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910" r:id="rId4"/>
    <p:sldId id="272" r:id="rId5"/>
    <p:sldId id="392" r:id="rId6"/>
    <p:sldId id="396" r:id="rId7"/>
    <p:sldId id="397" r:id="rId8"/>
    <p:sldId id="398" r:id="rId9"/>
    <p:sldId id="399" r:id="rId10"/>
    <p:sldId id="401" r:id="rId11"/>
    <p:sldId id="400" r:id="rId12"/>
    <p:sldId id="402" r:id="rId13"/>
    <p:sldId id="403" r:id="rId14"/>
    <p:sldId id="404" r:id="rId15"/>
    <p:sldId id="405" r:id="rId16"/>
    <p:sldId id="91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EE50A5-8F02-4390-9864-55BC41BF21F6}" v="20" dt="2025-04-27T15:04:44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5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59EE50A5-8F02-4390-9864-55BC41BF21F6}"/>
    <pc:docChg chg="custSel addSld delSld modSld sldOrd delMainMaster modMainMaster modNotesMaster">
      <pc:chgData name="John Oakes" userId="1a36f0057432ea1f" providerId="LiveId" clId="{59EE50A5-8F02-4390-9864-55BC41BF21F6}" dt="2025-04-28T01:29:32.442" v="908" actId="47"/>
      <pc:docMkLst>
        <pc:docMk/>
      </pc:docMkLst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0" sldId="256"/>
        </pc:sldMkLst>
      </pc:sldChg>
      <pc:sldChg chg="modSp mod modNotes">
        <pc:chgData name="John Oakes" userId="1a36f0057432ea1f" providerId="LiveId" clId="{59EE50A5-8F02-4390-9864-55BC41BF21F6}" dt="2025-04-26T18:27:07.926" v="86" actId="1076"/>
        <pc:sldMkLst>
          <pc:docMk/>
          <pc:sldMk cId="2189691723" sldId="257"/>
        </pc:sldMkLst>
        <pc:spChg chg="mod">
          <ac:chgData name="John Oakes" userId="1a36f0057432ea1f" providerId="LiveId" clId="{59EE50A5-8F02-4390-9864-55BC41BF21F6}" dt="2025-04-26T18:27:05.606" v="85" actId="14100"/>
          <ac:spMkLst>
            <pc:docMk/>
            <pc:sldMk cId="2189691723" sldId="257"/>
            <ac:spMk id="2" creationId="{00000000-0000-0000-0000-000000000000}"/>
          </ac:spMkLst>
        </pc:spChg>
        <pc:spChg chg="mod">
          <ac:chgData name="John Oakes" userId="1a36f0057432ea1f" providerId="LiveId" clId="{59EE50A5-8F02-4390-9864-55BC41BF21F6}" dt="2025-04-26T18:26:52.931" v="82" actId="20577"/>
          <ac:spMkLst>
            <pc:docMk/>
            <pc:sldMk cId="2189691723" sldId="257"/>
            <ac:spMk id="3" creationId="{00000000-0000-0000-0000-000000000000}"/>
          </ac:spMkLst>
        </pc:spChg>
        <pc:picChg chg="mod">
          <ac:chgData name="John Oakes" userId="1a36f0057432ea1f" providerId="LiveId" clId="{59EE50A5-8F02-4390-9864-55BC41BF21F6}" dt="2025-04-26T18:27:07.926" v="86" actId="1076"/>
          <ac:picMkLst>
            <pc:docMk/>
            <pc:sldMk cId="2189691723" sldId="257"/>
            <ac:picMk id="1026" creationId="{00000000-0000-0000-0000-000000000000}"/>
          </ac:picMkLst>
        </pc:picChg>
      </pc:sldChg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0" sldId="258"/>
        </pc:sldMkLst>
      </pc:sldChg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0" sldId="259"/>
        </pc:sldMkLst>
      </pc:sldChg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0" sldId="260"/>
        </pc:sldMkLst>
      </pc:sldChg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0" sldId="261"/>
        </pc:sldMkLst>
      </pc:sldChg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0" sldId="262"/>
        </pc:sldMkLst>
      </pc:sldChg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0" sldId="263"/>
        </pc:sldMkLst>
      </pc:sldChg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0" sldId="264"/>
        </pc:sldMkLst>
      </pc:sldChg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0" sldId="265"/>
        </pc:sldMkLst>
      </pc:sldChg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0" sldId="266"/>
        </pc:sldMkLst>
      </pc:sldChg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0" sldId="267"/>
        </pc:sldMkLst>
      </pc:sldChg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0" sldId="268"/>
        </pc:sldMkLst>
      </pc:sldChg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0" sldId="269"/>
        </pc:sldMkLst>
      </pc:sldChg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0" sldId="270"/>
        </pc:sldMkLst>
      </pc:sldChg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0" sldId="271"/>
        </pc:sldMkLst>
      </pc:sldChg>
      <pc:sldChg chg="modSp modNotes">
        <pc:chgData name="John Oakes" userId="1a36f0057432ea1f" providerId="LiveId" clId="{59EE50A5-8F02-4390-9864-55BC41BF21F6}" dt="2025-04-26T18:11:21.485" v="0"/>
        <pc:sldMkLst>
          <pc:docMk/>
          <pc:sldMk cId="1981677067" sldId="272"/>
        </pc:sldMkLst>
        <pc:spChg chg="mod">
          <ac:chgData name="John Oakes" userId="1a36f0057432ea1f" providerId="LiveId" clId="{59EE50A5-8F02-4390-9864-55BC41BF21F6}" dt="2025-04-26T18:11:21.485" v="0"/>
          <ac:spMkLst>
            <pc:docMk/>
            <pc:sldMk cId="1981677067" sldId="272"/>
            <ac:spMk id="3" creationId="{00000000-0000-0000-0000-000000000000}"/>
          </ac:spMkLst>
        </pc:spChg>
      </pc:sldChg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0" sldId="273"/>
        </pc:sldMkLst>
      </pc:sldChg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0" sldId="274"/>
        </pc:sldMkLst>
      </pc:sldChg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0" sldId="275"/>
        </pc:sldMkLst>
      </pc:sldChg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0" sldId="276"/>
        </pc:sldMkLst>
      </pc:sldChg>
      <pc:sldChg chg="add del">
        <pc:chgData name="John Oakes" userId="1a36f0057432ea1f" providerId="LiveId" clId="{59EE50A5-8F02-4390-9864-55BC41BF21F6}" dt="2025-04-28T01:28:26.122" v="905" actId="47"/>
        <pc:sldMkLst>
          <pc:docMk/>
          <pc:sldMk cId="0" sldId="277"/>
        </pc:sldMkLst>
      </pc:sldChg>
      <pc:sldChg chg="add del">
        <pc:chgData name="John Oakes" userId="1a36f0057432ea1f" providerId="LiveId" clId="{59EE50A5-8F02-4390-9864-55BC41BF21F6}" dt="2025-04-28T01:28:26.122" v="905" actId="47"/>
        <pc:sldMkLst>
          <pc:docMk/>
          <pc:sldMk cId="0" sldId="278"/>
        </pc:sldMkLst>
      </pc:sldChg>
      <pc:sldChg chg="add del">
        <pc:chgData name="John Oakes" userId="1a36f0057432ea1f" providerId="LiveId" clId="{59EE50A5-8F02-4390-9864-55BC41BF21F6}" dt="2025-04-28T01:28:26.122" v="905" actId="47"/>
        <pc:sldMkLst>
          <pc:docMk/>
          <pc:sldMk cId="0" sldId="279"/>
        </pc:sldMkLst>
      </pc:sldChg>
      <pc:sldChg chg="add del">
        <pc:chgData name="John Oakes" userId="1a36f0057432ea1f" providerId="LiveId" clId="{59EE50A5-8F02-4390-9864-55BC41BF21F6}" dt="2025-04-28T01:28:26.122" v="905" actId="47"/>
        <pc:sldMkLst>
          <pc:docMk/>
          <pc:sldMk cId="0" sldId="280"/>
        </pc:sldMkLst>
      </pc:sldChg>
      <pc:sldChg chg="add del">
        <pc:chgData name="John Oakes" userId="1a36f0057432ea1f" providerId="LiveId" clId="{59EE50A5-8F02-4390-9864-55BC41BF21F6}" dt="2025-04-28T01:28:26.122" v="905" actId="47"/>
        <pc:sldMkLst>
          <pc:docMk/>
          <pc:sldMk cId="0" sldId="281"/>
        </pc:sldMkLst>
      </pc:sldChg>
      <pc:sldChg chg="add del">
        <pc:chgData name="John Oakes" userId="1a36f0057432ea1f" providerId="LiveId" clId="{59EE50A5-8F02-4390-9864-55BC41BF21F6}" dt="2025-04-28T01:28:26.122" v="905" actId="47"/>
        <pc:sldMkLst>
          <pc:docMk/>
          <pc:sldMk cId="0" sldId="282"/>
        </pc:sldMkLst>
      </pc:sldChg>
      <pc:sldChg chg="add del">
        <pc:chgData name="John Oakes" userId="1a36f0057432ea1f" providerId="LiveId" clId="{59EE50A5-8F02-4390-9864-55BC41BF21F6}" dt="2025-04-28T01:28:26.122" v="905" actId="47"/>
        <pc:sldMkLst>
          <pc:docMk/>
          <pc:sldMk cId="0" sldId="283"/>
        </pc:sldMkLst>
      </pc:sldChg>
      <pc:sldChg chg="add del">
        <pc:chgData name="John Oakes" userId="1a36f0057432ea1f" providerId="LiveId" clId="{59EE50A5-8F02-4390-9864-55BC41BF21F6}" dt="2025-04-28T01:29:30.758" v="907" actId="47"/>
        <pc:sldMkLst>
          <pc:docMk/>
          <pc:sldMk cId="0" sldId="284"/>
        </pc:sldMkLst>
      </pc:sldChg>
      <pc:sldChg chg="modSp del mod">
        <pc:chgData name="John Oakes" userId="1a36f0057432ea1f" providerId="LiveId" clId="{59EE50A5-8F02-4390-9864-55BC41BF21F6}" dt="2025-04-27T14:43:41.253" v="344" actId="47"/>
        <pc:sldMkLst>
          <pc:docMk/>
          <pc:sldMk cId="2100983944" sldId="388"/>
        </pc:sldMkLst>
      </pc:sldChg>
      <pc:sldChg chg="modSp del mod">
        <pc:chgData name="John Oakes" userId="1a36f0057432ea1f" providerId="LiveId" clId="{59EE50A5-8F02-4390-9864-55BC41BF21F6}" dt="2025-04-27T14:43:49.869" v="345" actId="47"/>
        <pc:sldMkLst>
          <pc:docMk/>
          <pc:sldMk cId="984815192" sldId="391"/>
        </pc:sldMkLst>
        <pc:spChg chg="mod">
          <ac:chgData name="John Oakes" userId="1a36f0057432ea1f" providerId="LiveId" clId="{59EE50A5-8F02-4390-9864-55BC41BF21F6}" dt="2025-04-27T14:43:30.039" v="343" actId="20577"/>
          <ac:spMkLst>
            <pc:docMk/>
            <pc:sldMk cId="984815192" sldId="391"/>
            <ac:spMk id="2" creationId="{33A5D281-B102-41EB-B3F0-50912AA63888}"/>
          </ac:spMkLst>
        </pc:spChg>
      </pc:sldChg>
      <pc:sldChg chg="modSp mod">
        <pc:chgData name="John Oakes" userId="1a36f0057432ea1f" providerId="LiveId" clId="{59EE50A5-8F02-4390-9864-55BC41BF21F6}" dt="2025-04-27T14:44:18.347" v="351" actId="14100"/>
        <pc:sldMkLst>
          <pc:docMk/>
          <pc:sldMk cId="3187127887" sldId="392"/>
        </pc:sldMkLst>
        <pc:spChg chg="mod">
          <ac:chgData name="John Oakes" userId="1a36f0057432ea1f" providerId="LiveId" clId="{59EE50A5-8F02-4390-9864-55BC41BF21F6}" dt="2025-04-27T14:44:02.972" v="347" actId="14100"/>
          <ac:spMkLst>
            <pc:docMk/>
            <pc:sldMk cId="3187127887" sldId="392"/>
            <ac:spMk id="3" creationId="{23804D62-4348-4762-85A3-E9D1DF904C3D}"/>
          </ac:spMkLst>
        </pc:spChg>
        <pc:spChg chg="mod">
          <ac:chgData name="John Oakes" userId="1a36f0057432ea1f" providerId="LiveId" clId="{59EE50A5-8F02-4390-9864-55BC41BF21F6}" dt="2025-04-27T14:44:18.347" v="351" actId="14100"/>
          <ac:spMkLst>
            <pc:docMk/>
            <pc:sldMk cId="3187127887" sldId="392"/>
            <ac:spMk id="5" creationId="{5C6CA260-E9CD-4E62-B907-A687CF5F5BF3}"/>
          </ac:spMkLst>
        </pc:spChg>
        <pc:picChg chg="mod">
          <ac:chgData name="John Oakes" userId="1a36f0057432ea1f" providerId="LiveId" clId="{59EE50A5-8F02-4390-9864-55BC41BF21F6}" dt="2025-04-27T14:44:10.993" v="349" actId="1076"/>
          <ac:picMkLst>
            <pc:docMk/>
            <pc:sldMk cId="3187127887" sldId="392"/>
            <ac:picMk id="4" creationId="{989B73A1-6CDC-488B-9E63-5B0AB3317656}"/>
          </ac:picMkLst>
        </pc:picChg>
      </pc:sldChg>
      <pc:sldChg chg="modSp del">
        <pc:chgData name="John Oakes" userId="1a36f0057432ea1f" providerId="LiveId" clId="{59EE50A5-8F02-4390-9864-55BC41BF21F6}" dt="2025-04-26T18:12:12.934" v="3" actId="47"/>
        <pc:sldMkLst>
          <pc:docMk/>
          <pc:sldMk cId="3445672378" sldId="393"/>
        </pc:sldMkLst>
      </pc:sldChg>
      <pc:sldChg chg="modSp del">
        <pc:chgData name="John Oakes" userId="1a36f0057432ea1f" providerId="LiveId" clId="{59EE50A5-8F02-4390-9864-55BC41BF21F6}" dt="2025-04-26T18:12:12.934" v="3" actId="47"/>
        <pc:sldMkLst>
          <pc:docMk/>
          <pc:sldMk cId="4105099417" sldId="395"/>
        </pc:sldMkLst>
      </pc:sldChg>
      <pc:sldChg chg="modSp mod">
        <pc:chgData name="John Oakes" userId="1a36f0057432ea1f" providerId="LiveId" clId="{59EE50A5-8F02-4390-9864-55BC41BF21F6}" dt="2025-04-27T14:45:33.326" v="391" actId="20577"/>
        <pc:sldMkLst>
          <pc:docMk/>
          <pc:sldMk cId="3467179383" sldId="396"/>
        </pc:sldMkLst>
        <pc:spChg chg="mod">
          <ac:chgData name="John Oakes" userId="1a36f0057432ea1f" providerId="LiveId" clId="{59EE50A5-8F02-4390-9864-55BC41BF21F6}" dt="2025-04-27T14:45:33.326" v="391" actId="20577"/>
          <ac:spMkLst>
            <pc:docMk/>
            <pc:sldMk cId="3467179383" sldId="396"/>
            <ac:spMk id="3" creationId="{3FCDFDB3-628E-4B63-A1B5-6CC10E9F4104}"/>
          </ac:spMkLst>
        </pc:spChg>
      </pc:sldChg>
      <pc:sldChg chg="modSp mod">
        <pc:chgData name="John Oakes" userId="1a36f0057432ea1f" providerId="LiveId" clId="{59EE50A5-8F02-4390-9864-55BC41BF21F6}" dt="2025-04-26T18:24:02.338" v="40" actId="255"/>
        <pc:sldMkLst>
          <pc:docMk/>
          <pc:sldMk cId="1226830791" sldId="397"/>
        </pc:sldMkLst>
        <pc:spChg chg="mod">
          <ac:chgData name="John Oakes" userId="1a36f0057432ea1f" providerId="LiveId" clId="{59EE50A5-8F02-4390-9864-55BC41BF21F6}" dt="2025-04-26T18:24:02.338" v="40" actId="255"/>
          <ac:spMkLst>
            <pc:docMk/>
            <pc:sldMk cId="1226830791" sldId="397"/>
            <ac:spMk id="3" creationId="{2DA60CE2-6CF5-4FD3-9BAD-79A09CEBF76D}"/>
          </ac:spMkLst>
        </pc:spChg>
      </pc:sldChg>
      <pc:sldChg chg="modSp mod">
        <pc:chgData name="John Oakes" userId="1a36f0057432ea1f" providerId="LiveId" clId="{59EE50A5-8F02-4390-9864-55BC41BF21F6}" dt="2025-04-27T14:46:17.554" v="412" actId="20577"/>
        <pc:sldMkLst>
          <pc:docMk/>
          <pc:sldMk cId="2663645258" sldId="398"/>
        </pc:sldMkLst>
        <pc:spChg chg="mod">
          <ac:chgData name="John Oakes" userId="1a36f0057432ea1f" providerId="LiveId" clId="{59EE50A5-8F02-4390-9864-55BC41BF21F6}" dt="2025-04-27T14:46:17.554" v="412" actId="20577"/>
          <ac:spMkLst>
            <pc:docMk/>
            <pc:sldMk cId="2663645258" sldId="398"/>
            <ac:spMk id="3" creationId="{F3614151-4307-4DAF-972C-F9915F546049}"/>
          </ac:spMkLst>
        </pc:spChg>
        <pc:picChg chg="mod">
          <ac:chgData name="John Oakes" userId="1a36f0057432ea1f" providerId="LiveId" clId="{59EE50A5-8F02-4390-9864-55BC41BF21F6}" dt="2025-04-26T18:11:21.485" v="0"/>
          <ac:picMkLst>
            <pc:docMk/>
            <pc:sldMk cId="2663645258" sldId="398"/>
            <ac:picMk id="4" creationId="{3A0552DB-E1CB-4F26-9B6E-AEC9076509C9}"/>
          </ac:picMkLst>
        </pc:picChg>
        <pc:picChg chg="mod">
          <ac:chgData name="John Oakes" userId="1a36f0057432ea1f" providerId="LiveId" clId="{59EE50A5-8F02-4390-9864-55BC41BF21F6}" dt="2025-04-26T18:11:21.485" v="0"/>
          <ac:picMkLst>
            <pc:docMk/>
            <pc:sldMk cId="2663645258" sldId="398"/>
            <ac:picMk id="1026" creationId="{AA83C25A-6437-4B96-B9EB-C4CC99CE1D02}"/>
          </ac:picMkLst>
        </pc:picChg>
      </pc:sldChg>
      <pc:sldChg chg="modSp mod">
        <pc:chgData name="John Oakes" userId="1a36f0057432ea1f" providerId="LiveId" clId="{59EE50A5-8F02-4390-9864-55BC41BF21F6}" dt="2025-04-26T18:20:18.237" v="9" actId="255"/>
        <pc:sldMkLst>
          <pc:docMk/>
          <pc:sldMk cId="4145980637" sldId="399"/>
        </pc:sldMkLst>
        <pc:spChg chg="mod">
          <ac:chgData name="John Oakes" userId="1a36f0057432ea1f" providerId="LiveId" clId="{59EE50A5-8F02-4390-9864-55BC41BF21F6}" dt="2025-04-26T18:20:18.237" v="9" actId="255"/>
          <ac:spMkLst>
            <pc:docMk/>
            <pc:sldMk cId="4145980637" sldId="399"/>
            <ac:spMk id="3" creationId="{C0E5EA06-01EE-492F-89DA-760D46C2A4CE}"/>
          </ac:spMkLst>
        </pc:spChg>
      </pc:sldChg>
      <pc:sldChg chg="modSp mod">
        <pc:chgData name="John Oakes" userId="1a36f0057432ea1f" providerId="LiveId" clId="{59EE50A5-8F02-4390-9864-55BC41BF21F6}" dt="2025-04-26T18:20:42.715" v="12" actId="255"/>
        <pc:sldMkLst>
          <pc:docMk/>
          <pc:sldMk cId="2562162419" sldId="400"/>
        </pc:sldMkLst>
        <pc:spChg chg="mod">
          <ac:chgData name="John Oakes" userId="1a36f0057432ea1f" providerId="LiveId" clId="{59EE50A5-8F02-4390-9864-55BC41BF21F6}" dt="2025-04-26T18:20:42.715" v="12" actId="255"/>
          <ac:spMkLst>
            <pc:docMk/>
            <pc:sldMk cId="2562162419" sldId="400"/>
            <ac:spMk id="3" creationId="{9B4B6C39-EA8D-4A8B-8DF0-90F9598FDB53}"/>
          </ac:spMkLst>
        </pc:spChg>
      </pc:sldChg>
      <pc:sldChg chg="modSp mod">
        <pc:chgData name="John Oakes" userId="1a36f0057432ea1f" providerId="LiveId" clId="{59EE50A5-8F02-4390-9864-55BC41BF21F6}" dt="2025-04-26T18:20:31.756" v="11" actId="14100"/>
        <pc:sldMkLst>
          <pc:docMk/>
          <pc:sldMk cId="3997951249" sldId="401"/>
        </pc:sldMkLst>
        <pc:spChg chg="mod">
          <ac:chgData name="John Oakes" userId="1a36f0057432ea1f" providerId="LiveId" clId="{59EE50A5-8F02-4390-9864-55BC41BF21F6}" dt="2025-04-26T18:11:21.646" v="1" actId="27636"/>
          <ac:spMkLst>
            <pc:docMk/>
            <pc:sldMk cId="3997951249" sldId="401"/>
            <ac:spMk id="2" creationId="{3EDA7E66-4EE6-44B8-A06F-A8A3E6371F5F}"/>
          </ac:spMkLst>
        </pc:spChg>
        <pc:spChg chg="mod">
          <ac:chgData name="John Oakes" userId="1a36f0057432ea1f" providerId="LiveId" clId="{59EE50A5-8F02-4390-9864-55BC41BF21F6}" dt="2025-04-26T18:20:31.756" v="11" actId="14100"/>
          <ac:spMkLst>
            <pc:docMk/>
            <pc:sldMk cId="3997951249" sldId="401"/>
            <ac:spMk id="3" creationId="{DC42835E-C017-4808-9F8A-89DC68EE74CD}"/>
          </ac:spMkLst>
        </pc:spChg>
      </pc:sldChg>
      <pc:sldChg chg="modSp mod">
        <pc:chgData name="John Oakes" userId="1a36f0057432ea1f" providerId="LiveId" clId="{59EE50A5-8F02-4390-9864-55BC41BF21F6}" dt="2025-04-26T18:21:08.214" v="15" actId="14100"/>
        <pc:sldMkLst>
          <pc:docMk/>
          <pc:sldMk cId="3051207586" sldId="402"/>
        </pc:sldMkLst>
        <pc:spChg chg="mod">
          <ac:chgData name="John Oakes" userId="1a36f0057432ea1f" providerId="LiveId" clId="{59EE50A5-8F02-4390-9864-55BC41BF21F6}" dt="2025-04-26T18:20:59.828" v="13" actId="255"/>
          <ac:spMkLst>
            <pc:docMk/>
            <pc:sldMk cId="3051207586" sldId="402"/>
            <ac:spMk id="2" creationId="{76931154-C283-4B49-99C2-E8D012D49320}"/>
          </ac:spMkLst>
        </pc:spChg>
        <pc:spChg chg="mod">
          <ac:chgData name="John Oakes" userId="1a36f0057432ea1f" providerId="LiveId" clId="{59EE50A5-8F02-4390-9864-55BC41BF21F6}" dt="2025-04-26T18:21:08.214" v="15" actId="14100"/>
          <ac:spMkLst>
            <pc:docMk/>
            <pc:sldMk cId="3051207586" sldId="402"/>
            <ac:spMk id="3" creationId="{0F7DC31F-323D-4321-8B52-A0EB298E3DFB}"/>
          </ac:spMkLst>
        </pc:spChg>
      </pc:sldChg>
      <pc:sldChg chg="modSp mod">
        <pc:chgData name="John Oakes" userId="1a36f0057432ea1f" providerId="LiveId" clId="{59EE50A5-8F02-4390-9864-55BC41BF21F6}" dt="2025-04-26T18:21:48.384" v="21" actId="255"/>
        <pc:sldMkLst>
          <pc:docMk/>
          <pc:sldMk cId="1248503197" sldId="403"/>
        </pc:sldMkLst>
        <pc:spChg chg="mod">
          <ac:chgData name="John Oakes" userId="1a36f0057432ea1f" providerId="LiveId" clId="{59EE50A5-8F02-4390-9864-55BC41BF21F6}" dt="2025-04-26T18:21:26.704" v="17" actId="255"/>
          <ac:spMkLst>
            <pc:docMk/>
            <pc:sldMk cId="1248503197" sldId="403"/>
            <ac:spMk id="2" creationId="{F76C784E-1414-4006-A58E-C1E58A805607}"/>
          </ac:spMkLst>
        </pc:spChg>
        <pc:spChg chg="mod">
          <ac:chgData name="John Oakes" userId="1a36f0057432ea1f" providerId="LiveId" clId="{59EE50A5-8F02-4390-9864-55BC41BF21F6}" dt="2025-04-26T18:21:48.384" v="21" actId="255"/>
          <ac:spMkLst>
            <pc:docMk/>
            <pc:sldMk cId="1248503197" sldId="403"/>
            <ac:spMk id="3" creationId="{9DDEDE1C-417D-4C55-95D4-00F156E17DA5}"/>
          </ac:spMkLst>
        </pc:spChg>
      </pc:sldChg>
      <pc:sldChg chg="modSp mod">
        <pc:chgData name="John Oakes" userId="1a36f0057432ea1f" providerId="LiveId" clId="{59EE50A5-8F02-4390-9864-55BC41BF21F6}" dt="2025-04-26T18:22:30.494" v="28" actId="255"/>
        <pc:sldMkLst>
          <pc:docMk/>
          <pc:sldMk cId="2119224657" sldId="404"/>
        </pc:sldMkLst>
        <pc:spChg chg="mod">
          <ac:chgData name="John Oakes" userId="1a36f0057432ea1f" providerId="LiveId" clId="{59EE50A5-8F02-4390-9864-55BC41BF21F6}" dt="2025-04-26T18:22:00.189" v="22" actId="255"/>
          <ac:spMkLst>
            <pc:docMk/>
            <pc:sldMk cId="2119224657" sldId="404"/>
            <ac:spMk id="2" creationId="{2352404A-DD3E-4148-AD7B-A3689288A98B}"/>
          </ac:spMkLst>
        </pc:spChg>
        <pc:spChg chg="mod">
          <ac:chgData name="John Oakes" userId="1a36f0057432ea1f" providerId="LiveId" clId="{59EE50A5-8F02-4390-9864-55BC41BF21F6}" dt="2025-04-26T18:22:30.494" v="28" actId="255"/>
          <ac:spMkLst>
            <pc:docMk/>
            <pc:sldMk cId="2119224657" sldId="404"/>
            <ac:spMk id="3" creationId="{3A65576E-C36C-4121-8B58-2E8A4F8CE847}"/>
          </ac:spMkLst>
        </pc:spChg>
      </pc:sldChg>
      <pc:sldChg chg="modSp mod">
        <pc:chgData name="John Oakes" userId="1a36f0057432ea1f" providerId="LiveId" clId="{59EE50A5-8F02-4390-9864-55BC41BF21F6}" dt="2025-04-26T18:23:04.112" v="34" actId="14100"/>
        <pc:sldMkLst>
          <pc:docMk/>
          <pc:sldMk cId="1050686379" sldId="405"/>
        </pc:sldMkLst>
        <pc:spChg chg="mod">
          <ac:chgData name="John Oakes" userId="1a36f0057432ea1f" providerId="LiveId" clId="{59EE50A5-8F02-4390-9864-55BC41BF21F6}" dt="2025-04-26T18:22:41.048" v="29" actId="255"/>
          <ac:spMkLst>
            <pc:docMk/>
            <pc:sldMk cId="1050686379" sldId="405"/>
            <ac:spMk id="2" creationId="{409232D0-CB02-46D2-AA03-1EF6E529D55B}"/>
          </ac:spMkLst>
        </pc:spChg>
        <pc:spChg chg="mod">
          <ac:chgData name="John Oakes" userId="1a36f0057432ea1f" providerId="LiveId" clId="{59EE50A5-8F02-4390-9864-55BC41BF21F6}" dt="2025-04-26T18:23:04.112" v="34" actId="14100"/>
          <ac:spMkLst>
            <pc:docMk/>
            <pc:sldMk cId="1050686379" sldId="405"/>
            <ac:spMk id="3" creationId="{8BFB6BAF-4DC2-4982-99CD-28E13A074168}"/>
          </ac:spMkLst>
        </pc:spChg>
      </pc:sldChg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0" sldId="543"/>
        </pc:sldMkLst>
      </pc:sldChg>
      <pc:sldChg chg="add del">
        <pc:chgData name="John Oakes" userId="1a36f0057432ea1f" providerId="LiveId" clId="{59EE50A5-8F02-4390-9864-55BC41BF21F6}" dt="2025-04-28T01:28:26.122" v="905" actId="47"/>
        <pc:sldMkLst>
          <pc:docMk/>
          <pc:sldMk cId="0" sldId="609"/>
        </pc:sldMkLst>
      </pc:sldChg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3282475642" sldId="615"/>
        </pc:sldMkLst>
      </pc:sldChg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58535702" sldId="675"/>
        </pc:sldMkLst>
      </pc:sldChg>
      <pc:sldChg chg="add del">
        <pc:chgData name="John Oakes" userId="1a36f0057432ea1f" providerId="LiveId" clId="{59EE50A5-8F02-4390-9864-55BC41BF21F6}" dt="2025-04-28T01:29:32.442" v="908" actId="47"/>
        <pc:sldMkLst>
          <pc:docMk/>
          <pc:sldMk cId="0" sldId="802"/>
        </pc:sldMkLst>
      </pc:sldChg>
      <pc:sldChg chg="addSp delSp modSp add del mod">
        <pc:chgData name="John Oakes" userId="1a36f0057432ea1f" providerId="LiveId" clId="{59EE50A5-8F02-4390-9864-55BC41BF21F6}" dt="2025-04-28T01:28:47.258" v="906" actId="2696"/>
        <pc:sldMkLst>
          <pc:docMk/>
          <pc:sldMk cId="0" sldId="907"/>
        </pc:sldMkLst>
        <pc:spChg chg="mod">
          <ac:chgData name="John Oakes" userId="1a36f0057432ea1f" providerId="LiveId" clId="{59EE50A5-8F02-4390-9864-55BC41BF21F6}" dt="2025-04-27T14:54:32.211" v="890" actId="255"/>
          <ac:spMkLst>
            <pc:docMk/>
            <pc:sldMk cId="0" sldId="907"/>
            <ac:spMk id="4" creationId="{9269334E-260A-EAC1-751F-92B5EF1E6BB8}"/>
          </ac:spMkLst>
        </pc:spChg>
        <pc:picChg chg="add mod">
          <ac:chgData name="John Oakes" userId="1a36f0057432ea1f" providerId="LiveId" clId="{59EE50A5-8F02-4390-9864-55BC41BF21F6}" dt="2025-04-27T14:56:39.797" v="896" actId="1076"/>
          <ac:picMkLst>
            <pc:docMk/>
            <pc:sldMk cId="0" sldId="907"/>
            <ac:picMk id="1026" creationId="{27962E7B-CE6D-1A8A-5112-5DDE74BB4C7B}"/>
          </ac:picMkLst>
        </pc:picChg>
      </pc:sldChg>
      <pc:sldChg chg="add del">
        <pc:chgData name="John Oakes" userId="1a36f0057432ea1f" providerId="LiveId" clId="{59EE50A5-8F02-4390-9864-55BC41BF21F6}" dt="2025-04-26T18:29:29.827" v="90" actId="47"/>
        <pc:sldMkLst>
          <pc:docMk/>
          <pc:sldMk cId="48372959" sldId="908"/>
        </pc:sldMkLst>
      </pc:sldChg>
      <pc:sldChg chg="modSp add del mod">
        <pc:chgData name="John Oakes" userId="1a36f0057432ea1f" providerId="LiveId" clId="{59EE50A5-8F02-4390-9864-55BC41BF21F6}" dt="2025-04-28T01:28:47.258" v="906" actId="2696"/>
        <pc:sldMkLst>
          <pc:docMk/>
          <pc:sldMk cId="0" sldId="909"/>
        </pc:sldMkLst>
        <pc:spChg chg="mod">
          <ac:chgData name="John Oakes" userId="1a36f0057432ea1f" providerId="LiveId" clId="{59EE50A5-8F02-4390-9864-55BC41BF21F6}" dt="2025-04-26T18:30:39.746" v="147" actId="255"/>
          <ac:spMkLst>
            <pc:docMk/>
            <pc:sldMk cId="0" sldId="909"/>
            <ac:spMk id="3" creationId="{492357AC-34EC-F5F8-A5CA-AAE2E8BDE3F8}"/>
          </ac:spMkLst>
        </pc:spChg>
      </pc:sldChg>
      <pc:sldChg chg="modSp new mod">
        <pc:chgData name="John Oakes" userId="1a36f0057432ea1f" providerId="LiveId" clId="{59EE50A5-8F02-4390-9864-55BC41BF21F6}" dt="2025-04-27T14:43:04.074" v="328" actId="5793"/>
        <pc:sldMkLst>
          <pc:docMk/>
          <pc:sldMk cId="3879707641" sldId="910"/>
        </pc:sldMkLst>
        <pc:spChg chg="mod">
          <ac:chgData name="John Oakes" userId="1a36f0057432ea1f" providerId="LiveId" clId="{59EE50A5-8F02-4390-9864-55BC41BF21F6}" dt="2025-04-27T14:42:16.334" v="167" actId="20577"/>
          <ac:spMkLst>
            <pc:docMk/>
            <pc:sldMk cId="3879707641" sldId="910"/>
            <ac:spMk id="2" creationId="{83C975EE-73DE-53EE-CAAD-51E7199AAAFA}"/>
          </ac:spMkLst>
        </pc:spChg>
        <pc:spChg chg="mod">
          <ac:chgData name="John Oakes" userId="1a36f0057432ea1f" providerId="LiveId" clId="{59EE50A5-8F02-4390-9864-55BC41BF21F6}" dt="2025-04-27T14:43:04.074" v="328" actId="5793"/>
          <ac:spMkLst>
            <pc:docMk/>
            <pc:sldMk cId="3879707641" sldId="910"/>
            <ac:spMk id="3" creationId="{23E22D21-E6D4-CF57-7EBA-C3EEC8FDA9CC}"/>
          </ac:spMkLst>
        </pc:spChg>
      </pc:sldChg>
      <pc:sldChg chg="modSp new mod">
        <pc:chgData name="John Oakes" userId="1a36f0057432ea1f" providerId="LiveId" clId="{59EE50A5-8F02-4390-9864-55BC41BF21F6}" dt="2025-04-27T14:50:18.467" v="697" actId="20577"/>
        <pc:sldMkLst>
          <pc:docMk/>
          <pc:sldMk cId="2622415016" sldId="911"/>
        </pc:sldMkLst>
        <pc:spChg chg="mod">
          <ac:chgData name="John Oakes" userId="1a36f0057432ea1f" providerId="LiveId" clId="{59EE50A5-8F02-4390-9864-55BC41BF21F6}" dt="2025-04-27T14:48:58.838" v="420" actId="20577"/>
          <ac:spMkLst>
            <pc:docMk/>
            <pc:sldMk cId="2622415016" sldId="911"/>
            <ac:spMk id="2" creationId="{1E704AFA-3837-141F-0CD1-8E2600ACFCBA}"/>
          </ac:spMkLst>
        </pc:spChg>
        <pc:spChg chg="mod">
          <ac:chgData name="John Oakes" userId="1a36f0057432ea1f" providerId="LiveId" clId="{59EE50A5-8F02-4390-9864-55BC41BF21F6}" dt="2025-04-27T14:50:18.467" v="697" actId="20577"/>
          <ac:spMkLst>
            <pc:docMk/>
            <pc:sldMk cId="2622415016" sldId="911"/>
            <ac:spMk id="3" creationId="{AF1ADA71-32E8-DAA3-4DF1-2E975E5B2482}"/>
          </ac:spMkLst>
        </pc:spChg>
      </pc:sldChg>
      <pc:sldChg chg="addSp delSp modSp new del mod ord">
        <pc:chgData name="John Oakes" userId="1a36f0057432ea1f" providerId="LiveId" clId="{59EE50A5-8F02-4390-9864-55BC41BF21F6}" dt="2025-04-28T01:28:09.431" v="904" actId="47"/>
        <pc:sldMkLst>
          <pc:docMk/>
          <pc:sldMk cId="2460521100" sldId="912"/>
        </pc:sldMkLst>
        <pc:spChg chg="del">
          <ac:chgData name="John Oakes" userId="1a36f0057432ea1f" providerId="LiveId" clId="{59EE50A5-8F02-4390-9864-55BC41BF21F6}" dt="2025-04-27T14:51:39.999" v="701" actId="931"/>
          <ac:spMkLst>
            <pc:docMk/>
            <pc:sldMk cId="2460521100" sldId="912"/>
            <ac:spMk id="3" creationId="{14DF9255-B4DF-079F-D0F0-80FE01EA1C45}"/>
          </ac:spMkLst>
        </pc:spChg>
        <pc:picChg chg="add mod">
          <ac:chgData name="John Oakes" userId="1a36f0057432ea1f" providerId="LiveId" clId="{59EE50A5-8F02-4390-9864-55BC41BF21F6}" dt="2025-04-27T14:52:16.873" v="710" actId="1076"/>
          <ac:picMkLst>
            <pc:docMk/>
            <pc:sldMk cId="2460521100" sldId="912"/>
            <ac:picMk id="5" creationId="{E484A636-6D27-8BE1-5B85-152F8DE382F6}"/>
          </ac:picMkLst>
        </pc:picChg>
      </pc:sldChg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0" sldId="913"/>
        </pc:sldMkLst>
      </pc:sldChg>
      <pc:sldChg chg="add del">
        <pc:chgData name="John Oakes" userId="1a36f0057432ea1f" providerId="LiveId" clId="{59EE50A5-8F02-4390-9864-55BC41BF21F6}" dt="2025-04-28T01:28:09.431" v="904" actId="47"/>
        <pc:sldMkLst>
          <pc:docMk/>
          <pc:sldMk cId="0" sldId="914"/>
        </pc:sldMkLst>
      </pc:sldChg>
      <pc:sldMasterChg chg="modSp modSldLayout">
        <pc:chgData name="John Oakes" userId="1a36f0057432ea1f" providerId="LiveId" clId="{59EE50A5-8F02-4390-9864-55BC41BF21F6}" dt="2025-04-26T18:11:21.485" v="0"/>
        <pc:sldMasterMkLst>
          <pc:docMk/>
          <pc:sldMasterMk cId="2530817660" sldId="2147483660"/>
        </pc:sldMasterMkLst>
        <pc:spChg chg="mod">
          <ac:chgData name="John Oakes" userId="1a36f0057432ea1f" providerId="LiveId" clId="{59EE50A5-8F02-4390-9864-55BC41BF21F6}" dt="2025-04-26T18:11:21.485" v="0"/>
          <ac:spMkLst>
            <pc:docMk/>
            <pc:sldMasterMk cId="2530817660" sldId="2147483660"/>
            <ac:spMk id="3" creationId="{00000000-0000-0000-0000-000000000000}"/>
          </ac:spMkLst>
        </pc:spChg>
        <pc:spChg chg="mod">
          <ac:chgData name="John Oakes" userId="1a36f0057432ea1f" providerId="LiveId" clId="{59EE50A5-8F02-4390-9864-55BC41BF21F6}" dt="2025-04-26T18:11:21.485" v="0"/>
          <ac:spMkLst>
            <pc:docMk/>
            <pc:sldMasterMk cId="2530817660" sldId="2147483660"/>
            <ac:spMk id="13" creationId="{00000000-0000-0000-0000-000000000000}"/>
          </ac:spMkLst>
        </pc:spChg>
        <pc:spChg chg="mod">
          <ac:chgData name="John Oakes" userId="1a36f0057432ea1f" providerId="LiveId" clId="{59EE50A5-8F02-4390-9864-55BC41BF21F6}" dt="2025-04-26T18:11:21.485" v="0"/>
          <ac:spMkLst>
            <pc:docMk/>
            <pc:sldMasterMk cId="2530817660" sldId="2147483660"/>
            <ac:spMk id="14" creationId="{00000000-0000-0000-0000-000000000000}"/>
          </ac:spMkLst>
        </pc:spChg>
        <pc:spChg chg="mod">
          <ac:chgData name="John Oakes" userId="1a36f0057432ea1f" providerId="LiveId" clId="{59EE50A5-8F02-4390-9864-55BC41BF21F6}" dt="2025-04-26T18:11:21.485" v="0"/>
          <ac:spMkLst>
            <pc:docMk/>
            <pc:sldMasterMk cId="2530817660" sldId="2147483660"/>
            <ac:spMk id="22" creationId="{00000000-0000-0000-0000-000000000000}"/>
          </ac:spMkLst>
        </pc:spChg>
        <pc:spChg chg="mod">
          <ac:chgData name="John Oakes" userId="1a36f0057432ea1f" providerId="LiveId" clId="{59EE50A5-8F02-4390-9864-55BC41BF21F6}" dt="2025-04-26T18:11:21.485" v="0"/>
          <ac:spMkLst>
            <pc:docMk/>
            <pc:sldMasterMk cId="2530817660" sldId="2147483660"/>
            <ac:spMk id="23" creationId="{00000000-0000-0000-0000-000000000000}"/>
          </ac:spMkLst>
        </pc:spChg>
        <pc:sldLayoutChg chg="modSp">
          <pc:chgData name="John Oakes" userId="1a36f0057432ea1f" providerId="LiveId" clId="{59EE50A5-8F02-4390-9864-55BC41BF21F6}" dt="2025-04-26T18:11:21.485" v="0"/>
          <pc:sldLayoutMkLst>
            <pc:docMk/>
            <pc:sldMasterMk cId="2530817660" sldId="2147483660"/>
            <pc:sldLayoutMk cId="2923093668" sldId="2147483661"/>
          </pc:sldLayoutMkLst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2530817660" sldId="2147483660"/>
              <pc:sldLayoutMk cId="2923093668" sldId="2147483661"/>
              <ac:spMk id="8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2530817660" sldId="2147483660"/>
              <pc:sldLayoutMk cId="2923093668" sldId="2147483661"/>
              <ac:spMk id="9" creationId="{00000000-0000-0000-0000-000000000000}"/>
            </ac:spMkLst>
          </pc:spChg>
        </pc:sldLayoutChg>
        <pc:sldLayoutChg chg="modSp">
          <pc:chgData name="John Oakes" userId="1a36f0057432ea1f" providerId="LiveId" clId="{59EE50A5-8F02-4390-9864-55BC41BF21F6}" dt="2025-04-26T18:11:21.485" v="0"/>
          <pc:sldLayoutMkLst>
            <pc:docMk/>
            <pc:sldMasterMk cId="2530817660" sldId="2147483660"/>
            <pc:sldLayoutMk cId="3939980969" sldId="2147483663"/>
          </pc:sldLayoutMkLst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2530817660" sldId="2147483660"/>
              <pc:sldLayoutMk cId="3939980969" sldId="2147483663"/>
              <ac:spMk id="2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2530817660" sldId="2147483660"/>
              <pc:sldLayoutMk cId="3939980969" sldId="2147483663"/>
              <ac:spMk id="3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2530817660" sldId="2147483660"/>
              <pc:sldLayoutMk cId="3939980969" sldId="2147483663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59EE50A5-8F02-4390-9864-55BC41BF21F6}" dt="2025-04-26T18:11:21.485" v="0"/>
          <pc:sldLayoutMkLst>
            <pc:docMk/>
            <pc:sldMasterMk cId="2530817660" sldId="2147483660"/>
            <pc:sldLayoutMk cId="2065734083" sldId="2147483664"/>
          </pc:sldLayoutMkLst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2530817660" sldId="2147483660"/>
              <pc:sldLayoutMk cId="2065734083" sldId="2147483664"/>
              <ac:spMk id="3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2530817660" sldId="2147483660"/>
              <pc:sldLayoutMk cId="2065734083" sldId="2147483664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59EE50A5-8F02-4390-9864-55BC41BF21F6}" dt="2025-04-26T18:11:21.485" v="0"/>
          <pc:sldLayoutMkLst>
            <pc:docMk/>
            <pc:sldMasterMk cId="2530817660" sldId="2147483660"/>
            <pc:sldLayoutMk cId="3473917900" sldId="2147483665"/>
          </pc:sldLayoutMkLst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2530817660" sldId="2147483660"/>
              <pc:sldLayoutMk cId="3473917900" sldId="2147483665"/>
              <ac:spMk id="2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2530817660" sldId="2147483660"/>
              <pc:sldLayoutMk cId="3473917900" sldId="2147483665"/>
              <ac:spMk id="3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2530817660" sldId="2147483660"/>
              <pc:sldLayoutMk cId="3473917900" sldId="2147483665"/>
              <ac:spMk id="4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2530817660" sldId="2147483660"/>
              <pc:sldLayoutMk cId="3473917900" sldId="2147483665"/>
              <ac:spMk id="5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2530817660" sldId="2147483660"/>
              <pc:sldLayoutMk cId="3473917900" sldId="2147483665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59EE50A5-8F02-4390-9864-55BC41BF21F6}" dt="2025-04-26T18:11:21.485" v="0"/>
          <pc:sldLayoutMkLst>
            <pc:docMk/>
            <pc:sldMasterMk cId="2530817660" sldId="2147483660"/>
            <pc:sldLayoutMk cId="4187582425" sldId="2147483668"/>
          </pc:sldLayoutMkLst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2530817660" sldId="2147483660"/>
              <pc:sldLayoutMk cId="4187582425" sldId="2147483668"/>
              <ac:spMk id="2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2530817660" sldId="2147483660"/>
              <pc:sldLayoutMk cId="4187582425" sldId="2147483668"/>
              <ac:spMk id="3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2530817660" sldId="2147483660"/>
              <pc:sldLayoutMk cId="4187582425" sldId="2147483668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59EE50A5-8F02-4390-9864-55BC41BF21F6}" dt="2025-04-26T18:11:21.485" v="0"/>
          <pc:sldLayoutMkLst>
            <pc:docMk/>
            <pc:sldMasterMk cId="2530817660" sldId="2147483660"/>
            <pc:sldLayoutMk cId="2446689441" sldId="2147483669"/>
          </pc:sldLayoutMkLst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2530817660" sldId="2147483660"/>
              <pc:sldLayoutMk cId="2446689441" sldId="2147483669"/>
              <ac:spMk id="2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2530817660" sldId="2147483660"/>
              <pc:sldLayoutMk cId="2446689441" sldId="2147483669"/>
              <ac:spMk id="3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2530817660" sldId="2147483660"/>
              <pc:sldLayoutMk cId="2446689441" sldId="2147483669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59EE50A5-8F02-4390-9864-55BC41BF21F6}" dt="2025-04-26T18:11:21.485" v="0"/>
          <pc:sldLayoutMkLst>
            <pc:docMk/>
            <pc:sldMasterMk cId="2530817660" sldId="2147483660"/>
            <pc:sldLayoutMk cId="3207866165" sldId="2147483671"/>
          </pc:sldLayoutMkLst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2530817660" sldId="2147483660"/>
              <pc:sldLayoutMk cId="3207866165" sldId="2147483671"/>
              <ac:spMk id="2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2530817660" sldId="2147483660"/>
              <pc:sldLayoutMk cId="3207866165" sldId="2147483671"/>
              <ac:spMk id="3" creationId="{00000000-0000-0000-0000-000000000000}"/>
            </ac:spMkLst>
          </pc:spChg>
        </pc:sldLayoutChg>
      </pc:sldMasterChg>
      <pc:sldMasterChg chg="modSp modSldLayout">
        <pc:chgData name="John Oakes" userId="1a36f0057432ea1f" providerId="LiveId" clId="{59EE50A5-8F02-4390-9864-55BC41BF21F6}" dt="2025-04-26T18:11:21.485" v="0"/>
        <pc:sldMasterMkLst>
          <pc:docMk/>
          <pc:sldMasterMk cId="1164484220" sldId="2147483672"/>
        </pc:sldMasterMkLst>
        <pc:spChg chg="mod">
          <ac:chgData name="John Oakes" userId="1a36f0057432ea1f" providerId="LiveId" clId="{59EE50A5-8F02-4390-9864-55BC41BF21F6}" dt="2025-04-26T18:11:21.485" v="0"/>
          <ac:spMkLst>
            <pc:docMk/>
            <pc:sldMasterMk cId="1164484220" sldId="2147483672"/>
            <ac:spMk id="3" creationId="{00000000-0000-0000-0000-000000000000}"/>
          </ac:spMkLst>
        </pc:spChg>
        <pc:spChg chg="mod">
          <ac:chgData name="John Oakes" userId="1a36f0057432ea1f" providerId="LiveId" clId="{59EE50A5-8F02-4390-9864-55BC41BF21F6}" dt="2025-04-26T18:11:21.485" v="0"/>
          <ac:spMkLst>
            <pc:docMk/>
            <pc:sldMasterMk cId="1164484220" sldId="2147483672"/>
            <ac:spMk id="13" creationId="{00000000-0000-0000-0000-000000000000}"/>
          </ac:spMkLst>
        </pc:spChg>
        <pc:spChg chg="mod">
          <ac:chgData name="John Oakes" userId="1a36f0057432ea1f" providerId="LiveId" clId="{59EE50A5-8F02-4390-9864-55BC41BF21F6}" dt="2025-04-26T18:11:21.485" v="0"/>
          <ac:spMkLst>
            <pc:docMk/>
            <pc:sldMasterMk cId="1164484220" sldId="2147483672"/>
            <ac:spMk id="14" creationId="{00000000-0000-0000-0000-000000000000}"/>
          </ac:spMkLst>
        </pc:spChg>
        <pc:spChg chg="mod">
          <ac:chgData name="John Oakes" userId="1a36f0057432ea1f" providerId="LiveId" clId="{59EE50A5-8F02-4390-9864-55BC41BF21F6}" dt="2025-04-26T18:11:21.485" v="0"/>
          <ac:spMkLst>
            <pc:docMk/>
            <pc:sldMasterMk cId="1164484220" sldId="2147483672"/>
            <ac:spMk id="22" creationId="{00000000-0000-0000-0000-000000000000}"/>
          </ac:spMkLst>
        </pc:spChg>
        <pc:spChg chg="mod">
          <ac:chgData name="John Oakes" userId="1a36f0057432ea1f" providerId="LiveId" clId="{59EE50A5-8F02-4390-9864-55BC41BF21F6}" dt="2025-04-26T18:11:21.485" v="0"/>
          <ac:spMkLst>
            <pc:docMk/>
            <pc:sldMasterMk cId="1164484220" sldId="2147483672"/>
            <ac:spMk id="23" creationId="{00000000-0000-0000-0000-000000000000}"/>
          </ac:spMkLst>
        </pc:spChg>
        <pc:sldLayoutChg chg="modSp">
          <pc:chgData name="John Oakes" userId="1a36f0057432ea1f" providerId="LiveId" clId="{59EE50A5-8F02-4390-9864-55BC41BF21F6}" dt="2025-04-26T18:11:21.485" v="0"/>
          <pc:sldLayoutMkLst>
            <pc:docMk/>
            <pc:sldMasterMk cId="1164484220" sldId="2147483672"/>
            <pc:sldLayoutMk cId="280639103" sldId="2147483673"/>
          </pc:sldLayoutMkLst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1164484220" sldId="2147483672"/>
              <pc:sldLayoutMk cId="280639103" sldId="2147483673"/>
              <ac:spMk id="8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1164484220" sldId="2147483672"/>
              <pc:sldLayoutMk cId="280639103" sldId="2147483673"/>
              <ac:spMk id="9" creationId="{00000000-0000-0000-0000-000000000000}"/>
            </ac:spMkLst>
          </pc:spChg>
        </pc:sldLayoutChg>
        <pc:sldLayoutChg chg="modSp">
          <pc:chgData name="John Oakes" userId="1a36f0057432ea1f" providerId="LiveId" clId="{59EE50A5-8F02-4390-9864-55BC41BF21F6}" dt="2025-04-26T18:11:21.485" v="0"/>
          <pc:sldLayoutMkLst>
            <pc:docMk/>
            <pc:sldMasterMk cId="1164484220" sldId="2147483672"/>
            <pc:sldLayoutMk cId="2383274924" sldId="2147483675"/>
          </pc:sldLayoutMkLst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1164484220" sldId="2147483672"/>
              <pc:sldLayoutMk cId="2383274924" sldId="2147483675"/>
              <ac:spMk id="2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1164484220" sldId="2147483672"/>
              <pc:sldLayoutMk cId="2383274924" sldId="2147483675"/>
              <ac:spMk id="3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1164484220" sldId="2147483672"/>
              <pc:sldLayoutMk cId="2383274924" sldId="2147483675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59EE50A5-8F02-4390-9864-55BC41BF21F6}" dt="2025-04-26T18:11:21.485" v="0"/>
          <pc:sldLayoutMkLst>
            <pc:docMk/>
            <pc:sldMasterMk cId="1164484220" sldId="2147483672"/>
            <pc:sldLayoutMk cId="3735093188" sldId="2147483676"/>
          </pc:sldLayoutMkLst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1164484220" sldId="2147483672"/>
              <pc:sldLayoutMk cId="3735093188" sldId="2147483676"/>
              <ac:spMk id="3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1164484220" sldId="2147483672"/>
              <pc:sldLayoutMk cId="3735093188" sldId="2147483676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59EE50A5-8F02-4390-9864-55BC41BF21F6}" dt="2025-04-26T18:11:21.485" v="0"/>
          <pc:sldLayoutMkLst>
            <pc:docMk/>
            <pc:sldMasterMk cId="1164484220" sldId="2147483672"/>
            <pc:sldLayoutMk cId="3507454638" sldId="2147483677"/>
          </pc:sldLayoutMkLst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1164484220" sldId="2147483672"/>
              <pc:sldLayoutMk cId="3507454638" sldId="2147483677"/>
              <ac:spMk id="2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1164484220" sldId="2147483672"/>
              <pc:sldLayoutMk cId="3507454638" sldId="2147483677"/>
              <ac:spMk id="3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1164484220" sldId="2147483672"/>
              <pc:sldLayoutMk cId="3507454638" sldId="2147483677"/>
              <ac:spMk id="4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1164484220" sldId="2147483672"/>
              <pc:sldLayoutMk cId="3507454638" sldId="2147483677"/>
              <ac:spMk id="5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1164484220" sldId="2147483672"/>
              <pc:sldLayoutMk cId="3507454638" sldId="2147483677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59EE50A5-8F02-4390-9864-55BC41BF21F6}" dt="2025-04-26T18:11:21.485" v="0"/>
          <pc:sldLayoutMkLst>
            <pc:docMk/>
            <pc:sldMasterMk cId="1164484220" sldId="2147483672"/>
            <pc:sldLayoutMk cId="147916320" sldId="2147483680"/>
          </pc:sldLayoutMkLst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1164484220" sldId="2147483672"/>
              <pc:sldLayoutMk cId="147916320" sldId="2147483680"/>
              <ac:spMk id="2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1164484220" sldId="2147483672"/>
              <pc:sldLayoutMk cId="147916320" sldId="2147483680"/>
              <ac:spMk id="3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1164484220" sldId="2147483672"/>
              <pc:sldLayoutMk cId="147916320" sldId="2147483680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59EE50A5-8F02-4390-9864-55BC41BF21F6}" dt="2025-04-26T18:11:21.485" v="0"/>
          <pc:sldLayoutMkLst>
            <pc:docMk/>
            <pc:sldMasterMk cId="1164484220" sldId="2147483672"/>
            <pc:sldLayoutMk cId="667183610" sldId="2147483681"/>
          </pc:sldLayoutMkLst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1164484220" sldId="2147483672"/>
              <pc:sldLayoutMk cId="667183610" sldId="2147483681"/>
              <ac:spMk id="2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1164484220" sldId="2147483672"/>
              <pc:sldLayoutMk cId="667183610" sldId="2147483681"/>
              <ac:spMk id="3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1164484220" sldId="2147483672"/>
              <pc:sldLayoutMk cId="667183610" sldId="2147483681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59EE50A5-8F02-4390-9864-55BC41BF21F6}" dt="2025-04-26T18:11:21.485" v="0"/>
          <pc:sldLayoutMkLst>
            <pc:docMk/>
            <pc:sldMasterMk cId="1164484220" sldId="2147483672"/>
            <pc:sldLayoutMk cId="2641786831" sldId="2147483683"/>
          </pc:sldLayoutMkLst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1164484220" sldId="2147483672"/>
              <pc:sldLayoutMk cId="2641786831" sldId="2147483683"/>
              <ac:spMk id="2" creationId="{00000000-0000-0000-0000-000000000000}"/>
            </ac:spMkLst>
          </pc:spChg>
          <pc:spChg chg="mod">
            <ac:chgData name="John Oakes" userId="1a36f0057432ea1f" providerId="LiveId" clId="{59EE50A5-8F02-4390-9864-55BC41BF21F6}" dt="2025-04-26T18:11:21.485" v="0"/>
            <ac:spMkLst>
              <pc:docMk/>
              <pc:sldMasterMk cId="1164484220" sldId="2147483672"/>
              <pc:sldLayoutMk cId="2641786831" sldId="2147483683"/>
              <ac:spMk id="3" creationId="{00000000-0000-0000-0000-000000000000}"/>
            </ac:spMkLst>
          </pc:spChg>
        </pc:sldLayoutChg>
      </pc:sldMasterChg>
      <pc:sldMasterChg chg="del delSldLayout">
        <pc:chgData name="John Oakes" userId="1a36f0057432ea1f" providerId="LiveId" clId="{59EE50A5-8F02-4390-9864-55BC41BF21F6}" dt="2025-04-28T01:28:09.431" v="904" actId="47"/>
        <pc:sldMasterMkLst>
          <pc:docMk/>
          <pc:sldMasterMk cId="2128502118" sldId="2147483684"/>
        </pc:sldMasterMkLst>
        <pc:sldLayoutChg chg="del">
          <pc:chgData name="John Oakes" userId="1a36f0057432ea1f" providerId="LiveId" clId="{59EE50A5-8F02-4390-9864-55BC41BF21F6}" dt="2025-04-28T01:28:09.431" v="904" actId="47"/>
          <pc:sldLayoutMkLst>
            <pc:docMk/>
            <pc:sldMasterMk cId="2128502118" sldId="2147483684"/>
            <pc:sldLayoutMk cId="1693496108" sldId="2147483685"/>
          </pc:sldLayoutMkLst>
        </pc:sldLayoutChg>
        <pc:sldLayoutChg chg="del">
          <pc:chgData name="John Oakes" userId="1a36f0057432ea1f" providerId="LiveId" clId="{59EE50A5-8F02-4390-9864-55BC41BF21F6}" dt="2025-04-28T01:28:09.431" v="904" actId="47"/>
          <pc:sldLayoutMkLst>
            <pc:docMk/>
            <pc:sldMasterMk cId="2128502118" sldId="2147483684"/>
            <pc:sldLayoutMk cId="249633797" sldId="2147483686"/>
          </pc:sldLayoutMkLst>
        </pc:sldLayoutChg>
        <pc:sldLayoutChg chg="del">
          <pc:chgData name="John Oakes" userId="1a36f0057432ea1f" providerId="LiveId" clId="{59EE50A5-8F02-4390-9864-55BC41BF21F6}" dt="2025-04-28T01:28:09.431" v="904" actId="47"/>
          <pc:sldLayoutMkLst>
            <pc:docMk/>
            <pc:sldMasterMk cId="2128502118" sldId="2147483684"/>
            <pc:sldLayoutMk cId="750142782" sldId="2147483687"/>
          </pc:sldLayoutMkLst>
        </pc:sldLayoutChg>
        <pc:sldLayoutChg chg="del">
          <pc:chgData name="John Oakes" userId="1a36f0057432ea1f" providerId="LiveId" clId="{59EE50A5-8F02-4390-9864-55BC41BF21F6}" dt="2025-04-28T01:28:09.431" v="904" actId="47"/>
          <pc:sldLayoutMkLst>
            <pc:docMk/>
            <pc:sldMasterMk cId="2128502118" sldId="2147483684"/>
            <pc:sldLayoutMk cId="3305589935" sldId="2147483688"/>
          </pc:sldLayoutMkLst>
        </pc:sldLayoutChg>
        <pc:sldLayoutChg chg="del">
          <pc:chgData name="John Oakes" userId="1a36f0057432ea1f" providerId="LiveId" clId="{59EE50A5-8F02-4390-9864-55BC41BF21F6}" dt="2025-04-28T01:28:09.431" v="904" actId="47"/>
          <pc:sldLayoutMkLst>
            <pc:docMk/>
            <pc:sldMasterMk cId="2128502118" sldId="2147483684"/>
            <pc:sldLayoutMk cId="3133453742" sldId="2147483689"/>
          </pc:sldLayoutMkLst>
        </pc:sldLayoutChg>
        <pc:sldLayoutChg chg="del">
          <pc:chgData name="John Oakes" userId="1a36f0057432ea1f" providerId="LiveId" clId="{59EE50A5-8F02-4390-9864-55BC41BF21F6}" dt="2025-04-28T01:28:09.431" v="904" actId="47"/>
          <pc:sldLayoutMkLst>
            <pc:docMk/>
            <pc:sldMasterMk cId="2128502118" sldId="2147483684"/>
            <pc:sldLayoutMk cId="224871178" sldId="2147483690"/>
          </pc:sldLayoutMkLst>
        </pc:sldLayoutChg>
        <pc:sldLayoutChg chg="del">
          <pc:chgData name="John Oakes" userId="1a36f0057432ea1f" providerId="LiveId" clId="{59EE50A5-8F02-4390-9864-55BC41BF21F6}" dt="2025-04-28T01:28:09.431" v="904" actId="47"/>
          <pc:sldLayoutMkLst>
            <pc:docMk/>
            <pc:sldMasterMk cId="2128502118" sldId="2147483684"/>
            <pc:sldLayoutMk cId="3926286979" sldId="2147483691"/>
          </pc:sldLayoutMkLst>
        </pc:sldLayoutChg>
        <pc:sldLayoutChg chg="del">
          <pc:chgData name="John Oakes" userId="1a36f0057432ea1f" providerId="LiveId" clId="{59EE50A5-8F02-4390-9864-55BC41BF21F6}" dt="2025-04-28T01:28:09.431" v="904" actId="47"/>
          <pc:sldLayoutMkLst>
            <pc:docMk/>
            <pc:sldMasterMk cId="2128502118" sldId="2147483684"/>
            <pc:sldLayoutMk cId="24099001" sldId="2147483692"/>
          </pc:sldLayoutMkLst>
        </pc:sldLayoutChg>
        <pc:sldLayoutChg chg="del">
          <pc:chgData name="John Oakes" userId="1a36f0057432ea1f" providerId="LiveId" clId="{59EE50A5-8F02-4390-9864-55BC41BF21F6}" dt="2025-04-28T01:28:09.431" v="904" actId="47"/>
          <pc:sldLayoutMkLst>
            <pc:docMk/>
            <pc:sldMasterMk cId="2128502118" sldId="2147483684"/>
            <pc:sldLayoutMk cId="3167773111" sldId="2147483693"/>
          </pc:sldLayoutMkLst>
        </pc:sldLayoutChg>
        <pc:sldLayoutChg chg="del">
          <pc:chgData name="John Oakes" userId="1a36f0057432ea1f" providerId="LiveId" clId="{59EE50A5-8F02-4390-9864-55BC41BF21F6}" dt="2025-04-28T01:28:09.431" v="904" actId="47"/>
          <pc:sldLayoutMkLst>
            <pc:docMk/>
            <pc:sldMasterMk cId="2128502118" sldId="2147483684"/>
            <pc:sldLayoutMk cId="236306575" sldId="2147483694"/>
          </pc:sldLayoutMkLst>
        </pc:sldLayoutChg>
        <pc:sldLayoutChg chg="del">
          <pc:chgData name="John Oakes" userId="1a36f0057432ea1f" providerId="LiveId" clId="{59EE50A5-8F02-4390-9864-55BC41BF21F6}" dt="2025-04-28T01:28:09.431" v="904" actId="47"/>
          <pc:sldLayoutMkLst>
            <pc:docMk/>
            <pc:sldMasterMk cId="2128502118" sldId="2147483684"/>
            <pc:sldLayoutMk cId="563950326" sldId="2147483695"/>
          </pc:sldLayoutMkLst>
        </pc:sldLayoutChg>
      </pc:sldMasterChg>
      <pc:sldMasterChg chg="del delSldLayout">
        <pc:chgData name="John Oakes" userId="1a36f0057432ea1f" providerId="LiveId" clId="{59EE50A5-8F02-4390-9864-55BC41BF21F6}" dt="2025-04-28T01:28:09.431" v="904" actId="47"/>
        <pc:sldMasterMkLst>
          <pc:docMk/>
          <pc:sldMasterMk cId="453771846" sldId="2147483696"/>
        </pc:sldMasterMkLst>
        <pc:sldLayoutChg chg="del">
          <pc:chgData name="John Oakes" userId="1a36f0057432ea1f" providerId="LiveId" clId="{59EE50A5-8F02-4390-9864-55BC41BF21F6}" dt="2025-04-28T01:28:09.431" v="904" actId="47"/>
          <pc:sldLayoutMkLst>
            <pc:docMk/>
            <pc:sldMasterMk cId="453771846" sldId="2147483696"/>
            <pc:sldLayoutMk cId="1108055663" sldId="2147483697"/>
          </pc:sldLayoutMkLst>
        </pc:sldLayoutChg>
        <pc:sldLayoutChg chg="del">
          <pc:chgData name="John Oakes" userId="1a36f0057432ea1f" providerId="LiveId" clId="{59EE50A5-8F02-4390-9864-55BC41BF21F6}" dt="2025-04-28T01:28:09.431" v="904" actId="47"/>
          <pc:sldLayoutMkLst>
            <pc:docMk/>
            <pc:sldMasterMk cId="453771846" sldId="2147483696"/>
            <pc:sldLayoutMk cId="3841489010" sldId="2147483698"/>
          </pc:sldLayoutMkLst>
        </pc:sldLayoutChg>
        <pc:sldLayoutChg chg="del">
          <pc:chgData name="John Oakes" userId="1a36f0057432ea1f" providerId="LiveId" clId="{59EE50A5-8F02-4390-9864-55BC41BF21F6}" dt="2025-04-28T01:28:09.431" v="904" actId="47"/>
          <pc:sldLayoutMkLst>
            <pc:docMk/>
            <pc:sldMasterMk cId="453771846" sldId="2147483696"/>
            <pc:sldLayoutMk cId="880520931" sldId="2147483699"/>
          </pc:sldLayoutMkLst>
        </pc:sldLayoutChg>
        <pc:sldLayoutChg chg="del">
          <pc:chgData name="John Oakes" userId="1a36f0057432ea1f" providerId="LiveId" clId="{59EE50A5-8F02-4390-9864-55BC41BF21F6}" dt="2025-04-28T01:28:09.431" v="904" actId="47"/>
          <pc:sldLayoutMkLst>
            <pc:docMk/>
            <pc:sldMasterMk cId="453771846" sldId="2147483696"/>
            <pc:sldLayoutMk cId="1300897283" sldId="2147483700"/>
          </pc:sldLayoutMkLst>
        </pc:sldLayoutChg>
        <pc:sldLayoutChg chg="del">
          <pc:chgData name="John Oakes" userId="1a36f0057432ea1f" providerId="LiveId" clId="{59EE50A5-8F02-4390-9864-55BC41BF21F6}" dt="2025-04-28T01:28:09.431" v="904" actId="47"/>
          <pc:sldLayoutMkLst>
            <pc:docMk/>
            <pc:sldMasterMk cId="453771846" sldId="2147483696"/>
            <pc:sldLayoutMk cId="3109000321" sldId="2147483701"/>
          </pc:sldLayoutMkLst>
        </pc:sldLayoutChg>
        <pc:sldLayoutChg chg="del">
          <pc:chgData name="John Oakes" userId="1a36f0057432ea1f" providerId="LiveId" clId="{59EE50A5-8F02-4390-9864-55BC41BF21F6}" dt="2025-04-28T01:28:09.431" v="904" actId="47"/>
          <pc:sldLayoutMkLst>
            <pc:docMk/>
            <pc:sldMasterMk cId="453771846" sldId="2147483696"/>
            <pc:sldLayoutMk cId="2521050589" sldId="2147483702"/>
          </pc:sldLayoutMkLst>
        </pc:sldLayoutChg>
        <pc:sldLayoutChg chg="del">
          <pc:chgData name="John Oakes" userId="1a36f0057432ea1f" providerId="LiveId" clId="{59EE50A5-8F02-4390-9864-55BC41BF21F6}" dt="2025-04-28T01:28:09.431" v="904" actId="47"/>
          <pc:sldLayoutMkLst>
            <pc:docMk/>
            <pc:sldMasterMk cId="453771846" sldId="2147483696"/>
            <pc:sldLayoutMk cId="3713945599" sldId="2147483703"/>
          </pc:sldLayoutMkLst>
        </pc:sldLayoutChg>
        <pc:sldLayoutChg chg="del">
          <pc:chgData name="John Oakes" userId="1a36f0057432ea1f" providerId="LiveId" clId="{59EE50A5-8F02-4390-9864-55BC41BF21F6}" dt="2025-04-28T01:28:09.431" v="904" actId="47"/>
          <pc:sldLayoutMkLst>
            <pc:docMk/>
            <pc:sldMasterMk cId="453771846" sldId="2147483696"/>
            <pc:sldLayoutMk cId="2451470774" sldId="2147483704"/>
          </pc:sldLayoutMkLst>
        </pc:sldLayoutChg>
        <pc:sldLayoutChg chg="del">
          <pc:chgData name="John Oakes" userId="1a36f0057432ea1f" providerId="LiveId" clId="{59EE50A5-8F02-4390-9864-55BC41BF21F6}" dt="2025-04-28T01:28:09.431" v="904" actId="47"/>
          <pc:sldLayoutMkLst>
            <pc:docMk/>
            <pc:sldMasterMk cId="453771846" sldId="2147483696"/>
            <pc:sldLayoutMk cId="1273071243" sldId="2147483705"/>
          </pc:sldLayoutMkLst>
        </pc:sldLayoutChg>
        <pc:sldLayoutChg chg="del">
          <pc:chgData name="John Oakes" userId="1a36f0057432ea1f" providerId="LiveId" clId="{59EE50A5-8F02-4390-9864-55BC41BF21F6}" dt="2025-04-28T01:28:09.431" v="904" actId="47"/>
          <pc:sldLayoutMkLst>
            <pc:docMk/>
            <pc:sldMasterMk cId="453771846" sldId="2147483696"/>
            <pc:sldLayoutMk cId="1012251349" sldId="2147483706"/>
          </pc:sldLayoutMkLst>
        </pc:sldLayoutChg>
        <pc:sldLayoutChg chg="del">
          <pc:chgData name="John Oakes" userId="1a36f0057432ea1f" providerId="LiveId" clId="{59EE50A5-8F02-4390-9864-55BC41BF21F6}" dt="2025-04-28T01:28:09.431" v="904" actId="47"/>
          <pc:sldLayoutMkLst>
            <pc:docMk/>
            <pc:sldMasterMk cId="453771846" sldId="2147483696"/>
            <pc:sldLayoutMk cId="3499024766" sldId="2147483707"/>
          </pc:sldLayoutMkLst>
        </pc:sldLayoutChg>
      </pc:sldMasterChg>
      <pc:sldMasterChg chg="del delSldLayout">
        <pc:chgData name="John Oakes" userId="1a36f0057432ea1f" providerId="LiveId" clId="{59EE50A5-8F02-4390-9864-55BC41BF21F6}" dt="2025-04-28T01:28:47.258" v="906" actId="2696"/>
        <pc:sldMasterMkLst>
          <pc:docMk/>
          <pc:sldMasterMk cId="3649923274" sldId="2147483708"/>
        </pc:sldMasterMkLst>
        <pc:sldLayoutChg chg="del">
          <pc:chgData name="John Oakes" userId="1a36f0057432ea1f" providerId="LiveId" clId="{59EE50A5-8F02-4390-9864-55BC41BF21F6}" dt="2025-04-28T01:28:47.258" v="906" actId="2696"/>
          <pc:sldLayoutMkLst>
            <pc:docMk/>
            <pc:sldMasterMk cId="3649923274" sldId="2147483708"/>
            <pc:sldLayoutMk cId="1268091260" sldId="2147483709"/>
          </pc:sldLayoutMkLst>
        </pc:sldLayoutChg>
        <pc:sldLayoutChg chg="del">
          <pc:chgData name="John Oakes" userId="1a36f0057432ea1f" providerId="LiveId" clId="{59EE50A5-8F02-4390-9864-55BC41BF21F6}" dt="2025-04-28T01:28:47.258" v="906" actId="2696"/>
          <pc:sldLayoutMkLst>
            <pc:docMk/>
            <pc:sldMasterMk cId="3649923274" sldId="2147483708"/>
            <pc:sldLayoutMk cId="3164133446" sldId="2147483710"/>
          </pc:sldLayoutMkLst>
        </pc:sldLayoutChg>
        <pc:sldLayoutChg chg="del">
          <pc:chgData name="John Oakes" userId="1a36f0057432ea1f" providerId="LiveId" clId="{59EE50A5-8F02-4390-9864-55BC41BF21F6}" dt="2025-04-28T01:28:47.258" v="906" actId="2696"/>
          <pc:sldLayoutMkLst>
            <pc:docMk/>
            <pc:sldMasterMk cId="3649923274" sldId="2147483708"/>
            <pc:sldLayoutMk cId="3875700411" sldId="2147483711"/>
          </pc:sldLayoutMkLst>
        </pc:sldLayoutChg>
        <pc:sldLayoutChg chg="del">
          <pc:chgData name="John Oakes" userId="1a36f0057432ea1f" providerId="LiveId" clId="{59EE50A5-8F02-4390-9864-55BC41BF21F6}" dt="2025-04-28T01:28:47.258" v="906" actId="2696"/>
          <pc:sldLayoutMkLst>
            <pc:docMk/>
            <pc:sldMasterMk cId="3649923274" sldId="2147483708"/>
            <pc:sldLayoutMk cId="157433826" sldId="2147483712"/>
          </pc:sldLayoutMkLst>
        </pc:sldLayoutChg>
        <pc:sldLayoutChg chg="del">
          <pc:chgData name="John Oakes" userId="1a36f0057432ea1f" providerId="LiveId" clId="{59EE50A5-8F02-4390-9864-55BC41BF21F6}" dt="2025-04-28T01:28:47.258" v="906" actId="2696"/>
          <pc:sldLayoutMkLst>
            <pc:docMk/>
            <pc:sldMasterMk cId="3649923274" sldId="2147483708"/>
            <pc:sldLayoutMk cId="3697421421" sldId="2147483713"/>
          </pc:sldLayoutMkLst>
        </pc:sldLayoutChg>
        <pc:sldLayoutChg chg="del">
          <pc:chgData name="John Oakes" userId="1a36f0057432ea1f" providerId="LiveId" clId="{59EE50A5-8F02-4390-9864-55BC41BF21F6}" dt="2025-04-28T01:28:47.258" v="906" actId="2696"/>
          <pc:sldLayoutMkLst>
            <pc:docMk/>
            <pc:sldMasterMk cId="3649923274" sldId="2147483708"/>
            <pc:sldLayoutMk cId="2372095957" sldId="2147483714"/>
          </pc:sldLayoutMkLst>
        </pc:sldLayoutChg>
        <pc:sldLayoutChg chg="del">
          <pc:chgData name="John Oakes" userId="1a36f0057432ea1f" providerId="LiveId" clId="{59EE50A5-8F02-4390-9864-55BC41BF21F6}" dt="2025-04-28T01:28:47.258" v="906" actId="2696"/>
          <pc:sldLayoutMkLst>
            <pc:docMk/>
            <pc:sldMasterMk cId="3649923274" sldId="2147483708"/>
            <pc:sldLayoutMk cId="1702465582" sldId="2147483715"/>
          </pc:sldLayoutMkLst>
        </pc:sldLayoutChg>
        <pc:sldLayoutChg chg="del">
          <pc:chgData name="John Oakes" userId="1a36f0057432ea1f" providerId="LiveId" clId="{59EE50A5-8F02-4390-9864-55BC41BF21F6}" dt="2025-04-28T01:28:47.258" v="906" actId="2696"/>
          <pc:sldLayoutMkLst>
            <pc:docMk/>
            <pc:sldMasterMk cId="3649923274" sldId="2147483708"/>
            <pc:sldLayoutMk cId="1172672872" sldId="2147483716"/>
          </pc:sldLayoutMkLst>
        </pc:sldLayoutChg>
        <pc:sldLayoutChg chg="del">
          <pc:chgData name="John Oakes" userId="1a36f0057432ea1f" providerId="LiveId" clId="{59EE50A5-8F02-4390-9864-55BC41BF21F6}" dt="2025-04-28T01:28:47.258" v="906" actId="2696"/>
          <pc:sldLayoutMkLst>
            <pc:docMk/>
            <pc:sldMasterMk cId="3649923274" sldId="2147483708"/>
            <pc:sldLayoutMk cId="3501553119" sldId="2147483717"/>
          </pc:sldLayoutMkLst>
        </pc:sldLayoutChg>
        <pc:sldLayoutChg chg="del">
          <pc:chgData name="John Oakes" userId="1a36f0057432ea1f" providerId="LiveId" clId="{59EE50A5-8F02-4390-9864-55BC41BF21F6}" dt="2025-04-28T01:28:47.258" v="906" actId="2696"/>
          <pc:sldLayoutMkLst>
            <pc:docMk/>
            <pc:sldMasterMk cId="3649923274" sldId="2147483708"/>
            <pc:sldLayoutMk cId="703239097" sldId="2147483718"/>
          </pc:sldLayoutMkLst>
        </pc:sldLayoutChg>
        <pc:sldLayoutChg chg="del">
          <pc:chgData name="John Oakes" userId="1a36f0057432ea1f" providerId="LiveId" clId="{59EE50A5-8F02-4390-9864-55BC41BF21F6}" dt="2025-04-28T01:28:47.258" v="906" actId="2696"/>
          <pc:sldLayoutMkLst>
            <pc:docMk/>
            <pc:sldMasterMk cId="3649923274" sldId="2147483708"/>
            <pc:sldLayoutMk cId="2414116781" sldId="2147483719"/>
          </pc:sldLayoutMkLst>
        </pc:sldLayoutChg>
      </pc:sldMasterChg>
      <pc:sldMasterChg chg="del delSldLayout">
        <pc:chgData name="John Oakes" userId="1a36f0057432ea1f" providerId="LiveId" clId="{59EE50A5-8F02-4390-9864-55BC41BF21F6}" dt="2025-04-28T01:29:32.442" v="908" actId="47"/>
        <pc:sldMasterMkLst>
          <pc:docMk/>
          <pc:sldMasterMk cId="2392563814" sldId="2147483720"/>
        </pc:sldMasterMkLst>
        <pc:sldLayoutChg chg="del">
          <pc:chgData name="John Oakes" userId="1a36f0057432ea1f" providerId="LiveId" clId="{59EE50A5-8F02-4390-9864-55BC41BF21F6}" dt="2025-04-28T01:29:32.442" v="908" actId="47"/>
          <pc:sldLayoutMkLst>
            <pc:docMk/>
            <pc:sldMasterMk cId="2392563814" sldId="2147483720"/>
            <pc:sldLayoutMk cId="1506305376" sldId="2147483721"/>
          </pc:sldLayoutMkLst>
        </pc:sldLayoutChg>
        <pc:sldLayoutChg chg="del">
          <pc:chgData name="John Oakes" userId="1a36f0057432ea1f" providerId="LiveId" clId="{59EE50A5-8F02-4390-9864-55BC41BF21F6}" dt="2025-04-28T01:29:32.442" v="908" actId="47"/>
          <pc:sldLayoutMkLst>
            <pc:docMk/>
            <pc:sldMasterMk cId="2392563814" sldId="2147483720"/>
            <pc:sldLayoutMk cId="3884509273" sldId="2147483722"/>
          </pc:sldLayoutMkLst>
        </pc:sldLayoutChg>
        <pc:sldLayoutChg chg="del">
          <pc:chgData name="John Oakes" userId="1a36f0057432ea1f" providerId="LiveId" clId="{59EE50A5-8F02-4390-9864-55BC41BF21F6}" dt="2025-04-28T01:29:32.442" v="908" actId="47"/>
          <pc:sldLayoutMkLst>
            <pc:docMk/>
            <pc:sldMasterMk cId="2392563814" sldId="2147483720"/>
            <pc:sldLayoutMk cId="563158514" sldId="2147483723"/>
          </pc:sldLayoutMkLst>
        </pc:sldLayoutChg>
        <pc:sldLayoutChg chg="del">
          <pc:chgData name="John Oakes" userId="1a36f0057432ea1f" providerId="LiveId" clId="{59EE50A5-8F02-4390-9864-55BC41BF21F6}" dt="2025-04-28T01:29:32.442" v="908" actId="47"/>
          <pc:sldLayoutMkLst>
            <pc:docMk/>
            <pc:sldMasterMk cId="2392563814" sldId="2147483720"/>
            <pc:sldLayoutMk cId="3285863206" sldId="2147483724"/>
          </pc:sldLayoutMkLst>
        </pc:sldLayoutChg>
        <pc:sldLayoutChg chg="del">
          <pc:chgData name="John Oakes" userId="1a36f0057432ea1f" providerId="LiveId" clId="{59EE50A5-8F02-4390-9864-55BC41BF21F6}" dt="2025-04-28T01:29:32.442" v="908" actId="47"/>
          <pc:sldLayoutMkLst>
            <pc:docMk/>
            <pc:sldMasterMk cId="2392563814" sldId="2147483720"/>
            <pc:sldLayoutMk cId="827718922" sldId="2147483725"/>
          </pc:sldLayoutMkLst>
        </pc:sldLayoutChg>
        <pc:sldLayoutChg chg="del">
          <pc:chgData name="John Oakes" userId="1a36f0057432ea1f" providerId="LiveId" clId="{59EE50A5-8F02-4390-9864-55BC41BF21F6}" dt="2025-04-28T01:29:32.442" v="908" actId="47"/>
          <pc:sldLayoutMkLst>
            <pc:docMk/>
            <pc:sldMasterMk cId="2392563814" sldId="2147483720"/>
            <pc:sldLayoutMk cId="1845097678" sldId="2147483726"/>
          </pc:sldLayoutMkLst>
        </pc:sldLayoutChg>
        <pc:sldLayoutChg chg="del">
          <pc:chgData name="John Oakes" userId="1a36f0057432ea1f" providerId="LiveId" clId="{59EE50A5-8F02-4390-9864-55BC41BF21F6}" dt="2025-04-28T01:29:32.442" v="908" actId="47"/>
          <pc:sldLayoutMkLst>
            <pc:docMk/>
            <pc:sldMasterMk cId="2392563814" sldId="2147483720"/>
            <pc:sldLayoutMk cId="930813138" sldId="2147483727"/>
          </pc:sldLayoutMkLst>
        </pc:sldLayoutChg>
        <pc:sldLayoutChg chg="del">
          <pc:chgData name="John Oakes" userId="1a36f0057432ea1f" providerId="LiveId" clId="{59EE50A5-8F02-4390-9864-55BC41BF21F6}" dt="2025-04-28T01:29:32.442" v="908" actId="47"/>
          <pc:sldLayoutMkLst>
            <pc:docMk/>
            <pc:sldMasterMk cId="2392563814" sldId="2147483720"/>
            <pc:sldLayoutMk cId="1057316533" sldId="2147483728"/>
          </pc:sldLayoutMkLst>
        </pc:sldLayoutChg>
        <pc:sldLayoutChg chg="del">
          <pc:chgData name="John Oakes" userId="1a36f0057432ea1f" providerId="LiveId" clId="{59EE50A5-8F02-4390-9864-55BC41BF21F6}" dt="2025-04-28T01:29:32.442" v="908" actId="47"/>
          <pc:sldLayoutMkLst>
            <pc:docMk/>
            <pc:sldMasterMk cId="2392563814" sldId="2147483720"/>
            <pc:sldLayoutMk cId="95897006" sldId="2147483729"/>
          </pc:sldLayoutMkLst>
        </pc:sldLayoutChg>
        <pc:sldLayoutChg chg="del">
          <pc:chgData name="John Oakes" userId="1a36f0057432ea1f" providerId="LiveId" clId="{59EE50A5-8F02-4390-9864-55BC41BF21F6}" dt="2025-04-28T01:29:32.442" v="908" actId="47"/>
          <pc:sldLayoutMkLst>
            <pc:docMk/>
            <pc:sldMasterMk cId="2392563814" sldId="2147483720"/>
            <pc:sldLayoutMk cId="4225080379" sldId="2147483730"/>
          </pc:sldLayoutMkLst>
        </pc:sldLayoutChg>
        <pc:sldLayoutChg chg="del">
          <pc:chgData name="John Oakes" userId="1a36f0057432ea1f" providerId="LiveId" clId="{59EE50A5-8F02-4390-9864-55BC41BF21F6}" dt="2025-04-28T01:29:32.442" v="908" actId="47"/>
          <pc:sldLayoutMkLst>
            <pc:docMk/>
            <pc:sldMasterMk cId="2392563814" sldId="2147483720"/>
            <pc:sldLayoutMk cId="3263532324" sldId="2147483731"/>
          </pc:sldLayoutMkLst>
        </pc:sldLayoutChg>
      </pc:sldMasterChg>
      <pc:sldMasterChg chg="del delSldLayout">
        <pc:chgData name="John Oakes" userId="1a36f0057432ea1f" providerId="LiveId" clId="{59EE50A5-8F02-4390-9864-55BC41BF21F6}" dt="2025-04-28T01:29:30.758" v="907" actId="47"/>
        <pc:sldMasterMkLst>
          <pc:docMk/>
          <pc:sldMasterMk cId="1943992644" sldId="2147483732"/>
        </pc:sldMasterMkLst>
        <pc:sldLayoutChg chg="del">
          <pc:chgData name="John Oakes" userId="1a36f0057432ea1f" providerId="LiveId" clId="{59EE50A5-8F02-4390-9864-55BC41BF21F6}" dt="2025-04-28T01:29:30.758" v="907" actId="47"/>
          <pc:sldLayoutMkLst>
            <pc:docMk/>
            <pc:sldMasterMk cId="1943992644" sldId="2147483732"/>
            <pc:sldLayoutMk cId="1695480490" sldId="2147483733"/>
          </pc:sldLayoutMkLst>
        </pc:sldLayoutChg>
        <pc:sldLayoutChg chg="del">
          <pc:chgData name="John Oakes" userId="1a36f0057432ea1f" providerId="LiveId" clId="{59EE50A5-8F02-4390-9864-55BC41BF21F6}" dt="2025-04-28T01:29:30.758" v="907" actId="47"/>
          <pc:sldLayoutMkLst>
            <pc:docMk/>
            <pc:sldMasterMk cId="1943992644" sldId="2147483732"/>
            <pc:sldLayoutMk cId="1150023918" sldId="2147483734"/>
          </pc:sldLayoutMkLst>
        </pc:sldLayoutChg>
        <pc:sldLayoutChg chg="del">
          <pc:chgData name="John Oakes" userId="1a36f0057432ea1f" providerId="LiveId" clId="{59EE50A5-8F02-4390-9864-55BC41BF21F6}" dt="2025-04-28T01:29:30.758" v="907" actId="47"/>
          <pc:sldLayoutMkLst>
            <pc:docMk/>
            <pc:sldMasterMk cId="1943992644" sldId="2147483732"/>
            <pc:sldLayoutMk cId="3429547220" sldId="2147483735"/>
          </pc:sldLayoutMkLst>
        </pc:sldLayoutChg>
        <pc:sldLayoutChg chg="del">
          <pc:chgData name="John Oakes" userId="1a36f0057432ea1f" providerId="LiveId" clId="{59EE50A5-8F02-4390-9864-55BC41BF21F6}" dt="2025-04-28T01:29:30.758" v="907" actId="47"/>
          <pc:sldLayoutMkLst>
            <pc:docMk/>
            <pc:sldMasterMk cId="1943992644" sldId="2147483732"/>
            <pc:sldLayoutMk cId="24240873" sldId="2147483736"/>
          </pc:sldLayoutMkLst>
        </pc:sldLayoutChg>
        <pc:sldLayoutChg chg="del">
          <pc:chgData name="John Oakes" userId="1a36f0057432ea1f" providerId="LiveId" clId="{59EE50A5-8F02-4390-9864-55BC41BF21F6}" dt="2025-04-28T01:28:26.122" v="905" actId="47"/>
          <pc:sldLayoutMkLst>
            <pc:docMk/>
            <pc:sldMasterMk cId="1943992644" sldId="2147483732"/>
            <pc:sldLayoutMk cId="3942341261" sldId="2147483737"/>
          </pc:sldLayoutMkLst>
        </pc:sldLayoutChg>
        <pc:sldLayoutChg chg="del">
          <pc:chgData name="John Oakes" userId="1a36f0057432ea1f" providerId="LiveId" clId="{59EE50A5-8F02-4390-9864-55BC41BF21F6}" dt="2025-04-28T01:29:30.758" v="907" actId="47"/>
          <pc:sldLayoutMkLst>
            <pc:docMk/>
            <pc:sldMasterMk cId="1943992644" sldId="2147483732"/>
            <pc:sldLayoutMk cId="81419875" sldId="2147483738"/>
          </pc:sldLayoutMkLst>
        </pc:sldLayoutChg>
        <pc:sldLayoutChg chg="del">
          <pc:chgData name="John Oakes" userId="1a36f0057432ea1f" providerId="LiveId" clId="{59EE50A5-8F02-4390-9864-55BC41BF21F6}" dt="2025-04-28T01:29:30.758" v="907" actId="47"/>
          <pc:sldLayoutMkLst>
            <pc:docMk/>
            <pc:sldMasterMk cId="1943992644" sldId="2147483732"/>
            <pc:sldLayoutMk cId="3127814652" sldId="2147483739"/>
          </pc:sldLayoutMkLst>
        </pc:sldLayoutChg>
        <pc:sldLayoutChg chg="del">
          <pc:chgData name="John Oakes" userId="1a36f0057432ea1f" providerId="LiveId" clId="{59EE50A5-8F02-4390-9864-55BC41BF21F6}" dt="2025-04-28T01:29:30.758" v="907" actId="47"/>
          <pc:sldLayoutMkLst>
            <pc:docMk/>
            <pc:sldMasterMk cId="1943992644" sldId="2147483732"/>
            <pc:sldLayoutMk cId="500562231" sldId="2147483740"/>
          </pc:sldLayoutMkLst>
        </pc:sldLayoutChg>
        <pc:sldLayoutChg chg="del">
          <pc:chgData name="John Oakes" userId="1a36f0057432ea1f" providerId="LiveId" clId="{59EE50A5-8F02-4390-9864-55BC41BF21F6}" dt="2025-04-28T01:29:30.758" v="907" actId="47"/>
          <pc:sldLayoutMkLst>
            <pc:docMk/>
            <pc:sldMasterMk cId="1943992644" sldId="2147483732"/>
            <pc:sldLayoutMk cId="2044650634" sldId="2147483741"/>
          </pc:sldLayoutMkLst>
        </pc:sldLayoutChg>
        <pc:sldLayoutChg chg="del">
          <pc:chgData name="John Oakes" userId="1a36f0057432ea1f" providerId="LiveId" clId="{59EE50A5-8F02-4390-9864-55BC41BF21F6}" dt="2025-04-28T01:29:30.758" v="907" actId="47"/>
          <pc:sldLayoutMkLst>
            <pc:docMk/>
            <pc:sldMasterMk cId="1943992644" sldId="2147483732"/>
            <pc:sldLayoutMk cId="2888726215" sldId="2147483742"/>
          </pc:sldLayoutMkLst>
        </pc:sldLayoutChg>
        <pc:sldLayoutChg chg="del">
          <pc:chgData name="John Oakes" userId="1a36f0057432ea1f" providerId="LiveId" clId="{59EE50A5-8F02-4390-9864-55BC41BF21F6}" dt="2025-04-28T01:29:30.758" v="907" actId="47"/>
          <pc:sldLayoutMkLst>
            <pc:docMk/>
            <pc:sldMasterMk cId="1943992644" sldId="2147483732"/>
            <pc:sldLayoutMk cId="2885265600" sldId="214748374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49934-23FC-438B-8A55-2DE95F6FF853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5C3A3-C2EF-43E3-9DC1-607061503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86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574E2-EFD2-4871-B434-DFA83DC19F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8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309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5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6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63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8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74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9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54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86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59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3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3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47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8"/>
            <a:ext cx="1016000" cy="365125"/>
          </a:xfrm>
        </p:spPr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3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535113"/>
            <a:ext cx="5389033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3"/>
            <a:ext cx="5386917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362203"/>
            <a:ext cx="5389033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4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2" y="1524003"/>
            <a:ext cx="4011084" cy="4602163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8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8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8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8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8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17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075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480" indent="-30861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10" indent="-21259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17145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4984" indent="-1371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0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83FAA-897B-455B-BF6B-FA45948F92B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84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284" y="71022"/>
            <a:ext cx="9061807" cy="1005021"/>
          </a:xfrm>
        </p:spPr>
        <p:txBody>
          <a:bodyPr>
            <a:normAutofit/>
          </a:bodyPr>
          <a:lstStyle/>
          <a:p>
            <a:r>
              <a:rPr lang="en-US" sz="4000" dirty="0"/>
              <a:t>The Gospel of John 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5698" y="2426198"/>
            <a:ext cx="4955601" cy="335575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FF00"/>
                </a:solidFill>
              </a:rPr>
              <a:t>Jesus Heals a Man Born Blind</a:t>
            </a:r>
          </a:p>
          <a:p>
            <a:pPr algn="l"/>
            <a:endParaRPr lang="en-US" sz="3600" b="1" dirty="0">
              <a:solidFill>
                <a:srgbClr val="FFFF00"/>
              </a:solidFill>
            </a:endParaRPr>
          </a:p>
          <a:p>
            <a:pPr algn="l"/>
            <a:r>
              <a:rPr lang="en-US" sz="3600" b="1" dirty="0">
                <a:solidFill>
                  <a:srgbClr val="FFFF00"/>
                </a:solidFill>
              </a:rPr>
              <a:t>Do You Want to Be Well?</a:t>
            </a:r>
          </a:p>
        </p:txBody>
      </p:sp>
      <p:pic>
        <p:nvPicPr>
          <p:cNvPr id="1026" name="Picture 2" descr="http://www.milligan.edu/administrative/mmatson/joh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7" y="1436833"/>
            <a:ext cx="4173236" cy="533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9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9922-DDAA-4B53-BDE0-AB1041B42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Blind Man Coming to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6C39-EA8D-4A8B-8DF0-90F9598FD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55433"/>
            <a:ext cx="8229600" cy="4453927"/>
          </a:xfrm>
        </p:spPr>
        <p:txBody>
          <a:bodyPr/>
          <a:lstStyle/>
          <a:p>
            <a:pPr marL="137160" indent="0">
              <a:buNone/>
            </a:pPr>
            <a:r>
              <a:rPr lang="en-US" sz="3600" b="1" dirty="0"/>
              <a:t>John 9:11  the “man” Jesus</a:t>
            </a:r>
          </a:p>
          <a:p>
            <a:pPr marL="137160" indent="0">
              <a:buNone/>
            </a:pPr>
            <a:r>
              <a:rPr lang="en-US" sz="3600" b="1" dirty="0"/>
              <a:t>He does not see yet.</a:t>
            </a:r>
          </a:p>
          <a:p>
            <a:pPr marL="137160" indent="0">
              <a:buNone/>
            </a:pPr>
            <a:endParaRPr lang="en-US" sz="3600" b="1" dirty="0"/>
          </a:p>
          <a:p>
            <a:pPr marL="137160" indent="0">
              <a:buNone/>
            </a:pPr>
            <a:r>
              <a:rPr lang="en-US" sz="3600" b="1" dirty="0"/>
              <a:t>John 9:17  He is [the] prophet</a:t>
            </a:r>
          </a:p>
          <a:p>
            <a:pPr marL="137160" indent="0">
              <a:buNone/>
            </a:pPr>
            <a:r>
              <a:rPr lang="en-US" sz="3600" b="1" dirty="0"/>
              <a:t>He is getting there…</a:t>
            </a:r>
          </a:p>
          <a:p>
            <a:pPr marL="137160" indent="0">
              <a:buNone/>
            </a:pPr>
            <a:endParaRPr lang="en-US" sz="3600" b="1" dirty="0"/>
          </a:p>
          <a:p>
            <a:pPr marL="13716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2162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31154-C283-4B49-99C2-E8D012D49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John 9:18-23 The 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DC31F-323D-4321-8B52-A0EB298E3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690" y="1715785"/>
            <a:ext cx="10544710" cy="4593576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/>
              <a:t>They believed but they did not believe.  They are blind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Why not?</a:t>
            </a:r>
          </a:p>
          <a:p>
            <a:pPr marL="137160" indent="0">
              <a:buNone/>
            </a:pPr>
            <a:r>
              <a:rPr lang="en-US" b="1" dirty="0"/>
              <a:t>They were afraid of the Jewish leaders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What about you? Whom do you fear?  </a:t>
            </a:r>
          </a:p>
          <a:p>
            <a:pPr marL="137160" indent="0">
              <a:buNone/>
            </a:pPr>
            <a:r>
              <a:rPr lang="en-US" b="1" dirty="0"/>
              <a:t>Matthew 10:38 Do not fear him who can only destroy the body…</a:t>
            </a:r>
          </a:p>
        </p:txBody>
      </p:sp>
    </p:spTree>
    <p:extLst>
      <p:ext uri="{BB962C8B-B14F-4D97-AF65-F5344CB8AC3E}">
        <p14:creationId xmlns:p14="http://schemas.microsoft.com/office/powerpoint/2010/main" val="305120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C784E-1414-4006-A58E-C1E58A805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John 9:24-34 The Pharisees are Blind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EDE1C-417D-4C55-95D4-00F156E17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2" y="2280862"/>
            <a:ext cx="10863208" cy="402849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b="1" dirty="0"/>
              <a:t>Why?</a:t>
            </a:r>
          </a:p>
          <a:p>
            <a:pPr marL="137160" indent="0">
              <a:buNone/>
            </a:pPr>
            <a:endParaRPr lang="en-US" sz="1600" b="1" dirty="0"/>
          </a:p>
          <a:p>
            <a:pPr marL="137160" indent="0">
              <a:buNone/>
            </a:pPr>
            <a:r>
              <a:rPr lang="en-US" sz="3200" b="1" dirty="0"/>
              <a:t>They can see Moses, but they cannot see “the one like Moses”</a:t>
            </a:r>
          </a:p>
          <a:p>
            <a:pPr marL="137160" indent="0">
              <a:buNone/>
            </a:pPr>
            <a:endParaRPr lang="en-US" sz="1600" b="1" dirty="0"/>
          </a:p>
          <a:p>
            <a:pPr marL="137160" indent="0">
              <a:buNone/>
            </a:pPr>
            <a:r>
              <a:rPr lang="en-US" sz="3200" b="1" dirty="0"/>
              <a:t>They claim that they can see.</a:t>
            </a:r>
          </a:p>
        </p:txBody>
      </p:sp>
    </p:spTree>
    <p:extLst>
      <p:ext uri="{BB962C8B-B14F-4D97-AF65-F5344CB8AC3E}">
        <p14:creationId xmlns:p14="http://schemas.microsoft.com/office/powerpoint/2010/main" val="1248503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2404A-DD3E-4148-AD7B-A3689288A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John 9:35-41 The Man Now Sees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5576E-C36C-4121-8B58-2E8A4F8CE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416" y="1972637"/>
            <a:ext cx="9183385" cy="4336721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3200" b="1" dirty="0"/>
              <a:t>v. 11  the </a:t>
            </a:r>
            <a:r>
              <a:rPr lang="en-US" sz="3200" b="1" dirty="0">
                <a:solidFill>
                  <a:srgbClr val="FFFF00"/>
                </a:solidFill>
              </a:rPr>
              <a:t>man</a:t>
            </a:r>
            <a:r>
              <a:rPr lang="en-US" sz="3200" b="1" dirty="0"/>
              <a:t> named Jesus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sz="3200" b="1" dirty="0"/>
              <a:t>v. 17  a prophet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sz="3200" b="1" dirty="0"/>
              <a:t>v. 33  He is from God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sz="3200" b="1" dirty="0"/>
              <a:t>v. 38  Lord, I believe!   He now sees!!!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sz="3200" b="1" dirty="0"/>
              <a:t>Where are you in this progression?</a:t>
            </a:r>
          </a:p>
        </p:txBody>
      </p:sp>
    </p:spTree>
    <p:extLst>
      <p:ext uri="{BB962C8B-B14F-4D97-AF65-F5344CB8AC3E}">
        <p14:creationId xmlns:p14="http://schemas.microsoft.com/office/powerpoint/2010/main" val="2119224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32D0-CB02-46D2-AA03-1EF6E529D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74638"/>
            <a:ext cx="8229599" cy="1545284"/>
          </a:xfrm>
        </p:spPr>
        <p:txBody>
          <a:bodyPr>
            <a:normAutofit/>
          </a:bodyPr>
          <a:lstStyle/>
          <a:p>
            <a:r>
              <a:rPr lang="en-US" sz="4000" dirty="0"/>
              <a:t>The Blind and the Seeing</a:t>
            </a:r>
            <a:br>
              <a:rPr lang="en-US" sz="4000" dirty="0"/>
            </a:br>
            <a:r>
              <a:rPr lang="en-US" sz="4000" dirty="0"/>
              <a:t>Jesus is the Light of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B6BAF-4DC2-4982-99CD-28E13A074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55" y="2342508"/>
            <a:ext cx="10849510" cy="3966851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b="1" dirty="0"/>
              <a:t>For judgement I have come into the world, so that the blind will see and those who see will become blind.</a:t>
            </a:r>
          </a:p>
          <a:p>
            <a:pPr marL="137160" indent="0">
              <a:buNone/>
            </a:pPr>
            <a:endParaRPr lang="en-US" sz="1600" b="1" dirty="0"/>
          </a:p>
          <a:p>
            <a:pPr marL="137160" indent="0">
              <a:buNone/>
            </a:pPr>
            <a:r>
              <a:rPr lang="en-US" sz="3200" b="1" dirty="0"/>
              <a:t>If you see Jesus, but do not “see” Jesus—if you do not admit you are blind, then your guilt remains.</a:t>
            </a:r>
          </a:p>
        </p:txBody>
      </p:sp>
    </p:spTree>
    <p:extLst>
      <p:ext uri="{BB962C8B-B14F-4D97-AF65-F5344CB8AC3E}">
        <p14:creationId xmlns:p14="http://schemas.microsoft.com/office/powerpoint/2010/main" val="1050686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4AFA-3837-141F-0CD1-8E2600ACF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ADA71-32E8-DAA3-4DF1-2E975E5B2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b="1" dirty="0"/>
              <a:t>Salvation/healing is based on faith and careful obedience on our part, but above all on the power of God to heal us.</a:t>
            </a:r>
          </a:p>
          <a:p>
            <a:pPr marL="137160" indent="0">
              <a:buNone/>
            </a:pPr>
            <a:endParaRPr lang="en-US" sz="3200" b="1" dirty="0"/>
          </a:p>
          <a:p>
            <a:pPr marL="137160" indent="0">
              <a:buNone/>
            </a:pPr>
            <a:r>
              <a:rPr lang="en-US" sz="3200" b="1" dirty="0"/>
              <a:t>Jesus wants us to recognize that we, on our own, are all spiritually blind.</a:t>
            </a:r>
          </a:p>
          <a:p>
            <a:pPr marL="137160" indent="0">
              <a:buNone/>
            </a:pPr>
            <a:endParaRPr lang="en-US" sz="3200" b="1" dirty="0"/>
          </a:p>
          <a:p>
            <a:pPr marL="137160" indent="0">
              <a:buNone/>
            </a:pPr>
            <a:r>
              <a:rPr lang="en-US" sz="3200" b="1" dirty="0"/>
              <a:t>If we combine this with faith and obedience, We will see!</a:t>
            </a:r>
          </a:p>
        </p:txBody>
      </p:sp>
    </p:spTree>
    <p:extLst>
      <p:ext uri="{BB962C8B-B14F-4D97-AF65-F5344CB8AC3E}">
        <p14:creationId xmlns:p14="http://schemas.microsoft.com/office/powerpoint/2010/main" val="262241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75EE-73DE-53EE-CAAD-51E7199A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Gospel of John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22D21-E6D4-CF57-7EBA-C3EEC8FDA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3200" b="1" dirty="0"/>
              <a:t>In John, Jesus is revealed as Savior and Messiah through his miracles and through his statements about himself.</a:t>
            </a:r>
          </a:p>
          <a:p>
            <a:pPr marL="102870" indent="0">
              <a:buNone/>
            </a:pPr>
            <a:endParaRPr lang="en-US" sz="3200" b="1" dirty="0"/>
          </a:p>
          <a:p>
            <a:pPr marL="102870" indent="0">
              <a:buNone/>
            </a:pPr>
            <a:r>
              <a:rPr lang="en-US" sz="3200" b="1" dirty="0"/>
              <a:t>Theme verse:  John 1:14   The Word of God…</a:t>
            </a:r>
          </a:p>
        </p:txBody>
      </p:sp>
    </p:spTree>
    <p:extLst>
      <p:ext uri="{BB962C8B-B14F-4D97-AF65-F5344CB8AC3E}">
        <p14:creationId xmlns:p14="http://schemas.microsoft.com/office/powerpoint/2010/main" val="387970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Theme:  Jesus Replacing/Greater than the Jewish Festivals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87630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/>
              <a:t> 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1. Jesus greater than the Sabbath  </a:t>
            </a:r>
            <a:r>
              <a:rPr lang="en-US" b="1" dirty="0" err="1">
                <a:solidFill>
                  <a:srgbClr val="FFFF00"/>
                </a:solidFill>
              </a:rPr>
              <a:t>Jn</a:t>
            </a:r>
            <a:r>
              <a:rPr lang="en-US" b="1" dirty="0">
                <a:solidFill>
                  <a:srgbClr val="FFFF00"/>
                </a:solidFill>
              </a:rPr>
              <a:t> 5:1-18</a:t>
            </a:r>
          </a:p>
          <a:p>
            <a:pPr marL="137160" indent="0">
              <a:buNone/>
            </a:pPr>
            <a:endParaRPr lang="en-US" sz="10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2. Jesus fulfills the Passover  Jn 6:1-70</a:t>
            </a:r>
          </a:p>
          <a:p>
            <a:pPr marL="137160" indent="0">
              <a:buNone/>
            </a:pPr>
            <a:endParaRPr lang="en-US" sz="10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3. Jesus fulfills Booths/Tabernacles  Jn 7:1-9:41</a:t>
            </a:r>
          </a:p>
          <a:p>
            <a:pPr marL="137160" indent="0">
              <a:buNone/>
            </a:pPr>
            <a:endParaRPr lang="en-US" sz="10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4. Jesus fulfills Feast of Dedication (Hanukkah)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    </a:t>
            </a:r>
            <a:r>
              <a:rPr lang="en-US" b="1" dirty="0" err="1">
                <a:solidFill>
                  <a:srgbClr val="FFFF00"/>
                </a:solidFill>
              </a:rPr>
              <a:t>Jn</a:t>
            </a:r>
            <a:r>
              <a:rPr lang="en-US" b="1" dirty="0">
                <a:solidFill>
                  <a:srgbClr val="FFFF00"/>
                </a:solidFill>
              </a:rPr>
              <a:t> 10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7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917E-89A3-4141-B3F0-7F411FDB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7:37-43  Living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04D62-4348-4762-85A3-E9D1DF904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1" y="2299317"/>
            <a:ext cx="5540598" cy="435893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b="1" dirty="0"/>
              <a:t>John 7:37  “Whoever believes in my, as Scripture says, rivers of living water will flow from within them.”  By this he meant the Spirit…</a:t>
            </a:r>
          </a:p>
          <a:p>
            <a:pPr marL="137160" indent="0">
              <a:buNone/>
            </a:pPr>
            <a:endParaRPr lang="en-US" sz="3200" b="1" dirty="0"/>
          </a:p>
          <a:p>
            <a:pPr marL="137160" indent="0">
              <a:buNone/>
            </a:pP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B73A1-6CDC-488B-9E63-5B0AB3317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707" y="1553593"/>
            <a:ext cx="5003017" cy="44832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6CA260-E9CD-4E62-B907-A687CF5F5BF3}"/>
              </a:ext>
            </a:extLst>
          </p:cNvPr>
          <p:cNvSpPr txBox="1"/>
          <p:nvPr/>
        </p:nvSpPr>
        <p:spPr>
          <a:xfrm>
            <a:off x="6996700" y="6172770"/>
            <a:ext cx="448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Water Ceremony</a:t>
            </a:r>
          </a:p>
        </p:txBody>
      </p:sp>
    </p:spTree>
    <p:extLst>
      <p:ext uri="{BB962C8B-B14F-4D97-AF65-F5344CB8AC3E}">
        <p14:creationId xmlns:p14="http://schemas.microsoft.com/office/powerpoint/2010/main" val="318712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3923-26F2-402D-86ED-2C19A6893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John 9 Jesus Heals a Man Born Blind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DFDB3-628E-4B63-A1B5-6CC10E9F4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/>
              <a:t>John 6 Jesus gives bread, then claims “I AM the bread of life.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b="1" dirty="0"/>
              <a:t>John 8:12 and John 9:5   Jesus says I AM the light of the world, then in John 9 Jesus heals a man born blind.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b="1" dirty="0"/>
              <a:t>In John</a:t>
            </a:r>
          </a:p>
          <a:p>
            <a:pPr marL="137160" indent="0">
              <a:buNone/>
            </a:pPr>
            <a:r>
              <a:rPr lang="en-US" b="1" dirty="0"/>
              <a:t>Miracles:  Give glory to God  John 9:3</a:t>
            </a:r>
          </a:p>
          <a:p>
            <a:pPr marL="137160" indent="0">
              <a:buNone/>
            </a:pPr>
            <a:r>
              <a:rPr lang="en-US" b="1" dirty="0"/>
              <a:t>                   Create faith  (as we will see)</a:t>
            </a:r>
          </a:p>
          <a:p>
            <a:pPr marL="137160" indent="0">
              <a:buNone/>
            </a:pPr>
            <a:r>
              <a:rPr lang="en-US" b="1" dirty="0"/>
              <a:t>                   Tell us who Jesus is  John 9:5   the light of the world</a:t>
            </a:r>
          </a:p>
        </p:txBody>
      </p:sp>
    </p:spTree>
    <p:extLst>
      <p:ext uri="{BB962C8B-B14F-4D97-AF65-F5344CB8AC3E}">
        <p14:creationId xmlns:p14="http://schemas.microsoft.com/office/powerpoint/2010/main" val="346717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8D935-4276-4D88-B2AB-33EA460FA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9:1 The Problem of Suffering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60CE2-6CF5-4FD3-9BAD-79A09CEBF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5654"/>
            <a:ext cx="10972800" cy="422370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b="1" dirty="0"/>
              <a:t>Who sinned, this man or his parents that he was born blind?</a:t>
            </a:r>
          </a:p>
          <a:p>
            <a:pPr marL="137160" indent="0">
              <a:buNone/>
            </a:pPr>
            <a:endParaRPr lang="en-US" sz="1600" b="1" dirty="0"/>
          </a:p>
          <a:p>
            <a:pPr marL="137160" indent="0">
              <a:buNone/>
            </a:pPr>
            <a:r>
              <a:rPr lang="en-US" sz="3200" b="1" dirty="0"/>
              <a:t>Jesus: This happened so that God can be glorified.</a:t>
            </a:r>
          </a:p>
          <a:p>
            <a:pPr marL="137160" indent="0">
              <a:buNone/>
            </a:pPr>
            <a:endParaRPr lang="en-US" sz="1600" b="1" dirty="0"/>
          </a:p>
          <a:p>
            <a:pPr marL="137160" indent="0">
              <a:buNone/>
            </a:pPr>
            <a:r>
              <a:rPr lang="en-US" sz="3200" b="1" dirty="0"/>
              <a:t>Has God used suffering in your life to his glory?</a:t>
            </a:r>
          </a:p>
        </p:txBody>
      </p:sp>
    </p:spTree>
    <p:extLst>
      <p:ext uri="{BB962C8B-B14F-4D97-AF65-F5344CB8AC3E}">
        <p14:creationId xmlns:p14="http://schemas.microsoft.com/office/powerpoint/2010/main" val="122683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1DB1A-E993-4638-853A-9CD7064D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healed the man?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14151-4307-4DAF-972C-F9915F54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208" y="1726059"/>
            <a:ext cx="5068484" cy="4583302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>
                <a:solidFill>
                  <a:srgbClr val="FFC000"/>
                </a:solidFill>
              </a:rPr>
              <a:t>The dirt?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C000"/>
                </a:solidFill>
              </a:rPr>
              <a:t>The saliva?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C000"/>
                </a:solidFill>
              </a:rPr>
              <a:t>The water?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 man’s faith?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 man’s obedience?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Jesus’ power?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2 Kings 5:8-15 Namaan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552DB-E1CB-4F26-9B6E-AEC907650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727" y="1302230"/>
            <a:ext cx="3755255" cy="2816441"/>
          </a:xfrm>
          <a:prstGeom prst="rect">
            <a:avLst/>
          </a:prstGeom>
        </p:spPr>
      </p:pic>
      <p:pic>
        <p:nvPicPr>
          <p:cNvPr id="1026" name="Picture 2" descr="POOL OF SILOAM DISCOVERED IN 2004 CONFIRMS JOHN 9:7 - Bible Authenticity">
            <a:extLst>
              <a:ext uri="{FF2B5EF4-FFF2-40B4-BE49-F238E27FC236}">
                <a16:creationId xmlns:a16="http://schemas.microsoft.com/office/drawing/2014/main" id="{AA83C25A-6437-4B96-B9EB-C4CC99CE1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684" y="4386138"/>
            <a:ext cx="4128117" cy="23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4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EA2D-C407-4075-962B-F8944797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9:1-7 What saves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5EA06-01EE-492F-89DA-760D46C2A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497" y="1802167"/>
            <a:ext cx="9863191" cy="4507193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3200" b="1" dirty="0"/>
              <a:t>Jesus the light of the world saves us.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sz="3200" b="1" dirty="0"/>
              <a:t>But not without our faith.</a:t>
            </a:r>
          </a:p>
          <a:p>
            <a:pPr marL="137160" indent="0">
              <a:buNone/>
            </a:pPr>
            <a:endParaRPr lang="en-US" sz="1600" b="1" dirty="0"/>
          </a:p>
          <a:p>
            <a:pPr marL="137160" indent="0">
              <a:buNone/>
            </a:pPr>
            <a:r>
              <a:rPr lang="en-US" sz="3200" b="1" dirty="0"/>
              <a:t>And not without our complete obedience to his command.</a:t>
            </a:r>
          </a:p>
          <a:p>
            <a:pPr marL="137160" indent="0">
              <a:buNone/>
            </a:pPr>
            <a:endParaRPr lang="en-US" sz="1600" b="1" dirty="0"/>
          </a:p>
          <a:p>
            <a:pPr marL="137160" indent="0">
              <a:buNone/>
            </a:pPr>
            <a:r>
              <a:rPr lang="en-US" sz="3200" b="1" dirty="0"/>
              <a:t>It involves water.</a:t>
            </a:r>
          </a:p>
        </p:txBody>
      </p:sp>
    </p:spTree>
    <p:extLst>
      <p:ext uri="{BB962C8B-B14F-4D97-AF65-F5344CB8AC3E}">
        <p14:creationId xmlns:p14="http://schemas.microsoft.com/office/powerpoint/2010/main" val="4145980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A7E66-4EE6-44B8-A06F-A8A3E6371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9:8-34 Who is Blind and Who Can See?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2835E-C017-4808-9F8A-89DC68EE7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254" y="1736333"/>
            <a:ext cx="9811819" cy="4921321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/>
              <a:t>The Man born blind</a:t>
            </a:r>
          </a:p>
          <a:p>
            <a:pPr marL="137160" indent="0">
              <a:buNone/>
            </a:pPr>
            <a:r>
              <a:rPr lang="en-US" b="1" dirty="0"/>
              <a:t>The Parents</a:t>
            </a:r>
          </a:p>
          <a:p>
            <a:pPr marL="137160" indent="0">
              <a:buNone/>
            </a:pPr>
            <a:r>
              <a:rPr lang="en-US" b="1" dirty="0"/>
              <a:t>The Pharisees</a:t>
            </a:r>
          </a:p>
          <a:p>
            <a:pPr marL="137160" indent="0">
              <a:buNone/>
            </a:pPr>
            <a:r>
              <a:rPr lang="en-US" b="1" dirty="0"/>
              <a:t>Which are you?</a:t>
            </a:r>
          </a:p>
          <a:p>
            <a:pPr marL="137160" indent="0" algn="r">
              <a:buNone/>
            </a:pPr>
            <a:r>
              <a:rPr lang="en-US" b="1" dirty="0"/>
              <a:t>Requirements to be healed?</a:t>
            </a:r>
          </a:p>
          <a:p>
            <a:pPr marL="137160" indent="0" algn="r">
              <a:buNone/>
            </a:pPr>
            <a:r>
              <a:rPr lang="en-US" b="1" dirty="0"/>
              <a:t>Recognize you are sick/blind/a sinner</a:t>
            </a:r>
          </a:p>
          <a:p>
            <a:pPr marL="137160" indent="0" algn="r">
              <a:buNone/>
            </a:pPr>
            <a:r>
              <a:rPr lang="en-US" b="1" dirty="0"/>
              <a:t>Go to the right doctor</a:t>
            </a:r>
          </a:p>
          <a:p>
            <a:pPr marL="137160" indent="0" algn="r">
              <a:buNone/>
            </a:pPr>
            <a:r>
              <a:rPr lang="en-US" b="1" dirty="0"/>
              <a:t>Take the medicine</a:t>
            </a:r>
          </a:p>
        </p:txBody>
      </p:sp>
    </p:spTree>
    <p:extLst>
      <p:ext uri="{BB962C8B-B14F-4D97-AF65-F5344CB8AC3E}">
        <p14:creationId xmlns:p14="http://schemas.microsoft.com/office/powerpoint/2010/main" val="3997951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17165</TotalTime>
  <Words>646</Words>
  <Application>Microsoft Office PowerPoint</Application>
  <PresentationFormat>Widescreen</PresentationFormat>
  <Paragraphs>104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1_Apex</vt:lpstr>
      <vt:lpstr>The Gospel of John X</vt:lpstr>
      <vt:lpstr>The Gospel of John</vt:lpstr>
      <vt:lpstr>Theme:  Jesus Replacing/Greater than the Jewish Festivals</vt:lpstr>
      <vt:lpstr>John 7:37-43  Living Water</vt:lpstr>
      <vt:lpstr>John 9 Jesus Heals a Man Born Blind</vt:lpstr>
      <vt:lpstr>John 9:1 The Problem of Suffering</vt:lpstr>
      <vt:lpstr>What healed the man?</vt:lpstr>
      <vt:lpstr>John 9:1-7 What saves us?</vt:lpstr>
      <vt:lpstr>John 9:8-34 Who is Blind and Who Can See?</vt:lpstr>
      <vt:lpstr>The Blind Man Coming to faith</vt:lpstr>
      <vt:lpstr>John 9:18-23 The Parents</vt:lpstr>
      <vt:lpstr>John 9:24-34 The Pharisees are Blind</vt:lpstr>
      <vt:lpstr>John 9:35-41 The Man Now Sees</vt:lpstr>
      <vt:lpstr>The Blind and the Seeing Jesus is the Light of the World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John</dc:title>
  <dc:creator>John Oakes</dc:creator>
  <cp:lastModifiedBy>John Oakes</cp:lastModifiedBy>
  <cp:revision>112</cp:revision>
  <dcterms:created xsi:type="dcterms:W3CDTF">2020-11-05T23:37:34Z</dcterms:created>
  <dcterms:modified xsi:type="dcterms:W3CDTF">2025-04-28T01:29:36Z</dcterms:modified>
</cp:coreProperties>
</file>