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57" r:id="rId3"/>
    <p:sldId id="398" r:id="rId4"/>
    <p:sldId id="272" r:id="rId5"/>
    <p:sldId id="392" r:id="rId6"/>
    <p:sldId id="399" r:id="rId7"/>
    <p:sldId id="393" r:id="rId8"/>
    <p:sldId id="400" r:id="rId9"/>
    <p:sldId id="394" r:id="rId10"/>
    <p:sldId id="397" r:id="rId11"/>
    <p:sldId id="401" r:id="rId12"/>
    <p:sldId id="395" r:id="rId13"/>
    <p:sldId id="918" r:id="rId14"/>
    <p:sldId id="91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1C4CAF-FE17-4848-B720-57962E088D55}" v="24" dt="2025-05-04T14:52:22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9957" autoAdjust="0"/>
    <p:restoredTop sz="94660"/>
  </p:normalViewPr>
  <p:slideViewPr>
    <p:cSldViewPr snapToGrid="0">
      <p:cViewPr varScale="1">
        <p:scale>
          <a:sx n="62" d="100"/>
          <a:sy n="62" d="100"/>
        </p:scale>
        <p:origin x="6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Oakes" userId="1a36f0057432ea1f" providerId="LiveId" clId="{7D1C4CAF-FE17-4848-B720-57962E088D55}"/>
    <pc:docChg chg="custSel addSld delSld modSld sldOrd delMainMaster modMainMaster modNotesMaster">
      <pc:chgData name="John Oakes" userId="1a36f0057432ea1f" providerId="LiveId" clId="{7D1C4CAF-FE17-4848-B720-57962E088D55}" dt="2025-05-05T03:46:23.051" v="1498" actId="47"/>
      <pc:docMkLst>
        <pc:docMk/>
      </pc:docMkLst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56"/>
        </pc:sldMkLst>
      </pc:sldChg>
      <pc:sldChg chg="modSp mod modNotes">
        <pc:chgData name="John Oakes" userId="1a36f0057432ea1f" providerId="LiveId" clId="{7D1C4CAF-FE17-4848-B720-57962E088D55}" dt="2025-05-02T22:06:23.642" v="48" actId="14100"/>
        <pc:sldMkLst>
          <pc:docMk/>
          <pc:sldMk cId="2189691723" sldId="257"/>
        </pc:sldMkLst>
        <pc:spChg chg="mod">
          <ac:chgData name="John Oakes" userId="1a36f0057432ea1f" providerId="LiveId" clId="{7D1C4CAF-FE17-4848-B720-57962E088D55}" dt="2025-05-02T22:06:11.120" v="43" actId="14100"/>
          <ac:spMkLst>
            <pc:docMk/>
            <pc:sldMk cId="2189691723" sldId="257"/>
            <ac:spMk id="2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6:23.642" v="48" actId="14100"/>
          <ac:spMkLst>
            <pc:docMk/>
            <pc:sldMk cId="2189691723" sldId="257"/>
            <ac:spMk id="3" creationId="{00000000-0000-0000-0000-000000000000}"/>
          </ac:spMkLst>
        </pc:spChg>
        <pc:picChg chg="mod">
          <ac:chgData name="John Oakes" userId="1a36f0057432ea1f" providerId="LiveId" clId="{7D1C4CAF-FE17-4848-B720-57962E088D55}" dt="2025-05-02T22:06:16.916" v="46" actId="1076"/>
          <ac:picMkLst>
            <pc:docMk/>
            <pc:sldMk cId="2189691723" sldId="257"/>
            <ac:picMk id="1026" creationId="{00000000-0000-0000-0000-000000000000}"/>
          </ac:picMkLst>
        </pc:pic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58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59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0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1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2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3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4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6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7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8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69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70"/>
        </pc:sldMkLst>
      </pc:sldChg>
      <pc:sldChg chg="modSp mod modNotes">
        <pc:chgData name="John Oakes" userId="1a36f0057432ea1f" providerId="LiveId" clId="{7D1C4CAF-FE17-4848-B720-57962E088D55}" dt="2025-05-02T22:07:49.653" v="76" actId="14100"/>
        <pc:sldMkLst>
          <pc:docMk/>
          <pc:sldMk cId="1981677067" sldId="272"/>
        </pc:sldMkLst>
        <pc:spChg chg="mod">
          <ac:chgData name="John Oakes" userId="1a36f0057432ea1f" providerId="LiveId" clId="{7D1C4CAF-FE17-4848-B720-57962E088D55}" dt="2025-05-02T22:06:41.236" v="49" actId="255"/>
          <ac:spMkLst>
            <pc:docMk/>
            <pc:sldMk cId="1981677067" sldId="272"/>
            <ac:spMk id="2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7:49.653" v="76" actId="14100"/>
          <ac:spMkLst>
            <pc:docMk/>
            <pc:sldMk cId="1981677067" sldId="272"/>
            <ac:spMk id="3" creationId="{00000000-0000-0000-0000-000000000000}"/>
          </ac:spMkLst>
        </pc:sp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73"/>
        </pc:sldMkLst>
      </pc:sldChg>
      <pc:sldChg chg="modSp add del mod">
        <pc:chgData name="John Oakes" userId="1a36f0057432ea1f" providerId="LiveId" clId="{7D1C4CAF-FE17-4848-B720-57962E088D55}" dt="2025-05-05T03:46:06.687" v="1496" actId="47"/>
        <pc:sldMkLst>
          <pc:docMk/>
          <pc:sldMk cId="0" sldId="274"/>
        </pc:sldMkLst>
        <pc:spChg chg="mod">
          <ac:chgData name="John Oakes" userId="1a36f0057432ea1f" providerId="LiveId" clId="{7D1C4CAF-FE17-4848-B720-57962E088D55}" dt="2025-05-04T14:43:29.177" v="943" actId="27636"/>
          <ac:spMkLst>
            <pc:docMk/>
            <pc:sldMk cId="0" sldId="274"/>
            <ac:spMk id="148" creationId="{00000000-0000-0000-0000-000000000000}"/>
          </ac:spMkLst>
        </pc:spChg>
      </pc:sldChg>
      <pc:sldChg chg="modSp del modNotes">
        <pc:chgData name="John Oakes" userId="1a36f0057432ea1f" providerId="LiveId" clId="{7D1C4CAF-FE17-4848-B720-57962E088D55}" dt="2025-05-02T22:07:56.827" v="77" actId="47"/>
        <pc:sldMkLst>
          <pc:docMk/>
          <pc:sldMk cId="2013738299" sldId="274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75"/>
        </pc:sldMkLst>
      </pc:sldChg>
      <pc:sldChg chg="modSp add del mod">
        <pc:chgData name="John Oakes" userId="1a36f0057432ea1f" providerId="LiveId" clId="{7D1C4CAF-FE17-4848-B720-57962E088D55}" dt="2025-05-05T03:46:06.687" v="1496" actId="47"/>
        <pc:sldMkLst>
          <pc:docMk/>
          <pc:sldMk cId="0" sldId="276"/>
        </pc:sldMkLst>
        <pc:spChg chg="mod">
          <ac:chgData name="John Oakes" userId="1a36f0057432ea1f" providerId="LiveId" clId="{7D1C4CAF-FE17-4848-B720-57962E088D55}" dt="2025-05-04T14:43:29.187" v="944" actId="27636"/>
          <ac:spMkLst>
            <pc:docMk/>
            <pc:sldMk cId="0" sldId="276"/>
            <ac:spMk id="158" creationId="{00000000-0000-0000-0000-000000000000}"/>
          </ac:spMkLst>
        </pc:sp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77"/>
        </pc:sldMkLst>
      </pc:sldChg>
      <pc:sldChg chg="modSp add del mod">
        <pc:chgData name="John Oakes" userId="1a36f0057432ea1f" providerId="LiveId" clId="{7D1C4CAF-FE17-4848-B720-57962E088D55}" dt="2025-05-05T03:46:06.687" v="1496" actId="47"/>
        <pc:sldMkLst>
          <pc:docMk/>
          <pc:sldMk cId="0" sldId="278"/>
        </pc:sldMkLst>
        <pc:spChg chg="mod">
          <ac:chgData name="John Oakes" userId="1a36f0057432ea1f" providerId="LiveId" clId="{7D1C4CAF-FE17-4848-B720-57962E088D55}" dt="2025-05-04T14:43:29.190" v="945" actId="27636"/>
          <ac:spMkLst>
            <pc:docMk/>
            <pc:sldMk cId="0" sldId="278"/>
            <ac:spMk id="168" creationId="{00000000-0000-0000-0000-000000000000}"/>
          </ac:spMkLst>
        </pc:sp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79"/>
        </pc:sldMkLst>
      </pc:sldChg>
      <pc:sldChg chg="modSp add del mod">
        <pc:chgData name="John Oakes" userId="1a36f0057432ea1f" providerId="LiveId" clId="{7D1C4CAF-FE17-4848-B720-57962E088D55}" dt="2025-05-05T03:46:06.687" v="1496" actId="47"/>
        <pc:sldMkLst>
          <pc:docMk/>
          <pc:sldMk cId="0" sldId="280"/>
        </pc:sldMkLst>
        <pc:spChg chg="mod">
          <ac:chgData name="John Oakes" userId="1a36f0057432ea1f" providerId="LiveId" clId="{7D1C4CAF-FE17-4848-B720-57962E088D55}" dt="2025-05-04T14:43:29.194" v="946" actId="27636"/>
          <ac:spMkLst>
            <pc:docMk/>
            <pc:sldMk cId="0" sldId="280"/>
            <ac:spMk id="178" creationId="{00000000-0000-0000-0000-000000000000}"/>
          </ac:spMkLst>
        </pc:sp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281"/>
        </pc:sldMkLst>
      </pc:sldChg>
      <pc:sldChg chg="modSp add del mod">
        <pc:chgData name="John Oakes" userId="1a36f0057432ea1f" providerId="LiveId" clId="{7D1C4CAF-FE17-4848-B720-57962E088D55}" dt="2025-05-05T03:46:06.687" v="1496" actId="47"/>
        <pc:sldMkLst>
          <pc:docMk/>
          <pc:sldMk cId="0" sldId="282"/>
        </pc:sldMkLst>
        <pc:spChg chg="mod">
          <ac:chgData name="John Oakes" userId="1a36f0057432ea1f" providerId="LiveId" clId="{7D1C4CAF-FE17-4848-B720-57962E088D55}" dt="2025-05-04T14:43:29.198" v="947" actId="27636"/>
          <ac:spMkLst>
            <pc:docMk/>
            <pc:sldMk cId="0" sldId="282"/>
            <ac:spMk id="188" creationId="{00000000-0000-0000-0000-000000000000}"/>
          </ac:spMkLst>
        </pc:spChg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4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5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6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7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8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89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290"/>
        </pc:sldMkLst>
      </pc:sldChg>
      <pc:sldChg chg="modSp add del mod">
        <pc:chgData name="John Oakes" userId="1a36f0057432ea1f" providerId="LiveId" clId="{7D1C4CAF-FE17-4848-B720-57962E088D55}" dt="2025-05-05T03:46:23.051" v="1498" actId="47"/>
        <pc:sldMkLst>
          <pc:docMk/>
          <pc:sldMk cId="0" sldId="296"/>
        </pc:sldMkLst>
        <pc:spChg chg="mod">
          <ac:chgData name="John Oakes" userId="1a36f0057432ea1f" providerId="LiveId" clId="{7D1C4CAF-FE17-4848-B720-57962E088D55}" dt="2025-05-04T14:47:17.428" v="950" actId="14100"/>
          <ac:spMkLst>
            <pc:docMk/>
            <pc:sldMk cId="0" sldId="296"/>
            <ac:spMk id="261" creationId="{00000000-0000-0000-0000-000000000000}"/>
          </ac:spMkLst>
        </pc:spChg>
        <pc:spChg chg="mod">
          <ac:chgData name="John Oakes" userId="1a36f0057432ea1f" providerId="LiveId" clId="{7D1C4CAF-FE17-4848-B720-57962E088D55}" dt="2025-05-04T14:48:20.820" v="953" actId="14100"/>
          <ac:spMkLst>
            <pc:docMk/>
            <pc:sldMk cId="0" sldId="296"/>
            <ac:spMk id="262" creationId="{00000000-0000-0000-0000-000000000000}"/>
          </ac:spMkLst>
        </pc:spChg>
      </pc:sldChg>
      <pc:sldChg chg="modSp del">
        <pc:chgData name="John Oakes" userId="1a36f0057432ea1f" providerId="LiveId" clId="{7D1C4CAF-FE17-4848-B720-57962E088D55}" dt="2025-05-02T22:08:01.098" v="79" actId="47"/>
        <pc:sldMkLst>
          <pc:docMk/>
          <pc:sldMk cId="2213537364" sldId="369"/>
        </pc:sldMkLst>
      </pc:sldChg>
      <pc:sldChg chg="modSp del mod">
        <pc:chgData name="John Oakes" userId="1a36f0057432ea1f" providerId="LiveId" clId="{7D1C4CAF-FE17-4848-B720-57962E088D55}" dt="2025-05-02T22:08:02.674" v="80" actId="47"/>
        <pc:sldMkLst>
          <pc:docMk/>
          <pc:sldMk cId="3491361578" sldId="384"/>
        </pc:sldMkLst>
      </pc:sldChg>
      <pc:sldChg chg="modSp del">
        <pc:chgData name="John Oakes" userId="1a36f0057432ea1f" providerId="LiveId" clId="{7D1C4CAF-FE17-4848-B720-57962E088D55}" dt="2025-05-02T22:08:04.525" v="81" actId="47"/>
        <pc:sldMkLst>
          <pc:docMk/>
          <pc:sldMk cId="260812976" sldId="385"/>
        </pc:sldMkLst>
      </pc:sldChg>
      <pc:sldChg chg="del">
        <pc:chgData name="John Oakes" userId="1a36f0057432ea1f" providerId="LiveId" clId="{7D1C4CAF-FE17-4848-B720-57962E088D55}" dt="2025-05-02T22:08:05.887" v="82" actId="47"/>
        <pc:sldMkLst>
          <pc:docMk/>
          <pc:sldMk cId="189085022" sldId="387"/>
        </pc:sldMkLst>
      </pc:sldChg>
      <pc:sldChg chg="modSp del">
        <pc:chgData name="John Oakes" userId="1a36f0057432ea1f" providerId="LiveId" clId="{7D1C4CAF-FE17-4848-B720-57962E088D55}" dt="2025-05-02T22:08:10.127" v="83" actId="47"/>
        <pc:sldMkLst>
          <pc:docMk/>
          <pc:sldMk cId="2100983944" sldId="388"/>
        </pc:sldMkLst>
      </pc:sldChg>
      <pc:sldChg chg="modSp del">
        <pc:chgData name="John Oakes" userId="1a36f0057432ea1f" providerId="LiveId" clId="{7D1C4CAF-FE17-4848-B720-57962E088D55}" dt="2025-05-02T22:07:59.532" v="78" actId="47"/>
        <pc:sldMkLst>
          <pc:docMk/>
          <pc:sldMk cId="247766270" sldId="390"/>
        </pc:sldMkLst>
      </pc:sldChg>
      <pc:sldChg chg="modSp del">
        <pc:chgData name="John Oakes" userId="1a36f0057432ea1f" providerId="LiveId" clId="{7D1C4CAF-FE17-4848-B720-57962E088D55}" dt="2025-05-02T22:08:14.279" v="84" actId="47"/>
        <pc:sldMkLst>
          <pc:docMk/>
          <pc:sldMk cId="984815192" sldId="391"/>
        </pc:sldMkLst>
      </pc:sldChg>
      <pc:sldChg chg="modSp mod">
        <pc:chgData name="John Oakes" userId="1a36f0057432ea1f" providerId="LiveId" clId="{7D1C4CAF-FE17-4848-B720-57962E088D55}" dt="2025-05-02T22:09:05.355" v="102" actId="14100"/>
        <pc:sldMkLst>
          <pc:docMk/>
          <pc:sldMk cId="3187127887" sldId="392"/>
        </pc:sldMkLst>
        <pc:spChg chg="mod">
          <ac:chgData name="John Oakes" userId="1a36f0057432ea1f" providerId="LiveId" clId="{7D1C4CAF-FE17-4848-B720-57962E088D55}" dt="2025-05-02T22:09:05.355" v="102" actId="14100"/>
          <ac:spMkLst>
            <pc:docMk/>
            <pc:sldMk cId="3187127887" sldId="392"/>
            <ac:spMk id="3" creationId="{23804D62-4348-4762-85A3-E9D1DF904C3D}"/>
          </ac:spMkLst>
        </pc:spChg>
        <pc:spChg chg="mod">
          <ac:chgData name="John Oakes" userId="1a36f0057432ea1f" providerId="LiveId" clId="{7D1C4CAF-FE17-4848-B720-57962E088D55}" dt="2025-05-02T22:09:02.011" v="101" actId="14100"/>
          <ac:spMkLst>
            <pc:docMk/>
            <pc:sldMk cId="3187127887" sldId="392"/>
            <ac:spMk id="5" creationId="{5C6CA260-E9CD-4E62-B907-A687CF5F5BF3}"/>
          </ac:spMkLst>
        </pc:spChg>
        <pc:picChg chg="mod">
          <ac:chgData name="John Oakes" userId="1a36f0057432ea1f" providerId="LiveId" clId="{7D1C4CAF-FE17-4848-B720-57962E088D55}" dt="2025-05-02T22:08:53.971" v="99" actId="1076"/>
          <ac:picMkLst>
            <pc:docMk/>
            <pc:sldMk cId="3187127887" sldId="392"/>
            <ac:picMk id="4" creationId="{989B73A1-6CDC-488B-9E63-5B0AB3317656}"/>
          </ac:picMkLst>
        </pc:picChg>
      </pc:sldChg>
      <pc:sldChg chg="modSp mod">
        <pc:chgData name="John Oakes" userId="1a36f0057432ea1f" providerId="LiveId" clId="{7D1C4CAF-FE17-4848-B720-57962E088D55}" dt="2025-05-02T22:11:24.882" v="270" actId="255"/>
        <pc:sldMkLst>
          <pc:docMk/>
          <pc:sldMk cId="3445672378" sldId="393"/>
        </pc:sldMkLst>
        <pc:spChg chg="mod">
          <ac:chgData name="John Oakes" userId="1a36f0057432ea1f" providerId="LiveId" clId="{7D1C4CAF-FE17-4848-B720-57962E088D55}" dt="2025-05-02T22:11:24.882" v="270" actId="255"/>
          <ac:spMkLst>
            <pc:docMk/>
            <pc:sldMk cId="3445672378" sldId="393"/>
            <ac:spMk id="2" creationId="{FE995666-5554-4744-B948-B5D491BC6A4B}"/>
          </ac:spMkLst>
        </pc:spChg>
        <pc:spChg chg="mod">
          <ac:chgData name="John Oakes" userId="1a36f0057432ea1f" providerId="LiveId" clId="{7D1C4CAF-FE17-4848-B720-57962E088D55}" dt="2025-05-02T22:11:12.165" v="269" actId="14100"/>
          <ac:spMkLst>
            <pc:docMk/>
            <pc:sldMk cId="3445672378" sldId="393"/>
            <ac:spMk id="3" creationId="{CAC4A110-97F9-4C28-883F-4EB50F7E6EDE}"/>
          </ac:spMkLst>
        </pc:spChg>
        <pc:picChg chg="mod">
          <ac:chgData name="John Oakes" userId="1a36f0057432ea1f" providerId="LiveId" clId="{7D1C4CAF-FE17-4848-B720-57962E088D55}" dt="2025-05-02T22:10:52.567" v="266" actId="1076"/>
          <ac:picMkLst>
            <pc:docMk/>
            <pc:sldMk cId="3445672378" sldId="393"/>
            <ac:picMk id="4" creationId="{56DC8110-4CFB-43AE-99F1-8BBCDB9433CF}"/>
          </ac:picMkLst>
        </pc:picChg>
      </pc:sldChg>
      <pc:sldChg chg="modSp mod">
        <pc:chgData name="John Oakes" userId="1a36f0057432ea1f" providerId="LiveId" clId="{7D1C4CAF-FE17-4848-B720-57962E088D55}" dt="2025-05-02T22:16:00.694" v="640" actId="14100"/>
        <pc:sldMkLst>
          <pc:docMk/>
          <pc:sldMk cId="389947275" sldId="394"/>
        </pc:sldMkLst>
        <pc:spChg chg="mod">
          <ac:chgData name="John Oakes" userId="1a36f0057432ea1f" providerId="LiveId" clId="{7D1C4CAF-FE17-4848-B720-57962E088D55}" dt="2025-05-02T22:15:26.113" v="634" actId="255"/>
          <ac:spMkLst>
            <pc:docMk/>
            <pc:sldMk cId="389947275" sldId="394"/>
            <ac:spMk id="2" creationId="{77D96D35-B887-4187-B9E5-0FCE80A8F545}"/>
          </ac:spMkLst>
        </pc:spChg>
        <pc:spChg chg="mod">
          <ac:chgData name="John Oakes" userId="1a36f0057432ea1f" providerId="LiveId" clId="{7D1C4CAF-FE17-4848-B720-57962E088D55}" dt="2025-05-02T22:15:55.303" v="639" actId="14100"/>
          <ac:spMkLst>
            <pc:docMk/>
            <pc:sldMk cId="389947275" sldId="394"/>
            <ac:spMk id="3" creationId="{07B18D2B-0509-465C-BBCD-3044332B4AAB}"/>
          </ac:spMkLst>
        </pc:spChg>
        <pc:spChg chg="mod">
          <ac:chgData name="John Oakes" userId="1a36f0057432ea1f" providerId="LiveId" clId="{7D1C4CAF-FE17-4848-B720-57962E088D55}" dt="2025-05-02T22:15:46.013" v="637" actId="255"/>
          <ac:spMkLst>
            <pc:docMk/>
            <pc:sldMk cId="389947275" sldId="394"/>
            <ac:spMk id="6" creationId="{851F212E-033E-40AE-AFC3-1749CB982F5A}"/>
          </ac:spMkLst>
        </pc:spChg>
        <pc:picChg chg="mod">
          <ac:chgData name="John Oakes" userId="1a36f0057432ea1f" providerId="LiveId" clId="{7D1C4CAF-FE17-4848-B720-57962E088D55}" dt="2025-05-02T22:15:31.110" v="635" actId="1076"/>
          <ac:picMkLst>
            <pc:docMk/>
            <pc:sldMk cId="389947275" sldId="394"/>
            <ac:picMk id="4" creationId="{9E3EF846-1318-4FF0-A3CE-FAB2871FCD6E}"/>
          </ac:picMkLst>
        </pc:picChg>
        <pc:picChg chg="mod">
          <ac:chgData name="John Oakes" userId="1a36f0057432ea1f" providerId="LiveId" clId="{7D1C4CAF-FE17-4848-B720-57962E088D55}" dt="2025-05-02T22:16:00.694" v="640" actId="14100"/>
          <ac:picMkLst>
            <pc:docMk/>
            <pc:sldMk cId="389947275" sldId="394"/>
            <ac:picMk id="5" creationId="{D7235096-22EA-4842-987E-846C87E686AB}"/>
          </ac:picMkLst>
        </pc:picChg>
      </pc:sldChg>
      <pc:sldChg chg="modSp mod">
        <pc:chgData name="John Oakes" userId="1a36f0057432ea1f" providerId="LiveId" clId="{7D1C4CAF-FE17-4848-B720-57962E088D55}" dt="2025-05-04T15:43:15.459" v="1141" actId="14100"/>
        <pc:sldMkLst>
          <pc:docMk/>
          <pc:sldMk cId="4105099417" sldId="395"/>
        </pc:sldMkLst>
        <pc:spChg chg="mod">
          <ac:chgData name="John Oakes" userId="1a36f0057432ea1f" providerId="LiveId" clId="{7D1C4CAF-FE17-4848-B720-57962E088D55}" dt="2025-05-04T15:43:11.642" v="1140" actId="14100"/>
          <ac:spMkLst>
            <pc:docMk/>
            <pc:sldMk cId="4105099417" sldId="395"/>
            <ac:spMk id="2" creationId="{5932B9B5-E0B0-41FE-83E7-A76E9B51D1D7}"/>
          </ac:spMkLst>
        </pc:spChg>
        <pc:spChg chg="mod">
          <ac:chgData name="John Oakes" userId="1a36f0057432ea1f" providerId="LiveId" clId="{7D1C4CAF-FE17-4848-B720-57962E088D55}" dt="2025-05-04T15:43:15.459" v="1141" actId="14100"/>
          <ac:spMkLst>
            <pc:docMk/>
            <pc:sldMk cId="4105099417" sldId="395"/>
            <ac:spMk id="3" creationId="{5D713705-5384-476A-915A-9579590E034A}"/>
          </ac:spMkLst>
        </pc:spChg>
        <pc:spChg chg="mod">
          <ac:chgData name="John Oakes" userId="1a36f0057432ea1f" providerId="LiveId" clId="{7D1C4CAF-FE17-4848-B720-57962E088D55}" dt="2025-05-04T15:43:00.081" v="1138" actId="14100"/>
          <ac:spMkLst>
            <pc:docMk/>
            <pc:sldMk cId="4105099417" sldId="395"/>
            <ac:spMk id="5" creationId="{FE1998F3-0A7D-4EDE-A154-06B7051901DD}"/>
          </ac:spMkLst>
        </pc:spChg>
        <pc:picChg chg="mod">
          <ac:chgData name="John Oakes" userId="1a36f0057432ea1f" providerId="LiveId" clId="{7D1C4CAF-FE17-4848-B720-57962E088D55}" dt="2025-05-04T15:42:53.595" v="1137" actId="1076"/>
          <ac:picMkLst>
            <pc:docMk/>
            <pc:sldMk cId="4105099417" sldId="395"/>
            <ac:picMk id="4" creationId="{537A0CF9-2A6C-40CE-AA63-AC3B0D742D66}"/>
          </ac:picMkLst>
        </pc:picChg>
      </pc:sldChg>
      <pc:sldChg chg="del">
        <pc:chgData name="John Oakes" userId="1a36f0057432ea1f" providerId="LiveId" clId="{7D1C4CAF-FE17-4848-B720-57962E088D55}" dt="2025-05-05T03:46:23.051" v="1498" actId="47"/>
        <pc:sldMkLst>
          <pc:docMk/>
          <pc:sldMk cId="3467179383" sldId="396"/>
        </pc:sldMkLst>
      </pc:sldChg>
      <pc:sldChg chg="modSp mod">
        <pc:chgData name="John Oakes" userId="1a36f0057432ea1f" providerId="LiveId" clId="{7D1C4CAF-FE17-4848-B720-57962E088D55}" dt="2025-05-02T22:20:08.441" v="901" actId="5793"/>
        <pc:sldMkLst>
          <pc:docMk/>
          <pc:sldMk cId="286695810" sldId="397"/>
        </pc:sldMkLst>
        <pc:spChg chg="mod">
          <ac:chgData name="John Oakes" userId="1a36f0057432ea1f" providerId="LiveId" clId="{7D1C4CAF-FE17-4848-B720-57962E088D55}" dt="2025-05-02T22:16:45.151" v="642" actId="20577"/>
          <ac:spMkLst>
            <pc:docMk/>
            <pc:sldMk cId="286695810" sldId="397"/>
            <ac:spMk id="2" creationId="{A1B5C82A-37B2-4097-8097-1CCFF5498B1A}"/>
          </ac:spMkLst>
        </pc:spChg>
        <pc:spChg chg="mod">
          <ac:chgData name="John Oakes" userId="1a36f0057432ea1f" providerId="LiveId" clId="{7D1C4CAF-FE17-4848-B720-57962E088D55}" dt="2025-05-02T22:20:08.441" v="901" actId="5793"/>
          <ac:spMkLst>
            <pc:docMk/>
            <pc:sldMk cId="286695810" sldId="397"/>
            <ac:spMk id="3" creationId="{16CD25C3-A54B-4BDC-9C93-4852AE792AE0}"/>
          </ac:spMkLst>
        </pc:spChg>
      </pc:sldChg>
      <pc:sldChg chg="modSp new mod">
        <pc:chgData name="John Oakes" userId="1a36f0057432ea1f" providerId="LiveId" clId="{7D1C4CAF-FE17-4848-B720-57962E088D55}" dt="2025-05-02T22:10:40.339" v="264" actId="5793"/>
        <pc:sldMkLst>
          <pc:docMk/>
          <pc:sldMk cId="84924749" sldId="398"/>
        </pc:sldMkLst>
        <pc:spChg chg="mod">
          <ac:chgData name="John Oakes" userId="1a36f0057432ea1f" providerId="LiveId" clId="{7D1C4CAF-FE17-4848-B720-57962E088D55}" dt="2025-05-02T22:09:50.001" v="122" actId="255"/>
          <ac:spMkLst>
            <pc:docMk/>
            <pc:sldMk cId="84924749" sldId="398"/>
            <ac:spMk id="2" creationId="{0950C0B5-8266-6BBB-B27F-CC3E4326F6A8}"/>
          </ac:spMkLst>
        </pc:spChg>
        <pc:spChg chg="mod">
          <ac:chgData name="John Oakes" userId="1a36f0057432ea1f" providerId="LiveId" clId="{7D1C4CAF-FE17-4848-B720-57962E088D55}" dt="2025-05-02T22:10:40.339" v="264" actId="5793"/>
          <ac:spMkLst>
            <pc:docMk/>
            <pc:sldMk cId="84924749" sldId="398"/>
            <ac:spMk id="3" creationId="{231CBC84-CF88-8EE1-7F01-74D7CF8B5CC1}"/>
          </ac:spMkLst>
        </pc:spChg>
      </pc:sldChg>
      <pc:sldChg chg="modSp new mod ord">
        <pc:chgData name="John Oakes" userId="1a36f0057432ea1f" providerId="LiveId" clId="{7D1C4CAF-FE17-4848-B720-57962E088D55}" dt="2025-05-04T15:35:00.312" v="1124" actId="20577"/>
        <pc:sldMkLst>
          <pc:docMk/>
          <pc:sldMk cId="4028569709" sldId="399"/>
        </pc:sldMkLst>
        <pc:spChg chg="mod">
          <ac:chgData name="John Oakes" userId="1a36f0057432ea1f" providerId="LiveId" clId="{7D1C4CAF-FE17-4848-B720-57962E088D55}" dt="2025-05-04T15:35:00.312" v="1124" actId="20577"/>
          <ac:spMkLst>
            <pc:docMk/>
            <pc:sldMk cId="4028569709" sldId="399"/>
            <ac:spMk id="2" creationId="{8A82CCF8-451A-83A8-2EBB-94C0709A0B29}"/>
          </ac:spMkLst>
        </pc:spChg>
        <pc:spChg chg="mod">
          <ac:chgData name="John Oakes" userId="1a36f0057432ea1f" providerId="LiveId" clId="{7D1C4CAF-FE17-4848-B720-57962E088D55}" dt="2025-05-02T22:12:46.889" v="413" actId="20577"/>
          <ac:spMkLst>
            <pc:docMk/>
            <pc:sldMk cId="4028569709" sldId="399"/>
            <ac:spMk id="3" creationId="{958532E7-D5D4-E897-23DE-1F5A53ABCE6D}"/>
          </ac:spMkLst>
        </pc:spChg>
      </pc:sldChg>
      <pc:sldChg chg="modSp new mod">
        <pc:chgData name="John Oakes" userId="1a36f0057432ea1f" providerId="LiveId" clId="{7D1C4CAF-FE17-4848-B720-57962E088D55}" dt="2025-05-04T15:38:55.819" v="1130" actId="20577"/>
        <pc:sldMkLst>
          <pc:docMk/>
          <pc:sldMk cId="3494331530" sldId="400"/>
        </pc:sldMkLst>
        <pc:spChg chg="mod">
          <ac:chgData name="John Oakes" userId="1a36f0057432ea1f" providerId="LiveId" clId="{7D1C4CAF-FE17-4848-B720-57962E088D55}" dt="2025-05-02T22:13:42.007" v="454" actId="20577"/>
          <ac:spMkLst>
            <pc:docMk/>
            <pc:sldMk cId="3494331530" sldId="400"/>
            <ac:spMk id="2" creationId="{1974A1DE-A221-E909-21F6-70B34F4231F8}"/>
          </ac:spMkLst>
        </pc:spChg>
        <pc:spChg chg="mod">
          <ac:chgData name="John Oakes" userId="1a36f0057432ea1f" providerId="LiveId" clId="{7D1C4CAF-FE17-4848-B720-57962E088D55}" dt="2025-05-04T15:38:55.819" v="1130" actId="20577"/>
          <ac:spMkLst>
            <pc:docMk/>
            <pc:sldMk cId="3494331530" sldId="400"/>
            <ac:spMk id="3" creationId="{83713CE8-FA31-4CEF-56E0-32ED307287AD}"/>
          </ac:spMkLst>
        </pc:spChg>
      </pc:sldChg>
      <pc:sldChg chg="modSp new mod">
        <pc:chgData name="John Oakes" userId="1a36f0057432ea1f" providerId="LiveId" clId="{7D1C4CAF-FE17-4848-B720-57962E088D55}" dt="2025-05-02T22:18:20.493" v="787" actId="20577"/>
        <pc:sldMkLst>
          <pc:docMk/>
          <pc:sldMk cId="4224020075" sldId="401"/>
        </pc:sldMkLst>
        <pc:spChg chg="mod">
          <ac:chgData name="John Oakes" userId="1a36f0057432ea1f" providerId="LiveId" clId="{7D1C4CAF-FE17-4848-B720-57962E088D55}" dt="2025-05-02T22:17:18.466" v="659" actId="20577"/>
          <ac:spMkLst>
            <pc:docMk/>
            <pc:sldMk cId="4224020075" sldId="401"/>
            <ac:spMk id="2" creationId="{F31508EB-7596-ED0C-983F-FC38C71A40D5}"/>
          </ac:spMkLst>
        </pc:spChg>
        <pc:spChg chg="mod">
          <ac:chgData name="John Oakes" userId="1a36f0057432ea1f" providerId="LiveId" clId="{7D1C4CAF-FE17-4848-B720-57962E088D55}" dt="2025-05-02T22:18:20.493" v="787" actId="20577"/>
          <ac:spMkLst>
            <pc:docMk/>
            <pc:sldMk cId="4224020075" sldId="401"/>
            <ac:spMk id="3" creationId="{38058DC4-0C0A-B302-5083-B9ED7FF404A4}"/>
          </ac:spMkLst>
        </pc:sp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543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609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3282475642" sldId="615"/>
        </pc:sldMkLst>
      </pc:sldChg>
      <pc:sldChg chg="add del">
        <pc:chgData name="John Oakes" userId="1a36f0057432ea1f" providerId="LiveId" clId="{7D1C4CAF-FE17-4848-B720-57962E088D55}" dt="2025-05-04T14:28:08.314" v="903" actId="47"/>
        <pc:sldMkLst>
          <pc:docMk/>
          <pc:sldMk cId="58535702" sldId="675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1444248880" sldId="706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3315063160" sldId="790"/>
        </pc:sldMkLst>
      </pc:sldChg>
      <pc:sldChg chg="add del">
        <pc:chgData name="John Oakes" userId="1a36f0057432ea1f" providerId="LiveId" clId="{7D1C4CAF-FE17-4848-B720-57962E088D55}" dt="2025-05-05T03:46:23.051" v="1498" actId="47"/>
        <pc:sldMkLst>
          <pc:docMk/>
          <pc:sldMk cId="0" sldId="802"/>
        </pc:sldMkLst>
      </pc:sldChg>
      <pc:sldChg chg="addSp delSp modSp add del mod">
        <pc:chgData name="John Oakes" userId="1a36f0057432ea1f" providerId="LiveId" clId="{7D1C4CAF-FE17-4848-B720-57962E088D55}" dt="2025-05-05T03:46:23.051" v="1498" actId="47"/>
        <pc:sldMkLst>
          <pc:docMk/>
          <pc:sldMk cId="0" sldId="910"/>
        </pc:sldMkLst>
        <pc:spChg chg="mod">
          <ac:chgData name="John Oakes" userId="1a36f0057432ea1f" providerId="LiveId" clId="{7D1C4CAF-FE17-4848-B720-57962E088D55}" dt="2025-05-04T15:33:45.817" v="1106" actId="255"/>
          <ac:spMkLst>
            <pc:docMk/>
            <pc:sldMk cId="0" sldId="910"/>
            <ac:spMk id="4" creationId="{9269334E-260A-EAC1-751F-92B5EF1E6BB8}"/>
          </ac:spMkLst>
        </pc:spChg>
        <pc:picChg chg="add del mod">
          <ac:chgData name="John Oakes" userId="1a36f0057432ea1f" providerId="LiveId" clId="{7D1C4CAF-FE17-4848-B720-57962E088D55}" dt="2025-05-04T14:52:00.805" v="1028" actId="478"/>
          <ac:picMkLst>
            <pc:docMk/>
            <pc:sldMk cId="0" sldId="910"/>
            <ac:picMk id="3" creationId="{698E8421-BE68-7AFE-1DA7-FBDEA9C4484A}"/>
          </ac:picMkLst>
        </pc:picChg>
        <pc:picChg chg="del">
          <ac:chgData name="John Oakes" userId="1a36f0057432ea1f" providerId="LiveId" clId="{7D1C4CAF-FE17-4848-B720-57962E088D55}" dt="2025-05-04T14:50:16.402" v="954" actId="478"/>
          <ac:picMkLst>
            <pc:docMk/>
            <pc:sldMk cId="0" sldId="910"/>
            <ac:picMk id="1026" creationId="{27962E7B-CE6D-1A8A-5112-5DDE74BB4C7B}"/>
          </ac:picMkLst>
        </pc:picChg>
        <pc:picChg chg="add mod">
          <ac:chgData name="John Oakes" userId="1a36f0057432ea1f" providerId="LiveId" clId="{7D1C4CAF-FE17-4848-B720-57962E088D55}" dt="2025-05-04T14:52:22.848" v="1030" actId="1076"/>
          <ac:picMkLst>
            <pc:docMk/>
            <pc:sldMk cId="0" sldId="910"/>
            <ac:picMk id="1028" creationId="{F91C7CCA-BFA2-5377-319C-B76395379ACD}"/>
          </ac:picMkLst>
        </pc:picChg>
      </pc:sldChg>
      <pc:sldChg chg="modSp add del mod">
        <pc:chgData name="John Oakes" userId="1a36f0057432ea1f" providerId="LiveId" clId="{7D1C4CAF-FE17-4848-B720-57962E088D55}" dt="2025-05-05T03:46:23.051" v="1498" actId="47"/>
        <pc:sldMkLst>
          <pc:docMk/>
          <pc:sldMk cId="0" sldId="911"/>
        </pc:sldMkLst>
        <pc:spChg chg="mod">
          <ac:chgData name="John Oakes" userId="1a36f0057432ea1f" providerId="LiveId" clId="{7D1C4CAF-FE17-4848-B720-57962E088D55}" dt="2025-05-04T14:53:31.153" v="1063" actId="255"/>
          <ac:spMkLst>
            <pc:docMk/>
            <pc:sldMk cId="0" sldId="911"/>
            <ac:spMk id="3" creationId="{492357AC-34EC-F5F8-A5CA-AAE2E8BDE3F8}"/>
          </ac:spMkLst>
        </pc:spChg>
      </pc:sldChg>
      <pc:sldChg chg="addSp delSp modSp new del mod ord">
        <pc:chgData name="John Oakes" userId="1a36f0057432ea1f" providerId="LiveId" clId="{7D1C4CAF-FE17-4848-B720-57962E088D55}" dt="2025-05-05T03:46:06.687" v="1496" actId="47"/>
        <pc:sldMkLst>
          <pc:docMk/>
          <pc:sldMk cId="2050079277" sldId="912"/>
        </pc:sldMkLst>
        <pc:spChg chg="del">
          <ac:chgData name="John Oakes" userId="1a36f0057432ea1f" providerId="LiveId" clId="{7D1C4CAF-FE17-4848-B720-57962E088D55}" dt="2025-05-04T14:34:27.535" v="923" actId="931"/>
          <ac:spMkLst>
            <pc:docMk/>
            <pc:sldMk cId="2050079277" sldId="912"/>
            <ac:spMk id="3" creationId="{AAC54860-3A3B-22B6-9A5E-9175DC039D06}"/>
          </ac:spMkLst>
        </pc:spChg>
        <pc:picChg chg="add mod">
          <ac:chgData name="John Oakes" userId="1a36f0057432ea1f" providerId="LiveId" clId="{7D1C4CAF-FE17-4848-B720-57962E088D55}" dt="2025-05-04T14:35:39.417" v="937" actId="1076"/>
          <ac:picMkLst>
            <pc:docMk/>
            <pc:sldMk cId="2050079277" sldId="912"/>
            <ac:picMk id="5" creationId="{C2458E84-4380-03A3-220A-A1DADDAEE8F7}"/>
          </ac:picMkLst>
        </pc:picChg>
      </pc:sldChg>
      <pc:sldChg chg="addSp delSp modSp new del mod ord">
        <pc:chgData name="John Oakes" userId="1a36f0057432ea1f" providerId="LiveId" clId="{7D1C4CAF-FE17-4848-B720-57962E088D55}" dt="2025-05-05T03:46:11.637" v="1497" actId="47"/>
        <pc:sldMkLst>
          <pc:docMk/>
          <pc:sldMk cId="160841847" sldId="913"/>
        </pc:sldMkLst>
        <pc:spChg chg="del">
          <ac:chgData name="John Oakes" userId="1a36f0057432ea1f" providerId="LiveId" clId="{7D1C4CAF-FE17-4848-B720-57962E088D55}" dt="2025-05-04T14:34:38.196" v="925" actId="931"/>
          <ac:spMkLst>
            <pc:docMk/>
            <pc:sldMk cId="160841847" sldId="913"/>
            <ac:spMk id="3" creationId="{5570D538-B633-3968-86BD-E8F587481C2C}"/>
          </ac:spMkLst>
        </pc:spChg>
        <pc:picChg chg="add mod">
          <ac:chgData name="John Oakes" userId="1a36f0057432ea1f" providerId="LiveId" clId="{7D1C4CAF-FE17-4848-B720-57962E088D55}" dt="2025-05-04T14:35:26.587" v="935" actId="1076"/>
          <ac:picMkLst>
            <pc:docMk/>
            <pc:sldMk cId="160841847" sldId="913"/>
            <ac:picMk id="5" creationId="{B1C8C41E-DD58-ED5E-2239-153FE8AE488A}"/>
          </ac:picMkLst>
        </pc:picChg>
      </pc:sldChg>
      <pc:sldChg chg="addSp delSp modSp new del mod ord">
        <pc:chgData name="John Oakes" userId="1a36f0057432ea1f" providerId="LiveId" clId="{7D1C4CAF-FE17-4848-B720-57962E088D55}" dt="2025-05-05T03:46:11.637" v="1497" actId="47"/>
        <pc:sldMkLst>
          <pc:docMk/>
          <pc:sldMk cId="2205041522" sldId="914"/>
        </pc:sldMkLst>
        <pc:spChg chg="del">
          <ac:chgData name="John Oakes" userId="1a36f0057432ea1f" providerId="LiveId" clId="{7D1C4CAF-FE17-4848-B720-57962E088D55}" dt="2025-05-04T14:34:49.691" v="928" actId="931"/>
          <ac:spMkLst>
            <pc:docMk/>
            <pc:sldMk cId="2205041522" sldId="914"/>
            <ac:spMk id="3" creationId="{B45845E4-EE27-D21D-964C-2ABA1D61D809}"/>
          </ac:spMkLst>
        </pc:spChg>
        <pc:picChg chg="add mod">
          <ac:chgData name="John Oakes" userId="1a36f0057432ea1f" providerId="LiveId" clId="{7D1C4CAF-FE17-4848-B720-57962E088D55}" dt="2025-05-04T14:35:02.759" v="931" actId="1076"/>
          <ac:picMkLst>
            <pc:docMk/>
            <pc:sldMk cId="2205041522" sldId="914"/>
            <ac:picMk id="5" creationId="{F0FDBF0C-E5FB-7257-C3DF-025C2A4EF984}"/>
          </ac:picMkLst>
        </pc:picChg>
      </pc:sldChg>
      <pc:sldChg chg="addSp delSp modSp new del mod ord">
        <pc:chgData name="John Oakes" userId="1a36f0057432ea1f" providerId="LiveId" clId="{7D1C4CAF-FE17-4848-B720-57962E088D55}" dt="2025-05-05T03:46:06.687" v="1496" actId="47"/>
        <pc:sldMkLst>
          <pc:docMk/>
          <pc:sldMk cId="1376207930" sldId="915"/>
        </pc:sldMkLst>
        <pc:spChg chg="del">
          <ac:chgData name="John Oakes" userId="1a36f0057432ea1f" providerId="LiveId" clId="{7D1C4CAF-FE17-4848-B720-57962E088D55}" dt="2025-05-04T14:34:02.836" v="917" actId="931"/>
          <ac:spMkLst>
            <pc:docMk/>
            <pc:sldMk cId="1376207930" sldId="915"/>
            <ac:spMk id="3" creationId="{F84A87D8-5722-CD09-8274-18335F37ED6E}"/>
          </ac:spMkLst>
        </pc:spChg>
        <pc:picChg chg="add mod">
          <ac:chgData name="John Oakes" userId="1a36f0057432ea1f" providerId="LiveId" clId="{7D1C4CAF-FE17-4848-B720-57962E088D55}" dt="2025-05-04T14:36:01.697" v="939" actId="1076"/>
          <ac:picMkLst>
            <pc:docMk/>
            <pc:sldMk cId="1376207930" sldId="915"/>
            <ac:picMk id="5" creationId="{B237C303-09E1-A1C6-BE1B-F110CBAA7507}"/>
          </ac:picMkLst>
        </pc:picChg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916"/>
        </pc:sldMkLst>
      </pc:sldChg>
      <pc:sldChg chg="add del">
        <pc:chgData name="John Oakes" userId="1a36f0057432ea1f" providerId="LiveId" clId="{7D1C4CAF-FE17-4848-B720-57962E088D55}" dt="2025-05-05T03:46:06.687" v="1496" actId="47"/>
        <pc:sldMkLst>
          <pc:docMk/>
          <pc:sldMk cId="0" sldId="917"/>
        </pc:sldMkLst>
      </pc:sldChg>
      <pc:sldChg chg="modSp new mod">
        <pc:chgData name="John Oakes" userId="1a36f0057432ea1f" providerId="LiveId" clId="{7D1C4CAF-FE17-4848-B720-57962E088D55}" dt="2025-05-04T15:45:25.048" v="1311" actId="20577"/>
        <pc:sldMkLst>
          <pc:docMk/>
          <pc:sldMk cId="1045919392" sldId="918"/>
        </pc:sldMkLst>
        <pc:spChg chg="mod">
          <ac:chgData name="John Oakes" userId="1a36f0057432ea1f" providerId="LiveId" clId="{7D1C4CAF-FE17-4848-B720-57962E088D55}" dt="2025-05-04T15:43:54.219" v="1149" actId="20577"/>
          <ac:spMkLst>
            <pc:docMk/>
            <pc:sldMk cId="1045919392" sldId="918"/>
            <ac:spMk id="2" creationId="{E7D45285-3AF7-33AD-4768-1EE3B9376013}"/>
          </ac:spMkLst>
        </pc:spChg>
        <pc:spChg chg="mod">
          <ac:chgData name="John Oakes" userId="1a36f0057432ea1f" providerId="LiveId" clId="{7D1C4CAF-FE17-4848-B720-57962E088D55}" dt="2025-05-04T15:45:25.048" v="1311" actId="20577"/>
          <ac:spMkLst>
            <pc:docMk/>
            <pc:sldMk cId="1045919392" sldId="918"/>
            <ac:spMk id="3" creationId="{813C89FE-8C5A-082E-8145-0C12656D4BF0}"/>
          </ac:spMkLst>
        </pc:spChg>
      </pc:sldChg>
      <pc:sldChg chg="modSp new mod">
        <pc:chgData name="John Oakes" userId="1a36f0057432ea1f" providerId="LiveId" clId="{7D1C4CAF-FE17-4848-B720-57962E088D55}" dt="2025-05-04T15:47:14.169" v="1495" actId="255"/>
        <pc:sldMkLst>
          <pc:docMk/>
          <pc:sldMk cId="3042169550" sldId="919"/>
        </pc:sldMkLst>
        <pc:spChg chg="mod">
          <ac:chgData name="John Oakes" userId="1a36f0057432ea1f" providerId="LiveId" clId="{7D1C4CAF-FE17-4848-B720-57962E088D55}" dt="2025-05-04T15:45:34.213" v="1320" actId="5793"/>
          <ac:spMkLst>
            <pc:docMk/>
            <pc:sldMk cId="3042169550" sldId="919"/>
            <ac:spMk id="2" creationId="{7373715C-C47E-9C8C-08FE-40C38E5885FA}"/>
          </ac:spMkLst>
        </pc:spChg>
        <pc:spChg chg="mod">
          <ac:chgData name="John Oakes" userId="1a36f0057432ea1f" providerId="LiveId" clId="{7D1C4CAF-FE17-4848-B720-57962E088D55}" dt="2025-05-04T15:47:14.169" v="1495" actId="255"/>
          <ac:spMkLst>
            <pc:docMk/>
            <pc:sldMk cId="3042169550" sldId="919"/>
            <ac:spMk id="3" creationId="{DD0BAC41-FC4C-1DEB-09E1-90650F16AC05}"/>
          </ac:spMkLst>
        </pc:spChg>
      </pc:sldChg>
      <pc:sldMasterChg chg="modSp modSldLayout">
        <pc:chgData name="John Oakes" userId="1a36f0057432ea1f" providerId="LiveId" clId="{7D1C4CAF-FE17-4848-B720-57962E088D55}" dt="2025-05-02T22:05:37.735" v="0"/>
        <pc:sldMasterMkLst>
          <pc:docMk/>
          <pc:sldMasterMk cId="2530817660" sldId="2147483660"/>
        </pc:sldMasterMkLst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2530817660" sldId="2147483660"/>
            <ac:spMk id="3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2530817660" sldId="2147483660"/>
            <ac:spMk id="13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2530817660" sldId="2147483660"/>
            <ac:spMk id="14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2530817660" sldId="2147483660"/>
            <ac:spMk id="22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2530817660" sldId="2147483660"/>
            <ac:spMk id="23" creationId="{00000000-0000-0000-0000-000000000000}"/>
          </ac:spMkLst>
        </pc:sp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2923093668" sldId="2147483661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923093668" sldId="2147483661"/>
              <ac:spMk id="8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923093668" sldId="2147483661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3939980969" sldId="2147483663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939980969" sldId="2147483663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939980969" sldId="2147483663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939980969" sldId="2147483663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2065734083" sldId="2147483664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065734083" sldId="2147483664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065734083" sldId="2147483664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3473917900" sldId="2147483665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473917900" sldId="2147483665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473917900" sldId="2147483665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473917900" sldId="2147483665"/>
              <ac:spMk id="4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473917900" sldId="2147483665"/>
              <ac:spMk id="5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473917900" sldId="214748366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4187582425" sldId="2147483668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4187582425" sldId="2147483668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4187582425" sldId="2147483668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4187582425" sldId="2147483668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2446689441" sldId="2147483669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446689441" sldId="2147483669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446689441" sldId="2147483669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2446689441" sldId="2147483669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2530817660" sldId="2147483660"/>
            <pc:sldLayoutMk cId="3207866165" sldId="2147483671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207866165" sldId="2147483671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2530817660" sldId="2147483660"/>
              <pc:sldLayoutMk cId="3207866165" sldId="2147483671"/>
              <ac:spMk id="3" creationId="{00000000-0000-0000-0000-000000000000}"/>
            </ac:spMkLst>
          </pc:spChg>
        </pc:sldLayoutChg>
      </pc:sldMasterChg>
      <pc:sldMasterChg chg="modSp modSldLayout">
        <pc:chgData name="John Oakes" userId="1a36f0057432ea1f" providerId="LiveId" clId="{7D1C4CAF-FE17-4848-B720-57962E088D55}" dt="2025-05-02T22:05:37.735" v="0"/>
        <pc:sldMasterMkLst>
          <pc:docMk/>
          <pc:sldMasterMk cId="1164484220" sldId="2147483672"/>
        </pc:sldMasterMkLst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1164484220" sldId="2147483672"/>
            <ac:spMk id="3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1164484220" sldId="2147483672"/>
            <ac:spMk id="13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1164484220" sldId="2147483672"/>
            <ac:spMk id="14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1164484220" sldId="2147483672"/>
            <ac:spMk id="22" creationId="{00000000-0000-0000-0000-000000000000}"/>
          </ac:spMkLst>
        </pc:spChg>
        <pc:spChg chg="mod">
          <ac:chgData name="John Oakes" userId="1a36f0057432ea1f" providerId="LiveId" clId="{7D1C4CAF-FE17-4848-B720-57962E088D55}" dt="2025-05-02T22:05:37.735" v="0"/>
          <ac:spMkLst>
            <pc:docMk/>
            <pc:sldMasterMk cId="1164484220" sldId="2147483672"/>
            <ac:spMk id="23" creationId="{00000000-0000-0000-0000-000000000000}"/>
          </ac:spMkLst>
        </pc:sp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280639103" sldId="2147483673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80639103" sldId="2147483673"/>
              <ac:spMk id="8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80639103" sldId="2147483673"/>
              <ac:spMk id="9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2383274924" sldId="2147483675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383274924" sldId="2147483675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383274924" sldId="2147483675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383274924" sldId="2147483675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3735093188" sldId="2147483676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735093188" sldId="2147483676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735093188" sldId="2147483676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3507454638" sldId="2147483677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507454638" sldId="2147483677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507454638" sldId="2147483677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507454638" sldId="2147483677"/>
              <ac:spMk id="4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507454638" sldId="2147483677"/>
              <ac:spMk id="5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3507454638" sldId="2147483677"/>
              <ac:spMk id="6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147916320" sldId="2147483680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147916320" sldId="2147483680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147916320" sldId="2147483680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147916320" sldId="2147483680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667183610" sldId="2147483681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667183610" sldId="2147483681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667183610" sldId="2147483681"/>
              <ac:spMk id="3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667183610" sldId="2147483681"/>
              <ac:spMk id="4" creationId="{00000000-0000-0000-0000-000000000000}"/>
            </ac:spMkLst>
          </pc:spChg>
        </pc:sldLayoutChg>
        <pc:sldLayoutChg chg="modSp">
          <pc:chgData name="John Oakes" userId="1a36f0057432ea1f" providerId="LiveId" clId="{7D1C4CAF-FE17-4848-B720-57962E088D55}" dt="2025-05-02T22:05:37.735" v="0"/>
          <pc:sldLayoutMkLst>
            <pc:docMk/>
            <pc:sldMasterMk cId="1164484220" sldId="2147483672"/>
            <pc:sldLayoutMk cId="2641786831" sldId="2147483683"/>
          </pc:sldLayoutMkLst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641786831" sldId="2147483683"/>
              <ac:spMk id="2" creationId="{00000000-0000-0000-0000-000000000000}"/>
            </ac:spMkLst>
          </pc:spChg>
          <pc:spChg chg="mod">
            <ac:chgData name="John Oakes" userId="1a36f0057432ea1f" providerId="LiveId" clId="{7D1C4CAF-FE17-4848-B720-57962E088D55}" dt="2025-05-02T22:05:37.735" v="0"/>
            <ac:spMkLst>
              <pc:docMk/>
              <pc:sldMasterMk cId="1164484220" sldId="2147483672"/>
              <pc:sldLayoutMk cId="2641786831" sldId="2147483683"/>
              <ac:spMk id="3" creationId="{00000000-0000-0000-0000-000000000000}"/>
            </ac:spMkLst>
          </pc:spChg>
        </pc:sldLayoutChg>
      </pc:sldMasterChg>
      <pc:sldMasterChg chg="del delSldLayout">
        <pc:chgData name="John Oakes" userId="1a36f0057432ea1f" providerId="LiveId" clId="{7D1C4CAF-FE17-4848-B720-57962E088D55}" dt="2025-05-05T03:46:06.687" v="1496" actId="47"/>
        <pc:sldMasterMkLst>
          <pc:docMk/>
          <pc:sldMasterMk cId="2127171303" sldId="2147483684"/>
        </pc:sldMasterMkLst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2143920791" sldId="2147483685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3718017327" sldId="2147483686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2622619996" sldId="2147483687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1113961319" sldId="2147483688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40043064" sldId="2147483689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1247233511" sldId="2147483690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3236066916" sldId="2147483691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2887148374" sldId="2147483692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4090324378" sldId="2147483693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2469705545" sldId="2147483694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2127171303" sldId="2147483684"/>
            <pc:sldLayoutMk cId="1695506747" sldId="2147483695"/>
          </pc:sldLayoutMkLst>
        </pc:sldLayoutChg>
      </pc:sldMasterChg>
      <pc:sldMasterChg chg="del delSldLayout">
        <pc:chgData name="John Oakes" userId="1a36f0057432ea1f" providerId="LiveId" clId="{7D1C4CAF-FE17-4848-B720-57962E088D55}" dt="2025-05-05T03:46:06.687" v="1496" actId="47"/>
        <pc:sldMasterMkLst>
          <pc:docMk/>
          <pc:sldMasterMk cId="588970595" sldId="2147483696"/>
        </pc:sldMasterMkLst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431732655" sldId="2147483697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3102228264" sldId="2147483698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882885908" sldId="2147483699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1289559726" sldId="2147483700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3734123788" sldId="2147483701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2044176177" sldId="2147483702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2616170003" sldId="2147483703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1494506967" sldId="2147483704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1700419705" sldId="2147483705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1110827857" sldId="2147483706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588970595" sldId="2147483696"/>
            <pc:sldLayoutMk cId="273787855" sldId="2147483707"/>
          </pc:sldLayoutMkLst>
        </pc:sldLayoutChg>
      </pc:sldMasterChg>
      <pc:sldMasterChg chg="del delSldLayout">
        <pc:chgData name="John Oakes" userId="1a36f0057432ea1f" providerId="LiveId" clId="{7D1C4CAF-FE17-4848-B720-57962E088D55}" dt="2025-05-05T03:46:23.051" v="1498" actId="47"/>
        <pc:sldMasterMkLst>
          <pc:docMk/>
          <pc:sldMasterMk cId="3517902162" sldId="2147483708"/>
        </pc:sldMasterMkLst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76627895" sldId="2147483709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2148359128" sldId="2147483710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1426894059" sldId="2147483711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3653628082" sldId="2147483712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3951116947" sldId="2147483713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1502942890" sldId="2147483714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3386050524" sldId="2147483715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941547144" sldId="2147483716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3644350299" sldId="2147483717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1155813100" sldId="2147483718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517902162" sldId="2147483708"/>
            <pc:sldLayoutMk cId="1429067803" sldId="2147483719"/>
          </pc:sldLayoutMkLst>
        </pc:sldLayoutChg>
      </pc:sldMasterChg>
      <pc:sldMasterChg chg="del delSldLayout">
        <pc:chgData name="John Oakes" userId="1a36f0057432ea1f" providerId="LiveId" clId="{7D1C4CAF-FE17-4848-B720-57962E088D55}" dt="2025-05-05T03:46:23.051" v="1498" actId="47"/>
        <pc:sldMasterMkLst>
          <pc:docMk/>
          <pc:sldMasterMk cId="1628901264" sldId="2147483720"/>
        </pc:sldMasterMkLst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4278611942" sldId="2147483721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3919114316" sldId="2147483722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2086790856" sldId="2147483723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3387201383" sldId="2147483724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1737000801" sldId="2147483725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1849980200" sldId="2147483726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2038294140" sldId="2147483727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1752170041" sldId="2147483728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4123687855" sldId="2147483729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1668352083" sldId="2147483730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1628901264" sldId="2147483720"/>
            <pc:sldLayoutMk cId="2991881627" sldId="2147483731"/>
          </pc:sldLayoutMkLst>
        </pc:sldLayoutChg>
      </pc:sldMasterChg>
      <pc:sldMasterChg chg="del delSldLayout">
        <pc:chgData name="John Oakes" userId="1a36f0057432ea1f" providerId="LiveId" clId="{7D1C4CAF-FE17-4848-B720-57962E088D55}" dt="2025-05-05T03:46:23.051" v="1498" actId="47"/>
        <pc:sldMasterMkLst>
          <pc:docMk/>
          <pc:sldMasterMk cId="721935100" sldId="2147483732"/>
        </pc:sldMasterMkLst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4140253025" sldId="2147483733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1987878319" sldId="2147483734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794722229" sldId="2147483735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4006599061" sldId="2147483736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3862269128" sldId="2147483737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2538990863" sldId="2147483738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1029298738" sldId="2147483739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1107324044" sldId="2147483740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634200774" sldId="2147483741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802707096" sldId="2147483742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721935100" sldId="2147483732"/>
            <pc:sldLayoutMk cId="848064471" sldId="2147483743"/>
          </pc:sldLayoutMkLst>
        </pc:sldLayoutChg>
      </pc:sldMasterChg>
      <pc:sldMasterChg chg="del delSldLayout">
        <pc:chgData name="John Oakes" userId="1a36f0057432ea1f" providerId="LiveId" clId="{7D1C4CAF-FE17-4848-B720-57962E088D55}" dt="2025-05-05T03:46:23.051" v="1498" actId="47"/>
        <pc:sldMasterMkLst>
          <pc:docMk/>
          <pc:sldMasterMk cId="3712580337" sldId="2147483744"/>
        </pc:sldMasterMkLst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1074442840" sldId="2147483745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2369701438" sldId="2147483746"/>
          </pc:sldLayoutMkLst>
        </pc:sldLayoutChg>
        <pc:sldLayoutChg chg="del">
          <pc:chgData name="John Oakes" userId="1a36f0057432ea1f" providerId="LiveId" clId="{7D1C4CAF-FE17-4848-B720-57962E088D55}" dt="2025-05-05T03:46:06.687" v="1496" actId="47"/>
          <pc:sldLayoutMkLst>
            <pc:docMk/>
            <pc:sldMasterMk cId="3712580337" sldId="2147483744"/>
            <pc:sldLayoutMk cId="3445824200" sldId="2147483747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3887581082" sldId="2147483748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3379273384" sldId="2147483749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1165153686" sldId="2147483750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1365298886" sldId="2147483751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497873684" sldId="2147483752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209853954" sldId="2147483753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751292071" sldId="2147483754"/>
          </pc:sldLayoutMkLst>
        </pc:sldLayoutChg>
        <pc:sldLayoutChg chg="del">
          <pc:chgData name="John Oakes" userId="1a36f0057432ea1f" providerId="LiveId" clId="{7D1C4CAF-FE17-4848-B720-57962E088D55}" dt="2025-05-05T03:46:23.051" v="1498" actId="47"/>
          <pc:sldLayoutMkLst>
            <pc:docMk/>
            <pc:sldMasterMk cId="3712580337" sldId="2147483744"/>
            <pc:sldLayoutMk cId="1389203911" sldId="214748375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9934-23FC-438B-8A55-2DE95F6FF853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E5C3A3-C2EF-43E3-9DC1-607061503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1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574E2-EFD2-4871-B434-DFA83DC19F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866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74E2-EFD2-4871-B434-DFA83DC19F5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783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36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23093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58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66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06391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8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274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31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4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786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65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16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33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183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5471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86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36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54864" indent="0" algn="l"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8"/>
            <a:ext cx="1016000" cy="365125"/>
          </a:xfrm>
        </p:spPr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9809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3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1535113"/>
            <a:ext cx="5389033" cy="750887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tx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3"/>
            <a:ext cx="5386917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362203"/>
            <a:ext cx="5389033" cy="3763963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17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4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06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165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2" y="1524003"/>
            <a:ext cx="4011084" cy="4602163"/>
          </a:xfrm>
        </p:spPr>
        <p:txBody>
          <a:bodyPr/>
          <a:lstStyle>
            <a:lvl1pPr marL="0" indent="0">
              <a:buNone/>
              <a:defRPr sz="10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1950"/>
            </a:lvl1pPr>
            <a:lvl2pPr>
              <a:defRPr sz="1800"/>
            </a:lvl2pPr>
            <a:lvl3pPr>
              <a:defRPr sz="165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82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15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24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689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8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8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8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9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76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075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11480" indent="-30861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51510" indent="-212598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17145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1650" kern="1200">
          <a:solidFill>
            <a:schemeClr val="tx1"/>
          </a:solidFill>
          <a:latin typeface="+mn-lt"/>
          <a:ea typeface="+mn-ea"/>
          <a:cs typeface="+mn-cs"/>
        </a:defRPr>
      </a:lvl3pPr>
      <a:lvl4pPr marL="1014984" indent="-13716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5900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323594" indent="-13716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74470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25346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76222" indent="-13716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B83FAA-897B-455B-BF6B-FA45948F92B0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45D33C-30A8-415D-B9A5-7A314FAF7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4842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80225" y="71022"/>
            <a:ext cx="7171362" cy="1331651"/>
          </a:xfrm>
        </p:spPr>
        <p:txBody>
          <a:bodyPr>
            <a:normAutofit/>
          </a:bodyPr>
          <a:lstStyle/>
          <a:p>
            <a:r>
              <a:rPr lang="en-US" sz="4000" dirty="0"/>
              <a:t>The Gospel of John IX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6413" y="2527443"/>
            <a:ext cx="4695290" cy="375794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>
                <a:solidFill>
                  <a:srgbClr val="FFFF00"/>
                </a:solidFill>
              </a:rPr>
              <a:t>Jesus and the Feast of Tabernacles   </a:t>
            </a:r>
          </a:p>
          <a:p>
            <a:pPr algn="l"/>
            <a:endParaRPr lang="en-US" sz="3200" b="1" dirty="0">
              <a:solidFill>
                <a:srgbClr val="FFFF00"/>
              </a:solidFill>
            </a:endParaRPr>
          </a:p>
          <a:p>
            <a:pPr algn="l"/>
            <a:r>
              <a:rPr lang="en-US" sz="3200" b="1" dirty="0">
                <a:solidFill>
                  <a:srgbClr val="FFFF00"/>
                </a:solidFill>
              </a:rPr>
              <a:t>I AM the Light of the World</a:t>
            </a:r>
          </a:p>
        </p:txBody>
      </p:sp>
      <p:pic>
        <p:nvPicPr>
          <p:cNvPr id="1026" name="Picture 2" descr="http://www.milligan.edu/administrative/mmatson/john-ic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3" y="292813"/>
            <a:ext cx="4906956" cy="62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691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508EB-7596-ED0C-983F-FC38C71A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8:42-48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58DC4-0C0A-B302-5083-B9ED7FF40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87702"/>
            <a:ext cx="10668000" cy="4521657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600" b="1" dirty="0"/>
              <a:t>“Can any of you prove me guilty of sin?”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“You are demon-possessed.”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In other words….   No, we cannot!</a:t>
            </a:r>
          </a:p>
        </p:txBody>
      </p:sp>
    </p:spTree>
    <p:extLst>
      <p:ext uri="{BB962C8B-B14F-4D97-AF65-F5344CB8AC3E}">
        <p14:creationId xmlns:p14="http://schemas.microsoft.com/office/powerpoint/2010/main" val="4224020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2B9B5-E0B0-41FE-83E7-A76E9B51D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627" y="274638"/>
            <a:ext cx="10996773" cy="959649"/>
          </a:xfrm>
        </p:spPr>
        <p:txBody>
          <a:bodyPr>
            <a:normAutofit/>
          </a:bodyPr>
          <a:lstStyle/>
          <a:p>
            <a:r>
              <a:rPr lang="en-US" sz="4400" dirty="0"/>
              <a:t>John 8:49-59 I 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13705-5384-476A-915A-9579590E03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9" y="1592494"/>
            <a:ext cx="6080340" cy="471686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John 8:51  Whoever obeys my word will never see death.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Jesus: I am greater than Abraham.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John 8:58 Before Abraham was born, I AM</a:t>
            </a:r>
          </a:p>
          <a:p>
            <a:pPr marL="137160" indent="0">
              <a:buNone/>
            </a:pPr>
            <a:endParaRPr lang="en-US" sz="1200" b="1" dirty="0"/>
          </a:p>
          <a:p>
            <a:pPr marL="137160" indent="0">
              <a:buNone/>
            </a:pPr>
            <a:r>
              <a:rPr lang="en-US" sz="3200" b="1" dirty="0"/>
              <a:t>They picked up stones…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7A0CF9-2A6C-40CE-AA63-AC3B0D742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8974" y="1324327"/>
            <a:ext cx="4163148" cy="480149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998F3-0A7D-4EDE-A154-06B7051901DD}"/>
              </a:ext>
            </a:extLst>
          </p:cNvPr>
          <p:cNvSpPr txBox="1"/>
          <p:nvPr/>
        </p:nvSpPr>
        <p:spPr>
          <a:xfrm>
            <a:off x="8054939" y="6215865"/>
            <a:ext cx="247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YHWH  I AM</a:t>
            </a:r>
          </a:p>
        </p:txBody>
      </p:sp>
    </p:spTree>
    <p:extLst>
      <p:ext uri="{BB962C8B-B14F-4D97-AF65-F5344CB8AC3E}">
        <p14:creationId xmlns:p14="http://schemas.microsoft.com/office/powerpoint/2010/main" val="410509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45285-3AF7-33AD-4768-1EE3B9376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C89FE-8C5A-082E-8145-0C12656D4B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77428"/>
            <a:ext cx="10972800" cy="4531931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en-US" sz="3200" b="1" dirty="0"/>
              <a:t>Jesus is the Light of the World</a:t>
            </a:r>
          </a:p>
          <a:p>
            <a:pPr marL="137160" indent="0" algn="ctr">
              <a:buNone/>
            </a:pPr>
            <a:endParaRPr lang="en-US" sz="1200" b="1" dirty="0"/>
          </a:p>
          <a:p>
            <a:pPr marL="137160" indent="0" algn="ctr">
              <a:buNone/>
            </a:pPr>
            <a:r>
              <a:rPr lang="en-US" sz="3200" b="1" dirty="0"/>
              <a:t>Jesus is the one who will be lifted up</a:t>
            </a:r>
          </a:p>
          <a:p>
            <a:pPr marL="137160" indent="0" algn="ctr">
              <a:buNone/>
            </a:pPr>
            <a:endParaRPr lang="en-US" sz="1200" b="1" dirty="0"/>
          </a:p>
          <a:p>
            <a:pPr marL="137160" indent="0" algn="ctr">
              <a:buNone/>
            </a:pPr>
            <a:r>
              <a:rPr lang="en-US" sz="3200" b="1" dirty="0"/>
              <a:t>Jesus lived a sinless life</a:t>
            </a:r>
          </a:p>
          <a:p>
            <a:pPr marL="137160" indent="0" algn="ctr">
              <a:buNone/>
            </a:pPr>
            <a:endParaRPr lang="en-US" sz="1200" b="1" dirty="0"/>
          </a:p>
          <a:p>
            <a:pPr marL="137160" indent="0" algn="ctr">
              <a:buNone/>
            </a:pPr>
            <a:r>
              <a:rPr lang="en-US" sz="3200" b="1" dirty="0"/>
              <a:t>Jesus is God</a:t>
            </a:r>
          </a:p>
          <a:p>
            <a:pPr marL="137160" indent="0" algn="ctr">
              <a:buNone/>
            </a:pPr>
            <a:endParaRPr lang="en-US" sz="1200" b="1" dirty="0"/>
          </a:p>
          <a:p>
            <a:pPr marL="137160" indent="0" algn="ctr">
              <a:buNone/>
            </a:pPr>
            <a:r>
              <a:rPr lang="en-US" sz="3200" b="1" dirty="0"/>
              <a:t>Do you believe this?</a:t>
            </a:r>
          </a:p>
        </p:txBody>
      </p:sp>
    </p:spTree>
    <p:extLst>
      <p:ext uri="{BB962C8B-B14F-4D97-AF65-F5344CB8AC3E}">
        <p14:creationId xmlns:p14="http://schemas.microsoft.com/office/powerpoint/2010/main" val="1045919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3715C-C47E-9C8C-08FE-40C38E588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BAC41-FC4C-1DEB-09E1-90650F16AC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en-US" sz="3200" b="1" dirty="0"/>
              <a:t>Will you be the light of the world?</a:t>
            </a:r>
          </a:p>
          <a:p>
            <a:pPr marL="137160" indent="0" algn="ctr">
              <a:buNone/>
            </a:pPr>
            <a:endParaRPr lang="en-US" sz="1400" b="1" dirty="0"/>
          </a:p>
          <a:p>
            <a:pPr marL="137160" indent="0" algn="ctr">
              <a:buNone/>
            </a:pPr>
            <a:r>
              <a:rPr lang="en-US" sz="3200" b="1" dirty="0"/>
              <a:t>Will you hold out his teachings to the world?</a:t>
            </a:r>
          </a:p>
          <a:p>
            <a:pPr marL="137160" indent="0" algn="ctr">
              <a:buNone/>
            </a:pPr>
            <a:br>
              <a:rPr lang="en-US" sz="3200" b="1" dirty="0"/>
            </a:br>
            <a:r>
              <a:rPr lang="en-US" sz="3200" b="1" dirty="0"/>
              <a:t>Will you lift up </a:t>
            </a:r>
            <a:r>
              <a:rPr lang="en-US" sz="3200" b="1"/>
              <a:t>Jesus?</a:t>
            </a:r>
          </a:p>
          <a:p>
            <a:pPr marL="137160" indent="0" algn="ctr">
              <a:buNone/>
            </a:pPr>
            <a:endParaRPr lang="en-US" sz="1200" b="1" dirty="0"/>
          </a:p>
          <a:p>
            <a:pPr marL="137160" indent="0" algn="ctr">
              <a:buNone/>
            </a:pPr>
            <a:r>
              <a:rPr lang="en-US" sz="3200" b="1" dirty="0"/>
              <a:t>Will you, like Abraham, walk by faith?</a:t>
            </a:r>
          </a:p>
        </p:txBody>
      </p:sp>
    </p:spTree>
    <p:extLst>
      <p:ext uri="{BB962C8B-B14F-4D97-AF65-F5344CB8AC3E}">
        <p14:creationId xmlns:p14="http://schemas.microsoft.com/office/powerpoint/2010/main" val="3042169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0C0B5-8266-6BBB-B27F-CC3E4326F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Gospel of John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CBC84-CF88-8EE1-7F01-74D7CF8B5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932" y="1890444"/>
            <a:ext cx="10760467" cy="4418915"/>
          </a:xfrm>
        </p:spPr>
        <p:txBody>
          <a:bodyPr>
            <a:normAutofit/>
          </a:bodyPr>
          <a:lstStyle/>
          <a:p>
            <a:pPr marL="102870" indent="0">
              <a:buNone/>
            </a:pPr>
            <a:r>
              <a:rPr lang="en-US" sz="3200" b="1" dirty="0"/>
              <a:t>In John, Jesus is revealed through his miracles and through his statements about himself.</a:t>
            </a:r>
          </a:p>
          <a:p>
            <a:pPr marL="102870" indent="0">
              <a:buNone/>
            </a:pPr>
            <a:endParaRPr lang="en-US" sz="3200" b="1" dirty="0"/>
          </a:p>
          <a:p>
            <a:pPr marL="102870" indent="0">
              <a:buNone/>
            </a:pPr>
            <a:r>
              <a:rPr lang="en-US" sz="3200" b="1" dirty="0"/>
              <a:t>Theme verse:   John 1:14  The Word of God…</a:t>
            </a:r>
          </a:p>
        </p:txBody>
      </p:sp>
    </p:spTree>
    <p:extLst>
      <p:ext uri="{BB962C8B-B14F-4D97-AF65-F5344CB8AC3E}">
        <p14:creationId xmlns:p14="http://schemas.microsoft.com/office/powerpoint/2010/main" val="84924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Theme:  Jesus Replacing/Greater than the Jewish Festivals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351" y="1600200"/>
            <a:ext cx="10370049" cy="4709160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dirty="0"/>
              <a:t> 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1. Jesus greater than the Sabbath  </a:t>
            </a:r>
            <a:r>
              <a:rPr lang="en-US" sz="3200" b="1" dirty="0" err="1">
                <a:solidFill>
                  <a:srgbClr val="FFFF00"/>
                </a:solidFill>
              </a:rPr>
              <a:t>Jn</a:t>
            </a:r>
            <a:r>
              <a:rPr lang="en-US" sz="3200" b="1" dirty="0">
                <a:solidFill>
                  <a:srgbClr val="FFFF00"/>
                </a:solidFill>
              </a:rPr>
              <a:t> 5:1-18</a:t>
            </a:r>
          </a:p>
          <a:p>
            <a:pPr marL="137160" indent="0">
              <a:buNone/>
            </a:pPr>
            <a:endParaRPr lang="en-US" sz="11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2. Jesus fulfills the Passover/The 2</a:t>
            </a:r>
            <a:r>
              <a:rPr lang="en-US" sz="3200" b="1" baseline="30000" dirty="0">
                <a:solidFill>
                  <a:srgbClr val="FFFF00"/>
                </a:solidFill>
              </a:rPr>
              <a:t>nd</a:t>
            </a:r>
            <a:r>
              <a:rPr lang="en-US" sz="3200" b="1" dirty="0">
                <a:solidFill>
                  <a:srgbClr val="FFFF00"/>
                </a:solidFill>
              </a:rPr>
              <a:t> Moses  Jn 6:1-70</a:t>
            </a:r>
          </a:p>
          <a:p>
            <a:pPr marL="137160" indent="0">
              <a:buNone/>
            </a:pPr>
            <a:endParaRPr lang="en-US" sz="11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3. Jesus fulfills Booths/Tabernacles  Jn 7:1-9:41</a:t>
            </a:r>
          </a:p>
          <a:p>
            <a:pPr marL="137160" indent="0">
              <a:buNone/>
            </a:pPr>
            <a:endParaRPr lang="en-US" sz="1100" b="1" dirty="0">
              <a:solidFill>
                <a:srgbClr val="FFFF00"/>
              </a:solidFill>
            </a:endParaRP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4. Jesus fulfills Feast of Dedication (Hanukkah)</a:t>
            </a:r>
          </a:p>
          <a:p>
            <a:pPr marL="137160" indent="0">
              <a:buNone/>
            </a:pPr>
            <a:r>
              <a:rPr lang="en-US" sz="3200" b="1" dirty="0">
                <a:solidFill>
                  <a:srgbClr val="FFFF00"/>
                </a:solidFill>
              </a:rPr>
              <a:t>    </a:t>
            </a:r>
            <a:r>
              <a:rPr lang="en-US" sz="3200" b="1" dirty="0" err="1">
                <a:solidFill>
                  <a:srgbClr val="FFFF00"/>
                </a:solidFill>
              </a:rPr>
              <a:t>Jn</a:t>
            </a:r>
            <a:r>
              <a:rPr lang="en-US" sz="3200" b="1" dirty="0">
                <a:solidFill>
                  <a:srgbClr val="FFFF00"/>
                </a:solidFill>
              </a:rPr>
              <a:t> 10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7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A0917E-89A3-4141-B3F0-7F411FDB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7:37-43  Living Water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04D62-4348-4762-85A3-E9D1DF904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867" y="1322774"/>
            <a:ext cx="6126223" cy="533547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John 7:37  “Whoever believes in my, as Scripture says, rivers of living water will flow from within them.”  By this he meant the Spirit…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Isaiah 12:3 With joy, you will draw water from the well of salvation.</a:t>
            </a:r>
          </a:p>
          <a:p>
            <a:pPr marL="137160" indent="0">
              <a:buNone/>
            </a:pPr>
            <a:endParaRPr lang="en-US" sz="2400" b="1" dirty="0"/>
          </a:p>
          <a:p>
            <a:pPr marL="137160" indent="0">
              <a:buNone/>
            </a:pPr>
            <a:endParaRPr lang="en-US" sz="24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9B73A1-6CDC-488B-9E63-5B0AB3317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2244" y="1563867"/>
            <a:ext cx="4400550" cy="3943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6CA260-E9CD-4E62-B907-A687CF5F5BF3}"/>
              </a:ext>
            </a:extLst>
          </p:cNvPr>
          <p:cNvSpPr txBox="1"/>
          <p:nvPr/>
        </p:nvSpPr>
        <p:spPr>
          <a:xfrm>
            <a:off x="6698751" y="5653446"/>
            <a:ext cx="53528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 Water Pouring Ceremony</a:t>
            </a:r>
          </a:p>
        </p:txBody>
      </p:sp>
    </p:spTree>
    <p:extLst>
      <p:ext uri="{BB962C8B-B14F-4D97-AF65-F5344CB8AC3E}">
        <p14:creationId xmlns:p14="http://schemas.microsoft.com/office/powerpoint/2010/main" val="3187127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CCF8-451A-83A8-2EBB-94C0709A0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8:12-20  I AM Statement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532E7-D5D4-E897-23DE-1F5A53ABC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I AM the light of the world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Not I have light</a:t>
            </a:r>
          </a:p>
          <a:p>
            <a:pPr marL="137160" indent="0">
              <a:buNone/>
            </a:pPr>
            <a:r>
              <a:rPr lang="en-US" sz="3200" b="1" dirty="0"/>
              <a:t>Not I bring light</a:t>
            </a:r>
          </a:p>
          <a:p>
            <a:pPr marL="137160" indent="0">
              <a:buNone/>
            </a:pPr>
            <a:r>
              <a:rPr lang="en-US" sz="3200" b="1" dirty="0"/>
              <a:t>Not I show light</a:t>
            </a:r>
          </a:p>
          <a:p>
            <a:pPr marL="137160" indent="0">
              <a:buNone/>
            </a:pPr>
            <a:r>
              <a:rPr lang="en-US" sz="3200" b="1" dirty="0"/>
              <a:t>No!!!    I AM the light of the world!</a:t>
            </a:r>
          </a:p>
        </p:txBody>
      </p:sp>
    </p:spTree>
    <p:extLst>
      <p:ext uri="{BB962C8B-B14F-4D97-AF65-F5344CB8AC3E}">
        <p14:creationId xmlns:p14="http://schemas.microsoft.com/office/powerpoint/2010/main" val="4028569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95666-5554-4744-B948-B5D491BC6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John 8:12-20 </a:t>
            </a:r>
            <a:br>
              <a:rPr lang="en-US" sz="4400" dirty="0"/>
            </a:br>
            <a:r>
              <a:rPr lang="en-US" sz="4400" dirty="0"/>
              <a:t>I AM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4A110-97F9-4C28-883F-4EB50F7E6E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2846" y="2086252"/>
            <a:ext cx="5085175" cy="4223108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en-US" sz="3200" b="1" dirty="0"/>
              <a:t>Illumination of the Temple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Purpose: To remember the </a:t>
            </a:r>
            <a:r>
              <a:rPr lang="en-US" sz="3200" b="1" i="1" dirty="0"/>
              <a:t>Shekinah</a:t>
            </a:r>
            <a:r>
              <a:rPr lang="en-US" sz="3200" b="1" dirty="0"/>
              <a:t>—the Glory of God who dwelt with them in the wilderness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DC8110-4CFB-43AE-99F1-8BBCDB943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9" y="2086252"/>
            <a:ext cx="6373281" cy="43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6723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4A1DE-A221-E909-21F6-70B34F423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AM The Light of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13CE8-FA31-4CEF-56E0-32ED307287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b="1" dirty="0"/>
              <a:t>Jesus is the shekinah—the glory, the pillar of fire.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John 12:36   We are “sons of light.”</a:t>
            </a:r>
          </a:p>
          <a:p>
            <a:pPr marL="137160" indent="0">
              <a:buNone/>
            </a:pPr>
            <a:endParaRPr lang="en-US" sz="3200" b="1" dirty="0"/>
          </a:p>
          <a:p>
            <a:pPr marL="137160" indent="0">
              <a:buNone/>
            </a:pPr>
            <a:r>
              <a:rPr lang="en-US" sz="3200" b="1" dirty="0"/>
              <a:t>John 12:46  Whoever believes in me will not remain in darkness.</a:t>
            </a:r>
          </a:p>
          <a:p>
            <a:pPr marL="137160" indent="0">
              <a:buNone/>
            </a:pP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494331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96D35-B887-4187-B9E5-0FCE80A8F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John 8:28  I AM He  </a:t>
            </a:r>
            <a:r>
              <a:rPr lang="en-US" sz="4400" i="1" dirty="0"/>
              <a:t>ego </a:t>
            </a:r>
            <a:r>
              <a:rPr lang="en-US" sz="4400" i="1" dirty="0" err="1"/>
              <a:t>eimi</a:t>
            </a:r>
            <a:endParaRPr lang="en-US" sz="4400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8D2B-0509-465C-BBCD-3044332B4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885" y="1541124"/>
            <a:ext cx="6893959" cy="2036578"/>
          </a:xfrm>
        </p:spPr>
        <p:txBody>
          <a:bodyPr/>
          <a:lstStyle/>
          <a:p>
            <a:pPr marL="137160" indent="0">
              <a:buNone/>
            </a:pPr>
            <a:r>
              <a:rPr lang="en-US" b="1" dirty="0"/>
              <a:t>When you have lifted up the Son of Man, then you will know that I AM He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3EF846-1318-4FF0-A3CE-FAB2871FC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56" y="1336914"/>
            <a:ext cx="3212635" cy="47895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235096-22EA-4842-987E-846C87E6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19" y="2620998"/>
            <a:ext cx="5688292" cy="32044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1F212E-033E-40AE-AFC3-1749CB982F5A}"/>
              </a:ext>
            </a:extLst>
          </p:cNvPr>
          <p:cNvSpPr txBox="1"/>
          <p:nvPr/>
        </p:nvSpPr>
        <p:spPr>
          <a:xfrm>
            <a:off x="2864529" y="6045692"/>
            <a:ext cx="68137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Have you been lifting Jesus up?</a:t>
            </a:r>
          </a:p>
        </p:txBody>
      </p:sp>
    </p:spTree>
    <p:extLst>
      <p:ext uri="{BB962C8B-B14F-4D97-AF65-F5344CB8AC3E}">
        <p14:creationId xmlns:p14="http://schemas.microsoft.com/office/powerpoint/2010/main" val="389947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C82A-37B2-4097-8097-1CCFF5498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John 8:31-41 True Disciples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D25C3-A54B-4BDC-9C93-4852AE792A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sz="3600" b="1" dirty="0"/>
              <a:t>John 8:31 “Belief” is not enough.</a:t>
            </a:r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Are you holding to Jesus’ teachings?</a:t>
            </a:r>
          </a:p>
          <a:p>
            <a:pPr marL="137160" indent="0" algn="r">
              <a:buNone/>
            </a:pPr>
            <a:r>
              <a:rPr lang="en-US" sz="3600" b="1" dirty="0"/>
              <a:t>Then you will be </a:t>
            </a:r>
            <a:r>
              <a:rPr lang="en-US" sz="3600" b="1"/>
              <a:t>set free…</a:t>
            </a:r>
            <a:endParaRPr lang="en-US" sz="3600" b="1" dirty="0"/>
          </a:p>
          <a:p>
            <a:pPr marL="137160" indent="0">
              <a:buNone/>
            </a:pPr>
            <a:endParaRPr lang="en-US" sz="3600" b="1" dirty="0"/>
          </a:p>
          <a:p>
            <a:pPr marL="137160" indent="0">
              <a:buNone/>
            </a:pPr>
            <a:r>
              <a:rPr lang="en-US" sz="3600" b="1" dirty="0"/>
              <a:t>Are you Abraham’s children (walking by faith)?</a:t>
            </a:r>
          </a:p>
          <a:p>
            <a:pPr marL="13716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66958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15896</TotalTime>
  <Words>468</Words>
  <Application>Microsoft Office PowerPoint</Application>
  <PresentationFormat>Widescreen</PresentationFormat>
  <Paragraphs>84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Book Antiqua</vt:lpstr>
      <vt:lpstr>Calibri</vt:lpstr>
      <vt:lpstr>Lucida Sans</vt:lpstr>
      <vt:lpstr>Wingdings</vt:lpstr>
      <vt:lpstr>Wingdings 2</vt:lpstr>
      <vt:lpstr>Wingdings 3</vt:lpstr>
      <vt:lpstr>Apex</vt:lpstr>
      <vt:lpstr>1_Apex</vt:lpstr>
      <vt:lpstr>The Gospel of John IX</vt:lpstr>
      <vt:lpstr>Gospel of John</vt:lpstr>
      <vt:lpstr>Theme:  Jesus Replacing/Greater than the Jewish Festivals</vt:lpstr>
      <vt:lpstr>John 7:37-43  Living Water</vt:lpstr>
      <vt:lpstr>John 8:12-20  I AM Statement #2</vt:lpstr>
      <vt:lpstr>John 8:12-20  I AM the Light of the World</vt:lpstr>
      <vt:lpstr>I AM The Light of the World</vt:lpstr>
      <vt:lpstr>John 8:28  I AM He  ego eimi</vt:lpstr>
      <vt:lpstr>John 8:31-41 True Disciples</vt:lpstr>
      <vt:lpstr>John 8:42-48</vt:lpstr>
      <vt:lpstr>John 8:49-59 I AM</vt:lpstr>
      <vt:lpstr>Summary</vt:lpstr>
      <vt:lpstr>Then…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Gospel of John</dc:title>
  <dc:creator>John Oakes</dc:creator>
  <cp:lastModifiedBy>John Oakes</cp:lastModifiedBy>
  <cp:revision>102</cp:revision>
  <dcterms:created xsi:type="dcterms:W3CDTF">2020-11-05T23:37:34Z</dcterms:created>
  <dcterms:modified xsi:type="dcterms:W3CDTF">2025-05-05T03:46:27Z</dcterms:modified>
</cp:coreProperties>
</file>