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396" r:id="rId4"/>
    <p:sldId id="413" r:id="rId5"/>
    <p:sldId id="405" r:id="rId6"/>
    <p:sldId id="258" r:id="rId7"/>
    <p:sldId id="259" r:id="rId8"/>
    <p:sldId id="411" r:id="rId9"/>
    <p:sldId id="406" r:id="rId10"/>
    <p:sldId id="407" r:id="rId11"/>
    <p:sldId id="409" r:id="rId12"/>
    <p:sldId id="408" r:id="rId13"/>
    <p:sldId id="410" r:id="rId14"/>
    <p:sldId id="4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35397-BC74-40C6-AF70-82F03A51C6B6}" v="13" dt="2025-05-23T23:38:48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4FD35397-BC74-40C6-AF70-82F03A51C6B6}"/>
    <pc:docChg chg="custSel addSld delSld modSld modMainMaster modNotesMaster">
      <pc:chgData name="John Oakes" userId="1a36f0057432ea1f" providerId="LiveId" clId="{4FD35397-BC74-40C6-AF70-82F03A51C6B6}" dt="2025-05-23T23:42:17.437" v="598" actId="14100"/>
      <pc:docMkLst>
        <pc:docMk/>
      </pc:docMkLst>
      <pc:sldChg chg="modSp mod modNotes">
        <pc:chgData name="John Oakes" userId="1a36f0057432ea1f" providerId="LiveId" clId="{4FD35397-BC74-40C6-AF70-82F03A51C6B6}" dt="2025-05-23T23:33:33.654" v="14" actId="14100"/>
        <pc:sldMkLst>
          <pc:docMk/>
          <pc:sldMk cId="2189691723" sldId="257"/>
        </pc:sldMkLst>
        <pc:spChg chg="mod">
          <ac:chgData name="John Oakes" userId="1a36f0057432ea1f" providerId="LiveId" clId="{4FD35397-BC74-40C6-AF70-82F03A51C6B6}" dt="2025-05-23T23:33:12.864" v="10" actId="14100"/>
          <ac:spMkLst>
            <pc:docMk/>
            <pc:sldMk cId="2189691723" sldId="257"/>
            <ac:spMk id="2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3:33.654" v="14" actId="14100"/>
          <ac:spMkLst>
            <pc:docMk/>
            <pc:sldMk cId="2189691723" sldId="257"/>
            <ac:spMk id="3" creationId="{00000000-0000-0000-0000-000000000000}"/>
          </ac:spMkLst>
        </pc:spChg>
        <pc:picChg chg="mod">
          <ac:chgData name="John Oakes" userId="1a36f0057432ea1f" providerId="LiveId" clId="{4FD35397-BC74-40C6-AF70-82F03A51C6B6}" dt="2025-05-23T23:33:15.915" v="11" actId="14100"/>
          <ac:picMkLst>
            <pc:docMk/>
            <pc:sldMk cId="2189691723" sldId="257"/>
            <ac:picMk id="1026" creationId="{00000000-0000-0000-0000-000000000000}"/>
          </ac:picMkLst>
        </pc:picChg>
      </pc:sldChg>
      <pc:sldChg chg="modSp mod modNotes">
        <pc:chgData name="John Oakes" userId="1a36f0057432ea1f" providerId="LiveId" clId="{4FD35397-BC74-40C6-AF70-82F03A51C6B6}" dt="2025-05-23T23:41:00.607" v="518" actId="255"/>
        <pc:sldMkLst>
          <pc:docMk/>
          <pc:sldMk cId="1387586536" sldId="258"/>
        </pc:sldMkLst>
        <pc:spChg chg="mod">
          <ac:chgData name="John Oakes" userId="1a36f0057432ea1f" providerId="LiveId" clId="{4FD35397-BC74-40C6-AF70-82F03A51C6B6}" dt="2025-05-23T23:40:15.477" v="502" actId="14100"/>
          <ac:spMkLst>
            <pc:docMk/>
            <pc:sldMk cId="1387586536" sldId="258"/>
            <ac:spMk id="2" creationId="{00000000-0000-0000-0000-000000000000}"/>
          </ac:spMkLst>
        </pc:spChg>
        <pc:spChg chg="mod">
          <ac:chgData name="John Oakes" userId="1a36f0057432ea1f" providerId="LiveId" clId="{4FD35397-BC74-40C6-AF70-82F03A51C6B6}" dt="2025-05-23T23:41:00.607" v="518" actId="255"/>
          <ac:spMkLst>
            <pc:docMk/>
            <pc:sldMk cId="1387586536" sldId="258"/>
            <ac:spMk id="3" creationId="{00000000-0000-0000-0000-000000000000}"/>
          </ac:spMkLst>
        </pc:spChg>
      </pc:sldChg>
      <pc:sldChg chg="modSp mod modNotes">
        <pc:chgData name="John Oakes" userId="1a36f0057432ea1f" providerId="LiveId" clId="{4FD35397-BC74-40C6-AF70-82F03A51C6B6}" dt="2025-05-23T23:42:17.437" v="598" actId="14100"/>
        <pc:sldMkLst>
          <pc:docMk/>
          <pc:sldMk cId="2501814503" sldId="259"/>
        </pc:sldMkLst>
        <pc:spChg chg="mod">
          <ac:chgData name="John Oakes" userId="1a36f0057432ea1f" providerId="LiveId" clId="{4FD35397-BC74-40C6-AF70-82F03A51C6B6}" dt="2025-05-23T23:41:26.156" v="543" actId="255"/>
          <ac:spMkLst>
            <pc:docMk/>
            <pc:sldMk cId="2501814503" sldId="259"/>
            <ac:spMk id="2" creationId="{00000000-0000-0000-0000-000000000000}"/>
          </ac:spMkLst>
        </pc:spChg>
        <pc:spChg chg="mod">
          <ac:chgData name="John Oakes" userId="1a36f0057432ea1f" providerId="LiveId" clId="{4FD35397-BC74-40C6-AF70-82F03A51C6B6}" dt="2025-05-23T23:42:17.437" v="598" actId="14100"/>
          <ac:spMkLst>
            <pc:docMk/>
            <pc:sldMk cId="2501814503" sldId="259"/>
            <ac:spMk id="3" creationId="{00000000-0000-0000-0000-000000000000}"/>
          </ac:spMkLst>
        </pc:spChg>
      </pc:sldChg>
      <pc:sldChg chg="addSp modSp mod">
        <pc:chgData name="John Oakes" userId="1a36f0057432ea1f" providerId="LiveId" clId="{4FD35397-BC74-40C6-AF70-82F03A51C6B6}" dt="2025-05-23T23:37:03.801" v="222" actId="20577"/>
        <pc:sldMkLst>
          <pc:docMk/>
          <pc:sldMk cId="3467179383" sldId="396"/>
        </pc:sldMkLst>
        <pc:spChg chg="mod">
          <ac:chgData name="John Oakes" userId="1a36f0057432ea1f" providerId="LiveId" clId="{4FD35397-BC74-40C6-AF70-82F03A51C6B6}" dt="2025-05-23T23:37:03.801" v="222" actId="20577"/>
          <ac:spMkLst>
            <pc:docMk/>
            <pc:sldMk cId="3467179383" sldId="396"/>
            <ac:spMk id="2" creationId="{99023923-26F2-402D-86ED-2C19A689383A}"/>
          </ac:spMkLst>
        </pc:spChg>
        <pc:spChg chg="mod">
          <ac:chgData name="John Oakes" userId="1a36f0057432ea1f" providerId="LiveId" clId="{4FD35397-BC74-40C6-AF70-82F03A51C6B6}" dt="2025-05-23T23:36:27.204" v="201" actId="20577"/>
          <ac:spMkLst>
            <pc:docMk/>
            <pc:sldMk cId="3467179383" sldId="396"/>
            <ac:spMk id="3" creationId="{3FCDFDB3-628E-4B63-A1B5-6CC10E9F4104}"/>
          </ac:spMkLst>
        </pc:spChg>
        <pc:picChg chg="add mod">
          <ac:chgData name="John Oakes" userId="1a36f0057432ea1f" providerId="LiveId" clId="{4FD35397-BC74-40C6-AF70-82F03A51C6B6}" dt="2025-05-23T23:36:16.763" v="196" actId="1076"/>
          <ac:picMkLst>
            <pc:docMk/>
            <pc:sldMk cId="3467179383" sldId="396"/>
            <ac:picMk id="1026" creationId="{2D2C6C9D-0BEC-AC9D-9C5B-CED7403506C1}"/>
          </ac:picMkLst>
        </pc:picChg>
      </pc:sldChg>
      <pc:sldChg chg="modSp del">
        <pc:chgData name="John Oakes" userId="1a36f0057432ea1f" providerId="LiveId" clId="{4FD35397-BC74-40C6-AF70-82F03A51C6B6}" dt="2025-05-23T23:36:39.355" v="202" actId="47"/>
        <pc:sldMkLst>
          <pc:docMk/>
          <pc:sldMk cId="2663645258" sldId="398"/>
        </pc:sldMkLst>
        <pc:spChg chg="mod">
          <ac:chgData name="John Oakes" userId="1a36f0057432ea1f" providerId="LiveId" clId="{4FD35397-BC74-40C6-AF70-82F03A51C6B6}" dt="2025-05-23T23:32:41.759" v="0"/>
          <ac:spMkLst>
            <pc:docMk/>
            <pc:sldMk cId="2663645258" sldId="398"/>
            <ac:spMk id="3" creationId="{F3614151-4307-4DAF-972C-F9915F546049}"/>
          </ac:spMkLst>
        </pc:spChg>
        <pc:picChg chg="mod">
          <ac:chgData name="John Oakes" userId="1a36f0057432ea1f" providerId="LiveId" clId="{4FD35397-BC74-40C6-AF70-82F03A51C6B6}" dt="2025-05-23T23:32:41.759" v="0"/>
          <ac:picMkLst>
            <pc:docMk/>
            <pc:sldMk cId="2663645258" sldId="398"/>
            <ac:picMk id="4" creationId="{3A0552DB-E1CB-4F26-9B6E-AEC9076509C9}"/>
          </ac:picMkLst>
        </pc:picChg>
        <pc:picChg chg="mod">
          <ac:chgData name="John Oakes" userId="1a36f0057432ea1f" providerId="LiveId" clId="{4FD35397-BC74-40C6-AF70-82F03A51C6B6}" dt="2025-05-23T23:32:41.759" v="0"/>
          <ac:picMkLst>
            <pc:docMk/>
            <pc:sldMk cId="2663645258" sldId="398"/>
            <ac:picMk id="1026" creationId="{AA83C25A-6437-4B96-B9EB-C4CC99CE1D02}"/>
          </ac:picMkLst>
        </pc:picChg>
      </pc:sldChg>
      <pc:sldChg chg="modSp del">
        <pc:chgData name="John Oakes" userId="1a36f0057432ea1f" providerId="LiveId" clId="{4FD35397-BC74-40C6-AF70-82F03A51C6B6}" dt="2025-05-23T23:36:44.491" v="204" actId="47"/>
        <pc:sldMkLst>
          <pc:docMk/>
          <pc:sldMk cId="3051207586" sldId="402"/>
        </pc:sldMkLst>
        <pc:spChg chg="mod">
          <ac:chgData name="John Oakes" userId="1a36f0057432ea1f" providerId="LiveId" clId="{4FD35397-BC74-40C6-AF70-82F03A51C6B6}" dt="2025-05-23T23:32:41.759" v="0"/>
          <ac:spMkLst>
            <pc:docMk/>
            <pc:sldMk cId="3051207586" sldId="402"/>
            <ac:spMk id="3" creationId="{0F7DC31F-323D-4321-8B52-A0EB298E3DFB}"/>
          </ac:spMkLst>
        </pc:spChg>
      </pc:sldChg>
      <pc:sldChg chg="modSp del mod">
        <pc:chgData name="John Oakes" userId="1a36f0057432ea1f" providerId="LiveId" clId="{4FD35397-BC74-40C6-AF70-82F03A51C6B6}" dt="2025-05-23T23:36:49.390" v="205" actId="47"/>
        <pc:sldMkLst>
          <pc:docMk/>
          <pc:sldMk cId="1248503197" sldId="403"/>
        </pc:sldMkLst>
        <pc:spChg chg="mod">
          <ac:chgData name="John Oakes" userId="1a36f0057432ea1f" providerId="LiveId" clId="{4FD35397-BC74-40C6-AF70-82F03A51C6B6}" dt="2025-05-23T23:32:41.932" v="1" actId="27636"/>
          <ac:spMkLst>
            <pc:docMk/>
            <pc:sldMk cId="1248503197" sldId="403"/>
            <ac:spMk id="2" creationId="{F76C784E-1414-4006-A58E-C1E58A805607}"/>
          </ac:spMkLst>
        </pc:spChg>
      </pc:sldChg>
      <pc:sldChg chg="modSp del">
        <pc:chgData name="John Oakes" userId="1a36f0057432ea1f" providerId="LiveId" clId="{4FD35397-BC74-40C6-AF70-82F03A51C6B6}" dt="2025-05-23T23:36:41.945" v="203" actId="47"/>
        <pc:sldMkLst>
          <pc:docMk/>
          <pc:sldMk cId="2119224657" sldId="404"/>
        </pc:sldMkLst>
        <pc:spChg chg="mod">
          <ac:chgData name="John Oakes" userId="1a36f0057432ea1f" providerId="LiveId" clId="{4FD35397-BC74-40C6-AF70-82F03A51C6B6}" dt="2025-05-23T23:32:41.759" v="0"/>
          <ac:spMkLst>
            <pc:docMk/>
            <pc:sldMk cId="2119224657" sldId="404"/>
            <ac:spMk id="3" creationId="{3A65576E-C36C-4121-8B58-2E8A4F8CE847}"/>
          </ac:spMkLst>
        </pc:spChg>
      </pc:sldChg>
      <pc:sldChg chg="modSp mod">
        <pc:chgData name="John Oakes" userId="1a36f0057432ea1f" providerId="LiveId" clId="{4FD35397-BC74-40C6-AF70-82F03A51C6B6}" dt="2025-05-23T23:39:55.826" v="499" actId="14100"/>
        <pc:sldMkLst>
          <pc:docMk/>
          <pc:sldMk cId="104566089" sldId="405"/>
        </pc:sldMkLst>
        <pc:spChg chg="mod">
          <ac:chgData name="John Oakes" userId="1a36f0057432ea1f" providerId="LiveId" clId="{4FD35397-BC74-40C6-AF70-82F03A51C6B6}" dt="2025-05-23T23:39:55.826" v="499" actId="14100"/>
          <ac:spMkLst>
            <pc:docMk/>
            <pc:sldMk cId="104566089" sldId="405"/>
            <ac:spMk id="3" creationId="{0161BF4D-B231-4978-9E24-8A44745FA8EC}"/>
          </ac:spMkLst>
        </pc:spChg>
      </pc:sldChg>
      <pc:sldChg chg="modSp">
        <pc:chgData name="John Oakes" userId="1a36f0057432ea1f" providerId="LiveId" clId="{4FD35397-BC74-40C6-AF70-82F03A51C6B6}" dt="2025-05-23T23:32:41.759" v="0"/>
        <pc:sldMkLst>
          <pc:docMk/>
          <pc:sldMk cId="1770682726" sldId="409"/>
        </pc:sldMkLst>
        <pc:spChg chg="mod">
          <ac:chgData name="John Oakes" userId="1a36f0057432ea1f" providerId="LiveId" clId="{4FD35397-BC74-40C6-AF70-82F03A51C6B6}" dt="2025-05-23T23:32:41.759" v="0"/>
          <ac:spMkLst>
            <pc:docMk/>
            <pc:sldMk cId="1770682726" sldId="409"/>
            <ac:spMk id="2" creationId="{B756D1E4-1E81-4892-A93D-119EB406626A}"/>
          </ac:spMkLst>
        </pc:spChg>
        <pc:picChg chg="mod">
          <ac:chgData name="John Oakes" userId="1a36f0057432ea1f" providerId="LiveId" clId="{4FD35397-BC74-40C6-AF70-82F03A51C6B6}" dt="2025-05-23T23:32:41.759" v="0"/>
          <ac:picMkLst>
            <pc:docMk/>
            <pc:sldMk cId="1770682726" sldId="409"/>
            <ac:picMk id="1026" creationId="{97ED3358-B1BE-4551-AA03-B86C7BD58769}"/>
          </ac:picMkLst>
        </pc:picChg>
      </pc:sldChg>
      <pc:sldChg chg="modSp">
        <pc:chgData name="John Oakes" userId="1a36f0057432ea1f" providerId="LiveId" clId="{4FD35397-BC74-40C6-AF70-82F03A51C6B6}" dt="2025-05-23T23:32:41.759" v="0"/>
        <pc:sldMkLst>
          <pc:docMk/>
          <pc:sldMk cId="1137788994" sldId="411"/>
        </pc:sldMkLst>
        <pc:picChg chg="mod">
          <ac:chgData name="John Oakes" userId="1a36f0057432ea1f" providerId="LiveId" clId="{4FD35397-BC74-40C6-AF70-82F03A51C6B6}" dt="2025-05-23T23:32:41.759" v="0"/>
          <ac:picMkLst>
            <pc:docMk/>
            <pc:sldMk cId="1137788994" sldId="411"/>
            <ac:picMk id="1030" creationId="{27041211-1BA4-49C8-B27D-3652941A97A9}"/>
          </ac:picMkLst>
        </pc:picChg>
      </pc:sldChg>
      <pc:sldChg chg="addSp modSp new mod">
        <pc:chgData name="John Oakes" userId="1a36f0057432ea1f" providerId="LiveId" clId="{4FD35397-BC74-40C6-AF70-82F03A51C6B6}" dt="2025-05-23T23:38:48.893" v="387" actId="1076"/>
        <pc:sldMkLst>
          <pc:docMk/>
          <pc:sldMk cId="1240123681" sldId="413"/>
        </pc:sldMkLst>
        <pc:spChg chg="mod">
          <ac:chgData name="John Oakes" userId="1a36f0057432ea1f" providerId="LiveId" clId="{4FD35397-BC74-40C6-AF70-82F03A51C6B6}" dt="2025-05-23T23:37:25.087" v="254" actId="27636"/>
          <ac:spMkLst>
            <pc:docMk/>
            <pc:sldMk cId="1240123681" sldId="413"/>
            <ac:spMk id="2" creationId="{E86C2AA4-9A34-0B88-C6D0-4AB0DD8A3C54}"/>
          </ac:spMkLst>
        </pc:spChg>
        <pc:spChg chg="mod">
          <ac:chgData name="John Oakes" userId="1a36f0057432ea1f" providerId="LiveId" clId="{4FD35397-BC74-40C6-AF70-82F03A51C6B6}" dt="2025-05-23T23:38:09.550" v="381" actId="14100"/>
          <ac:spMkLst>
            <pc:docMk/>
            <pc:sldMk cId="1240123681" sldId="413"/>
            <ac:spMk id="3" creationId="{15AB120C-34EE-765A-7DDE-D5AFAB1788FE}"/>
          </ac:spMkLst>
        </pc:spChg>
        <pc:picChg chg="add mod">
          <ac:chgData name="John Oakes" userId="1a36f0057432ea1f" providerId="LiveId" clId="{4FD35397-BC74-40C6-AF70-82F03A51C6B6}" dt="2025-05-23T23:38:48.893" v="387" actId="1076"/>
          <ac:picMkLst>
            <pc:docMk/>
            <pc:sldMk cId="1240123681" sldId="413"/>
            <ac:picMk id="2050" creationId="{DC4FA023-43EC-095B-7ED6-F39692255A88}"/>
          </ac:picMkLst>
        </pc:picChg>
      </pc:sldChg>
      <pc:sldMasterChg chg="modSp modSldLayout">
        <pc:chgData name="John Oakes" userId="1a36f0057432ea1f" providerId="LiveId" clId="{4FD35397-BC74-40C6-AF70-82F03A51C6B6}" dt="2025-05-23T23:32:41.759" v="0"/>
        <pc:sldMasterMkLst>
          <pc:docMk/>
          <pc:sldMasterMk cId="2530817660" sldId="2147483660"/>
        </pc:sldMasterMkLst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2530817660" sldId="2147483660"/>
            <ac:spMk id="3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2530817660" sldId="2147483660"/>
            <ac:spMk id="13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2530817660" sldId="2147483660"/>
            <ac:spMk id="14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2530817660" sldId="2147483660"/>
            <ac:spMk id="22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2530817660" sldId="2147483660"/>
            <ac:spMk id="23" creationId="{00000000-0000-0000-0000-000000000000}"/>
          </ac:spMkLst>
        </pc:sp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2923093668" sldId="2147483661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923093668" sldId="2147483661"/>
              <ac:spMk id="8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923093668" sldId="2147483661"/>
              <ac:spMk id="9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3939980969" sldId="2147483663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939980969" sldId="2147483663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939980969" sldId="2147483663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939980969" sldId="2147483663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2065734083" sldId="2147483664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065734083" sldId="2147483664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065734083" sldId="2147483664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3473917900" sldId="2147483665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473917900" sldId="2147483665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473917900" sldId="2147483665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473917900" sldId="2147483665"/>
              <ac:spMk id="4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473917900" sldId="2147483665"/>
              <ac:spMk id="5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473917900" sldId="2147483665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4187582425" sldId="2147483668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4187582425" sldId="2147483668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4187582425" sldId="2147483668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4187582425" sldId="2147483668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2446689441" sldId="2147483669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446689441" sldId="2147483669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446689441" sldId="2147483669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2446689441" sldId="2147483669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2530817660" sldId="2147483660"/>
            <pc:sldLayoutMk cId="3207866165" sldId="2147483671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207866165" sldId="2147483671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2530817660" sldId="2147483660"/>
              <pc:sldLayoutMk cId="3207866165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John Oakes" userId="1a36f0057432ea1f" providerId="LiveId" clId="{4FD35397-BC74-40C6-AF70-82F03A51C6B6}" dt="2025-05-23T23:32:41.759" v="0"/>
        <pc:sldMasterMkLst>
          <pc:docMk/>
          <pc:sldMasterMk cId="1164484220" sldId="2147483672"/>
        </pc:sldMasterMkLst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1164484220" sldId="2147483672"/>
            <ac:spMk id="3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1164484220" sldId="2147483672"/>
            <ac:spMk id="13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1164484220" sldId="2147483672"/>
            <ac:spMk id="14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1164484220" sldId="2147483672"/>
            <ac:spMk id="22" creationId="{00000000-0000-0000-0000-000000000000}"/>
          </ac:spMkLst>
        </pc:spChg>
        <pc:spChg chg="mod">
          <ac:chgData name="John Oakes" userId="1a36f0057432ea1f" providerId="LiveId" clId="{4FD35397-BC74-40C6-AF70-82F03A51C6B6}" dt="2025-05-23T23:32:41.759" v="0"/>
          <ac:spMkLst>
            <pc:docMk/>
            <pc:sldMasterMk cId="1164484220" sldId="2147483672"/>
            <ac:spMk id="23" creationId="{00000000-0000-0000-0000-000000000000}"/>
          </ac:spMkLst>
        </pc:sp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280639103" sldId="2147483673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80639103" sldId="2147483673"/>
              <ac:spMk id="8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80639103" sldId="2147483673"/>
              <ac:spMk id="9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2383274924" sldId="2147483675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383274924" sldId="2147483675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383274924" sldId="2147483675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383274924" sldId="2147483675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3735093188" sldId="2147483676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735093188" sldId="2147483676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735093188" sldId="2147483676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3507454638" sldId="2147483677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507454638" sldId="2147483677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507454638" sldId="2147483677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507454638" sldId="2147483677"/>
              <ac:spMk id="4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507454638" sldId="2147483677"/>
              <ac:spMk id="5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3507454638" sldId="2147483677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147916320" sldId="2147483680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147916320" sldId="2147483680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147916320" sldId="2147483680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147916320" sldId="2147483680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667183610" sldId="2147483681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667183610" sldId="2147483681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667183610" sldId="2147483681"/>
              <ac:spMk id="3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667183610" sldId="2147483681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FD35397-BC74-40C6-AF70-82F03A51C6B6}" dt="2025-05-23T23:32:41.759" v="0"/>
          <pc:sldLayoutMkLst>
            <pc:docMk/>
            <pc:sldMasterMk cId="1164484220" sldId="2147483672"/>
            <pc:sldLayoutMk cId="2641786831" sldId="2147483683"/>
          </pc:sldLayoutMkLst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641786831" sldId="2147483683"/>
              <ac:spMk id="2" creationId="{00000000-0000-0000-0000-000000000000}"/>
            </ac:spMkLst>
          </pc:spChg>
          <pc:spChg chg="mod">
            <ac:chgData name="John Oakes" userId="1a36f0057432ea1f" providerId="LiveId" clId="{4FD35397-BC74-40C6-AF70-82F03A51C6B6}" dt="2025-05-23T23:32:41.759" v="0"/>
            <ac:spMkLst>
              <pc:docMk/>
              <pc:sldMasterMk cId="1164484220" sldId="2147483672"/>
              <pc:sldLayoutMk cId="2641786831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9934-23FC-438B-8A55-2DE95F6FF853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C3A3-C2EF-43E3-9DC1-60706150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574E2-EFD2-4871-B434-DFA83DC19F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86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574E2-EFD2-4871-B434-DFA83DC19F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99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574E2-EFD2-4871-B434-DFA83DC19F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85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36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309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6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39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7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9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86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9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33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3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7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8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54864" indent="0" algn="l"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8"/>
            <a:ext cx="1016000" cy="365125"/>
          </a:xfrm>
        </p:spPr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80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535113"/>
            <a:ext cx="5389033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3"/>
            <a:ext cx="5386917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362203"/>
            <a:ext cx="5389033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4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65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2" y="1524003"/>
            <a:ext cx="4011084" cy="4602163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65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15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24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8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8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7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075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11480" indent="-30861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51510" indent="-21259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17145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014984" indent="-13716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5900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3594" indent="-13716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74470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346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7622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83FAA-897B-455B-BF6B-FA45948F92B0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45D33C-30A8-415D-B9A5-7A314FAF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4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735" y="71022"/>
            <a:ext cx="10304980" cy="1480375"/>
          </a:xfrm>
        </p:spPr>
        <p:txBody>
          <a:bodyPr>
            <a:normAutofit/>
          </a:bodyPr>
          <a:lstStyle/>
          <a:p>
            <a:r>
              <a:rPr lang="en-US" sz="4800" dirty="0"/>
              <a:t>The Gospel of John XIII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8723" y="2537717"/>
            <a:ext cx="5835721" cy="374767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FFFF00"/>
                </a:solidFill>
              </a:rPr>
              <a:t>Jesus Raises Lazarus</a:t>
            </a:r>
          </a:p>
          <a:p>
            <a:pPr algn="l"/>
            <a:endParaRPr lang="en-US" sz="4000" b="1" dirty="0">
              <a:solidFill>
                <a:srgbClr val="FFFF00"/>
              </a:solidFill>
            </a:endParaRPr>
          </a:p>
          <a:p>
            <a:pPr algn="l"/>
            <a:r>
              <a:rPr lang="en-US" sz="4000" b="1" dirty="0">
                <a:solidFill>
                  <a:srgbClr val="FFFF00"/>
                </a:solidFill>
              </a:rPr>
              <a:t>I AM the Resurrection and the Life</a:t>
            </a:r>
          </a:p>
        </p:txBody>
      </p:sp>
      <p:pic>
        <p:nvPicPr>
          <p:cNvPr id="1026" name="Picture 2" descr="http://www.milligan.edu/administrative/mmatson/john-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1" y="1715784"/>
            <a:ext cx="3863794" cy="493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69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6D1E4-1E81-4892-A93D-119EB406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150" y="274638"/>
            <a:ext cx="8189650" cy="914970"/>
          </a:xfrm>
        </p:spPr>
        <p:txBody>
          <a:bodyPr/>
          <a:lstStyle/>
          <a:p>
            <a:r>
              <a:rPr lang="en-US" dirty="0"/>
              <a:t>Lazarus, Come Out!</a:t>
            </a:r>
          </a:p>
        </p:txBody>
      </p:sp>
      <p:pic>
        <p:nvPicPr>
          <p:cNvPr id="1026" name="Picture 2" descr="The compassion of God in John 11 | Psephizo">
            <a:extLst>
              <a:ext uri="{FF2B5EF4-FFF2-40B4-BE49-F238E27FC236}">
                <a16:creationId xmlns:a16="http://schemas.microsoft.com/office/drawing/2014/main" id="{97ED3358-B1BE-4551-AA03-B86C7BD587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172" y="1417036"/>
            <a:ext cx="8025413" cy="534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68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6D7F2-A1C1-4A92-8747-5AD94AA3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47AD-DA18-4E78-86F0-FB84470E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Jesus says to you ___________ come out!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Jesus says to you, unbind him!</a:t>
            </a:r>
          </a:p>
        </p:txBody>
      </p:sp>
    </p:spTree>
    <p:extLst>
      <p:ext uri="{BB962C8B-B14F-4D97-AF65-F5344CB8AC3E}">
        <p14:creationId xmlns:p14="http://schemas.microsoft.com/office/powerpoint/2010/main" val="188536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F8B6-1E58-4E21-9469-DA33D190A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11:45-51 Responses to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6849A-2D25-4BA1-B275-DCBB7031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John 11:45  Many believed.  What a shock!</a:t>
            </a:r>
          </a:p>
          <a:p>
            <a:pPr marL="137160" indent="0">
              <a:buNone/>
            </a:pPr>
            <a:endParaRPr lang="en-US" sz="1100" b="1" dirty="0"/>
          </a:p>
          <a:p>
            <a:pPr marL="137160" indent="0">
              <a:buNone/>
            </a:pPr>
            <a:r>
              <a:rPr lang="en-US" b="1" dirty="0"/>
              <a:t>What about you?  Do you believe?</a:t>
            </a:r>
          </a:p>
          <a:p>
            <a:pPr marL="137160" indent="0">
              <a:buNone/>
            </a:pPr>
            <a:endParaRPr lang="en-US" sz="1200" b="1" dirty="0"/>
          </a:p>
          <a:p>
            <a:pPr marL="137160" indent="0">
              <a:buNone/>
            </a:pPr>
            <a:r>
              <a:rPr lang="en-US" b="1" dirty="0"/>
              <a:t>Did the Pharisees believe Jesus raised Lazarus?  Yes!!!  Did they believe?  No!!!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Caiaphas: You  do not realize that it is better for you that one man die for the people than that the whole nation perish.   How ironic!</a:t>
            </a:r>
          </a:p>
        </p:txBody>
      </p:sp>
    </p:spTree>
    <p:extLst>
      <p:ext uri="{BB962C8B-B14F-4D97-AF65-F5344CB8AC3E}">
        <p14:creationId xmlns:p14="http://schemas.microsoft.com/office/powerpoint/2010/main" val="8691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4D73-8267-4940-9877-AB5FAC18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11:53-57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B44DA-3C96-486C-BC19-60F78CC89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From that day on they plotted to take his life.</a:t>
            </a:r>
          </a:p>
          <a:p>
            <a:pPr marL="137160" indent="0">
              <a:buNone/>
            </a:pPr>
            <a:endParaRPr lang="en-US" sz="1600" b="1" dirty="0"/>
          </a:p>
          <a:p>
            <a:pPr marL="137160" indent="0">
              <a:buNone/>
            </a:pPr>
            <a:r>
              <a:rPr lang="en-US" b="1" dirty="0"/>
              <a:t>The die is cast.</a:t>
            </a:r>
          </a:p>
          <a:p>
            <a:pPr marL="137160" indent="0">
              <a:buNone/>
            </a:pPr>
            <a:endParaRPr lang="en-US" sz="1600" b="1" dirty="0"/>
          </a:p>
          <a:p>
            <a:pPr marL="137160" indent="0">
              <a:buNone/>
            </a:pPr>
            <a:r>
              <a:rPr lang="en-US" b="1" dirty="0"/>
              <a:t>The Passover is at hand.</a:t>
            </a:r>
          </a:p>
          <a:p>
            <a:pPr marL="137160" indent="0">
              <a:buNone/>
            </a:pPr>
            <a:endParaRPr lang="en-US" sz="1600" b="1" dirty="0"/>
          </a:p>
          <a:p>
            <a:pPr marL="137160" indent="0">
              <a:buNone/>
            </a:pPr>
            <a:r>
              <a:rPr lang="en-US" b="1" dirty="0"/>
              <a:t>Jesus no longer says “the time has not yet come.”</a:t>
            </a:r>
          </a:p>
          <a:p>
            <a:pPr marL="137160" indent="0">
              <a:buNone/>
            </a:pPr>
            <a:endParaRPr lang="en-US" sz="1600" b="1" dirty="0"/>
          </a:p>
          <a:p>
            <a:pPr marL="137160" indent="0">
              <a:buNone/>
            </a:pPr>
            <a:r>
              <a:rPr lang="en-US" b="1" dirty="0"/>
              <a:t>Do you believe?</a:t>
            </a:r>
          </a:p>
        </p:txBody>
      </p:sp>
    </p:spTree>
    <p:extLst>
      <p:ext uri="{BB962C8B-B14F-4D97-AF65-F5344CB8AC3E}">
        <p14:creationId xmlns:p14="http://schemas.microsoft.com/office/powerpoint/2010/main" val="61565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3923-26F2-402D-86ED-2C19A689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Last Week:  John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FDB3-628E-4B63-A1B5-6CC10E9F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4864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b="1" dirty="0"/>
              <a:t>I AM statements #3</a:t>
            </a:r>
          </a:p>
          <a:p>
            <a:pPr marL="137160" indent="0">
              <a:buNone/>
            </a:pPr>
            <a:endParaRPr lang="en-US" sz="3200" b="1" dirty="0"/>
          </a:p>
          <a:p>
            <a:pPr marL="137160" indent="0">
              <a:buNone/>
            </a:pPr>
            <a:r>
              <a:rPr lang="en-US" sz="3200" b="1" dirty="0"/>
              <a:t>John 10:7-9  I am the gate.  I am the only way to enter into the kingdom of God.</a:t>
            </a:r>
          </a:p>
        </p:txBody>
      </p:sp>
      <p:pic>
        <p:nvPicPr>
          <p:cNvPr id="1026" name="Picture 2" descr="Breathing Space: I Am the Gate">
            <a:extLst>
              <a:ext uri="{FF2B5EF4-FFF2-40B4-BE49-F238E27FC236}">
                <a16:creationId xmlns:a16="http://schemas.microsoft.com/office/drawing/2014/main" id="{2D2C6C9D-0BEC-AC9D-9C5B-CED74035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300" y="1866414"/>
            <a:ext cx="5825700" cy="444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7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2AA4-9A34-0B88-C6D0-4AB0DD8A3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AM Statement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B120C-34EE-765A-7DDE-D5AFAB17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936" y="1600200"/>
            <a:ext cx="4695463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b="1" dirty="0"/>
              <a:t>I AM the Good Shepherd.</a:t>
            </a:r>
          </a:p>
          <a:p>
            <a:pPr marL="137160" indent="0">
              <a:buNone/>
            </a:pPr>
            <a:endParaRPr lang="en-US" sz="3200" b="1" dirty="0"/>
          </a:p>
          <a:p>
            <a:pPr marL="137160" indent="0">
              <a:buNone/>
            </a:pPr>
            <a:r>
              <a:rPr lang="en-US" sz="3200" b="1" dirty="0"/>
              <a:t>I came that you may have life, and life to the full.</a:t>
            </a:r>
          </a:p>
        </p:txBody>
      </p:sp>
      <p:pic>
        <p:nvPicPr>
          <p:cNvPr id="2050" name="Picture 2" descr="I am the good shepherd [who] lays down ...">
            <a:extLst>
              <a:ext uri="{FF2B5EF4-FFF2-40B4-BE49-F238E27FC236}">
                <a16:creationId xmlns:a16="http://schemas.microsoft.com/office/drawing/2014/main" id="{DC4FA023-43EC-095B-7ED6-F39692255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70" y="1731645"/>
            <a:ext cx="6400568" cy="440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12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3B19-AC44-4E1D-9BF4-705EED86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11 Jesus Raises Lazarus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1BF4D-B231-4978-9E24-8A44745FA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1150278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A Pattern:  Jesus does a miracle and makes a statement about himself proved by that miracle.</a:t>
            </a:r>
          </a:p>
          <a:p>
            <a:pPr marL="137160" indent="0">
              <a:buNone/>
            </a:pPr>
            <a:endParaRPr lang="en-US" sz="900" b="1" dirty="0"/>
          </a:p>
          <a:p>
            <a:pPr marL="137160" indent="0">
              <a:buNone/>
            </a:pPr>
            <a:r>
              <a:rPr lang="en-US" b="1" dirty="0"/>
              <a:t>John 6 Jesus makes bread then Jesus says “I AM the Bread of Life.”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John 8:12, 9:5 Jesus says “I AM the light of the world, then he heals the man born blind.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b="1" dirty="0"/>
              <a:t>John 11 Jesus says “I AM the resurrection and the life.” Then Jesus resurrects Lazarus.</a:t>
            </a:r>
          </a:p>
        </p:txBody>
      </p:sp>
    </p:spTree>
    <p:extLst>
      <p:ext uri="{BB962C8B-B14F-4D97-AF65-F5344CB8AC3E}">
        <p14:creationId xmlns:p14="http://schemas.microsoft.com/office/powerpoint/2010/main" val="10456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157" y="292965"/>
            <a:ext cx="8808334" cy="861133"/>
          </a:xfrm>
        </p:spPr>
        <p:txBody>
          <a:bodyPr>
            <a:noAutofit/>
          </a:bodyPr>
          <a:lstStyle/>
          <a:p>
            <a:r>
              <a:rPr lang="en-US" sz="4400" dirty="0"/>
              <a:t>Seven I Am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641" y="1747777"/>
            <a:ext cx="10336193" cy="4937108"/>
          </a:xfrm>
        </p:spPr>
        <p:txBody>
          <a:bodyPr>
            <a:normAutofit/>
          </a:bodyPr>
          <a:lstStyle/>
          <a:p>
            <a:pPr marL="102870" indent="0">
              <a:buNone/>
            </a:pPr>
            <a:endParaRPr lang="en-US" sz="675" b="1" dirty="0">
              <a:solidFill>
                <a:srgbClr val="FFFF00"/>
              </a:solidFill>
            </a:endParaRP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bread of life  John 6:35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light of the world  John 8:12, John 9:5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door (and the gate)  John 10:7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good shepherd  John 10:1,14</a:t>
            </a:r>
          </a:p>
          <a:p>
            <a:pPr marL="102870" indent="0">
              <a:buNone/>
            </a:pPr>
            <a:r>
              <a:rPr lang="en-US" sz="3200" b="1" dirty="0"/>
              <a:t>I AM the resurrection and the life  John 11:25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Way the Truth and the Life  John 14:6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 AM the true vine  John 15:1</a:t>
            </a:r>
          </a:p>
          <a:p>
            <a:pPr marL="102870" indent="0">
              <a:buNone/>
            </a:pPr>
            <a:endParaRPr lang="en-US" dirty="0"/>
          </a:p>
          <a:p>
            <a:pPr marL="102870" indent="0">
              <a:buNone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8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Jesus Performs Seven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776" y="1759352"/>
            <a:ext cx="9387069" cy="4952166"/>
          </a:xfrm>
        </p:spPr>
        <p:txBody>
          <a:bodyPr>
            <a:normAutofit/>
          </a:bodyPr>
          <a:lstStyle/>
          <a:p>
            <a:pPr marL="10287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02870" indent="0">
              <a:buNone/>
            </a:pPr>
            <a:endParaRPr lang="en-US" sz="600" b="1" dirty="0">
              <a:solidFill>
                <a:srgbClr val="FFFF00"/>
              </a:solidFill>
            </a:endParaRP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Water to wine  John 2:1-11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Healing of official’s son  John 4:43-54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Healing at pool of Bethesda  John 5:1-5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Feeding of 5000  John 6:1-14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Walking on water  John 6:16-21</a:t>
            </a:r>
          </a:p>
          <a:p>
            <a:pPr marL="10287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Healing man born blind  John 9:1-12</a:t>
            </a:r>
          </a:p>
          <a:p>
            <a:pPr marL="102870" indent="0">
              <a:buNone/>
            </a:pPr>
            <a:r>
              <a:rPr lang="en-US" sz="3200" b="1" dirty="0"/>
              <a:t>Resurrection of Lazarus  John 11:1-44</a:t>
            </a:r>
          </a:p>
          <a:p>
            <a:pPr marL="102870" indent="0">
              <a:buNone/>
            </a:pPr>
            <a:endParaRPr lang="en-US" sz="6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1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576F-9CD4-4FC4-8DB8-3F2244F2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John 11:1-16 Jesus Comes to Bethany</a:t>
            </a:r>
          </a:p>
        </p:txBody>
      </p:sp>
      <p:pic>
        <p:nvPicPr>
          <p:cNvPr id="1030" name="Picture 6" descr="21. Anointing at Bethany and Triumphal Entry (John 11:55-12:22). John's  Gospel - A Discipleship Journey with Jesus">
            <a:extLst>
              <a:ext uri="{FF2B5EF4-FFF2-40B4-BE49-F238E27FC236}">
                <a16:creationId xmlns:a16="http://schemas.microsoft.com/office/drawing/2014/main" id="{27041211-1BA4-49C8-B27D-3652941A97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88" y="1511518"/>
            <a:ext cx="6995604" cy="52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8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3F52-33FB-47C0-9309-138FD29E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11:26-27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D64B2-B6B7-43C6-B59D-D8AE5E62F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Jesus: I AM the resurrection and the life. He who believes in me will live, even though he dies; and whoever lives and believes in me will never die.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Do you believe this?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Martha: Yes, Lord, I believe that you are the Christ, the Son of God, who was to come into the world.</a:t>
            </a:r>
          </a:p>
        </p:txBody>
      </p:sp>
    </p:spTree>
    <p:extLst>
      <p:ext uri="{BB962C8B-B14F-4D97-AF65-F5344CB8AC3E}">
        <p14:creationId xmlns:p14="http://schemas.microsoft.com/office/powerpoint/2010/main" val="92340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A293-86D6-4BD9-85B0-5F1DAEE1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Jesus Raises Lazarus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0590A-07F1-4DB3-9F31-6454C429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/>
              <a:t>Jesus was deeply moved.</a:t>
            </a:r>
          </a:p>
          <a:p>
            <a:pPr marL="137160" indent="0">
              <a:buNone/>
            </a:pPr>
            <a:r>
              <a:rPr lang="en-US" b="1" dirty="0"/>
              <a:t>Jesus wept.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Jesus: Take away the stone!</a:t>
            </a:r>
          </a:p>
          <a:p>
            <a:pPr marL="137160" indent="0">
              <a:buNone/>
            </a:pPr>
            <a:r>
              <a:rPr lang="en-US" b="1" dirty="0"/>
              <a:t>Martha: By this time there is a bad odor.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You too, were dead in your sins.  You, too, were royally stinking it up.</a:t>
            </a:r>
          </a:p>
          <a:p>
            <a:pPr marL="137160" indent="0">
              <a:buNone/>
            </a:pPr>
            <a:r>
              <a:rPr lang="en-US" b="1" dirty="0"/>
              <a:t>But Jesus says, “Take away the stone!”</a:t>
            </a:r>
          </a:p>
        </p:txBody>
      </p:sp>
    </p:spTree>
    <p:extLst>
      <p:ext uri="{BB962C8B-B14F-4D97-AF65-F5344CB8AC3E}">
        <p14:creationId xmlns:p14="http://schemas.microsoft.com/office/powerpoint/2010/main" val="2457890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17728</TotalTime>
  <Words>525</Words>
  <Application>Microsoft Office PowerPoint</Application>
  <PresentationFormat>Widescreen</PresentationFormat>
  <Paragraphs>80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1_Apex</vt:lpstr>
      <vt:lpstr>The Gospel of John XIII</vt:lpstr>
      <vt:lpstr>Last Week:  John 10</vt:lpstr>
      <vt:lpstr>I AM Statement #4</vt:lpstr>
      <vt:lpstr>John 11 Jesus Raises Lazarus</vt:lpstr>
      <vt:lpstr>Seven I Am Statements</vt:lpstr>
      <vt:lpstr>Jesus Performs Seven Signs</vt:lpstr>
      <vt:lpstr>John 11:1-16 Jesus Comes to Bethany</vt:lpstr>
      <vt:lpstr>John 11:26-27</vt:lpstr>
      <vt:lpstr>Jesus Raises Lazarus</vt:lpstr>
      <vt:lpstr>Lazarus, Come Out!</vt:lpstr>
      <vt:lpstr>PowerPoint Presentation</vt:lpstr>
      <vt:lpstr>John 11:45-51 Responses to Jesus</vt:lpstr>
      <vt:lpstr>John 11:53-57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John</dc:title>
  <dc:creator>John Oakes</dc:creator>
  <cp:lastModifiedBy>John Oakes</cp:lastModifiedBy>
  <cp:revision>122</cp:revision>
  <dcterms:created xsi:type="dcterms:W3CDTF">2020-11-05T23:37:34Z</dcterms:created>
  <dcterms:modified xsi:type="dcterms:W3CDTF">2025-05-23T23:42:17Z</dcterms:modified>
</cp:coreProperties>
</file>