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0" r:id="rId1"/>
    <p:sldMasterId id="2147483804" r:id="rId2"/>
  </p:sldMasterIdLst>
  <p:sldIdLst>
    <p:sldId id="256" r:id="rId3"/>
    <p:sldId id="347" r:id="rId4"/>
    <p:sldId id="348" r:id="rId5"/>
    <p:sldId id="335" r:id="rId6"/>
    <p:sldId id="333" r:id="rId7"/>
    <p:sldId id="334" r:id="rId8"/>
    <p:sldId id="310" r:id="rId9"/>
    <p:sldId id="314" r:id="rId10"/>
    <p:sldId id="345" r:id="rId11"/>
    <p:sldId id="336" r:id="rId12"/>
    <p:sldId id="337" r:id="rId13"/>
    <p:sldId id="319" r:id="rId14"/>
    <p:sldId id="323" r:id="rId15"/>
    <p:sldId id="324" r:id="rId16"/>
    <p:sldId id="338" r:id="rId17"/>
    <p:sldId id="339" r:id="rId18"/>
    <p:sldId id="34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A93A95-BF00-4BA7-B23A-4EBA841EFD7A}" v="10" dt="2025-05-11T13:50:23.2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78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Oakes" userId="1a36f0057432ea1f" providerId="LiveId" clId="{6DA93A95-BF00-4BA7-B23A-4EBA841EFD7A}"/>
    <pc:docChg chg="custSel addSld delSld modSld">
      <pc:chgData name="John Oakes" userId="1a36f0057432ea1f" providerId="LiveId" clId="{6DA93A95-BF00-4BA7-B23A-4EBA841EFD7A}" dt="2025-05-11T13:50:23.264" v="249" actId="14100"/>
      <pc:docMkLst>
        <pc:docMk/>
      </pc:docMkLst>
      <pc:sldChg chg="modSp mod">
        <pc:chgData name="John Oakes" userId="1a36f0057432ea1f" providerId="LiveId" clId="{6DA93A95-BF00-4BA7-B23A-4EBA841EFD7A}" dt="2025-05-11T03:23:50.002" v="1" actId="255"/>
        <pc:sldMkLst>
          <pc:docMk/>
          <pc:sldMk cId="0" sldId="314"/>
        </pc:sldMkLst>
        <pc:spChg chg="mod">
          <ac:chgData name="John Oakes" userId="1a36f0057432ea1f" providerId="LiveId" clId="{6DA93A95-BF00-4BA7-B23A-4EBA841EFD7A}" dt="2025-05-11T03:23:50.002" v="1" actId="255"/>
          <ac:spMkLst>
            <pc:docMk/>
            <pc:sldMk cId="0" sldId="314"/>
            <ac:spMk id="3" creationId="{171F6C18-F67D-4034-87EB-710679C55F5D}"/>
          </ac:spMkLst>
        </pc:spChg>
      </pc:sldChg>
      <pc:sldChg chg="modSp mod">
        <pc:chgData name="John Oakes" userId="1a36f0057432ea1f" providerId="LiveId" clId="{6DA93A95-BF00-4BA7-B23A-4EBA841EFD7A}" dt="2025-05-11T13:35:34.458" v="172" actId="255"/>
        <pc:sldMkLst>
          <pc:docMk/>
          <pc:sldMk cId="158765234" sldId="335"/>
        </pc:sldMkLst>
        <pc:spChg chg="mod">
          <ac:chgData name="John Oakes" userId="1a36f0057432ea1f" providerId="LiveId" clId="{6DA93A95-BF00-4BA7-B23A-4EBA841EFD7A}" dt="2025-05-11T13:35:34.458" v="172" actId="255"/>
          <ac:spMkLst>
            <pc:docMk/>
            <pc:sldMk cId="158765234" sldId="335"/>
            <ac:spMk id="3" creationId="{F24A3BF3-D7DD-4B5E-8939-9ADA6A2ECCFD}"/>
          </ac:spMkLst>
        </pc:spChg>
      </pc:sldChg>
      <pc:sldChg chg="modSp">
        <pc:chgData name="John Oakes" userId="1a36f0057432ea1f" providerId="LiveId" clId="{6DA93A95-BF00-4BA7-B23A-4EBA841EFD7A}" dt="2025-05-11T03:24:06.291" v="2" actId="14100"/>
        <pc:sldMkLst>
          <pc:docMk/>
          <pc:sldMk cId="1306298978" sldId="337"/>
        </pc:sldMkLst>
        <pc:spChg chg="mod">
          <ac:chgData name="John Oakes" userId="1a36f0057432ea1f" providerId="LiveId" clId="{6DA93A95-BF00-4BA7-B23A-4EBA841EFD7A}" dt="2025-05-11T03:24:06.291" v="2" actId="14100"/>
          <ac:spMkLst>
            <pc:docMk/>
            <pc:sldMk cId="1306298978" sldId="337"/>
            <ac:spMk id="3" creationId="{FFF05766-C8F2-476A-9364-5EC8ACB605D0}"/>
          </ac:spMkLst>
        </pc:spChg>
      </pc:sldChg>
      <pc:sldChg chg="modSp mod">
        <pc:chgData name="John Oakes" userId="1a36f0057432ea1f" providerId="LiveId" clId="{6DA93A95-BF00-4BA7-B23A-4EBA841EFD7A}" dt="2025-05-11T13:50:23.264" v="249" actId="14100"/>
        <pc:sldMkLst>
          <pc:docMk/>
          <pc:sldMk cId="538758720" sldId="339"/>
        </pc:sldMkLst>
        <pc:spChg chg="mod">
          <ac:chgData name="John Oakes" userId="1a36f0057432ea1f" providerId="LiveId" clId="{6DA93A95-BF00-4BA7-B23A-4EBA841EFD7A}" dt="2025-05-11T13:50:23.264" v="249" actId="14100"/>
          <ac:spMkLst>
            <pc:docMk/>
            <pc:sldMk cId="538758720" sldId="339"/>
            <ac:spMk id="3" creationId="{DCAC12BC-D59A-4474-A819-96659090ADA7}"/>
          </ac:spMkLst>
        </pc:spChg>
        <pc:picChg chg="mod">
          <ac:chgData name="John Oakes" userId="1a36f0057432ea1f" providerId="LiveId" clId="{6DA93A95-BF00-4BA7-B23A-4EBA841EFD7A}" dt="2025-05-11T13:50:14.118" v="247" actId="1076"/>
          <ac:picMkLst>
            <pc:docMk/>
            <pc:sldMk cId="538758720" sldId="339"/>
            <ac:picMk id="4098" creationId="{589E2E75-EA5C-4BE0-B214-705F9B2927AE}"/>
          </ac:picMkLst>
        </pc:picChg>
      </pc:sldChg>
      <pc:sldChg chg="del">
        <pc:chgData name="John Oakes" userId="1a36f0057432ea1f" providerId="LiveId" clId="{6DA93A95-BF00-4BA7-B23A-4EBA841EFD7A}" dt="2025-05-11T03:23:12.113" v="0" actId="47"/>
        <pc:sldMkLst>
          <pc:docMk/>
          <pc:sldMk cId="3217419690" sldId="344"/>
        </pc:sldMkLst>
      </pc:sldChg>
      <pc:sldChg chg="new del">
        <pc:chgData name="John Oakes" userId="1a36f0057432ea1f" providerId="LiveId" clId="{6DA93A95-BF00-4BA7-B23A-4EBA841EFD7A}" dt="2025-05-11T03:35:16.241" v="108" actId="47"/>
        <pc:sldMkLst>
          <pc:docMk/>
          <pc:sldMk cId="1407889092" sldId="346"/>
        </pc:sldMkLst>
      </pc:sldChg>
      <pc:sldChg chg="addSp delSp modSp new mod">
        <pc:chgData name="John Oakes" userId="1a36f0057432ea1f" providerId="LiveId" clId="{6DA93A95-BF00-4BA7-B23A-4EBA841EFD7A}" dt="2025-05-11T03:35:02.498" v="107" actId="20577"/>
        <pc:sldMkLst>
          <pc:docMk/>
          <pc:sldMk cId="2412242819" sldId="347"/>
        </pc:sldMkLst>
        <pc:spChg chg="mod">
          <ac:chgData name="John Oakes" userId="1a36f0057432ea1f" providerId="LiveId" clId="{6DA93A95-BF00-4BA7-B23A-4EBA841EFD7A}" dt="2025-05-11T03:35:02.498" v="107" actId="20577"/>
          <ac:spMkLst>
            <pc:docMk/>
            <pc:sldMk cId="2412242819" sldId="347"/>
            <ac:spMk id="2" creationId="{24997E13-0E05-66BA-1E0E-F829326DA6FE}"/>
          </ac:spMkLst>
        </pc:spChg>
        <pc:spChg chg="del">
          <ac:chgData name="John Oakes" userId="1a36f0057432ea1f" providerId="LiveId" clId="{6DA93A95-BF00-4BA7-B23A-4EBA841EFD7A}" dt="2025-05-11T03:33:30.700" v="6" actId="931"/>
          <ac:spMkLst>
            <pc:docMk/>
            <pc:sldMk cId="2412242819" sldId="347"/>
            <ac:spMk id="3" creationId="{E50555DE-5B2C-26EC-B861-52659345B04A}"/>
          </ac:spMkLst>
        </pc:spChg>
        <pc:picChg chg="add mod">
          <ac:chgData name="John Oakes" userId="1a36f0057432ea1f" providerId="LiveId" clId="{6DA93A95-BF00-4BA7-B23A-4EBA841EFD7A}" dt="2025-05-11T03:34:53.008" v="89" actId="1076"/>
          <ac:picMkLst>
            <pc:docMk/>
            <pc:sldMk cId="2412242819" sldId="347"/>
            <ac:picMk id="5" creationId="{D980DB04-7896-6FEE-CC95-A3CD28348799}"/>
          </ac:picMkLst>
        </pc:picChg>
      </pc:sldChg>
      <pc:sldChg chg="addSp delSp modSp new mod">
        <pc:chgData name="John Oakes" userId="1a36f0057432ea1f" providerId="LiveId" clId="{6DA93A95-BF00-4BA7-B23A-4EBA841EFD7A}" dt="2025-05-11T03:33:52.090" v="13" actId="1076"/>
        <pc:sldMkLst>
          <pc:docMk/>
          <pc:sldMk cId="3910601743" sldId="348"/>
        </pc:sldMkLst>
        <pc:spChg chg="del">
          <ac:chgData name="John Oakes" userId="1a36f0057432ea1f" providerId="LiveId" clId="{6DA93A95-BF00-4BA7-B23A-4EBA841EFD7A}" dt="2025-05-11T03:33:41.381" v="9" actId="931"/>
          <ac:spMkLst>
            <pc:docMk/>
            <pc:sldMk cId="3910601743" sldId="348"/>
            <ac:spMk id="3" creationId="{DFBAF586-15FA-E069-BBFD-96F7F6B12645}"/>
          </ac:spMkLst>
        </pc:spChg>
        <pc:picChg chg="add mod">
          <ac:chgData name="John Oakes" userId="1a36f0057432ea1f" providerId="LiveId" clId="{6DA93A95-BF00-4BA7-B23A-4EBA841EFD7A}" dt="2025-05-11T03:33:52.090" v="13" actId="1076"/>
          <ac:picMkLst>
            <pc:docMk/>
            <pc:sldMk cId="3910601743" sldId="348"/>
            <ac:picMk id="5" creationId="{F5D8A2BE-EC48-51F9-6E6B-480000B2965F}"/>
          </ac:picMkLst>
        </pc:picChg>
      </pc:sldChg>
      <pc:sldChg chg="modSp add mod">
        <pc:chgData name="John Oakes" userId="1a36f0057432ea1f" providerId="LiveId" clId="{6DA93A95-BF00-4BA7-B23A-4EBA841EFD7A}" dt="2025-05-11T03:43:38.897" v="154" actId="20577"/>
        <pc:sldMkLst>
          <pc:docMk/>
          <pc:sldMk cId="2847356106" sldId="349"/>
        </pc:sldMkLst>
        <pc:spChg chg="mod">
          <ac:chgData name="John Oakes" userId="1a36f0057432ea1f" providerId="LiveId" clId="{6DA93A95-BF00-4BA7-B23A-4EBA841EFD7A}" dt="2025-05-11T03:43:38.897" v="154" actId="20577"/>
          <ac:spMkLst>
            <pc:docMk/>
            <pc:sldMk cId="2847356106" sldId="349"/>
            <ac:spMk id="3" creationId="{BD9D17DC-BA98-3EA3-BC5D-70694B88D7E6}"/>
          </ac:spMkLst>
        </pc:spChg>
      </pc:sldChg>
      <pc:sldChg chg="add del">
        <pc:chgData name="John Oakes" userId="1a36f0057432ea1f" providerId="LiveId" clId="{6DA93A95-BF00-4BA7-B23A-4EBA841EFD7A}" dt="2025-05-11T03:43:20.018" v="110"/>
        <pc:sldMkLst>
          <pc:docMk/>
          <pc:sldMk cId="3423861095" sldId="34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F72CCF0A-64F0-4559-8D99-36C0FB3C83DC}"/>
              </a:ext>
            </a:extLst>
          </p:cNvPr>
          <p:cNvGrpSpPr>
            <a:grpSpLocks/>
          </p:cNvGrpSpPr>
          <p:nvPr/>
        </p:nvGrpSpPr>
        <p:grpSpPr bwMode="auto">
          <a:xfrm>
            <a:off x="2" y="0"/>
            <a:ext cx="12198615" cy="6851386"/>
            <a:chOff x="1" y="0"/>
            <a:chExt cx="5763" cy="4316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FF60FC3B-618A-4FE9-8025-6EC57A20EDF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64A99FC0-EB7B-41CF-AC00-AB83F402683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DB13001E-764E-4EF0-B874-F536CCE0BBC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00">
                <a:solidFill>
                  <a:srgbClr val="FFFFFF"/>
                </a:solidFill>
                <a:cs typeface="Arial" charset="0"/>
              </a:endParaRPr>
            </a:p>
          </p:txBody>
        </p:sp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2B76884E-EB99-4FC7-B7F2-01F6C5BF32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>
                <a:extLst>
                  <a:ext uri="{FF2B5EF4-FFF2-40B4-BE49-F238E27FC236}">
                    <a16:creationId xmlns:a16="http://schemas.microsoft.com/office/drawing/2014/main" id="{F2C48BCD-89A8-489A-90E9-5F5AD271A84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5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9" name="Freeform 8">
                <a:extLst>
                  <a:ext uri="{FF2B5EF4-FFF2-40B4-BE49-F238E27FC236}">
                    <a16:creationId xmlns:a16="http://schemas.microsoft.com/office/drawing/2014/main" id="{80E65A78-51F6-4C24-9D6B-8BFBB45F0F0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5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0" name="Freeform 9">
                <a:extLst>
                  <a:ext uri="{FF2B5EF4-FFF2-40B4-BE49-F238E27FC236}">
                    <a16:creationId xmlns:a16="http://schemas.microsoft.com/office/drawing/2014/main" id="{25AF0134-EAB2-41CD-86E5-1CDA614B2DC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5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1" name="Freeform 10">
                <a:extLst>
                  <a:ext uri="{FF2B5EF4-FFF2-40B4-BE49-F238E27FC236}">
                    <a16:creationId xmlns:a16="http://schemas.microsoft.com/office/drawing/2014/main" id="{8C3D3013-0DAE-48CD-B589-20FC2D5220B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5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2" name="Freeform 11">
                <a:extLst>
                  <a:ext uri="{FF2B5EF4-FFF2-40B4-BE49-F238E27FC236}">
                    <a16:creationId xmlns:a16="http://schemas.microsoft.com/office/drawing/2014/main" id="{96A49855-2453-46D0-8265-2287FECB4A8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5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3" name="Freeform 12">
                <a:extLst>
                  <a:ext uri="{FF2B5EF4-FFF2-40B4-BE49-F238E27FC236}">
                    <a16:creationId xmlns:a16="http://schemas.microsoft.com/office/drawing/2014/main" id="{5F26F36B-29B4-4537-B8E0-37A721ED30D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5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4" name="Freeform 13">
                <a:extLst>
                  <a:ext uri="{FF2B5EF4-FFF2-40B4-BE49-F238E27FC236}">
                    <a16:creationId xmlns:a16="http://schemas.microsoft.com/office/drawing/2014/main" id="{069FA58C-602C-4020-A807-C7A2C6D7EEA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5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5" name="Freeform 14">
                <a:extLst>
                  <a:ext uri="{FF2B5EF4-FFF2-40B4-BE49-F238E27FC236}">
                    <a16:creationId xmlns:a16="http://schemas.microsoft.com/office/drawing/2014/main" id="{7FA98DBA-6DC2-4BA7-9345-5FC5C22678E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5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6" name="Freeform 15">
                <a:extLst>
                  <a:ext uri="{FF2B5EF4-FFF2-40B4-BE49-F238E27FC236}">
                    <a16:creationId xmlns:a16="http://schemas.microsoft.com/office/drawing/2014/main" id="{7DACC316-4729-474F-8F20-E63FFDA2F3F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5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7" name="Freeform 16">
                <a:extLst>
                  <a:ext uri="{FF2B5EF4-FFF2-40B4-BE49-F238E27FC236}">
                    <a16:creationId xmlns:a16="http://schemas.microsoft.com/office/drawing/2014/main" id="{49CEFF0E-E054-427B-89D4-2B74AD81722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5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8" name="Freeform 17">
                <a:extLst>
                  <a:ext uri="{FF2B5EF4-FFF2-40B4-BE49-F238E27FC236}">
                    <a16:creationId xmlns:a16="http://schemas.microsoft.com/office/drawing/2014/main" id="{D007BDDC-1D71-4AFF-B9D3-1E460D24E6F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5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9" name="Freeform 18">
                <a:extLst>
                  <a:ext uri="{FF2B5EF4-FFF2-40B4-BE49-F238E27FC236}">
                    <a16:creationId xmlns:a16="http://schemas.microsoft.com/office/drawing/2014/main" id="{013B362F-17C4-4F5E-A3AC-C1647C22761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5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40" name="Freeform 19">
                <a:extLst>
                  <a:ext uri="{FF2B5EF4-FFF2-40B4-BE49-F238E27FC236}">
                    <a16:creationId xmlns:a16="http://schemas.microsoft.com/office/drawing/2014/main" id="{95FD61E7-64EF-4883-972B-B348D2F9D72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500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90AE5CD9-7633-43A7-9AEF-1EF9B0D6291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61FBB2F7-015C-4804-BB16-3663AAAEC76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1" name="Freeform 22">
              <a:extLst>
                <a:ext uri="{FF2B5EF4-FFF2-40B4-BE49-F238E27FC236}">
                  <a16:creationId xmlns:a16="http://schemas.microsoft.com/office/drawing/2014/main" id="{FB33E277-88D4-4695-B8E6-DADC307352C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2" name="Freeform 23">
              <a:extLst>
                <a:ext uri="{FF2B5EF4-FFF2-40B4-BE49-F238E27FC236}">
                  <a16:creationId xmlns:a16="http://schemas.microsoft.com/office/drawing/2014/main" id="{4DFF7034-E7AB-4753-AD91-FCA3D2483FA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75 w 717"/>
                <a:gd name="T1" fmla="*/ 845 h 845"/>
                <a:gd name="T2" fmla="*/ 775 w 717"/>
                <a:gd name="T3" fmla="*/ 821 h 845"/>
                <a:gd name="T4" fmla="*/ 632 w 717"/>
                <a:gd name="T5" fmla="*/ 605 h 845"/>
                <a:gd name="T6" fmla="*/ 435 w 717"/>
                <a:gd name="T7" fmla="*/ 396 h 845"/>
                <a:gd name="T8" fmla="*/ 250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38 w 717"/>
                <a:gd name="T15" fmla="*/ 198 h 845"/>
                <a:gd name="T16" fmla="*/ 429 w 717"/>
                <a:gd name="T17" fmla="*/ 408 h 845"/>
                <a:gd name="T18" fmla="*/ 626 w 717"/>
                <a:gd name="T19" fmla="*/ 623 h 845"/>
                <a:gd name="T20" fmla="*/ 775 w 717"/>
                <a:gd name="T21" fmla="*/ 845 h 845"/>
                <a:gd name="T22" fmla="*/ 775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3" name="Freeform 24">
              <a:extLst>
                <a:ext uri="{FF2B5EF4-FFF2-40B4-BE49-F238E27FC236}">
                  <a16:creationId xmlns:a16="http://schemas.microsoft.com/office/drawing/2014/main" id="{13C2B939-5116-454B-A1C1-448F2940E16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36 w 407"/>
                <a:gd name="T1" fmla="*/ 414 h 414"/>
                <a:gd name="T2" fmla="*/ 436 w 407"/>
                <a:gd name="T3" fmla="*/ 396 h 414"/>
                <a:gd name="T4" fmla="*/ 251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45 w 407"/>
                <a:gd name="T13" fmla="*/ 204 h 414"/>
                <a:gd name="T14" fmla="*/ 436 w 407"/>
                <a:gd name="T15" fmla="*/ 414 h 414"/>
                <a:gd name="T16" fmla="*/ 436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4" name="Freeform 25">
              <a:extLst>
                <a:ext uri="{FF2B5EF4-FFF2-40B4-BE49-F238E27FC236}">
                  <a16:creationId xmlns:a16="http://schemas.microsoft.com/office/drawing/2014/main" id="{9FD3303A-5267-4142-BB81-409C0D0541C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5" name="Freeform 26">
              <a:extLst>
                <a:ext uri="{FF2B5EF4-FFF2-40B4-BE49-F238E27FC236}">
                  <a16:creationId xmlns:a16="http://schemas.microsoft.com/office/drawing/2014/main" id="{8197E7B4-2C28-406F-979F-4BE42583334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44 w 586"/>
                <a:gd name="T1" fmla="*/ 0 h 599"/>
                <a:gd name="T2" fmla="*/ 626 w 586"/>
                <a:gd name="T3" fmla="*/ 0 h 599"/>
                <a:gd name="T4" fmla="*/ 436 w 586"/>
                <a:gd name="T5" fmla="*/ 132 h 599"/>
                <a:gd name="T6" fmla="*/ 286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86 w 586"/>
                <a:gd name="T17" fmla="*/ 282 h 599"/>
                <a:gd name="T18" fmla="*/ 444 w 586"/>
                <a:gd name="T19" fmla="*/ 138 h 599"/>
                <a:gd name="T20" fmla="*/ 644 w 586"/>
                <a:gd name="T21" fmla="*/ 0 h 599"/>
                <a:gd name="T22" fmla="*/ 644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6" name="Freeform 27">
              <a:extLst>
                <a:ext uri="{FF2B5EF4-FFF2-40B4-BE49-F238E27FC236}">
                  <a16:creationId xmlns:a16="http://schemas.microsoft.com/office/drawing/2014/main" id="{734998F3-E3F1-4D37-BEF0-DDEE45F07ED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98 w 269"/>
                <a:gd name="T1" fmla="*/ 0 h 252"/>
                <a:gd name="T2" fmla="*/ 280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98 w 269"/>
                <a:gd name="T15" fmla="*/ 0 h 252"/>
                <a:gd name="T16" fmla="*/ 298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7" name="Line 28">
              <a:extLst>
                <a:ext uri="{FF2B5EF4-FFF2-40B4-BE49-F238E27FC236}">
                  <a16:creationId xmlns:a16="http://schemas.microsoft.com/office/drawing/2014/main" id="{C8102D81-72F7-4331-95B1-1FF06A296961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8" name="Line 29">
              <a:extLst>
                <a:ext uri="{FF2B5EF4-FFF2-40B4-BE49-F238E27FC236}">
                  <a16:creationId xmlns:a16="http://schemas.microsoft.com/office/drawing/2014/main" id="{7FE0D47D-3EAC-4824-A96F-841DE6EDA0B2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9" name="Line 30">
              <a:extLst>
                <a:ext uri="{FF2B5EF4-FFF2-40B4-BE49-F238E27FC236}">
                  <a16:creationId xmlns:a16="http://schemas.microsoft.com/office/drawing/2014/main" id="{5599C307-0F98-4814-94C1-4281015EBBFB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500"/>
            </a:p>
          </p:txBody>
        </p:sp>
        <p:grpSp>
          <p:nvGrpSpPr>
            <p:cNvPr id="20" name="Group 31">
              <a:extLst>
                <a:ext uri="{FF2B5EF4-FFF2-40B4-BE49-F238E27FC236}">
                  <a16:creationId xmlns:a16="http://schemas.microsoft.com/office/drawing/2014/main" id="{D5B65599-A934-48AE-ADE7-743FD9A721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>
                <a:extLst>
                  <a:ext uri="{FF2B5EF4-FFF2-40B4-BE49-F238E27FC236}">
                    <a16:creationId xmlns:a16="http://schemas.microsoft.com/office/drawing/2014/main" id="{E12A3434-F055-42A3-BA04-DA59018722C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  <p:sp>
            <p:nvSpPr>
              <p:cNvPr id="24" name="Line 33">
                <a:extLst>
                  <a:ext uri="{FF2B5EF4-FFF2-40B4-BE49-F238E27FC236}">
                    <a16:creationId xmlns:a16="http://schemas.microsoft.com/office/drawing/2014/main" id="{BE3C2DBD-DC22-4883-B891-0396AAB7E47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  <p:sp>
            <p:nvSpPr>
              <p:cNvPr id="25" name="Line 34">
                <a:extLst>
                  <a:ext uri="{FF2B5EF4-FFF2-40B4-BE49-F238E27FC236}">
                    <a16:creationId xmlns:a16="http://schemas.microsoft.com/office/drawing/2014/main" id="{111392D2-56E9-4EB7-8F1E-7ABC74251B4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  <p:sp>
            <p:nvSpPr>
              <p:cNvPr id="26" name="Line 35">
                <a:extLst>
                  <a:ext uri="{FF2B5EF4-FFF2-40B4-BE49-F238E27FC236}">
                    <a16:creationId xmlns:a16="http://schemas.microsoft.com/office/drawing/2014/main" id="{40B9BBA4-C0D3-4F74-B66C-F29A9D01183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  <p:sp>
            <p:nvSpPr>
              <p:cNvPr id="27" name="Line 36">
                <a:extLst>
                  <a:ext uri="{FF2B5EF4-FFF2-40B4-BE49-F238E27FC236}">
                    <a16:creationId xmlns:a16="http://schemas.microsoft.com/office/drawing/2014/main" id="{7239D8FA-BE85-4449-9AFD-8AD2B22984A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</p:grpSp>
        <p:sp>
          <p:nvSpPr>
            <p:cNvPr id="21" name="Line 37">
              <a:extLst>
                <a:ext uri="{FF2B5EF4-FFF2-40B4-BE49-F238E27FC236}">
                  <a16:creationId xmlns:a16="http://schemas.microsoft.com/office/drawing/2014/main" id="{F433AE30-0E89-4DEF-9CA8-9D534BD8737B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2" name="Line 38">
              <a:extLst>
                <a:ext uri="{FF2B5EF4-FFF2-40B4-BE49-F238E27FC236}">
                  <a16:creationId xmlns:a16="http://schemas.microsoft.com/office/drawing/2014/main" id="{AEA9D1B6-39D9-45F9-B758-3ED22EF1EC61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500"/>
            </a:p>
          </p:txBody>
        </p:sp>
      </p:grpSp>
      <p:sp>
        <p:nvSpPr>
          <p:cNvPr id="8400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92278"/>
            <a:ext cx="10363200" cy="1736725"/>
          </a:xfrm>
        </p:spPr>
        <p:txBody>
          <a:bodyPr anchor="b"/>
          <a:lstStyle>
            <a:lvl1pPr>
              <a:defRPr sz="6416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8400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1" name="Rectangle 41">
            <a:extLst>
              <a:ext uri="{FF2B5EF4-FFF2-40B4-BE49-F238E27FC236}">
                <a16:creationId xmlns:a16="http://schemas.microsoft.com/office/drawing/2014/main" id="{DA66DBFC-AE71-44D4-AB27-ADBA0ACE7722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" name="Rectangle 42">
            <a:extLst>
              <a:ext uri="{FF2B5EF4-FFF2-40B4-BE49-F238E27FC236}">
                <a16:creationId xmlns:a16="http://schemas.microsoft.com/office/drawing/2014/main" id="{C8155A46-A454-4A83-BC56-3C184A4BF3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" name="Rectangle 43">
            <a:extLst>
              <a:ext uri="{FF2B5EF4-FFF2-40B4-BE49-F238E27FC236}">
                <a16:creationId xmlns:a16="http://schemas.microsoft.com/office/drawing/2014/main" id="{51F1A547-524D-40C6-B610-02E425F380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A6D72-E6A2-4BD0-ABDC-65942CE4B5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452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225CA1CB-5C2D-4501-BC37-2FEDC0FBD1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DA2F1460-E636-41DB-BBCB-E6D4EAF5E0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3BB78950-C991-40F3-84C5-D3D11D1D95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765CC6-5357-4422-8B74-BA6C10C187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1323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22D148A5-DDA4-459E-BD9E-1D12B2CAFF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21EFD1D9-5D41-4A09-9BAE-8BAF45CB6D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323DC3F9-5132-41C6-9081-912A581E17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9E4AF4-766D-42FE-A66C-F85B452007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8723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smtClean="0"/>
              <a:t>5/10/2025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527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5/10/2025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215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smtClean="0"/>
              <a:t>5/10/2025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003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5/10/2025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259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5/10/2025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43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5/10/2025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7123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5/10/2025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679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5/10/2025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57250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187CA08F-2696-4C2D-9332-B9E81B127D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535F0782-B2F7-4B68-9BCA-1A871D169A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44B8C024-A12F-4868-ACB8-D25BD4EA0F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F0F8AC-A28D-4F6C-B8C6-62994F1D4F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1320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smtClean="0"/>
              <a:t>5/10/2025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772849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5/10/2025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9836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5/10/2025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722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7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17"/>
            </a:lvl1pPr>
            <a:lvl2pPr marL="544237" indent="0">
              <a:buNone/>
              <a:defRPr sz="2167"/>
            </a:lvl2pPr>
            <a:lvl3pPr marL="1088473" indent="0">
              <a:buNone/>
              <a:defRPr sz="1917"/>
            </a:lvl3pPr>
            <a:lvl4pPr marL="1632711" indent="0">
              <a:buNone/>
              <a:defRPr sz="1667"/>
            </a:lvl4pPr>
            <a:lvl5pPr marL="2176947" indent="0">
              <a:buNone/>
              <a:defRPr sz="1667"/>
            </a:lvl5pPr>
            <a:lvl6pPr marL="2721184" indent="0">
              <a:buNone/>
              <a:defRPr sz="1667"/>
            </a:lvl6pPr>
            <a:lvl7pPr marL="3265420" indent="0">
              <a:buNone/>
              <a:defRPr sz="1667"/>
            </a:lvl7pPr>
            <a:lvl8pPr marL="3809657" indent="0">
              <a:buNone/>
              <a:defRPr sz="1667"/>
            </a:lvl8pPr>
            <a:lvl9pPr marL="4353894" indent="0">
              <a:buNone/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9567BBA7-14F0-4817-BDC6-A5F5DFEF9E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D0101448-1462-432C-8B3E-1CFCFA95C2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5760A3C4-C158-4D18-AA81-FEA313AB81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7642C6-4609-435E-9668-30E40B022A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944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30725"/>
          </a:xfrm>
        </p:spPr>
        <p:txBody>
          <a:bodyPr/>
          <a:lstStyle>
            <a:lvl1pPr>
              <a:defRPr sz="3333"/>
            </a:lvl1pPr>
            <a:lvl2pPr>
              <a:defRPr sz="2833"/>
            </a:lvl2pPr>
            <a:lvl3pPr>
              <a:defRPr sz="2417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30725"/>
          </a:xfrm>
        </p:spPr>
        <p:txBody>
          <a:bodyPr/>
          <a:lstStyle>
            <a:lvl1pPr>
              <a:defRPr sz="3333"/>
            </a:lvl1pPr>
            <a:lvl2pPr>
              <a:defRPr sz="2833"/>
            </a:lvl2pPr>
            <a:lvl3pPr>
              <a:defRPr sz="2417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8A33DA7D-E226-420D-880E-51392796F6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8D0458B4-6AED-4886-8708-3B9D309A29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E57BCDD1-282F-44C0-9329-41F3BBC2F4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CA54BE-4F97-4D3E-BDB7-0CDB908BA2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3194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9" cy="639762"/>
          </a:xfrm>
        </p:spPr>
        <p:txBody>
          <a:bodyPr anchor="b"/>
          <a:lstStyle>
            <a:lvl1pPr marL="0" indent="0">
              <a:buNone/>
              <a:defRPr sz="2833" b="1"/>
            </a:lvl1pPr>
            <a:lvl2pPr marL="544237" indent="0">
              <a:buNone/>
              <a:defRPr sz="2417" b="1"/>
            </a:lvl2pPr>
            <a:lvl3pPr marL="1088473" indent="0">
              <a:buNone/>
              <a:defRPr sz="2167" b="1"/>
            </a:lvl3pPr>
            <a:lvl4pPr marL="1632711" indent="0">
              <a:buNone/>
              <a:defRPr sz="1917" b="1"/>
            </a:lvl4pPr>
            <a:lvl5pPr marL="2176947" indent="0">
              <a:buNone/>
              <a:defRPr sz="1917" b="1"/>
            </a:lvl5pPr>
            <a:lvl6pPr marL="2721184" indent="0">
              <a:buNone/>
              <a:defRPr sz="1917" b="1"/>
            </a:lvl6pPr>
            <a:lvl7pPr marL="3265420" indent="0">
              <a:buNone/>
              <a:defRPr sz="1917" b="1"/>
            </a:lvl7pPr>
            <a:lvl8pPr marL="3809657" indent="0">
              <a:buNone/>
              <a:defRPr sz="1917" b="1"/>
            </a:lvl8pPr>
            <a:lvl9pPr marL="4353894" indent="0">
              <a:buNone/>
              <a:defRPr sz="191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9" cy="3951288"/>
          </a:xfrm>
        </p:spPr>
        <p:txBody>
          <a:bodyPr/>
          <a:lstStyle>
            <a:lvl1pPr>
              <a:defRPr sz="2833"/>
            </a:lvl1pPr>
            <a:lvl2pPr>
              <a:defRPr sz="2417"/>
            </a:lvl2pPr>
            <a:lvl3pPr>
              <a:defRPr sz="2167"/>
            </a:lvl3pPr>
            <a:lvl4pPr>
              <a:defRPr sz="1917"/>
            </a:lvl4pPr>
            <a:lvl5pPr>
              <a:defRPr sz="1917"/>
            </a:lvl5pPr>
            <a:lvl6pPr>
              <a:defRPr sz="1917"/>
            </a:lvl6pPr>
            <a:lvl7pPr>
              <a:defRPr sz="1917"/>
            </a:lvl7pPr>
            <a:lvl8pPr>
              <a:defRPr sz="1917"/>
            </a:lvl8pPr>
            <a:lvl9pPr>
              <a:defRPr sz="191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833" b="1"/>
            </a:lvl1pPr>
            <a:lvl2pPr marL="544237" indent="0">
              <a:buNone/>
              <a:defRPr sz="2417" b="1"/>
            </a:lvl2pPr>
            <a:lvl3pPr marL="1088473" indent="0">
              <a:buNone/>
              <a:defRPr sz="2167" b="1"/>
            </a:lvl3pPr>
            <a:lvl4pPr marL="1632711" indent="0">
              <a:buNone/>
              <a:defRPr sz="1917" b="1"/>
            </a:lvl4pPr>
            <a:lvl5pPr marL="2176947" indent="0">
              <a:buNone/>
              <a:defRPr sz="1917" b="1"/>
            </a:lvl5pPr>
            <a:lvl6pPr marL="2721184" indent="0">
              <a:buNone/>
              <a:defRPr sz="1917" b="1"/>
            </a:lvl6pPr>
            <a:lvl7pPr marL="3265420" indent="0">
              <a:buNone/>
              <a:defRPr sz="1917" b="1"/>
            </a:lvl7pPr>
            <a:lvl8pPr marL="3809657" indent="0">
              <a:buNone/>
              <a:defRPr sz="1917" b="1"/>
            </a:lvl8pPr>
            <a:lvl9pPr marL="4353894" indent="0">
              <a:buNone/>
              <a:defRPr sz="191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833"/>
            </a:lvl1pPr>
            <a:lvl2pPr>
              <a:defRPr sz="2417"/>
            </a:lvl2pPr>
            <a:lvl3pPr>
              <a:defRPr sz="2167"/>
            </a:lvl3pPr>
            <a:lvl4pPr>
              <a:defRPr sz="1917"/>
            </a:lvl4pPr>
            <a:lvl5pPr>
              <a:defRPr sz="1917"/>
            </a:lvl5pPr>
            <a:lvl6pPr>
              <a:defRPr sz="1917"/>
            </a:lvl6pPr>
            <a:lvl7pPr>
              <a:defRPr sz="1917"/>
            </a:lvl7pPr>
            <a:lvl8pPr>
              <a:defRPr sz="1917"/>
            </a:lvl8pPr>
            <a:lvl9pPr>
              <a:defRPr sz="191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0">
            <a:extLst>
              <a:ext uri="{FF2B5EF4-FFF2-40B4-BE49-F238E27FC236}">
                <a16:creationId xmlns:a16="http://schemas.microsoft.com/office/drawing/2014/main" id="{8AB7372C-EB2D-404A-B215-DF291168B0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>
            <a:extLst>
              <a:ext uri="{FF2B5EF4-FFF2-40B4-BE49-F238E27FC236}">
                <a16:creationId xmlns:a16="http://schemas.microsoft.com/office/drawing/2014/main" id="{1A243341-F5D5-404B-95D4-044396173C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>
            <a:extLst>
              <a:ext uri="{FF2B5EF4-FFF2-40B4-BE49-F238E27FC236}">
                <a16:creationId xmlns:a16="http://schemas.microsoft.com/office/drawing/2014/main" id="{583DDF3D-7253-49C1-8B83-BCA2B8E332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56B9E9-82FF-474F-9819-AA1134DEFB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0810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0">
            <a:extLst>
              <a:ext uri="{FF2B5EF4-FFF2-40B4-BE49-F238E27FC236}">
                <a16:creationId xmlns:a16="http://schemas.microsoft.com/office/drawing/2014/main" id="{ED89F83E-FAB2-4FB5-931B-109885C0CE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>
            <a:extLst>
              <a:ext uri="{FF2B5EF4-FFF2-40B4-BE49-F238E27FC236}">
                <a16:creationId xmlns:a16="http://schemas.microsoft.com/office/drawing/2014/main" id="{C898811C-9C4C-4521-A55A-5C10783CE9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>
            <a:extLst>
              <a:ext uri="{FF2B5EF4-FFF2-40B4-BE49-F238E27FC236}">
                <a16:creationId xmlns:a16="http://schemas.microsoft.com/office/drawing/2014/main" id="{BF729045-12C5-488B-8D78-9AEF98F73C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F72B4E-2E96-4792-828E-90ECF5658C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9531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>
            <a:extLst>
              <a:ext uri="{FF2B5EF4-FFF2-40B4-BE49-F238E27FC236}">
                <a16:creationId xmlns:a16="http://schemas.microsoft.com/office/drawing/2014/main" id="{F2CD7CF6-42A3-4942-BB54-40C7349A77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>
            <a:extLst>
              <a:ext uri="{FF2B5EF4-FFF2-40B4-BE49-F238E27FC236}">
                <a16:creationId xmlns:a16="http://schemas.microsoft.com/office/drawing/2014/main" id="{26910FBB-C8B9-4A72-8EFB-385DA127F6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2">
            <a:extLst>
              <a:ext uri="{FF2B5EF4-FFF2-40B4-BE49-F238E27FC236}">
                <a16:creationId xmlns:a16="http://schemas.microsoft.com/office/drawing/2014/main" id="{58A73BF4-6890-4ECB-AC0F-86859EABB6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FEE42F-74D2-4F6D-AA2A-A63C4446BD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499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41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833"/>
            </a:lvl1pPr>
            <a:lvl2pPr>
              <a:defRPr sz="3333"/>
            </a:lvl2pPr>
            <a:lvl3pPr>
              <a:defRPr sz="2833"/>
            </a:lvl3pPr>
            <a:lvl4pPr>
              <a:defRPr sz="2417"/>
            </a:lvl4pPr>
            <a:lvl5pPr>
              <a:defRPr sz="2417"/>
            </a:lvl5pPr>
            <a:lvl6pPr>
              <a:defRPr sz="2417"/>
            </a:lvl6pPr>
            <a:lvl7pPr>
              <a:defRPr sz="2417"/>
            </a:lvl7pPr>
            <a:lvl8pPr>
              <a:defRPr sz="2417"/>
            </a:lvl8pPr>
            <a:lvl9pPr>
              <a:defRPr sz="241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667"/>
            </a:lvl1pPr>
            <a:lvl2pPr marL="544237" indent="0">
              <a:buNone/>
              <a:defRPr sz="1417"/>
            </a:lvl2pPr>
            <a:lvl3pPr marL="1088473" indent="0">
              <a:buNone/>
              <a:defRPr sz="1167"/>
            </a:lvl3pPr>
            <a:lvl4pPr marL="1632711" indent="0">
              <a:buNone/>
              <a:defRPr sz="1083"/>
            </a:lvl4pPr>
            <a:lvl5pPr marL="2176947" indent="0">
              <a:buNone/>
              <a:defRPr sz="1083"/>
            </a:lvl5pPr>
            <a:lvl6pPr marL="2721184" indent="0">
              <a:buNone/>
              <a:defRPr sz="1083"/>
            </a:lvl6pPr>
            <a:lvl7pPr marL="3265420" indent="0">
              <a:buNone/>
              <a:defRPr sz="1083"/>
            </a:lvl7pPr>
            <a:lvl8pPr marL="3809657" indent="0">
              <a:buNone/>
              <a:defRPr sz="1083"/>
            </a:lvl8pPr>
            <a:lvl9pPr marL="4353894" indent="0">
              <a:buNone/>
              <a:defRPr sz="108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30DADAAB-1521-4D9A-B796-A238F22B71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471D4C75-4491-4A0A-80E4-D38D755BCF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4C89C4BB-BA1E-44C3-985C-BD1DD41067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BE85B4-2120-4C54-97A6-65E4868777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9380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0"/>
            <a:ext cx="7315200" cy="566738"/>
          </a:xfrm>
        </p:spPr>
        <p:txBody>
          <a:bodyPr anchor="b"/>
          <a:lstStyle>
            <a:lvl1pPr algn="l">
              <a:defRPr sz="241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3833"/>
            </a:lvl1pPr>
            <a:lvl2pPr marL="544237" indent="0">
              <a:buNone/>
              <a:defRPr sz="3333"/>
            </a:lvl2pPr>
            <a:lvl3pPr marL="1088473" indent="0">
              <a:buNone/>
              <a:defRPr sz="2833"/>
            </a:lvl3pPr>
            <a:lvl4pPr marL="1632711" indent="0">
              <a:buNone/>
              <a:defRPr sz="2417"/>
            </a:lvl4pPr>
            <a:lvl5pPr marL="2176947" indent="0">
              <a:buNone/>
              <a:defRPr sz="2417"/>
            </a:lvl5pPr>
            <a:lvl6pPr marL="2721184" indent="0">
              <a:buNone/>
              <a:defRPr sz="2417"/>
            </a:lvl6pPr>
            <a:lvl7pPr marL="3265420" indent="0">
              <a:buNone/>
              <a:defRPr sz="2417"/>
            </a:lvl7pPr>
            <a:lvl8pPr marL="3809657" indent="0">
              <a:buNone/>
              <a:defRPr sz="2417"/>
            </a:lvl8pPr>
            <a:lvl9pPr marL="4353894" indent="0">
              <a:buNone/>
              <a:defRPr sz="241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38"/>
            <a:ext cx="7315200" cy="804862"/>
          </a:xfrm>
        </p:spPr>
        <p:txBody>
          <a:bodyPr/>
          <a:lstStyle>
            <a:lvl1pPr marL="0" indent="0">
              <a:buNone/>
              <a:defRPr sz="1667"/>
            </a:lvl1pPr>
            <a:lvl2pPr marL="544237" indent="0">
              <a:buNone/>
              <a:defRPr sz="1417"/>
            </a:lvl2pPr>
            <a:lvl3pPr marL="1088473" indent="0">
              <a:buNone/>
              <a:defRPr sz="1167"/>
            </a:lvl3pPr>
            <a:lvl4pPr marL="1632711" indent="0">
              <a:buNone/>
              <a:defRPr sz="1083"/>
            </a:lvl4pPr>
            <a:lvl5pPr marL="2176947" indent="0">
              <a:buNone/>
              <a:defRPr sz="1083"/>
            </a:lvl5pPr>
            <a:lvl6pPr marL="2721184" indent="0">
              <a:buNone/>
              <a:defRPr sz="1083"/>
            </a:lvl6pPr>
            <a:lvl7pPr marL="3265420" indent="0">
              <a:buNone/>
              <a:defRPr sz="1083"/>
            </a:lvl7pPr>
            <a:lvl8pPr marL="3809657" indent="0">
              <a:buNone/>
              <a:defRPr sz="1083"/>
            </a:lvl8pPr>
            <a:lvl9pPr marL="4353894" indent="0">
              <a:buNone/>
              <a:defRPr sz="108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E044FCE9-74A9-4E2A-A503-94DDF9DBA4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711884A5-4DB1-4D5B-A4CC-26BDD50FA9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8EE71C05-0106-4B2F-8C99-F0FF7EE009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50727D-247E-4AA8-96B1-D6C3F4639B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6121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25352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4E91018B-71AF-491C-B3ED-EA1336755C38}"/>
              </a:ext>
            </a:extLst>
          </p:cNvPr>
          <p:cNvGrpSpPr>
            <a:grpSpLocks/>
          </p:cNvGrpSpPr>
          <p:nvPr/>
        </p:nvGrpSpPr>
        <p:grpSpPr bwMode="auto">
          <a:xfrm>
            <a:off x="2647" y="0"/>
            <a:ext cx="12197292" cy="6851386"/>
            <a:chOff x="1" y="0"/>
            <a:chExt cx="5763" cy="4316"/>
          </a:xfrm>
        </p:grpSpPr>
        <p:sp>
          <p:nvSpPr>
            <p:cNvPr id="82947" name="Freeform 3">
              <a:extLst>
                <a:ext uri="{FF2B5EF4-FFF2-40B4-BE49-F238E27FC236}">
                  <a16:creationId xmlns:a16="http://schemas.microsoft.com/office/drawing/2014/main" id="{FE63E678-35D6-483F-83C1-2E9CEC6B5AD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2948" name="Freeform 4">
              <a:extLst>
                <a:ext uri="{FF2B5EF4-FFF2-40B4-BE49-F238E27FC236}">
                  <a16:creationId xmlns:a16="http://schemas.microsoft.com/office/drawing/2014/main" id="{5BC745F1-24D7-4EBD-8E53-402F9D73CF9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2949" name="Freeform 5">
              <a:extLst>
                <a:ext uri="{FF2B5EF4-FFF2-40B4-BE49-F238E27FC236}">
                  <a16:creationId xmlns:a16="http://schemas.microsoft.com/office/drawing/2014/main" id="{7B560E27-CC9B-497C-BE79-C12F241B72E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00">
                <a:solidFill>
                  <a:srgbClr val="FFFFFF"/>
                </a:solidFill>
                <a:cs typeface="Arial" charset="0"/>
              </a:endParaRPr>
            </a:p>
          </p:txBody>
        </p:sp>
        <p:grpSp>
          <p:nvGrpSpPr>
            <p:cNvPr id="1035" name="Group 6">
              <a:extLst>
                <a:ext uri="{FF2B5EF4-FFF2-40B4-BE49-F238E27FC236}">
                  <a16:creationId xmlns:a16="http://schemas.microsoft.com/office/drawing/2014/main" id="{A6670AAF-0448-41AC-B5A3-57856F6384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82951" name="Freeform 7">
                <a:extLst>
                  <a:ext uri="{FF2B5EF4-FFF2-40B4-BE49-F238E27FC236}">
                    <a16:creationId xmlns:a16="http://schemas.microsoft.com/office/drawing/2014/main" id="{17DA58DE-48E4-47AB-86A7-7547F47E173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5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2" name="Freeform 8">
                <a:extLst>
                  <a:ext uri="{FF2B5EF4-FFF2-40B4-BE49-F238E27FC236}">
                    <a16:creationId xmlns:a16="http://schemas.microsoft.com/office/drawing/2014/main" id="{B66C2750-9330-400B-A9C9-A29CCFCF522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5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3" name="Freeform 9">
                <a:extLst>
                  <a:ext uri="{FF2B5EF4-FFF2-40B4-BE49-F238E27FC236}">
                    <a16:creationId xmlns:a16="http://schemas.microsoft.com/office/drawing/2014/main" id="{5F7A033F-086E-4423-B796-FE09E40E121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5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4" name="Freeform 10">
                <a:extLst>
                  <a:ext uri="{FF2B5EF4-FFF2-40B4-BE49-F238E27FC236}">
                    <a16:creationId xmlns:a16="http://schemas.microsoft.com/office/drawing/2014/main" id="{99E3E595-DF45-45A8-825E-26B611A631C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5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5" name="Freeform 11">
                <a:extLst>
                  <a:ext uri="{FF2B5EF4-FFF2-40B4-BE49-F238E27FC236}">
                    <a16:creationId xmlns:a16="http://schemas.microsoft.com/office/drawing/2014/main" id="{69A9C4E4-9971-4ADA-ABF4-BFC36404574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5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6" name="Freeform 12">
                <a:extLst>
                  <a:ext uri="{FF2B5EF4-FFF2-40B4-BE49-F238E27FC236}">
                    <a16:creationId xmlns:a16="http://schemas.microsoft.com/office/drawing/2014/main" id="{A3EE77F7-E22F-41FD-86E3-311D51EF514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5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7" name="Freeform 13">
                <a:extLst>
                  <a:ext uri="{FF2B5EF4-FFF2-40B4-BE49-F238E27FC236}">
                    <a16:creationId xmlns:a16="http://schemas.microsoft.com/office/drawing/2014/main" id="{04952D98-6A82-40BB-B6E9-E4D2DCE6098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5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8" name="Freeform 14">
                <a:extLst>
                  <a:ext uri="{FF2B5EF4-FFF2-40B4-BE49-F238E27FC236}">
                    <a16:creationId xmlns:a16="http://schemas.microsoft.com/office/drawing/2014/main" id="{7C80F205-E7AF-4D0F-965E-7295F26DA4A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5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9" name="Freeform 15">
                <a:extLst>
                  <a:ext uri="{FF2B5EF4-FFF2-40B4-BE49-F238E27FC236}">
                    <a16:creationId xmlns:a16="http://schemas.microsoft.com/office/drawing/2014/main" id="{B8BB8919-BEF1-454B-B6E8-5FF3CE2841E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5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60" name="Freeform 16">
                <a:extLst>
                  <a:ext uri="{FF2B5EF4-FFF2-40B4-BE49-F238E27FC236}">
                    <a16:creationId xmlns:a16="http://schemas.microsoft.com/office/drawing/2014/main" id="{EF4AB2B3-45B3-42C7-94AF-FA13995018A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5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61" name="Freeform 17">
                <a:extLst>
                  <a:ext uri="{FF2B5EF4-FFF2-40B4-BE49-F238E27FC236}">
                    <a16:creationId xmlns:a16="http://schemas.microsoft.com/office/drawing/2014/main" id="{49D6E2DB-5F13-41EC-9DD3-BF218AF8280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5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62" name="Freeform 18">
                <a:extLst>
                  <a:ext uri="{FF2B5EF4-FFF2-40B4-BE49-F238E27FC236}">
                    <a16:creationId xmlns:a16="http://schemas.microsoft.com/office/drawing/2014/main" id="{2FA7E677-E1A7-4B2D-8738-1F1DB2E04C4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5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63" name="Freeform 19">
                <a:extLst>
                  <a:ext uri="{FF2B5EF4-FFF2-40B4-BE49-F238E27FC236}">
                    <a16:creationId xmlns:a16="http://schemas.microsoft.com/office/drawing/2014/main" id="{0206F0C7-8D7C-423B-8867-5EC71571CE8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500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sp>
          <p:nvSpPr>
            <p:cNvPr id="82964" name="Freeform 20">
              <a:extLst>
                <a:ext uri="{FF2B5EF4-FFF2-40B4-BE49-F238E27FC236}">
                  <a16:creationId xmlns:a16="http://schemas.microsoft.com/office/drawing/2014/main" id="{836551ED-A030-4FCB-AAE3-925AAEA4242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2965" name="Freeform 21">
              <a:extLst>
                <a:ext uri="{FF2B5EF4-FFF2-40B4-BE49-F238E27FC236}">
                  <a16:creationId xmlns:a16="http://schemas.microsoft.com/office/drawing/2014/main" id="{987D048E-109D-4512-88C7-42464A0F011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2966" name="Freeform 22">
              <a:extLst>
                <a:ext uri="{FF2B5EF4-FFF2-40B4-BE49-F238E27FC236}">
                  <a16:creationId xmlns:a16="http://schemas.microsoft.com/office/drawing/2014/main" id="{81943C63-32B3-4E90-A4B3-0026425C320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39" name="Freeform 23">
              <a:extLst>
                <a:ext uri="{FF2B5EF4-FFF2-40B4-BE49-F238E27FC236}">
                  <a16:creationId xmlns:a16="http://schemas.microsoft.com/office/drawing/2014/main" id="{435F26F7-F9AA-4559-9424-899E28A33B3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75 w 717"/>
                <a:gd name="T1" fmla="*/ 845 h 845"/>
                <a:gd name="T2" fmla="*/ 775 w 717"/>
                <a:gd name="T3" fmla="*/ 821 h 845"/>
                <a:gd name="T4" fmla="*/ 632 w 717"/>
                <a:gd name="T5" fmla="*/ 605 h 845"/>
                <a:gd name="T6" fmla="*/ 435 w 717"/>
                <a:gd name="T7" fmla="*/ 396 h 845"/>
                <a:gd name="T8" fmla="*/ 250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38 w 717"/>
                <a:gd name="T15" fmla="*/ 198 h 845"/>
                <a:gd name="T16" fmla="*/ 429 w 717"/>
                <a:gd name="T17" fmla="*/ 408 h 845"/>
                <a:gd name="T18" fmla="*/ 626 w 717"/>
                <a:gd name="T19" fmla="*/ 623 h 845"/>
                <a:gd name="T20" fmla="*/ 775 w 717"/>
                <a:gd name="T21" fmla="*/ 845 h 845"/>
                <a:gd name="T22" fmla="*/ 775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040" name="Freeform 24">
              <a:extLst>
                <a:ext uri="{FF2B5EF4-FFF2-40B4-BE49-F238E27FC236}">
                  <a16:creationId xmlns:a16="http://schemas.microsoft.com/office/drawing/2014/main" id="{26C7B2B9-3078-4776-BE3B-92DB8FFAAAA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36 w 407"/>
                <a:gd name="T1" fmla="*/ 414 h 414"/>
                <a:gd name="T2" fmla="*/ 436 w 407"/>
                <a:gd name="T3" fmla="*/ 396 h 414"/>
                <a:gd name="T4" fmla="*/ 251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45 w 407"/>
                <a:gd name="T13" fmla="*/ 204 h 414"/>
                <a:gd name="T14" fmla="*/ 436 w 407"/>
                <a:gd name="T15" fmla="*/ 414 h 414"/>
                <a:gd name="T16" fmla="*/ 436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82969" name="Freeform 25">
              <a:extLst>
                <a:ext uri="{FF2B5EF4-FFF2-40B4-BE49-F238E27FC236}">
                  <a16:creationId xmlns:a16="http://schemas.microsoft.com/office/drawing/2014/main" id="{C719E832-DF85-45B0-8293-C6593436067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42" name="Freeform 26">
              <a:extLst>
                <a:ext uri="{FF2B5EF4-FFF2-40B4-BE49-F238E27FC236}">
                  <a16:creationId xmlns:a16="http://schemas.microsoft.com/office/drawing/2014/main" id="{D3F2FB7A-E661-4DD6-A8C6-3D5EB32B463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44 w 586"/>
                <a:gd name="T1" fmla="*/ 0 h 599"/>
                <a:gd name="T2" fmla="*/ 626 w 586"/>
                <a:gd name="T3" fmla="*/ 0 h 599"/>
                <a:gd name="T4" fmla="*/ 436 w 586"/>
                <a:gd name="T5" fmla="*/ 132 h 599"/>
                <a:gd name="T6" fmla="*/ 286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86 w 586"/>
                <a:gd name="T17" fmla="*/ 282 h 599"/>
                <a:gd name="T18" fmla="*/ 444 w 586"/>
                <a:gd name="T19" fmla="*/ 138 h 599"/>
                <a:gd name="T20" fmla="*/ 644 w 586"/>
                <a:gd name="T21" fmla="*/ 0 h 599"/>
                <a:gd name="T22" fmla="*/ 644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043" name="Freeform 27">
              <a:extLst>
                <a:ext uri="{FF2B5EF4-FFF2-40B4-BE49-F238E27FC236}">
                  <a16:creationId xmlns:a16="http://schemas.microsoft.com/office/drawing/2014/main" id="{0D8596A2-B671-4D22-9A04-F2D48EAC5E5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98 w 269"/>
                <a:gd name="T1" fmla="*/ 0 h 252"/>
                <a:gd name="T2" fmla="*/ 280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98 w 269"/>
                <a:gd name="T15" fmla="*/ 0 h 252"/>
                <a:gd name="T16" fmla="*/ 298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044" name="Line 28">
              <a:extLst>
                <a:ext uri="{FF2B5EF4-FFF2-40B4-BE49-F238E27FC236}">
                  <a16:creationId xmlns:a16="http://schemas.microsoft.com/office/drawing/2014/main" id="{176CA80A-CC44-47BC-B481-4BCA4C383DE4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045" name="Line 29">
              <a:extLst>
                <a:ext uri="{FF2B5EF4-FFF2-40B4-BE49-F238E27FC236}">
                  <a16:creationId xmlns:a16="http://schemas.microsoft.com/office/drawing/2014/main" id="{E330E319-DBB5-4270-94E2-467E85281058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046" name="Line 30">
              <a:extLst>
                <a:ext uri="{FF2B5EF4-FFF2-40B4-BE49-F238E27FC236}">
                  <a16:creationId xmlns:a16="http://schemas.microsoft.com/office/drawing/2014/main" id="{87587745-84DF-4934-B453-A6BC947CEB58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500"/>
            </a:p>
          </p:txBody>
        </p:sp>
        <p:grpSp>
          <p:nvGrpSpPr>
            <p:cNvPr id="1047" name="Group 31">
              <a:extLst>
                <a:ext uri="{FF2B5EF4-FFF2-40B4-BE49-F238E27FC236}">
                  <a16:creationId xmlns:a16="http://schemas.microsoft.com/office/drawing/2014/main" id="{6BC1D592-2E86-4A78-A20D-FF2A891ADC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>
                <a:extLst>
                  <a:ext uri="{FF2B5EF4-FFF2-40B4-BE49-F238E27FC236}">
                    <a16:creationId xmlns:a16="http://schemas.microsoft.com/office/drawing/2014/main" id="{A528B556-B8B5-4BE4-A335-710EF7B1192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  <p:sp>
            <p:nvSpPr>
              <p:cNvPr id="1051" name="Line 33">
                <a:extLst>
                  <a:ext uri="{FF2B5EF4-FFF2-40B4-BE49-F238E27FC236}">
                    <a16:creationId xmlns:a16="http://schemas.microsoft.com/office/drawing/2014/main" id="{A6D1C2AA-F697-4E90-ADF3-E0B9859F23B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  <p:sp>
            <p:nvSpPr>
              <p:cNvPr id="1052" name="Line 34">
                <a:extLst>
                  <a:ext uri="{FF2B5EF4-FFF2-40B4-BE49-F238E27FC236}">
                    <a16:creationId xmlns:a16="http://schemas.microsoft.com/office/drawing/2014/main" id="{83D59AE1-42A1-45CB-8C66-36595D1350E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  <p:sp>
            <p:nvSpPr>
              <p:cNvPr id="1053" name="Line 35">
                <a:extLst>
                  <a:ext uri="{FF2B5EF4-FFF2-40B4-BE49-F238E27FC236}">
                    <a16:creationId xmlns:a16="http://schemas.microsoft.com/office/drawing/2014/main" id="{B53383C7-E7DB-4843-814D-AF972DBF375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  <p:sp>
            <p:nvSpPr>
              <p:cNvPr id="1054" name="Line 36">
                <a:extLst>
                  <a:ext uri="{FF2B5EF4-FFF2-40B4-BE49-F238E27FC236}">
                    <a16:creationId xmlns:a16="http://schemas.microsoft.com/office/drawing/2014/main" id="{13B13F1A-D501-4B03-AA61-025D8A57495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</p:grpSp>
        <p:sp>
          <p:nvSpPr>
            <p:cNvPr id="1048" name="Line 37">
              <a:extLst>
                <a:ext uri="{FF2B5EF4-FFF2-40B4-BE49-F238E27FC236}">
                  <a16:creationId xmlns:a16="http://schemas.microsoft.com/office/drawing/2014/main" id="{6B37CE7A-AA49-4833-879B-694A94C1ECD9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049" name="Line 38">
              <a:extLst>
                <a:ext uri="{FF2B5EF4-FFF2-40B4-BE49-F238E27FC236}">
                  <a16:creationId xmlns:a16="http://schemas.microsoft.com/office/drawing/2014/main" id="{968C1216-849D-4E70-B8A9-449EABC03227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500"/>
            </a:p>
          </p:txBody>
        </p:sp>
      </p:grpSp>
      <p:sp>
        <p:nvSpPr>
          <p:cNvPr id="82983" name="Rectangle 39">
            <a:extLst>
              <a:ext uri="{FF2B5EF4-FFF2-40B4-BE49-F238E27FC236}">
                <a16:creationId xmlns:a16="http://schemas.microsoft.com/office/drawing/2014/main" id="{2712DA47-983D-4203-B020-7FCAE20F87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866" y="277813"/>
            <a:ext cx="10972271" cy="1140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622" tIns="65311" rIns="130622" bIns="65311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2984" name="Rectangle 40">
            <a:extLst>
              <a:ext uri="{FF2B5EF4-FFF2-40B4-BE49-F238E27FC236}">
                <a16:creationId xmlns:a16="http://schemas.microsoft.com/office/drawing/2014/main" id="{B85B1808-7D80-4E4B-A262-2AB6B24B524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6" y="6244169"/>
            <a:ext cx="2844271" cy="45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>
            <a:lvl1pPr>
              <a:defRPr sz="1167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85" name="Rectangle 41">
            <a:extLst>
              <a:ext uri="{FF2B5EF4-FFF2-40B4-BE49-F238E27FC236}">
                <a16:creationId xmlns:a16="http://schemas.microsoft.com/office/drawing/2014/main" id="{F202F2EF-43DD-46F1-A6CF-3EE87274F78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6" y="6248138"/>
            <a:ext cx="3860271" cy="457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>
            <a:lvl1pPr algn="ctr">
              <a:defRPr sz="1167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86" name="Rectangle 42">
            <a:extLst>
              <a:ext uri="{FF2B5EF4-FFF2-40B4-BE49-F238E27FC236}">
                <a16:creationId xmlns:a16="http://schemas.microsoft.com/office/drawing/2014/main" id="{D723816F-0A22-4083-A0F7-E9C580188AC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6" y="6244169"/>
            <a:ext cx="2844271" cy="45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>
            <a:lvl1pPr algn="r">
              <a:defRPr sz="1167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03F4925A-A5F0-4833-8F19-3D64398B57F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2987" name="Rectangle 43">
            <a:extLst>
              <a:ext uri="{FF2B5EF4-FFF2-40B4-BE49-F238E27FC236}">
                <a16:creationId xmlns:a16="http://schemas.microsoft.com/office/drawing/2014/main" id="{161EA733-56D4-4BAF-959A-E238E0B3C9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6" y="1600731"/>
            <a:ext cx="10972271" cy="4529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999394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25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25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25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25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25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544237" algn="ctr" rtl="0" fontAlgn="base">
        <a:spcBef>
          <a:spcPct val="0"/>
        </a:spcBef>
        <a:spcAft>
          <a:spcPct val="0"/>
        </a:spcAft>
        <a:defRPr sz="525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1088473" algn="ctr" rtl="0" fontAlgn="base">
        <a:spcBef>
          <a:spcPct val="0"/>
        </a:spcBef>
        <a:spcAft>
          <a:spcPct val="0"/>
        </a:spcAft>
        <a:defRPr sz="525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632711" algn="ctr" rtl="0" fontAlgn="base">
        <a:spcBef>
          <a:spcPct val="0"/>
        </a:spcBef>
        <a:spcAft>
          <a:spcPct val="0"/>
        </a:spcAft>
        <a:defRPr sz="525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2176947" algn="ctr" rtl="0" fontAlgn="base">
        <a:spcBef>
          <a:spcPct val="0"/>
        </a:spcBef>
        <a:spcAft>
          <a:spcPct val="0"/>
        </a:spcAft>
        <a:defRPr sz="525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407442" indent="-40744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8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883673" indent="-339976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3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359904" indent="-271187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8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903601" indent="-271187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1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448621" indent="-271187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1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993302" indent="-272118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1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3537538" indent="-272118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1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4081776" indent="-272118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1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4626012" indent="-272118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1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108847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1pPr>
      <a:lvl2pPr marL="544237" algn="l" defTabSz="108847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2pPr>
      <a:lvl3pPr marL="1088473" algn="l" defTabSz="108847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632711" algn="l" defTabSz="108847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4pPr>
      <a:lvl5pPr marL="2176947" algn="l" defTabSz="108847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5pPr>
      <a:lvl6pPr marL="2721184" algn="l" defTabSz="108847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65420" algn="l" defTabSz="108847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809657" algn="l" defTabSz="108847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353894" algn="l" defTabSz="108847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3F4925A-A5F0-4833-8F19-3D64398B57F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430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51E55-50D5-4F13-8974-03CBD53B66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b="1" dirty="0"/>
              <a:t>Mary, A Mother’s Heart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84FDE6-BD7B-4A07-B446-689EAFB39B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Mary in the Book of Luke</a:t>
            </a:r>
          </a:p>
        </p:txBody>
      </p:sp>
    </p:spTree>
    <p:extLst>
      <p:ext uri="{BB962C8B-B14F-4D97-AF65-F5344CB8AC3E}">
        <p14:creationId xmlns:p14="http://schemas.microsoft.com/office/powerpoint/2010/main" val="3814344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1B015-5E1B-4424-B7A7-67F1074D2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866" y="277813"/>
            <a:ext cx="10972271" cy="982816"/>
          </a:xfrm>
        </p:spPr>
        <p:txBody>
          <a:bodyPr/>
          <a:lstStyle/>
          <a:p>
            <a:r>
              <a:rPr lang="en-US" sz="4000" b="1" dirty="0"/>
              <a:t>Luke 2:19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4044C-0B92-41C2-9CFD-ED325C0D7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202" y="3062796"/>
            <a:ext cx="4861358" cy="306760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Mary treasured up all these things in her heart.</a:t>
            </a:r>
          </a:p>
        </p:txBody>
      </p:sp>
      <p:pic>
        <p:nvPicPr>
          <p:cNvPr id="1026" name="Picture 2" descr="Image result for mary and the shepherds">
            <a:extLst>
              <a:ext uri="{FF2B5EF4-FFF2-40B4-BE49-F238E27FC236}">
                <a16:creationId xmlns:a16="http://schemas.microsoft.com/office/drawing/2014/main" id="{1FFE213B-4E04-4A63-BF88-5811184B3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447" y="2000446"/>
            <a:ext cx="6478353" cy="412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28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0B170-B781-4B4A-B22E-D1B63E2BB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Luke 2:21-35  The Dedication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05766-C8F2-476A-9364-5EC8ACB60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7525" y="2589088"/>
            <a:ext cx="4554614" cy="354131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A sword will pierce your own soul too.</a:t>
            </a:r>
          </a:p>
        </p:txBody>
      </p:sp>
      <p:pic>
        <p:nvPicPr>
          <p:cNvPr id="2050" name="Picture 2" descr="December 28 Pastor's Note">
            <a:extLst>
              <a:ext uri="{FF2B5EF4-FFF2-40B4-BE49-F238E27FC236}">
                <a16:creationId xmlns:a16="http://schemas.microsoft.com/office/drawing/2014/main" id="{56A09A22-3F5D-4743-B484-66A7751EB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40" y="1935335"/>
            <a:ext cx="5718055" cy="429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298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9C428-09E7-4634-9EC0-DBC6119A3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833" b="1" dirty="0"/>
              <a:t>Jesus at the Temple Luke 2:41-52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F2CD105D-B1AD-46DC-B7E6-CBB30EDE8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2" y="1460500"/>
            <a:ext cx="6082771" cy="4669896"/>
          </a:xfrm>
        </p:spPr>
        <p:txBody>
          <a:bodyPr/>
          <a:lstStyle/>
          <a:p>
            <a:pPr marL="0" indent="0">
              <a:buNone/>
            </a:pPr>
            <a:endParaRPr lang="en-US" altLang="en-US" sz="2417" b="1" dirty="0">
              <a:effectLst/>
            </a:endParaRPr>
          </a:p>
          <a:p>
            <a:pPr marL="0" indent="0">
              <a:buNone/>
            </a:pPr>
            <a:r>
              <a:rPr lang="en-US" altLang="en-US" sz="2417" b="1" dirty="0">
                <a:effectLst/>
              </a:rPr>
              <a:t>Mary:</a:t>
            </a:r>
          </a:p>
          <a:p>
            <a:pPr marL="0" indent="0">
              <a:buNone/>
            </a:pPr>
            <a:endParaRPr lang="en-US" altLang="en-US" sz="2417" b="1" dirty="0">
              <a:effectLst/>
            </a:endParaRPr>
          </a:p>
          <a:p>
            <a:pPr marL="0" indent="0">
              <a:buNone/>
            </a:pPr>
            <a:r>
              <a:rPr lang="en-US" altLang="en-US" sz="2417" b="1" dirty="0">
                <a:effectLst/>
              </a:rPr>
              <a:t>What does this portend about my son?</a:t>
            </a:r>
          </a:p>
          <a:p>
            <a:pPr marL="0" indent="0">
              <a:buNone/>
            </a:pPr>
            <a:endParaRPr lang="en-US" altLang="en-US" sz="2417" b="1" dirty="0">
              <a:effectLst/>
            </a:endParaRPr>
          </a:p>
          <a:p>
            <a:pPr marL="0" indent="0">
              <a:buNone/>
            </a:pPr>
            <a:r>
              <a:rPr lang="en-US" altLang="en-US" sz="2417" b="1" dirty="0">
                <a:solidFill>
                  <a:srgbClr val="FFFF00"/>
                </a:solidFill>
                <a:effectLst/>
              </a:rPr>
              <a:t>Her response:  I am the Lord’s servant, may it be as you said.</a:t>
            </a:r>
          </a:p>
        </p:txBody>
      </p:sp>
      <p:pic>
        <p:nvPicPr>
          <p:cNvPr id="24580" name="Picture 2" descr="http://jeswinfemina.files.wordpress.com/2012/08/boy-jesus-12.jpg">
            <a:extLst>
              <a:ext uri="{FF2B5EF4-FFF2-40B4-BE49-F238E27FC236}">
                <a16:creationId xmlns:a16="http://schemas.microsoft.com/office/drawing/2014/main" id="{EAD0748F-5C48-4AE2-9AEF-98478B6BA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2209273"/>
            <a:ext cx="5199063" cy="318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5F334-6CF0-4D82-A34D-C6FAADD25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833" b="1" dirty="0"/>
              <a:t>Jesus’ Galilean Ministry Begins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6C04C-2E1C-4F67-BA9F-94AC2EF0F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866" y="2209273"/>
            <a:ext cx="10972271" cy="3921125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833" b="1" dirty="0"/>
          </a:p>
          <a:p>
            <a:pPr marL="0" indent="0">
              <a:buNone/>
              <a:defRPr/>
            </a:pPr>
            <a:r>
              <a:rPr lang="en-US" sz="2833" b="1" dirty="0"/>
              <a:t>Luke 4:16-30 Jesus’ first sermon (in Luke, anyway)</a:t>
            </a:r>
          </a:p>
          <a:p>
            <a:pPr marL="0" indent="0">
              <a:buNone/>
              <a:defRPr/>
            </a:pPr>
            <a:endParaRPr lang="en-US" sz="2833" b="1" dirty="0"/>
          </a:p>
          <a:p>
            <a:pPr marL="0" indent="0">
              <a:buNone/>
              <a:defRPr/>
            </a:pPr>
            <a:r>
              <a:rPr lang="en-US" sz="2833" b="1" dirty="0"/>
              <a:t>Q: What will the message of his first sermon be?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050D3-133C-4A34-AFF2-7ADD45DF4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833" b="1" dirty="0"/>
              <a:t>Jesus Brings Good News</a:t>
            </a:r>
            <a:br>
              <a:rPr lang="en-US" sz="3833" b="1" dirty="0"/>
            </a:br>
            <a:r>
              <a:rPr lang="en-US" sz="3833" b="1" dirty="0"/>
              <a:t>Luke 4:18-19 Isaiah 61:1-2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EF52A2F9-416E-4407-93DF-3FAF29F0A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600731"/>
            <a:ext cx="11074136" cy="4647407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333" b="1">
                <a:effectLst/>
              </a:rPr>
              <a:t>1.  Good news for the poor </a:t>
            </a:r>
          </a:p>
          <a:p>
            <a:pPr marL="0" indent="0">
              <a:buNone/>
            </a:pPr>
            <a:endParaRPr lang="en-US" altLang="en-US" sz="667" b="1">
              <a:effectLst/>
            </a:endParaRPr>
          </a:p>
          <a:p>
            <a:pPr marL="0" indent="0">
              <a:buNone/>
            </a:pPr>
            <a:r>
              <a:rPr lang="en-US" altLang="en-US" sz="3333" b="1">
                <a:effectLst/>
              </a:rPr>
              <a:t>2.  Freedom for prisoners </a:t>
            </a:r>
          </a:p>
          <a:p>
            <a:pPr marL="0" indent="0">
              <a:buNone/>
            </a:pPr>
            <a:endParaRPr lang="en-US" altLang="en-US" sz="667" b="1">
              <a:effectLst/>
            </a:endParaRPr>
          </a:p>
          <a:p>
            <a:pPr marL="0" indent="0">
              <a:buNone/>
            </a:pPr>
            <a:r>
              <a:rPr lang="en-US" altLang="en-US" sz="3333" b="1">
                <a:effectLst/>
              </a:rPr>
              <a:t>3.  Healing for the sick.</a:t>
            </a:r>
          </a:p>
          <a:p>
            <a:pPr marL="0" indent="0">
              <a:buNone/>
            </a:pPr>
            <a:endParaRPr lang="en-US" altLang="en-US" sz="667" b="1">
              <a:effectLst/>
            </a:endParaRPr>
          </a:p>
          <a:p>
            <a:pPr marL="0" indent="0">
              <a:buNone/>
            </a:pPr>
            <a:r>
              <a:rPr lang="en-US" altLang="en-US" sz="3333" b="1">
                <a:effectLst/>
              </a:rPr>
              <a:t>4.  Release the oppressed. </a:t>
            </a:r>
          </a:p>
          <a:p>
            <a:pPr marL="0" indent="0">
              <a:buNone/>
            </a:pPr>
            <a:endParaRPr lang="en-US" altLang="en-US" sz="667" b="1">
              <a:effectLst/>
            </a:endParaRPr>
          </a:p>
          <a:p>
            <a:pPr marL="0" indent="0">
              <a:buNone/>
            </a:pPr>
            <a:r>
              <a:rPr lang="en-US" altLang="en-US" sz="3333" b="1">
                <a:effectLst/>
              </a:rPr>
              <a:t>5.  The favor of the Lord. </a:t>
            </a:r>
          </a:p>
          <a:p>
            <a:pPr marL="0" indent="0">
              <a:buNone/>
            </a:pPr>
            <a:endParaRPr lang="en-US" altLang="en-US" sz="1167" b="1">
              <a:effectLst/>
            </a:endParaRPr>
          </a:p>
          <a:p>
            <a:pPr marL="0" indent="0" algn="r">
              <a:buNone/>
            </a:pPr>
            <a:r>
              <a:rPr lang="en-US" altLang="en-US" sz="2833" b="1">
                <a:effectLst/>
              </a:rPr>
              <a:t>Jesus: “</a:t>
            </a:r>
            <a:r>
              <a:rPr lang="en-US" altLang="en-US" sz="2833" b="1">
                <a:solidFill>
                  <a:srgbClr val="FFFF00"/>
                </a:solidFill>
                <a:effectLst/>
              </a:rPr>
              <a:t>Today</a:t>
            </a:r>
            <a:r>
              <a:rPr lang="en-US" altLang="en-US" sz="2833" b="1">
                <a:effectLst/>
              </a:rPr>
              <a:t> this Scripture is</a:t>
            </a:r>
          </a:p>
          <a:p>
            <a:pPr marL="0" indent="0" algn="r">
              <a:buNone/>
            </a:pPr>
            <a:r>
              <a:rPr lang="en-US" altLang="en-US" sz="2833" b="1">
                <a:effectLst/>
              </a:rPr>
              <a:t>fulfilled in your hearing”</a:t>
            </a:r>
            <a:r>
              <a:rPr lang="en-US" altLang="en-US" sz="3333" b="1">
                <a:effectLst/>
              </a:rPr>
              <a:t>    </a:t>
            </a:r>
          </a:p>
          <a:p>
            <a:pPr marL="0" indent="0">
              <a:buNone/>
            </a:pPr>
            <a:endParaRPr lang="en-US" altLang="en-US" sz="3333" b="1">
              <a:effectLst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E69CF-CFD2-4711-AE18-A955CD327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John 19:25-27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30E71-8611-4B94-8C22-00E975551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6140" y="1418169"/>
            <a:ext cx="4261281" cy="4712229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To Mary: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Dear woman, here is your son.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To John: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Here is your mother.</a:t>
            </a:r>
          </a:p>
        </p:txBody>
      </p:sp>
      <p:pic>
        <p:nvPicPr>
          <p:cNvPr id="3074" name="Picture 2" descr="Mary and John at the Cross">
            <a:extLst>
              <a:ext uri="{FF2B5EF4-FFF2-40B4-BE49-F238E27FC236}">
                <a16:creationId xmlns:a16="http://schemas.microsoft.com/office/drawing/2014/main" id="{2AD44913-04BB-499F-AC97-9190FA59B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593" y="1263067"/>
            <a:ext cx="3792879" cy="531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746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1EF76-055F-4E87-B611-DE15D3114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Acts 1:14  At the ascension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C12BC-D59A-4474-A819-96659090A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1609" y="1530849"/>
            <a:ext cx="6133672" cy="4599549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They all joined together constantly in prayer, along with the women and Mary the mother of Jesus….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Mary: I am the Lord’s servant, may it be as you have said.</a:t>
            </a:r>
          </a:p>
        </p:txBody>
      </p:sp>
      <p:pic>
        <p:nvPicPr>
          <p:cNvPr id="4098" name="Picture 2" descr="Image result for acts 1:14 Mary">
            <a:extLst>
              <a:ext uri="{FF2B5EF4-FFF2-40B4-BE49-F238E27FC236}">
                <a16:creationId xmlns:a16="http://schemas.microsoft.com/office/drawing/2014/main" id="{589E2E75-EA5C-4BE0-B214-705F9B292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23" y="1530849"/>
            <a:ext cx="5033640" cy="503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758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DBF694-2916-5F75-6A50-28708F6F5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9953C-7B87-0DFB-1F65-15F3B2C7F8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b="1" dirty="0"/>
              <a:t>Mary, A Mother’s Heart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9D17DC-BA98-3EA3-BC5D-70694B88D7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Happy Mother’s Day</a:t>
            </a:r>
          </a:p>
        </p:txBody>
      </p:sp>
    </p:spTree>
    <p:extLst>
      <p:ext uri="{BB962C8B-B14F-4D97-AF65-F5344CB8AC3E}">
        <p14:creationId xmlns:p14="http://schemas.microsoft.com/office/powerpoint/2010/main" val="2847356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97E13-0E05-66BA-1E0E-F829326DA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642594"/>
            <a:ext cx="5029201" cy="5758206"/>
          </a:xfrm>
        </p:spPr>
        <p:txBody>
          <a:bodyPr>
            <a:normAutofit/>
          </a:bodyPr>
          <a:lstStyle/>
          <a:p>
            <a:r>
              <a:rPr lang="en-US" sz="4000" b="1" dirty="0"/>
              <a:t>Ruth Seabury Oakes </a:t>
            </a:r>
            <a:br>
              <a:rPr lang="en-US" sz="4000" b="1" dirty="0"/>
            </a:br>
            <a:br>
              <a:rPr lang="en-US" sz="4000" b="1" dirty="0"/>
            </a:br>
            <a:r>
              <a:rPr lang="en-US" sz="4000" b="1" dirty="0"/>
              <a:t>d. Jan 31, 2025 age 98 yrs.</a:t>
            </a:r>
            <a:br>
              <a:rPr lang="en-US" sz="4000" b="1" dirty="0"/>
            </a:br>
            <a:br>
              <a:rPr lang="en-US" sz="4000" b="1" dirty="0"/>
            </a:br>
            <a:r>
              <a:rPr lang="en-US" sz="4000" b="1" dirty="0"/>
              <a:t>Miss you, Mom!</a:t>
            </a:r>
          </a:p>
        </p:txBody>
      </p:sp>
      <p:pic>
        <p:nvPicPr>
          <p:cNvPr id="5" name="Content Placeholder 4" descr="A person sitting on a couch with a dog&#10;&#10;AI-generated content may be incorrect.">
            <a:extLst>
              <a:ext uri="{FF2B5EF4-FFF2-40B4-BE49-F238E27FC236}">
                <a16:creationId xmlns:a16="http://schemas.microsoft.com/office/drawing/2014/main" id="{D980DB04-7896-6FEE-CC95-A3CD283487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29874" y="-88911"/>
            <a:ext cx="5455350" cy="7273802"/>
          </a:xfrm>
        </p:spPr>
      </p:pic>
    </p:spTree>
    <p:extLst>
      <p:ext uri="{BB962C8B-B14F-4D97-AF65-F5344CB8AC3E}">
        <p14:creationId xmlns:p14="http://schemas.microsoft.com/office/powerpoint/2010/main" val="2412242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C857F-5EF4-C010-E30F-F59704529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erson and kids posing for a picture&#10;&#10;AI-generated content may be incorrect.">
            <a:extLst>
              <a:ext uri="{FF2B5EF4-FFF2-40B4-BE49-F238E27FC236}">
                <a16:creationId xmlns:a16="http://schemas.microsoft.com/office/drawing/2014/main" id="{F5D8A2BE-EC48-51F9-6E6B-480000B296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9133" y="-1462137"/>
            <a:ext cx="6590087" cy="8786785"/>
          </a:xfrm>
        </p:spPr>
      </p:pic>
    </p:spTree>
    <p:extLst>
      <p:ext uri="{BB962C8B-B14F-4D97-AF65-F5344CB8AC3E}">
        <p14:creationId xmlns:p14="http://schemas.microsoft.com/office/powerpoint/2010/main" val="3910601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14202-1A6B-4A7B-B97F-930EE24C1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A3BF3-D7DD-4B5E-8939-9ADA6A2EC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In Luke, Jesus is revealed as Messiah through his earthly ministry to outsiders, the poor, “sinners,” Samaritans and most especially to women.</a:t>
            </a:r>
          </a:p>
          <a:p>
            <a:pPr marL="0" indent="0"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8765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D1F43-67FE-4B5D-B7E1-662A1CD57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833" b="1" dirty="0"/>
              <a:t>Women Come Into the Kingdom </a:t>
            </a:r>
            <a:br>
              <a:rPr lang="en-US" sz="3833" b="1" dirty="0"/>
            </a:br>
            <a:r>
              <a:rPr lang="en-US" sz="3833" b="1" dirty="0"/>
              <a:t>Before Men</a:t>
            </a:r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B835C7CB-683D-449E-B521-37E23F181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2833" b="1">
                <a:effectLst/>
              </a:rPr>
              <a:t>Luke lists 13 women not mentioned in the other Gospels</a:t>
            </a:r>
          </a:p>
          <a:p>
            <a:pPr marL="0" indent="0">
              <a:buNone/>
            </a:pPr>
            <a:endParaRPr lang="en-US" altLang="en-US" sz="917" b="1">
              <a:effectLst/>
            </a:endParaRPr>
          </a:p>
          <a:p>
            <a:pPr marL="0" indent="0">
              <a:buNone/>
            </a:pPr>
            <a:r>
              <a:rPr lang="en-US" altLang="en-US" sz="2833" b="1">
                <a:effectLst/>
              </a:rPr>
              <a:t>Women with great faith:</a:t>
            </a:r>
          </a:p>
          <a:p>
            <a:pPr marL="0" indent="0">
              <a:buNone/>
            </a:pPr>
            <a:endParaRPr lang="en-US" altLang="en-US" sz="1167" b="1">
              <a:effectLst/>
            </a:endParaRPr>
          </a:p>
          <a:p>
            <a:pPr marL="0" indent="0">
              <a:buNone/>
            </a:pPr>
            <a:r>
              <a:rPr lang="en-US" altLang="en-US" sz="2833" b="1">
                <a:effectLst/>
              </a:rPr>
              <a:t>Elizabeth</a:t>
            </a:r>
          </a:p>
          <a:p>
            <a:pPr marL="0" indent="0">
              <a:buNone/>
            </a:pPr>
            <a:r>
              <a:rPr lang="en-US" altLang="en-US" sz="2833" b="1">
                <a:effectLst/>
              </a:rPr>
              <a:t>Mary</a:t>
            </a:r>
          </a:p>
          <a:p>
            <a:pPr marL="0" indent="0">
              <a:buNone/>
            </a:pPr>
            <a:r>
              <a:rPr lang="en-US" altLang="en-US" sz="2833" b="1">
                <a:effectLst/>
              </a:rPr>
              <a:t>Ana</a:t>
            </a:r>
          </a:p>
          <a:p>
            <a:pPr marL="0" indent="0">
              <a:buNone/>
            </a:pPr>
            <a:r>
              <a:rPr lang="en-US" altLang="en-US" sz="2833" b="1">
                <a:effectLst/>
              </a:rPr>
              <a:t>Widow of Nain Luke 7:12-15</a:t>
            </a:r>
          </a:p>
          <a:p>
            <a:pPr marL="0" indent="0">
              <a:buNone/>
            </a:pPr>
            <a:r>
              <a:rPr lang="en-US" altLang="en-US" sz="2833" b="1">
                <a:effectLst/>
              </a:rPr>
              <a:t>Woman who anoints Jesus’ feet   Luke 7:36-50</a:t>
            </a:r>
          </a:p>
          <a:p>
            <a:pPr marL="0" indent="0">
              <a:buNone/>
            </a:pPr>
            <a:endParaRPr lang="en-US" altLang="en-US" sz="2833" b="1">
              <a:effectLst/>
            </a:endParaRPr>
          </a:p>
          <a:p>
            <a:pPr marL="0" indent="0">
              <a:buNone/>
            </a:pPr>
            <a:endParaRPr lang="en-US" altLang="en-US" sz="2833" b="1">
              <a:effectLst/>
            </a:endParaRPr>
          </a:p>
          <a:p>
            <a:pPr marL="0" indent="0">
              <a:buNone/>
            </a:pPr>
            <a:endParaRPr lang="en-US" altLang="en-US" sz="2833" b="1">
              <a:effectLst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5AAB131A-1FA9-4E98-996D-FAA2BCE37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277813"/>
            <a:ext cx="11010636" cy="992188"/>
          </a:xfrm>
        </p:spPr>
        <p:txBody>
          <a:bodyPr/>
          <a:lstStyle/>
          <a:p>
            <a:r>
              <a:rPr lang="en-US" altLang="en-US" sz="4250" b="1">
                <a:effectLst/>
              </a:rPr>
              <a:t>Jesus and Women</a:t>
            </a: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62DED297-2D5A-44B8-8ED4-4899BD01E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333500"/>
            <a:ext cx="11074136" cy="4796896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17" b="1">
                <a:effectLst/>
              </a:rPr>
              <a:t>Women supported Jesus financially   Luke 8:1-3</a:t>
            </a:r>
          </a:p>
          <a:p>
            <a:pPr marL="0" indent="0">
              <a:buNone/>
            </a:pPr>
            <a:endParaRPr lang="en-US" altLang="en-US" sz="917" b="1">
              <a:effectLst/>
            </a:endParaRPr>
          </a:p>
          <a:p>
            <a:pPr marL="0" indent="0">
              <a:buNone/>
            </a:pPr>
            <a:r>
              <a:rPr lang="en-US" altLang="en-US" sz="2417" b="1">
                <a:effectLst/>
              </a:rPr>
              <a:t>Woman healed of bleeding   Luke 8:43-48</a:t>
            </a:r>
          </a:p>
          <a:p>
            <a:pPr marL="0" indent="0">
              <a:buNone/>
            </a:pPr>
            <a:endParaRPr lang="en-US" altLang="en-US" sz="917" b="1">
              <a:effectLst/>
            </a:endParaRPr>
          </a:p>
          <a:p>
            <a:pPr marL="0" indent="0">
              <a:buNone/>
            </a:pPr>
            <a:r>
              <a:rPr lang="en-US" altLang="en-US" sz="2417" b="1">
                <a:effectLst/>
              </a:rPr>
              <a:t>Mary and Martha   Luke 10:38-42</a:t>
            </a:r>
          </a:p>
          <a:p>
            <a:pPr marL="0" indent="0">
              <a:buNone/>
            </a:pPr>
            <a:endParaRPr lang="en-US" altLang="en-US" sz="917" b="1">
              <a:effectLst/>
            </a:endParaRPr>
          </a:p>
          <a:p>
            <a:pPr marL="0" indent="0">
              <a:buNone/>
            </a:pPr>
            <a:r>
              <a:rPr lang="en-US" altLang="en-US" sz="2417" b="1">
                <a:effectLst/>
              </a:rPr>
              <a:t>Crippled woman healed on the Sabbath Luke 13:10-17</a:t>
            </a:r>
          </a:p>
          <a:p>
            <a:pPr marL="0" indent="0">
              <a:buNone/>
            </a:pPr>
            <a:endParaRPr lang="en-US" altLang="en-US" sz="917" b="1">
              <a:effectLst/>
            </a:endParaRPr>
          </a:p>
          <a:p>
            <a:pPr marL="0" indent="0">
              <a:buNone/>
            </a:pPr>
            <a:r>
              <a:rPr lang="en-US" altLang="en-US" sz="2417" b="1">
                <a:effectLst/>
              </a:rPr>
              <a:t>The poor widow   Luke 21:1-4</a:t>
            </a:r>
          </a:p>
          <a:p>
            <a:pPr marL="0" indent="0">
              <a:buNone/>
            </a:pPr>
            <a:endParaRPr lang="en-US" altLang="en-US" sz="917" b="1">
              <a:effectLst/>
            </a:endParaRPr>
          </a:p>
          <a:p>
            <a:pPr marL="0" indent="0">
              <a:buNone/>
            </a:pPr>
            <a:r>
              <a:rPr lang="en-US" altLang="en-US" sz="2417" b="1">
                <a:effectLst/>
              </a:rPr>
              <a:t>Women were the chief witnesses and comforters of Jesus at the crucifixion   Luke 23:49</a:t>
            </a:r>
          </a:p>
          <a:p>
            <a:pPr marL="0" indent="0">
              <a:buNone/>
            </a:pPr>
            <a:endParaRPr lang="en-US" altLang="en-US" sz="917" b="1">
              <a:effectLst/>
            </a:endParaRPr>
          </a:p>
          <a:p>
            <a:pPr marL="0" indent="0">
              <a:buNone/>
            </a:pPr>
            <a:r>
              <a:rPr lang="en-US" altLang="en-US" sz="2417" b="1">
                <a:effectLst/>
              </a:rPr>
              <a:t>Women were the first to witness the resurrection Luke 23:55-24:11</a:t>
            </a:r>
          </a:p>
          <a:p>
            <a:pPr marL="0" indent="0">
              <a:buNone/>
            </a:pPr>
            <a:endParaRPr lang="en-US" altLang="en-US" sz="2417" b="1">
              <a:effectLst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EEEC8-F0AD-47E3-BD76-4C55A0C1C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833" b="1" dirty="0"/>
              <a:t>Mary:  The Favored of the Lord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45E5A-47F9-4A94-A8B6-15224A11D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2833" b="1" dirty="0"/>
              <a:t>Facts about Mary:</a:t>
            </a:r>
          </a:p>
          <a:p>
            <a:pPr marL="0" indent="0">
              <a:buNone/>
              <a:defRPr/>
            </a:pPr>
            <a:endParaRPr lang="en-US" sz="917" b="1" dirty="0">
              <a:effectLst/>
            </a:endParaRPr>
          </a:p>
          <a:p>
            <a:pPr marL="0" indent="0">
              <a:buNone/>
              <a:defRPr/>
            </a:pPr>
            <a:r>
              <a:rPr lang="en-US" sz="2833" b="1" dirty="0"/>
              <a:t>1. She was very young.</a:t>
            </a:r>
          </a:p>
          <a:p>
            <a:pPr marL="0" indent="0">
              <a:buNone/>
              <a:defRPr/>
            </a:pPr>
            <a:r>
              <a:rPr lang="en-US" sz="2833" b="1" dirty="0"/>
              <a:t>2. She was female.</a:t>
            </a:r>
          </a:p>
          <a:p>
            <a:pPr marL="0" indent="0">
              <a:buNone/>
              <a:defRPr/>
            </a:pPr>
            <a:r>
              <a:rPr lang="en-US" sz="2833" b="1" dirty="0"/>
              <a:t>3. She was poor.</a:t>
            </a:r>
          </a:p>
          <a:p>
            <a:pPr marL="0" indent="0">
              <a:buNone/>
              <a:defRPr/>
            </a:pPr>
            <a:r>
              <a:rPr lang="en-US" sz="2833" b="1" dirty="0"/>
              <a:t>4. She was defenseless </a:t>
            </a:r>
          </a:p>
          <a:p>
            <a:pPr marL="0" indent="0">
              <a:buNone/>
              <a:defRPr/>
            </a:pPr>
            <a:r>
              <a:rPr lang="en-US" sz="2833" b="1" dirty="0"/>
              <a:t>    and vulnerable</a:t>
            </a:r>
          </a:p>
          <a:p>
            <a:pPr marL="0" indent="0">
              <a:buNone/>
              <a:defRPr/>
            </a:pPr>
            <a:endParaRPr lang="en-US" sz="2833" b="1" dirty="0"/>
          </a:p>
        </p:txBody>
      </p:sp>
      <p:pic>
        <p:nvPicPr>
          <p:cNvPr id="17412" name="Picture 4">
            <a:extLst>
              <a:ext uri="{FF2B5EF4-FFF2-40B4-BE49-F238E27FC236}">
                <a16:creationId xmlns:a16="http://schemas.microsoft.com/office/drawing/2014/main" id="{95B98D43-F753-421C-AA1C-D0A08BF90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398" y="1783293"/>
            <a:ext cx="6007680" cy="452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71723-548C-413F-99DB-EF4DB1CB5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866" y="277813"/>
            <a:ext cx="10947135" cy="1055688"/>
          </a:xfrm>
        </p:spPr>
        <p:txBody>
          <a:bodyPr/>
          <a:lstStyle/>
          <a:p>
            <a:pPr>
              <a:defRPr/>
            </a:pPr>
            <a:r>
              <a:rPr lang="en-US" sz="3833" b="1" dirty="0"/>
              <a:t>Mary:  The Favored of the Lord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F6C18-F67D-4034-87EB-710679C55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866" y="1686756"/>
            <a:ext cx="11277865" cy="4942379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3200" b="1" dirty="0"/>
              <a:t>What does God say about Mary? Luke 1:26-28</a:t>
            </a:r>
          </a:p>
          <a:p>
            <a:pPr marL="0" indent="0">
              <a:buNone/>
              <a:defRPr/>
            </a:pPr>
            <a:endParaRPr lang="en-US" sz="3200" b="1" dirty="0"/>
          </a:p>
          <a:p>
            <a:pPr marL="0" indent="0">
              <a:buNone/>
              <a:defRPr/>
            </a:pPr>
            <a:r>
              <a:rPr lang="en-US" sz="3200" b="1" dirty="0"/>
              <a:t>1. You are highly favored.</a:t>
            </a:r>
          </a:p>
          <a:p>
            <a:pPr marL="0" indent="0">
              <a:buNone/>
              <a:defRPr/>
            </a:pPr>
            <a:r>
              <a:rPr lang="en-US" sz="3200" b="1" dirty="0"/>
              <a:t>2. God is with you.</a:t>
            </a:r>
          </a:p>
          <a:p>
            <a:pPr marL="0" indent="0">
              <a:buNone/>
              <a:defRPr/>
            </a:pPr>
            <a:endParaRPr lang="en-US" sz="3200" b="1" dirty="0"/>
          </a:p>
          <a:p>
            <a:pPr marL="0" indent="0">
              <a:buNone/>
              <a:defRPr/>
            </a:pPr>
            <a:r>
              <a:rPr lang="en-US" sz="3200" b="1" dirty="0"/>
              <a:t>Who is favored of the Lord? The young, the female, the poor, the weak and the defenseless.</a:t>
            </a:r>
          </a:p>
          <a:p>
            <a:pPr marL="0" indent="0">
              <a:buNone/>
              <a:defRPr/>
            </a:pPr>
            <a:endParaRPr lang="en-US" sz="3200" b="1" dirty="0"/>
          </a:p>
          <a:p>
            <a:pPr marL="0" indent="0">
              <a:buNone/>
              <a:defRPr/>
            </a:pPr>
            <a:endParaRPr lang="en-US" sz="667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E55FE-0F89-4B09-8420-BA5977D61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Mary Favored?  Luke 1:38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9BF3B-56AC-4E09-BEFA-172661A7E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Clr>
                <a:srgbClr val="73D588"/>
              </a:buClr>
              <a:buNone/>
              <a:defRPr/>
            </a:pPr>
            <a:endParaRPr lang="en-US" sz="2417" b="1" dirty="0">
              <a:solidFill>
                <a:srgbClr val="FFFFFF"/>
              </a:solidFill>
            </a:endParaRPr>
          </a:p>
          <a:p>
            <a:pPr marL="0" lvl="0" indent="0">
              <a:buClr>
                <a:srgbClr val="73D588"/>
              </a:buClr>
              <a:buNone/>
              <a:defRPr/>
            </a:pPr>
            <a:endParaRPr lang="en-US" sz="1200" b="1" dirty="0">
              <a:solidFill>
                <a:srgbClr val="FFFFFF"/>
              </a:solidFill>
            </a:endParaRPr>
          </a:p>
          <a:p>
            <a:pPr marL="0" lvl="0" indent="0" algn="ctr">
              <a:buClr>
                <a:srgbClr val="73D588"/>
              </a:buClr>
              <a:buNone/>
              <a:defRPr/>
            </a:pPr>
            <a:r>
              <a:rPr lang="en-US" sz="3600" b="1" dirty="0">
                <a:solidFill>
                  <a:srgbClr val="FFFF00"/>
                </a:solidFill>
              </a:rPr>
              <a:t>I am the Lord’s servant. </a:t>
            </a:r>
          </a:p>
          <a:p>
            <a:pPr marL="0" lvl="0" indent="0" algn="ctr">
              <a:buClr>
                <a:srgbClr val="73D588"/>
              </a:buClr>
              <a:buNone/>
              <a:defRPr/>
            </a:pPr>
            <a:r>
              <a:rPr lang="en-US" sz="3600" b="1" dirty="0">
                <a:solidFill>
                  <a:srgbClr val="FFFF00"/>
                </a:solidFill>
              </a:rPr>
              <a:t>May it be as you have said.</a:t>
            </a:r>
          </a:p>
          <a:p>
            <a:pPr marL="0" lvl="0" indent="0">
              <a:buClr>
                <a:srgbClr val="73D588"/>
              </a:buClr>
              <a:buNone/>
              <a:defRPr/>
            </a:pPr>
            <a:endParaRPr lang="en-US" sz="3600" b="1" dirty="0">
              <a:solidFill>
                <a:srgbClr val="FFFF00"/>
              </a:solidFill>
            </a:endParaRPr>
          </a:p>
          <a:p>
            <a:pPr marL="0" lvl="0" indent="0">
              <a:buClr>
                <a:srgbClr val="73D588"/>
              </a:buClr>
              <a:buNone/>
              <a:defRPr/>
            </a:pPr>
            <a:endParaRPr lang="en-US" sz="2417" b="1" dirty="0">
              <a:solidFill>
                <a:srgbClr val="FFFFFF"/>
              </a:solidFill>
            </a:endParaRPr>
          </a:p>
          <a:p>
            <a:pPr marL="0" lvl="0" indent="0">
              <a:buClr>
                <a:srgbClr val="73D588"/>
              </a:buClr>
              <a:buNone/>
              <a:defRPr/>
            </a:pPr>
            <a:r>
              <a:rPr lang="en-US" sz="2417" b="1" dirty="0">
                <a:solidFill>
                  <a:srgbClr val="FFFFFF"/>
                </a:solidFill>
              </a:rPr>
              <a:t>Luke 1:45 (Memory verse)   Blessed is she who has believed that what the Lord has said to her will be accomplished.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31371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Globe">
  <a:themeElements>
    <a:clrScheme name="Globe 5">
      <a:dk1>
        <a:srgbClr val="3C5436"/>
      </a:dk1>
      <a:lt1>
        <a:srgbClr val="FFFFFF"/>
      </a:lt1>
      <a:dk2>
        <a:srgbClr val="5F8656"/>
      </a:dk2>
      <a:lt2>
        <a:srgbClr val="D6D8C0"/>
      </a:lt2>
      <a:accent1>
        <a:srgbClr val="61733D"/>
      </a:accent1>
      <a:accent2>
        <a:srgbClr val="324A39"/>
      </a:accent2>
      <a:accent3>
        <a:srgbClr val="B6C3B4"/>
      </a:accent3>
      <a:accent4>
        <a:srgbClr val="DADADA"/>
      </a:accent4>
      <a:accent5>
        <a:srgbClr val="B7BCAF"/>
      </a:accent5>
      <a:accent6>
        <a:srgbClr val="2C4233"/>
      </a:accent6>
      <a:hlink>
        <a:srgbClr val="73D588"/>
      </a:hlink>
      <a:folHlink>
        <a:srgbClr val="6F99B9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908</TotalTime>
  <Words>501</Words>
  <Application>Microsoft Office PowerPoint</Application>
  <PresentationFormat>Widescreen</PresentationFormat>
  <Paragraphs>95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Century Gothic</vt:lpstr>
      <vt:lpstr>Garamond</vt:lpstr>
      <vt:lpstr>Verdana</vt:lpstr>
      <vt:lpstr>Wingdings</vt:lpstr>
      <vt:lpstr>1_Globe</vt:lpstr>
      <vt:lpstr>Savon</vt:lpstr>
      <vt:lpstr>Mary, A Mother’s Heart</vt:lpstr>
      <vt:lpstr>Ruth Seabury Oakes   d. Jan 31, 2025 age 98 yrs.  Miss you, Mom!</vt:lpstr>
      <vt:lpstr>PowerPoint Presentation</vt:lpstr>
      <vt:lpstr>PowerPoint Presentation</vt:lpstr>
      <vt:lpstr>Women Come Into the Kingdom  Before Men</vt:lpstr>
      <vt:lpstr>Jesus and Women</vt:lpstr>
      <vt:lpstr>Mary:  The Favored of the Lord</vt:lpstr>
      <vt:lpstr>Mary:  The Favored of the Lord</vt:lpstr>
      <vt:lpstr>Why is Mary Favored?  Luke 1:38</vt:lpstr>
      <vt:lpstr>Luke 2:19</vt:lpstr>
      <vt:lpstr>Luke 2:21-35  The Dedication</vt:lpstr>
      <vt:lpstr>Jesus at the Temple Luke 2:41-52</vt:lpstr>
      <vt:lpstr>Jesus’ Galilean Ministry Begins</vt:lpstr>
      <vt:lpstr>Jesus Brings Good News Luke 4:18-19 Isaiah 61:1-2</vt:lpstr>
      <vt:lpstr>John 19:25-27</vt:lpstr>
      <vt:lpstr>Acts 1:14  At the ascension</vt:lpstr>
      <vt:lpstr>Mary, A Mother’s Heart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Mary, A Mother’s Heart</dc:title>
  <dc:creator>John Oakes</dc:creator>
  <cp:lastModifiedBy>John Oakes</cp:lastModifiedBy>
  <cp:revision>13</cp:revision>
  <dcterms:created xsi:type="dcterms:W3CDTF">2019-05-09T23:30:59Z</dcterms:created>
  <dcterms:modified xsi:type="dcterms:W3CDTF">2025-05-11T13:50:28Z</dcterms:modified>
</cp:coreProperties>
</file>