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2"/>
  </p:notesMasterIdLst>
  <p:sldIdLst>
    <p:sldId id="256" r:id="rId2"/>
    <p:sldId id="267" r:id="rId3"/>
    <p:sldId id="260" r:id="rId4"/>
    <p:sldId id="268" r:id="rId5"/>
    <p:sldId id="259" r:id="rId6"/>
    <p:sldId id="270" r:id="rId7"/>
    <p:sldId id="269" r:id="rId8"/>
    <p:sldId id="271" r:id="rId9"/>
    <p:sldId id="272" r:id="rId10"/>
    <p:sldId id="273" r:id="rId11"/>
    <p:sldId id="274" r:id="rId12"/>
    <p:sldId id="275" r:id="rId13"/>
    <p:sldId id="266" r:id="rId14"/>
    <p:sldId id="912" r:id="rId15"/>
    <p:sldId id="920" r:id="rId16"/>
    <p:sldId id="914" r:id="rId17"/>
    <p:sldId id="915" r:id="rId18"/>
    <p:sldId id="916" r:id="rId19"/>
    <p:sldId id="276" r:id="rId20"/>
    <p:sldId id="917" r:id="rId21"/>
    <p:sldId id="921" r:id="rId22"/>
    <p:sldId id="279" r:id="rId23"/>
    <p:sldId id="293" r:id="rId24"/>
    <p:sldId id="918" r:id="rId25"/>
    <p:sldId id="919" r:id="rId26"/>
    <p:sldId id="922" r:id="rId27"/>
    <p:sldId id="923" r:id="rId28"/>
    <p:sldId id="924" r:id="rId29"/>
    <p:sldId id="925" r:id="rId30"/>
    <p:sldId id="929" r:id="rId31"/>
    <p:sldId id="926" r:id="rId32"/>
    <p:sldId id="930" r:id="rId33"/>
    <p:sldId id="931" r:id="rId34"/>
    <p:sldId id="932" r:id="rId35"/>
    <p:sldId id="933" r:id="rId36"/>
    <p:sldId id="934" r:id="rId37"/>
    <p:sldId id="936" r:id="rId38"/>
    <p:sldId id="937" r:id="rId39"/>
    <p:sldId id="938" r:id="rId40"/>
    <p:sldId id="939" r:id="rId41"/>
    <p:sldId id="940" r:id="rId42"/>
    <p:sldId id="943" r:id="rId43"/>
    <p:sldId id="944" r:id="rId44"/>
    <p:sldId id="941" r:id="rId45"/>
    <p:sldId id="942" r:id="rId46"/>
    <p:sldId id="947" r:id="rId47"/>
    <p:sldId id="946" r:id="rId48"/>
    <p:sldId id="952" r:id="rId49"/>
    <p:sldId id="950" r:id="rId50"/>
    <p:sldId id="951" r:id="rId51"/>
    <p:sldId id="956" r:id="rId52"/>
    <p:sldId id="945" r:id="rId53"/>
    <p:sldId id="953" r:id="rId54"/>
    <p:sldId id="954" r:id="rId55"/>
    <p:sldId id="961" r:id="rId56"/>
    <p:sldId id="955" r:id="rId57"/>
    <p:sldId id="957" r:id="rId58"/>
    <p:sldId id="958" r:id="rId59"/>
    <p:sldId id="960" r:id="rId60"/>
    <p:sldId id="95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80A36-752A-4CE6-80D0-776CBD786BFE}" v="103" dt="2025-05-29T00:55:01.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2" d="100"/>
          <a:sy n="62" d="100"/>
        </p:scale>
        <p:origin x="788" y="4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75F80A36-752A-4CE6-80D0-776CBD786BFE}"/>
    <pc:docChg chg="undo custSel addSld delSld modSld sldOrd modMainMaster">
      <pc:chgData name="John Oakes" userId="1a36f0057432ea1f" providerId="LiveId" clId="{75F80A36-752A-4CE6-80D0-776CBD786BFE}" dt="2025-05-29T01:18:16.121" v="11122" actId="20577"/>
      <pc:docMkLst>
        <pc:docMk/>
      </pc:docMkLst>
      <pc:sldChg chg="modSp">
        <pc:chgData name="John Oakes" userId="1a36f0057432ea1f" providerId="LiveId" clId="{75F80A36-752A-4CE6-80D0-776CBD786BFE}" dt="2025-04-24T01:06:05.701" v="594"/>
        <pc:sldMkLst>
          <pc:docMk/>
          <pc:sldMk cId="3311252756" sldId="256"/>
        </pc:sldMkLst>
        <pc:spChg chg="mod">
          <ac:chgData name="John Oakes" userId="1a36f0057432ea1f" providerId="LiveId" clId="{75F80A36-752A-4CE6-80D0-776CBD786BFE}" dt="2025-04-24T01:06:05.701" v="594"/>
          <ac:spMkLst>
            <pc:docMk/>
            <pc:sldMk cId="3311252756" sldId="256"/>
            <ac:spMk id="2" creationId="{3788E3F9-A810-4E15-AA1A-67D735668821}"/>
          </ac:spMkLst>
        </pc:spChg>
        <pc:spChg chg="mod">
          <ac:chgData name="John Oakes" userId="1a36f0057432ea1f" providerId="LiveId" clId="{75F80A36-752A-4CE6-80D0-776CBD786BFE}" dt="2025-04-24T01:06:05.701" v="594"/>
          <ac:spMkLst>
            <pc:docMk/>
            <pc:sldMk cId="3311252756" sldId="256"/>
            <ac:spMk id="3" creationId="{1AB7E148-88B8-424F-BD0B-3FF0DAC43A3B}"/>
          </ac:spMkLst>
        </pc:spChg>
        <pc:spChg chg="mod">
          <ac:chgData name="John Oakes" userId="1a36f0057432ea1f" providerId="LiveId" clId="{75F80A36-752A-4CE6-80D0-776CBD786BFE}" dt="2025-04-24T01:06:05.701" v="594"/>
          <ac:spMkLst>
            <pc:docMk/>
            <pc:sldMk cId="3311252756" sldId="256"/>
            <ac:spMk id="5" creationId="{1828B693-A22C-4618-B072-8A0197347EFD}"/>
          </ac:spMkLst>
        </pc:spChg>
        <pc:spChg chg="mod">
          <ac:chgData name="John Oakes" userId="1a36f0057432ea1f" providerId="LiveId" clId="{75F80A36-752A-4CE6-80D0-776CBD786BFE}" dt="2025-04-24T01:06:05.701" v="594"/>
          <ac:spMkLst>
            <pc:docMk/>
            <pc:sldMk cId="3311252756" sldId="256"/>
            <ac:spMk id="11" creationId="{6069A1F8-9BEB-4786-9694-FC48B2D75D21}"/>
          </ac:spMkLst>
        </pc:spChg>
        <pc:spChg chg="mod">
          <ac:chgData name="John Oakes" userId="1a36f0057432ea1f" providerId="LiveId" clId="{75F80A36-752A-4CE6-80D0-776CBD786BFE}" dt="2025-04-24T01:06:05.701" v="594"/>
          <ac:spMkLst>
            <pc:docMk/>
            <pc:sldMk cId="3311252756" sldId="256"/>
            <ac:spMk id="12" creationId="{526E0BFB-CDF1-4990-8C11-AC849311E0A8}"/>
          </ac:spMkLst>
        </pc:spChg>
        <pc:spChg chg="mod">
          <ac:chgData name="John Oakes" userId="1a36f0057432ea1f" providerId="LiveId" clId="{75F80A36-752A-4CE6-80D0-776CBD786BFE}" dt="2025-04-24T01:06:05.701" v="594"/>
          <ac:spMkLst>
            <pc:docMk/>
            <pc:sldMk cId="3311252756" sldId="256"/>
            <ac:spMk id="13" creationId="{AF2F604E-43BE-4DC3-B983-E071523364F8}"/>
          </ac:spMkLst>
        </pc:spChg>
        <pc:spChg chg="mod">
          <ac:chgData name="John Oakes" userId="1a36f0057432ea1f" providerId="LiveId" clId="{75F80A36-752A-4CE6-80D0-776CBD786BFE}" dt="2025-04-24T01:06:05.701" v="594"/>
          <ac:spMkLst>
            <pc:docMk/>
            <pc:sldMk cId="3311252756" sldId="256"/>
            <ac:spMk id="15" creationId="{08C9B587-E65E-4B52-B37C-ABEBB6E87928}"/>
          </ac:spMkLst>
        </pc:spChg>
        <pc:picChg chg="mod">
          <ac:chgData name="John Oakes" userId="1a36f0057432ea1f" providerId="LiveId" clId="{75F80A36-752A-4CE6-80D0-776CBD786BFE}" dt="2025-04-24T01:06:05.701" v="594"/>
          <ac:picMkLst>
            <pc:docMk/>
            <pc:sldMk cId="3311252756" sldId="256"/>
            <ac:picMk id="14" creationId="{F0437768-BA33-453D-AF9A-06941813FBB0}"/>
          </ac:picMkLst>
        </pc:picChg>
        <pc:picChg chg="mod">
          <ac:chgData name="John Oakes" userId="1a36f0057432ea1f" providerId="LiveId" clId="{75F80A36-752A-4CE6-80D0-776CBD786BFE}" dt="2025-04-24T01:06:05.701" v="594"/>
          <ac:picMkLst>
            <pc:docMk/>
            <pc:sldMk cId="3311252756" sldId="256"/>
            <ac:picMk id="1026" creationId="{D1EBA74E-BC98-4B54-93B8-D2EFD6CF44C6}"/>
          </ac:picMkLst>
        </pc:picChg>
      </pc:sldChg>
      <pc:sldChg chg="delSp modSp add del mod">
        <pc:chgData name="John Oakes" userId="1a36f0057432ea1f" providerId="LiveId" clId="{75F80A36-752A-4CE6-80D0-776CBD786BFE}" dt="2025-04-29T23:47:26.318" v="1817" actId="47"/>
        <pc:sldMkLst>
          <pc:docMk/>
          <pc:sldMk cId="2866984970" sldId="258"/>
        </pc:sldMkLst>
      </pc:sldChg>
      <pc:sldChg chg="addSp delSp modSp mod">
        <pc:chgData name="John Oakes" userId="1a36f0057432ea1f" providerId="LiveId" clId="{75F80A36-752A-4CE6-80D0-776CBD786BFE}" dt="2025-04-24T01:08:15.726" v="710" actId="14100"/>
        <pc:sldMkLst>
          <pc:docMk/>
          <pc:sldMk cId="367614315" sldId="259"/>
        </pc:sldMkLst>
        <pc:spChg chg="mod">
          <ac:chgData name="John Oakes" userId="1a36f0057432ea1f" providerId="LiveId" clId="{75F80A36-752A-4CE6-80D0-776CBD786BFE}" dt="2025-04-24T01:06:05.701" v="594"/>
          <ac:spMkLst>
            <pc:docMk/>
            <pc:sldMk cId="367614315" sldId="259"/>
            <ac:spMk id="2" creationId="{BE989AE9-EB74-4F87-B730-416B7E0D732D}"/>
          </ac:spMkLst>
        </pc:spChg>
        <pc:spChg chg="mod">
          <ac:chgData name="John Oakes" userId="1a36f0057432ea1f" providerId="LiveId" clId="{75F80A36-752A-4CE6-80D0-776CBD786BFE}" dt="2025-04-24T01:08:15.726" v="710" actId="14100"/>
          <ac:spMkLst>
            <pc:docMk/>
            <pc:sldMk cId="367614315" sldId="259"/>
            <ac:spMk id="3" creationId="{84856B10-09C3-4D15-B011-9B99443831EB}"/>
          </ac:spMkLst>
        </pc:spChg>
        <pc:picChg chg="add mod">
          <ac:chgData name="John Oakes" userId="1a36f0057432ea1f" providerId="LiveId" clId="{75F80A36-752A-4CE6-80D0-776CBD786BFE}" dt="2025-04-24T01:07:12.194" v="603" actId="14100"/>
          <ac:picMkLst>
            <pc:docMk/>
            <pc:sldMk cId="367614315" sldId="259"/>
            <ac:picMk id="1026" creationId="{933C82C6-900E-9105-730E-56B51CAB4567}"/>
          </ac:picMkLst>
        </pc:picChg>
      </pc:sldChg>
      <pc:sldChg chg="modSp mod ord">
        <pc:chgData name="John Oakes" userId="1a36f0057432ea1f" providerId="LiveId" clId="{75F80A36-752A-4CE6-80D0-776CBD786BFE}" dt="2025-04-24T01:13:44.943" v="1000"/>
        <pc:sldMkLst>
          <pc:docMk/>
          <pc:sldMk cId="4035743145" sldId="260"/>
        </pc:sldMkLst>
        <pc:spChg chg="mod">
          <ac:chgData name="John Oakes" userId="1a36f0057432ea1f" providerId="LiveId" clId="{75F80A36-752A-4CE6-80D0-776CBD786BFE}" dt="2025-04-24T01:06:40.527" v="598" actId="122"/>
          <ac:spMkLst>
            <pc:docMk/>
            <pc:sldMk cId="4035743145" sldId="260"/>
            <ac:spMk id="2" creationId="{5D20403D-C9BE-4A12-B2C6-90E109D5CF04}"/>
          </ac:spMkLst>
        </pc:spChg>
        <pc:spChg chg="mod">
          <ac:chgData name="John Oakes" userId="1a36f0057432ea1f" providerId="LiveId" clId="{75F80A36-752A-4CE6-80D0-776CBD786BFE}" dt="2025-04-24T01:13:44.943" v="1000"/>
          <ac:spMkLst>
            <pc:docMk/>
            <pc:sldMk cId="4035743145" sldId="260"/>
            <ac:spMk id="3" creationId="{A13341DA-7836-4DEC-892D-CEDF46D161EA}"/>
          </ac:spMkLst>
        </pc:spChg>
      </pc:sldChg>
      <pc:sldChg chg="del">
        <pc:chgData name="John Oakes" userId="1a36f0057432ea1f" providerId="LiveId" clId="{75F80A36-752A-4CE6-80D0-776CBD786BFE}" dt="2025-04-24T00:21:55.387" v="30" actId="47"/>
        <pc:sldMkLst>
          <pc:docMk/>
          <pc:sldMk cId="677313489" sldId="261"/>
        </pc:sldMkLst>
      </pc:sldChg>
      <pc:sldChg chg="del">
        <pc:chgData name="John Oakes" userId="1a36f0057432ea1f" providerId="LiveId" clId="{75F80A36-752A-4CE6-80D0-776CBD786BFE}" dt="2025-04-24T00:23:38.768" v="64" actId="47"/>
        <pc:sldMkLst>
          <pc:docMk/>
          <pc:sldMk cId="1429828582" sldId="262"/>
        </pc:sldMkLst>
      </pc:sldChg>
      <pc:sldChg chg="del">
        <pc:chgData name="John Oakes" userId="1a36f0057432ea1f" providerId="LiveId" clId="{75F80A36-752A-4CE6-80D0-776CBD786BFE}" dt="2025-04-24T00:23:41.469" v="66" actId="47"/>
        <pc:sldMkLst>
          <pc:docMk/>
          <pc:sldMk cId="1983438543" sldId="263"/>
        </pc:sldMkLst>
      </pc:sldChg>
      <pc:sldChg chg="del">
        <pc:chgData name="John Oakes" userId="1a36f0057432ea1f" providerId="LiveId" clId="{75F80A36-752A-4CE6-80D0-776CBD786BFE}" dt="2025-04-24T00:23:40.120" v="65" actId="47"/>
        <pc:sldMkLst>
          <pc:docMk/>
          <pc:sldMk cId="3313358318" sldId="265"/>
        </pc:sldMkLst>
      </pc:sldChg>
      <pc:sldChg chg="modSp mod">
        <pc:chgData name="John Oakes" userId="1a36f0057432ea1f" providerId="LiveId" clId="{75F80A36-752A-4CE6-80D0-776CBD786BFE}" dt="2025-04-24T01:06:05.701" v="594"/>
        <pc:sldMkLst>
          <pc:docMk/>
          <pc:sldMk cId="3762828563" sldId="266"/>
        </pc:sldMkLst>
        <pc:spChg chg="mod">
          <ac:chgData name="John Oakes" userId="1a36f0057432ea1f" providerId="LiveId" clId="{75F80A36-752A-4CE6-80D0-776CBD786BFE}" dt="2025-04-24T01:06:05.701" v="594"/>
          <ac:spMkLst>
            <pc:docMk/>
            <pc:sldMk cId="3762828563" sldId="266"/>
            <ac:spMk id="2" creationId="{001EB7A6-9679-435A-B36F-CBA613138759}"/>
          </ac:spMkLst>
        </pc:spChg>
        <pc:spChg chg="mod">
          <ac:chgData name="John Oakes" userId="1a36f0057432ea1f" providerId="LiveId" clId="{75F80A36-752A-4CE6-80D0-776CBD786BFE}" dt="2025-04-24T01:06:05.701" v="594"/>
          <ac:spMkLst>
            <pc:docMk/>
            <pc:sldMk cId="3762828563" sldId="266"/>
            <ac:spMk id="3" creationId="{C245C218-2DBD-4E30-AA99-CE26950A035E}"/>
          </ac:spMkLst>
        </pc:spChg>
      </pc:sldChg>
      <pc:sldChg chg="modSp mod">
        <pc:chgData name="John Oakes" userId="1a36f0057432ea1f" providerId="LiveId" clId="{75F80A36-752A-4CE6-80D0-776CBD786BFE}" dt="2025-04-24T01:06:25.858" v="596" actId="255"/>
        <pc:sldMkLst>
          <pc:docMk/>
          <pc:sldMk cId="2741009270" sldId="267"/>
        </pc:sldMkLst>
        <pc:spChg chg="mod">
          <ac:chgData name="John Oakes" userId="1a36f0057432ea1f" providerId="LiveId" clId="{75F80A36-752A-4CE6-80D0-776CBD786BFE}" dt="2025-04-24T01:06:25.858" v="596" actId="255"/>
          <ac:spMkLst>
            <pc:docMk/>
            <pc:sldMk cId="2741009270" sldId="267"/>
            <ac:spMk id="2" creationId="{E49E802F-9F2B-7C64-CEDF-76E627244D1D}"/>
          </ac:spMkLst>
        </pc:spChg>
      </pc:sldChg>
      <pc:sldChg chg="modSp mod">
        <pc:chgData name="John Oakes" userId="1a36f0057432ea1f" providerId="LiveId" clId="{75F80A36-752A-4CE6-80D0-776CBD786BFE}" dt="2025-05-02T19:29:18.636" v="3483" actId="20577"/>
        <pc:sldMkLst>
          <pc:docMk/>
          <pc:sldMk cId="456312884" sldId="268"/>
        </pc:sldMkLst>
        <pc:spChg chg="mod">
          <ac:chgData name="John Oakes" userId="1a36f0057432ea1f" providerId="LiveId" clId="{75F80A36-752A-4CE6-80D0-776CBD786BFE}" dt="2025-04-24T01:06:53.685" v="599" actId="255"/>
          <ac:spMkLst>
            <pc:docMk/>
            <pc:sldMk cId="456312884" sldId="268"/>
            <ac:spMk id="2" creationId="{FC46926B-920F-D3F2-373D-6450960D38BE}"/>
          </ac:spMkLst>
        </pc:spChg>
        <pc:spChg chg="mod">
          <ac:chgData name="John Oakes" userId="1a36f0057432ea1f" providerId="LiveId" clId="{75F80A36-752A-4CE6-80D0-776CBD786BFE}" dt="2025-05-02T19:29:18.636" v="3483" actId="20577"/>
          <ac:spMkLst>
            <pc:docMk/>
            <pc:sldMk cId="456312884" sldId="268"/>
            <ac:spMk id="3" creationId="{8F7DEC35-4388-761C-D413-ADBCB21E3ABB}"/>
          </ac:spMkLst>
        </pc:spChg>
      </pc:sldChg>
      <pc:sldChg chg="addSp delSp modSp new mod">
        <pc:chgData name="John Oakes" userId="1a36f0057432ea1f" providerId="LiveId" clId="{75F80A36-752A-4CE6-80D0-776CBD786BFE}" dt="2025-04-24T01:08:40.176" v="714" actId="14100"/>
        <pc:sldMkLst>
          <pc:docMk/>
          <pc:sldMk cId="842210743" sldId="269"/>
        </pc:sldMkLst>
        <pc:spChg chg="mod">
          <ac:chgData name="John Oakes" userId="1a36f0057432ea1f" providerId="LiveId" clId="{75F80A36-752A-4CE6-80D0-776CBD786BFE}" dt="2025-04-24T01:08:40.176" v="714" actId="14100"/>
          <ac:spMkLst>
            <pc:docMk/>
            <pc:sldMk cId="842210743" sldId="269"/>
            <ac:spMk id="2" creationId="{4E079153-A244-B61A-BDA4-93E160203E8C}"/>
          </ac:spMkLst>
        </pc:spChg>
        <pc:picChg chg="add mod">
          <ac:chgData name="John Oakes" userId="1a36f0057432ea1f" providerId="LiveId" clId="{75F80A36-752A-4CE6-80D0-776CBD786BFE}" dt="2025-04-24T01:08:33.709" v="712" actId="1076"/>
          <ac:picMkLst>
            <pc:docMk/>
            <pc:sldMk cId="842210743" sldId="269"/>
            <ac:picMk id="5" creationId="{756E0F9C-902D-1B91-93A6-E95263082E87}"/>
          </ac:picMkLst>
        </pc:picChg>
      </pc:sldChg>
      <pc:sldChg chg="modSp new mod ord">
        <pc:chgData name="John Oakes" userId="1a36f0057432ea1f" providerId="LiveId" clId="{75F80A36-752A-4CE6-80D0-776CBD786BFE}" dt="2025-04-24T01:14:19.165" v="1047" actId="14100"/>
        <pc:sldMkLst>
          <pc:docMk/>
          <pc:sldMk cId="2464069736" sldId="270"/>
        </pc:sldMkLst>
        <pc:spChg chg="mod">
          <ac:chgData name="John Oakes" userId="1a36f0057432ea1f" providerId="LiveId" clId="{75F80A36-752A-4CE6-80D0-776CBD786BFE}" dt="2025-04-24T01:02:03.220" v="222" actId="20577"/>
          <ac:spMkLst>
            <pc:docMk/>
            <pc:sldMk cId="2464069736" sldId="270"/>
            <ac:spMk id="2" creationId="{44F981AF-4CAE-ADB7-F6FE-41A59868D8E0}"/>
          </ac:spMkLst>
        </pc:spChg>
        <pc:spChg chg="mod">
          <ac:chgData name="John Oakes" userId="1a36f0057432ea1f" providerId="LiveId" clId="{75F80A36-752A-4CE6-80D0-776CBD786BFE}" dt="2025-04-24T01:14:19.165" v="1047" actId="14100"/>
          <ac:spMkLst>
            <pc:docMk/>
            <pc:sldMk cId="2464069736" sldId="270"/>
            <ac:spMk id="3" creationId="{914F9893-4EE7-D50B-867D-4374188DBC86}"/>
          </ac:spMkLst>
        </pc:spChg>
      </pc:sldChg>
      <pc:sldChg chg="addSp modSp new mod">
        <pc:chgData name="John Oakes" userId="1a36f0057432ea1f" providerId="LiveId" clId="{75F80A36-752A-4CE6-80D0-776CBD786BFE}" dt="2025-04-24T01:16:16.332" v="1053" actId="1076"/>
        <pc:sldMkLst>
          <pc:docMk/>
          <pc:sldMk cId="2062767460" sldId="271"/>
        </pc:sldMkLst>
        <pc:spChg chg="mod">
          <ac:chgData name="John Oakes" userId="1a36f0057432ea1f" providerId="LiveId" clId="{75F80A36-752A-4CE6-80D0-776CBD786BFE}" dt="2025-04-24T01:06:05.817" v="595" actId="27636"/>
          <ac:spMkLst>
            <pc:docMk/>
            <pc:sldMk cId="2062767460" sldId="271"/>
            <ac:spMk id="2" creationId="{AE6EF35D-62F9-1A0C-3DF4-88CF3C85354A}"/>
          </ac:spMkLst>
        </pc:spChg>
        <pc:spChg chg="mod">
          <ac:chgData name="John Oakes" userId="1a36f0057432ea1f" providerId="LiveId" clId="{75F80A36-752A-4CE6-80D0-776CBD786BFE}" dt="2025-04-24T01:14:37.995" v="1048" actId="14100"/>
          <ac:spMkLst>
            <pc:docMk/>
            <pc:sldMk cId="2062767460" sldId="271"/>
            <ac:spMk id="3" creationId="{2899954F-FC32-2BCC-09FE-9F1400A6831D}"/>
          </ac:spMkLst>
        </pc:spChg>
        <pc:picChg chg="add mod">
          <ac:chgData name="John Oakes" userId="1a36f0057432ea1f" providerId="LiveId" clId="{75F80A36-752A-4CE6-80D0-776CBD786BFE}" dt="2025-04-24T01:16:16.332" v="1053" actId="1076"/>
          <ac:picMkLst>
            <pc:docMk/>
            <pc:sldMk cId="2062767460" sldId="271"/>
            <ac:picMk id="2050" creationId="{B784CABE-981E-7318-5757-9A30CD2A778B}"/>
          </ac:picMkLst>
        </pc:picChg>
      </pc:sldChg>
      <pc:sldChg chg="modSp new mod">
        <pc:chgData name="John Oakes" userId="1a36f0057432ea1f" providerId="LiveId" clId="{75F80A36-752A-4CE6-80D0-776CBD786BFE}" dt="2025-04-24T01:10:25.418" v="848" actId="20577"/>
        <pc:sldMkLst>
          <pc:docMk/>
          <pc:sldMk cId="2310417533" sldId="272"/>
        </pc:sldMkLst>
        <pc:spChg chg="mod">
          <ac:chgData name="John Oakes" userId="1a36f0057432ea1f" providerId="LiveId" clId="{75F80A36-752A-4CE6-80D0-776CBD786BFE}" dt="2025-04-24T01:05:56.759" v="593" actId="255"/>
          <ac:spMkLst>
            <pc:docMk/>
            <pc:sldMk cId="2310417533" sldId="272"/>
            <ac:spMk id="2" creationId="{4DAD4771-7DD8-0CFE-FED8-447E37D2E4CF}"/>
          </ac:spMkLst>
        </pc:spChg>
        <pc:spChg chg="mod">
          <ac:chgData name="John Oakes" userId="1a36f0057432ea1f" providerId="LiveId" clId="{75F80A36-752A-4CE6-80D0-776CBD786BFE}" dt="2025-04-24T01:10:25.418" v="848" actId="20577"/>
          <ac:spMkLst>
            <pc:docMk/>
            <pc:sldMk cId="2310417533" sldId="272"/>
            <ac:spMk id="3" creationId="{7E901365-6AC1-FC9C-F0CF-20548365FD26}"/>
          </ac:spMkLst>
        </pc:spChg>
      </pc:sldChg>
      <pc:sldChg chg="modSp new mod">
        <pc:chgData name="John Oakes" userId="1a36f0057432ea1f" providerId="LiveId" clId="{75F80A36-752A-4CE6-80D0-776CBD786BFE}" dt="2025-04-24T01:18:50.382" v="1222" actId="255"/>
        <pc:sldMkLst>
          <pc:docMk/>
          <pc:sldMk cId="3314952661" sldId="273"/>
        </pc:sldMkLst>
        <pc:spChg chg="mod">
          <ac:chgData name="John Oakes" userId="1a36f0057432ea1f" providerId="LiveId" clId="{75F80A36-752A-4CE6-80D0-776CBD786BFE}" dt="2025-04-24T01:10:47.039" v="881" actId="20577"/>
          <ac:spMkLst>
            <pc:docMk/>
            <pc:sldMk cId="3314952661" sldId="273"/>
            <ac:spMk id="2" creationId="{DE6C9A75-4886-E958-7431-C05EF087F799}"/>
          </ac:spMkLst>
        </pc:spChg>
        <pc:spChg chg="mod">
          <ac:chgData name="John Oakes" userId="1a36f0057432ea1f" providerId="LiveId" clId="{75F80A36-752A-4CE6-80D0-776CBD786BFE}" dt="2025-04-24T01:18:50.382" v="1222" actId="255"/>
          <ac:spMkLst>
            <pc:docMk/>
            <pc:sldMk cId="3314952661" sldId="273"/>
            <ac:spMk id="3" creationId="{A7D5F48A-0830-9E55-42EA-2AFEF9611034}"/>
          </ac:spMkLst>
        </pc:spChg>
      </pc:sldChg>
      <pc:sldChg chg="addSp modSp new mod">
        <pc:chgData name="John Oakes" userId="1a36f0057432ea1f" providerId="LiveId" clId="{75F80A36-752A-4CE6-80D0-776CBD786BFE}" dt="2025-04-24T01:21:52.989" v="1310" actId="20577"/>
        <pc:sldMkLst>
          <pc:docMk/>
          <pc:sldMk cId="3026158928" sldId="274"/>
        </pc:sldMkLst>
        <pc:spChg chg="mod">
          <ac:chgData name="John Oakes" userId="1a36f0057432ea1f" providerId="LiveId" clId="{75F80A36-752A-4CE6-80D0-776CBD786BFE}" dt="2025-04-24T01:19:20.489" v="1249" actId="20577"/>
          <ac:spMkLst>
            <pc:docMk/>
            <pc:sldMk cId="3026158928" sldId="274"/>
            <ac:spMk id="2" creationId="{76EC6CE2-F8D5-5106-D10A-4D1D811AE56F}"/>
          </ac:spMkLst>
        </pc:spChg>
        <pc:spChg chg="mod">
          <ac:chgData name="John Oakes" userId="1a36f0057432ea1f" providerId="LiveId" clId="{75F80A36-752A-4CE6-80D0-776CBD786BFE}" dt="2025-04-24T01:21:52.989" v="1310" actId="20577"/>
          <ac:spMkLst>
            <pc:docMk/>
            <pc:sldMk cId="3026158928" sldId="274"/>
            <ac:spMk id="3" creationId="{0B74215D-D79D-5E8F-83AB-5BA346A29827}"/>
          </ac:spMkLst>
        </pc:spChg>
        <pc:picChg chg="add mod">
          <ac:chgData name="John Oakes" userId="1a36f0057432ea1f" providerId="LiveId" clId="{75F80A36-752A-4CE6-80D0-776CBD786BFE}" dt="2025-04-24T01:21:32.229" v="1253" actId="1076"/>
          <ac:picMkLst>
            <pc:docMk/>
            <pc:sldMk cId="3026158928" sldId="274"/>
            <ac:picMk id="3074" creationId="{ACA65517-9CCB-EF76-0049-879AF1ECBC78}"/>
          </ac:picMkLst>
        </pc:picChg>
      </pc:sldChg>
      <pc:sldChg chg="addSp modSp new mod">
        <pc:chgData name="John Oakes" userId="1a36f0057432ea1f" providerId="LiveId" clId="{75F80A36-752A-4CE6-80D0-776CBD786BFE}" dt="2025-04-24T01:25:23.971" v="1458" actId="1076"/>
        <pc:sldMkLst>
          <pc:docMk/>
          <pc:sldMk cId="3362378392" sldId="275"/>
        </pc:sldMkLst>
        <pc:spChg chg="mod">
          <ac:chgData name="John Oakes" userId="1a36f0057432ea1f" providerId="LiveId" clId="{75F80A36-752A-4CE6-80D0-776CBD786BFE}" dt="2025-04-24T01:22:17.045" v="1351" actId="20577"/>
          <ac:spMkLst>
            <pc:docMk/>
            <pc:sldMk cId="3362378392" sldId="275"/>
            <ac:spMk id="2" creationId="{5EC32B71-A0EE-B6A1-B4AB-20D3C462B534}"/>
          </ac:spMkLst>
        </pc:spChg>
        <pc:spChg chg="mod">
          <ac:chgData name="John Oakes" userId="1a36f0057432ea1f" providerId="LiveId" clId="{75F80A36-752A-4CE6-80D0-776CBD786BFE}" dt="2025-04-24T01:25:15.483" v="1455" actId="14100"/>
          <ac:spMkLst>
            <pc:docMk/>
            <pc:sldMk cId="3362378392" sldId="275"/>
            <ac:spMk id="3" creationId="{06AD355A-C256-FE8B-1C03-76B47C4C6E7A}"/>
          </ac:spMkLst>
        </pc:spChg>
        <pc:picChg chg="add mod">
          <ac:chgData name="John Oakes" userId="1a36f0057432ea1f" providerId="LiveId" clId="{75F80A36-752A-4CE6-80D0-776CBD786BFE}" dt="2025-04-24T01:25:23.971" v="1458" actId="1076"/>
          <ac:picMkLst>
            <pc:docMk/>
            <pc:sldMk cId="3362378392" sldId="275"/>
            <ac:picMk id="4098" creationId="{9A1195C3-F657-15B6-7D96-53C6FACA4B4F}"/>
          </ac:picMkLst>
        </pc:picChg>
      </pc:sldChg>
      <pc:sldChg chg="modSp add mod">
        <pc:chgData name="John Oakes" userId="1a36f0057432ea1f" providerId="LiveId" clId="{75F80A36-752A-4CE6-80D0-776CBD786BFE}" dt="2025-04-30T22:14:21.931" v="2899" actId="20577"/>
        <pc:sldMkLst>
          <pc:docMk/>
          <pc:sldMk cId="3390961797" sldId="276"/>
        </pc:sldMkLst>
        <pc:spChg chg="mod">
          <ac:chgData name="John Oakes" userId="1a36f0057432ea1f" providerId="LiveId" clId="{75F80A36-752A-4CE6-80D0-776CBD786BFE}" dt="2025-04-30T22:14:21.931" v="2899" actId="20577"/>
          <ac:spMkLst>
            <pc:docMk/>
            <pc:sldMk cId="3390961797" sldId="276"/>
            <ac:spMk id="2" creationId="{AFB102B0-B726-465D-8AF8-BBBE92515665}"/>
          </ac:spMkLst>
        </pc:spChg>
        <pc:picChg chg="mod">
          <ac:chgData name="John Oakes" userId="1a36f0057432ea1f" providerId="LiveId" clId="{75F80A36-752A-4CE6-80D0-776CBD786BFE}" dt="2025-04-29T23:51:53.191" v="2011" actId="1076"/>
          <ac:picMkLst>
            <pc:docMk/>
            <pc:sldMk cId="3390961797" sldId="276"/>
            <ac:picMk id="2052" creationId="{0DD56ABF-68E6-4EC3-AB98-D80078C4C836}"/>
          </ac:picMkLst>
        </pc:picChg>
      </pc:sldChg>
      <pc:sldChg chg="add del">
        <pc:chgData name="John Oakes" userId="1a36f0057432ea1f" providerId="LiveId" clId="{75F80A36-752A-4CE6-80D0-776CBD786BFE}" dt="2025-04-29T23:47:34.754" v="1818" actId="47"/>
        <pc:sldMkLst>
          <pc:docMk/>
          <pc:sldMk cId="3668180145" sldId="278"/>
        </pc:sldMkLst>
      </pc:sldChg>
      <pc:sldChg chg="modSp add mod">
        <pc:chgData name="John Oakes" userId="1a36f0057432ea1f" providerId="LiveId" clId="{75F80A36-752A-4CE6-80D0-776CBD786BFE}" dt="2025-04-30T22:14:56.242" v="2904" actId="20577"/>
        <pc:sldMkLst>
          <pc:docMk/>
          <pc:sldMk cId="2949806234" sldId="279"/>
        </pc:sldMkLst>
        <pc:spChg chg="mod">
          <ac:chgData name="John Oakes" userId="1a36f0057432ea1f" providerId="LiveId" clId="{75F80A36-752A-4CE6-80D0-776CBD786BFE}" dt="2025-04-30T22:14:56.242" v="2904" actId="20577"/>
          <ac:spMkLst>
            <pc:docMk/>
            <pc:sldMk cId="2949806234" sldId="279"/>
            <ac:spMk id="2" creationId="{4F2E5FE7-E6F0-4E94-BE1A-5C0CB7FE65F4}"/>
          </ac:spMkLst>
        </pc:spChg>
      </pc:sldChg>
      <pc:sldChg chg="add del">
        <pc:chgData name="John Oakes" userId="1a36f0057432ea1f" providerId="LiveId" clId="{75F80A36-752A-4CE6-80D0-776CBD786BFE}" dt="2025-04-29T23:47:37.563" v="1819" actId="47"/>
        <pc:sldMkLst>
          <pc:docMk/>
          <pc:sldMk cId="2441009008" sldId="280"/>
        </pc:sldMkLst>
      </pc:sldChg>
      <pc:sldChg chg="add del">
        <pc:chgData name="John Oakes" userId="1a36f0057432ea1f" providerId="LiveId" clId="{75F80A36-752A-4CE6-80D0-776CBD786BFE}" dt="2025-04-29T23:47:55.391" v="1825" actId="47"/>
        <pc:sldMkLst>
          <pc:docMk/>
          <pc:sldMk cId="1990966565" sldId="282"/>
        </pc:sldMkLst>
      </pc:sldChg>
      <pc:sldChg chg="add del">
        <pc:chgData name="John Oakes" userId="1a36f0057432ea1f" providerId="LiveId" clId="{75F80A36-752A-4CE6-80D0-776CBD786BFE}" dt="2025-04-29T23:47:58.880" v="1826" actId="47"/>
        <pc:sldMkLst>
          <pc:docMk/>
          <pc:sldMk cId="738831072" sldId="283"/>
        </pc:sldMkLst>
      </pc:sldChg>
      <pc:sldChg chg="add del">
        <pc:chgData name="John Oakes" userId="1a36f0057432ea1f" providerId="LiveId" clId="{75F80A36-752A-4CE6-80D0-776CBD786BFE}" dt="2025-04-29T23:56:28.188" v="2074" actId="47"/>
        <pc:sldMkLst>
          <pc:docMk/>
          <pc:sldMk cId="3700870640" sldId="284"/>
        </pc:sldMkLst>
      </pc:sldChg>
      <pc:sldChg chg="modSp add del mod">
        <pc:chgData name="John Oakes" userId="1a36f0057432ea1f" providerId="LiveId" clId="{75F80A36-752A-4CE6-80D0-776CBD786BFE}" dt="2025-04-30T22:11:38.723" v="2689" actId="47"/>
        <pc:sldMkLst>
          <pc:docMk/>
          <pc:sldMk cId="3107974208" sldId="286"/>
        </pc:sldMkLst>
      </pc:sldChg>
      <pc:sldChg chg="add del">
        <pc:chgData name="John Oakes" userId="1a36f0057432ea1f" providerId="LiveId" clId="{75F80A36-752A-4CE6-80D0-776CBD786BFE}" dt="2025-04-29T23:59:01.196" v="2218" actId="47"/>
        <pc:sldMkLst>
          <pc:docMk/>
          <pc:sldMk cId="1662401114" sldId="287"/>
        </pc:sldMkLst>
      </pc:sldChg>
      <pc:sldChg chg="add del">
        <pc:chgData name="John Oakes" userId="1a36f0057432ea1f" providerId="LiveId" clId="{75F80A36-752A-4CE6-80D0-776CBD786BFE}" dt="2025-04-29T23:59:11.320" v="2219" actId="47"/>
        <pc:sldMkLst>
          <pc:docMk/>
          <pc:sldMk cId="3674888050" sldId="289"/>
        </pc:sldMkLst>
      </pc:sldChg>
      <pc:sldChg chg="modSp add mod">
        <pc:chgData name="John Oakes" userId="1a36f0057432ea1f" providerId="LiveId" clId="{75F80A36-752A-4CE6-80D0-776CBD786BFE}" dt="2025-04-30T22:15:07.359" v="2909" actId="20577"/>
        <pc:sldMkLst>
          <pc:docMk/>
          <pc:sldMk cId="2866177933" sldId="293"/>
        </pc:sldMkLst>
        <pc:spChg chg="mod">
          <ac:chgData name="John Oakes" userId="1a36f0057432ea1f" providerId="LiveId" clId="{75F80A36-752A-4CE6-80D0-776CBD786BFE}" dt="2025-04-30T22:15:07.359" v="2909" actId="20577"/>
          <ac:spMkLst>
            <pc:docMk/>
            <pc:sldMk cId="2866177933" sldId="293"/>
            <ac:spMk id="2" creationId="{F05D46DD-3F1C-4712-B59F-4724238893D7}"/>
          </ac:spMkLst>
        </pc:spChg>
      </pc:sldChg>
      <pc:sldChg chg="add">
        <pc:chgData name="John Oakes" userId="1a36f0057432ea1f" providerId="LiveId" clId="{75F80A36-752A-4CE6-80D0-776CBD786BFE}" dt="2025-04-24T01:27:11.450" v="1459"/>
        <pc:sldMkLst>
          <pc:docMk/>
          <pc:sldMk cId="58535702" sldId="675"/>
        </pc:sldMkLst>
      </pc:sldChg>
      <pc:sldChg chg="modSp new del mod">
        <pc:chgData name="John Oakes" userId="1a36f0057432ea1f" providerId="LiveId" clId="{75F80A36-752A-4CE6-80D0-776CBD786BFE}" dt="2025-04-29T23:43:07.480" v="1705" actId="47"/>
        <pc:sldMkLst>
          <pc:docMk/>
          <pc:sldMk cId="3779572832" sldId="676"/>
        </pc:sldMkLst>
      </pc:sldChg>
      <pc:sldChg chg="addSp delSp modSp new del mod">
        <pc:chgData name="John Oakes" userId="1a36f0057432ea1f" providerId="LiveId" clId="{75F80A36-752A-4CE6-80D0-776CBD786BFE}" dt="2025-04-29T23:42:24.106" v="1703" actId="47"/>
        <pc:sldMkLst>
          <pc:docMk/>
          <pc:sldMk cId="321716897" sldId="677"/>
        </pc:sldMkLst>
      </pc:sldChg>
      <pc:sldChg chg="addSp delSp modSp add mod ord">
        <pc:chgData name="John Oakes" userId="1a36f0057432ea1f" providerId="LiveId" clId="{75F80A36-752A-4CE6-80D0-776CBD786BFE}" dt="2025-05-29T00:57:23.816" v="9716" actId="20577"/>
        <pc:sldMkLst>
          <pc:docMk/>
          <pc:sldMk cId="0" sldId="910"/>
        </pc:sldMkLst>
        <pc:spChg chg="mod">
          <ac:chgData name="John Oakes" userId="1a36f0057432ea1f" providerId="LiveId" clId="{75F80A36-752A-4CE6-80D0-776CBD786BFE}" dt="2025-05-29T00:57:23.816" v="9716" actId="20577"/>
          <ac:spMkLst>
            <pc:docMk/>
            <pc:sldMk cId="0" sldId="910"/>
            <ac:spMk id="4" creationId="{9269334E-260A-EAC1-751F-92B5EF1E6BB8}"/>
          </ac:spMkLst>
        </pc:spChg>
        <pc:picChg chg="add mod">
          <ac:chgData name="John Oakes" userId="1a36f0057432ea1f" providerId="LiveId" clId="{75F80A36-752A-4CE6-80D0-776CBD786BFE}" dt="2025-05-29T00:55:01.844" v="9548" actId="1076"/>
          <ac:picMkLst>
            <pc:docMk/>
            <pc:sldMk cId="0" sldId="910"/>
            <ac:picMk id="3" creationId="{6317C6DF-4F00-7723-7EEF-7B5A298A9434}"/>
          </ac:picMkLst>
        </pc:picChg>
        <pc:picChg chg="add del mod">
          <ac:chgData name="John Oakes" userId="1a36f0057432ea1f" providerId="LiveId" clId="{75F80A36-752A-4CE6-80D0-776CBD786BFE}" dt="2025-05-29T00:54:22.928" v="9544" actId="478"/>
          <ac:picMkLst>
            <pc:docMk/>
            <pc:sldMk cId="0" sldId="910"/>
            <ac:picMk id="1026" creationId="{60338AA4-894B-74FA-DCCE-5D493C7DC9C6}"/>
          </ac:picMkLst>
        </pc:picChg>
      </pc:sldChg>
      <pc:sldChg chg="modSp add mod">
        <pc:chgData name="John Oakes" userId="1a36f0057432ea1f" providerId="LiveId" clId="{75F80A36-752A-4CE6-80D0-776CBD786BFE}" dt="2025-05-29T00:55:54.441" v="9654" actId="20577"/>
        <pc:sldMkLst>
          <pc:docMk/>
          <pc:sldMk cId="0" sldId="911"/>
        </pc:sldMkLst>
        <pc:spChg chg="mod">
          <ac:chgData name="John Oakes" userId="1a36f0057432ea1f" providerId="LiveId" clId="{75F80A36-752A-4CE6-80D0-776CBD786BFE}" dt="2025-05-29T00:55:54.441" v="9654" actId="20577"/>
          <ac:spMkLst>
            <pc:docMk/>
            <pc:sldMk cId="0" sldId="911"/>
            <ac:spMk id="3" creationId="{492357AC-34EC-F5F8-A5CA-AAE2E8BDE3F8}"/>
          </ac:spMkLst>
        </pc:spChg>
      </pc:sldChg>
      <pc:sldChg chg="modSp add mod">
        <pc:chgData name="John Oakes" userId="1a36f0057432ea1f" providerId="LiveId" clId="{75F80A36-752A-4CE6-80D0-776CBD786BFE}" dt="2025-04-29T23:45:48.121" v="1799" actId="1076"/>
        <pc:sldMkLst>
          <pc:docMk/>
          <pc:sldMk cId="614454284" sldId="912"/>
        </pc:sldMkLst>
        <pc:spChg chg="mod">
          <ac:chgData name="John Oakes" userId="1a36f0057432ea1f" providerId="LiveId" clId="{75F80A36-752A-4CE6-80D0-776CBD786BFE}" dt="2025-04-29T23:45:42.845" v="1797" actId="14100"/>
          <ac:spMkLst>
            <pc:docMk/>
            <pc:sldMk cId="614454284" sldId="912"/>
            <ac:spMk id="2" creationId="{00000000-0000-0000-0000-000000000000}"/>
          </ac:spMkLst>
        </pc:spChg>
        <pc:spChg chg="mod">
          <ac:chgData name="John Oakes" userId="1a36f0057432ea1f" providerId="LiveId" clId="{75F80A36-752A-4CE6-80D0-776CBD786BFE}" dt="2025-04-29T23:45:28.643" v="1793" actId="14100"/>
          <ac:spMkLst>
            <pc:docMk/>
            <pc:sldMk cId="614454284" sldId="912"/>
            <ac:spMk id="3" creationId="{00000000-0000-0000-0000-000000000000}"/>
          </ac:spMkLst>
        </pc:spChg>
        <pc:picChg chg="mod">
          <ac:chgData name="John Oakes" userId="1a36f0057432ea1f" providerId="LiveId" clId="{75F80A36-752A-4CE6-80D0-776CBD786BFE}" dt="2025-04-29T23:45:48.121" v="1799" actId="1076"/>
          <ac:picMkLst>
            <pc:docMk/>
            <pc:sldMk cId="614454284" sldId="912"/>
            <ac:picMk id="1026" creationId="{00000000-0000-0000-0000-000000000000}"/>
          </ac:picMkLst>
        </pc:picChg>
      </pc:sldChg>
      <pc:sldChg chg="add del">
        <pc:chgData name="John Oakes" userId="1a36f0057432ea1f" providerId="LiveId" clId="{75F80A36-752A-4CE6-80D0-776CBD786BFE}" dt="2025-04-29T23:47:02.217" v="1815" actId="47"/>
        <pc:sldMkLst>
          <pc:docMk/>
          <pc:sldMk cId="2453612238" sldId="913"/>
        </pc:sldMkLst>
      </pc:sldChg>
      <pc:sldChg chg="modSp add mod">
        <pc:chgData name="John Oakes" userId="1a36f0057432ea1f" providerId="LiveId" clId="{75F80A36-752A-4CE6-80D0-776CBD786BFE}" dt="2025-04-30T22:13:00.569" v="2798" actId="20577"/>
        <pc:sldMkLst>
          <pc:docMk/>
          <pc:sldMk cId="721888010" sldId="914"/>
        </pc:sldMkLst>
        <pc:spChg chg="mod">
          <ac:chgData name="John Oakes" userId="1a36f0057432ea1f" providerId="LiveId" clId="{75F80A36-752A-4CE6-80D0-776CBD786BFE}" dt="2025-04-30T22:13:00.569" v="2798" actId="20577"/>
          <ac:spMkLst>
            <pc:docMk/>
            <pc:sldMk cId="721888010" sldId="914"/>
            <ac:spMk id="2" creationId="{207514F6-8530-4388-9245-1FF36AFEEBDC}"/>
          </ac:spMkLst>
        </pc:spChg>
        <pc:picChg chg="mod">
          <ac:chgData name="John Oakes" userId="1a36f0057432ea1f" providerId="LiveId" clId="{75F80A36-752A-4CE6-80D0-776CBD786BFE}" dt="2025-04-29T23:47:18.439" v="1816" actId="14100"/>
          <ac:picMkLst>
            <pc:docMk/>
            <pc:sldMk cId="721888010" sldId="914"/>
            <ac:picMk id="6" creationId="{46AB6920-7535-40CA-B723-182BD75B204C}"/>
          </ac:picMkLst>
        </pc:picChg>
      </pc:sldChg>
      <pc:sldChg chg="modSp new mod">
        <pc:chgData name="John Oakes" userId="1a36f0057432ea1f" providerId="LiveId" clId="{75F80A36-752A-4CE6-80D0-776CBD786BFE}" dt="2025-04-29T23:49:44.614" v="1869"/>
        <pc:sldMkLst>
          <pc:docMk/>
          <pc:sldMk cId="3306080231" sldId="915"/>
        </pc:sldMkLst>
        <pc:spChg chg="mod">
          <ac:chgData name="John Oakes" userId="1a36f0057432ea1f" providerId="LiveId" clId="{75F80A36-752A-4CE6-80D0-776CBD786BFE}" dt="2025-04-29T23:49:30.721" v="1865" actId="20577"/>
          <ac:spMkLst>
            <pc:docMk/>
            <pc:sldMk cId="3306080231" sldId="915"/>
            <ac:spMk id="2" creationId="{694EB7B6-F40D-CC6F-5EA4-04152B1D2277}"/>
          </ac:spMkLst>
        </pc:spChg>
        <pc:spChg chg="mod">
          <ac:chgData name="John Oakes" userId="1a36f0057432ea1f" providerId="LiveId" clId="{75F80A36-752A-4CE6-80D0-776CBD786BFE}" dt="2025-04-29T23:49:44.614" v="1869"/>
          <ac:spMkLst>
            <pc:docMk/>
            <pc:sldMk cId="3306080231" sldId="915"/>
            <ac:spMk id="3" creationId="{7B02EDC3-F9D0-65DE-88F7-19BCA11F6A25}"/>
          </ac:spMkLst>
        </pc:spChg>
      </pc:sldChg>
      <pc:sldChg chg="modSp new mod">
        <pc:chgData name="John Oakes" userId="1a36f0057432ea1f" providerId="LiveId" clId="{75F80A36-752A-4CE6-80D0-776CBD786BFE}" dt="2025-04-30T22:14:05.854" v="2895" actId="27636"/>
        <pc:sldMkLst>
          <pc:docMk/>
          <pc:sldMk cId="3093699977" sldId="916"/>
        </pc:sldMkLst>
        <pc:spChg chg="mod">
          <ac:chgData name="John Oakes" userId="1a36f0057432ea1f" providerId="LiveId" clId="{75F80A36-752A-4CE6-80D0-776CBD786BFE}" dt="2025-04-30T22:14:00.457" v="2893" actId="20577"/>
          <ac:spMkLst>
            <pc:docMk/>
            <pc:sldMk cId="3093699977" sldId="916"/>
            <ac:spMk id="2" creationId="{31B4B791-B74A-5559-587E-F097DE8F6FA6}"/>
          </ac:spMkLst>
        </pc:spChg>
        <pc:spChg chg="mod">
          <ac:chgData name="John Oakes" userId="1a36f0057432ea1f" providerId="LiveId" clId="{75F80A36-752A-4CE6-80D0-776CBD786BFE}" dt="2025-04-30T22:14:05.854" v="2895" actId="27636"/>
          <ac:spMkLst>
            <pc:docMk/>
            <pc:sldMk cId="3093699977" sldId="916"/>
            <ac:spMk id="3" creationId="{0A53FA2C-76F6-9550-F365-E449B4B43DD8}"/>
          </ac:spMkLst>
        </pc:spChg>
      </pc:sldChg>
      <pc:sldChg chg="modSp new mod">
        <pc:chgData name="John Oakes" userId="1a36f0057432ea1f" providerId="LiveId" clId="{75F80A36-752A-4CE6-80D0-776CBD786BFE}" dt="2025-04-29T23:56:05.618" v="2073" actId="20577"/>
        <pc:sldMkLst>
          <pc:docMk/>
          <pc:sldMk cId="1121228682" sldId="917"/>
        </pc:sldMkLst>
        <pc:spChg chg="mod">
          <ac:chgData name="John Oakes" userId="1a36f0057432ea1f" providerId="LiveId" clId="{75F80A36-752A-4CE6-80D0-776CBD786BFE}" dt="2025-04-29T23:56:05.618" v="2073" actId="20577"/>
          <ac:spMkLst>
            <pc:docMk/>
            <pc:sldMk cId="1121228682" sldId="917"/>
            <ac:spMk id="2" creationId="{CECFE1F7-913A-8032-E6A5-60686EAFAB0A}"/>
          </ac:spMkLst>
        </pc:spChg>
        <pc:spChg chg="mod">
          <ac:chgData name="John Oakes" userId="1a36f0057432ea1f" providerId="LiveId" clId="{75F80A36-752A-4CE6-80D0-776CBD786BFE}" dt="2025-04-29T23:55:52.940" v="2051" actId="27636"/>
          <ac:spMkLst>
            <pc:docMk/>
            <pc:sldMk cId="1121228682" sldId="917"/>
            <ac:spMk id="3" creationId="{7B9AB6E9-7F86-CB05-CAFC-D537FEEC1AF1}"/>
          </ac:spMkLst>
        </pc:spChg>
      </pc:sldChg>
      <pc:sldChg chg="new del">
        <pc:chgData name="John Oakes" userId="1a36f0057432ea1f" providerId="LiveId" clId="{75F80A36-752A-4CE6-80D0-776CBD786BFE}" dt="2025-04-29T23:55:24.584" v="2045" actId="680"/>
        <pc:sldMkLst>
          <pc:docMk/>
          <pc:sldMk cId="1729220884" sldId="917"/>
        </pc:sldMkLst>
      </pc:sldChg>
      <pc:sldChg chg="new del">
        <pc:chgData name="John Oakes" userId="1a36f0057432ea1f" providerId="LiveId" clId="{75F80A36-752A-4CE6-80D0-776CBD786BFE}" dt="2025-04-29T23:55:16.354" v="2043" actId="680"/>
        <pc:sldMkLst>
          <pc:docMk/>
          <pc:sldMk cId="4133634841" sldId="917"/>
        </pc:sldMkLst>
      </pc:sldChg>
      <pc:sldChg chg="new del">
        <pc:chgData name="John Oakes" userId="1a36f0057432ea1f" providerId="LiveId" clId="{75F80A36-752A-4CE6-80D0-776CBD786BFE}" dt="2025-04-30T00:00:33.461" v="2234" actId="47"/>
        <pc:sldMkLst>
          <pc:docMk/>
          <pc:sldMk cId="1380045572" sldId="918"/>
        </pc:sldMkLst>
      </pc:sldChg>
      <pc:sldChg chg="modSp new mod">
        <pc:chgData name="John Oakes" userId="1a36f0057432ea1f" providerId="LiveId" clId="{75F80A36-752A-4CE6-80D0-776CBD786BFE}" dt="2025-04-30T22:12:30.703" v="2794" actId="20577"/>
        <pc:sldMkLst>
          <pc:docMk/>
          <pc:sldMk cId="4011928683" sldId="918"/>
        </pc:sldMkLst>
        <pc:spChg chg="mod">
          <ac:chgData name="John Oakes" userId="1a36f0057432ea1f" providerId="LiveId" clId="{75F80A36-752A-4CE6-80D0-776CBD786BFE}" dt="2025-04-30T00:01:35.277" v="2272" actId="20577"/>
          <ac:spMkLst>
            <pc:docMk/>
            <pc:sldMk cId="4011928683" sldId="918"/>
            <ac:spMk id="2" creationId="{827407B8-E24A-099D-8C8D-EE52823EEF93}"/>
          </ac:spMkLst>
        </pc:spChg>
        <pc:spChg chg="mod">
          <ac:chgData name="John Oakes" userId="1a36f0057432ea1f" providerId="LiveId" clId="{75F80A36-752A-4CE6-80D0-776CBD786BFE}" dt="2025-04-30T22:12:30.703" v="2794" actId="20577"/>
          <ac:spMkLst>
            <pc:docMk/>
            <pc:sldMk cId="4011928683" sldId="918"/>
            <ac:spMk id="3" creationId="{D43F442F-D4D0-5C4C-A85D-6FB405BB9D57}"/>
          </ac:spMkLst>
        </pc:spChg>
      </pc:sldChg>
      <pc:sldChg chg="modSp new mod">
        <pc:chgData name="John Oakes" userId="1a36f0057432ea1f" providerId="LiveId" clId="{75F80A36-752A-4CE6-80D0-776CBD786BFE}" dt="2025-04-30T22:17:42.851" v="3169" actId="255"/>
        <pc:sldMkLst>
          <pc:docMk/>
          <pc:sldMk cId="2740257457" sldId="919"/>
        </pc:sldMkLst>
        <pc:spChg chg="mod">
          <ac:chgData name="John Oakes" userId="1a36f0057432ea1f" providerId="LiveId" clId="{75F80A36-752A-4CE6-80D0-776CBD786BFE}" dt="2025-04-30T22:15:41.300" v="2999" actId="20577"/>
          <ac:spMkLst>
            <pc:docMk/>
            <pc:sldMk cId="2740257457" sldId="919"/>
            <ac:spMk id="2" creationId="{3E65C3C8-F243-EFA4-D436-A10519B129F6}"/>
          </ac:spMkLst>
        </pc:spChg>
        <pc:spChg chg="mod">
          <ac:chgData name="John Oakes" userId="1a36f0057432ea1f" providerId="LiveId" clId="{75F80A36-752A-4CE6-80D0-776CBD786BFE}" dt="2025-04-30T22:17:42.851" v="3169" actId="255"/>
          <ac:spMkLst>
            <pc:docMk/>
            <pc:sldMk cId="2740257457" sldId="919"/>
            <ac:spMk id="3" creationId="{E0923B48-52EA-0F7D-3261-A6236FD6CC06}"/>
          </ac:spMkLst>
        </pc:spChg>
      </pc:sldChg>
      <pc:sldChg chg="addSp modSp new mod ord">
        <pc:chgData name="John Oakes" userId="1a36f0057432ea1f" providerId="LiveId" clId="{75F80A36-752A-4CE6-80D0-776CBD786BFE}" dt="2025-04-30T22:08:56.005" v="2564" actId="14100"/>
        <pc:sldMkLst>
          <pc:docMk/>
          <pc:sldMk cId="3990370133" sldId="920"/>
        </pc:sldMkLst>
        <pc:spChg chg="mod">
          <ac:chgData name="John Oakes" userId="1a36f0057432ea1f" providerId="LiveId" clId="{75F80A36-752A-4CE6-80D0-776CBD786BFE}" dt="2025-04-30T22:05:35.897" v="2456" actId="20577"/>
          <ac:spMkLst>
            <pc:docMk/>
            <pc:sldMk cId="3990370133" sldId="920"/>
            <ac:spMk id="2" creationId="{9533BAF7-720A-EC7E-FA85-327DF0C02025}"/>
          </ac:spMkLst>
        </pc:spChg>
        <pc:spChg chg="mod">
          <ac:chgData name="John Oakes" userId="1a36f0057432ea1f" providerId="LiveId" clId="{75F80A36-752A-4CE6-80D0-776CBD786BFE}" dt="2025-04-30T22:08:56.005" v="2564" actId="14100"/>
          <ac:spMkLst>
            <pc:docMk/>
            <pc:sldMk cId="3990370133" sldId="920"/>
            <ac:spMk id="3" creationId="{CF0B76FC-5C18-6023-1715-4DE6125A9C87}"/>
          </ac:spMkLst>
        </pc:spChg>
        <pc:picChg chg="add mod">
          <ac:chgData name="John Oakes" userId="1a36f0057432ea1f" providerId="LiveId" clId="{75F80A36-752A-4CE6-80D0-776CBD786BFE}" dt="2025-04-30T22:08:48.790" v="2562" actId="1076"/>
          <ac:picMkLst>
            <pc:docMk/>
            <pc:sldMk cId="3990370133" sldId="920"/>
            <ac:picMk id="1026" creationId="{83BC3525-BDAD-7D82-BD27-DC08DF905CA6}"/>
          </ac:picMkLst>
        </pc:picChg>
      </pc:sldChg>
      <pc:sldChg chg="modSp new mod">
        <pc:chgData name="John Oakes" userId="1a36f0057432ea1f" providerId="LiveId" clId="{75F80A36-752A-4CE6-80D0-776CBD786BFE}" dt="2025-04-30T22:11:14.451" v="2688" actId="20577"/>
        <pc:sldMkLst>
          <pc:docMk/>
          <pc:sldMk cId="4290725556" sldId="921"/>
        </pc:sldMkLst>
        <pc:spChg chg="mod">
          <ac:chgData name="John Oakes" userId="1a36f0057432ea1f" providerId="LiveId" clId="{75F80A36-752A-4CE6-80D0-776CBD786BFE}" dt="2025-04-30T22:10:34.299" v="2585" actId="20577"/>
          <ac:spMkLst>
            <pc:docMk/>
            <pc:sldMk cId="4290725556" sldId="921"/>
            <ac:spMk id="2" creationId="{056F72C6-53A4-4B1E-CF67-0C8DDE4888A0}"/>
          </ac:spMkLst>
        </pc:spChg>
        <pc:spChg chg="mod">
          <ac:chgData name="John Oakes" userId="1a36f0057432ea1f" providerId="LiveId" clId="{75F80A36-752A-4CE6-80D0-776CBD786BFE}" dt="2025-04-30T22:11:14.451" v="2688" actId="20577"/>
          <ac:spMkLst>
            <pc:docMk/>
            <pc:sldMk cId="4290725556" sldId="921"/>
            <ac:spMk id="3" creationId="{DE491169-8D24-9286-2588-773F07112B2A}"/>
          </ac:spMkLst>
        </pc:spChg>
      </pc:sldChg>
      <pc:sldChg chg="modSp new mod">
        <pc:chgData name="John Oakes" userId="1a36f0057432ea1f" providerId="LiveId" clId="{75F80A36-752A-4CE6-80D0-776CBD786BFE}" dt="2025-04-30T22:20:27.215" v="3480" actId="255"/>
        <pc:sldMkLst>
          <pc:docMk/>
          <pc:sldMk cId="820718381" sldId="922"/>
        </pc:sldMkLst>
        <pc:spChg chg="mod">
          <ac:chgData name="John Oakes" userId="1a36f0057432ea1f" providerId="LiveId" clId="{75F80A36-752A-4CE6-80D0-776CBD786BFE}" dt="2025-04-30T22:18:07.190" v="3192" actId="20577"/>
          <ac:spMkLst>
            <pc:docMk/>
            <pc:sldMk cId="820718381" sldId="922"/>
            <ac:spMk id="2" creationId="{23E317E2-17D5-AE65-8DCD-3D795C616D55}"/>
          </ac:spMkLst>
        </pc:spChg>
        <pc:spChg chg="mod">
          <ac:chgData name="John Oakes" userId="1a36f0057432ea1f" providerId="LiveId" clId="{75F80A36-752A-4CE6-80D0-776CBD786BFE}" dt="2025-04-30T22:20:27.215" v="3480" actId="255"/>
          <ac:spMkLst>
            <pc:docMk/>
            <pc:sldMk cId="820718381" sldId="922"/>
            <ac:spMk id="3" creationId="{280628AC-4108-E5CA-3A66-8B9592FF4912}"/>
          </ac:spMkLst>
        </pc:spChg>
      </pc:sldChg>
      <pc:sldChg chg="modSp new mod">
        <pc:chgData name="John Oakes" userId="1a36f0057432ea1f" providerId="LiveId" clId="{75F80A36-752A-4CE6-80D0-776CBD786BFE}" dt="2025-05-15T01:32:51.776" v="4136" actId="20577"/>
        <pc:sldMkLst>
          <pc:docMk/>
          <pc:sldMk cId="3236301480" sldId="923"/>
        </pc:sldMkLst>
        <pc:spChg chg="mod">
          <ac:chgData name="John Oakes" userId="1a36f0057432ea1f" providerId="LiveId" clId="{75F80A36-752A-4CE6-80D0-776CBD786BFE}" dt="2025-05-14T18:00:31.763" v="3520" actId="113"/>
          <ac:spMkLst>
            <pc:docMk/>
            <pc:sldMk cId="3236301480" sldId="923"/>
            <ac:spMk id="2" creationId="{1E0615D4-0274-8992-1E85-58AC94E7DA31}"/>
          </ac:spMkLst>
        </pc:spChg>
        <pc:spChg chg="mod">
          <ac:chgData name="John Oakes" userId="1a36f0057432ea1f" providerId="LiveId" clId="{75F80A36-752A-4CE6-80D0-776CBD786BFE}" dt="2025-05-15T01:32:51.776" v="4136" actId="20577"/>
          <ac:spMkLst>
            <pc:docMk/>
            <pc:sldMk cId="3236301480" sldId="923"/>
            <ac:spMk id="3" creationId="{90F7FE7A-CDFC-AE3E-319C-AD919BBBBF9F}"/>
          </ac:spMkLst>
        </pc:spChg>
      </pc:sldChg>
      <pc:sldChg chg="addSp modSp new mod">
        <pc:chgData name="John Oakes" userId="1a36f0057432ea1f" providerId="LiveId" clId="{75F80A36-752A-4CE6-80D0-776CBD786BFE}" dt="2025-05-15T01:36:11.457" v="4335" actId="27636"/>
        <pc:sldMkLst>
          <pc:docMk/>
          <pc:sldMk cId="2566865114" sldId="924"/>
        </pc:sldMkLst>
        <pc:spChg chg="mod">
          <ac:chgData name="John Oakes" userId="1a36f0057432ea1f" providerId="LiveId" clId="{75F80A36-752A-4CE6-80D0-776CBD786BFE}" dt="2025-05-15T01:33:18.968" v="4168" actId="20577"/>
          <ac:spMkLst>
            <pc:docMk/>
            <pc:sldMk cId="2566865114" sldId="924"/>
            <ac:spMk id="2" creationId="{E8A0BDDF-51A5-6D19-755A-4B7099E79F15}"/>
          </ac:spMkLst>
        </pc:spChg>
        <pc:spChg chg="mod">
          <ac:chgData name="John Oakes" userId="1a36f0057432ea1f" providerId="LiveId" clId="{75F80A36-752A-4CE6-80D0-776CBD786BFE}" dt="2025-05-15T01:36:11.457" v="4335" actId="27636"/>
          <ac:spMkLst>
            <pc:docMk/>
            <pc:sldMk cId="2566865114" sldId="924"/>
            <ac:spMk id="3" creationId="{5C03836A-4823-9638-7D3F-5A263A106DE5}"/>
          </ac:spMkLst>
        </pc:spChg>
        <pc:picChg chg="add mod">
          <ac:chgData name="John Oakes" userId="1a36f0057432ea1f" providerId="LiveId" clId="{75F80A36-752A-4CE6-80D0-776CBD786BFE}" dt="2025-05-15T01:34:28.412" v="4175" actId="1076"/>
          <ac:picMkLst>
            <pc:docMk/>
            <pc:sldMk cId="2566865114" sldId="924"/>
            <ac:picMk id="2050" creationId="{D791345D-3FD5-C479-25CD-D30238EB4412}"/>
          </ac:picMkLst>
        </pc:picChg>
      </pc:sldChg>
      <pc:sldChg chg="addSp modSp new mod">
        <pc:chgData name="John Oakes" userId="1a36f0057432ea1f" providerId="LiveId" clId="{75F80A36-752A-4CE6-80D0-776CBD786BFE}" dt="2025-05-15T01:40:18.008" v="4706" actId="1076"/>
        <pc:sldMkLst>
          <pc:docMk/>
          <pc:sldMk cId="1104457628" sldId="925"/>
        </pc:sldMkLst>
        <pc:spChg chg="mod">
          <ac:chgData name="John Oakes" userId="1a36f0057432ea1f" providerId="LiveId" clId="{75F80A36-752A-4CE6-80D0-776CBD786BFE}" dt="2025-05-15T01:36:37.975" v="4384" actId="20577"/>
          <ac:spMkLst>
            <pc:docMk/>
            <pc:sldMk cId="1104457628" sldId="925"/>
            <ac:spMk id="2" creationId="{30775655-0B4C-FA4C-BE76-E62119A6F687}"/>
          </ac:spMkLst>
        </pc:spChg>
        <pc:spChg chg="mod">
          <ac:chgData name="John Oakes" userId="1a36f0057432ea1f" providerId="LiveId" clId="{75F80A36-752A-4CE6-80D0-776CBD786BFE}" dt="2025-05-15T01:39:17.920" v="4701" actId="14100"/>
          <ac:spMkLst>
            <pc:docMk/>
            <pc:sldMk cId="1104457628" sldId="925"/>
            <ac:spMk id="3" creationId="{D4787835-FC19-7B84-9868-4BC36FA28929}"/>
          </ac:spMkLst>
        </pc:spChg>
        <pc:picChg chg="add mod">
          <ac:chgData name="John Oakes" userId="1a36f0057432ea1f" providerId="LiveId" clId="{75F80A36-752A-4CE6-80D0-776CBD786BFE}" dt="2025-05-15T01:40:18.008" v="4706" actId="1076"/>
          <ac:picMkLst>
            <pc:docMk/>
            <pc:sldMk cId="1104457628" sldId="925"/>
            <ac:picMk id="3074" creationId="{5AF2592F-3200-A01D-92C8-5C1C4A2F52A3}"/>
          </ac:picMkLst>
        </pc:picChg>
      </pc:sldChg>
      <pc:sldChg chg="modSp new mod">
        <pc:chgData name="John Oakes" userId="1a36f0057432ea1f" providerId="LiveId" clId="{75F80A36-752A-4CE6-80D0-776CBD786BFE}" dt="2025-05-15T01:45:40.517" v="5018" actId="20577"/>
        <pc:sldMkLst>
          <pc:docMk/>
          <pc:sldMk cId="3422623938" sldId="926"/>
        </pc:sldMkLst>
        <pc:spChg chg="mod">
          <ac:chgData name="John Oakes" userId="1a36f0057432ea1f" providerId="LiveId" clId="{75F80A36-752A-4CE6-80D0-776CBD786BFE}" dt="2025-05-15T01:44:08.319" v="4883" actId="255"/>
          <ac:spMkLst>
            <pc:docMk/>
            <pc:sldMk cId="3422623938" sldId="926"/>
            <ac:spMk id="2" creationId="{265C4BEF-CB89-70ED-3EBC-EE21F5F31754}"/>
          </ac:spMkLst>
        </pc:spChg>
        <pc:spChg chg="mod">
          <ac:chgData name="John Oakes" userId="1a36f0057432ea1f" providerId="LiveId" clId="{75F80A36-752A-4CE6-80D0-776CBD786BFE}" dt="2025-05-15T01:45:40.517" v="5018" actId="20577"/>
          <ac:spMkLst>
            <pc:docMk/>
            <pc:sldMk cId="3422623938" sldId="926"/>
            <ac:spMk id="3" creationId="{247744FB-38FB-72AC-8B54-FE1B2327474C}"/>
          </ac:spMkLst>
        </pc:spChg>
      </pc:sldChg>
      <pc:sldChg chg="new del">
        <pc:chgData name="John Oakes" userId="1a36f0057432ea1f" providerId="LiveId" clId="{75F80A36-752A-4CE6-80D0-776CBD786BFE}" dt="2025-05-14T18:05:09.189" v="3522" actId="47"/>
        <pc:sldMkLst>
          <pc:docMk/>
          <pc:sldMk cId="1415994249" sldId="927"/>
        </pc:sldMkLst>
      </pc:sldChg>
      <pc:sldChg chg="addSp delSp modSp new del mod">
        <pc:chgData name="John Oakes" userId="1a36f0057432ea1f" providerId="LiveId" clId="{75F80A36-752A-4CE6-80D0-776CBD786BFE}" dt="2025-05-21T21:54:19.848" v="6444" actId="47"/>
        <pc:sldMkLst>
          <pc:docMk/>
          <pc:sldMk cId="1725932794" sldId="927"/>
        </pc:sldMkLst>
      </pc:sldChg>
      <pc:sldChg chg="addSp delSp modSp new del mod ord">
        <pc:chgData name="John Oakes" userId="1a36f0057432ea1f" providerId="LiveId" clId="{75F80A36-752A-4CE6-80D0-776CBD786BFE}" dt="2025-05-21T21:54:13.933" v="6443" actId="47"/>
        <pc:sldMkLst>
          <pc:docMk/>
          <pc:sldMk cId="1437857400" sldId="928"/>
        </pc:sldMkLst>
      </pc:sldChg>
      <pc:sldChg chg="addSp modSp add mod">
        <pc:chgData name="John Oakes" userId="1a36f0057432ea1f" providerId="LiveId" clId="{75F80A36-752A-4CE6-80D0-776CBD786BFE}" dt="2025-05-15T01:43:16.561" v="4769" actId="1076"/>
        <pc:sldMkLst>
          <pc:docMk/>
          <pc:sldMk cId="3347256974" sldId="929"/>
        </pc:sldMkLst>
        <pc:spChg chg="mod">
          <ac:chgData name="John Oakes" userId="1a36f0057432ea1f" providerId="LiveId" clId="{75F80A36-752A-4CE6-80D0-776CBD786BFE}" dt="2025-05-15T01:43:16.561" v="4769" actId="1076"/>
          <ac:spMkLst>
            <pc:docMk/>
            <pc:sldMk cId="3347256974" sldId="929"/>
            <ac:spMk id="3" creationId="{51D078B9-B9AE-A0AB-9888-8022062F5E64}"/>
          </ac:spMkLst>
        </pc:spChg>
        <pc:picChg chg="add mod">
          <ac:chgData name="John Oakes" userId="1a36f0057432ea1f" providerId="LiveId" clId="{75F80A36-752A-4CE6-80D0-776CBD786BFE}" dt="2025-05-15T01:43:02.707" v="4767" actId="1076"/>
          <ac:picMkLst>
            <pc:docMk/>
            <pc:sldMk cId="3347256974" sldId="929"/>
            <ac:picMk id="4098" creationId="{E94D7922-6DD0-FAEB-3BD5-64A82006224B}"/>
          </ac:picMkLst>
        </pc:picChg>
      </pc:sldChg>
      <pc:sldChg chg="modSp add mod">
        <pc:chgData name="John Oakes" userId="1a36f0057432ea1f" providerId="LiveId" clId="{75F80A36-752A-4CE6-80D0-776CBD786BFE}" dt="2025-05-15T01:48:02.562" v="5435" actId="27636"/>
        <pc:sldMkLst>
          <pc:docMk/>
          <pc:sldMk cId="31943651" sldId="930"/>
        </pc:sldMkLst>
        <pc:spChg chg="mod">
          <ac:chgData name="John Oakes" userId="1a36f0057432ea1f" providerId="LiveId" clId="{75F80A36-752A-4CE6-80D0-776CBD786BFE}" dt="2025-05-15T01:48:02.562" v="5435" actId="27636"/>
          <ac:spMkLst>
            <pc:docMk/>
            <pc:sldMk cId="31943651" sldId="930"/>
            <ac:spMk id="3" creationId="{BBE3B7BA-EC51-FA5E-20CA-3FCE4977C369}"/>
          </ac:spMkLst>
        </pc:spChg>
      </pc:sldChg>
      <pc:sldChg chg="modSp new mod">
        <pc:chgData name="John Oakes" userId="1a36f0057432ea1f" providerId="LiveId" clId="{75F80A36-752A-4CE6-80D0-776CBD786BFE}" dt="2025-05-15T01:52:13.710" v="5853" actId="20577"/>
        <pc:sldMkLst>
          <pc:docMk/>
          <pc:sldMk cId="1500509821" sldId="931"/>
        </pc:sldMkLst>
        <pc:spChg chg="mod">
          <ac:chgData name="John Oakes" userId="1a36f0057432ea1f" providerId="LiveId" clId="{75F80A36-752A-4CE6-80D0-776CBD786BFE}" dt="2025-05-15T01:49:07.873" v="5495" actId="20577"/>
          <ac:spMkLst>
            <pc:docMk/>
            <pc:sldMk cId="1500509821" sldId="931"/>
            <ac:spMk id="2" creationId="{E32E1067-EA8A-8E79-ECE9-17F174DC082A}"/>
          </ac:spMkLst>
        </pc:spChg>
        <pc:spChg chg="mod">
          <ac:chgData name="John Oakes" userId="1a36f0057432ea1f" providerId="LiveId" clId="{75F80A36-752A-4CE6-80D0-776CBD786BFE}" dt="2025-05-15T01:52:13.710" v="5853" actId="20577"/>
          <ac:spMkLst>
            <pc:docMk/>
            <pc:sldMk cId="1500509821" sldId="931"/>
            <ac:spMk id="3" creationId="{84022C77-9F6A-E659-9FF8-6DCD5763BFAE}"/>
          </ac:spMkLst>
        </pc:spChg>
      </pc:sldChg>
      <pc:sldChg chg="modSp new mod">
        <pc:chgData name="John Oakes" userId="1a36f0057432ea1f" providerId="LiveId" clId="{75F80A36-752A-4CE6-80D0-776CBD786BFE}" dt="2025-05-15T01:53:43.024" v="6078" actId="20577"/>
        <pc:sldMkLst>
          <pc:docMk/>
          <pc:sldMk cId="3366659126" sldId="932"/>
        </pc:sldMkLst>
        <pc:spChg chg="mod">
          <ac:chgData name="John Oakes" userId="1a36f0057432ea1f" providerId="LiveId" clId="{75F80A36-752A-4CE6-80D0-776CBD786BFE}" dt="2025-05-15T01:51:32.811" v="5729" actId="20577"/>
          <ac:spMkLst>
            <pc:docMk/>
            <pc:sldMk cId="3366659126" sldId="932"/>
            <ac:spMk id="2" creationId="{5CF07535-AF10-36AB-3E71-F696C68C80CC}"/>
          </ac:spMkLst>
        </pc:spChg>
        <pc:spChg chg="mod">
          <ac:chgData name="John Oakes" userId="1a36f0057432ea1f" providerId="LiveId" clId="{75F80A36-752A-4CE6-80D0-776CBD786BFE}" dt="2025-05-15T01:53:43.024" v="6078" actId="20577"/>
          <ac:spMkLst>
            <pc:docMk/>
            <pc:sldMk cId="3366659126" sldId="932"/>
            <ac:spMk id="3" creationId="{4FF5ADE7-805F-BE5F-AA6B-E5AFF66B2584}"/>
          </ac:spMkLst>
        </pc:spChg>
      </pc:sldChg>
      <pc:sldChg chg="modSp new mod">
        <pc:chgData name="John Oakes" userId="1a36f0057432ea1f" providerId="LiveId" clId="{75F80A36-752A-4CE6-80D0-776CBD786BFE}" dt="2025-05-15T01:56:09.232" v="6442" actId="20577"/>
        <pc:sldMkLst>
          <pc:docMk/>
          <pc:sldMk cId="357224598" sldId="933"/>
        </pc:sldMkLst>
        <pc:spChg chg="mod">
          <ac:chgData name="John Oakes" userId="1a36f0057432ea1f" providerId="LiveId" clId="{75F80A36-752A-4CE6-80D0-776CBD786BFE}" dt="2025-05-15T01:54:00.073" v="6100" actId="20577"/>
          <ac:spMkLst>
            <pc:docMk/>
            <pc:sldMk cId="357224598" sldId="933"/>
            <ac:spMk id="2" creationId="{A8B4BD17-AE7B-2A22-D3D1-457DF948FE09}"/>
          </ac:spMkLst>
        </pc:spChg>
        <pc:spChg chg="mod">
          <ac:chgData name="John Oakes" userId="1a36f0057432ea1f" providerId="LiveId" clId="{75F80A36-752A-4CE6-80D0-776CBD786BFE}" dt="2025-05-15T01:56:09.232" v="6442" actId="20577"/>
          <ac:spMkLst>
            <pc:docMk/>
            <pc:sldMk cId="357224598" sldId="933"/>
            <ac:spMk id="3" creationId="{C2A2D728-54AE-FA4B-69ED-0C456874EF29}"/>
          </ac:spMkLst>
        </pc:spChg>
      </pc:sldChg>
      <pc:sldChg chg="modSp new mod">
        <pc:chgData name="John Oakes" userId="1a36f0057432ea1f" providerId="LiveId" clId="{75F80A36-752A-4CE6-80D0-776CBD786BFE}" dt="2025-05-22T00:25:10.217" v="7019" actId="20577"/>
        <pc:sldMkLst>
          <pc:docMk/>
          <pc:sldMk cId="3776139721" sldId="934"/>
        </pc:sldMkLst>
        <pc:spChg chg="mod">
          <ac:chgData name="John Oakes" userId="1a36f0057432ea1f" providerId="LiveId" clId="{75F80A36-752A-4CE6-80D0-776CBD786BFE}" dt="2025-05-21T21:59:56.403" v="6832" actId="20577"/>
          <ac:spMkLst>
            <pc:docMk/>
            <pc:sldMk cId="3776139721" sldId="934"/>
            <ac:spMk id="2" creationId="{B75F71B3-5CC5-7DB2-328C-CE61B3BC42CF}"/>
          </ac:spMkLst>
        </pc:spChg>
        <pc:spChg chg="mod">
          <ac:chgData name="John Oakes" userId="1a36f0057432ea1f" providerId="LiveId" clId="{75F80A36-752A-4CE6-80D0-776CBD786BFE}" dt="2025-05-22T00:25:10.217" v="7019" actId="20577"/>
          <ac:spMkLst>
            <pc:docMk/>
            <pc:sldMk cId="3776139721" sldId="934"/>
            <ac:spMk id="3" creationId="{14E5FA9D-5837-8D47-5CF5-BCB58433B12A}"/>
          </ac:spMkLst>
        </pc:spChg>
      </pc:sldChg>
      <pc:sldChg chg="addSp delSp modSp new del mod">
        <pc:chgData name="John Oakes" userId="1a36f0057432ea1f" providerId="LiveId" clId="{75F80A36-752A-4CE6-80D0-776CBD786BFE}" dt="2025-05-29T00:55:11.314" v="9549" actId="47"/>
        <pc:sldMkLst>
          <pc:docMk/>
          <pc:sldMk cId="548175989" sldId="935"/>
        </pc:sldMkLst>
      </pc:sldChg>
      <pc:sldChg chg="modSp new mod">
        <pc:chgData name="John Oakes" userId="1a36f0057432ea1f" providerId="LiveId" clId="{75F80A36-752A-4CE6-80D0-776CBD786BFE}" dt="2025-05-22T00:28:32.119" v="7365" actId="27636"/>
        <pc:sldMkLst>
          <pc:docMk/>
          <pc:sldMk cId="2826615191" sldId="936"/>
        </pc:sldMkLst>
        <pc:spChg chg="mod">
          <ac:chgData name="John Oakes" userId="1a36f0057432ea1f" providerId="LiveId" clId="{75F80A36-752A-4CE6-80D0-776CBD786BFE}" dt="2025-05-22T00:25:57.806" v="7047" actId="20577"/>
          <ac:spMkLst>
            <pc:docMk/>
            <pc:sldMk cId="2826615191" sldId="936"/>
            <ac:spMk id="2" creationId="{DA5232D4-A23C-F684-7A8C-677E2BA0B6C2}"/>
          </ac:spMkLst>
        </pc:spChg>
        <pc:spChg chg="mod">
          <ac:chgData name="John Oakes" userId="1a36f0057432ea1f" providerId="LiveId" clId="{75F80A36-752A-4CE6-80D0-776CBD786BFE}" dt="2025-05-22T00:28:32.119" v="7365" actId="27636"/>
          <ac:spMkLst>
            <pc:docMk/>
            <pc:sldMk cId="2826615191" sldId="936"/>
            <ac:spMk id="3" creationId="{ADBA9FC8-D82C-64AA-915A-B56A86C81071}"/>
          </ac:spMkLst>
        </pc:spChg>
      </pc:sldChg>
      <pc:sldChg chg="modSp new mod">
        <pc:chgData name="John Oakes" userId="1a36f0057432ea1f" providerId="LiveId" clId="{75F80A36-752A-4CE6-80D0-776CBD786BFE}" dt="2025-05-22T00:33:21.967" v="7610" actId="20577"/>
        <pc:sldMkLst>
          <pc:docMk/>
          <pc:sldMk cId="1840415148" sldId="937"/>
        </pc:sldMkLst>
        <pc:spChg chg="mod">
          <ac:chgData name="John Oakes" userId="1a36f0057432ea1f" providerId="LiveId" clId="{75F80A36-752A-4CE6-80D0-776CBD786BFE}" dt="2025-05-22T00:29:20.708" v="7418" actId="20577"/>
          <ac:spMkLst>
            <pc:docMk/>
            <pc:sldMk cId="1840415148" sldId="937"/>
            <ac:spMk id="2" creationId="{C0E8998A-2E2A-0226-CD4F-F4E9804C0058}"/>
          </ac:spMkLst>
        </pc:spChg>
        <pc:spChg chg="mod">
          <ac:chgData name="John Oakes" userId="1a36f0057432ea1f" providerId="LiveId" clId="{75F80A36-752A-4CE6-80D0-776CBD786BFE}" dt="2025-05-22T00:33:21.967" v="7610" actId="20577"/>
          <ac:spMkLst>
            <pc:docMk/>
            <pc:sldMk cId="1840415148" sldId="937"/>
            <ac:spMk id="3" creationId="{3086F68A-C52B-FA16-2391-3C6BF39D2D8A}"/>
          </ac:spMkLst>
        </pc:spChg>
      </pc:sldChg>
      <pc:sldChg chg="modSp new mod">
        <pc:chgData name="John Oakes" userId="1a36f0057432ea1f" providerId="LiveId" clId="{75F80A36-752A-4CE6-80D0-776CBD786BFE}" dt="2025-05-22T00:36:50.236" v="7985" actId="20577"/>
        <pc:sldMkLst>
          <pc:docMk/>
          <pc:sldMk cId="864430686" sldId="938"/>
        </pc:sldMkLst>
        <pc:spChg chg="mod">
          <ac:chgData name="John Oakes" userId="1a36f0057432ea1f" providerId="LiveId" clId="{75F80A36-752A-4CE6-80D0-776CBD786BFE}" dt="2025-05-22T00:33:49.681" v="7644" actId="20577"/>
          <ac:spMkLst>
            <pc:docMk/>
            <pc:sldMk cId="864430686" sldId="938"/>
            <ac:spMk id="2" creationId="{819992DB-292F-A0E0-7FFF-017047C00309}"/>
          </ac:spMkLst>
        </pc:spChg>
        <pc:spChg chg="mod">
          <ac:chgData name="John Oakes" userId="1a36f0057432ea1f" providerId="LiveId" clId="{75F80A36-752A-4CE6-80D0-776CBD786BFE}" dt="2025-05-22T00:36:50.236" v="7985" actId="20577"/>
          <ac:spMkLst>
            <pc:docMk/>
            <pc:sldMk cId="864430686" sldId="938"/>
            <ac:spMk id="3" creationId="{57BBD702-E36A-24D8-A7A8-B4D198BC7739}"/>
          </ac:spMkLst>
        </pc:spChg>
      </pc:sldChg>
      <pc:sldChg chg="modSp new mod">
        <pc:chgData name="John Oakes" userId="1a36f0057432ea1f" providerId="LiveId" clId="{75F80A36-752A-4CE6-80D0-776CBD786BFE}" dt="2025-05-22T00:41:08.377" v="8240" actId="14100"/>
        <pc:sldMkLst>
          <pc:docMk/>
          <pc:sldMk cId="2070794506" sldId="939"/>
        </pc:sldMkLst>
        <pc:spChg chg="mod">
          <ac:chgData name="John Oakes" userId="1a36f0057432ea1f" providerId="LiveId" clId="{75F80A36-752A-4CE6-80D0-776CBD786BFE}" dt="2025-05-22T00:38:11.474" v="8011" actId="20577"/>
          <ac:spMkLst>
            <pc:docMk/>
            <pc:sldMk cId="2070794506" sldId="939"/>
            <ac:spMk id="2" creationId="{D53C3707-3959-C8D2-DF04-F184AE10553E}"/>
          </ac:spMkLst>
        </pc:spChg>
        <pc:spChg chg="mod">
          <ac:chgData name="John Oakes" userId="1a36f0057432ea1f" providerId="LiveId" clId="{75F80A36-752A-4CE6-80D0-776CBD786BFE}" dt="2025-05-22T00:41:08.377" v="8240" actId="14100"/>
          <ac:spMkLst>
            <pc:docMk/>
            <pc:sldMk cId="2070794506" sldId="939"/>
            <ac:spMk id="3" creationId="{1BDB4B3F-2107-AD77-83FC-B9B894B1F874}"/>
          </ac:spMkLst>
        </pc:spChg>
      </pc:sldChg>
      <pc:sldChg chg="modSp new mod">
        <pc:chgData name="John Oakes" userId="1a36f0057432ea1f" providerId="LiveId" clId="{75F80A36-752A-4CE6-80D0-776CBD786BFE}" dt="2025-05-22T00:49:15.465" v="8649" actId="20577"/>
        <pc:sldMkLst>
          <pc:docMk/>
          <pc:sldMk cId="3973548560" sldId="940"/>
        </pc:sldMkLst>
        <pc:spChg chg="mod">
          <ac:chgData name="John Oakes" userId="1a36f0057432ea1f" providerId="LiveId" clId="{75F80A36-752A-4CE6-80D0-776CBD786BFE}" dt="2025-05-22T00:41:27.307" v="8266" actId="20577"/>
          <ac:spMkLst>
            <pc:docMk/>
            <pc:sldMk cId="3973548560" sldId="940"/>
            <ac:spMk id="2" creationId="{AF17B6DF-3597-0AD4-2877-E4B3926C7EF3}"/>
          </ac:spMkLst>
        </pc:spChg>
        <pc:spChg chg="mod">
          <ac:chgData name="John Oakes" userId="1a36f0057432ea1f" providerId="LiveId" clId="{75F80A36-752A-4CE6-80D0-776CBD786BFE}" dt="2025-05-22T00:49:15.465" v="8649" actId="20577"/>
          <ac:spMkLst>
            <pc:docMk/>
            <pc:sldMk cId="3973548560" sldId="940"/>
            <ac:spMk id="3" creationId="{E34A0AEA-68EA-CE60-AE5D-BE952C13A25E}"/>
          </ac:spMkLst>
        </pc:spChg>
      </pc:sldChg>
      <pc:sldChg chg="modSp new mod">
        <pc:chgData name="John Oakes" userId="1a36f0057432ea1f" providerId="LiveId" clId="{75F80A36-752A-4CE6-80D0-776CBD786BFE}" dt="2025-05-29T01:10:40.322" v="10177" actId="5793"/>
        <pc:sldMkLst>
          <pc:docMk/>
          <pc:sldMk cId="3595058978" sldId="941"/>
        </pc:sldMkLst>
        <pc:spChg chg="mod">
          <ac:chgData name="John Oakes" userId="1a36f0057432ea1f" providerId="LiveId" clId="{75F80A36-752A-4CE6-80D0-776CBD786BFE}" dt="2025-05-22T00:46:53.126" v="8608" actId="122"/>
          <ac:spMkLst>
            <pc:docMk/>
            <pc:sldMk cId="3595058978" sldId="941"/>
            <ac:spMk id="2" creationId="{BAB491EB-BDEA-A037-ECF4-72797FB2D609}"/>
          </ac:spMkLst>
        </pc:spChg>
        <pc:spChg chg="mod">
          <ac:chgData name="John Oakes" userId="1a36f0057432ea1f" providerId="LiveId" clId="{75F80A36-752A-4CE6-80D0-776CBD786BFE}" dt="2025-05-29T01:10:40.322" v="10177" actId="5793"/>
          <ac:spMkLst>
            <pc:docMk/>
            <pc:sldMk cId="3595058978" sldId="941"/>
            <ac:spMk id="3" creationId="{F0B352B1-8799-5622-5584-404D3826FCDC}"/>
          </ac:spMkLst>
        </pc:spChg>
      </pc:sldChg>
      <pc:sldChg chg="modSp new mod">
        <pc:chgData name="John Oakes" userId="1a36f0057432ea1f" providerId="LiveId" clId="{75F80A36-752A-4CE6-80D0-776CBD786BFE}" dt="2025-05-29T01:12:26.985" v="10389" actId="20577"/>
        <pc:sldMkLst>
          <pc:docMk/>
          <pc:sldMk cId="198964414" sldId="942"/>
        </pc:sldMkLst>
        <pc:spChg chg="mod">
          <ac:chgData name="John Oakes" userId="1a36f0057432ea1f" providerId="LiveId" clId="{75F80A36-752A-4CE6-80D0-776CBD786BFE}" dt="2025-05-29T01:11:44.815" v="10269" actId="6549"/>
          <ac:spMkLst>
            <pc:docMk/>
            <pc:sldMk cId="198964414" sldId="942"/>
            <ac:spMk id="2" creationId="{913A8E4B-BBB2-B110-7418-76025FA662EB}"/>
          </ac:spMkLst>
        </pc:spChg>
        <pc:spChg chg="mod">
          <ac:chgData name="John Oakes" userId="1a36f0057432ea1f" providerId="LiveId" clId="{75F80A36-752A-4CE6-80D0-776CBD786BFE}" dt="2025-05-29T01:12:26.985" v="10389" actId="20577"/>
          <ac:spMkLst>
            <pc:docMk/>
            <pc:sldMk cId="198964414" sldId="942"/>
            <ac:spMk id="3" creationId="{66BC0F69-33DD-8714-E6F0-F13ED336EC3C}"/>
          </ac:spMkLst>
        </pc:spChg>
      </pc:sldChg>
      <pc:sldChg chg="modSp new mod ord">
        <pc:chgData name="John Oakes" userId="1a36f0057432ea1f" providerId="LiveId" clId="{75F80A36-752A-4CE6-80D0-776CBD786BFE}" dt="2025-05-29T00:57:49.474" v="9718"/>
        <pc:sldMkLst>
          <pc:docMk/>
          <pc:sldMk cId="4206337752" sldId="943"/>
        </pc:sldMkLst>
        <pc:spChg chg="mod">
          <ac:chgData name="John Oakes" userId="1a36f0057432ea1f" providerId="LiveId" clId="{75F80A36-752A-4CE6-80D0-776CBD786BFE}" dt="2025-05-22T00:55:37.782" v="9233" actId="14100"/>
          <ac:spMkLst>
            <pc:docMk/>
            <pc:sldMk cId="4206337752" sldId="943"/>
            <ac:spMk id="2" creationId="{B95F31C5-C47B-969D-1CC5-B0F2B0EC2E8D}"/>
          </ac:spMkLst>
        </pc:spChg>
        <pc:spChg chg="mod">
          <ac:chgData name="John Oakes" userId="1a36f0057432ea1f" providerId="LiveId" clId="{75F80A36-752A-4CE6-80D0-776CBD786BFE}" dt="2025-05-22T00:57:25.151" v="9245" actId="14100"/>
          <ac:spMkLst>
            <pc:docMk/>
            <pc:sldMk cId="4206337752" sldId="943"/>
            <ac:spMk id="3" creationId="{BED92228-FA06-30EE-6524-390E9BB47961}"/>
          </ac:spMkLst>
        </pc:spChg>
      </pc:sldChg>
      <pc:sldChg chg="modSp new mod">
        <pc:chgData name="John Oakes" userId="1a36f0057432ea1f" providerId="LiveId" clId="{75F80A36-752A-4CE6-80D0-776CBD786BFE}" dt="2025-05-29T01:00:54.040" v="10013" actId="20577"/>
        <pc:sldMkLst>
          <pc:docMk/>
          <pc:sldMk cId="3211621004" sldId="944"/>
        </pc:sldMkLst>
        <pc:spChg chg="mod">
          <ac:chgData name="John Oakes" userId="1a36f0057432ea1f" providerId="LiveId" clId="{75F80A36-752A-4CE6-80D0-776CBD786BFE}" dt="2025-05-29T00:58:49.485" v="9760" actId="14100"/>
          <ac:spMkLst>
            <pc:docMk/>
            <pc:sldMk cId="3211621004" sldId="944"/>
            <ac:spMk id="2" creationId="{9FC60A7C-B1F5-D6A1-9666-C7CD1EC1D961}"/>
          </ac:spMkLst>
        </pc:spChg>
        <pc:spChg chg="mod">
          <ac:chgData name="John Oakes" userId="1a36f0057432ea1f" providerId="LiveId" clId="{75F80A36-752A-4CE6-80D0-776CBD786BFE}" dt="2025-05-29T01:00:54.040" v="10013" actId="20577"/>
          <ac:spMkLst>
            <pc:docMk/>
            <pc:sldMk cId="3211621004" sldId="944"/>
            <ac:spMk id="3" creationId="{56FF1E5B-F16D-5DBB-9D09-352F921754C8}"/>
          </ac:spMkLst>
        </pc:spChg>
      </pc:sldChg>
      <pc:sldChg chg="modSp new mod">
        <pc:chgData name="John Oakes" userId="1a36f0057432ea1f" providerId="LiveId" clId="{75F80A36-752A-4CE6-80D0-776CBD786BFE}" dt="2025-05-29T01:15:54.600" v="10699" actId="20577"/>
        <pc:sldMkLst>
          <pc:docMk/>
          <pc:sldMk cId="3614784175" sldId="945"/>
        </pc:sldMkLst>
        <pc:spChg chg="mod">
          <ac:chgData name="John Oakes" userId="1a36f0057432ea1f" providerId="LiveId" clId="{75F80A36-752A-4CE6-80D0-776CBD786BFE}" dt="2025-05-29T01:14:46.066" v="10530" actId="20577"/>
          <ac:spMkLst>
            <pc:docMk/>
            <pc:sldMk cId="3614784175" sldId="945"/>
            <ac:spMk id="2" creationId="{1785C478-3E98-F88D-DD05-9BBF793A1221}"/>
          </ac:spMkLst>
        </pc:spChg>
        <pc:spChg chg="mod">
          <ac:chgData name="John Oakes" userId="1a36f0057432ea1f" providerId="LiveId" clId="{75F80A36-752A-4CE6-80D0-776CBD786BFE}" dt="2025-05-29T01:15:54.600" v="10699" actId="20577"/>
          <ac:spMkLst>
            <pc:docMk/>
            <pc:sldMk cId="3614784175" sldId="945"/>
            <ac:spMk id="3" creationId="{0E5C39D3-6771-670A-F2E6-6C79B166BBAE}"/>
          </ac:spMkLst>
        </pc:spChg>
      </pc:sldChg>
      <pc:sldChg chg="modSp new mod">
        <pc:chgData name="John Oakes" userId="1a36f0057432ea1f" providerId="LiveId" clId="{75F80A36-752A-4CE6-80D0-776CBD786BFE}" dt="2025-05-29T01:18:16.121" v="11122" actId="20577"/>
        <pc:sldMkLst>
          <pc:docMk/>
          <pc:sldMk cId="2741953108" sldId="946"/>
        </pc:sldMkLst>
        <pc:spChg chg="mod">
          <ac:chgData name="John Oakes" userId="1a36f0057432ea1f" providerId="LiveId" clId="{75F80A36-752A-4CE6-80D0-776CBD786BFE}" dt="2025-05-29T01:16:12.647" v="10721" actId="122"/>
          <ac:spMkLst>
            <pc:docMk/>
            <pc:sldMk cId="2741953108" sldId="946"/>
            <ac:spMk id="2" creationId="{98F4274C-870B-16AC-3984-834851874A7D}"/>
          </ac:spMkLst>
        </pc:spChg>
        <pc:spChg chg="mod">
          <ac:chgData name="John Oakes" userId="1a36f0057432ea1f" providerId="LiveId" clId="{75F80A36-752A-4CE6-80D0-776CBD786BFE}" dt="2025-05-29T01:18:16.121" v="11122" actId="20577"/>
          <ac:spMkLst>
            <pc:docMk/>
            <pc:sldMk cId="2741953108" sldId="946"/>
            <ac:spMk id="3" creationId="{704064DB-1B1D-32E0-E65B-8DFDC4AB0FEB}"/>
          </ac:spMkLst>
        </pc:spChg>
      </pc:sldChg>
      <pc:sldChg chg="modSp new mod ord">
        <pc:chgData name="John Oakes" userId="1a36f0057432ea1f" providerId="LiveId" clId="{75F80A36-752A-4CE6-80D0-776CBD786BFE}" dt="2025-05-29T01:14:12.882" v="10498"/>
        <pc:sldMkLst>
          <pc:docMk/>
          <pc:sldMk cId="2134118483" sldId="947"/>
        </pc:sldMkLst>
        <pc:spChg chg="mod">
          <ac:chgData name="John Oakes" userId="1a36f0057432ea1f" providerId="LiveId" clId="{75F80A36-752A-4CE6-80D0-776CBD786BFE}" dt="2025-05-29T01:13:18.562" v="10431" actId="20577"/>
          <ac:spMkLst>
            <pc:docMk/>
            <pc:sldMk cId="2134118483" sldId="947"/>
            <ac:spMk id="2" creationId="{46211EE1-2AA6-B4FF-4AE0-940984B1A849}"/>
          </ac:spMkLst>
        </pc:spChg>
        <pc:spChg chg="mod">
          <ac:chgData name="John Oakes" userId="1a36f0057432ea1f" providerId="LiveId" clId="{75F80A36-752A-4CE6-80D0-776CBD786BFE}" dt="2025-05-29T01:14:04.244" v="10496" actId="122"/>
          <ac:spMkLst>
            <pc:docMk/>
            <pc:sldMk cId="2134118483" sldId="947"/>
            <ac:spMk id="3" creationId="{79FF0813-BE2F-E605-5C74-E41F21F73E9A}"/>
          </ac:spMkLst>
        </pc:spChg>
      </pc:sldChg>
      <pc:sldMasterChg chg="modSp modSldLayout">
        <pc:chgData name="John Oakes" userId="1a36f0057432ea1f" providerId="LiveId" clId="{75F80A36-752A-4CE6-80D0-776CBD786BFE}" dt="2025-04-24T01:06:05.701" v="594"/>
        <pc:sldMasterMkLst>
          <pc:docMk/>
          <pc:sldMasterMk cId="1707571425" sldId="2147483725"/>
        </pc:sldMasterMkLst>
        <pc:spChg chg="mod">
          <ac:chgData name="John Oakes" userId="1a36f0057432ea1f" providerId="LiveId" clId="{75F80A36-752A-4CE6-80D0-776CBD786BFE}" dt="2025-04-24T01:06:05.701" v="594"/>
          <ac:spMkLst>
            <pc:docMk/>
            <pc:sldMasterMk cId="1707571425" sldId="2147483725"/>
            <ac:spMk id="2" creationId="{BB325BDE-35A4-4AAD-960B-C1415864ADD9}"/>
          </ac:spMkLst>
        </pc:spChg>
        <pc:spChg chg="mod">
          <ac:chgData name="John Oakes" userId="1a36f0057432ea1f" providerId="LiveId" clId="{75F80A36-752A-4CE6-80D0-776CBD786BFE}" dt="2025-04-24T01:06:05.701" v="594"/>
          <ac:spMkLst>
            <pc:docMk/>
            <pc:sldMasterMk cId="1707571425" sldId="2147483725"/>
            <ac:spMk id="3" creationId="{BE459C78-0CC4-4552-93DD-49B4194D005D}"/>
          </ac:spMkLst>
        </pc:spChg>
        <pc:spChg chg="mod">
          <ac:chgData name="John Oakes" userId="1a36f0057432ea1f" providerId="LiveId" clId="{75F80A36-752A-4CE6-80D0-776CBD786BFE}" dt="2025-04-24T01:06:05.701" v="594"/>
          <ac:spMkLst>
            <pc:docMk/>
            <pc:sldMasterMk cId="1707571425" sldId="2147483725"/>
            <ac:spMk id="4" creationId="{06744A3C-9C54-46A6-B3EF-5B36362423EB}"/>
          </ac:spMkLst>
        </pc:spChg>
        <pc:spChg chg="mod">
          <ac:chgData name="John Oakes" userId="1a36f0057432ea1f" providerId="LiveId" clId="{75F80A36-752A-4CE6-80D0-776CBD786BFE}" dt="2025-04-24T01:06:05.701" v="594"/>
          <ac:spMkLst>
            <pc:docMk/>
            <pc:sldMasterMk cId="1707571425" sldId="2147483725"/>
            <ac:spMk id="5" creationId="{07D5A696-7B4B-4181-A961-7D66556D507F}"/>
          </ac:spMkLst>
        </pc:spChg>
        <pc:spChg chg="mod">
          <ac:chgData name="John Oakes" userId="1a36f0057432ea1f" providerId="LiveId" clId="{75F80A36-752A-4CE6-80D0-776CBD786BFE}" dt="2025-04-24T01:06:05.701" v="594"/>
          <ac:spMkLst>
            <pc:docMk/>
            <pc:sldMasterMk cId="1707571425" sldId="2147483725"/>
            <ac:spMk id="6" creationId="{23038CB5-8F4A-401D-A3A9-B27DC15B7A81}"/>
          </ac:spMkLst>
        </pc:spChg>
        <pc:sldLayoutChg chg="modSp">
          <pc:chgData name="John Oakes" userId="1a36f0057432ea1f" providerId="LiveId" clId="{75F80A36-752A-4CE6-80D0-776CBD786BFE}" dt="2025-04-24T01:06:05.701" v="594"/>
          <pc:sldLayoutMkLst>
            <pc:docMk/>
            <pc:sldMasterMk cId="1707571425" sldId="2147483725"/>
            <pc:sldLayoutMk cId="3346472110" sldId="2147483715"/>
          </pc:sldLayoutMkLst>
          <pc:spChg chg="mod">
            <ac:chgData name="John Oakes" userId="1a36f0057432ea1f" providerId="LiveId" clId="{75F80A36-752A-4CE6-80D0-776CBD786BFE}" dt="2025-04-24T01:06:05.701" v="594"/>
            <ac:spMkLst>
              <pc:docMk/>
              <pc:sldMasterMk cId="1707571425" sldId="2147483725"/>
              <pc:sldLayoutMk cId="3346472110" sldId="2147483715"/>
              <ac:spMk id="2" creationId="{47F7751B-CD8F-4F5B-A903-1DCE5D1E8306}"/>
            </ac:spMkLst>
          </pc:spChg>
          <pc:spChg chg="mod">
            <ac:chgData name="John Oakes" userId="1a36f0057432ea1f" providerId="LiveId" clId="{75F80A36-752A-4CE6-80D0-776CBD786BFE}" dt="2025-04-24T01:06:05.701" v="594"/>
            <ac:spMkLst>
              <pc:docMk/>
              <pc:sldMasterMk cId="1707571425" sldId="2147483725"/>
              <pc:sldLayoutMk cId="3346472110" sldId="2147483715"/>
              <ac:spMk id="3" creationId="{EFA55C8A-A0BB-441D-976F-EB56D4382DB6}"/>
            </ac:spMkLst>
          </pc:spChg>
          <pc:spChg chg="mod">
            <ac:chgData name="John Oakes" userId="1a36f0057432ea1f" providerId="LiveId" clId="{75F80A36-752A-4CE6-80D0-776CBD786BFE}" dt="2025-04-24T01:06:05.701" v="594"/>
            <ac:spMkLst>
              <pc:docMk/>
              <pc:sldMasterMk cId="1707571425" sldId="2147483725"/>
              <pc:sldLayoutMk cId="3346472110" sldId="2147483715"/>
              <ac:spMk id="4" creationId="{37DE6A51-A2E5-4BFA-B571-9FDFE1BBFB44}"/>
            </ac:spMkLst>
          </pc:spChg>
          <pc:spChg chg="mod">
            <ac:chgData name="John Oakes" userId="1a36f0057432ea1f" providerId="LiveId" clId="{75F80A36-752A-4CE6-80D0-776CBD786BFE}" dt="2025-04-24T01:06:05.701" v="594"/>
            <ac:spMkLst>
              <pc:docMk/>
              <pc:sldMasterMk cId="1707571425" sldId="2147483725"/>
              <pc:sldLayoutMk cId="3346472110" sldId="2147483715"/>
              <ac:spMk id="5" creationId="{3D92778A-DD4C-4651-9C53-8B0C44CD8805}"/>
            </ac:spMkLst>
          </pc:spChg>
          <pc:spChg chg="mod">
            <ac:chgData name="John Oakes" userId="1a36f0057432ea1f" providerId="LiveId" clId="{75F80A36-752A-4CE6-80D0-776CBD786BFE}" dt="2025-04-24T01:06:05.701" v="594"/>
            <ac:spMkLst>
              <pc:docMk/>
              <pc:sldMasterMk cId="1707571425" sldId="2147483725"/>
              <pc:sldLayoutMk cId="3346472110" sldId="2147483715"/>
              <ac:spMk id="9" creationId="{1FA417FE-CD1A-486F-A4AC-E4000A2FB18E}"/>
            </ac:spMkLst>
          </pc:spChg>
          <pc:spChg chg="mod">
            <ac:chgData name="John Oakes" userId="1a36f0057432ea1f" providerId="LiveId" clId="{75F80A36-752A-4CE6-80D0-776CBD786BFE}" dt="2025-04-24T01:06:05.701" v="594"/>
            <ac:spMkLst>
              <pc:docMk/>
              <pc:sldMasterMk cId="1707571425" sldId="2147483725"/>
              <pc:sldLayoutMk cId="3346472110" sldId="2147483715"/>
              <ac:spMk id="11" creationId="{1318F0F5-812B-472C-9408-B80F2553F5E0}"/>
            </ac:spMkLst>
          </pc:spChg>
        </pc:sldLayoutChg>
        <pc:sldLayoutChg chg="modSp">
          <pc:chgData name="John Oakes" userId="1a36f0057432ea1f" providerId="LiveId" clId="{75F80A36-752A-4CE6-80D0-776CBD786BFE}" dt="2025-04-24T01:06:05.701" v="594"/>
          <pc:sldLayoutMkLst>
            <pc:docMk/>
            <pc:sldMasterMk cId="1707571425" sldId="2147483725"/>
            <pc:sldLayoutMk cId="1092183020" sldId="2147483716"/>
          </pc:sldLayoutMkLst>
          <pc:spChg chg="mod">
            <ac:chgData name="John Oakes" userId="1a36f0057432ea1f" providerId="LiveId" clId="{75F80A36-752A-4CE6-80D0-776CBD786BFE}" dt="2025-04-24T01:06:05.701" v="594"/>
            <ac:spMkLst>
              <pc:docMk/>
              <pc:sldMasterMk cId="1707571425" sldId="2147483725"/>
              <pc:sldLayoutMk cId="1092183020" sldId="2147483716"/>
              <ac:spMk id="2" creationId="{A0C04DCC-0E3E-4F05-9FAC-9FA6CA4B2BAE}"/>
            </ac:spMkLst>
          </pc:spChg>
          <pc:spChg chg="mod">
            <ac:chgData name="John Oakes" userId="1a36f0057432ea1f" providerId="LiveId" clId="{75F80A36-752A-4CE6-80D0-776CBD786BFE}" dt="2025-04-24T01:06:05.701" v="594"/>
            <ac:spMkLst>
              <pc:docMk/>
              <pc:sldMasterMk cId="1707571425" sldId="2147483725"/>
              <pc:sldLayoutMk cId="1092183020" sldId="2147483716"/>
              <ac:spMk id="3" creationId="{EBA29649-B19F-499E-8E9A-3577EAC8F031}"/>
            </ac:spMkLst>
          </pc:spChg>
          <pc:spChg chg="mod">
            <ac:chgData name="John Oakes" userId="1a36f0057432ea1f" providerId="LiveId" clId="{75F80A36-752A-4CE6-80D0-776CBD786BFE}" dt="2025-04-24T01:06:05.701" v="594"/>
            <ac:spMkLst>
              <pc:docMk/>
              <pc:sldMasterMk cId="1707571425" sldId="2147483725"/>
              <pc:sldLayoutMk cId="1092183020" sldId="2147483716"/>
              <ac:spMk id="4" creationId="{1BC9EF2E-A8CD-41A1-B11A-0D8842797A98}"/>
            </ac:spMkLst>
          </pc:spChg>
          <pc:spChg chg="mod">
            <ac:chgData name="John Oakes" userId="1a36f0057432ea1f" providerId="LiveId" clId="{75F80A36-752A-4CE6-80D0-776CBD786BFE}" dt="2025-04-24T01:06:05.701" v="594"/>
            <ac:spMkLst>
              <pc:docMk/>
              <pc:sldMasterMk cId="1707571425" sldId="2147483725"/>
              <pc:sldLayoutMk cId="1092183020" sldId="2147483716"/>
              <ac:spMk id="5" creationId="{B44257B5-0DE0-401F-9171-E8687A97DBA7}"/>
            </ac:spMkLst>
          </pc:spChg>
          <pc:spChg chg="mod">
            <ac:chgData name="John Oakes" userId="1a36f0057432ea1f" providerId="LiveId" clId="{75F80A36-752A-4CE6-80D0-776CBD786BFE}" dt="2025-04-24T01:06:05.701" v="594"/>
            <ac:spMkLst>
              <pc:docMk/>
              <pc:sldMasterMk cId="1707571425" sldId="2147483725"/>
              <pc:sldLayoutMk cId="1092183020" sldId="2147483716"/>
              <ac:spMk id="9" creationId="{168B77B5-211C-456E-B79F-306CC3619347}"/>
            </ac:spMkLst>
          </pc:spChg>
          <pc:spChg chg="mod">
            <ac:chgData name="John Oakes" userId="1a36f0057432ea1f" providerId="LiveId" clId="{75F80A36-752A-4CE6-80D0-776CBD786BFE}" dt="2025-04-24T01:06:05.701" v="594"/>
            <ac:spMkLst>
              <pc:docMk/>
              <pc:sldMasterMk cId="1707571425" sldId="2147483725"/>
              <pc:sldLayoutMk cId="1092183020" sldId="2147483716"/>
              <ac:spMk id="11" creationId="{3B63C338-194D-4F23-ABEC-60A7EA96F302}"/>
            </ac:spMkLst>
          </pc:spChg>
        </pc:sldLayoutChg>
        <pc:sldLayoutChg chg="modSp">
          <pc:chgData name="John Oakes" userId="1a36f0057432ea1f" providerId="LiveId" clId="{75F80A36-752A-4CE6-80D0-776CBD786BFE}" dt="2025-04-24T01:06:05.701" v="594"/>
          <pc:sldLayoutMkLst>
            <pc:docMk/>
            <pc:sldMasterMk cId="1707571425" sldId="2147483725"/>
            <pc:sldLayoutMk cId="3165394072" sldId="2147483718"/>
          </pc:sldLayoutMkLst>
          <pc:spChg chg="mod">
            <ac:chgData name="John Oakes" userId="1a36f0057432ea1f" providerId="LiveId" clId="{75F80A36-752A-4CE6-80D0-776CBD786BFE}" dt="2025-04-24T01:06:05.701" v="594"/>
            <ac:spMkLst>
              <pc:docMk/>
              <pc:sldMasterMk cId="1707571425" sldId="2147483725"/>
              <pc:sldLayoutMk cId="3165394072" sldId="2147483718"/>
              <ac:spMk id="2" creationId="{779454F2-0EE5-4888-AF4C-82F825E6226E}"/>
            </ac:spMkLst>
          </pc:spChg>
          <pc:spChg chg="mod">
            <ac:chgData name="John Oakes" userId="1a36f0057432ea1f" providerId="LiveId" clId="{75F80A36-752A-4CE6-80D0-776CBD786BFE}" dt="2025-04-24T01:06:05.701" v="594"/>
            <ac:spMkLst>
              <pc:docMk/>
              <pc:sldMasterMk cId="1707571425" sldId="2147483725"/>
              <pc:sldLayoutMk cId="3165394072" sldId="2147483718"/>
              <ac:spMk id="7" creationId="{8C0689C4-0DB3-408B-A956-40326B4AE4C4}"/>
            </ac:spMkLst>
          </pc:spChg>
          <pc:spChg chg="mod">
            <ac:chgData name="John Oakes" userId="1a36f0057432ea1f" providerId="LiveId" clId="{75F80A36-752A-4CE6-80D0-776CBD786BFE}" dt="2025-04-24T01:06:05.701" v="594"/>
            <ac:spMkLst>
              <pc:docMk/>
              <pc:sldMasterMk cId="1707571425" sldId="2147483725"/>
              <pc:sldLayoutMk cId="3165394072" sldId="2147483718"/>
              <ac:spMk id="9" creationId="{56E1D10E-1C30-41BF-8C3B-C460C9B5597B}"/>
            </ac:spMkLst>
          </pc:spChg>
        </pc:sldLayoutChg>
        <pc:sldLayoutChg chg="modSp">
          <pc:chgData name="John Oakes" userId="1a36f0057432ea1f" providerId="LiveId" clId="{75F80A36-752A-4CE6-80D0-776CBD786BFE}" dt="2025-04-24T01:06:05.701" v="594"/>
          <pc:sldLayoutMkLst>
            <pc:docMk/>
            <pc:sldMasterMk cId="1707571425" sldId="2147483725"/>
            <pc:sldLayoutMk cId="734354984" sldId="2147483719"/>
          </pc:sldLayoutMkLst>
          <pc:spChg chg="mod">
            <ac:chgData name="John Oakes" userId="1a36f0057432ea1f" providerId="LiveId" clId="{75F80A36-752A-4CE6-80D0-776CBD786BFE}" dt="2025-04-24T01:06:05.701" v="594"/>
            <ac:spMkLst>
              <pc:docMk/>
              <pc:sldMasterMk cId="1707571425" sldId="2147483725"/>
              <pc:sldLayoutMk cId="734354984" sldId="2147483719"/>
              <ac:spMk id="2" creationId="{B543C89D-929E-4CD1-BCCC-72A14C0335D6}"/>
            </ac:spMkLst>
          </pc:spChg>
          <pc:spChg chg="mod">
            <ac:chgData name="John Oakes" userId="1a36f0057432ea1f" providerId="LiveId" clId="{75F80A36-752A-4CE6-80D0-776CBD786BFE}" dt="2025-04-24T01:06:05.701" v="594"/>
            <ac:spMkLst>
              <pc:docMk/>
              <pc:sldMasterMk cId="1707571425" sldId="2147483725"/>
              <pc:sldLayoutMk cId="734354984" sldId="2147483719"/>
              <ac:spMk id="3" creationId="{FED450EA-A577-4B76-A12F-650BEB20FD8D}"/>
            </ac:spMkLst>
          </pc:spChg>
        </pc:sldLayoutChg>
        <pc:sldLayoutChg chg="modSp">
          <pc:chgData name="John Oakes" userId="1a36f0057432ea1f" providerId="LiveId" clId="{75F80A36-752A-4CE6-80D0-776CBD786BFE}" dt="2025-04-24T01:06:05.701" v="594"/>
          <pc:sldLayoutMkLst>
            <pc:docMk/>
            <pc:sldMasterMk cId="1707571425" sldId="2147483725"/>
            <pc:sldLayoutMk cId="997148143" sldId="2147483720"/>
          </pc:sldLayoutMkLst>
          <pc:spChg chg="mod">
            <ac:chgData name="John Oakes" userId="1a36f0057432ea1f" providerId="LiveId" clId="{75F80A36-752A-4CE6-80D0-776CBD786BFE}" dt="2025-04-24T01:06:05.701" v="594"/>
            <ac:spMkLst>
              <pc:docMk/>
              <pc:sldMasterMk cId="1707571425" sldId="2147483725"/>
              <pc:sldLayoutMk cId="997148143" sldId="2147483720"/>
              <ac:spMk id="2" creationId="{E0EB8136-4330-4480-80D9-0F6FD970617C}"/>
            </ac:spMkLst>
          </pc:spChg>
          <pc:spChg chg="mod">
            <ac:chgData name="John Oakes" userId="1a36f0057432ea1f" providerId="LiveId" clId="{75F80A36-752A-4CE6-80D0-776CBD786BFE}" dt="2025-04-24T01:06:05.701" v="594"/>
            <ac:spMkLst>
              <pc:docMk/>
              <pc:sldMasterMk cId="1707571425" sldId="2147483725"/>
              <pc:sldLayoutMk cId="997148143" sldId="2147483720"/>
              <ac:spMk id="3" creationId="{566E5739-DD96-45FB-B609-3E3447A52FED}"/>
            </ac:spMkLst>
          </pc:spChg>
          <pc:spChg chg="mod">
            <ac:chgData name="John Oakes" userId="1a36f0057432ea1f" providerId="LiveId" clId="{75F80A36-752A-4CE6-80D0-776CBD786BFE}" dt="2025-04-24T01:06:05.701" v="594"/>
            <ac:spMkLst>
              <pc:docMk/>
              <pc:sldMasterMk cId="1707571425" sldId="2147483725"/>
              <pc:sldLayoutMk cId="997148143" sldId="2147483720"/>
              <ac:spMk id="4" creationId="{1B9FF558-51F9-42A2-9944-DBE23DA8B224}"/>
            </ac:spMkLst>
          </pc:spChg>
          <pc:spChg chg="mod">
            <ac:chgData name="John Oakes" userId="1a36f0057432ea1f" providerId="LiveId" clId="{75F80A36-752A-4CE6-80D0-776CBD786BFE}" dt="2025-04-24T01:06:05.701" v="594"/>
            <ac:spMkLst>
              <pc:docMk/>
              <pc:sldMasterMk cId="1707571425" sldId="2147483725"/>
              <pc:sldLayoutMk cId="997148143" sldId="2147483720"/>
              <ac:spMk id="6" creationId="{C3D10ADE-E9DA-4E57-BF57-1CCB65219839}"/>
            </ac:spMkLst>
          </pc:spChg>
          <pc:spChg chg="mod">
            <ac:chgData name="John Oakes" userId="1a36f0057432ea1f" providerId="LiveId" clId="{75F80A36-752A-4CE6-80D0-776CBD786BFE}" dt="2025-04-24T01:06:05.701" v="594"/>
            <ac:spMkLst>
              <pc:docMk/>
              <pc:sldMasterMk cId="1707571425" sldId="2147483725"/>
              <pc:sldLayoutMk cId="997148143" sldId="2147483720"/>
              <ac:spMk id="8" creationId="{8D06CE56-3881-4ADA-8CEF-D18B02C242A3}"/>
            </ac:spMkLst>
          </pc:spChg>
          <pc:spChg chg="mod">
            <ac:chgData name="John Oakes" userId="1a36f0057432ea1f" providerId="LiveId" clId="{75F80A36-752A-4CE6-80D0-776CBD786BFE}" dt="2025-04-24T01:06:05.701" v="594"/>
            <ac:spMkLst>
              <pc:docMk/>
              <pc:sldMasterMk cId="1707571425" sldId="2147483725"/>
              <pc:sldLayoutMk cId="997148143" sldId="2147483720"/>
              <ac:spMk id="10" creationId="{79F3C543-62EC-4433-9C93-A2CD8764E9B4}"/>
            </ac:spMkLst>
          </pc:spChg>
        </pc:sldLayoutChg>
        <pc:sldLayoutChg chg="modSp">
          <pc:chgData name="John Oakes" userId="1a36f0057432ea1f" providerId="LiveId" clId="{75F80A36-752A-4CE6-80D0-776CBD786BFE}" dt="2025-04-24T01:06:05.701" v="594"/>
          <pc:sldLayoutMkLst>
            <pc:docMk/>
            <pc:sldMasterMk cId="1707571425" sldId="2147483725"/>
            <pc:sldLayoutMk cId="805663861" sldId="2147483721"/>
          </pc:sldLayoutMkLst>
          <pc:spChg chg="mod">
            <ac:chgData name="John Oakes" userId="1a36f0057432ea1f" providerId="LiveId" clId="{75F80A36-752A-4CE6-80D0-776CBD786BFE}" dt="2025-04-24T01:06:05.701" v="594"/>
            <ac:spMkLst>
              <pc:docMk/>
              <pc:sldMasterMk cId="1707571425" sldId="2147483725"/>
              <pc:sldLayoutMk cId="805663861" sldId="2147483721"/>
              <ac:spMk id="2" creationId="{48D358CF-0758-490A-A084-C46443B9ABE8}"/>
            </ac:spMkLst>
          </pc:spChg>
          <pc:spChg chg="mod">
            <ac:chgData name="John Oakes" userId="1a36f0057432ea1f" providerId="LiveId" clId="{75F80A36-752A-4CE6-80D0-776CBD786BFE}" dt="2025-04-24T01:06:05.701" v="594"/>
            <ac:spMkLst>
              <pc:docMk/>
              <pc:sldMasterMk cId="1707571425" sldId="2147483725"/>
              <pc:sldLayoutMk cId="805663861" sldId="2147483721"/>
              <ac:spMk id="3" creationId="{21671183-B3CE-4F45-92FB-98290CA0E2CA}"/>
            </ac:spMkLst>
          </pc:spChg>
          <pc:spChg chg="mod">
            <ac:chgData name="John Oakes" userId="1a36f0057432ea1f" providerId="LiveId" clId="{75F80A36-752A-4CE6-80D0-776CBD786BFE}" dt="2025-04-24T01:06:05.701" v="594"/>
            <ac:spMkLst>
              <pc:docMk/>
              <pc:sldMasterMk cId="1707571425" sldId="2147483725"/>
              <pc:sldLayoutMk cId="805663861" sldId="2147483721"/>
              <ac:spMk id="4" creationId="{3D7DED67-27EC-4D43-A21C-093C1DB04813}"/>
            </ac:spMkLst>
          </pc:spChg>
          <pc:spChg chg="mod">
            <ac:chgData name="John Oakes" userId="1a36f0057432ea1f" providerId="LiveId" clId="{75F80A36-752A-4CE6-80D0-776CBD786BFE}" dt="2025-04-24T01:06:05.701" v="594"/>
            <ac:spMkLst>
              <pc:docMk/>
              <pc:sldMasterMk cId="1707571425" sldId="2147483725"/>
              <pc:sldLayoutMk cId="805663861" sldId="2147483721"/>
              <ac:spMk id="6" creationId="{093C5AD3-D79A-4D46-B25B-822FE0252511}"/>
            </ac:spMkLst>
          </pc:spChg>
          <pc:spChg chg="mod">
            <ac:chgData name="John Oakes" userId="1a36f0057432ea1f" providerId="LiveId" clId="{75F80A36-752A-4CE6-80D0-776CBD786BFE}" dt="2025-04-24T01:06:05.701" v="594"/>
            <ac:spMkLst>
              <pc:docMk/>
              <pc:sldMasterMk cId="1707571425" sldId="2147483725"/>
              <pc:sldLayoutMk cId="805663861" sldId="2147483721"/>
              <ac:spMk id="8" creationId="{2D6FBB9D-1CAA-4D05-AB33-BABDFE17B843}"/>
            </ac:spMkLst>
          </pc:spChg>
          <pc:spChg chg="mod">
            <ac:chgData name="John Oakes" userId="1a36f0057432ea1f" providerId="LiveId" clId="{75F80A36-752A-4CE6-80D0-776CBD786BFE}" dt="2025-04-24T01:06:05.701" v="594"/>
            <ac:spMkLst>
              <pc:docMk/>
              <pc:sldMasterMk cId="1707571425" sldId="2147483725"/>
              <pc:sldLayoutMk cId="805663861" sldId="2147483721"/>
              <ac:spMk id="10" creationId="{04727B71-B4B6-4823-80A1-68C40B475118}"/>
            </ac:spMkLst>
          </pc:spChg>
          <pc:spChg chg="mod">
            <ac:chgData name="John Oakes" userId="1a36f0057432ea1f" providerId="LiveId" clId="{75F80A36-752A-4CE6-80D0-776CBD786BFE}" dt="2025-04-24T01:06:05.701" v="594"/>
            <ac:spMkLst>
              <pc:docMk/>
              <pc:sldMasterMk cId="1707571425" sldId="2147483725"/>
              <pc:sldLayoutMk cId="805663861" sldId="2147483721"/>
              <ac:spMk id="12" creationId="{79A6DB05-9FB5-4B07-8675-74C23D4FD89D}"/>
            </ac:spMkLst>
          </pc:spChg>
        </pc:sldLayoutChg>
        <pc:sldLayoutChg chg="modSp">
          <pc:chgData name="John Oakes" userId="1a36f0057432ea1f" providerId="LiveId" clId="{75F80A36-752A-4CE6-80D0-776CBD786BFE}" dt="2025-04-24T01:06:05.701" v="594"/>
          <pc:sldLayoutMkLst>
            <pc:docMk/>
            <pc:sldMasterMk cId="1707571425" sldId="2147483725"/>
            <pc:sldLayoutMk cId="4283880976" sldId="2147483722"/>
          </pc:sldLayoutMkLst>
          <pc:spChg chg="mod">
            <ac:chgData name="John Oakes" userId="1a36f0057432ea1f" providerId="LiveId" clId="{75F80A36-752A-4CE6-80D0-776CBD786BFE}" dt="2025-04-24T01:06:05.701" v="594"/>
            <ac:spMkLst>
              <pc:docMk/>
              <pc:sldMasterMk cId="1707571425" sldId="2147483725"/>
              <pc:sldLayoutMk cId="4283880976" sldId="2147483722"/>
              <ac:spMk id="2" creationId="{B8E44900-E8BF-4B12-8BCB-41076E2B68C7}"/>
            </ac:spMkLst>
          </pc:spChg>
          <pc:spChg chg="mod">
            <ac:chgData name="John Oakes" userId="1a36f0057432ea1f" providerId="LiveId" clId="{75F80A36-752A-4CE6-80D0-776CBD786BFE}" dt="2025-04-24T01:06:05.701" v="594"/>
            <ac:spMkLst>
              <pc:docMk/>
              <pc:sldMasterMk cId="1707571425" sldId="2147483725"/>
              <pc:sldLayoutMk cId="4283880976" sldId="2147483722"/>
              <ac:spMk id="3" creationId="{917741F9-B00F-4463-A257-6B66DABD9B4E}"/>
            </ac:spMkLst>
          </pc:spChg>
          <pc:spChg chg="mod">
            <ac:chgData name="John Oakes" userId="1a36f0057432ea1f" providerId="LiveId" clId="{75F80A36-752A-4CE6-80D0-776CBD786BFE}" dt="2025-04-24T01:06:05.701" v="594"/>
            <ac:spMkLst>
              <pc:docMk/>
              <pc:sldMasterMk cId="1707571425" sldId="2147483725"/>
              <pc:sldLayoutMk cId="4283880976" sldId="2147483722"/>
              <ac:spMk id="8" creationId="{85AEDC5C-2E87-49C6-AB07-A95E5F39ED8E}"/>
            </ac:spMkLst>
          </pc:spChg>
          <pc:spChg chg="mod">
            <ac:chgData name="John Oakes" userId="1a36f0057432ea1f" providerId="LiveId" clId="{75F80A36-752A-4CE6-80D0-776CBD786BFE}" dt="2025-04-24T01:06:05.701" v="594"/>
            <ac:spMkLst>
              <pc:docMk/>
              <pc:sldMasterMk cId="1707571425" sldId="2147483725"/>
              <pc:sldLayoutMk cId="4283880976" sldId="2147483722"/>
              <ac:spMk id="10" creationId="{A57D88DE-E462-4C8A-BF99-609390DFB781}"/>
            </ac:spMkLst>
          </pc:spChg>
        </pc:sldLayoutChg>
        <pc:sldLayoutChg chg="modSp">
          <pc:chgData name="John Oakes" userId="1a36f0057432ea1f" providerId="LiveId" clId="{75F80A36-752A-4CE6-80D0-776CBD786BFE}" dt="2025-04-24T01:06:05.701" v="594"/>
          <pc:sldLayoutMkLst>
            <pc:docMk/>
            <pc:sldMasterMk cId="1707571425" sldId="2147483725"/>
            <pc:sldLayoutMk cId="1411403793" sldId="2147483723"/>
          </pc:sldLayoutMkLst>
          <pc:spChg chg="mod">
            <ac:chgData name="John Oakes" userId="1a36f0057432ea1f" providerId="LiveId" clId="{75F80A36-752A-4CE6-80D0-776CBD786BFE}" dt="2025-04-24T01:06:05.701" v="594"/>
            <ac:spMkLst>
              <pc:docMk/>
              <pc:sldMasterMk cId="1707571425" sldId="2147483725"/>
              <pc:sldLayoutMk cId="1411403793" sldId="2147483723"/>
              <ac:spMk id="2" creationId="{17A078AE-0BC3-48F9-87EC-2DB0CCE7E2AE}"/>
            </ac:spMkLst>
          </pc:spChg>
          <pc:spChg chg="mod">
            <ac:chgData name="John Oakes" userId="1a36f0057432ea1f" providerId="LiveId" clId="{75F80A36-752A-4CE6-80D0-776CBD786BFE}" dt="2025-04-24T01:06:05.701" v="594"/>
            <ac:spMkLst>
              <pc:docMk/>
              <pc:sldMasterMk cId="1707571425" sldId="2147483725"/>
              <pc:sldLayoutMk cId="1411403793" sldId="2147483723"/>
              <ac:spMk id="3" creationId="{292A20DF-0829-4336-B59F-FF9D7AA9D8B6}"/>
            </ac:spMkLst>
          </pc:spChg>
          <pc:spChg chg="mod">
            <ac:chgData name="John Oakes" userId="1a36f0057432ea1f" providerId="LiveId" clId="{75F80A36-752A-4CE6-80D0-776CBD786BFE}" dt="2025-04-24T01:06:05.701" v="594"/>
            <ac:spMkLst>
              <pc:docMk/>
              <pc:sldMasterMk cId="1707571425" sldId="2147483725"/>
              <pc:sldLayoutMk cId="1411403793" sldId="2147483723"/>
              <ac:spMk id="4" creationId="{7935D01C-CF67-4DF6-B96C-FFC9D5BF847B}"/>
            </ac:spMkLst>
          </pc:spChg>
          <pc:spChg chg="mod">
            <ac:chgData name="John Oakes" userId="1a36f0057432ea1f" providerId="LiveId" clId="{75F80A36-752A-4CE6-80D0-776CBD786BFE}" dt="2025-04-24T01:06:05.701" v="594"/>
            <ac:spMkLst>
              <pc:docMk/>
              <pc:sldMasterMk cId="1707571425" sldId="2147483725"/>
              <pc:sldLayoutMk cId="1411403793" sldId="2147483723"/>
              <ac:spMk id="5" creationId="{29BBD797-6031-4F82-8726-EAB757027FF5}"/>
            </ac:spMkLst>
          </pc:spChg>
          <pc:spChg chg="mod">
            <ac:chgData name="John Oakes" userId="1a36f0057432ea1f" providerId="LiveId" clId="{75F80A36-752A-4CE6-80D0-776CBD786BFE}" dt="2025-04-24T01:06:05.701" v="594"/>
            <ac:spMkLst>
              <pc:docMk/>
              <pc:sldMasterMk cId="1707571425" sldId="2147483725"/>
              <pc:sldLayoutMk cId="1411403793" sldId="2147483723"/>
              <ac:spMk id="7" creationId="{4F78BC14-5BB1-405F-A6F3-C07230F085C8}"/>
            </ac:spMkLst>
          </pc:spChg>
          <pc:spChg chg="mod">
            <ac:chgData name="John Oakes" userId="1a36f0057432ea1f" providerId="LiveId" clId="{75F80A36-752A-4CE6-80D0-776CBD786BFE}" dt="2025-04-24T01:06:05.701" v="594"/>
            <ac:spMkLst>
              <pc:docMk/>
              <pc:sldMasterMk cId="1707571425" sldId="2147483725"/>
              <pc:sldLayoutMk cId="1411403793" sldId="2147483723"/>
              <ac:spMk id="9" creationId="{2076262E-36A0-40C6-ADE6-90CD9FB9B9EA}"/>
            </ac:spMkLst>
          </pc:spChg>
          <pc:spChg chg="mod">
            <ac:chgData name="John Oakes" userId="1a36f0057432ea1f" providerId="LiveId" clId="{75F80A36-752A-4CE6-80D0-776CBD786BFE}" dt="2025-04-24T01:06:05.701" v="594"/>
            <ac:spMkLst>
              <pc:docMk/>
              <pc:sldMasterMk cId="1707571425" sldId="2147483725"/>
              <pc:sldLayoutMk cId="1411403793" sldId="2147483723"/>
              <ac:spMk id="11" creationId="{42677A9B-4D1D-4D80-912C-24570140A650}"/>
            </ac:spMkLst>
          </pc:spChg>
          <pc:spChg chg="mod">
            <ac:chgData name="John Oakes" userId="1a36f0057432ea1f" providerId="LiveId" clId="{75F80A36-752A-4CE6-80D0-776CBD786BFE}" dt="2025-04-24T01:06:05.701" v="594"/>
            <ac:spMkLst>
              <pc:docMk/>
              <pc:sldMasterMk cId="1707571425" sldId="2147483725"/>
              <pc:sldLayoutMk cId="1411403793" sldId="2147483723"/>
              <ac:spMk id="13" creationId="{03DC8C98-510F-48C9-82B2-9E4F760A68DF}"/>
            </ac:spMkLst>
          </pc:spChg>
        </pc:sldLayoutChg>
        <pc:sldLayoutChg chg="modSp">
          <pc:chgData name="John Oakes" userId="1a36f0057432ea1f" providerId="LiveId" clId="{75F80A36-752A-4CE6-80D0-776CBD786BFE}" dt="2025-04-24T01:06:05.701" v="594"/>
          <pc:sldLayoutMkLst>
            <pc:docMk/>
            <pc:sldMasterMk cId="1707571425" sldId="2147483725"/>
            <pc:sldLayoutMk cId="2035806401" sldId="2147483724"/>
          </pc:sldLayoutMkLst>
          <pc:spChg chg="mod">
            <ac:chgData name="John Oakes" userId="1a36f0057432ea1f" providerId="LiveId" clId="{75F80A36-752A-4CE6-80D0-776CBD786BFE}" dt="2025-04-24T01:06:05.701" v="594"/>
            <ac:spMkLst>
              <pc:docMk/>
              <pc:sldMasterMk cId="1707571425" sldId="2147483725"/>
              <pc:sldLayoutMk cId="2035806401" sldId="2147483724"/>
              <ac:spMk id="2" creationId="{0F8F91F8-0767-40B5-A3AA-72931FC192EA}"/>
            </ac:spMkLst>
          </pc:spChg>
          <pc:spChg chg="mod">
            <ac:chgData name="John Oakes" userId="1a36f0057432ea1f" providerId="LiveId" clId="{75F80A36-752A-4CE6-80D0-776CBD786BFE}" dt="2025-04-24T01:06:05.701" v="594"/>
            <ac:spMkLst>
              <pc:docMk/>
              <pc:sldMasterMk cId="1707571425" sldId="2147483725"/>
              <pc:sldLayoutMk cId="2035806401" sldId="2147483724"/>
              <ac:spMk id="3" creationId="{AAAE0554-8BEE-4BF6-9519-51B8475D35E1}"/>
            </ac:spMkLst>
          </pc:spChg>
          <pc:spChg chg="mod">
            <ac:chgData name="John Oakes" userId="1a36f0057432ea1f" providerId="LiveId" clId="{75F80A36-752A-4CE6-80D0-776CBD786BFE}" dt="2025-04-24T01:06:05.701" v="594"/>
            <ac:spMkLst>
              <pc:docMk/>
              <pc:sldMasterMk cId="1707571425" sldId="2147483725"/>
              <pc:sldLayoutMk cId="2035806401" sldId="2147483724"/>
              <ac:spMk id="4" creationId="{FD4A358D-C930-48E0-B372-06A826B74C47}"/>
            </ac:spMkLst>
          </pc:spChg>
          <pc:spChg chg="mod">
            <ac:chgData name="John Oakes" userId="1a36f0057432ea1f" providerId="LiveId" clId="{75F80A36-752A-4CE6-80D0-776CBD786BFE}" dt="2025-04-24T01:06:05.701" v="594"/>
            <ac:spMkLst>
              <pc:docMk/>
              <pc:sldMasterMk cId="1707571425" sldId="2147483725"/>
              <pc:sldLayoutMk cId="2035806401" sldId="2147483724"/>
              <ac:spMk id="5" creationId="{83B6615E-4966-4150-83B6-C47591B36383}"/>
            </ac:spMkLst>
          </pc:spChg>
          <pc:spChg chg="mod">
            <ac:chgData name="John Oakes" userId="1a36f0057432ea1f" providerId="LiveId" clId="{75F80A36-752A-4CE6-80D0-776CBD786BFE}" dt="2025-04-24T01:06:05.701" v="594"/>
            <ac:spMkLst>
              <pc:docMk/>
              <pc:sldMasterMk cId="1707571425" sldId="2147483725"/>
              <pc:sldLayoutMk cId="2035806401" sldId="2147483724"/>
              <ac:spMk id="6" creationId="{BD409F6B-C17B-4B4F-9F35-5068BDC4E2FD}"/>
            </ac:spMkLst>
          </pc:spChg>
          <pc:spChg chg="mod">
            <ac:chgData name="John Oakes" userId="1a36f0057432ea1f" providerId="LiveId" clId="{75F80A36-752A-4CE6-80D0-776CBD786BFE}" dt="2025-04-24T01:06:05.701" v="594"/>
            <ac:spMkLst>
              <pc:docMk/>
              <pc:sldMasterMk cId="1707571425" sldId="2147483725"/>
              <pc:sldLayoutMk cId="2035806401" sldId="2147483724"/>
              <ac:spMk id="7" creationId="{C8BC356D-052B-4A9B-8B2F-6665FD325AB3}"/>
            </ac:spMkLst>
          </pc:spChg>
          <pc:spChg chg="mod">
            <ac:chgData name="John Oakes" userId="1a36f0057432ea1f" providerId="LiveId" clId="{75F80A36-752A-4CE6-80D0-776CBD786BFE}" dt="2025-04-24T01:06:05.701" v="594"/>
            <ac:spMkLst>
              <pc:docMk/>
              <pc:sldMasterMk cId="1707571425" sldId="2147483725"/>
              <pc:sldLayoutMk cId="2035806401" sldId="2147483724"/>
              <ac:spMk id="9" creationId="{D279E50C-1E40-4B48-871B-E392428D20A3}"/>
            </ac:spMkLst>
          </pc:spChg>
          <pc:spChg chg="mod">
            <ac:chgData name="John Oakes" userId="1a36f0057432ea1f" providerId="LiveId" clId="{75F80A36-752A-4CE6-80D0-776CBD786BFE}" dt="2025-04-24T01:06:05.701" v="594"/>
            <ac:spMkLst>
              <pc:docMk/>
              <pc:sldMasterMk cId="1707571425" sldId="2147483725"/>
              <pc:sldLayoutMk cId="2035806401" sldId="2147483724"/>
              <ac:spMk id="11" creationId="{6B671BDE-E45C-41A1-9B98-4A607D703855}"/>
            </ac:spMkLst>
          </pc:spChg>
          <pc:spChg chg="mod">
            <ac:chgData name="John Oakes" userId="1a36f0057432ea1f" providerId="LiveId" clId="{75F80A36-752A-4CE6-80D0-776CBD786BFE}" dt="2025-04-24T01:06:05.701" v="594"/>
            <ac:spMkLst>
              <pc:docMk/>
              <pc:sldMasterMk cId="1707571425" sldId="2147483725"/>
              <pc:sldLayoutMk cId="2035806401" sldId="2147483724"/>
              <ac:spMk id="13" creationId="{299500CE-917A-4D03-A7DF-71D8EBBC1537}"/>
            </ac:spMkLst>
          </pc:spChg>
          <pc:spChg chg="mod">
            <ac:chgData name="John Oakes" userId="1a36f0057432ea1f" providerId="LiveId" clId="{75F80A36-752A-4CE6-80D0-776CBD786BFE}" dt="2025-04-24T01:06:05.701" v="594"/>
            <ac:spMkLst>
              <pc:docMk/>
              <pc:sldMasterMk cId="1707571425" sldId="2147483725"/>
              <pc:sldLayoutMk cId="2035806401" sldId="2147483724"/>
              <ac:spMk id="15" creationId="{C3D0D377-28B0-417D-886B-9483AF06497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8D5A9-A543-470C-928A-14ED631B9BC4}"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F070A-4601-406E-942A-723F17A174F4}" type="slidenum">
              <a:rPr lang="en-US" smtClean="0"/>
              <a:t>‹#›</a:t>
            </a:fld>
            <a:endParaRPr lang="en-US"/>
          </a:p>
        </p:txBody>
      </p:sp>
    </p:spTree>
    <p:extLst>
      <p:ext uri="{BB962C8B-B14F-4D97-AF65-F5344CB8AC3E}">
        <p14:creationId xmlns:p14="http://schemas.microsoft.com/office/powerpoint/2010/main" val="364553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14</a:t>
            </a:fld>
            <a:endParaRPr lang="en-US"/>
          </a:p>
        </p:txBody>
      </p:sp>
    </p:spTree>
    <p:extLst>
      <p:ext uri="{BB962C8B-B14F-4D97-AF65-F5344CB8AC3E}">
        <p14:creationId xmlns:p14="http://schemas.microsoft.com/office/powerpoint/2010/main" val="35836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2"/>
            <a:ext cx="2743200" cy="365125"/>
          </a:xfrm>
        </p:spPr>
        <p:txBody>
          <a:bodyPr/>
          <a:lstStyle/>
          <a:p>
            <a:fld id="{02AC24A9-CCB6-4F8D-B8DB-C2F3692CFA5A}" type="datetimeFigureOut">
              <a:rPr lang="en-US" smtClean="0"/>
              <a:t>6/11/2025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2"/>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329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435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6/11/2025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566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1"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5"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495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8388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6/11/2025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114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9"/>
            <a:ext cx="4937760" cy="2968511"/>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6/11/2025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580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4"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405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539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551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6/11/2025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647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6/11/2025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18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C24A9-CCB6-4F8D-B8DB-C2F3692CFA5A}" type="datetimeFigureOut">
              <a:rPr lang="en-US" smtClean="0"/>
              <a:t>6/11/2025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075714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3">
            <a:extLst>
              <a:ext uri="{FF2B5EF4-FFF2-40B4-BE49-F238E27FC236}">
                <a16:creationId xmlns:a16="http://schemas.microsoft.com/office/drawing/2014/main" id="{F0437768-BA33-453D-AF9A-06941813FBB0}"/>
              </a:ext>
            </a:extLst>
          </p:cNvPr>
          <p:cNvPicPr>
            <a:picLocks noChangeAspect="1"/>
          </p:cNvPicPr>
          <p:nvPr/>
        </p:nvPicPr>
        <p:blipFill rotWithShape="1">
          <a:blip r:embed="rId2"/>
          <a:srcRect l="4617" r="13854" b="-1"/>
          <a:stretch/>
        </p:blipFill>
        <p:spPr>
          <a:xfrm>
            <a:off x="609599" y="1310567"/>
            <a:ext cx="4935132" cy="3904371"/>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15184" y="857250"/>
            <a:ext cx="7052817" cy="51435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788E3F9-A810-4E15-AA1A-67D735668821}"/>
              </a:ext>
            </a:extLst>
          </p:cNvPr>
          <p:cNvSpPr>
            <a:spLocks noGrp="1"/>
          </p:cNvSpPr>
          <p:nvPr>
            <p:ph type="ctrTitle"/>
          </p:nvPr>
        </p:nvSpPr>
        <p:spPr>
          <a:xfrm>
            <a:off x="6903869" y="3864197"/>
            <a:ext cx="3865062" cy="1739196"/>
          </a:xfrm>
        </p:spPr>
        <p:txBody>
          <a:bodyPr anchor="b">
            <a:normAutofit/>
          </a:bodyPr>
          <a:lstStyle/>
          <a:p>
            <a:r>
              <a:rPr lang="en-US" sz="4000" dirty="0">
                <a:latin typeface="Arial Black" panose="020B0A04020102020204" pitchFamily="34" charset="0"/>
              </a:rPr>
              <a:t>The Church</a:t>
            </a:r>
          </a:p>
        </p:txBody>
      </p:sp>
      <p:sp>
        <p:nvSpPr>
          <p:cNvPr id="3" name="Subtitle 2">
            <a:extLst>
              <a:ext uri="{FF2B5EF4-FFF2-40B4-BE49-F238E27FC236}">
                <a16:creationId xmlns:a16="http://schemas.microsoft.com/office/drawing/2014/main" id="{1AB7E148-88B8-424F-BD0B-3FF0DAC43A3B}"/>
              </a:ext>
            </a:extLst>
          </p:cNvPr>
          <p:cNvSpPr>
            <a:spLocks noGrp="1"/>
          </p:cNvSpPr>
          <p:nvPr>
            <p:ph type="subTitle" idx="1"/>
          </p:nvPr>
        </p:nvSpPr>
        <p:spPr>
          <a:xfrm>
            <a:off x="7088981" y="1627060"/>
            <a:ext cx="3407568" cy="2544368"/>
          </a:xfrm>
        </p:spPr>
        <p:txBody>
          <a:bodyPr>
            <a:normAutofit/>
          </a:bodyPr>
          <a:lstStyle/>
          <a:p>
            <a:r>
              <a:rPr lang="en-US" sz="3200" b="1" dirty="0"/>
              <a:t>Alpha Omega Christian Club</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1905" y="1117343"/>
            <a:ext cx="109728"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2736" y="4267440"/>
            <a:ext cx="301752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26" name="Picture 2" descr="When do people buy their first home? - BBC News">
            <a:extLst>
              <a:ext uri="{FF2B5EF4-FFF2-40B4-BE49-F238E27FC236}">
                <a16:creationId xmlns:a16="http://schemas.microsoft.com/office/drawing/2014/main" id="{D1EBA74E-BC98-4B54-93B8-D2EFD6CF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1" y="1627060"/>
            <a:ext cx="5292600" cy="2977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28B693-A22C-4618-B072-8A0197347EFD}"/>
              </a:ext>
            </a:extLst>
          </p:cNvPr>
          <p:cNvSpPr txBox="1"/>
          <p:nvPr/>
        </p:nvSpPr>
        <p:spPr>
          <a:xfrm>
            <a:off x="2056661" y="5438129"/>
            <a:ext cx="3865062" cy="461665"/>
          </a:xfrm>
          <a:prstGeom prst="rect">
            <a:avLst/>
          </a:prstGeom>
          <a:noFill/>
        </p:spPr>
        <p:txBody>
          <a:bodyPr wrap="square" rtlCol="0">
            <a:spAutoFit/>
          </a:bodyPr>
          <a:lstStyle/>
          <a:p>
            <a:r>
              <a:rPr lang="en-US" sz="2400" b="1" dirty="0"/>
              <a:t>April/May 2025</a:t>
            </a:r>
          </a:p>
        </p:txBody>
      </p:sp>
    </p:spTree>
    <p:extLst>
      <p:ext uri="{BB962C8B-B14F-4D97-AF65-F5344CB8AC3E}">
        <p14:creationId xmlns:p14="http://schemas.microsoft.com/office/powerpoint/2010/main" val="33112527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9A75-4886-E958-7431-C05EF087F799}"/>
              </a:ext>
            </a:extLst>
          </p:cNvPr>
          <p:cNvSpPr>
            <a:spLocks noGrp="1"/>
          </p:cNvSpPr>
          <p:nvPr>
            <p:ph type="title"/>
          </p:nvPr>
        </p:nvSpPr>
        <p:spPr/>
        <p:txBody>
          <a:bodyPr>
            <a:normAutofit/>
          </a:bodyPr>
          <a:lstStyle/>
          <a:p>
            <a:pPr algn="ctr"/>
            <a:r>
              <a:rPr lang="en-US" sz="4400" dirty="0"/>
              <a:t>The Church: The Family of God</a:t>
            </a:r>
          </a:p>
        </p:txBody>
      </p:sp>
      <p:sp>
        <p:nvSpPr>
          <p:cNvPr id="3" name="Content Placeholder 2">
            <a:extLst>
              <a:ext uri="{FF2B5EF4-FFF2-40B4-BE49-F238E27FC236}">
                <a16:creationId xmlns:a16="http://schemas.microsoft.com/office/drawing/2014/main" id="{A7D5F48A-0830-9E55-42EA-2AFEF9611034}"/>
              </a:ext>
            </a:extLst>
          </p:cNvPr>
          <p:cNvSpPr>
            <a:spLocks noGrp="1"/>
          </p:cNvSpPr>
          <p:nvPr>
            <p:ph idx="1"/>
          </p:nvPr>
        </p:nvSpPr>
        <p:spPr>
          <a:xfrm>
            <a:off x="893852" y="2085654"/>
            <a:ext cx="10389844" cy="4086546"/>
          </a:xfrm>
        </p:spPr>
        <p:txBody>
          <a:bodyPr>
            <a:normAutofit/>
          </a:bodyPr>
          <a:lstStyle/>
          <a:p>
            <a:pPr marL="0" indent="0">
              <a:buNone/>
            </a:pPr>
            <a:r>
              <a:rPr lang="en-US" sz="2800" b="1" dirty="0"/>
              <a:t>Ephesians 2:19-22</a:t>
            </a:r>
          </a:p>
          <a:p>
            <a:pPr marL="0" indent="0">
              <a:buNone/>
            </a:pPr>
            <a:r>
              <a:rPr lang="en-US" sz="2800" b="1" i="1" dirty="0"/>
              <a:t>oikos</a:t>
            </a:r>
            <a:r>
              <a:rPr lang="en-US" sz="2800" b="1" dirty="0"/>
              <a:t> = household = family</a:t>
            </a:r>
          </a:p>
          <a:p>
            <a:pPr marL="0" indent="0">
              <a:buNone/>
            </a:pPr>
            <a:endParaRPr lang="en-US" sz="1400" b="1" dirty="0"/>
          </a:p>
          <a:p>
            <a:pPr marL="0" indent="0">
              <a:buNone/>
            </a:pPr>
            <a:r>
              <a:rPr lang="en-US" sz="2800" b="1" dirty="0"/>
              <a:t>You choose friends. You do not choose family.</a:t>
            </a:r>
          </a:p>
          <a:p>
            <a:pPr marL="0" indent="0">
              <a:buNone/>
            </a:pPr>
            <a:r>
              <a:rPr lang="en-US" sz="2800" b="1" dirty="0"/>
              <a:t>Family is a place where you are known and cared for.</a:t>
            </a:r>
          </a:p>
          <a:p>
            <a:pPr marL="0" indent="0">
              <a:buNone/>
            </a:pPr>
            <a:endParaRPr lang="en-US" sz="1400" b="1" dirty="0"/>
          </a:p>
          <a:p>
            <a:pPr marL="0" indent="0">
              <a:buNone/>
            </a:pPr>
            <a:r>
              <a:rPr lang="en-US" sz="2800" b="1" dirty="0"/>
              <a:t>Families have privileges and obligations</a:t>
            </a:r>
          </a:p>
        </p:txBody>
      </p:sp>
    </p:spTree>
    <p:extLst>
      <p:ext uri="{BB962C8B-B14F-4D97-AF65-F5344CB8AC3E}">
        <p14:creationId xmlns:p14="http://schemas.microsoft.com/office/powerpoint/2010/main" val="331495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6CE2-F8D5-5106-D10A-4D1D811AE56F}"/>
              </a:ext>
            </a:extLst>
          </p:cNvPr>
          <p:cNvSpPr>
            <a:spLocks noGrp="1"/>
          </p:cNvSpPr>
          <p:nvPr>
            <p:ph type="title"/>
          </p:nvPr>
        </p:nvSpPr>
        <p:spPr/>
        <p:txBody>
          <a:bodyPr>
            <a:normAutofit/>
          </a:bodyPr>
          <a:lstStyle/>
          <a:p>
            <a:pPr algn="ctr"/>
            <a:r>
              <a:rPr lang="en-US" sz="4000" dirty="0"/>
              <a:t>Church: The Family of God</a:t>
            </a:r>
          </a:p>
        </p:txBody>
      </p:sp>
      <p:sp>
        <p:nvSpPr>
          <p:cNvPr id="3" name="Content Placeholder 2">
            <a:extLst>
              <a:ext uri="{FF2B5EF4-FFF2-40B4-BE49-F238E27FC236}">
                <a16:creationId xmlns:a16="http://schemas.microsoft.com/office/drawing/2014/main" id="{0B74215D-D79D-5E8F-83AB-5BA346A29827}"/>
              </a:ext>
            </a:extLst>
          </p:cNvPr>
          <p:cNvSpPr>
            <a:spLocks noGrp="1"/>
          </p:cNvSpPr>
          <p:nvPr>
            <p:ph idx="1"/>
          </p:nvPr>
        </p:nvSpPr>
        <p:spPr>
          <a:xfrm>
            <a:off x="7489861" y="2270589"/>
            <a:ext cx="3793835" cy="3901611"/>
          </a:xfrm>
        </p:spPr>
        <p:txBody>
          <a:bodyPr>
            <a:normAutofit/>
          </a:bodyPr>
          <a:lstStyle/>
          <a:p>
            <a:r>
              <a:rPr lang="en-US" sz="2800" b="1" dirty="0"/>
              <a:t>Christ the cornerstone.</a:t>
            </a:r>
          </a:p>
          <a:p>
            <a:endParaRPr lang="en-US" sz="2800" b="1" dirty="0"/>
          </a:p>
          <a:p>
            <a:r>
              <a:rPr lang="en-US" sz="2800" b="1" dirty="0"/>
              <a:t>The Bible the foundation.</a:t>
            </a:r>
          </a:p>
        </p:txBody>
      </p:sp>
      <p:pic>
        <p:nvPicPr>
          <p:cNvPr id="3074" name="Picture 2" descr="THE CHIEF CORNERSTONE - Preach the Word">
            <a:extLst>
              <a:ext uri="{FF2B5EF4-FFF2-40B4-BE49-F238E27FC236}">
                <a16:creationId xmlns:a16="http://schemas.microsoft.com/office/drawing/2014/main" id="{ACA65517-9CCB-EF76-0049-879AF1ECB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84" y="2122241"/>
            <a:ext cx="6175820" cy="494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2B71-A0EE-B6A1-B4AB-20D3C462B534}"/>
              </a:ext>
            </a:extLst>
          </p:cNvPr>
          <p:cNvSpPr>
            <a:spLocks noGrp="1"/>
          </p:cNvSpPr>
          <p:nvPr>
            <p:ph type="title"/>
          </p:nvPr>
        </p:nvSpPr>
        <p:spPr/>
        <p:txBody>
          <a:bodyPr>
            <a:normAutofit/>
          </a:bodyPr>
          <a:lstStyle/>
          <a:p>
            <a:pPr algn="ctr"/>
            <a:r>
              <a:rPr lang="en-US" sz="4000" dirty="0"/>
              <a:t>The Church: A Temple of the Holy Spirit</a:t>
            </a:r>
          </a:p>
        </p:txBody>
      </p:sp>
      <p:sp>
        <p:nvSpPr>
          <p:cNvPr id="3" name="Content Placeholder 2">
            <a:extLst>
              <a:ext uri="{FF2B5EF4-FFF2-40B4-BE49-F238E27FC236}">
                <a16:creationId xmlns:a16="http://schemas.microsoft.com/office/drawing/2014/main" id="{06AD355A-C256-FE8B-1C03-76B47C4C6E7A}"/>
              </a:ext>
            </a:extLst>
          </p:cNvPr>
          <p:cNvSpPr>
            <a:spLocks noGrp="1"/>
          </p:cNvSpPr>
          <p:nvPr>
            <p:ph idx="1"/>
          </p:nvPr>
        </p:nvSpPr>
        <p:spPr>
          <a:xfrm>
            <a:off x="904126" y="2054831"/>
            <a:ext cx="3924728" cy="4117369"/>
          </a:xfrm>
        </p:spPr>
        <p:txBody>
          <a:bodyPr>
            <a:normAutofit/>
          </a:bodyPr>
          <a:lstStyle/>
          <a:p>
            <a:pPr marL="0" indent="0">
              <a:buNone/>
            </a:pPr>
            <a:r>
              <a:rPr lang="en-US" sz="3200" b="1" dirty="0"/>
              <a:t>The corporate church is a place where God lives.</a:t>
            </a:r>
          </a:p>
          <a:p>
            <a:pPr marL="0" indent="0">
              <a:buNone/>
            </a:pPr>
            <a:endParaRPr lang="en-US" sz="3200" b="1" dirty="0"/>
          </a:p>
          <a:p>
            <a:pPr marL="0" indent="0">
              <a:buNone/>
            </a:pPr>
            <a:r>
              <a:rPr lang="en-US" sz="3200" b="1" dirty="0"/>
              <a:t>Individuality?  Not so important.</a:t>
            </a:r>
          </a:p>
        </p:txBody>
      </p:sp>
      <p:pic>
        <p:nvPicPr>
          <p:cNvPr id="4098" name="Picture 2" descr="Seek Grow Love">
            <a:extLst>
              <a:ext uri="{FF2B5EF4-FFF2-40B4-BE49-F238E27FC236}">
                <a16:creationId xmlns:a16="http://schemas.microsoft.com/office/drawing/2014/main" id="{9A1195C3-F657-15B6-7D96-53C6FACA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786" y="1992815"/>
            <a:ext cx="6739526" cy="481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7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B7A6-9679-435A-B36F-CBA613138759}"/>
              </a:ext>
            </a:extLst>
          </p:cNvPr>
          <p:cNvSpPr>
            <a:spLocks noGrp="1"/>
          </p:cNvSpPr>
          <p:nvPr>
            <p:ph type="title"/>
          </p:nvPr>
        </p:nvSpPr>
        <p:spPr>
          <a:xfrm>
            <a:off x="2360676" y="548641"/>
            <a:ext cx="7626096" cy="658723"/>
          </a:xfrm>
        </p:spPr>
        <p:txBody>
          <a:bodyPr>
            <a:normAutofit/>
          </a:bodyPr>
          <a:lstStyle/>
          <a:p>
            <a:pPr algn="ctr"/>
            <a:r>
              <a:rPr lang="en-US" sz="3200" dirty="0"/>
              <a:t>Discussion Questions</a:t>
            </a:r>
          </a:p>
        </p:txBody>
      </p:sp>
      <p:sp>
        <p:nvSpPr>
          <p:cNvPr id="3" name="Content Placeholder 2">
            <a:extLst>
              <a:ext uri="{FF2B5EF4-FFF2-40B4-BE49-F238E27FC236}">
                <a16:creationId xmlns:a16="http://schemas.microsoft.com/office/drawing/2014/main" id="{C245C218-2DBD-4E30-AA99-CE26950A035E}"/>
              </a:ext>
            </a:extLst>
          </p:cNvPr>
          <p:cNvSpPr>
            <a:spLocks noGrp="1"/>
          </p:cNvSpPr>
          <p:nvPr>
            <p:ph idx="1"/>
          </p:nvPr>
        </p:nvSpPr>
        <p:spPr>
          <a:xfrm>
            <a:off x="2243191" y="1551399"/>
            <a:ext cx="8007560" cy="5053588"/>
          </a:xfrm>
        </p:spPr>
        <p:txBody>
          <a:bodyPr>
            <a:normAutofit/>
          </a:bodyPr>
          <a:lstStyle/>
          <a:p>
            <a:pPr marL="0" indent="0">
              <a:buNone/>
            </a:pPr>
            <a:r>
              <a:rPr lang="en-US" sz="2400" b="1" dirty="0"/>
              <a:t>1. What does it mean to you, personally, that the Church is the bride of Christ.  What does it tell you God feels about you?</a:t>
            </a:r>
          </a:p>
          <a:p>
            <a:pPr marL="0" indent="0">
              <a:buNone/>
            </a:pPr>
            <a:endParaRPr lang="en-US" sz="1200" b="1" dirty="0"/>
          </a:p>
          <a:p>
            <a:pPr marL="0" indent="0">
              <a:buNone/>
            </a:pPr>
            <a:r>
              <a:rPr lang="en-US" sz="2400" b="1" dirty="0"/>
              <a:t>2. Which part of the body are you?  A finger?  A kidney?  In other words, what gift/role do you bring to the local church?</a:t>
            </a:r>
          </a:p>
          <a:p>
            <a:pPr marL="0" indent="0">
              <a:buNone/>
            </a:pPr>
            <a:endParaRPr lang="en-US" sz="1200" b="1" dirty="0"/>
          </a:p>
          <a:p>
            <a:pPr marL="0" indent="0">
              <a:buNone/>
            </a:pPr>
            <a:r>
              <a:rPr lang="en-US" sz="2400" b="1" dirty="0"/>
              <a:t>3. What privilege and what obligation of being in the family of God comes to your mind?</a:t>
            </a:r>
          </a:p>
          <a:p>
            <a:pPr marL="0" indent="0">
              <a:buNone/>
            </a:pPr>
            <a:endParaRPr lang="en-US" sz="2400" b="1" dirty="0"/>
          </a:p>
        </p:txBody>
      </p:sp>
    </p:spTree>
    <p:extLst>
      <p:ext uri="{BB962C8B-B14F-4D97-AF65-F5344CB8AC3E}">
        <p14:creationId xmlns:p14="http://schemas.microsoft.com/office/powerpoint/2010/main" val="376282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7420" y="523982"/>
            <a:ext cx="2948683" cy="4931596"/>
          </a:xfrm>
        </p:spPr>
        <p:txBody>
          <a:bodyPr>
            <a:noAutofit/>
          </a:bodyPr>
          <a:lstStyle/>
          <a:p>
            <a:br>
              <a:rPr lang="en-US" sz="4000" dirty="0"/>
            </a:br>
            <a:r>
              <a:rPr lang="en-US" sz="4000" dirty="0"/>
              <a:t>The Kingdom of God and the Church</a:t>
            </a:r>
            <a:br>
              <a:rPr lang="en-US" sz="4000" dirty="0"/>
            </a:br>
            <a:endParaRPr lang="en-US" sz="4000" dirty="0"/>
          </a:p>
        </p:txBody>
      </p:sp>
      <p:sp>
        <p:nvSpPr>
          <p:cNvPr id="3" name="Subtitle 2"/>
          <p:cNvSpPr>
            <a:spLocks noGrp="1"/>
          </p:cNvSpPr>
          <p:nvPr>
            <p:ph type="subTitle" idx="1"/>
          </p:nvPr>
        </p:nvSpPr>
        <p:spPr>
          <a:xfrm>
            <a:off x="9483046" y="5373384"/>
            <a:ext cx="956353" cy="1332216"/>
          </a:xfrm>
        </p:spPr>
        <p:txBody>
          <a:bodyPr>
            <a:normAutofit/>
          </a:bodyPr>
          <a:lstStyle/>
          <a:p>
            <a:pPr algn="r"/>
            <a:endParaRPr lang="en-US" b="1" dirty="0"/>
          </a:p>
        </p:txBody>
      </p:sp>
      <p:pic>
        <p:nvPicPr>
          <p:cNvPr id="1026" name="Picture 2" descr="http://www.google.com/url?source=imgres&amp;ct=img&amp;q=http://madmikes.madmikesamerica.netdna-cdn.com/wp-content/uploads/2011/03/17941-bigthumbnail.jpg&amp;sa=X&amp;ei=q4CoTcimN5O4sQPV66z6DA&amp;ved=0CAQQ8wc4Dw&amp;usg=AFQjCNEgafhmRcmpk7pWo-TlgquO9Zd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2" y="523982"/>
            <a:ext cx="7768842" cy="583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5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BAF7-720A-EC7E-FA85-327DF0C02025}"/>
              </a:ext>
            </a:extLst>
          </p:cNvPr>
          <p:cNvSpPr>
            <a:spLocks noGrp="1"/>
          </p:cNvSpPr>
          <p:nvPr>
            <p:ph type="title"/>
          </p:nvPr>
        </p:nvSpPr>
        <p:spPr/>
        <p:txBody>
          <a:bodyPr>
            <a:normAutofit/>
          </a:bodyPr>
          <a:lstStyle/>
          <a:p>
            <a:pPr algn="ctr"/>
            <a:r>
              <a:rPr lang="en-US" sz="3600" dirty="0"/>
              <a:t>I. The Kingdom of God is the thing Jesus spoke about the most.</a:t>
            </a:r>
          </a:p>
        </p:txBody>
      </p:sp>
      <p:sp>
        <p:nvSpPr>
          <p:cNvPr id="3" name="Content Placeholder 2">
            <a:extLst>
              <a:ext uri="{FF2B5EF4-FFF2-40B4-BE49-F238E27FC236}">
                <a16:creationId xmlns:a16="http://schemas.microsoft.com/office/drawing/2014/main" id="{CF0B76FC-5C18-6023-1715-4DE6125A9C87}"/>
              </a:ext>
            </a:extLst>
          </p:cNvPr>
          <p:cNvSpPr>
            <a:spLocks noGrp="1"/>
          </p:cNvSpPr>
          <p:nvPr>
            <p:ph idx="1"/>
          </p:nvPr>
        </p:nvSpPr>
        <p:spPr>
          <a:xfrm>
            <a:off x="6874525" y="2721166"/>
            <a:ext cx="4409171" cy="3451034"/>
          </a:xfrm>
        </p:spPr>
        <p:txBody>
          <a:bodyPr>
            <a:normAutofit/>
          </a:bodyPr>
          <a:lstStyle/>
          <a:p>
            <a:pPr marL="0" indent="0">
              <a:buNone/>
            </a:pPr>
            <a:r>
              <a:rPr lang="en-US" sz="2800" b="1" dirty="0"/>
              <a:t>Acts 1:3   He appeared to them over a period of forty days and spoke about the Kingdom of God.   </a:t>
            </a:r>
          </a:p>
        </p:txBody>
      </p:sp>
      <p:pic>
        <p:nvPicPr>
          <p:cNvPr id="1026" name="Picture 2" descr="Sermon on the Mount - Wikipedia">
            <a:extLst>
              <a:ext uri="{FF2B5EF4-FFF2-40B4-BE49-F238E27FC236}">
                <a16:creationId xmlns:a16="http://schemas.microsoft.com/office/drawing/2014/main" id="{83BC3525-BDAD-7D82-BD27-DC08DF905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843" y="1981604"/>
            <a:ext cx="5014855" cy="562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7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14F6-8530-4388-9245-1FF36AFEEBDC}"/>
              </a:ext>
            </a:extLst>
          </p:cNvPr>
          <p:cNvSpPr>
            <a:spLocks noGrp="1"/>
          </p:cNvSpPr>
          <p:nvPr>
            <p:ph type="title"/>
          </p:nvPr>
        </p:nvSpPr>
        <p:spPr>
          <a:xfrm>
            <a:off x="1981200" y="274638"/>
            <a:ext cx="8229600" cy="5897562"/>
          </a:xfrm>
        </p:spPr>
        <p:txBody>
          <a:bodyPr>
            <a:normAutofit/>
          </a:bodyPr>
          <a:lstStyle/>
          <a:p>
            <a:pPr marL="137160" algn="r"/>
            <a:r>
              <a:rPr lang="en-US" sz="4400" dirty="0"/>
              <a:t>II. The Kingdom of God is a “place” where God is king—where</a:t>
            </a:r>
            <a:br>
              <a:rPr lang="en-US" sz="4400" dirty="0"/>
            </a:br>
            <a:r>
              <a:rPr lang="en-US" sz="4400" dirty="0"/>
              <a:t>     God reigns.</a:t>
            </a:r>
            <a:br>
              <a:rPr lang="en-US" sz="4400" dirty="0"/>
            </a:br>
            <a:br>
              <a:rPr lang="en-US" sz="4400" dirty="0"/>
            </a:br>
            <a:br>
              <a:rPr lang="en-US" sz="4400" dirty="0"/>
            </a:br>
            <a:r>
              <a:rPr lang="en-US" sz="3200" dirty="0"/>
              <a:t>-It is a life lived</a:t>
            </a:r>
            <a:br>
              <a:rPr lang="en-US" sz="3200" dirty="0"/>
            </a:br>
            <a:r>
              <a:rPr lang="en-US" sz="3200" dirty="0"/>
              <a:t> in submission </a:t>
            </a:r>
            <a:br>
              <a:rPr lang="en-US" sz="3200" dirty="0"/>
            </a:br>
            <a:r>
              <a:rPr lang="en-US" sz="3200" dirty="0"/>
              <a:t>to God</a:t>
            </a:r>
          </a:p>
        </p:txBody>
      </p:sp>
      <p:pic>
        <p:nvPicPr>
          <p:cNvPr id="6" name="Picture 2" descr="Image result for crown">
            <a:extLst>
              <a:ext uri="{FF2B5EF4-FFF2-40B4-BE49-F238E27FC236}">
                <a16:creationId xmlns:a16="http://schemas.microsoft.com/office/drawing/2014/main" id="{46AB6920-7535-40CA-B723-182BD75B2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74" y="1330556"/>
            <a:ext cx="5552326" cy="555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8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B7B6-F40D-CC6F-5EA4-04152B1D2277}"/>
              </a:ext>
            </a:extLst>
          </p:cNvPr>
          <p:cNvSpPr>
            <a:spLocks noGrp="1"/>
          </p:cNvSpPr>
          <p:nvPr>
            <p:ph type="title"/>
          </p:nvPr>
        </p:nvSpPr>
        <p:spPr/>
        <p:txBody>
          <a:bodyPr>
            <a:normAutofit/>
          </a:bodyPr>
          <a:lstStyle/>
          <a:p>
            <a:pPr algn="ctr"/>
            <a:r>
              <a:rPr lang="en-US" sz="4000" dirty="0"/>
              <a:t>What Is The Kingdom of God?</a:t>
            </a:r>
          </a:p>
        </p:txBody>
      </p:sp>
      <p:sp>
        <p:nvSpPr>
          <p:cNvPr id="3" name="Content Placeholder 2">
            <a:extLst>
              <a:ext uri="{FF2B5EF4-FFF2-40B4-BE49-F238E27FC236}">
                <a16:creationId xmlns:a16="http://schemas.microsoft.com/office/drawing/2014/main" id="{7B02EDC3-F9D0-65DE-88F7-19BCA11F6A25}"/>
              </a:ext>
            </a:extLst>
          </p:cNvPr>
          <p:cNvSpPr>
            <a:spLocks noGrp="1"/>
          </p:cNvSpPr>
          <p:nvPr>
            <p:ph idx="1"/>
          </p:nvPr>
        </p:nvSpPr>
        <p:spPr/>
        <p:txBody>
          <a:bodyPr>
            <a:normAutofit/>
          </a:bodyPr>
          <a:lstStyle/>
          <a:p>
            <a:pPr marL="0" indent="0">
              <a:buNone/>
            </a:pPr>
            <a:r>
              <a:rPr lang="en-US" sz="3200" b="1" dirty="0"/>
              <a:t>David Lipscomb:  The Kingdom of God embraces everything and every person in the universe over which God rules as king.”</a:t>
            </a:r>
          </a:p>
        </p:txBody>
      </p:sp>
    </p:spTree>
    <p:extLst>
      <p:ext uri="{BB962C8B-B14F-4D97-AF65-F5344CB8AC3E}">
        <p14:creationId xmlns:p14="http://schemas.microsoft.com/office/powerpoint/2010/main" val="330608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791-B74A-5559-587E-F097DE8F6FA6}"/>
              </a:ext>
            </a:extLst>
          </p:cNvPr>
          <p:cNvSpPr>
            <a:spLocks noGrp="1"/>
          </p:cNvSpPr>
          <p:nvPr>
            <p:ph type="title"/>
          </p:nvPr>
        </p:nvSpPr>
        <p:spPr/>
        <p:txBody>
          <a:bodyPr>
            <a:normAutofit/>
          </a:bodyPr>
          <a:lstStyle/>
          <a:p>
            <a:r>
              <a:rPr lang="en-US" sz="3200" dirty="0"/>
              <a:t>III.  The Kingdom of God is something much greater than the Church.</a:t>
            </a:r>
          </a:p>
        </p:txBody>
      </p:sp>
      <p:sp>
        <p:nvSpPr>
          <p:cNvPr id="3" name="Content Placeholder 2">
            <a:extLst>
              <a:ext uri="{FF2B5EF4-FFF2-40B4-BE49-F238E27FC236}">
                <a16:creationId xmlns:a16="http://schemas.microsoft.com/office/drawing/2014/main" id="{0A53FA2C-76F6-9550-F365-E449B4B43DD8}"/>
              </a:ext>
            </a:extLst>
          </p:cNvPr>
          <p:cNvSpPr>
            <a:spLocks noGrp="1"/>
          </p:cNvSpPr>
          <p:nvPr>
            <p:ph idx="1"/>
          </p:nvPr>
        </p:nvSpPr>
        <p:spPr>
          <a:xfrm>
            <a:off x="1115568" y="2013735"/>
            <a:ext cx="10168128" cy="4572000"/>
          </a:xfrm>
        </p:spPr>
        <p:txBody>
          <a:bodyPr>
            <a:normAutofit fontScale="92500" lnSpcReduction="20000"/>
          </a:bodyPr>
          <a:lstStyle/>
          <a:p>
            <a:pPr marL="0" indent="0">
              <a:buNone/>
            </a:pPr>
            <a:r>
              <a:rPr lang="en-US" sz="2800" b="1" dirty="0"/>
              <a:t>The Kingdom of God includes the Church, but it is much greater than the Church.</a:t>
            </a:r>
          </a:p>
          <a:p>
            <a:pPr marL="0" marR="0" indent="0">
              <a:lnSpc>
                <a:spcPct val="115000"/>
              </a:lnSpc>
              <a:spcAft>
                <a:spcPts val="800"/>
              </a:spcAft>
              <a:buNone/>
            </a:pPr>
            <a:r>
              <a:rPr lang="en-US" sz="3100" b="1" kern="0" dirty="0">
                <a:effectLst/>
                <a:latin typeface="Times New Roman" panose="02020603050405020304" pitchFamily="18" charset="0"/>
                <a:ea typeface="Times New Roman" panose="02020603050405020304" pitchFamily="18" charset="0"/>
                <a:cs typeface="Times New Roman" panose="02020603050405020304" pitchFamily="18" charset="0"/>
              </a:rPr>
              <a:t>David Lipscomb:  “The Kingdom of God embraces the church, but it is more extensive in its signification.”</a:t>
            </a:r>
            <a:endParaRPr lang="en-US" sz="31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b="1" dirty="0"/>
              <a:t>Matthew 6:33</a:t>
            </a:r>
          </a:p>
          <a:p>
            <a:pPr marL="0" indent="0">
              <a:buNone/>
            </a:pPr>
            <a:endParaRPr lang="en-US" sz="900" b="1" dirty="0"/>
          </a:p>
          <a:p>
            <a:pPr marL="0" indent="0">
              <a:buNone/>
            </a:pPr>
            <a:r>
              <a:rPr lang="en-US" sz="2800" b="1" dirty="0"/>
              <a:t>Nature</a:t>
            </a:r>
          </a:p>
          <a:p>
            <a:pPr marL="0" indent="0">
              <a:buNone/>
            </a:pPr>
            <a:r>
              <a:rPr lang="en-US" sz="2800" b="1" dirty="0"/>
              <a:t>Israel</a:t>
            </a:r>
          </a:p>
          <a:p>
            <a:pPr marL="0" indent="0">
              <a:buNone/>
            </a:pPr>
            <a:r>
              <a:rPr lang="en-US" sz="2800" b="1" dirty="0"/>
              <a:t>Church</a:t>
            </a:r>
          </a:p>
          <a:p>
            <a:pPr marL="0" indent="0">
              <a:buNone/>
            </a:pPr>
            <a:r>
              <a:rPr lang="en-US" sz="2800" b="1" dirty="0"/>
              <a:t>Heaven</a:t>
            </a:r>
          </a:p>
        </p:txBody>
      </p:sp>
    </p:spTree>
    <p:extLst>
      <p:ext uri="{BB962C8B-B14F-4D97-AF65-F5344CB8AC3E}">
        <p14:creationId xmlns:p14="http://schemas.microsoft.com/office/powerpoint/2010/main" val="309369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02B0-B726-465D-8AF8-BBBE92515665}"/>
              </a:ext>
            </a:extLst>
          </p:cNvPr>
          <p:cNvSpPr>
            <a:spLocks noGrp="1"/>
          </p:cNvSpPr>
          <p:nvPr>
            <p:ph type="title"/>
          </p:nvPr>
        </p:nvSpPr>
        <p:spPr>
          <a:xfrm>
            <a:off x="1981200" y="274638"/>
            <a:ext cx="8229600" cy="2163762"/>
          </a:xfrm>
        </p:spPr>
        <p:txBody>
          <a:bodyPr>
            <a:normAutofit/>
          </a:bodyPr>
          <a:lstStyle/>
          <a:p>
            <a:r>
              <a:rPr lang="en-US" sz="4400" dirty="0">
                <a:latin typeface="Times New Roman"/>
                <a:ea typeface="Times New Roman"/>
              </a:rPr>
              <a:t>IV. The Kingdom of God is already but not yet.</a:t>
            </a:r>
            <a:br>
              <a:rPr lang="en-US" sz="4400" dirty="0">
                <a:latin typeface="Times New Roman"/>
                <a:ea typeface="Times New Roman"/>
              </a:rPr>
            </a:br>
            <a:endParaRPr lang="en-US" dirty="0"/>
          </a:p>
        </p:txBody>
      </p:sp>
      <p:pic>
        <p:nvPicPr>
          <p:cNvPr id="2052" name="Picture 4" descr="Image result for kingdom">
            <a:extLst>
              <a:ext uri="{FF2B5EF4-FFF2-40B4-BE49-F238E27FC236}">
                <a16:creationId xmlns:a16="http://schemas.microsoft.com/office/drawing/2014/main" id="{0DD56ABF-68E6-4EC3-AB98-D80078C4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52680"/>
            <a:ext cx="8077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6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802F-9F2B-7C64-CEDF-76E627244D1D}"/>
              </a:ext>
            </a:extLst>
          </p:cNvPr>
          <p:cNvSpPr>
            <a:spLocks noGrp="1"/>
          </p:cNvSpPr>
          <p:nvPr>
            <p:ph type="title"/>
          </p:nvPr>
        </p:nvSpPr>
        <p:spPr/>
        <p:txBody>
          <a:bodyPr>
            <a:normAutofit/>
          </a:bodyPr>
          <a:lstStyle/>
          <a:p>
            <a:pPr algn="ctr"/>
            <a:r>
              <a:rPr lang="en-US" sz="4800" dirty="0"/>
              <a:t>The Church</a:t>
            </a:r>
          </a:p>
        </p:txBody>
      </p:sp>
      <p:sp>
        <p:nvSpPr>
          <p:cNvPr id="3" name="Content Placeholder 2">
            <a:extLst>
              <a:ext uri="{FF2B5EF4-FFF2-40B4-BE49-F238E27FC236}">
                <a16:creationId xmlns:a16="http://schemas.microsoft.com/office/drawing/2014/main" id="{F74548D3-7B59-FA04-7D2F-A92B53CA423F}"/>
              </a:ext>
            </a:extLst>
          </p:cNvPr>
          <p:cNvSpPr>
            <a:spLocks noGrp="1"/>
          </p:cNvSpPr>
          <p:nvPr>
            <p:ph idx="1"/>
          </p:nvPr>
        </p:nvSpPr>
        <p:spPr/>
        <p:txBody>
          <a:bodyPr>
            <a:normAutofit/>
          </a:bodyPr>
          <a:lstStyle/>
          <a:p>
            <a:pPr marL="0" indent="0">
              <a:buNone/>
            </a:pPr>
            <a:r>
              <a:rPr lang="en-US" sz="3200" b="1" dirty="0"/>
              <a:t>What is the Church?</a:t>
            </a:r>
          </a:p>
          <a:p>
            <a:pPr marL="0" indent="0">
              <a:buNone/>
            </a:pPr>
            <a:r>
              <a:rPr lang="en-US" sz="3200" b="1" dirty="0"/>
              <a:t>The Church and the Kingdom of God</a:t>
            </a:r>
          </a:p>
          <a:p>
            <a:pPr marL="0" indent="0">
              <a:buNone/>
            </a:pPr>
            <a:r>
              <a:rPr lang="en-US" sz="3200" b="1" dirty="0"/>
              <a:t>The Purpose of the Church</a:t>
            </a:r>
          </a:p>
          <a:p>
            <a:pPr marL="0" indent="0">
              <a:buNone/>
            </a:pPr>
            <a:r>
              <a:rPr lang="en-US" sz="3200" b="1" dirty="0"/>
              <a:t>The Life of the Church</a:t>
            </a:r>
          </a:p>
        </p:txBody>
      </p:sp>
    </p:spTree>
    <p:extLst>
      <p:ext uri="{BB962C8B-B14F-4D97-AF65-F5344CB8AC3E}">
        <p14:creationId xmlns:p14="http://schemas.microsoft.com/office/powerpoint/2010/main" val="274100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E1F7-913A-8032-E6A5-60686EAFAB0A}"/>
              </a:ext>
            </a:extLst>
          </p:cNvPr>
          <p:cNvSpPr>
            <a:spLocks noGrp="1"/>
          </p:cNvSpPr>
          <p:nvPr>
            <p:ph type="title"/>
          </p:nvPr>
        </p:nvSpPr>
        <p:spPr/>
        <p:txBody>
          <a:bodyPr>
            <a:normAutofit/>
          </a:bodyPr>
          <a:lstStyle/>
          <a:p>
            <a:pPr algn="ctr"/>
            <a:r>
              <a:rPr lang="en-US" sz="4000" dirty="0"/>
              <a:t>Already But Not Yet</a:t>
            </a:r>
          </a:p>
        </p:txBody>
      </p:sp>
      <p:sp>
        <p:nvSpPr>
          <p:cNvPr id="3" name="Content Placeholder 2">
            <a:extLst>
              <a:ext uri="{FF2B5EF4-FFF2-40B4-BE49-F238E27FC236}">
                <a16:creationId xmlns:a16="http://schemas.microsoft.com/office/drawing/2014/main" id="{7B9AB6E9-7F86-CB05-CAFC-D537FEEC1AF1}"/>
              </a:ext>
            </a:extLst>
          </p:cNvPr>
          <p:cNvSpPr>
            <a:spLocks noGrp="1"/>
          </p:cNvSpPr>
          <p:nvPr>
            <p:ph idx="1"/>
          </p:nvPr>
        </p:nvSpPr>
        <p:spPr/>
        <p:txBody>
          <a:bodyPr>
            <a:normAutofit lnSpcReduction="10000"/>
          </a:bodyPr>
          <a:lstStyle/>
          <a:p>
            <a:pPr marL="0" indent="0">
              <a:buNone/>
            </a:pPr>
            <a:r>
              <a:rPr lang="en-US" sz="2800" b="1" dirty="0"/>
              <a:t>“God’s colonial outpost, the church, lives as a witness, in the present, of things to come.  Through Christ we have experienced resurrection, though we will face death.  Because of Golgotha, we have salvation, yet we wait in hope for the revelation of our redemption.  We have the “first fruits” (Rom 8:23) of the Spirit as God’s pledge of the rest of the harvest.”   [Kingdom Come, Hicks and Valentine]</a:t>
            </a:r>
          </a:p>
        </p:txBody>
      </p:sp>
    </p:spTree>
    <p:extLst>
      <p:ext uri="{BB962C8B-B14F-4D97-AF65-F5344CB8AC3E}">
        <p14:creationId xmlns:p14="http://schemas.microsoft.com/office/powerpoint/2010/main" val="112122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72C6-53A4-4B1E-CF67-0C8DDE4888A0}"/>
              </a:ext>
            </a:extLst>
          </p:cNvPr>
          <p:cNvSpPr>
            <a:spLocks noGrp="1"/>
          </p:cNvSpPr>
          <p:nvPr>
            <p:ph type="title"/>
          </p:nvPr>
        </p:nvSpPr>
        <p:spPr/>
        <p:txBody>
          <a:bodyPr/>
          <a:lstStyle/>
          <a:p>
            <a:pPr algn="ctr"/>
            <a:r>
              <a:rPr lang="en-US" dirty="0"/>
              <a:t>Already But Not Yet</a:t>
            </a:r>
          </a:p>
        </p:txBody>
      </p:sp>
      <p:sp>
        <p:nvSpPr>
          <p:cNvPr id="3" name="Content Placeholder 2">
            <a:extLst>
              <a:ext uri="{FF2B5EF4-FFF2-40B4-BE49-F238E27FC236}">
                <a16:creationId xmlns:a16="http://schemas.microsoft.com/office/drawing/2014/main" id="{DE491169-8D24-9286-2588-773F07112B2A}"/>
              </a:ext>
            </a:extLst>
          </p:cNvPr>
          <p:cNvSpPr>
            <a:spLocks noGrp="1"/>
          </p:cNvSpPr>
          <p:nvPr>
            <p:ph idx="1"/>
          </p:nvPr>
        </p:nvSpPr>
        <p:spPr/>
        <p:txBody>
          <a:bodyPr>
            <a:normAutofit/>
          </a:bodyPr>
          <a:lstStyle/>
          <a:p>
            <a:pPr marL="0" indent="0">
              <a:buNone/>
            </a:pPr>
            <a:r>
              <a:rPr lang="en-US" sz="2800" b="1" dirty="0"/>
              <a:t>Saved    Already but not yet</a:t>
            </a:r>
          </a:p>
          <a:p>
            <a:pPr marL="0" indent="0">
              <a:buNone/>
            </a:pPr>
            <a:r>
              <a:rPr lang="en-US" sz="2800" b="1" dirty="0"/>
              <a:t>Righteous    Already but not yet</a:t>
            </a:r>
          </a:p>
          <a:p>
            <a:pPr marL="0" indent="0">
              <a:buNone/>
            </a:pPr>
            <a:r>
              <a:rPr lang="en-US" sz="2800" b="1" dirty="0"/>
              <a:t>Holy   Already but not yet</a:t>
            </a:r>
          </a:p>
        </p:txBody>
      </p:sp>
    </p:spTree>
    <p:extLst>
      <p:ext uri="{BB962C8B-B14F-4D97-AF65-F5344CB8AC3E}">
        <p14:creationId xmlns:p14="http://schemas.microsoft.com/office/powerpoint/2010/main" val="429072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5FE7-E6F0-4E94-BE1A-5C0CB7FE65F4}"/>
              </a:ext>
            </a:extLst>
          </p:cNvPr>
          <p:cNvSpPr>
            <a:spLocks noGrp="1"/>
          </p:cNvSpPr>
          <p:nvPr>
            <p:ph type="title"/>
          </p:nvPr>
        </p:nvSpPr>
        <p:spPr>
          <a:xfrm>
            <a:off x="1078787" y="636999"/>
            <a:ext cx="10531012" cy="5589140"/>
          </a:xfrm>
        </p:spPr>
        <p:txBody>
          <a:bodyPr>
            <a:normAutofit/>
          </a:bodyPr>
          <a:lstStyle/>
          <a:p>
            <a:r>
              <a:rPr lang="en-US" sz="3600" dirty="0"/>
              <a:t>V. The Church is the Kingdom of God.  (and I am not contradicting myself)</a:t>
            </a:r>
            <a:br>
              <a:rPr lang="en-US" dirty="0"/>
            </a:br>
            <a:br>
              <a:rPr lang="en-US" dirty="0"/>
            </a:br>
            <a:r>
              <a:rPr lang="en-US" sz="3200" dirty="0"/>
              <a:t>Matthew 16:17-19</a:t>
            </a:r>
            <a:br>
              <a:rPr lang="en-US" sz="3200" dirty="0"/>
            </a:br>
            <a:br>
              <a:rPr lang="en-US" sz="3200" dirty="0"/>
            </a:br>
            <a:r>
              <a:rPr lang="en-US" sz="2800" dirty="0"/>
              <a:t>On this rock I will build my church.       And…</a:t>
            </a:r>
            <a:br>
              <a:rPr lang="en-US" sz="2800" dirty="0"/>
            </a:br>
            <a:r>
              <a:rPr lang="en-US" sz="2800" dirty="0"/>
              <a:t>I will give you the keys to the kingdom of heaven</a:t>
            </a:r>
            <a:endParaRPr lang="en-US" dirty="0"/>
          </a:p>
        </p:txBody>
      </p:sp>
    </p:spTree>
    <p:extLst>
      <p:ext uri="{BB962C8B-B14F-4D97-AF65-F5344CB8AC3E}">
        <p14:creationId xmlns:p14="http://schemas.microsoft.com/office/powerpoint/2010/main" val="294980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46DD-3F1C-4712-B59F-4724238893D7}"/>
              </a:ext>
            </a:extLst>
          </p:cNvPr>
          <p:cNvSpPr>
            <a:spLocks noGrp="1"/>
          </p:cNvSpPr>
          <p:nvPr>
            <p:ph type="title"/>
          </p:nvPr>
        </p:nvSpPr>
        <p:spPr>
          <a:xfrm>
            <a:off x="1371600" y="274638"/>
            <a:ext cx="8839200" cy="7116762"/>
          </a:xfrm>
        </p:spPr>
        <p:txBody>
          <a:bodyPr>
            <a:normAutofit/>
          </a:bodyPr>
          <a:lstStyle/>
          <a:p>
            <a:pPr marL="0" marR="0">
              <a:lnSpc>
                <a:spcPct val="115000"/>
              </a:lnSpc>
              <a:spcAft>
                <a:spcPts val="800"/>
              </a:spcAft>
            </a:pPr>
            <a:r>
              <a:rPr lang="en-US" sz="3200" dirty="0"/>
              <a:t>VI.  The Kingdom of God is a radical ethic in complete opposition to the worldly ethic </a:t>
            </a:r>
            <a:br>
              <a:rPr lang="en-US" sz="3200" dirty="0"/>
            </a:br>
            <a:r>
              <a:rPr lang="en-US" sz="3200" dirty="0"/>
              <a:t>It is best described in the Sermon on the Mount.</a:t>
            </a:r>
            <a:br>
              <a:rPr lang="en-US" sz="3200" dirty="0"/>
            </a:br>
            <a:br>
              <a:rPr lang="en-US" sz="3200" dirty="0"/>
            </a:b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David Lipscomb:  “God calls us to a radical alien mentality, but he provides the power for such a life through his indwelling and empowering Holy Spirit that transforms us into the image of his Son.”</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6617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07B8-E24A-099D-8C8D-EE52823EEF93}"/>
              </a:ext>
            </a:extLst>
          </p:cNvPr>
          <p:cNvSpPr>
            <a:spLocks noGrp="1"/>
          </p:cNvSpPr>
          <p:nvPr>
            <p:ph type="title"/>
          </p:nvPr>
        </p:nvSpPr>
        <p:spPr/>
        <p:txBody>
          <a:bodyPr>
            <a:normAutofit/>
          </a:bodyPr>
          <a:lstStyle/>
          <a:p>
            <a:pPr algn="ctr"/>
            <a:r>
              <a:rPr lang="en-US" sz="3600" dirty="0"/>
              <a:t>A Radical and Unique Kingdom Ethic</a:t>
            </a:r>
          </a:p>
        </p:txBody>
      </p:sp>
      <p:sp>
        <p:nvSpPr>
          <p:cNvPr id="3" name="Content Placeholder 2">
            <a:extLst>
              <a:ext uri="{FF2B5EF4-FFF2-40B4-BE49-F238E27FC236}">
                <a16:creationId xmlns:a16="http://schemas.microsoft.com/office/drawing/2014/main" id="{D43F442F-D4D0-5C4C-A85D-6FB405BB9D57}"/>
              </a:ext>
            </a:extLst>
          </p:cNvPr>
          <p:cNvSpPr>
            <a:spLocks noGrp="1"/>
          </p:cNvSpPr>
          <p:nvPr>
            <p:ph idx="1"/>
          </p:nvPr>
        </p:nvSpPr>
        <p:spPr/>
        <p:txBody>
          <a:bodyPr>
            <a:normAutofit/>
          </a:bodyPr>
          <a:lstStyle/>
          <a:p>
            <a:pPr marL="0" indent="0">
              <a:buNone/>
            </a:pPr>
            <a:r>
              <a:rPr lang="en-US" sz="3200" b="1" dirty="0"/>
              <a:t>Hebrews 11:8-10        We live in tents</a:t>
            </a:r>
          </a:p>
          <a:p>
            <a:pPr marL="0" indent="0">
              <a:buNone/>
            </a:pPr>
            <a:r>
              <a:rPr lang="en-US" sz="3200" b="1" dirty="0"/>
              <a:t>Hebrews 11:13-16        Foreigners and strangers</a:t>
            </a:r>
          </a:p>
          <a:p>
            <a:pPr marL="0" indent="0">
              <a:buNone/>
            </a:pPr>
            <a:r>
              <a:rPr lang="en-US" sz="3200" b="1" dirty="0"/>
              <a:t>Philippians 3:20        Citizenship in heaven</a:t>
            </a:r>
          </a:p>
        </p:txBody>
      </p:sp>
    </p:spTree>
    <p:extLst>
      <p:ext uri="{BB962C8B-B14F-4D97-AF65-F5344CB8AC3E}">
        <p14:creationId xmlns:p14="http://schemas.microsoft.com/office/powerpoint/2010/main" val="401192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C3C8-F243-EFA4-D436-A10519B129F6}"/>
              </a:ext>
            </a:extLst>
          </p:cNvPr>
          <p:cNvSpPr>
            <a:spLocks noGrp="1"/>
          </p:cNvSpPr>
          <p:nvPr>
            <p:ph type="title"/>
          </p:nvPr>
        </p:nvSpPr>
        <p:spPr/>
        <p:txBody>
          <a:bodyPr>
            <a:normAutofit fontScale="90000"/>
          </a:bodyPr>
          <a:lstStyle/>
          <a:p>
            <a:pPr algn="ctr"/>
            <a:r>
              <a:rPr lang="en-US" sz="4000" dirty="0"/>
              <a:t>VII. The Kingdom of God is best described in the Sermon on the Mount.</a:t>
            </a:r>
          </a:p>
        </p:txBody>
      </p:sp>
      <p:sp>
        <p:nvSpPr>
          <p:cNvPr id="3" name="Content Placeholder 2">
            <a:extLst>
              <a:ext uri="{FF2B5EF4-FFF2-40B4-BE49-F238E27FC236}">
                <a16:creationId xmlns:a16="http://schemas.microsoft.com/office/drawing/2014/main" id="{E0923B48-52EA-0F7D-3261-A6236FD6CC06}"/>
              </a:ext>
            </a:extLst>
          </p:cNvPr>
          <p:cNvSpPr>
            <a:spLocks noGrp="1"/>
          </p:cNvSpPr>
          <p:nvPr>
            <p:ph idx="1"/>
          </p:nvPr>
        </p:nvSpPr>
        <p:spPr>
          <a:xfrm>
            <a:off x="1551398" y="2599362"/>
            <a:ext cx="9732298" cy="3572838"/>
          </a:xfrm>
        </p:spPr>
        <p:txBody>
          <a:bodyPr>
            <a:normAutofit/>
          </a:bodyPr>
          <a:lstStyle/>
          <a:p>
            <a:pPr marL="0" indent="0">
              <a:buNone/>
            </a:pPr>
            <a:r>
              <a:rPr lang="en-US" sz="2800" b="1" dirty="0"/>
              <a:t>Kingdom </a:t>
            </a:r>
            <a:r>
              <a:rPr lang="en-US" sz="2800" b="1" dirty="0" err="1"/>
              <a:t>Valuse</a:t>
            </a:r>
            <a:r>
              <a:rPr lang="en-US" sz="2800" b="1" dirty="0"/>
              <a:t>:  Matthew 5:3-10  </a:t>
            </a:r>
          </a:p>
          <a:p>
            <a:pPr marL="0" indent="0">
              <a:buNone/>
            </a:pPr>
            <a:endParaRPr lang="en-US" sz="1200" b="1" dirty="0"/>
          </a:p>
          <a:p>
            <a:pPr marL="0" indent="0">
              <a:buNone/>
            </a:pPr>
            <a:r>
              <a:rPr lang="en-US" sz="2800" b="1" dirty="0"/>
              <a:t>Kingdom Ethics:   Matthew 5:17-48</a:t>
            </a:r>
          </a:p>
          <a:p>
            <a:pPr marL="0" indent="0">
              <a:buNone/>
            </a:pPr>
            <a:endParaRPr lang="en-US" sz="1200" b="1" dirty="0"/>
          </a:p>
          <a:p>
            <a:pPr marL="0" indent="0">
              <a:buNone/>
            </a:pPr>
            <a:r>
              <a:rPr lang="en-US" sz="2800" b="1" dirty="0"/>
              <a:t>The Key:  Matthew 6:25-33  Seek first his Kingdom. </a:t>
            </a:r>
          </a:p>
          <a:p>
            <a:pPr marL="0" indent="0">
              <a:buNone/>
            </a:pPr>
            <a:endParaRPr lang="en-US" sz="1200" b="1" dirty="0"/>
          </a:p>
          <a:p>
            <a:pPr marL="0" indent="0">
              <a:buNone/>
            </a:pPr>
            <a:r>
              <a:rPr lang="en-US" sz="2800" b="1" dirty="0"/>
              <a:t>Treasures in Heaven  Matthew 6:19-21</a:t>
            </a:r>
          </a:p>
        </p:txBody>
      </p:sp>
    </p:spTree>
    <p:extLst>
      <p:ext uri="{BB962C8B-B14F-4D97-AF65-F5344CB8AC3E}">
        <p14:creationId xmlns:p14="http://schemas.microsoft.com/office/powerpoint/2010/main" val="274025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7E2-17D5-AE65-8DCD-3D795C616D55}"/>
              </a:ext>
            </a:extLst>
          </p:cNvPr>
          <p:cNvSpPr>
            <a:spLocks noGrp="1"/>
          </p:cNvSpPr>
          <p:nvPr>
            <p:ph type="title"/>
          </p:nvPr>
        </p:nvSpPr>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280628AC-4108-E5CA-3A66-8B9592FF4912}"/>
              </a:ext>
            </a:extLst>
          </p:cNvPr>
          <p:cNvSpPr>
            <a:spLocks noGrp="1"/>
          </p:cNvSpPr>
          <p:nvPr>
            <p:ph idx="1"/>
          </p:nvPr>
        </p:nvSpPr>
        <p:spPr>
          <a:xfrm>
            <a:off x="1115568" y="1839075"/>
            <a:ext cx="10168128" cy="4333126"/>
          </a:xfrm>
        </p:spPr>
        <p:txBody>
          <a:bodyPr>
            <a:normAutofit/>
          </a:body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sz="2800" b="1" dirty="0">
                <a:solidFill>
                  <a:srgbClr val="000000"/>
                </a:solidFill>
                <a:latin typeface="Neue Haas Grotesk Text Pro"/>
              </a:rPr>
              <a:t>1</a:t>
            </a: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 What aspect of the Kingdom of God do you find most attractive and interesting?</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000000"/>
              </a:solidFill>
              <a:effectLst/>
              <a:uLnTx/>
              <a:uFillTx/>
              <a:latin typeface="Neue Haas Grotesk Text Pro"/>
              <a:ea typeface="+mn-ea"/>
              <a:cs typeface="+mn-cs"/>
            </a:endParaRPr>
          </a:p>
          <a:p>
            <a:pPr marL="0" indent="0">
              <a:buNone/>
            </a:pPr>
            <a:r>
              <a:rPr lang="en-US" sz="2800" b="1" dirty="0"/>
              <a:t>2. What does it mean to you to be a citizen of the kingdom of God?</a:t>
            </a:r>
          </a:p>
          <a:p>
            <a:pPr marL="0" indent="0">
              <a:buNone/>
            </a:pPr>
            <a:endParaRPr lang="en-US" sz="1200" b="1" dirty="0"/>
          </a:p>
          <a:p>
            <a:pPr marL="0" indent="0">
              <a:buNone/>
            </a:pPr>
            <a:r>
              <a:rPr lang="en-US" sz="2800" b="1" dirty="0"/>
              <a:t>3. How ought a citizen of the kingdom of God live? Any changes you can see you ought to make to live that way?</a:t>
            </a:r>
          </a:p>
          <a:p>
            <a:pPr marL="0" indent="0">
              <a:buNone/>
            </a:pPr>
            <a:endParaRPr lang="en-US" sz="2800" b="1" dirty="0"/>
          </a:p>
        </p:txBody>
      </p:sp>
    </p:spTree>
    <p:extLst>
      <p:ext uri="{BB962C8B-B14F-4D97-AF65-F5344CB8AC3E}">
        <p14:creationId xmlns:p14="http://schemas.microsoft.com/office/powerpoint/2010/main" val="82071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15D4-0274-8992-1E85-58AC94E7DA31}"/>
              </a:ext>
            </a:extLst>
          </p:cNvPr>
          <p:cNvSpPr>
            <a:spLocks noGrp="1"/>
          </p:cNvSpPr>
          <p:nvPr>
            <p:ph type="title"/>
          </p:nvPr>
        </p:nvSpPr>
        <p:spPr/>
        <p:txBody>
          <a:bodyPr>
            <a:normAutofit/>
          </a:bodyPr>
          <a:lstStyle/>
          <a:p>
            <a:pPr algn="ctr"/>
            <a:r>
              <a:rPr lang="en-US" sz="4000" dirty="0"/>
              <a:t>III The Purpose of the Church</a:t>
            </a:r>
          </a:p>
        </p:txBody>
      </p:sp>
      <p:sp>
        <p:nvSpPr>
          <p:cNvPr id="3" name="Content Placeholder 2">
            <a:extLst>
              <a:ext uri="{FF2B5EF4-FFF2-40B4-BE49-F238E27FC236}">
                <a16:creationId xmlns:a16="http://schemas.microsoft.com/office/drawing/2014/main" id="{90F7FE7A-CDFC-AE3E-319C-AD919BBBBF9F}"/>
              </a:ext>
            </a:extLst>
          </p:cNvPr>
          <p:cNvSpPr>
            <a:spLocks noGrp="1"/>
          </p:cNvSpPr>
          <p:nvPr>
            <p:ph idx="1"/>
          </p:nvPr>
        </p:nvSpPr>
        <p:spPr>
          <a:xfrm>
            <a:off x="1232898" y="1952090"/>
            <a:ext cx="10050797" cy="4220110"/>
          </a:xfrm>
        </p:spPr>
        <p:txBody>
          <a:bodyPr>
            <a:normAutofit/>
          </a:bodyPr>
          <a:lstStyle/>
          <a:p>
            <a:pPr marL="514350" indent="-514350">
              <a:buAutoNum type="alphaUcPeriod"/>
            </a:pPr>
            <a:r>
              <a:rPr lang="en-US" sz="3200" b="1" dirty="0"/>
              <a:t>To give glory to God.</a:t>
            </a:r>
          </a:p>
          <a:p>
            <a:pPr marL="0" indent="0">
              <a:buNone/>
            </a:pPr>
            <a:r>
              <a:rPr lang="en-US" sz="3200" b="1" dirty="0"/>
              <a:t>B. To spread the knowledge of and the wisdom of God.</a:t>
            </a:r>
          </a:p>
          <a:p>
            <a:pPr marL="0" indent="0">
              <a:buNone/>
            </a:pPr>
            <a:r>
              <a:rPr lang="en-US" sz="3200" b="1" dirty="0"/>
              <a:t>C. To create a unified people in Christ.</a:t>
            </a:r>
          </a:p>
          <a:p>
            <a:pPr marL="0" indent="0">
              <a:buNone/>
            </a:pPr>
            <a:r>
              <a:rPr lang="en-US" sz="3200" b="1" dirty="0"/>
              <a:t>D. To build up and to mature the believers.</a:t>
            </a:r>
          </a:p>
        </p:txBody>
      </p:sp>
    </p:spTree>
    <p:extLst>
      <p:ext uri="{BB962C8B-B14F-4D97-AF65-F5344CB8AC3E}">
        <p14:creationId xmlns:p14="http://schemas.microsoft.com/office/powerpoint/2010/main" val="323630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BDDF-51A5-6D19-755A-4B7099E79F15}"/>
              </a:ext>
            </a:extLst>
          </p:cNvPr>
          <p:cNvSpPr>
            <a:spLocks noGrp="1"/>
          </p:cNvSpPr>
          <p:nvPr>
            <p:ph type="title"/>
          </p:nvPr>
        </p:nvSpPr>
        <p:spPr/>
        <p:txBody>
          <a:bodyPr>
            <a:normAutofit/>
          </a:bodyPr>
          <a:lstStyle/>
          <a:p>
            <a:pPr algn="ctr"/>
            <a:r>
              <a:rPr lang="en-US" sz="4000" dirty="0"/>
              <a:t>A. To give glory to God.</a:t>
            </a:r>
          </a:p>
        </p:txBody>
      </p:sp>
      <p:sp>
        <p:nvSpPr>
          <p:cNvPr id="3" name="Content Placeholder 2">
            <a:extLst>
              <a:ext uri="{FF2B5EF4-FFF2-40B4-BE49-F238E27FC236}">
                <a16:creationId xmlns:a16="http://schemas.microsoft.com/office/drawing/2014/main" id="{5C03836A-4823-9638-7D3F-5A263A106DE5}"/>
              </a:ext>
            </a:extLst>
          </p:cNvPr>
          <p:cNvSpPr>
            <a:spLocks noGrp="1"/>
          </p:cNvSpPr>
          <p:nvPr>
            <p:ph idx="1"/>
          </p:nvPr>
        </p:nvSpPr>
        <p:spPr>
          <a:xfrm>
            <a:off x="429658" y="1542361"/>
            <a:ext cx="5067016" cy="4629839"/>
          </a:xfrm>
        </p:spPr>
        <p:txBody>
          <a:bodyPr>
            <a:normAutofit lnSpcReduction="10000"/>
          </a:bodyPr>
          <a:lstStyle/>
          <a:p>
            <a:pPr marL="0" indent="0">
              <a:buNone/>
            </a:pPr>
            <a:r>
              <a:rPr lang="en-US" sz="3200" b="1" dirty="0"/>
              <a:t>Eph 3:20-21</a:t>
            </a:r>
          </a:p>
          <a:p>
            <a:pPr marL="0" indent="0">
              <a:buNone/>
            </a:pPr>
            <a:r>
              <a:rPr lang="en-US" sz="3200" b="1" dirty="0"/>
              <a:t>glory = </a:t>
            </a:r>
            <a:r>
              <a:rPr lang="en-US" sz="3200" b="1" i="1" dirty="0"/>
              <a:t>doxa</a:t>
            </a:r>
          </a:p>
          <a:p>
            <a:pPr marL="0" indent="0">
              <a:buNone/>
            </a:pPr>
            <a:endParaRPr lang="en-US" sz="1400" b="1" i="1" dirty="0"/>
          </a:p>
          <a:p>
            <a:pPr marL="0" indent="0">
              <a:buNone/>
            </a:pPr>
            <a:r>
              <a:rPr lang="en-US" sz="3200" b="1" dirty="0"/>
              <a:t>Shining forth, radiance, </a:t>
            </a:r>
            <a:r>
              <a:rPr lang="en-US" sz="3200" b="1" dirty="0" err="1"/>
              <a:t>splendour</a:t>
            </a:r>
            <a:r>
              <a:rPr lang="en-US" sz="3200" b="1" dirty="0"/>
              <a:t>, honor, majesty.</a:t>
            </a:r>
          </a:p>
          <a:p>
            <a:pPr marL="0" indent="0">
              <a:buNone/>
            </a:pPr>
            <a:endParaRPr lang="en-US" sz="1300" b="1" dirty="0"/>
          </a:p>
          <a:p>
            <a:pPr marL="0" indent="0">
              <a:buNone/>
            </a:pPr>
            <a:r>
              <a:rPr lang="en-US" sz="3200" b="1" dirty="0"/>
              <a:t>Q: How does the church do this?</a:t>
            </a:r>
          </a:p>
        </p:txBody>
      </p:sp>
      <p:pic>
        <p:nvPicPr>
          <p:cNvPr id="2050" name="Picture 2" descr="Created for God's Glory (Isaiah 43:7 ...">
            <a:extLst>
              <a:ext uri="{FF2B5EF4-FFF2-40B4-BE49-F238E27FC236}">
                <a16:creationId xmlns:a16="http://schemas.microsoft.com/office/drawing/2014/main" id="{D791345D-3FD5-C479-25CD-D30238EB4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674" y="1728216"/>
            <a:ext cx="6787737" cy="42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6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5655-0B4C-FA4C-BE76-E62119A6F687}"/>
              </a:ext>
            </a:extLst>
          </p:cNvPr>
          <p:cNvSpPr>
            <a:spLocks noGrp="1"/>
          </p:cNvSpPr>
          <p:nvPr>
            <p:ph type="title"/>
          </p:nvPr>
        </p:nvSpPr>
        <p:spPr/>
        <p:txBody>
          <a:bodyPr>
            <a:normAutofit/>
          </a:bodyPr>
          <a:lstStyle/>
          <a:p>
            <a:pPr algn="ctr"/>
            <a:r>
              <a:rPr lang="en-US" sz="4000" dirty="0"/>
              <a:t>A. To Give Glory to God</a:t>
            </a:r>
          </a:p>
        </p:txBody>
      </p:sp>
      <p:sp>
        <p:nvSpPr>
          <p:cNvPr id="3" name="Content Placeholder 2">
            <a:extLst>
              <a:ext uri="{FF2B5EF4-FFF2-40B4-BE49-F238E27FC236}">
                <a16:creationId xmlns:a16="http://schemas.microsoft.com/office/drawing/2014/main" id="{D4787835-FC19-7B84-9868-4BC36FA28929}"/>
              </a:ext>
            </a:extLst>
          </p:cNvPr>
          <p:cNvSpPr>
            <a:spLocks noGrp="1"/>
          </p:cNvSpPr>
          <p:nvPr>
            <p:ph idx="1"/>
          </p:nvPr>
        </p:nvSpPr>
        <p:spPr>
          <a:xfrm>
            <a:off x="6390526" y="2167847"/>
            <a:ext cx="5342562" cy="4004353"/>
          </a:xfrm>
        </p:spPr>
        <p:txBody>
          <a:bodyPr>
            <a:normAutofit lnSpcReduction="10000"/>
          </a:bodyPr>
          <a:lstStyle/>
          <a:p>
            <a:pPr marL="0" indent="0">
              <a:buNone/>
            </a:pPr>
            <a:r>
              <a:rPr lang="en-US" sz="3200" b="1" dirty="0"/>
              <a:t>2 Cor 3:12-18 (esp. v. 18)   </a:t>
            </a:r>
            <a:r>
              <a:rPr lang="en-US" sz="3200" b="1" i="1" dirty="0" err="1"/>
              <a:t>katoptrizomenoi</a:t>
            </a:r>
            <a:endParaRPr lang="en-US" sz="3200" b="1" i="1" dirty="0"/>
          </a:p>
          <a:p>
            <a:pPr marL="0" indent="0">
              <a:buNone/>
            </a:pPr>
            <a:endParaRPr lang="en-US" sz="3200" b="1" dirty="0"/>
          </a:p>
          <a:p>
            <a:pPr marL="0" indent="0">
              <a:buNone/>
            </a:pPr>
            <a:r>
              <a:rPr lang="en-US" sz="3200" b="1" dirty="0"/>
              <a:t>We contemplate/reflect the glory of Jesus Christ.</a:t>
            </a:r>
          </a:p>
          <a:p>
            <a:pPr marL="0" indent="0">
              <a:buNone/>
            </a:pPr>
            <a:r>
              <a:rPr lang="en-US" sz="3200" b="1" dirty="0"/>
              <a:t>We are transformed into the image of Christ.</a:t>
            </a:r>
          </a:p>
        </p:txBody>
      </p:sp>
      <p:pic>
        <p:nvPicPr>
          <p:cNvPr id="3074" name="Picture 2" descr="as-in-a-mirror">
            <a:extLst>
              <a:ext uri="{FF2B5EF4-FFF2-40B4-BE49-F238E27FC236}">
                <a16:creationId xmlns:a16="http://schemas.microsoft.com/office/drawing/2014/main" id="{5AF2592F-3200-A01D-92C8-5C1C4A2F5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44" y="1580839"/>
            <a:ext cx="5342561" cy="49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5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403D-C9BE-4A12-B2C6-90E109D5CF04}"/>
              </a:ext>
            </a:extLst>
          </p:cNvPr>
          <p:cNvSpPr>
            <a:spLocks noGrp="1"/>
          </p:cNvSpPr>
          <p:nvPr>
            <p:ph type="title"/>
          </p:nvPr>
        </p:nvSpPr>
        <p:spPr>
          <a:xfrm>
            <a:off x="2360676" y="548641"/>
            <a:ext cx="7626096" cy="836277"/>
          </a:xfrm>
        </p:spPr>
        <p:txBody>
          <a:bodyPr>
            <a:normAutofit/>
          </a:bodyPr>
          <a:lstStyle/>
          <a:p>
            <a:pPr algn="ctr"/>
            <a:r>
              <a:rPr lang="en-US" sz="4000" dirty="0"/>
              <a:t>What is church?</a:t>
            </a:r>
          </a:p>
        </p:txBody>
      </p:sp>
      <p:sp>
        <p:nvSpPr>
          <p:cNvPr id="3" name="Content Placeholder 2">
            <a:extLst>
              <a:ext uri="{FF2B5EF4-FFF2-40B4-BE49-F238E27FC236}">
                <a16:creationId xmlns:a16="http://schemas.microsoft.com/office/drawing/2014/main" id="{A13341DA-7836-4DEC-892D-CEDF46D161EA}"/>
              </a:ext>
            </a:extLst>
          </p:cNvPr>
          <p:cNvSpPr>
            <a:spLocks noGrp="1"/>
          </p:cNvSpPr>
          <p:nvPr>
            <p:ph idx="1"/>
          </p:nvPr>
        </p:nvSpPr>
        <p:spPr>
          <a:xfrm>
            <a:off x="1376738" y="1571946"/>
            <a:ext cx="10664574" cy="5104063"/>
          </a:xfrm>
        </p:spPr>
        <p:txBody>
          <a:bodyPr>
            <a:normAutofit/>
          </a:bodyPr>
          <a:lstStyle/>
          <a:p>
            <a:pPr marL="0" indent="0">
              <a:buNone/>
            </a:pPr>
            <a:endParaRPr lang="en-US" sz="2400" b="1" dirty="0"/>
          </a:p>
          <a:p>
            <a:pPr marL="0" indent="0">
              <a:buNone/>
            </a:pPr>
            <a:r>
              <a:rPr lang="en-US" sz="2400" b="1" i="1" dirty="0" err="1"/>
              <a:t>ekklesia</a:t>
            </a:r>
            <a:r>
              <a:rPr lang="en-US" sz="2400" b="1" i="1" dirty="0"/>
              <a:t>     </a:t>
            </a:r>
            <a:r>
              <a:rPr lang="en-US" sz="2400" b="1" dirty="0"/>
              <a:t>the assembled, the called-out</a:t>
            </a:r>
            <a:endParaRPr lang="en-US" sz="2400" b="1" i="1" dirty="0"/>
          </a:p>
          <a:p>
            <a:pPr marL="0" indent="0">
              <a:buNone/>
            </a:pPr>
            <a:endParaRPr lang="en-US" sz="2400" b="1" dirty="0"/>
          </a:p>
          <a:p>
            <a:pPr marL="0" indent="0">
              <a:buNone/>
            </a:pPr>
            <a:r>
              <a:rPr lang="en-US" sz="2400" b="1" dirty="0"/>
              <a:t>1. Church (capital C).  The thing that Jesus died for.  It is the thing we enter when we are baptized into Christ. (Eph 5:25)</a:t>
            </a:r>
          </a:p>
          <a:p>
            <a:pPr marL="0" indent="0">
              <a:buNone/>
            </a:pPr>
            <a:endParaRPr lang="en-US" sz="800" b="1" dirty="0"/>
          </a:p>
          <a:p>
            <a:pPr marL="0" indent="0">
              <a:buNone/>
            </a:pPr>
            <a:r>
              <a:rPr lang="en-US" sz="2400" b="1" dirty="0"/>
              <a:t>2. church (small c).  A local body of believers who submit to a local leadership, who put the one another passages into effect, and who become the city on a hill that seekers are attracted to. (Romans 16:3-5)</a:t>
            </a:r>
          </a:p>
          <a:p>
            <a:pPr marL="0" indent="0">
              <a:buNone/>
            </a:pPr>
            <a:endParaRPr lang="en-US" sz="900" b="1" dirty="0"/>
          </a:p>
          <a:p>
            <a:pPr marL="0" indent="0">
              <a:buNone/>
            </a:pPr>
            <a:r>
              <a:rPr lang="en-US" sz="2400" b="1" dirty="0"/>
              <a:t>Which do we love, give ourselves up for and make radiant?</a:t>
            </a:r>
          </a:p>
          <a:p>
            <a:pPr marL="0" indent="0">
              <a:buNone/>
            </a:pPr>
            <a:endParaRPr lang="en-US" sz="2400" b="1" dirty="0"/>
          </a:p>
        </p:txBody>
      </p:sp>
    </p:spTree>
    <p:extLst>
      <p:ext uri="{BB962C8B-B14F-4D97-AF65-F5344CB8AC3E}">
        <p14:creationId xmlns:p14="http://schemas.microsoft.com/office/powerpoint/2010/main" val="4035743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B7C49-9AA2-6302-84E8-B43CEF62D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19B1A-6353-2765-918F-3553B1CEDB36}"/>
              </a:ext>
            </a:extLst>
          </p:cNvPr>
          <p:cNvSpPr>
            <a:spLocks noGrp="1"/>
          </p:cNvSpPr>
          <p:nvPr>
            <p:ph type="title"/>
          </p:nvPr>
        </p:nvSpPr>
        <p:spPr/>
        <p:txBody>
          <a:bodyPr>
            <a:normAutofit/>
          </a:bodyPr>
          <a:lstStyle/>
          <a:p>
            <a:pPr algn="ctr"/>
            <a:r>
              <a:rPr lang="en-US" sz="4000" dirty="0"/>
              <a:t>A. To Give Glory to God</a:t>
            </a:r>
          </a:p>
        </p:txBody>
      </p:sp>
      <p:sp>
        <p:nvSpPr>
          <p:cNvPr id="3" name="Content Placeholder 2">
            <a:extLst>
              <a:ext uri="{FF2B5EF4-FFF2-40B4-BE49-F238E27FC236}">
                <a16:creationId xmlns:a16="http://schemas.microsoft.com/office/drawing/2014/main" id="{51D078B9-B9AE-A0AB-9888-8022062F5E64}"/>
              </a:ext>
            </a:extLst>
          </p:cNvPr>
          <p:cNvSpPr>
            <a:spLocks noGrp="1"/>
          </p:cNvSpPr>
          <p:nvPr>
            <p:ph idx="1"/>
          </p:nvPr>
        </p:nvSpPr>
        <p:spPr>
          <a:xfrm>
            <a:off x="912171" y="2432252"/>
            <a:ext cx="4618296" cy="4004353"/>
          </a:xfrm>
        </p:spPr>
        <p:txBody>
          <a:bodyPr>
            <a:normAutofit/>
          </a:bodyPr>
          <a:lstStyle/>
          <a:p>
            <a:pPr marL="0" indent="0">
              <a:buNone/>
            </a:pPr>
            <a:r>
              <a:rPr lang="en-US" sz="3200" b="1" dirty="0"/>
              <a:t>1 Cor 3:10-15   We build carefully on the foundation—which is Christ</a:t>
            </a:r>
          </a:p>
        </p:txBody>
      </p:sp>
      <p:pic>
        <p:nvPicPr>
          <p:cNvPr id="4098" name="Picture 2" descr="Different types of Foundation used in Building and Structures">
            <a:extLst>
              <a:ext uri="{FF2B5EF4-FFF2-40B4-BE49-F238E27FC236}">
                <a16:creationId xmlns:a16="http://schemas.microsoft.com/office/drawing/2014/main" id="{E94D7922-6DD0-FAEB-3BD5-64A820062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788" y="2167847"/>
            <a:ext cx="6251212" cy="418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5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4BEF-CB89-70ED-3EBC-EE21F5F31754}"/>
              </a:ext>
            </a:extLst>
          </p:cNvPr>
          <p:cNvSpPr>
            <a:spLocks noGrp="1"/>
          </p:cNvSpPr>
          <p:nvPr>
            <p:ph type="title"/>
          </p:nvPr>
        </p:nvSpPr>
        <p:spPr/>
        <p:txBody>
          <a:bodyPr>
            <a:noAutofit/>
          </a:bodyPr>
          <a:lstStyle/>
          <a:p>
            <a:pPr algn="ctr"/>
            <a:r>
              <a:rPr lang="en-US" sz="4000" dirty="0"/>
              <a:t>B. To spread the knowledge and the wisdom of God</a:t>
            </a:r>
          </a:p>
        </p:txBody>
      </p:sp>
      <p:sp>
        <p:nvSpPr>
          <p:cNvPr id="3" name="Content Placeholder 2">
            <a:extLst>
              <a:ext uri="{FF2B5EF4-FFF2-40B4-BE49-F238E27FC236}">
                <a16:creationId xmlns:a16="http://schemas.microsoft.com/office/drawing/2014/main" id="{247744FB-38FB-72AC-8B54-FE1B2327474C}"/>
              </a:ext>
            </a:extLst>
          </p:cNvPr>
          <p:cNvSpPr>
            <a:spLocks noGrp="1"/>
          </p:cNvSpPr>
          <p:nvPr>
            <p:ph idx="1"/>
          </p:nvPr>
        </p:nvSpPr>
        <p:spPr>
          <a:xfrm>
            <a:off x="1202076" y="2024009"/>
            <a:ext cx="10081620" cy="4148191"/>
          </a:xfrm>
        </p:spPr>
        <p:txBody>
          <a:bodyPr>
            <a:normAutofit/>
          </a:bodyPr>
          <a:lstStyle/>
          <a:p>
            <a:pPr marL="0" indent="0">
              <a:buNone/>
            </a:pPr>
            <a:r>
              <a:rPr lang="en-US" sz="3200" b="1" dirty="0"/>
              <a:t>Eph 3:7-11 (esp. v. 10)</a:t>
            </a:r>
          </a:p>
          <a:p>
            <a:pPr marL="0" indent="0">
              <a:buNone/>
            </a:pPr>
            <a:r>
              <a:rPr lang="en-US" sz="3200" b="1" dirty="0"/>
              <a:t>God announces his plan, his wisdom, his glory to the world through the church.</a:t>
            </a:r>
          </a:p>
          <a:p>
            <a:pPr marL="0" indent="0">
              <a:buNone/>
            </a:pPr>
            <a:endParaRPr lang="en-US" sz="3200" b="1" dirty="0"/>
          </a:p>
          <a:p>
            <a:pPr marL="0" indent="0">
              <a:buNone/>
            </a:pPr>
            <a:r>
              <a:rPr lang="en-US" sz="3200" b="1" dirty="0"/>
              <a:t>Q: How does he do this?</a:t>
            </a:r>
          </a:p>
        </p:txBody>
      </p:sp>
    </p:spTree>
    <p:extLst>
      <p:ext uri="{BB962C8B-B14F-4D97-AF65-F5344CB8AC3E}">
        <p14:creationId xmlns:p14="http://schemas.microsoft.com/office/powerpoint/2010/main" val="3422623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8741-3AE4-10AA-6FD2-2C5D998E3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66FF0-E4DC-76BF-EDE0-992FAF56C083}"/>
              </a:ext>
            </a:extLst>
          </p:cNvPr>
          <p:cNvSpPr>
            <a:spLocks noGrp="1"/>
          </p:cNvSpPr>
          <p:nvPr>
            <p:ph type="title"/>
          </p:nvPr>
        </p:nvSpPr>
        <p:spPr/>
        <p:txBody>
          <a:bodyPr>
            <a:noAutofit/>
          </a:bodyPr>
          <a:lstStyle/>
          <a:p>
            <a:pPr algn="ctr"/>
            <a:r>
              <a:rPr lang="en-US" sz="4000" dirty="0"/>
              <a:t>B. To spread the knowledge and the wisdom of God</a:t>
            </a:r>
          </a:p>
        </p:txBody>
      </p:sp>
      <p:sp>
        <p:nvSpPr>
          <p:cNvPr id="3" name="Content Placeholder 2">
            <a:extLst>
              <a:ext uri="{FF2B5EF4-FFF2-40B4-BE49-F238E27FC236}">
                <a16:creationId xmlns:a16="http://schemas.microsoft.com/office/drawing/2014/main" id="{BBE3B7BA-EC51-FA5E-20CA-3FCE4977C369}"/>
              </a:ext>
            </a:extLst>
          </p:cNvPr>
          <p:cNvSpPr>
            <a:spLocks noGrp="1"/>
          </p:cNvSpPr>
          <p:nvPr>
            <p:ph idx="1"/>
          </p:nvPr>
        </p:nvSpPr>
        <p:spPr>
          <a:xfrm>
            <a:off x="1202076" y="2024009"/>
            <a:ext cx="10081620" cy="4148191"/>
          </a:xfrm>
        </p:spPr>
        <p:txBody>
          <a:bodyPr>
            <a:normAutofit/>
          </a:bodyPr>
          <a:lstStyle/>
          <a:p>
            <a:pPr marL="0" indent="0">
              <a:buNone/>
            </a:pPr>
            <a:r>
              <a:rPr lang="en-US" sz="2800" b="1" dirty="0"/>
              <a:t>2 Cor 3:12  Because we  have this hope, we are very bold.</a:t>
            </a:r>
          </a:p>
          <a:p>
            <a:pPr marL="0" indent="0">
              <a:buNone/>
            </a:pPr>
            <a:endParaRPr lang="en-US" sz="1200" b="1" dirty="0"/>
          </a:p>
          <a:p>
            <a:pPr marL="0" indent="0">
              <a:buNone/>
            </a:pPr>
            <a:r>
              <a:rPr lang="en-US" sz="2800" b="1" dirty="0"/>
              <a:t>2 Cor 4:13-15  We believe and therefore we speak.</a:t>
            </a:r>
          </a:p>
          <a:p>
            <a:pPr marL="0" indent="0">
              <a:buNone/>
            </a:pPr>
            <a:endParaRPr lang="en-US" sz="1200" b="1" dirty="0"/>
          </a:p>
          <a:p>
            <a:pPr marL="0" indent="0">
              <a:buNone/>
            </a:pPr>
            <a:r>
              <a:rPr lang="en-US" sz="2800" b="1" dirty="0"/>
              <a:t>2 Cor 2:14-17  The church spreads the aroma of Christ—Christlikeness is shown to the world.</a:t>
            </a:r>
          </a:p>
          <a:p>
            <a:pPr marL="0" indent="0">
              <a:buNone/>
            </a:pPr>
            <a:endParaRPr lang="en-US" sz="1100" b="1" dirty="0"/>
          </a:p>
          <a:p>
            <a:pPr marL="0" indent="0">
              <a:buNone/>
            </a:pPr>
            <a:r>
              <a:rPr lang="en-US" sz="2800" b="1" dirty="0"/>
              <a:t>2 Cor 5:18-19  The church offers the ministry of reconciliation.</a:t>
            </a:r>
          </a:p>
        </p:txBody>
      </p:sp>
    </p:spTree>
    <p:extLst>
      <p:ext uri="{BB962C8B-B14F-4D97-AF65-F5344CB8AC3E}">
        <p14:creationId xmlns:p14="http://schemas.microsoft.com/office/powerpoint/2010/main" val="31943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1067-EA8A-8E79-ECE9-17F174DC082A}"/>
              </a:ext>
            </a:extLst>
          </p:cNvPr>
          <p:cNvSpPr>
            <a:spLocks noGrp="1"/>
          </p:cNvSpPr>
          <p:nvPr>
            <p:ph type="title"/>
          </p:nvPr>
        </p:nvSpPr>
        <p:spPr/>
        <p:txBody>
          <a:bodyPr>
            <a:normAutofit/>
          </a:bodyPr>
          <a:lstStyle/>
          <a:p>
            <a:pPr algn="ctr"/>
            <a:r>
              <a:rPr lang="en-US" sz="3600" dirty="0"/>
              <a:t>C. To Create a Unified People in Christ.</a:t>
            </a:r>
          </a:p>
        </p:txBody>
      </p:sp>
      <p:sp>
        <p:nvSpPr>
          <p:cNvPr id="3" name="Content Placeholder 2">
            <a:extLst>
              <a:ext uri="{FF2B5EF4-FFF2-40B4-BE49-F238E27FC236}">
                <a16:creationId xmlns:a16="http://schemas.microsoft.com/office/drawing/2014/main" id="{84022C77-9F6A-E659-9FF8-6DCD5763BFAE}"/>
              </a:ext>
            </a:extLst>
          </p:cNvPr>
          <p:cNvSpPr>
            <a:spLocks noGrp="1"/>
          </p:cNvSpPr>
          <p:nvPr>
            <p:ph idx="1"/>
          </p:nvPr>
        </p:nvSpPr>
        <p:spPr>
          <a:xfrm>
            <a:off x="1037690" y="2085654"/>
            <a:ext cx="10246006" cy="4086546"/>
          </a:xfrm>
        </p:spPr>
        <p:txBody>
          <a:bodyPr>
            <a:normAutofit fontScale="92500"/>
          </a:bodyPr>
          <a:lstStyle/>
          <a:p>
            <a:pPr marL="0" indent="0">
              <a:buNone/>
            </a:pPr>
            <a:r>
              <a:rPr lang="en-US" sz="3200" b="1" dirty="0"/>
              <a:t>Eph 2:14-18 (esp. v. 15)   His purpose in the church is to create in himself one new humanity out of the two.</a:t>
            </a:r>
          </a:p>
          <a:p>
            <a:pPr marL="0" indent="0">
              <a:buNone/>
            </a:pPr>
            <a:r>
              <a:rPr lang="en-US" sz="3200" b="1" dirty="0"/>
              <a:t>The Church brings opposites together in one family.</a:t>
            </a:r>
          </a:p>
          <a:p>
            <a:pPr marL="0" indent="0">
              <a:buNone/>
            </a:pPr>
            <a:endParaRPr lang="en-US" sz="3200" b="1" dirty="0"/>
          </a:p>
          <a:p>
            <a:pPr marL="0" indent="0">
              <a:buNone/>
            </a:pPr>
            <a:r>
              <a:rPr lang="en-US" sz="3200" b="1" dirty="0"/>
              <a:t>John 13:34-35  This is how the world recognized it is the true Church of Christ.  By our love for one another.</a:t>
            </a:r>
          </a:p>
        </p:txBody>
      </p:sp>
    </p:spTree>
    <p:extLst>
      <p:ext uri="{BB962C8B-B14F-4D97-AF65-F5344CB8AC3E}">
        <p14:creationId xmlns:p14="http://schemas.microsoft.com/office/powerpoint/2010/main" val="150050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7535-AF10-36AB-3E71-F696C68C80CC}"/>
              </a:ext>
            </a:extLst>
          </p:cNvPr>
          <p:cNvSpPr>
            <a:spLocks noGrp="1"/>
          </p:cNvSpPr>
          <p:nvPr>
            <p:ph type="title"/>
          </p:nvPr>
        </p:nvSpPr>
        <p:spPr/>
        <p:txBody>
          <a:bodyPr>
            <a:normAutofit/>
          </a:bodyPr>
          <a:lstStyle/>
          <a:p>
            <a:pPr algn="ctr"/>
            <a:r>
              <a:rPr lang="en-US" sz="3600" dirty="0"/>
              <a:t>D. To build up and to mature the members of the church.</a:t>
            </a:r>
          </a:p>
        </p:txBody>
      </p:sp>
      <p:sp>
        <p:nvSpPr>
          <p:cNvPr id="3" name="Content Placeholder 2">
            <a:extLst>
              <a:ext uri="{FF2B5EF4-FFF2-40B4-BE49-F238E27FC236}">
                <a16:creationId xmlns:a16="http://schemas.microsoft.com/office/drawing/2014/main" id="{4FF5ADE7-805F-BE5F-AA6B-E5AFF66B2584}"/>
              </a:ext>
            </a:extLst>
          </p:cNvPr>
          <p:cNvSpPr>
            <a:spLocks noGrp="1"/>
          </p:cNvSpPr>
          <p:nvPr>
            <p:ph idx="1"/>
          </p:nvPr>
        </p:nvSpPr>
        <p:spPr>
          <a:xfrm>
            <a:off x="821933" y="2188396"/>
            <a:ext cx="10461763" cy="3983804"/>
          </a:xfrm>
        </p:spPr>
        <p:txBody>
          <a:bodyPr>
            <a:normAutofit/>
          </a:bodyPr>
          <a:lstStyle/>
          <a:p>
            <a:pPr marL="0" indent="0">
              <a:buNone/>
            </a:pPr>
            <a:r>
              <a:rPr lang="en-US" sz="3200" b="1" dirty="0"/>
              <a:t>Ephesians 4:11-16</a:t>
            </a:r>
          </a:p>
          <a:p>
            <a:pPr marL="0" indent="0">
              <a:buNone/>
            </a:pPr>
            <a:r>
              <a:rPr lang="en-US" sz="3200" b="1" dirty="0"/>
              <a:t>The church is where individual believers are taught, trained, mentored, led, equipped.</a:t>
            </a:r>
          </a:p>
          <a:p>
            <a:pPr marL="0" indent="0">
              <a:buNone/>
            </a:pPr>
            <a:endParaRPr lang="en-US" sz="3200" b="1" dirty="0"/>
          </a:p>
          <a:p>
            <a:pPr marL="0" indent="0">
              <a:buNone/>
            </a:pPr>
            <a:r>
              <a:rPr lang="en-US" sz="3200" b="1" dirty="0"/>
              <a:t>The goal:  Unity in the church  </a:t>
            </a:r>
          </a:p>
          <a:p>
            <a:pPr marL="0" indent="0">
              <a:buNone/>
            </a:pPr>
            <a:r>
              <a:rPr lang="en-US" sz="3200" b="1" dirty="0"/>
              <a:t>                     Maturity of the individual members.</a:t>
            </a:r>
          </a:p>
        </p:txBody>
      </p:sp>
    </p:spTree>
    <p:extLst>
      <p:ext uri="{BB962C8B-B14F-4D97-AF65-F5344CB8AC3E}">
        <p14:creationId xmlns:p14="http://schemas.microsoft.com/office/powerpoint/2010/main" val="3366659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BD17-AE7B-2A22-D3D1-457DF948FE09}"/>
              </a:ext>
            </a:extLst>
          </p:cNvPr>
          <p:cNvSpPr>
            <a:spLocks noGrp="1"/>
          </p:cNvSpPr>
          <p:nvPr>
            <p:ph type="title"/>
          </p:nvPr>
        </p:nvSpPr>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C2A2D728-54AE-FA4B-69ED-0C456874EF29}"/>
              </a:ext>
            </a:extLst>
          </p:cNvPr>
          <p:cNvSpPr>
            <a:spLocks noGrp="1"/>
          </p:cNvSpPr>
          <p:nvPr>
            <p:ph idx="1"/>
          </p:nvPr>
        </p:nvSpPr>
        <p:spPr>
          <a:xfrm>
            <a:off x="1115568" y="2054831"/>
            <a:ext cx="10168128" cy="4117369"/>
          </a:xfrm>
        </p:spPr>
        <p:txBody>
          <a:bodyPr>
            <a:normAutofit lnSpcReduction="10000"/>
          </a:bodyPr>
          <a:lstStyle/>
          <a:p>
            <a:pPr marL="0" indent="0">
              <a:buNone/>
            </a:pPr>
            <a:r>
              <a:rPr lang="en-US" sz="2800" b="1" dirty="0"/>
              <a:t>1. What does it mean to you that the church should and does show the glory of God to the world?</a:t>
            </a:r>
          </a:p>
          <a:p>
            <a:pPr marL="0" indent="0">
              <a:buNone/>
            </a:pPr>
            <a:endParaRPr lang="en-US" sz="1200" b="1" dirty="0"/>
          </a:p>
          <a:p>
            <a:pPr marL="0" indent="0">
              <a:buNone/>
            </a:pPr>
            <a:r>
              <a:rPr lang="en-US" sz="2800" b="1" dirty="0"/>
              <a:t>2. Have you, and has your church corporately, been spreading the knowledge of God in Christ to the world?  How?</a:t>
            </a:r>
          </a:p>
          <a:p>
            <a:pPr marL="0" indent="0">
              <a:buNone/>
            </a:pPr>
            <a:endParaRPr lang="en-US" sz="1100" b="1" dirty="0"/>
          </a:p>
          <a:p>
            <a:pPr marL="0" indent="0">
              <a:buNone/>
            </a:pPr>
            <a:r>
              <a:rPr lang="en-US" sz="2800" b="1" dirty="0"/>
              <a:t>3. What does the unity that exists in Christ’s Church mean to you, practically?  What does </a:t>
            </a:r>
            <a:r>
              <a:rPr lang="en-US" sz="2800" b="1"/>
              <a:t>the world need to see?</a:t>
            </a:r>
            <a:endParaRPr lang="en-US" sz="2800" b="1" dirty="0"/>
          </a:p>
        </p:txBody>
      </p:sp>
    </p:spTree>
    <p:extLst>
      <p:ext uri="{BB962C8B-B14F-4D97-AF65-F5344CB8AC3E}">
        <p14:creationId xmlns:p14="http://schemas.microsoft.com/office/powerpoint/2010/main" val="357224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71B3-5CC5-7DB2-328C-CE61B3BC42CF}"/>
              </a:ext>
            </a:extLst>
          </p:cNvPr>
          <p:cNvSpPr>
            <a:spLocks noGrp="1"/>
          </p:cNvSpPr>
          <p:nvPr>
            <p:ph type="title"/>
          </p:nvPr>
        </p:nvSpPr>
        <p:spPr/>
        <p:txBody>
          <a:bodyPr>
            <a:normAutofit/>
          </a:bodyPr>
          <a:lstStyle/>
          <a:p>
            <a:pPr algn="ctr"/>
            <a:r>
              <a:rPr lang="en-US" sz="4000" dirty="0"/>
              <a:t>IV. The Life of the Church </a:t>
            </a:r>
          </a:p>
        </p:txBody>
      </p:sp>
      <p:sp>
        <p:nvSpPr>
          <p:cNvPr id="3" name="Content Placeholder 2">
            <a:extLst>
              <a:ext uri="{FF2B5EF4-FFF2-40B4-BE49-F238E27FC236}">
                <a16:creationId xmlns:a16="http://schemas.microsoft.com/office/drawing/2014/main" id="{14E5FA9D-5837-8D47-5CF5-BCB58433B12A}"/>
              </a:ext>
            </a:extLst>
          </p:cNvPr>
          <p:cNvSpPr>
            <a:spLocks noGrp="1"/>
          </p:cNvSpPr>
          <p:nvPr>
            <p:ph idx="1"/>
          </p:nvPr>
        </p:nvSpPr>
        <p:spPr>
          <a:xfrm>
            <a:off x="1115568" y="1839074"/>
            <a:ext cx="10168128" cy="4333126"/>
          </a:xfrm>
        </p:spPr>
        <p:txBody>
          <a:bodyPr>
            <a:normAutofit/>
          </a:bodyPr>
          <a:lstStyle/>
          <a:p>
            <a:pPr marL="0" indent="0">
              <a:buNone/>
            </a:pPr>
            <a:r>
              <a:rPr lang="en-US" sz="2800" b="1" dirty="0"/>
              <a:t>Our Outline:</a:t>
            </a:r>
          </a:p>
          <a:p>
            <a:pPr marL="0" indent="0">
              <a:buNone/>
            </a:pPr>
            <a:r>
              <a:rPr lang="en-US" sz="2800" b="1" dirty="0"/>
              <a:t>I. What is the Church?</a:t>
            </a:r>
          </a:p>
          <a:p>
            <a:pPr marL="0" indent="0">
              <a:buNone/>
            </a:pPr>
            <a:r>
              <a:rPr lang="en-US" sz="2800" b="1" dirty="0"/>
              <a:t>	the bride of Christ</a:t>
            </a:r>
          </a:p>
          <a:p>
            <a:pPr marL="0" indent="0">
              <a:buNone/>
            </a:pPr>
            <a:r>
              <a:rPr lang="en-US" sz="2800" b="1" dirty="0"/>
              <a:t>	the body of Christ</a:t>
            </a:r>
          </a:p>
          <a:p>
            <a:pPr marL="0" indent="0">
              <a:buNone/>
            </a:pPr>
            <a:r>
              <a:rPr lang="en-US" sz="2800" b="1" dirty="0"/>
              <a:t>	the family of God</a:t>
            </a:r>
          </a:p>
          <a:p>
            <a:pPr marL="0" indent="0">
              <a:buNone/>
            </a:pPr>
            <a:r>
              <a:rPr lang="en-US" sz="2800" b="1" dirty="0"/>
              <a:t>	the temple of the Holy Spirit.</a:t>
            </a:r>
          </a:p>
        </p:txBody>
      </p:sp>
    </p:spTree>
    <p:extLst>
      <p:ext uri="{BB962C8B-B14F-4D97-AF65-F5344CB8AC3E}">
        <p14:creationId xmlns:p14="http://schemas.microsoft.com/office/powerpoint/2010/main" val="377613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32D4-A23C-F684-7A8C-677E2BA0B6C2}"/>
              </a:ext>
            </a:extLst>
          </p:cNvPr>
          <p:cNvSpPr>
            <a:spLocks noGrp="1"/>
          </p:cNvSpPr>
          <p:nvPr>
            <p:ph type="title"/>
          </p:nvPr>
        </p:nvSpPr>
        <p:spPr/>
        <p:txBody>
          <a:bodyPr>
            <a:normAutofit/>
          </a:bodyPr>
          <a:lstStyle/>
          <a:p>
            <a:pPr algn="ctr"/>
            <a:r>
              <a:rPr lang="en-US" sz="4000" dirty="0"/>
              <a:t>Our Outline</a:t>
            </a:r>
          </a:p>
        </p:txBody>
      </p:sp>
      <p:sp>
        <p:nvSpPr>
          <p:cNvPr id="3" name="Content Placeholder 2">
            <a:extLst>
              <a:ext uri="{FF2B5EF4-FFF2-40B4-BE49-F238E27FC236}">
                <a16:creationId xmlns:a16="http://schemas.microsoft.com/office/drawing/2014/main" id="{ADBA9FC8-D82C-64AA-915A-B56A86C81071}"/>
              </a:ext>
            </a:extLst>
          </p:cNvPr>
          <p:cNvSpPr>
            <a:spLocks noGrp="1"/>
          </p:cNvSpPr>
          <p:nvPr>
            <p:ph idx="1"/>
          </p:nvPr>
        </p:nvSpPr>
        <p:spPr>
          <a:xfrm>
            <a:off x="1115568" y="2054831"/>
            <a:ext cx="10781906" cy="4551452"/>
          </a:xfrm>
        </p:spPr>
        <p:txBody>
          <a:bodyPr>
            <a:normAutofit/>
          </a:bodyPr>
          <a:lstStyle/>
          <a:p>
            <a:pPr marL="0" indent="0">
              <a:buNone/>
            </a:pPr>
            <a:r>
              <a:rPr lang="en-US" sz="2800" b="1" dirty="0"/>
              <a:t>II. The Church is an outward manifestation of the Kingdom of God.</a:t>
            </a:r>
          </a:p>
          <a:p>
            <a:pPr marL="0" indent="0">
              <a:buNone/>
            </a:pPr>
            <a:endParaRPr lang="en-US" sz="2800" b="1" dirty="0"/>
          </a:p>
          <a:p>
            <a:pPr marL="0" indent="0">
              <a:buNone/>
            </a:pPr>
            <a:r>
              <a:rPr lang="en-US" sz="2800" b="1" dirty="0"/>
              <a:t>III. The Purpose of the Church.</a:t>
            </a:r>
          </a:p>
          <a:p>
            <a:pPr marL="0" indent="0">
              <a:buNone/>
            </a:pPr>
            <a:r>
              <a:rPr lang="en-US" sz="2800" b="1" dirty="0"/>
              <a:t>	a. to give glory to God.</a:t>
            </a:r>
          </a:p>
          <a:p>
            <a:pPr marL="0" indent="0">
              <a:buNone/>
            </a:pPr>
            <a:r>
              <a:rPr lang="en-US" sz="2800" b="1" dirty="0"/>
              <a:t>	b. to spread the knowledge and wisdom of God.</a:t>
            </a:r>
          </a:p>
          <a:p>
            <a:pPr marL="0" indent="0">
              <a:buNone/>
            </a:pPr>
            <a:r>
              <a:rPr lang="en-US" sz="2800" b="1" dirty="0"/>
              <a:t>	c. to create a unified people of God.</a:t>
            </a:r>
          </a:p>
          <a:p>
            <a:pPr marL="0" indent="0">
              <a:buNone/>
            </a:pPr>
            <a:r>
              <a:rPr lang="en-US" sz="2800" b="1" dirty="0"/>
              <a:t>	d. to build up and to mature the members of the Church</a:t>
            </a:r>
          </a:p>
        </p:txBody>
      </p:sp>
    </p:spTree>
    <p:extLst>
      <p:ext uri="{BB962C8B-B14F-4D97-AF65-F5344CB8AC3E}">
        <p14:creationId xmlns:p14="http://schemas.microsoft.com/office/powerpoint/2010/main" val="282661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998A-2E2A-0226-CD4F-F4E9804C0058}"/>
              </a:ext>
            </a:extLst>
          </p:cNvPr>
          <p:cNvSpPr>
            <a:spLocks noGrp="1"/>
          </p:cNvSpPr>
          <p:nvPr>
            <p:ph type="title"/>
          </p:nvPr>
        </p:nvSpPr>
        <p:spPr/>
        <p:txBody>
          <a:bodyPr>
            <a:normAutofit/>
          </a:bodyPr>
          <a:lstStyle/>
          <a:p>
            <a:pPr algn="ctr"/>
            <a:r>
              <a:rPr lang="en-US" sz="3600" dirty="0"/>
              <a:t>III d. To edify and mature the Church </a:t>
            </a:r>
          </a:p>
        </p:txBody>
      </p:sp>
      <p:sp>
        <p:nvSpPr>
          <p:cNvPr id="3" name="Content Placeholder 2">
            <a:extLst>
              <a:ext uri="{FF2B5EF4-FFF2-40B4-BE49-F238E27FC236}">
                <a16:creationId xmlns:a16="http://schemas.microsoft.com/office/drawing/2014/main" id="{3086F68A-C52B-FA16-2391-3C6BF39D2D8A}"/>
              </a:ext>
            </a:extLst>
          </p:cNvPr>
          <p:cNvSpPr>
            <a:spLocks noGrp="1"/>
          </p:cNvSpPr>
          <p:nvPr>
            <p:ph idx="1"/>
          </p:nvPr>
        </p:nvSpPr>
        <p:spPr>
          <a:xfrm>
            <a:off x="1115568" y="2116476"/>
            <a:ext cx="10168128" cy="4055724"/>
          </a:xfrm>
        </p:spPr>
        <p:txBody>
          <a:bodyPr>
            <a:normAutofit/>
          </a:bodyPr>
          <a:lstStyle/>
          <a:p>
            <a:pPr marL="0" indent="0">
              <a:buNone/>
            </a:pPr>
            <a:r>
              <a:rPr lang="en-US" sz="2800" b="1" dirty="0"/>
              <a:t>Ephesians 4:11-16   The “job” of the leaders:</a:t>
            </a:r>
          </a:p>
          <a:p>
            <a:pPr marL="0" indent="0">
              <a:buNone/>
            </a:pPr>
            <a:endParaRPr lang="en-US" sz="2800" b="1" dirty="0"/>
          </a:p>
          <a:p>
            <a:pPr marL="0" indent="0">
              <a:buNone/>
            </a:pPr>
            <a:r>
              <a:rPr lang="en-US" sz="2800" b="1" dirty="0"/>
              <a:t>The goal:  1. Unity in the Church.</a:t>
            </a:r>
          </a:p>
          <a:p>
            <a:pPr marL="0" indent="0">
              <a:buNone/>
            </a:pPr>
            <a:r>
              <a:rPr lang="en-US" sz="2800" b="1" dirty="0"/>
              <a:t>2. Maturity of the individual disciples in the Church.</a:t>
            </a:r>
            <a:endParaRPr lang="en-US" sz="2800" dirty="0"/>
          </a:p>
          <a:p>
            <a:pPr marL="0" indent="0">
              <a:buNone/>
            </a:pPr>
            <a:r>
              <a:rPr lang="en-US" sz="2800" b="1" dirty="0"/>
              <a:t>3. Teach correct, sound doctrine.</a:t>
            </a:r>
          </a:p>
        </p:txBody>
      </p:sp>
    </p:spTree>
    <p:extLst>
      <p:ext uri="{BB962C8B-B14F-4D97-AF65-F5344CB8AC3E}">
        <p14:creationId xmlns:p14="http://schemas.microsoft.com/office/powerpoint/2010/main" val="1840415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2DB-292F-A0E0-7FFF-017047C00309}"/>
              </a:ext>
            </a:extLst>
          </p:cNvPr>
          <p:cNvSpPr>
            <a:spLocks noGrp="1"/>
          </p:cNvSpPr>
          <p:nvPr>
            <p:ph type="title"/>
          </p:nvPr>
        </p:nvSpPr>
        <p:spPr/>
        <p:txBody>
          <a:bodyPr>
            <a:normAutofit/>
          </a:bodyPr>
          <a:lstStyle/>
          <a:p>
            <a:pPr algn="ctr"/>
            <a:r>
              <a:rPr lang="en-US" sz="4000" dirty="0"/>
              <a:t>IV. The Life of the Church</a:t>
            </a:r>
          </a:p>
        </p:txBody>
      </p:sp>
      <p:sp>
        <p:nvSpPr>
          <p:cNvPr id="3" name="Content Placeholder 2">
            <a:extLst>
              <a:ext uri="{FF2B5EF4-FFF2-40B4-BE49-F238E27FC236}">
                <a16:creationId xmlns:a16="http://schemas.microsoft.com/office/drawing/2014/main" id="{57BBD702-E36A-24D8-A7A8-B4D198BC7739}"/>
              </a:ext>
            </a:extLst>
          </p:cNvPr>
          <p:cNvSpPr>
            <a:spLocks noGrp="1"/>
          </p:cNvSpPr>
          <p:nvPr>
            <p:ph idx="1"/>
          </p:nvPr>
        </p:nvSpPr>
        <p:spPr>
          <a:xfrm>
            <a:off x="1037690" y="1993187"/>
            <a:ext cx="10246006" cy="4179013"/>
          </a:xfrm>
        </p:spPr>
        <p:txBody>
          <a:bodyPr>
            <a:normAutofit lnSpcReduction="10000"/>
          </a:bodyPr>
          <a:lstStyle/>
          <a:p>
            <a:pPr marL="0" indent="0">
              <a:buNone/>
            </a:pPr>
            <a:r>
              <a:rPr lang="en-US" sz="2800" b="1" dirty="0"/>
              <a:t>Ephesians 4:15-16    The Church is a place where…</a:t>
            </a:r>
          </a:p>
          <a:p>
            <a:pPr marL="0" indent="0">
              <a:buNone/>
            </a:pPr>
            <a:endParaRPr lang="en-US" sz="2800" b="1" dirty="0"/>
          </a:p>
          <a:p>
            <a:pPr marL="0" indent="0">
              <a:buNone/>
            </a:pPr>
            <a:r>
              <a:rPr lang="en-US" sz="2800" b="1" dirty="0"/>
              <a:t>1. Truth is spoken to one another…. in love.</a:t>
            </a:r>
          </a:p>
          <a:p>
            <a:pPr marL="0" indent="0">
              <a:buNone/>
            </a:pPr>
            <a:r>
              <a:rPr lang="en-US" sz="2800" b="1" dirty="0"/>
              <a:t>2. Growing and maturing is happening.</a:t>
            </a:r>
          </a:p>
          <a:p>
            <a:pPr marL="0" indent="0">
              <a:buNone/>
            </a:pPr>
            <a:r>
              <a:rPr lang="en-US" sz="2800" b="1" dirty="0"/>
              <a:t>3. The purpose of the Church is happening.  How?  Through EACH MEMBER doing its work.</a:t>
            </a:r>
          </a:p>
          <a:p>
            <a:pPr marL="0" indent="0">
              <a:buNone/>
            </a:pPr>
            <a:r>
              <a:rPr lang="en-US" sz="2800" b="1" dirty="0"/>
              <a:t>4. Each member’s gifts are developed and used to this end.     1 Peter 4:10-11.</a:t>
            </a:r>
          </a:p>
        </p:txBody>
      </p:sp>
    </p:spTree>
    <p:extLst>
      <p:ext uri="{BB962C8B-B14F-4D97-AF65-F5344CB8AC3E}">
        <p14:creationId xmlns:p14="http://schemas.microsoft.com/office/powerpoint/2010/main" val="86443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926B-920F-D3F2-373D-6450960D38BE}"/>
              </a:ext>
            </a:extLst>
          </p:cNvPr>
          <p:cNvSpPr>
            <a:spLocks noGrp="1"/>
          </p:cNvSpPr>
          <p:nvPr>
            <p:ph type="title"/>
          </p:nvPr>
        </p:nvSpPr>
        <p:spPr/>
        <p:txBody>
          <a:bodyPr>
            <a:normAutofit/>
          </a:bodyPr>
          <a:lstStyle/>
          <a:p>
            <a:r>
              <a:rPr lang="en-US" sz="4400" dirty="0"/>
              <a:t>What Is The Church?</a:t>
            </a:r>
          </a:p>
        </p:txBody>
      </p:sp>
      <p:sp>
        <p:nvSpPr>
          <p:cNvPr id="3" name="Content Placeholder 2">
            <a:extLst>
              <a:ext uri="{FF2B5EF4-FFF2-40B4-BE49-F238E27FC236}">
                <a16:creationId xmlns:a16="http://schemas.microsoft.com/office/drawing/2014/main" id="{8F7DEC35-4388-761C-D413-ADBCB21E3ABB}"/>
              </a:ext>
            </a:extLst>
          </p:cNvPr>
          <p:cNvSpPr>
            <a:spLocks noGrp="1"/>
          </p:cNvSpPr>
          <p:nvPr>
            <p:ph idx="1"/>
          </p:nvPr>
        </p:nvSpPr>
        <p:spPr/>
        <p:txBody>
          <a:bodyPr>
            <a:normAutofit/>
          </a:bodyPr>
          <a:lstStyle/>
          <a:p>
            <a:pPr marL="0" indent="0">
              <a:buNone/>
            </a:pPr>
            <a:r>
              <a:rPr lang="en-US" sz="3200" b="1" dirty="0"/>
              <a:t>The Bride of Christ</a:t>
            </a:r>
          </a:p>
          <a:p>
            <a:pPr marL="0" indent="0">
              <a:buNone/>
            </a:pPr>
            <a:r>
              <a:rPr lang="en-US" sz="3200" b="1" dirty="0"/>
              <a:t>The Body of Christ</a:t>
            </a:r>
          </a:p>
          <a:p>
            <a:pPr marL="0" indent="0">
              <a:buNone/>
            </a:pPr>
            <a:r>
              <a:rPr lang="en-US" sz="3200" b="1" dirty="0"/>
              <a:t>The Family of God</a:t>
            </a:r>
          </a:p>
          <a:p>
            <a:pPr marL="0" indent="0">
              <a:buNone/>
            </a:pPr>
            <a:r>
              <a:rPr lang="en-US" sz="3200" b="1"/>
              <a:t>The Temple </a:t>
            </a:r>
            <a:r>
              <a:rPr lang="en-US" sz="3200" b="1" dirty="0"/>
              <a:t>of the </a:t>
            </a:r>
            <a:r>
              <a:rPr lang="en-US" sz="3200" b="1"/>
              <a:t>Holy Spirit</a:t>
            </a:r>
          </a:p>
          <a:p>
            <a:pPr marL="0" indent="0">
              <a:buNone/>
            </a:pPr>
            <a:endParaRPr lang="en-US" sz="3200" b="1" dirty="0"/>
          </a:p>
        </p:txBody>
      </p:sp>
    </p:spTree>
    <p:extLst>
      <p:ext uri="{BB962C8B-B14F-4D97-AF65-F5344CB8AC3E}">
        <p14:creationId xmlns:p14="http://schemas.microsoft.com/office/powerpoint/2010/main" val="456312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3707-3959-C8D2-DF04-F184AE10553E}"/>
              </a:ext>
            </a:extLst>
          </p:cNvPr>
          <p:cNvSpPr>
            <a:spLocks noGrp="1"/>
          </p:cNvSpPr>
          <p:nvPr>
            <p:ph type="title"/>
          </p:nvPr>
        </p:nvSpPr>
        <p:spPr/>
        <p:txBody>
          <a:bodyPr>
            <a:normAutofit/>
          </a:bodyPr>
          <a:lstStyle/>
          <a:p>
            <a:pPr algn="ctr"/>
            <a:r>
              <a:rPr lang="en-US" sz="4000" dirty="0"/>
              <a:t>The Life of the Church</a:t>
            </a:r>
          </a:p>
        </p:txBody>
      </p:sp>
      <p:sp>
        <p:nvSpPr>
          <p:cNvPr id="3" name="Content Placeholder 2">
            <a:extLst>
              <a:ext uri="{FF2B5EF4-FFF2-40B4-BE49-F238E27FC236}">
                <a16:creationId xmlns:a16="http://schemas.microsoft.com/office/drawing/2014/main" id="{1BDB4B3F-2107-AD77-83FC-B9B894B1F874}"/>
              </a:ext>
            </a:extLst>
          </p:cNvPr>
          <p:cNvSpPr>
            <a:spLocks noGrp="1"/>
          </p:cNvSpPr>
          <p:nvPr>
            <p:ph idx="1"/>
          </p:nvPr>
        </p:nvSpPr>
        <p:spPr>
          <a:xfrm>
            <a:off x="986319" y="2024008"/>
            <a:ext cx="10297377" cy="4148191"/>
          </a:xfrm>
        </p:spPr>
        <p:txBody>
          <a:bodyPr>
            <a:normAutofit/>
          </a:bodyPr>
          <a:lstStyle/>
          <a:p>
            <a:pPr marL="0" indent="0">
              <a:buNone/>
            </a:pPr>
            <a:r>
              <a:rPr lang="en-US" sz="2800" b="1" dirty="0"/>
              <a:t>Ephesians 4:17-5:21    Things to look for (and do!):</a:t>
            </a:r>
          </a:p>
          <a:p>
            <a:pPr marL="0" indent="0">
              <a:buNone/>
            </a:pPr>
            <a:r>
              <a:rPr lang="en-US" sz="2800" b="1" dirty="0"/>
              <a:t>4:17-24  Very different from the world.</a:t>
            </a:r>
          </a:p>
          <a:p>
            <a:pPr marL="0" indent="0">
              <a:buNone/>
            </a:pPr>
            <a:endParaRPr lang="en-US" sz="1000" b="1" dirty="0"/>
          </a:p>
          <a:p>
            <a:pPr marL="0" indent="0">
              <a:buNone/>
            </a:pPr>
            <a:r>
              <a:rPr lang="en-US" sz="2800" b="1" dirty="0"/>
              <a:t>4:25-28  A safe place.   Where disagreements are acknowledged and worked through.</a:t>
            </a:r>
          </a:p>
          <a:p>
            <a:pPr marL="0" indent="0">
              <a:buNone/>
            </a:pPr>
            <a:endParaRPr lang="en-US" sz="1000" b="1" dirty="0"/>
          </a:p>
          <a:p>
            <a:pPr marL="0" indent="0">
              <a:buNone/>
            </a:pPr>
            <a:r>
              <a:rPr lang="en-US" sz="2800" b="1" dirty="0"/>
              <a:t>4:29-5:7  A holy place.</a:t>
            </a:r>
          </a:p>
        </p:txBody>
      </p:sp>
    </p:spTree>
    <p:extLst>
      <p:ext uri="{BB962C8B-B14F-4D97-AF65-F5344CB8AC3E}">
        <p14:creationId xmlns:p14="http://schemas.microsoft.com/office/powerpoint/2010/main" val="2070794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B6DF-3597-0AD4-2877-E4B3926C7EF3}"/>
              </a:ext>
            </a:extLst>
          </p:cNvPr>
          <p:cNvSpPr>
            <a:spLocks noGrp="1"/>
          </p:cNvSpPr>
          <p:nvPr>
            <p:ph type="title"/>
          </p:nvPr>
        </p:nvSpPr>
        <p:spPr/>
        <p:txBody>
          <a:bodyPr>
            <a:normAutofit/>
          </a:bodyPr>
          <a:lstStyle/>
          <a:p>
            <a:pPr algn="ctr"/>
            <a:r>
              <a:rPr lang="en-US" sz="3600" dirty="0"/>
              <a:t>The Church: A Holy Place</a:t>
            </a:r>
          </a:p>
        </p:txBody>
      </p:sp>
      <p:sp>
        <p:nvSpPr>
          <p:cNvPr id="3" name="Content Placeholder 2">
            <a:extLst>
              <a:ext uri="{FF2B5EF4-FFF2-40B4-BE49-F238E27FC236}">
                <a16:creationId xmlns:a16="http://schemas.microsoft.com/office/drawing/2014/main" id="{E34A0AEA-68EA-CE60-AE5D-BE952C13A25E}"/>
              </a:ext>
            </a:extLst>
          </p:cNvPr>
          <p:cNvSpPr>
            <a:spLocks noGrp="1"/>
          </p:cNvSpPr>
          <p:nvPr>
            <p:ph idx="1"/>
          </p:nvPr>
        </p:nvSpPr>
        <p:spPr>
          <a:xfrm>
            <a:off x="1115567" y="1900719"/>
            <a:ext cx="10596971" cy="4271481"/>
          </a:xfrm>
        </p:spPr>
        <p:txBody>
          <a:bodyPr>
            <a:normAutofit/>
          </a:bodyPr>
          <a:lstStyle/>
          <a:p>
            <a:pPr marL="514350" indent="-514350">
              <a:buAutoNum type="alphaLcPeriod"/>
            </a:pPr>
            <a:r>
              <a:rPr lang="en-US" sz="2800" b="1" dirty="0"/>
              <a:t>Very careful about “unwholesome talk.  Eph 5:4 </a:t>
            </a:r>
          </a:p>
          <a:p>
            <a:pPr marL="0" indent="0">
              <a:buNone/>
            </a:pPr>
            <a:endParaRPr lang="en-US" sz="1200" b="1" dirty="0"/>
          </a:p>
          <a:p>
            <a:pPr marL="0" indent="0">
              <a:buNone/>
            </a:pPr>
            <a:r>
              <a:rPr lang="en-US" sz="2800" b="1" dirty="0"/>
              <a:t>b. Speaking only what will build up those who hear and those who are not there.</a:t>
            </a:r>
          </a:p>
          <a:p>
            <a:pPr marL="0" indent="0">
              <a:buNone/>
            </a:pPr>
            <a:r>
              <a:rPr lang="en-US" sz="2800" b="1" dirty="0"/>
              <a:t>	-gossip is anathema in the Church.  It is blaspheming 	the Holy Spirit!!!!</a:t>
            </a:r>
          </a:p>
          <a:p>
            <a:pPr marL="0" indent="0">
              <a:buNone/>
            </a:pPr>
            <a:endParaRPr lang="en-US" sz="1100" b="1" dirty="0"/>
          </a:p>
          <a:p>
            <a:pPr marL="0" indent="0">
              <a:buNone/>
            </a:pPr>
            <a:r>
              <a:rPr lang="en-US" sz="2800" b="1" dirty="0"/>
              <a:t>c. Eph 4:31  Bitterness, rage, anger, etc. are completely unacceptable.</a:t>
            </a:r>
          </a:p>
        </p:txBody>
      </p:sp>
    </p:spTree>
    <p:extLst>
      <p:ext uri="{BB962C8B-B14F-4D97-AF65-F5344CB8AC3E}">
        <p14:creationId xmlns:p14="http://schemas.microsoft.com/office/powerpoint/2010/main" val="3973548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31C5-C47B-969D-1CC5-B0F2B0EC2E8D}"/>
              </a:ext>
            </a:extLst>
          </p:cNvPr>
          <p:cNvSpPr>
            <a:spLocks noGrp="1"/>
          </p:cNvSpPr>
          <p:nvPr>
            <p:ph type="title"/>
          </p:nvPr>
        </p:nvSpPr>
        <p:spPr>
          <a:xfrm>
            <a:off x="1115568" y="318499"/>
            <a:ext cx="10168128" cy="832207"/>
          </a:xfrm>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BED92228-FA06-30EE-6524-390E9BB47961}"/>
              </a:ext>
            </a:extLst>
          </p:cNvPr>
          <p:cNvSpPr>
            <a:spLocks noGrp="1"/>
          </p:cNvSpPr>
          <p:nvPr>
            <p:ph idx="1"/>
          </p:nvPr>
        </p:nvSpPr>
        <p:spPr>
          <a:xfrm>
            <a:off x="924674" y="1366463"/>
            <a:ext cx="10438544" cy="5075434"/>
          </a:xfrm>
        </p:spPr>
        <p:txBody>
          <a:bodyPr>
            <a:normAutofit lnSpcReduction="10000"/>
          </a:bodyPr>
          <a:lstStyle/>
          <a:p>
            <a:pPr marL="0" indent="0">
              <a:buNone/>
            </a:pPr>
            <a:r>
              <a:rPr lang="en-US" sz="2400" b="1" dirty="0"/>
              <a:t>1.  What is one of your “gifts,” and what are you doing, specifically, to use it in the church, to achieve the purposes of the church?</a:t>
            </a:r>
          </a:p>
          <a:p>
            <a:pPr marL="0" indent="0">
              <a:buNone/>
            </a:pPr>
            <a:endParaRPr lang="en-US" sz="900" b="1" dirty="0"/>
          </a:p>
          <a:p>
            <a:pPr marL="0" indent="0">
              <a:buNone/>
            </a:pPr>
            <a:r>
              <a:rPr lang="en-US" sz="2400" b="1" dirty="0"/>
              <a:t>2. How do you feel you do, overall, in speaking the truth in love?  a. In “speaking the truth” and b. Doing it in love?</a:t>
            </a:r>
          </a:p>
          <a:p>
            <a:pPr marL="0" indent="0">
              <a:buNone/>
            </a:pPr>
            <a:endParaRPr lang="en-US" sz="900" b="1" dirty="0"/>
          </a:p>
          <a:p>
            <a:pPr marL="0" indent="0">
              <a:buNone/>
            </a:pPr>
            <a:r>
              <a:rPr lang="en-US" sz="2400" b="1" dirty="0"/>
              <a:t>3. Have you had the habit of talking about others when they are not “in the room” in a way that they would not appreciate if they were there in the conversation?  Let’s be real here.</a:t>
            </a:r>
          </a:p>
          <a:p>
            <a:pPr marL="0" indent="0">
              <a:buNone/>
            </a:pPr>
            <a:endParaRPr lang="en-US" sz="900" b="1" dirty="0"/>
          </a:p>
          <a:p>
            <a:pPr marL="0" indent="0">
              <a:buNone/>
            </a:pPr>
            <a:r>
              <a:rPr lang="en-US" sz="2400" b="1" dirty="0"/>
              <a:t>4. Have you held any anger or bitterness toward a fellow believer?  If appropriate, can you be open about that now? (consider not sharing right now if that would be best).</a:t>
            </a:r>
          </a:p>
          <a:p>
            <a:pPr marL="0" indent="0">
              <a:buNone/>
            </a:pPr>
            <a:endParaRPr lang="en-US" sz="2400" b="1" dirty="0"/>
          </a:p>
        </p:txBody>
      </p:sp>
    </p:spTree>
    <p:extLst>
      <p:ext uri="{BB962C8B-B14F-4D97-AF65-F5344CB8AC3E}">
        <p14:creationId xmlns:p14="http://schemas.microsoft.com/office/powerpoint/2010/main" val="4206337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0A7C-B1F5-D6A1-9666-C7CD1EC1D961}"/>
              </a:ext>
            </a:extLst>
          </p:cNvPr>
          <p:cNvSpPr>
            <a:spLocks noGrp="1"/>
          </p:cNvSpPr>
          <p:nvPr>
            <p:ph type="title"/>
          </p:nvPr>
        </p:nvSpPr>
        <p:spPr>
          <a:xfrm>
            <a:off x="1037690" y="548640"/>
            <a:ext cx="10246006" cy="838371"/>
          </a:xfrm>
        </p:spPr>
        <p:txBody>
          <a:bodyPr>
            <a:normAutofit/>
          </a:bodyPr>
          <a:lstStyle/>
          <a:p>
            <a:pPr algn="ctr"/>
            <a:r>
              <a:rPr lang="en-US" sz="4400" dirty="0"/>
              <a:t>The Life of the Church</a:t>
            </a:r>
          </a:p>
        </p:txBody>
      </p:sp>
      <p:sp>
        <p:nvSpPr>
          <p:cNvPr id="3" name="Content Placeholder 2">
            <a:extLst>
              <a:ext uri="{FF2B5EF4-FFF2-40B4-BE49-F238E27FC236}">
                <a16:creationId xmlns:a16="http://schemas.microsoft.com/office/drawing/2014/main" id="{56FF1E5B-F16D-5DBB-9D09-352F921754C8}"/>
              </a:ext>
            </a:extLst>
          </p:cNvPr>
          <p:cNvSpPr>
            <a:spLocks noGrp="1"/>
          </p:cNvSpPr>
          <p:nvPr>
            <p:ph idx="1"/>
          </p:nvPr>
        </p:nvSpPr>
        <p:spPr>
          <a:xfrm>
            <a:off x="1037690" y="1551398"/>
            <a:ext cx="10246006" cy="4620802"/>
          </a:xfrm>
        </p:spPr>
        <p:txBody>
          <a:bodyPr>
            <a:normAutofit/>
          </a:bodyPr>
          <a:lstStyle/>
          <a:p>
            <a:pPr marL="0" indent="0">
              <a:buNone/>
            </a:pPr>
            <a:r>
              <a:rPr lang="en-US" sz="3200" b="1" dirty="0"/>
              <a:t>So far…</a:t>
            </a:r>
          </a:p>
          <a:p>
            <a:pPr marL="0" indent="0">
              <a:buNone/>
            </a:pPr>
            <a:r>
              <a:rPr lang="en-US" sz="3200" b="1" dirty="0"/>
              <a:t>I. The church is very different from the world.</a:t>
            </a:r>
          </a:p>
          <a:p>
            <a:pPr marL="571500" indent="-571500">
              <a:buAutoNum type="romanUcPeriod" startAt="2"/>
            </a:pPr>
            <a:r>
              <a:rPr lang="en-US" sz="3200" b="1" dirty="0"/>
              <a:t>The church is a safe place.</a:t>
            </a:r>
          </a:p>
          <a:p>
            <a:pPr marL="0" indent="0">
              <a:buNone/>
            </a:pPr>
            <a:r>
              <a:rPr lang="en-US" sz="3200" b="1" dirty="0"/>
              <a:t>III. The church is a holy place.</a:t>
            </a:r>
          </a:p>
          <a:p>
            <a:pPr marL="0" indent="0">
              <a:buNone/>
            </a:pPr>
            <a:r>
              <a:rPr lang="en-US" sz="3200" b="1" dirty="0"/>
              <a:t>	a. No unwholesome talk</a:t>
            </a:r>
          </a:p>
          <a:p>
            <a:pPr marL="0" indent="0">
              <a:buNone/>
            </a:pPr>
            <a:r>
              <a:rPr lang="en-US" sz="3200" b="1" dirty="0"/>
              <a:t>	b. Only edifying talk.  No gossip!</a:t>
            </a:r>
          </a:p>
          <a:p>
            <a:pPr marL="0" indent="0">
              <a:buNone/>
            </a:pPr>
            <a:r>
              <a:rPr lang="en-US" sz="3200" b="1" dirty="0"/>
              <a:t>	c. No bitterness, rage, anger, verbal brawling.</a:t>
            </a:r>
          </a:p>
          <a:p>
            <a:pPr marL="571500" indent="-571500">
              <a:buAutoNum type="romanUcPeriod" startAt="2"/>
            </a:pPr>
            <a:endParaRPr lang="en-US" sz="3200" b="1" dirty="0"/>
          </a:p>
          <a:p>
            <a:pPr marL="0" indent="0">
              <a:buNone/>
            </a:pPr>
            <a:endParaRPr lang="en-US" sz="3200" b="1" dirty="0"/>
          </a:p>
        </p:txBody>
      </p:sp>
    </p:spTree>
    <p:extLst>
      <p:ext uri="{BB962C8B-B14F-4D97-AF65-F5344CB8AC3E}">
        <p14:creationId xmlns:p14="http://schemas.microsoft.com/office/powerpoint/2010/main" val="3211621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91EB-BDEA-A037-ECF4-72797FB2D609}"/>
              </a:ext>
            </a:extLst>
          </p:cNvPr>
          <p:cNvSpPr>
            <a:spLocks noGrp="1"/>
          </p:cNvSpPr>
          <p:nvPr>
            <p:ph type="title"/>
          </p:nvPr>
        </p:nvSpPr>
        <p:spPr/>
        <p:txBody>
          <a:bodyPr>
            <a:normAutofit/>
          </a:bodyPr>
          <a:lstStyle/>
          <a:p>
            <a:pPr algn="ctr"/>
            <a:r>
              <a:rPr lang="en-US" sz="3600" dirty="0"/>
              <a:t>The Church: A Holy Place</a:t>
            </a:r>
          </a:p>
        </p:txBody>
      </p:sp>
      <p:sp>
        <p:nvSpPr>
          <p:cNvPr id="3" name="Content Placeholder 2">
            <a:extLst>
              <a:ext uri="{FF2B5EF4-FFF2-40B4-BE49-F238E27FC236}">
                <a16:creationId xmlns:a16="http://schemas.microsoft.com/office/drawing/2014/main" id="{F0B352B1-8799-5622-5584-404D3826FCDC}"/>
              </a:ext>
            </a:extLst>
          </p:cNvPr>
          <p:cNvSpPr>
            <a:spLocks noGrp="1"/>
          </p:cNvSpPr>
          <p:nvPr>
            <p:ph idx="1"/>
          </p:nvPr>
        </p:nvSpPr>
        <p:spPr>
          <a:xfrm>
            <a:off x="1115568" y="1900719"/>
            <a:ext cx="10168128" cy="4271481"/>
          </a:xfrm>
        </p:spPr>
        <p:txBody>
          <a:bodyPr>
            <a:normAutofit/>
          </a:bodyPr>
          <a:lstStyle/>
          <a:p>
            <a:pPr marL="0" indent="0">
              <a:buNone/>
            </a:pPr>
            <a:r>
              <a:rPr lang="en-US" sz="2800" b="1" dirty="0"/>
              <a:t>d. Eph 5:3-7  Absolute sexual purity.  Not even a hint…</a:t>
            </a:r>
          </a:p>
          <a:p>
            <a:pPr marL="0" indent="0">
              <a:buNone/>
            </a:pPr>
            <a:endParaRPr lang="en-US" sz="2800" b="1" dirty="0"/>
          </a:p>
          <a:p>
            <a:pPr marL="0" indent="0">
              <a:buNone/>
            </a:pPr>
            <a:r>
              <a:rPr lang="en-US" sz="2800" b="1" dirty="0"/>
              <a:t>1 Tim 5:1-2  Absolute purity.   Q: What does that look like?  </a:t>
            </a:r>
          </a:p>
          <a:p>
            <a:pPr marL="0" indent="0">
              <a:buNone/>
            </a:pPr>
            <a:endParaRPr lang="en-US" sz="2800" b="1" dirty="0"/>
          </a:p>
          <a:p>
            <a:pPr marL="0" indent="0">
              <a:buNone/>
            </a:pPr>
            <a:r>
              <a:rPr lang="en-US" sz="2800" b="1" dirty="0"/>
              <a:t>But I am an exception.  I have this covered.  Don’t worry!</a:t>
            </a:r>
          </a:p>
          <a:p>
            <a:pPr marL="0" indent="0">
              <a:buNone/>
            </a:pPr>
            <a:r>
              <a:rPr lang="en-US" sz="2800" b="1" dirty="0"/>
              <a:t>1 Corinthians 10:12-13    If you think you stand… </a:t>
            </a:r>
          </a:p>
        </p:txBody>
      </p:sp>
    </p:spTree>
    <p:extLst>
      <p:ext uri="{BB962C8B-B14F-4D97-AF65-F5344CB8AC3E}">
        <p14:creationId xmlns:p14="http://schemas.microsoft.com/office/powerpoint/2010/main" val="3595058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8E4B-BBB2-B110-7418-76025FA662EB}"/>
              </a:ext>
            </a:extLst>
          </p:cNvPr>
          <p:cNvSpPr>
            <a:spLocks noGrp="1"/>
          </p:cNvSpPr>
          <p:nvPr>
            <p:ph type="title"/>
          </p:nvPr>
        </p:nvSpPr>
        <p:spPr/>
        <p:txBody>
          <a:bodyPr/>
          <a:lstStyle/>
          <a:p>
            <a:pPr algn="ctr"/>
            <a:r>
              <a:rPr lang="en-US" dirty="0"/>
              <a:t>Ephesians 5:8-21  We are very different from the world!</a:t>
            </a:r>
          </a:p>
        </p:txBody>
      </p:sp>
      <p:sp>
        <p:nvSpPr>
          <p:cNvPr id="3" name="Content Placeholder 2">
            <a:extLst>
              <a:ext uri="{FF2B5EF4-FFF2-40B4-BE49-F238E27FC236}">
                <a16:creationId xmlns:a16="http://schemas.microsoft.com/office/drawing/2014/main" id="{66BC0F69-33DD-8714-E6F0-F13ED336EC3C}"/>
              </a:ext>
            </a:extLst>
          </p:cNvPr>
          <p:cNvSpPr>
            <a:spLocks noGrp="1"/>
          </p:cNvSpPr>
          <p:nvPr>
            <p:ph idx="1"/>
          </p:nvPr>
        </p:nvSpPr>
        <p:spPr>
          <a:xfrm>
            <a:off x="1115568" y="1728216"/>
            <a:ext cx="10168128" cy="4939712"/>
          </a:xfrm>
        </p:spPr>
        <p:txBody>
          <a:bodyPr>
            <a:normAutofit lnSpcReduction="10000"/>
          </a:bodyPr>
          <a:lstStyle/>
          <a:p>
            <a:pPr marL="0" indent="0">
              <a:buNone/>
            </a:pPr>
            <a:r>
              <a:rPr lang="en-US" sz="2800" b="1" dirty="0"/>
              <a:t>v. 11  We expose deeds of darkness (appropriately and sensitively but…)</a:t>
            </a:r>
          </a:p>
          <a:p>
            <a:pPr marL="0" indent="0">
              <a:buNone/>
            </a:pPr>
            <a:endParaRPr lang="en-US" sz="1000" b="1" dirty="0"/>
          </a:p>
          <a:p>
            <a:pPr marL="0" indent="0">
              <a:buNone/>
            </a:pPr>
            <a:r>
              <a:rPr lang="en-US" sz="2800" b="1" dirty="0"/>
              <a:t>v. 21  Submit to one another out of reverence for Christ.</a:t>
            </a:r>
          </a:p>
          <a:p>
            <a:pPr marL="0" indent="0">
              <a:buNone/>
            </a:pPr>
            <a:endParaRPr lang="en-US" sz="1000" b="1" dirty="0"/>
          </a:p>
          <a:p>
            <a:pPr marL="0" indent="0">
              <a:buNone/>
            </a:pPr>
            <a:r>
              <a:rPr lang="en-US" sz="2800" b="1" dirty="0"/>
              <a:t>The church is a place where we express our thoughts, our opinions, our goals, our desires, but…  We readily give way to the thoughts, opinions, goals and desires of others.</a:t>
            </a:r>
          </a:p>
          <a:p>
            <a:pPr marL="0" indent="0">
              <a:buNone/>
            </a:pPr>
            <a:endParaRPr lang="en-US" sz="1100" b="1" dirty="0"/>
          </a:p>
          <a:p>
            <a:pPr marL="0" indent="0">
              <a:buNone/>
            </a:pPr>
            <a:r>
              <a:rPr lang="en-US" sz="2800" b="1" dirty="0"/>
              <a:t>Philippians 2:3-4  Consider others “better” (</a:t>
            </a:r>
            <a:r>
              <a:rPr lang="en-US" sz="2800" b="1" dirty="0" err="1"/>
              <a:t>ie</a:t>
            </a:r>
            <a:r>
              <a:rPr lang="en-US" sz="2800" b="1" dirty="0"/>
              <a:t>. give preference to) than yourselves. </a:t>
            </a:r>
          </a:p>
        </p:txBody>
      </p:sp>
    </p:spTree>
    <p:extLst>
      <p:ext uri="{BB962C8B-B14F-4D97-AF65-F5344CB8AC3E}">
        <p14:creationId xmlns:p14="http://schemas.microsoft.com/office/powerpoint/2010/main" val="198964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1EE1-2AA6-B4FF-4AE0-940984B1A849}"/>
              </a:ext>
            </a:extLst>
          </p:cNvPr>
          <p:cNvSpPr>
            <a:spLocks noGrp="1"/>
          </p:cNvSpPr>
          <p:nvPr>
            <p:ph type="title"/>
          </p:nvPr>
        </p:nvSpPr>
        <p:spPr/>
        <p:txBody>
          <a:bodyPr>
            <a:normAutofit/>
          </a:bodyPr>
          <a:lstStyle/>
          <a:p>
            <a:pPr algn="ctr"/>
            <a:r>
              <a:rPr lang="en-US" sz="4000" dirty="0"/>
              <a:t>Ephesians 6:18-20  A Praying Church</a:t>
            </a:r>
          </a:p>
        </p:txBody>
      </p:sp>
      <p:sp>
        <p:nvSpPr>
          <p:cNvPr id="3" name="Content Placeholder 2">
            <a:extLst>
              <a:ext uri="{FF2B5EF4-FFF2-40B4-BE49-F238E27FC236}">
                <a16:creationId xmlns:a16="http://schemas.microsoft.com/office/drawing/2014/main" id="{79FF0813-BE2F-E605-5C74-E41F21F73E9A}"/>
              </a:ext>
            </a:extLst>
          </p:cNvPr>
          <p:cNvSpPr>
            <a:spLocks noGrp="1"/>
          </p:cNvSpPr>
          <p:nvPr>
            <p:ph idx="1"/>
          </p:nvPr>
        </p:nvSpPr>
        <p:spPr/>
        <p:txBody>
          <a:bodyPr>
            <a:normAutofit/>
          </a:bodyPr>
          <a:lstStyle/>
          <a:p>
            <a:pPr marL="0" indent="0" algn="ctr">
              <a:buNone/>
            </a:pPr>
            <a:r>
              <a:rPr lang="en-US" sz="2800" b="1" dirty="0"/>
              <a:t>All kinds of prayers</a:t>
            </a:r>
          </a:p>
          <a:p>
            <a:pPr marL="0" indent="0" algn="ctr">
              <a:buNone/>
            </a:pPr>
            <a:r>
              <a:rPr lang="en-US" sz="2800" b="1" dirty="0"/>
              <a:t>Keep on praying</a:t>
            </a:r>
          </a:p>
          <a:p>
            <a:pPr marL="0" indent="0" algn="ctr">
              <a:buNone/>
            </a:pPr>
            <a:r>
              <a:rPr lang="en-US" sz="2800" b="1" dirty="0"/>
              <a:t>Pray for your leaders</a:t>
            </a:r>
          </a:p>
        </p:txBody>
      </p:sp>
    </p:spTree>
    <p:extLst>
      <p:ext uri="{BB962C8B-B14F-4D97-AF65-F5344CB8AC3E}">
        <p14:creationId xmlns:p14="http://schemas.microsoft.com/office/powerpoint/2010/main" val="2134118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274C-870B-16AC-3984-834851874A7D}"/>
              </a:ext>
            </a:extLst>
          </p:cNvPr>
          <p:cNvSpPr>
            <a:spLocks noGrp="1"/>
          </p:cNvSpPr>
          <p:nvPr>
            <p:ph type="title"/>
          </p:nvPr>
        </p:nvSpPr>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704064DB-1B1D-32E0-E65B-8DFDC4AB0FEB}"/>
              </a:ext>
            </a:extLst>
          </p:cNvPr>
          <p:cNvSpPr>
            <a:spLocks noGrp="1"/>
          </p:cNvSpPr>
          <p:nvPr>
            <p:ph idx="1"/>
          </p:nvPr>
        </p:nvSpPr>
        <p:spPr>
          <a:xfrm>
            <a:off x="1017142" y="1839074"/>
            <a:ext cx="10266554" cy="4333126"/>
          </a:xfrm>
        </p:spPr>
        <p:txBody>
          <a:bodyPr>
            <a:normAutofit/>
          </a:bodyPr>
          <a:lstStyle/>
          <a:p>
            <a:pPr marL="0" indent="0">
              <a:buNone/>
            </a:pPr>
            <a:r>
              <a:rPr lang="en-US" sz="2400" b="1" dirty="0"/>
              <a:t>1. Has there been a situation in which you did not fully implement the admonition to have not even a hint of impurity or immorality?</a:t>
            </a:r>
          </a:p>
          <a:p>
            <a:pPr marL="0" indent="0">
              <a:buNone/>
            </a:pPr>
            <a:endParaRPr lang="en-US" sz="2400" b="1" dirty="0"/>
          </a:p>
          <a:p>
            <a:pPr marL="0" indent="0">
              <a:buNone/>
            </a:pPr>
            <a:r>
              <a:rPr lang="en-US" sz="2400" b="1" dirty="0"/>
              <a:t>2. In what way can you do a better job of submitting to one another?</a:t>
            </a:r>
          </a:p>
          <a:p>
            <a:pPr marL="0" indent="0">
              <a:buNone/>
            </a:pPr>
            <a:endParaRPr lang="en-US" sz="2400" b="1" dirty="0"/>
          </a:p>
          <a:p>
            <a:pPr marL="0" indent="0">
              <a:buNone/>
            </a:pPr>
            <a:r>
              <a:rPr lang="en-US" sz="2400" b="1" dirty="0"/>
              <a:t>3. Devoted to the apostle’s teaching, to the fellowship, to public worship and to prayer.  Which of these is your strength and which is </a:t>
            </a:r>
            <a:r>
              <a:rPr lang="en-US" sz="2400" b="1"/>
              <a:t>your weakness?</a:t>
            </a:r>
            <a:endParaRPr lang="en-US" sz="2400" b="1" dirty="0"/>
          </a:p>
        </p:txBody>
      </p:sp>
    </p:spTree>
    <p:extLst>
      <p:ext uri="{BB962C8B-B14F-4D97-AF65-F5344CB8AC3E}">
        <p14:creationId xmlns:p14="http://schemas.microsoft.com/office/powerpoint/2010/main" val="274195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1B4B-957C-9559-9873-9409B64192D3}"/>
              </a:ext>
            </a:extLst>
          </p:cNvPr>
          <p:cNvSpPr>
            <a:spLocks noGrp="1"/>
          </p:cNvSpPr>
          <p:nvPr>
            <p:ph type="title"/>
          </p:nvPr>
        </p:nvSpPr>
        <p:spPr/>
        <p:txBody>
          <a:bodyPr>
            <a:normAutofit/>
          </a:bodyPr>
          <a:lstStyle/>
          <a:p>
            <a:pPr algn="ctr"/>
            <a:r>
              <a:rPr lang="en-US" sz="4400" dirty="0"/>
              <a:t>The Life of the Church III</a:t>
            </a:r>
          </a:p>
        </p:txBody>
      </p:sp>
      <p:sp>
        <p:nvSpPr>
          <p:cNvPr id="3" name="Content Placeholder 2">
            <a:extLst>
              <a:ext uri="{FF2B5EF4-FFF2-40B4-BE49-F238E27FC236}">
                <a16:creationId xmlns:a16="http://schemas.microsoft.com/office/drawing/2014/main" id="{C3C832D7-C850-52EE-3A70-CBE9296BAD35}"/>
              </a:ext>
            </a:extLst>
          </p:cNvPr>
          <p:cNvSpPr>
            <a:spLocks noGrp="1"/>
          </p:cNvSpPr>
          <p:nvPr>
            <p:ph idx="1"/>
          </p:nvPr>
        </p:nvSpPr>
        <p:spPr/>
        <p:txBody>
          <a:bodyPr>
            <a:normAutofit/>
          </a:bodyPr>
          <a:lstStyle/>
          <a:p>
            <a:pPr marL="0" indent="0">
              <a:buNone/>
            </a:pPr>
            <a:r>
              <a:rPr lang="en-US" sz="3200" b="1" dirty="0"/>
              <a:t>Our Outline</a:t>
            </a:r>
          </a:p>
          <a:p>
            <a:pPr marL="0" indent="0">
              <a:buNone/>
            </a:pPr>
            <a:r>
              <a:rPr lang="en-US" sz="3200" b="1" dirty="0"/>
              <a:t>What is the Church?</a:t>
            </a:r>
          </a:p>
          <a:p>
            <a:pPr marL="0" indent="0">
              <a:buNone/>
            </a:pPr>
            <a:r>
              <a:rPr lang="en-US" sz="3200" b="1" dirty="0"/>
              <a:t>The Church and the Kingdom of God</a:t>
            </a:r>
          </a:p>
          <a:p>
            <a:pPr marL="0" indent="0">
              <a:buNone/>
            </a:pPr>
            <a:r>
              <a:rPr lang="en-US" sz="3200" b="1" dirty="0"/>
              <a:t>The Purpose of the Church</a:t>
            </a:r>
          </a:p>
          <a:p>
            <a:pPr marL="0" indent="0">
              <a:buNone/>
            </a:pPr>
            <a:r>
              <a:rPr lang="en-US" sz="3200" b="1" dirty="0"/>
              <a:t>The Life of the Church</a:t>
            </a:r>
          </a:p>
        </p:txBody>
      </p:sp>
    </p:spTree>
    <p:extLst>
      <p:ext uri="{BB962C8B-B14F-4D97-AF65-F5344CB8AC3E}">
        <p14:creationId xmlns:p14="http://schemas.microsoft.com/office/powerpoint/2010/main" val="1454097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2A43-DA01-C3A9-ED70-CA104075CADA}"/>
              </a:ext>
            </a:extLst>
          </p:cNvPr>
          <p:cNvSpPr>
            <a:spLocks noGrp="1"/>
          </p:cNvSpPr>
          <p:nvPr>
            <p:ph type="title"/>
          </p:nvPr>
        </p:nvSpPr>
        <p:spPr/>
        <p:txBody>
          <a:bodyPr>
            <a:normAutofit/>
          </a:bodyPr>
          <a:lstStyle/>
          <a:p>
            <a:pPr algn="ctr"/>
            <a:r>
              <a:rPr lang="en-US" sz="4400" dirty="0"/>
              <a:t>What is the Church?</a:t>
            </a:r>
          </a:p>
        </p:txBody>
      </p:sp>
      <p:sp>
        <p:nvSpPr>
          <p:cNvPr id="3" name="Content Placeholder 2">
            <a:extLst>
              <a:ext uri="{FF2B5EF4-FFF2-40B4-BE49-F238E27FC236}">
                <a16:creationId xmlns:a16="http://schemas.microsoft.com/office/drawing/2014/main" id="{E18D5E28-7DD8-11EB-308C-28E9DF23F4E6}"/>
              </a:ext>
            </a:extLst>
          </p:cNvPr>
          <p:cNvSpPr>
            <a:spLocks noGrp="1"/>
          </p:cNvSpPr>
          <p:nvPr>
            <p:ph idx="1"/>
          </p:nvPr>
        </p:nvSpPr>
        <p:spPr>
          <a:xfrm>
            <a:off x="1705510" y="2478024"/>
            <a:ext cx="9578186" cy="3694176"/>
          </a:xfrm>
        </p:spPr>
        <p:txBody>
          <a:bodyPr>
            <a:normAutofit/>
          </a:bodyPr>
          <a:lstStyle/>
          <a:p>
            <a:pPr marL="0" indent="0">
              <a:buNone/>
            </a:pPr>
            <a:r>
              <a:rPr lang="en-US" sz="3200" b="1" dirty="0"/>
              <a:t>The Bride of Christ</a:t>
            </a:r>
          </a:p>
          <a:p>
            <a:pPr marL="0" indent="0">
              <a:buNone/>
            </a:pPr>
            <a:r>
              <a:rPr lang="en-US" sz="3200" b="1" dirty="0"/>
              <a:t>The Body of Christ</a:t>
            </a:r>
          </a:p>
          <a:p>
            <a:pPr marL="0" indent="0">
              <a:buNone/>
            </a:pPr>
            <a:r>
              <a:rPr lang="en-US" sz="3200" b="1" dirty="0"/>
              <a:t>The Family of God</a:t>
            </a:r>
          </a:p>
          <a:p>
            <a:pPr marL="0" indent="0">
              <a:buNone/>
            </a:pPr>
            <a:r>
              <a:rPr lang="en-US" sz="3200" b="1" dirty="0"/>
              <a:t>The Temple of the Holy Spirit</a:t>
            </a:r>
          </a:p>
        </p:txBody>
      </p:sp>
    </p:spTree>
    <p:extLst>
      <p:ext uri="{BB962C8B-B14F-4D97-AF65-F5344CB8AC3E}">
        <p14:creationId xmlns:p14="http://schemas.microsoft.com/office/powerpoint/2010/main" val="65890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9AE9-EB74-4F87-B730-416B7E0D732D}"/>
              </a:ext>
            </a:extLst>
          </p:cNvPr>
          <p:cNvSpPr>
            <a:spLocks noGrp="1"/>
          </p:cNvSpPr>
          <p:nvPr>
            <p:ph type="title"/>
          </p:nvPr>
        </p:nvSpPr>
        <p:spPr>
          <a:xfrm>
            <a:off x="2360676" y="548640"/>
            <a:ext cx="7626096" cy="783010"/>
          </a:xfrm>
        </p:spPr>
        <p:txBody>
          <a:bodyPr>
            <a:normAutofit/>
          </a:bodyPr>
          <a:lstStyle/>
          <a:p>
            <a:pPr algn="ctr"/>
            <a:r>
              <a:rPr lang="en-US" dirty="0"/>
              <a:t>Ephesians 5:25-32 The Bride of Christ                                    </a:t>
            </a:r>
            <a:endParaRPr lang="en-US" sz="2800" dirty="0"/>
          </a:p>
        </p:txBody>
      </p:sp>
      <p:sp>
        <p:nvSpPr>
          <p:cNvPr id="3" name="Content Placeholder 2">
            <a:extLst>
              <a:ext uri="{FF2B5EF4-FFF2-40B4-BE49-F238E27FC236}">
                <a16:creationId xmlns:a16="http://schemas.microsoft.com/office/drawing/2014/main" id="{84856B10-09C3-4D15-B011-9B99443831EB}"/>
              </a:ext>
            </a:extLst>
          </p:cNvPr>
          <p:cNvSpPr>
            <a:spLocks noGrp="1"/>
          </p:cNvSpPr>
          <p:nvPr>
            <p:ph idx="1"/>
          </p:nvPr>
        </p:nvSpPr>
        <p:spPr>
          <a:xfrm>
            <a:off x="523982" y="1766274"/>
            <a:ext cx="5829667" cy="5091726"/>
          </a:xfrm>
        </p:spPr>
        <p:txBody>
          <a:bodyPr>
            <a:normAutofit/>
          </a:bodyPr>
          <a:lstStyle/>
          <a:p>
            <a:pPr marL="0" indent="0">
              <a:buNone/>
            </a:pPr>
            <a:r>
              <a:rPr lang="en-US" sz="2400" b="1" dirty="0"/>
              <a:t>v. 25  Christ loved the Church.</a:t>
            </a:r>
          </a:p>
          <a:p>
            <a:pPr marL="0" indent="0">
              <a:buNone/>
            </a:pPr>
            <a:r>
              <a:rPr lang="en-US" sz="2400" b="1" dirty="0"/>
              <a:t>He gave himself up for her.</a:t>
            </a:r>
          </a:p>
          <a:p>
            <a:pPr marL="0" indent="0">
              <a:buNone/>
            </a:pPr>
            <a:r>
              <a:rPr lang="en-US" sz="2400" b="1" dirty="0"/>
              <a:t>v. 26 He made her holy</a:t>
            </a:r>
          </a:p>
          <a:p>
            <a:pPr marL="0" indent="0">
              <a:buNone/>
            </a:pPr>
            <a:r>
              <a:rPr lang="en-US" sz="2400" b="1" dirty="0"/>
              <a:t>v. 27 He presents us radiant to God.</a:t>
            </a:r>
          </a:p>
          <a:p>
            <a:pPr marL="0" indent="0">
              <a:buNone/>
            </a:pPr>
            <a:endParaRPr lang="en-US" sz="800" b="1" dirty="0"/>
          </a:p>
          <a:p>
            <a:pPr marL="0" indent="0">
              <a:buNone/>
            </a:pPr>
            <a:r>
              <a:rPr lang="en-US" sz="2400" b="1" dirty="0"/>
              <a:t>He wants us to do the same.  Have you been doing that?</a:t>
            </a:r>
          </a:p>
          <a:p>
            <a:pPr marL="0" indent="0">
              <a:buNone/>
            </a:pPr>
            <a:r>
              <a:rPr lang="en-US" sz="2000" b="1" dirty="0"/>
              <a:t>      - give yourself up for the Church</a:t>
            </a:r>
          </a:p>
          <a:p>
            <a:pPr marL="0" indent="0">
              <a:buNone/>
            </a:pPr>
            <a:r>
              <a:rPr lang="en-US" sz="2000" b="1" dirty="0"/>
              <a:t>      - make her holy</a:t>
            </a:r>
          </a:p>
          <a:p>
            <a:pPr marL="0" indent="0">
              <a:buNone/>
            </a:pPr>
            <a:r>
              <a:rPr lang="en-US" sz="2000" b="1" dirty="0"/>
              <a:t>      -present her holy</a:t>
            </a:r>
          </a:p>
          <a:p>
            <a:pPr marL="0" indent="0">
              <a:buNone/>
            </a:pPr>
            <a:endParaRPr lang="en-US" sz="2400" b="1" dirty="0"/>
          </a:p>
        </p:txBody>
      </p:sp>
      <p:pic>
        <p:nvPicPr>
          <p:cNvPr id="1026" name="Picture 2" descr="The Bride of Christ Revealed – Part 3 God's Definition of a Woman | The  Agapegeek Blog">
            <a:extLst>
              <a:ext uri="{FF2B5EF4-FFF2-40B4-BE49-F238E27FC236}">
                <a16:creationId xmlns:a16="http://schemas.microsoft.com/office/drawing/2014/main" id="{933C82C6-900E-9105-730E-56B51CAB4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332" y="1406729"/>
            <a:ext cx="5829667" cy="509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4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0DF5-1128-428E-EFFE-C7E43BCAA499}"/>
              </a:ext>
            </a:extLst>
          </p:cNvPr>
          <p:cNvSpPr>
            <a:spLocks noGrp="1"/>
          </p:cNvSpPr>
          <p:nvPr>
            <p:ph type="title"/>
          </p:nvPr>
        </p:nvSpPr>
        <p:spPr/>
        <p:txBody>
          <a:bodyPr>
            <a:normAutofit/>
          </a:bodyPr>
          <a:lstStyle/>
          <a:p>
            <a:pPr algn="ctr"/>
            <a:r>
              <a:rPr lang="en-US" sz="4400" dirty="0"/>
              <a:t>The Purpose of the Church</a:t>
            </a:r>
          </a:p>
        </p:txBody>
      </p:sp>
      <p:sp>
        <p:nvSpPr>
          <p:cNvPr id="3" name="Content Placeholder 2">
            <a:extLst>
              <a:ext uri="{FF2B5EF4-FFF2-40B4-BE49-F238E27FC236}">
                <a16:creationId xmlns:a16="http://schemas.microsoft.com/office/drawing/2014/main" id="{C1F688D8-F9E7-9431-0E65-912B99298C34}"/>
              </a:ext>
            </a:extLst>
          </p:cNvPr>
          <p:cNvSpPr>
            <a:spLocks noGrp="1"/>
          </p:cNvSpPr>
          <p:nvPr>
            <p:ph idx="1"/>
          </p:nvPr>
        </p:nvSpPr>
        <p:spPr>
          <a:xfrm>
            <a:off x="1325366" y="2270589"/>
            <a:ext cx="9958330" cy="3901611"/>
          </a:xfrm>
        </p:spPr>
        <p:txBody>
          <a:bodyPr>
            <a:normAutofit/>
          </a:bodyPr>
          <a:lstStyle/>
          <a:p>
            <a:pPr marL="0" indent="0">
              <a:buNone/>
            </a:pPr>
            <a:r>
              <a:rPr lang="en-US" sz="3200" b="1" dirty="0"/>
              <a:t>To give glory to God.</a:t>
            </a:r>
          </a:p>
          <a:p>
            <a:pPr marL="0" indent="0">
              <a:buNone/>
            </a:pPr>
            <a:r>
              <a:rPr lang="en-US" sz="3200" b="1" dirty="0"/>
              <a:t>To spread the knowledge and wisdom of God.</a:t>
            </a:r>
          </a:p>
          <a:p>
            <a:pPr marL="0" indent="0">
              <a:buNone/>
            </a:pPr>
            <a:r>
              <a:rPr lang="en-US" sz="3200" b="1" dirty="0"/>
              <a:t>To create a miraculously unified people.</a:t>
            </a:r>
          </a:p>
          <a:p>
            <a:pPr marL="0" indent="0">
              <a:buNone/>
            </a:pPr>
            <a:r>
              <a:rPr lang="en-US" sz="3200" b="1" dirty="0"/>
              <a:t>To build and mature believers in Christ.</a:t>
            </a:r>
          </a:p>
          <a:p>
            <a:pPr marL="0" indent="0">
              <a:buNone/>
            </a:pPr>
            <a:endParaRPr lang="en-US" sz="3200" dirty="0"/>
          </a:p>
        </p:txBody>
      </p:sp>
    </p:spTree>
    <p:extLst>
      <p:ext uri="{BB962C8B-B14F-4D97-AF65-F5344CB8AC3E}">
        <p14:creationId xmlns:p14="http://schemas.microsoft.com/office/powerpoint/2010/main" val="4059412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4351-3B9C-D31C-CC7F-5B79EADD7987}"/>
              </a:ext>
            </a:extLst>
          </p:cNvPr>
          <p:cNvSpPr>
            <a:spLocks noGrp="1"/>
          </p:cNvSpPr>
          <p:nvPr>
            <p:ph type="title"/>
          </p:nvPr>
        </p:nvSpPr>
        <p:spPr>
          <a:xfrm>
            <a:off x="1115568" y="548640"/>
            <a:ext cx="10168128" cy="735630"/>
          </a:xfrm>
        </p:spPr>
        <p:txBody>
          <a:bodyPr>
            <a:normAutofit/>
          </a:bodyPr>
          <a:lstStyle/>
          <a:p>
            <a:pPr algn="ctr"/>
            <a:r>
              <a:rPr lang="en-US" sz="4400" dirty="0"/>
              <a:t>The Life of the Church</a:t>
            </a:r>
          </a:p>
        </p:txBody>
      </p:sp>
      <p:sp>
        <p:nvSpPr>
          <p:cNvPr id="3" name="Content Placeholder 2">
            <a:extLst>
              <a:ext uri="{FF2B5EF4-FFF2-40B4-BE49-F238E27FC236}">
                <a16:creationId xmlns:a16="http://schemas.microsoft.com/office/drawing/2014/main" id="{D12A36E6-2919-5102-30DC-EDA93E4B8D22}"/>
              </a:ext>
            </a:extLst>
          </p:cNvPr>
          <p:cNvSpPr>
            <a:spLocks noGrp="1"/>
          </p:cNvSpPr>
          <p:nvPr>
            <p:ph idx="1"/>
          </p:nvPr>
        </p:nvSpPr>
        <p:spPr>
          <a:xfrm>
            <a:off x="1115568" y="1746607"/>
            <a:ext cx="10168128" cy="4425593"/>
          </a:xfrm>
        </p:spPr>
        <p:txBody>
          <a:bodyPr>
            <a:normAutofit/>
          </a:bodyPr>
          <a:lstStyle/>
          <a:p>
            <a:pPr marL="0" indent="0">
              <a:buNone/>
            </a:pPr>
            <a:r>
              <a:rPr lang="en-US" sz="2800" b="1" dirty="0"/>
              <a:t>So far…</a:t>
            </a:r>
          </a:p>
          <a:p>
            <a:pPr marL="0" indent="0">
              <a:buNone/>
            </a:pPr>
            <a:r>
              <a:rPr lang="en-US" sz="2800" b="1" dirty="0"/>
              <a:t>I. The Church is a place very different from the world.</a:t>
            </a:r>
          </a:p>
          <a:p>
            <a:pPr marL="0" indent="0">
              <a:buNone/>
            </a:pPr>
            <a:r>
              <a:rPr lang="en-US" sz="2800" b="1" dirty="0"/>
              <a:t>II. The Church is a safe place.</a:t>
            </a:r>
          </a:p>
          <a:p>
            <a:pPr marL="0" indent="0">
              <a:buNone/>
            </a:pPr>
            <a:r>
              <a:rPr lang="en-US" sz="2800" b="1" dirty="0"/>
              <a:t>III. The Church is a holy place.</a:t>
            </a:r>
          </a:p>
          <a:p>
            <a:pPr marL="0" indent="0">
              <a:buNone/>
            </a:pPr>
            <a:r>
              <a:rPr lang="en-US" sz="2800" b="1" dirty="0"/>
              <a:t>IV. The Church is a praying place.</a:t>
            </a:r>
          </a:p>
        </p:txBody>
      </p:sp>
    </p:spTree>
    <p:extLst>
      <p:ext uri="{BB962C8B-B14F-4D97-AF65-F5344CB8AC3E}">
        <p14:creationId xmlns:p14="http://schemas.microsoft.com/office/powerpoint/2010/main" val="3483605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C478-3E98-F88D-DD05-9BBF793A1221}"/>
              </a:ext>
            </a:extLst>
          </p:cNvPr>
          <p:cNvSpPr>
            <a:spLocks noGrp="1"/>
          </p:cNvSpPr>
          <p:nvPr>
            <p:ph type="title"/>
          </p:nvPr>
        </p:nvSpPr>
        <p:spPr/>
        <p:txBody>
          <a:bodyPr>
            <a:normAutofit/>
          </a:bodyPr>
          <a:lstStyle/>
          <a:p>
            <a:pPr algn="ctr"/>
            <a:r>
              <a:rPr lang="en-US" sz="4000" dirty="0"/>
              <a:t>Acts 2:42-47  A Model Church</a:t>
            </a:r>
          </a:p>
        </p:txBody>
      </p:sp>
      <p:sp>
        <p:nvSpPr>
          <p:cNvPr id="3" name="Content Placeholder 2">
            <a:extLst>
              <a:ext uri="{FF2B5EF4-FFF2-40B4-BE49-F238E27FC236}">
                <a16:creationId xmlns:a16="http://schemas.microsoft.com/office/drawing/2014/main" id="{0E5C39D3-6771-670A-F2E6-6C79B166BBAE}"/>
              </a:ext>
            </a:extLst>
          </p:cNvPr>
          <p:cNvSpPr>
            <a:spLocks noGrp="1"/>
          </p:cNvSpPr>
          <p:nvPr>
            <p:ph idx="1"/>
          </p:nvPr>
        </p:nvSpPr>
        <p:spPr>
          <a:xfrm>
            <a:off x="1191802" y="2085654"/>
            <a:ext cx="10091894" cy="4086546"/>
          </a:xfrm>
        </p:spPr>
        <p:txBody>
          <a:bodyPr>
            <a:normAutofit/>
          </a:bodyPr>
          <a:lstStyle/>
          <a:p>
            <a:pPr marL="0" indent="0">
              <a:buNone/>
            </a:pPr>
            <a:r>
              <a:rPr lang="en-US" sz="2800" b="1" dirty="0"/>
              <a:t>V. Devoted to the apostle’s teaching.</a:t>
            </a:r>
          </a:p>
          <a:p>
            <a:pPr marL="0" indent="0">
              <a:buNone/>
            </a:pPr>
            <a:r>
              <a:rPr lang="en-US" sz="2800" b="1" dirty="0"/>
              <a:t>VI.  Devoted to fellowship.</a:t>
            </a:r>
          </a:p>
          <a:p>
            <a:pPr marL="0" indent="0">
              <a:buNone/>
            </a:pPr>
            <a:r>
              <a:rPr lang="en-US" sz="2800" b="1" dirty="0"/>
              <a:t>VII. Devoted to public worship.</a:t>
            </a:r>
          </a:p>
          <a:p>
            <a:pPr marL="0" indent="0">
              <a:buNone/>
            </a:pPr>
            <a:r>
              <a:rPr lang="en-US" sz="2800" b="1" dirty="0"/>
              <a:t>VIII. Devoted to prayer.</a:t>
            </a:r>
          </a:p>
          <a:p>
            <a:pPr marL="0" indent="0">
              <a:buNone/>
            </a:pPr>
            <a:r>
              <a:rPr lang="en-US" sz="2800" b="1" dirty="0"/>
              <a:t>IX. Devoted to one another.</a:t>
            </a:r>
          </a:p>
          <a:p>
            <a:pPr marL="0" indent="0">
              <a:buNone/>
            </a:pPr>
            <a:r>
              <a:rPr lang="en-US" sz="2800" b="1" dirty="0"/>
              <a:t>X. A growing church</a:t>
            </a:r>
          </a:p>
        </p:txBody>
      </p:sp>
    </p:spTree>
    <p:extLst>
      <p:ext uri="{BB962C8B-B14F-4D97-AF65-F5344CB8AC3E}">
        <p14:creationId xmlns:p14="http://schemas.microsoft.com/office/powerpoint/2010/main" val="3614784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838A-2605-4320-D028-6DBB32F41D37}"/>
              </a:ext>
            </a:extLst>
          </p:cNvPr>
          <p:cNvSpPr>
            <a:spLocks noGrp="1"/>
          </p:cNvSpPr>
          <p:nvPr>
            <p:ph type="title"/>
          </p:nvPr>
        </p:nvSpPr>
        <p:spPr>
          <a:xfrm>
            <a:off x="815248" y="548640"/>
            <a:ext cx="10686362" cy="1179576"/>
          </a:xfrm>
        </p:spPr>
        <p:txBody>
          <a:bodyPr>
            <a:normAutofit/>
          </a:bodyPr>
          <a:lstStyle/>
          <a:p>
            <a:pPr algn="ctr"/>
            <a:r>
              <a:rPr lang="en-US" sz="4400" dirty="0"/>
              <a:t>V. Devoted to the Apostles’ Teaching</a:t>
            </a:r>
          </a:p>
        </p:txBody>
      </p:sp>
      <p:sp>
        <p:nvSpPr>
          <p:cNvPr id="3" name="Content Placeholder 2">
            <a:extLst>
              <a:ext uri="{FF2B5EF4-FFF2-40B4-BE49-F238E27FC236}">
                <a16:creationId xmlns:a16="http://schemas.microsoft.com/office/drawing/2014/main" id="{CAF1CB1F-0850-51C4-5592-8E9C8D4E5B25}"/>
              </a:ext>
            </a:extLst>
          </p:cNvPr>
          <p:cNvSpPr>
            <a:spLocks noGrp="1"/>
          </p:cNvSpPr>
          <p:nvPr>
            <p:ph idx="1"/>
          </p:nvPr>
        </p:nvSpPr>
        <p:spPr>
          <a:xfrm>
            <a:off x="6020656" y="1900719"/>
            <a:ext cx="5630238" cy="4271481"/>
          </a:xfrm>
        </p:spPr>
        <p:txBody>
          <a:bodyPr>
            <a:normAutofit/>
          </a:bodyPr>
          <a:lstStyle/>
          <a:p>
            <a:pPr marL="0" indent="0">
              <a:buNone/>
            </a:pPr>
            <a:r>
              <a:rPr lang="en-US" sz="2800" b="1" dirty="0"/>
              <a:t>In-depth Bible study</a:t>
            </a:r>
          </a:p>
          <a:p>
            <a:pPr marL="0" indent="0">
              <a:buNone/>
            </a:pPr>
            <a:r>
              <a:rPr lang="en-US" sz="2800" b="1" dirty="0"/>
              <a:t>Conversations about the Bible</a:t>
            </a:r>
          </a:p>
          <a:p>
            <a:pPr marL="0" indent="0">
              <a:buNone/>
            </a:pPr>
            <a:r>
              <a:rPr lang="en-US" sz="2800" b="1" dirty="0"/>
              <a:t>Sharing Quiet times.</a:t>
            </a:r>
          </a:p>
          <a:p>
            <a:pPr marL="0" indent="0">
              <a:buNone/>
            </a:pPr>
            <a:r>
              <a:rPr lang="en-US" sz="2800" b="1" dirty="0"/>
              <a:t>Reading through the Bible</a:t>
            </a:r>
          </a:p>
          <a:p>
            <a:pPr marL="0" indent="0">
              <a:buNone/>
            </a:pPr>
            <a:r>
              <a:rPr lang="en-US" sz="2800" b="1" dirty="0"/>
              <a:t>Studying out a doctrine.</a:t>
            </a:r>
          </a:p>
          <a:p>
            <a:pPr marL="0" indent="0">
              <a:buNone/>
            </a:pPr>
            <a:r>
              <a:rPr lang="en-US" sz="2800" b="1" dirty="0"/>
              <a:t>In-depth study of a Bible book.</a:t>
            </a:r>
          </a:p>
          <a:p>
            <a:pPr marL="0" indent="0">
              <a:buNone/>
            </a:pPr>
            <a:r>
              <a:rPr lang="en-US" sz="2800" b="1" dirty="0"/>
              <a:t>Preparing lessons.</a:t>
            </a:r>
          </a:p>
        </p:txBody>
      </p:sp>
      <p:pic>
        <p:nvPicPr>
          <p:cNvPr id="1026" name="Picture 2" descr="Azpen My E-Bible Tablet | Swiss Colony">
            <a:extLst>
              <a:ext uri="{FF2B5EF4-FFF2-40B4-BE49-F238E27FC236}">
                <a16:creationId xmlns:a16="http://schemas.microsoft.com/office/drawing/2014/main" id="{236EFDDB-0856-1D79-F597-58C1647EE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94" y="1650327"/>
            <a:ext cx="5352089" cy="535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41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78D5-49F6-57FD-61D9-31E0A1272E69}"/>
              </a:ext>
            </a:extLst>
          </p:cNvPr>
          <p:cNvSpPr>
            <a:spLocks noGrp="1"/>
          </p:cNvSpPr>
          <p:nvPr>
            <p:ph type="title"/>
          </p:nvPr>
        </p:nvSpPr>
        <p:spPr>
          <a:xfrm>
            <a:off x="1115568" y="548640"/>
            <a:ext cx="10168128" cy="581517"/>
          </a:xfrm>
        </p:spPr>
        <p:txBody>
          <a:bodyPr>
            <a:normAutofit fontScale="90000"/>
          </a:bodyPr>
          <a:lstStyle/>
          <a:p>
            <a:pPr algn="ctr"/>
            <a:r>
              <a:rPr lang="en-US" sz="4000" dirty="0"/>
              <a:t>VI. Devoted to the fellowship</a:t>
            </a:r>
          </a:p>
        </p:txBody>
      </p:sp>
      <p:pic>
        <p:nvPicPr>
          <p:cNvPr id="5" name="Content Placeholder 4" descr="A group of people posing for a photo&#10;&#10;AI-generated content may be incorrect.">
            <a:extLst>
              <a:ext uri="{FF2B5EF4-FFF2-40B4-BE49-F238E27FC236}">
                <a16:creationId xmlns:a16="http://schemas.microsoft.com/office/drawing/2014/main" id="{FE34C1F9-48C4-8A93-870C-334E55195D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6187" y="1856062"/>
            <a:ext cx="5865813" cy="4399359"/>
          </a:xfrm>
        </p:spPr>
      </p:pic>
      <p:sp>
        <p:nvSpPr>
          <p:cNvPr id="6" name="TextBox 5">
            <a:extLst>
              <a:ext uri="{FF2B5EF4-FFF2-40B4-BE49-F238E27FC236}">
                <a16:creationId xmlns:a16="http://schemas.microsoft.com/office/drawing/2014/main" id="{973DA9E9-2212-8154-895E-FD752E532C9A}"/>
              </a:ext>
            </a:extLst>
          </p:cNvPr>
          <p:cNvSpPr txBox="1"/>
          <p:nvPr/>
        </p:nvSpPr>
        <p:spPr>
          <a:xfrm>
            <a:off x="1115568" y="1931542"/>
            <a:ext cx="4391380" cy="5262979"/>
          </a:xfrm>
          <a:prstGeom prst="rect">
            <a:avLst/>
          </a:prstGeom>
          <a:noFill/>
        </p:spPr>
        <p:txBody>
          <a:bodyPr wrap="square" rtlCol="0">
            <a:spAutoFit/>
          </a:bodyPr>
          <a:lstStyle/>
          <a:p>
            <a:r>
              <a:rPr lang="en-US" sz="2800" b="1" dirty="0"/>
              <a:t>Daily fellowship.</a:t>
            </a:r>
          </a:p>
          <a:p>
            <a:r>
              <a:rPr lang="en-US" sz="2800" b="1" dirty="0"/>
              <a:t>Eating in homes.</a:t>
            </a:r>
          </a:p>
          <a:p>
            <a:r>
              <a:rPr lang="en-US" sz="2800" b="1" dirty="0"/>
              <a:t>Hanging out.</a:t>
            </a:r>
          </a:p>
          <a:p>
            <a:r>
              <a:rPr lang="en-US" sz="2800" b="1" dirty="0"/>
              <a:t>Double dates.</a:t>
            </a:r>
          </a:p>
          <a:p>
            <a:r>
              <a:rPr lang="en-US" sz="2800" b="1" dirty="0"/>
              <a:t>Game nights.</a:t>
            </a:r>
          </a:p>
          <a:p>
            <a:r>
              <a:rPr lang="en-US" sz="2800" b="1" dirty="0"/>
              <a:t>Informal get-togethers</a:t>
            </a:r>
          </a:p>
          <a:p>
            <a:endParaRPr lang="en-US" sz="2800" b="1" dirty="0"/>
          </a:p>
          <a:p>
            <a:r>
              <a:rPr lang="en-US" sz="2800" b="1" dirty="0"/>
              <a:t>Hebrews 10:23-25  Do not forsake the fellowship.</a:t>
            </a:r>
          </a:p>
          <a:p>
            <a:endParaRPr lang="en-US" sz="2800" b="1" dirty="0"/>
          </a:p>
          <a:p>
            <a:endParaRPr lang="en-US" sz="2800" b="1" dirty="0"/>
          </a:p>
        </p:txBody>
      </p:sp>
    </p:spTree>
    <p:extLst>
      <p:ext uri="{BB962C8B-B14F-4D97-AF65-F5344CB8AC3E}">
        <p14:creationId xmlns:p14="http://schemas.microsoft.com/office/powerpoint/2010/main" val="2595121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20B4-5D97-DEEC-3491-F7D3E600AFC2}"/>
              </a:ext>
            </a:extLst>
          </p:cNvPr>
          <p:cNvSpPr>
            <a:spLocks noGrp="1"/>
          </p:cNvSpPr>
          <p:nvPr>
            <p:ph type="title"/>
          </p:nvPr>
        </p:nvSpPr>
        <p:spPr>
          <a:xfrm>
            <a:off x="6801932" y="400691"/>
            <a:ext cx="4481764" cy="976045"/>
          </a:xfrm>
        </p:spPr>
        <p:txBody>
          <a:bodyPr>
            <a:normAutofit/>
          </a:bodyPr>
          <a:lstStyle/>
          <a:p>
            <a:pPr algn="ctr"/>
            <a:r>
              <a:rPr lang="en-US" sz="4000" dirty="0"/>
              <a:t>Fellowship</a:t>
            </a:r>
          </a:p>
        </p:txBody>
      </p:sp>
      <p:pic>
        <p:nvPicPr>
          <p:cNvPr id="5" name="Content Placeholder 4" descr="A group of people sitting around a table with pumpkins&#10;&#10;AI-generated content may be incorrect.">
            <a:extLst>
              <a:ext uri="{FF2B5EF4-FFF2-40B4-BE49-F238E27FC236}">
                <a16:creationId xmlns:a16="http://schemas.microsoft.com/office/drawing/2014/main" id="{95D6D500-5B5C-7377-A82B-68B5415A76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92" y="0"/>
            <a:ext cx="5790762" cy="7721016"/>
          </a:xfrm>
        </p:spPr>
      </p:pic>
      <p:pic>
        <p:nvPicPr>
          <p:cNvPr id="7" name="Picture 6" descr="A group of people sitting at a table&#10;&#10;AI-generated content may be incorrect.">
            <a:extLst>
              <a:ext uri="{FF2B5EF4-FFF2-40B4-BE49-F238E27FC236}">
                <a16:creationId xmlns:a16="http://schemas.microsoft.com/office/drawing/2014/main" id="{F5EC5CD2-8C3F-56B6-EBA2-3B2A8FEF3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48" y="1894901"/>
            <a:ext cx="6499952" cy="4874964"/>
          </a:xfrm>
          <a:prstGeom prst="rect">
            <a:avLst/>
          </a:prstGeom>
        </p:spPr>
      </p:pic>
    </p:spTree>
    <p:extLst>
      <p:ext uri="{BB962C8B-B14F-4D97-AF65-F5344CB8AC3E}">
        <p14:creationId xmlns:p14="http://schemas.microsoft.com/office/powerpoint/2010/main" val="510292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17F5-B7A6-665A-DD76-5B84FEA3418B}"/>
              </a:ext>
            </a:extLst>
          </p:cNvPr>
          <p:cNvSpPr>
            <a:spLocks noGrp="1"/>
          </p:cNvSpPr>
          <p:nvPr>
            <p:ph type="title"/>
          </p:nvPr>
        </p:nvSpPr>
        <p:spPr/>
        <p:txBody>
          <a:bodyPr>
            <a:normAutofit/>
          </a:bodyPr>
          <a:lstStyle/>
          <a:p>
            <a:pPr algn="ctr"/>
            <a:r>
              <a:rPr lang="en-US" sz="4000" dirty="0"/>
              <a:t>VII. Devoted to Public Worship</a:t>
            </a:r>
          </a:p>
        </p:txBody>
      </p:sp>
      <p:sp>
        <p:nvSpPr>
          <p:cNvPr id="3" name="Content Placeholder 2">
            <a:extLst>
              <a:ext uri="{FF2B5EF4-FFF2-40B4-BE49-F238E27FC236}">
                <a16:creationId xmlns:a16="http://schemas.microsoft.com/office/drawing/2014/main" id="{4F3374C4-4DFF-1FD7-1CB0-A4941971F5C2}"/>
              </a:ext>
            </a:extLst>
          </p:cNvPr>
          <p:cNvSpPr>
            <a:spLocks noGrp="1"/>
          </p:cNvSpPr>
          <p:nvPr>
            <p:ph idx="1"/>
          </p:nvPr>
        </p:nvSpPr>
        <p:spPr>
          <a:xfrm>
            <a:off x="7182998" y="1728216"/>
            <a:ext cx="4770302" cy="4734228"/>
          </a:xfrm>
        </p:spPr>
        <p:txBody>
          <a:bodyPr>
            <a:normAutofit lnSpcReduction="10000"/>
          </a:bodyPr>
          <a:lstStyle/>
          <a:p>
            <a:pPr marL="0" indent="0">
              <a:buNone/>
            </a:pPr>
            <a:r>
              <a:rPr lang="en-US" sz="2800" b="1" i="1" dirty="0" err="1"/>
              <a:t>proskuneo</a:t>
            </a:r>
            <a:endParaRPr lang="en-US" sz="2800" b="1" i="1" dirty="0"/>
          </a:p>
          <a:p>
            <a:pPr marL="0" indent="0">
              <a:buNone/>
            </a:pPr>
            <a:r>
              <a:rPr lang="en-US" sz="2800" b="1" dirty="0"/>
              <a:t>Lord’s Supper</a:t>
            </a:r>
          </a:p>
          <a:p>
            <a:pPr marL="0" indent="0">
              <a:buNone/>
            </a:pPr>
            <a:r>
              <a:rPr lang="en-US" sz="2800" b="1" dirty="0"/>
              <a:t>Singing</a:t>
            </a:r>
          </a:p>
          <a:p>
            <a:pPr marL="0" indent="0">
              <a:buNone/>
            </a:pPr>
            <a:r>
              <a:rPr lang="en-US" sz="2800" b="1" dirty="0"/>
              <a:t>Praying together</a:t>
            </a:r>
          </a:p>
          <a:p>
            <a:pPr marL="0" indent="0">
              <a:buNone/>
            </a:pPr>
            <a:r>
              <a:rPr lang="en-US" sz="2800" b="1" dirty="0"/>
              <a:t>Ephesians 5:19-20</a:t>
            </a:r>
          </a:p>
          <a:p>
            <a:pPr marL="0" indent="0">
              <a:buNone/>
            </a:pPr>
            <a:r>
              <a:rPr lang="en-US" sz="2800" b="1" dirty="0"/>
              <a:t>Let’s learn new songs and let’s improve our corporate worship!</a:t>
            </a:r>
          </a:p>
          <a:p>
            <a:pPr marL="0" indent="0">
              <a:buNone/>
            </a:pPr>
            <a:r>
              <a:rPr lang="en-US" sz="2800" b="1" dirty="0"/>
              <a:t>Sat 9:00</a:t>
            </a:r>
          </a:p>
        </p:txBody>
      </p:sp>
      <p:pic>
        <p:nvPicPr>
          <p:cNvPr id="5" name="Picture 4" descr="A group of people in a gym&#10;&#10;AI-generated content may be incorrect.">
            <a:extLst>
              <a:ext uri="{FF2B5EF4-FFF2-40B4-BE49-F238E27FC236}">
                <a16:creationId xmlns:a16="http://schemas.microsoft.com/office/drawing/2014/main" id="{628D8FBE-4548-0CCB-33AD-BEA163F02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15" y="1630496"/>
            <a:ext cx="6765759" cy="5074319"/>
          </a:xfrm>
          <a:prstGeom prst="rect">
            <a:avLst/>
          </a:prstGeom>
        </p:spPr>
      </p:pic>
    </p:spTree>
    <p:extLst>
      <p:ext uri="{BB962C8B-B14F-4D97-AF65-F5344CB8AC3E}">
        <p14:creationId xmlns:p14="http://schemas.microsoft.com/office/powerpoint/2010/main" val="896843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61BA-FB64-5D23-4AEE-1ED66300E1C9}"/>
              </a:ext>
            </a:extLst>
          </p:cNvPr>
          <p:cNvSpPr>
            <a:spLocks noGrp="1"/>
          </p:cNvSpPr>
          <p:nvPr>
            <p:ph type="title"/>
          </p:nvPr>
        </p:nvSpPr>
        <p:spPr>
          <a:xfrm>
            <a:off x="1520328" y="548640"/>
            <a:ext cx="9763368" cy="1179576"/>
          </a:xfrm>
        </p:spPr>
        <p:txBody>
          <a:bodyPr>
            <a:normAutofit/>
          </a:bodyPr>
          <a:lstStyle/>
          <a:p>
            <a:r>
              <a:rPr lang="en-US" sz="4000" dirty="0"/>
              <a:t>VIII. Devoted to Prayer</a:t>
            </a:r>
          </a:p>
        </p:txBody>
      </p:sp>
      <p:sp>
        <p:nvSpPr>
          <p:cNvPr id="3" name="Content Placeholder 2">
            <a:extLst>
              <a:ext uri="{FF2B5EF4-FFF2-40B4-BE49-F238E27FC236}">
                <a16:creationId xmlns:a16="http://schemas.microsoft.com/office/drawing/2014/main" id="{45543A4D-45E6-0B46-5555-32ACA415FE61}"/>
              </a:ext>
            </a:extLst>
          </p:cNvPr>
          <p:cNvSpPr>
            <a:spLocks noGrp="1"/>
          </p:cNvSpPr>
          <p:nvPr>
            <p:ph idx="1"/>
          </p:nvPr>
        </p:nvSpPr>
        <p:spPr>
          <a:xfrm>
            <a:off x="1130156" y="2198670"/>
            <a:ext cx="10417997" cy="3973530"/>
          </a:xfrm>
        </p:spPr>
        <p:txBody>
          <a:bodyPr>
            <a:normAutofit/>
          </a:bodyPr>
          <a:lstStyle/>
          <a:p>
            <a:pPr marL="0" indent="0">
              <a:buNone/>
            </a:pPr>
            <a:r>
              <a:rPr lang="en-US" sz="3200" b="1" dirty="0"/>
              <a:t>This comment is about public prayer, principally.</a:t>
            </a:r>
          </a:p>
          <a:p>
            <a:pPr marL="0" indent="0">
              <a:buNone/>
            </a:pPr>
            <a:endParaRPr lang="en-US" sz="1700" b="1" dirty="0"/>
          </a:p>
          <a:p>
            <a:pPr marL="0" indent="0">
              <a:buNone/>
            </a:pPr>
            <a:r>
              <a:rPr lang="en-US" sz="3200" b="1" dirty="0"/>
              <a:t>Acts 4:23-31  Powerful, bold, faithful group prayers.</a:t>
            </a:r>
          </a:p>
          <a:p>
            <a:pPr marL="0" indent="0">
              <a:buNone/>
            </a:pPr>
            <a:endParaRPr lang="en-US" sz="1600" b="1" dirty="0"/>
          </a:p>
          <a:p>
            <a:pPr marL="0" indent="0">
              <a:buNone/>
            </a:pPr>
            <a:r>
              <a:rPr lang="en-US" sz="3200" b="1" dirty="0"/>
              <a:t>Wed 7:00 AM prayer times</a:t>
            </a:r>
          </a:p>
          <a:p>
            <a:pPr marL="0" indent="0">
              <a:buNone/>
            </a:pPr>
            <a:endParaRPr lang="en-US" sz="1400" b="1" dirty="0"/>
          </a:p>
          <a:p>
            <a:pPr marL="0" indent="0">
              <a:buNone/>
            </a:pPr>
            <a:r>
              <a:rPr lang="en-US" sz="3200" b="1" dirty="0"/>
              <a:t>Come to our prayer night Fri. 7/11.</a:t>
            </a:r>
          </a:p>
        </p:txBody>
      </p:sp>
    </p:spTree>
    <p:extLst>
      <p:ext uri="{BB962C8B-B14F-4D97-AF65-F5344CB8AC3E}">
        <p14:creationId xmlns:p14="http://schemas.microsoft.com/office/powerpoint/2010/main" val="86651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7906-BEAC-BFF2-2A86-53AF494E2508}"/>
              </a:ext>
            </a:extLst>
          </p:cNvPr>
          <p:cNvSpPr>
            <a:spLocks noGrp="1"/>
          </p:cNvSpPr>
          <p:nvPr>
            <p:ph type="title"/>
          </p:nvPr>
        </p:nvSpPr>
        <p:spPr/>
        <p:txBody>
          <a:bodyPr>
            <a:normAutofit/>
          </a:bodyPr>
          <a:lstStyle/>
          <a:p>
            <a:pPr algn="ctr"/>
            <a:r>
              <a:rPr lang="en-US" sz="4000" dirty="0"/>
              <a:t>IX. A place where needs are met</a:t>
            </a:r>
          </a:p>
        </p:txBody>
      </p:sp>
      <p:sp>
        <p:nvSpPr>
          <p:cNvPr id="3" name="Content Placeholder 2">
            <a:extLst>
              <a:ext uri="{FF2B5EF4-FFF2-40B4-BE49-F238E27FC236}">
                <a16:creationId xmlns:a16="http://schemas.microsoft.com/office/drawing/2014/main" id="{8931EB63-9003-DC06-775D-3DADC634D99F}"/>
              </a:ext>
            </a:extLst>
          </p:cNvPr>
          <p:cNvSpPr>
            <a:spLocks noGrp="1"/>
          </p:cNvSpPr>
          <p:nvPr>
            <p:ph idx="1"/>
          </p:nvPr>
        </p:nvSpPr>
        <p:spPr>
          <a:xfrm>
            <a:off x="1115568" y="1818526"/>
            <a:ext cx="10168128" cy="4353674"/>
          </a:xfrm>
        </p:spPr>
        <p:txBody>
          <a:bodyPr>
            <a:normAutofit/>
          </a:bodyPr>
          <a:lstStyle/>
          <a:p>
            <a:pPr marL="0" indent="0">
              <a:buNone/>
            </a:pPr>
            <a:r>
              <a:rPr lang="en-US" sz="2800" b="1" dirty="0"/>
              <a:t>Emotional needs.</a:t>
            </a:r>
          </a:p>
          <a:p>
            <a:pPr marL="0" indent="0">
              <a:buNone/>
            </a:pPr>
            <a:r>
              <a:rPr lang="en-US" sz="2800" b="1" dirty="0"/>
              <a:t>Physical needs.</a:t>
            </a:r>
          </a:p>
          <a:p>
            <a:pPr marL="0" indent="0">
              <a:buNone/>
            </a:pPr>
            <a:r>
              <a:rPr lang="en-US" sz="2800" b="1" dirty="0"/>
              <a:t>Companionship.</a:t>
            </a:r>
          </a:p>
          <a:p>
            <a:pPr marL="0" indent="0">
              <a:buNone/>
            </a:pPr>
            <a:endParaRPr lang="en-US" sz="2800" b="1" dirty="0"/>
          </a:p>
          <a:p>
            <a:pPr marL="0" indent="0">
              <a:buNone/>
            </a:pPr>
            <a:r>
              <a:rPr lang="en-US" sz="2800" b="1" dirty="0"/>
              <a:t>Acts 2:44  Acts 4:32-37.  There were no unmet needs among them!</a:t>
            </a:r>
          </a:p>
        </p:txBody>
      </p:sp>
    </p:spTree>
    <p:extLst>
      <p:ext uri="{BB962C8B-B14F-4D97-AF65-F5344CB8AC3E}">
        <p14:creationId xmlns:p14="http://schemas.microsoft.com/office/powerpoint/2010/main" val="2291188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7CD1-AD08-F1CE-1D58-3554DA0C984B}"/>
              </a:ext>
            </a:extLst>
          </p:cNvPr>
          <p:cNvSpPr>
            <a:spLocks noGrp="1"/>
          </p:cNvSpPr>
          <p:nvPr>
            <p:ph type="title"/>
          </p:nvPr>
        </p:nvSpPr>
        <p:spPr/>
        <p:txBody>
          <a:bodyPr>
            <a:normAutofit fontScale="90000"/>
          </a:bodyPr>
          <a:lstStyle/>
          <a:p>
            <a:pPr algn="ctr"/>
            <a:r>
              <a:rPr lang="en-US" sz="4000" dirty="0"/>
              <a:t>A Place Where Numerical Growth Happens</a:t>
            </a:r>
          </a:p>
        </p:txBody>
      </p:sp>
      <p:sp>
        <p:nvSpPr>
          <p:cNvPr id="3" name="Content Placeholder 2">
            <a:extLst>
              <a:ext uri="{FF2B5EF4-FFF2-40B4-BE49-F238E27FC236}">
                <a16:creationId xmlns:a16="http://schemas.microsoft.com/office/drawing/2014/main" id="{FC10B6D7-0533-BA2C-C93F-D26E04F396C0}"/>
              </a:ext>
            </a:extLst>
          </p:cNvPr>
          <p:cNvSpPr>
            <a:spLocks noGrp="1"/>
          </p:cNvSpPr>
          <p:nvPr>
            <p:ph idx="1"/>
          </p:nvPr>
        </p:nvSpPr>
        <p:spPr>
          <a:xfrm>
            <a:off x="924673" y="2075380"/>
            <a:ext cx="4387065" cy="4325420"/>
          </a:xfrm>
        </p:spPr>
        <p:txBody>
          <a:bodyPr>
            <a:normAutofit/>
          </a:bodyPr>
          <a:lstStyle/>
          <a:p>
            <a:pPr marL="0" indent="0">
              <a:buNone/>
            </a:pPr>
            <a:r>
              <a:rPr lang="en-US" sz="3200" b="1" dirty="0"/>
              <a:t>Acts 4:4</a:t>
            </a:r>
          </a:p>
          <a:p>
            <a:pPr marL="0" indent="0">
              <a:buNone/>
            </a:pPr>
            <a:r>
              <a:rPr lang="en-US" sz="3200" b="1" dirty="0"/>
              <a:t>Acts 5:14</a:t>
            </a:r>
          </a:p>
          <a:p>
            <a:pPr marL="0" indent="0">
              <a:buNone/>
            </a:pPr>
            <a:r>
              <a:rPr lang="en-US" sz="3200" b="1" dirty="0"/>
              <a:t>Acts 6:7</a:t>
            </a:r>
          </a:p>
          <a:p>
            <a:pPr marL="0" indent="0">
              <a:buNone/>
            </a:pPr>
            <a:endParaRPr lang="en-US" sz="3200" b="1" dirty="0"/>
          </a:p>
          <a:p>
            <a:pPr marL="0" indent="0">
              <a:buNone/>
            </a:pPr>
            <a:r>
              <a:rPr lang="en-US" sz="3200" b="1" dirty="0"/>
              <a:t>Numerical growth is natural in the Church.</a:t>
            </a:r>
          </a:p>
        </p:txBody>
      </p:sp>
      <p:pic>
        <p:nvPicPr>
          <p:cNvPr id="8" name="Picture 7">
            <a:extLst>
              <a:ext uri="{FF2B5EF4-FFF2-40B4-BE49-F238E27FC236}">
                <a16:creationId xmlns:a16="http://schemas.microsoft.com/office/drawing/2014/main" id="{9BD4C2CD-185B-B28F-D336-BED7870B9D92}"/>
              </a:ext>
            </a:extLst>
          </p:cNvPr>
          <p:cNvPicPr>
            <a:picLocks noChangeAspect="1"/>
          </p:cNvPicPr>
          <p:nvPr/>
        </p:nvPicPr>
        <p:blipFill>
          <a:blip r:embed="rId2"/>
          <a:stretch>
            <a:fillRect/>
          </a:stretch>
        </p:blipFill>
        <p:spPr>
          <a:xfrm>
            <a:off x="6199632" y="1833936"/>
            <a:ext cx="7551506" cy="5663630"/>
          </a:xfrm>
          <a:prstGeom prst="rect">
            <a:avLst/>
          </a:prstGeom>
        </p:spPr>
      </p:pic>
    </p:spTree>
    <p:extLst>
      <p:ext uri="{BB962C8B-B14F-4D97-AF65-F5344CB8AC3E}">
        <p14:creationId xmlns:p14="http://schemas.microsoft.com/office/powerpoint/2010/main" val="269575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81AF-4CAE-ADB7-F6FE-41A59868D8E0}"/>
              </a:ext>
            </a:extLst>
          </p:cNvPr>
          <p:cNvSpPr>
            <a:spLocks noGrp="1"/>
          </p:cNvSpPr>
          <p:nvPr>
            <p:ph type="title"/>
          </p:nvPr>
        </p:nvSpPr>
        <p:spPr/>
        <p:txBody>
          <a:bodyPr>
            <a:normAutofit/>
          </a:bodyPr>
          <a:lstStyle/>
          <a:p>
            <a:pPr algn="ctr"/>
            <a:r>
              <a:rPr lang="en-US" sz="4400" dirty="0"/>
              <a:t>Revelation 19:6-8</a:t>
            </a:r>
          </a:p>
        </p:txBody>
      </p:sp>
      <p:sp>
        <p:nvSpPr>
          <p:cNvPr id="3" name="Content Placeholder 2">
            <a:extLst>
              <a:ext uri="{FF2B5EF4-FFF2-40B4-BE49-F238E27FC236}">
                <a16:creationId xmlns:a16="http://schemas.microsoft.com/office/drawing/2014/main" id="{914F9893-4EE7-D50B-867D-4374188DBC86}"/>
              </a:ext>
            </a:extLst>
          </p:cNvPr>
          <p:cNvSpPr>
            <a:spLocks noGrp="1"/>
          </p:cNvSpPr>
          <p:nvPr>
            <p:ph idx="1"/>
          </p:nvPr>
        </p:nvSpPr>
        <p:spPr>
          <a:xfrm>
            <a:off x="1982912" y="2661006"/>
            <a:ext cx="9226194" cy="3511193"/>
          </a:xfrm>
        </p:spPr>
        <p:txBody>
          <a:bodyPr>
            <a:normAutofit/>
          </a:bodyPr>
          <a:lstStyle/>
          <a:p>
            <a:pPr marL="0" indent="0">
              <a:buNone/>
            </a:pPr>
            <a:r>
              <a:rPr lang="en-US" sz="3200" b="1" dirty="0"/>
              <a:t>At end-time the church is the bride of Christ.  (technically, she is merely betrothed now  2 Cor 11:2)</a:t>
            </a:r>
          </a:p>
        </p:txBody>
      </p:sp>
    </p:spTree>
    <p:extLst>
      <p:ext uri="{BB962C8B-B14F-4D97-AF65-F5344CB8AC3E}">
        <p14:creationId xmlns:p14="http://schemas.microsoft.com/office/powerpoint/2010/main" val="2464069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FA3-82BC-46E6-6CAD-5BF1E0C3CF18}"/>
              </a:ext>
            </a:extLst>
          </p:cNvPr>
          <p:cNvSpPr>
            <a:spLocks noGrp="1"/>
          </p:cNvSpPr>
          <p:nvPr>
            <p:ph type="title"/>
          </p:nvPr>
        </p:nvSpPr>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E6D22B39-0FC2-4BAB-BDC8-AF32D00E2079}"/>
              </a:ext>
            </a:extLst>
          </p:cNvPr>
          <p:cNvSpPr>
            <a:spLocks noGrp="1"/>
          </p:cNvSpPr>
          <p:nvPr>
            <p:ph idx="1"/>
          </p:nvPr>
        </p:nvSpPr>
        <p:spPr>
          <a:xfrm>
            <a:off x="1115568" y="1900719"/>
            <a:ext cx="10168128" cy="4271481"/>
          </a:xfrm>
        </p:spPr>
        <p:txBody>
          <a:bodyPr>
            <a:normAutofit/>
          </a:bodyPr>
          <a:lstStyle/>
          <a:p>
            <a:pPr marL="0" indent="0">
              <a:buNone/>
            </a:pPr>
            <a:r>
              <a:rPr lang="en-US" sz="2800" b="1" dirty="0"/>
              <a:t>1. How can we improve our worship times?</a:t>
            </a:r>
          </a:p>
          <a:p>
            <a:pPr marL="0" indent="0">
              <a:buNone/>
            </a:pPr>
            <a:endParaRPr lang="en-US" sz="1100" b="1" dirty="0"/>
          </a:p>
          <a:p>
            <a:pPr marL="0" indent="0">
              <a:buNone/>
            </a:pPr>
            <a:r>
              <a:rPr lang="en-US" sz="2800" b="1" dirty="0"/>
              <a:t>2. How is your Christian fellowship doing?</a:t>
            </a:r>
          </a:p>
          <a:p>
            <a:pPr marL="0" indent="0">
              <a:buNone/>
            </a:pPr>
            <a:endParaRPr lang="en-US" sz="1300" b="1" dirty="0"/>
          </a:p>
          <a:p>
            <a:pPr marL="0" indent="0">
              <a:buNone/>
            </a:pPr>
            <a:r>
              <a:rPr lang="en-US" sz="2800" b="1" dirty="0"/>
              <a:t>3. Are you involved in helping your church to grow in numbers?</a:t>
            </a:r>
          </a:p>
          <a:p>
            <a:pPr marL="0" indent="0">
              <a:buNone/>
            </a:pPr>
            <a:endParaRPr lang="en-US" sz="1200" b="1" dirty="0"/>
          </a:p>
          <a:p>
            <a:pPr marL="0" indent="0">
              <a:buNone/>
            </a:pPr>
            <a:r>
              <a:rPr lang="en-US" sz="2800" b="1" dirty="0"/>
              <a:t>4. Have you been devoted to the apostle’s teaching? How might you improve this?</a:t>
            </a:r>
          </a:p>
          <a:p>
            <a:pPr marL="0" indent="0">
              <a:buNone/>
            </a:pPr>
            <a:endParaRPr lang="en-US" sz="2800" b="1" dirty="0"/>
          </a:p>
        </p:txBody>
      </p:sp>
    </p:spTree>
    <p:extLst>
      <p:ext uri="{BB962C8B-B14F-4D97-AF65-F5344CB8AC3E}">
        <p14:creationId xmlns:p14="http://schemas.microsoft.com/office/powerpoint/2010/main" val="230071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9153-A244-B61A-BDA4-93E160203E8C}"/>
              </a:ext>
            </a:extLst>
          </p:cNvPr>
          <p:cNvSpPr>
            <a:spLocks noGrp="1"/>
          </p:cNvSpPr>
          <p:nvPr>
            <p:ph type="title"/>
          </p:nvPr>
        </p:nvSpPr>
        <p:spPr>
          <a:xfrm>
            <a:off x="1880171" y="548639"/>
            <a:ext cx="3657600" cy="5913806"/>
          </a:xfrm>
        </p:spPr>
        <p:txBody>
          <a:bodyPr>
            <a:normAutofit/>
          </a:bodyPr>
          <a:lstStyle/>
          <a:p>
            <a:r>
              <a:rPr lang="en-US" sz="4400" dirty="0"/>
              <a:t>Like a Bride</a:t>
            </a:r>
            <a:br>
              <a:rPr lang="en-US" sz="4400" dirty="0"/>
            </a:br>
            <a:br>
              <a:rPr lang="en-US" sz="4400" dirty="0"/>
            </a:br>
            <a:r>
              <a:rPr lang="en-US" sz="2800" dirty="0"/>
              <a:t>Beautiful</a:t>
            </a:r>
            <a:br>
              <a:rPr lang="en-US" sz="2800" dirty="0"/>
            </a:br>
            <a:r>
              <a:rPr lang="en-US" sz="2800" dirty="0"/>
              <a:t>Radiant</a:t>
            </a:r>
            <a:br>
              <a:rPr lang="en-US" sz="2800" dirty="0"/>
            </a:br>
            <a:r>
              <a:rPr lang="en-US" sz="2800" dirty="0"/>
              <a:t>Admired</a:t>
            </a:r>
            <a:br>
              <a:rPr lang="en-US" sz="2800" dirty="0"/>
            </a:br>
            <a:r>
              <a:rPr lang="en-US" sz="2800" dirty="0"/>
              <a:t>Loved</a:t>
            </a:r>
            <a:br>
              <a:rPr lang="en-US" sz="2800" dirty="0"/>
            </a:br>
            <a:r>
              <a:rPr lang="en-US" sz="2800" dirty="0"/>
              <a:t>Cared for</a:t>
            </a:r>
            <a:br>
              <a:rPr lang="en-US" sz="2800" dirty="0"/>
            </a:br>
            <a:br>
              <a:rPr lang="en-US" sz="2800" dirty="0"/>
            </a:br>
            <a:r>
              <a:rPr lang="en-US" sz="2800" dirty="0"/>
              <a:t>This is Jesus’ plan for the church</a:t>
            </a:r>
            <a:endParaRPr lang="en-US" sz="4400" dirty="0"/>
          </a:p>
        </p:txBody>
      </p:sp>
      <p:pic>
        <p:nvPicPr>
          <p:cNvPr id="5" name="Content Placeholder 4" descr="A person in a veil holding a bouquet&#10;&#10;AI-generated content may be incorrect.">
            <a:extLst>
              <a:ext uri="{FF2B5EF4-FFF2-40B4-BE49-F238E27FC236}">
                <a16:creationId xmlns:a16="http://schemas.microsoft.com/office/drawing/2014/main" id="{756E0F9C-902D-1B91-93A6-E95263082E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2068" y="0"/>
            <a:ext cx="5258955" cy="7011940"/>
          </a:xfrm>
        </p:spPr>
      </p:pic>
    </p:spTree>
    <p:extLst>
      <p:ext uri="{BB962C8B-B14F-4D97-AF65-F5344CB8AC3E}">
        <p14:creationId xmlns:p14="http://schemas.microsoft.com/office/powerpoint/2010/main" val="84221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F35D-62F9-1A0C-3DF4-88CF3C85354A}"/>
              </a:ext>
            </a:extLst>
          </p:cNvPr>
          <p:cNvSpPr>
            <a:spLocks noGrp="1"/>
          </p:cNvSpPr>
          <p:nvPr>
            <p:ph type="title"/>
          </p:nvPr>
        </p:nvSpPr>
        <p:spPr/>
        <p:txBody>
          <a:bodyPr>
            <a:normAutofit/>
          </a:bodyPr>
          <a:lstStyle/>
          <a:p>
            <a:pPr algn="ctr"/>
            <a:r>
              <a:rPr lang="en-US" sz="4000" dirty="0"/>
              <a:t>The Church is the Body of Christ</a:t>
            </a:r>
          </a:p>
        </p:txBody>
      </p:sp>
      <p:sp>
        <p:nvSpPr>
          <p:cNvPr id="3" name="Content Placeholder 2">
            <a:extLst>
              <a:ext uri="{FF2B5EF4-FFF2-40B4-BE49-F238E27FC236}">
                <a16:creationId xmlns:a16="http://schemas.microsoft.com/office/drawing/2014/main" id="{2899954F-FC32-2BCC-09FE-9F1400A6831D}"/>
              </a:ext>
            </a:extLst>
          </p:cNvPr>
          <p:cNvSpPr>
            <a:spLocks noGrp="1"/>
          </p:cNvSpPr>
          <p:nvPr>
            <p:ph idx="1"/>
          </p:nvPr>
        </p:nvSpPr>
        <p:spPr>
          <a:xfrm>
            <a:off x="1115568" y="2478024"/>
            <a:ext cx="6014697" cy="3694176"/>
          </a:xfrm>
        </p:spPr>
        <p:txBody>
          <a:bodyPr>
            <a:normAutofit/>
          </a:bodyPr>
          <a:lstStyle/>
          <a:p>
            <a:pPr marL="0" indent="0">
              <a:buNone/>
            </a:pPr>
            <a:r>
              <a:rPr lang="en-US" sz="3200" b="1" dirty="0"/>
              <a:t>Colossians 1:15-18</a:t>
            </a:r>
          </a:p>
          <a:p>
            <a:pPr marL="0" indent="0">
              <a:buNone/>
            </a:pPr>
            <a:r>
              <a:rPr lang="en-US" sz="2800" b="1" dirty="0"/>
              <a:t>The body obeys the head.</a:t>
            </a:r>
          </a:p>
          <a:p>
            <a:pPr marL="0" indent="0">
              <a:buNone/>
            </a:pPr>
            <a:r>
              <a:rPr lang="en-US" sz="2800" b="1" dirty="0"/>
              <a:t>The head works in the world through the body.</a:t>
            </a:r>
          </a:p>
          <a:p>
            <a:pPr marL="0" indent="0">
              <a:buNone/>
            </a:pPr>
            <a:r>
              <a:rPr lang="en-US" sz="2800" b="1" dirty="0"/>
              <a:t>But… The body concept is largely about unity in the church.</a:t>
            </a:r>
          </a:p>
        </p:txBody>
      </p:sp>
      <p:pic>
        <p:nvPicPr>
          <p:cNvPr id="2050" name="Picture 2" descr="A Universal Metaphor - knowtruth">
            <a:extLst>
              <a:ext uri="{FF2B5EF4-FFF2-40B4-BE49-F238E27FC236}">
                <a16:creationId xmlns:a16="http://schemas.microsoft.com/office/drawing/2014/main" id="{B784CABE-981E-7318-5757-9A30CD2A7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265" y="2235999"/>
            <a:ext cx="4649012" cy="41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4771-7DD8-0CFE-FED8-447E37D2E4CF}"/>
              </a:ext>
            </a:extLst>
          </p:cNvPr>
          <p:cNvSpPr>
            <a:spLocks noGrp="1"/>
          </p:cNvSpPr>
          <p:nvPr>
            <p:ph type="title"/>
          </p:nvPr>
        </p:nvSpPr>
        <p:spPr/>
        <p:txBody>
          <a:bodyPr>
            <a:normAutofit/>
          </a:bodyPr>
          <a:lstStyle/>
          <a:p>
            <a:pPr algn="ctr"/>
            <a:r>
              <a:rPr lang="en-US" sz="4400" dirty="0"/>
              <a:t>Church: The Body of Christ</a:t>
            </a:r>
          </a:p>
        </p:txBody>
      </p:sp>
      <p:sp>
        <p:nvSpPr>
          <p:cNvPr id="3" name="Content Placeholder 2">
            <a:extLst>
              <a:ext uri="{FF2B5EF4-FFF2-40B4-BE49-F238E27FC236}">
                <a16:creationId xmlns:a16="http://schemas.microsoft.com/office/drawing/2014/main" id="{7E901365-6AC1-FC9C-F0CF-20548365FD26}"/>
              </a:ext>
            </a:extLst>
          </p:cNvPr>
          <p:cNvSpPr>
            <a:spLocks noGrp="1"/>
          </p:cNvSpPr>
          <p:nvPr>
            <p:ph idx="1"/>
          </p:nvPr>
        </p:nvSpPr>
        <p:spPr>
          <a:xfrm>
            <a:off x="1115568" y="2280863"/>
            <a:ext cx="10168128" cy="3891337"/>
          </a:xfrm>
        </p:spPr>
        <p:txBody>
          <a:bodyPr>
            <a:normAutofit/>
          </a:bodyPr>
          <a:lstStyle/>
          <a:p>
            <a:pPr marL="0" indent="0">
              <a:buNone/>
            </a:pPr>
            <a:r>
              <a:rPr lang="en-US" sz="2800" b="1" dirty="0"/>
              <a:t>Eph 2:12-18  Jew and Gentile are one in Christ</a:t>
            </a:r>
          </a:p>
          <a:p>
            <a:pPr marL="0" indent="0">
              <a:buNone/>
            </a:pPr>
            <a:endParaRPr lang="en-US" sz="2800" b="1" dirty="0"/>
          </a:p>
          <a:p>
            <a:pPr marL="0" indent="0">
              <a:buNone/>
            </a:pPr>
            <a:r>
              <a:rPr lang="en-US" sz="2800" b="1" dirty="0"/>
              <a:t>Eph 3:3-6    The mystery…  That God could unify Jew and Gentile!!!</a:t>
            </a:r>
          </a:p>
        </p:txBody>
      </p:sp>
    </p:spTree>
    <p:extLst>
      <p:ext uri="{BB962C8B-B14F-4D97-AF65-F5344CB8AC3E}">
        <p14:creationId xmlns:p14="http://schemas.microsoft.com/office/powerpoint/2010/main" val="2310417533"/>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93620"/>
      </a:dk2>
      <a:lt2>
        <a:srgbClr val="E2E8E3"/>
      </a:lt2>
      <a:accent1>
        <a:srgbClr val="C493BB"/>
      </a:accent1>
      <a:accent2>
        <a:srgbClr val="BA7F96"/>
      </a:accent2>
      <a:accent3>
        <a:srgbClr val="C69796"/>
      </a:accent3>
      <a:accent4>
        <a:srgbClr val="BA997F"/>
      </a:accent4>
      <a:accent5>
        <a:srgbClr val="AAA481"/>
      </a:accent5>
      <a:accent6>
        <a:srgbClr val="9BAA74"/>
      </a:accent6>
      <a:hlink>
        <a:srgbClr val="568E61"/>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5246</TotalTime>
  <Words>2685</Words>
  <Application>Microsoft Office PowerPoint</Application>
  <PresentationFormat>Widescreen</PresentationFormat>
  <Paragraphs>324</Paragraphs>
  <Slides>60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Arial</vt:lpstr>
      <vt:lpstr>Arial Black</vt:lpstr>
      <vt:lpstr>Calibri</vt:lpstr>
      <vt:lpstr>Neue Haas Grotesk Text Pro</vt:lpstr>
      <vt:lpstr>Times New Roman</vt:lpstr>
      <vt:lpstr>AccentBoxVTI</vt:lpstr>
      <vt:lpstr>The Church</vt:lpstr>
      <vt:lpstr>The Church</vt:lpstr>
      <vt:lpstr>What is church?</vt:lpstr>
      <vt:lpstr>What Is The Church?</vt:lpstr>
      <vt:lpstr>Ephesians 5:25-32 The Bride of Christ                                    </vt:lpstr>
      <vt:lpstr>Revelation 19:6-8</vt:lpstr>
      <vt:lpstr>Like a Bride  Beautiful Radiant Admired Loved Cared for  This is Jesus’ plan for the church</vt:lpstr>
      <vt:lpstr>The Church is the Body of Christ</vt:lpstr>
      <vt:lpstr>Church: The Body of Christ</vt:lpstr>
      <vt:lpstr>The Church: The Family of God</vt:lpstr>
      <vt:lpstr>Church: The Family of God</vt:lpstr>
      <vt:lpstr>The Church: A Temple of the Holy Spirit</vt:lpstr>
      <vt:lpstr>Discussion Questions</vt:lpstr>
      <vt:lpstr> The Kingdom of God and the Church </vt:lpstr>
      <vt:lpstr>I. The Kingdom of God is the thing Jesus spoke about the most.</vt:lpstr>
      <vt:lpstr>II. The Kingdom of God is a “place” where God is king—where      God reigns.   -It is a life lived  in submission  to God</vt:lpstr>
      <vt:lpstr>What Is The Kingdom of God?</vt:lpstr>
      <vt:lpstr>III.  The Kingdom of God is something much greater than the Church.</vt:lpstr>
      <vt:lpstr>IV. The Kingdom of God is already but not yet. </vt:lpstr>
      <vt:lpstr>Already But Not Yet</vt:lpstr>
      <vt:lpstr>Already But Not Yet</vt:lpstr>
      <vt:lpstr>V. The Church is the Kingdom of God.  (and I am not contradicting myself)  Matthew 16:17-19  On this rock I will build my church.       And… I will give you the keys to the kingdom of heaven</vt:lpstr>
      <vt:lpstr>VI.  The Kingdom of God is a radical ethic in complete opposition to the worldly ethic  It is best described in the Sermon on the Mount.  David Lipscomb:  “God calls us to a radical alien mentality, but he provides the power for such a life through his indwelling and empowering Holy Spirit that transforms us into the image of his Son.” </vt:lpstr>
      <vt:lpstr>A Radical and Unique Kingdom Ethic</vt:lpstr>
      <vt:lpstr>VII. The Kingdom of God is best described in the Sermon on the Mount.</vt:lpstr>
      <vt:lpstr>Discussion Questions</vt:lpstr>
      <vt:lpstr>III The Purpose of the Church</vt:lpstr>
      <vt:lpstr>A. To give glory to God.</vt:lpstr>
      <vt:lpstr>A. To Give Glory to God</vt:lpstr>
      <vt:lpstr>A. To Give Glory to God</vt:lpstr>
      <vt:lpstr>B. To spread the knowledge and the wisdom of God</vt:lpstr>
      <vt:lpstr>B. To spread the knowledge and the wisdom of God</vt:lpstr>
      <vt:lpstr>C. To Create a Unified People in Christ.</vt:lpstr>
      <vt:lpstr>D. To build up and to mature the members of the church.</vt:lpstr>
      <vt:lpstr>Discussion Questions</vt:lpstr>
      <vt:lpstr>IV. The Life of the Church </vt:lpstr>
      <vt:lpstr>Our Outline</vt:lpstr>
      <vt:lpstr>III d. To edify and mature the Church </vt:lpstr>
      <vt:lpstr>IV. The Life of the Church</vt:lpstr>
      <vt:lpstr>The Life of the Church</vt:lpstr>
      <vt:lpstr>The Church: A Holy Place</vt:lpstr>
      <vt:lpstr>Discussion Questions</vt:lpstr>
      <vt:lpstr>The Life of the Church</vt:lpstr>
      <vt:lpstr>The Church: A Holy Place</vt:lpstr>
      <vt:lpstr>Ephesians 5:8-21  We are very different from the world!</vt:lpstr>
      <vt:lpstr>Ephesians 6:18-20  A Praying Church</vt:lpstr>
      <vt:lpstr>Discussion Questions</vt:lpstr>
      <vt:lpstr>The Life of the Church III</vt:lpstr>
      <vt:lpstr>What is the Church?</vt:lpstr>
      <vt:lpstr>The Purpose of the Church</vt:lpstr>
      <vt:lpstr>The Life of the Church</vt:lpstr>
      <vt:lpstr>Acts 2:42-47  A Model Church</vt:lpstr>
      <vt:lpstr>V. Devoted to the Apostles’ Teaching</vt:lpstr>
      <vt:lpstr>VI. Devoted to the fellowship</vt:lpstr>
      <vt:lpstr>Fellowship</vt:lpstr>
      <vt:lpstr>VII. Devoted to Public Worship</vt:lpstr>
      <vt:lpstr>VIII. Devoted to Prayer</vt:lpstr>
      <vt:lpstr>IX. A place where needs are met</vt:lpstr>
      <vt:lpstr>A Place Where Numerical Growth Happens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Home</dc:title>
  <dc:creator>John Oakes</dc:creator>
  <cp:lastModifiedBy>John Oakes</cp:lastModifiedBy>
  <cp:revision>15</cp:revision>
  <dcterms:created xsi:type="dcterms:W3CDTF">2021-01-15T23:03:26Z</dcterms:created>
  <dcterms:modified xsi:type="dcterms:W3CDTF">2025-06-12T20:36:36Z</dcterms:modified>
</cp:coreProperties>
</file>