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Masters/slideMaster3.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slides/slide59.xml" ContentType="application/vnd.openxmlformats-officedocument.presentationml.slide+xml"/>
  <Override PartName="/ppt/slides/slide60.xml" ContentType="application/vnd.openxmlformats-officedocument.presentationml.slide+xml"/>
  <Override PartName="/ppt/slides/slide61.xml" ContentType="application/vnd.openxmlformats-officedocument.presentationml.slide+xml"/>
  <Override PartName="/ppt/slides/slide62.xml" ContentType="application/vnd.openxmlformats-officedocument.presentationml.slide+xml"/>
  <Override PartName="/ppt/slides/slide63.xml" ContentType="application/vnd.openxmlformats-officedocument.presentationml.slide+xml"/>
  <Override PartName="/ppt/slides/slide64.xml" ContentType="application/vnd.openxmlformats-officedocument.presentationml.slide+xml"/>
  <Override PartName="/ppt/slides/slide65.xml" ContentType="application/vnd.openxmlformats-officedocument.presentationml.slide+xml"/>
  <Override PartName="/ppt/slides/slide66.xml" ContentType="application/vnd.openxmlformats-officedocument.presentationml.slide+xml"/>
  <Override PartName="/ppt/slides/slide67.xml" ContentType="application/vnd.openxmlformats-officedocument.presentationml.slide+xml"/>
  <Override PartName="/ppt/slides/slide68.xml" ContentType="application/vnd.openxmlformats-officedocument.presentationml.slide+xml"/>
  <Override PartName="/ppt/slides/slide69.xml" ContentType="application/vnd.openxmlformats-officedocument.presentationml.slide+xml"/>
  <Override PartName="/ppt/slides/slide70.xml" ContentType="application/vnd.openxmlformats-officedocument.presentationml.slide+xml"/>
  <Override PartName="/ppt/slides/slide71.xml" ContentType="application/vnd.openxmlformats-officedocument.presentationml.slide+xml"/>
  <Override PartName="/ppt/slides/slide72.xml" ContentType="application/vnd.openxmlformats-officedocument.presentationml.slide+xml"/>
  <Override PartName="/ppt/slides/slide73.xml" ContentType="application/vnd.openxmlformats-officedocument.presentationml.slide+xml"/>
  <Override PartName="/ppt/slides/slide74.xml" ContentType="application/vnd.openxmlformats-officedocument.presentationml.slide+xml"/>
  <Override PartName="/ppt/slides/slide75.xml" ContentType="application/vnd.openxmlformats-officedocument.presentationml.slide+xml"/>
  <Override PartName="/ppt/slides/slide76.xml" ContentType="application/vnd.openxmlformats-officedocument.presentationml.slide+xml"/>
  <Override PartName="/ppt/slides/slide77.xml" ContentType="application/vnd.openxmlformats-officedocument.presentationml.slide+xml"/>
  <Override PartName="/ppt/slides/slide78.xml" ContentType="application/vnd.openxmlformats-officedocument.presentationml.slide+xml"/>
  <Override PartName="/ppt/slides/slide79.xml" ContentType="application/vnd.openxmlformats-officedocument.presentationml.slide+xml"/>
  <Override PartName="/ppt/slides/slide80.xml" ContentType="application/vnd.openxmlformats-officedocument.presentationml.slide+xml"/>
  <Override PartName="/ppt/slides/slide81.xml" ContentType="application/vnd.openxmlformats-officedocument.presentationml.slide+xml"/>
  <Override PartName="/ppt/slides/slide82.xml" ContentType="application/vnd.openxmlformats-officedocument.presentationml.slide+xml"/>
  <Override PartName="/ppt/slides/slide83.xml" ContentType="application/vnd.openxmlformats-officedocument.presentationml.slide+xml"/>
  <Override PartName="/ppt/slides/slide84.xml" ContentType="application/vnd.openxmlformats-officedocument.presentationml.slide+xml"/>
  <Override PartName="/ppt/slides/slide85.xml" ContentType="application/vnd.openxmlformats-officedocument.presentationml.slide+xml"/>
  <Override PartName="/ppt/slides/slide86.xml" ContentType="application/vnd.openxmlformats-officedocument.presentationml.slide+xml"/>
  <Override PartName="/ppt/slides/slide87.xml" ContentType="application/vnd.openxmlformats-officedocument.presentationml.slide+xml"/>
  <Override PartName="/ppt/slides/slide88.xml" ContentType="application/vnd.openxmlformats-officedocument.presentationml.slide+xml"/>
  <Override PartName="/ppt/slides/slide89.xml" ContentType="application/vnd.openxmlformats-officedocument.presentationml.slide+xml"/>
  <Override PartName="/ppt/slides/slide90.xml" ContentType="application/vnd.openxmlformats-officedocument.presentationml.slide+xml"/>
  <Override PartName="/ppt/slides/slide91.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theme/theme2.xml" ContentType="application/vnd.openxmlformats-officedocument.theme+xml"/>
  <Override PartName="/ppt/slideLayouts/slideLayout27.xml" ContentType="application/vnd.openxmlformats-officedocument.presentationml.slideLayout+xml"/>
  <Override PartName="/ppt/slideLayouts/slideLayout28.xml" ContentType="application/vnd.openxmlformats-officedocument.presentationml.slideLayout+xml"/>
  <Override PartName="/ppt/slideLayouts/slideLayout29.xml" ContentType="application/vnd.openxmlformats-officedocument.presentationml.slideLayout+xml"/>
  <Override PartName="/ppt/slideLayouts/slideLayout30.xml" ContentType="application/vnd.openxmlformats-officedocument.presentationml.slideLayout+xml"/>
  <Override PartName="/ppt/slideLayouts/slideLayout31.xml" ContentType="application/vnd.openxmlformats-officedocument.presentationml.slideLayout+xml"/>
  <Override PartName="/ppt/slideLayouts/slideLayout32.xml" ContentType="application/vnd.openxmlformats-officedocument.presentationml.slideLayout+xml"/>
  <Override PartName="/ppt/slideLayouts/slideLayout33.xml" ContentType="application/vnd.openxmlformats-officedocument.presentationml.slideLayout+xml"/>
  <Override PartName="/ppt/slideLayouts/slideLayout34.xml" ContentType="application/vnd.openxmlformats-officedocument.presentationml.slideLayout+xml"/>
  <Override PartName="/ppt/slideLayouts/slideLayout35.xml" ContentType="application/vnd.openxmlformats-officedocument.presentationml.slideLayout+xml"/>
  <Override PartName="/ppt/slideLayouts/slideLayout36.xml" ContentType="application/vnd.openxmlformats-officedocument.presentationml.slideLayout+xml"/>
  <Override PartName="/ppt/slideLayouts/slideLayout37.xml" ContentType="application/vnd.openxmlformats-officedocument.presentationml.slideLayout+xml"/>
  <Override PartName="/ppt/slideLayouts/slideLayout38.xml" ContentType="application/vnd.openxmlformats-officedocument.presentationml.slideLayout+xml"/>
  <Override PartName="/ppt/slideLayouts/slideLayout39.xml" ContentType="application/vnd.openxmlformats-officedocument.presentationml.slideLayout+xml"/>
  <Override PartName="/ppt/theme/theme3.xml" ContentType="application/vnd.openxmlformats-officedocument.theme+xml"/>
  <Override PartName="/ppt/theme/theme4.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notesSlides/notesSlide33.xml" ContentType="application/vnd.openxmlformats-officedocument.presentationml.notesSlide+xml"/>
  <Override PartName="/ppt/notesSlides/notesSlide34.xml" ContentType="application/vnd.openxmlformats-officedocument.presentationml.notesSlide+xml"/>
  <Override PartName="/ppt/notesSlides/notesSlide35.xml" ContentType="application/vnd.openxmlformats-officedocument.presentationml.notesSlide+xml"/>
  <Override PartName="/ppt/notesSlides/notesSlide36.xml" ContentType="application/vnd.openxmlformats-officedocument.presentationml.notesSlide+xml"/>
  <Override PartName="/ppt/notesSlides/notesSlide37.xml" ContentType="application/vnd.openxmlformats-officedocument.presentationml.notesSlide+xml"/>
  <Override PartName="/ppt/notesSlides/notesSlide38.xml" ContentType="application/vnd.openxmlformats-officedocument.presentationml.notesSlide+xml"/>
  <Override PartName="/ppt/notesSlides/notesSlide39.xml" ContentType="application/vnd.openxmlformats-officedocument.presentationml.notesSlide+xml"/>
  <Override PartName="/ppt/notesSlides/notesSlide40.xml" ContentType="application/vnd.openxmlformats-officedocument.presentationml.notesSlide+xml"/>
  <Override PartName="/ppt/notesSlides/notesSlide41.xml" ContentType="application/vnd.openxmlformats-officedocument.presentationml.notesSlide+xml"/>
  <Override PartName="/ppt/notesSlides/notesSlide42.xml" ContentType="application/vnd.openxmlformats-officedocument.presentationml.notesSlide+xml"/>
  <Override PartName="/ppt/notesSlides/notesSlide43.xml" ContentType="application/vnd.openxmlformats-officedocument.presentationml.notesSlide+xml"/>
  <Override PartName="/ppt/notesSlides/notesSlide44.xml" ContentType="application/vnd.openxmlformats-officedocument.presentationml.notesSlide+xml"/>
  <Override PartName="/ppt/notesSlides/notesSlide45.xml" ContentType="application/vnd.openxmlformats-officedocument.presentationml.notesSlide+xml"/>
  <Override PartName="/ppt/notesSlides/notesSlide46.xml" ContentType="application/vnd.openxmlformats-officedocument.presentationml.notesSlide+xml"/>
  <Override PartName="/ppt/notesSlides/notesSlide47.xml" ContentType="application/vnd.openxmlformats-officedocument.presentationml.notesSlide+xml"/>
  <Override PartName="/ppt/notesSlides/notesSlide48.xml" ContentType="application/vnd.openxmlformats-officedocument.presentationml.notesSlide+xml"/>
  <Override PartName="/ppt/notesSlides/notesSlide49.xml" ContentType="application/vnd.openxmlformats-officedocument.presentationml.notesSlide+xml"/>
  <Override PartName="/ppt/notesSlides/notesSlide50.xml" ContentType="application/vnd.openxmlformats-officedocument.presentationml.notesSlide+xml"/>
  <Override PartName="/ppt/notesSlides/notesSlide51.xml" ContentType="application/vnd.openxmlformats-officedocument.presentationml.notesSlide+xml"/>
  <Override PartName="/ppt/notesSlides/notesSlide52.xml" ContentType="application/vnd.openxmlformats-officedocument.presentationml.notesSlide+xml"/>
  <Override PartName="/ppt/notesSlides/notesSlide53.xml" ContentType="application/vnd.openxmlformats-officedocument.presentationml.notesSlide+xml"/>
  <Override PartName="/ppt/notesSlides/notesSlide54.xml" ContentType="application/vnd.openxmlformats-officedocument.presentationml.notesSlide+xml"/>
  <Override PartName="/ppt/notesSlides/notesSlide55.xml" ContentType="application/vnd.openxmlformats-officedocument.presentationml.notesSlide+xml"/>
  <Override PartName="/ppt/notesSlides/notesSlide56.xml" ContentType="application/vnd.openxmlformats-officedocument.presentationml.notesSlide+xml"/>
  <Override PartName="/ppt/notesSlides/notesSlide57.xml" ContentType="application/vnd.openxmlformats-officedocument.presentationml.notesSlide+xml"/>
  <Override PartName="/ppt/notesSlides/notesSlide58.xml" ContentType="application/vnd.openxmlformats-officedocument.presentationml.notesSlide+xml"/>
  <Override PartName="/ppt/notesSlides/notesSlide59.xml" ContentType="application/vnd.openxmlformats-officedocument.presentationml.notesSlide+xml"/>
  <Override PartName="/ppt/notesSlides/notesSlide60.xml" ContentType="application/vnd.openxmlformats-officedocument.presentationml.notesSlide+xml"/>
  <Override PartName="/ppt/notesSlides/notesSlide61.xml" ContentType="application/vnd.openxmlformats-officedocument.presentationml.notesSlide+xml"/>
  <Override PartName="/ppt/notesSlides/notesSlide62.xml" ContentType="application/vnd.openxmlformats-officedocument.presentationml.notesSlide+xml"/>
  <Override PartName="/ppt/notesSlides/notesSlide63.xml" ContentType="application/vnd.openxmlformats-officedocument.presentationml.notesSlide+xml"/>
  <Override PartName="/ppt/notesSlides/notesSlide64.xml" ContentType="application/vnd.openxmlformats-officedocument.presentationml.notesSlide+xml"/>
  <Override PartName="/ppt/notesSlides/notesSlide65.xml" ContentType="application/vnd.openxmlformats-officedocument.presentationml.notesSlide+xml"/>
  <Override PartName="/ppt/notesSlides/notesSlide66.xml" ContentType="application/vnd.openxmlformats-officedocument.presentationml.notesSlide+xml"/>
  <Override PartName="/ppt/notesSlides/notesSlide67.xml" ContentType="application/vnd.openxmlformats-officedocument.presentationml.notesSlide+xml"/>
  <Override PartName="/ppt/notesSlides/notesSlide68.xml" ContentType="application/vnd.openxmlformats-officedocument.presentationml.notesSlide+xml"/>
  <Override PartName="/ppt/notesSlides/notesSlide69.xml" ContentType="application/vnd.openxmlformats-officedocument.presentationml.notesSlide+xml"/>
  <Override PartName="/ppt/notesSlides/notesSlide70.xml" ContentType="application/vnd.openxmlformats-officedocument.presentationml.notesSlide+xml"/>
  <Override PartName="/ppt/notesSlides/notesSlide71.xml" ContentType="application/vnd.openxmlformats-officedocument.presentationml.notesSlide+xml"/>
  <Override PartName="/ppt/notesSlides/notesSlide72.xml" ContentType="application/vnd.openxmlformats-officedocument.presentationml.notesSlide+xml"/>
  <Override PartName="/ppt/notesSlides/notesSlide73.xml" ContentType="application/vnd.openxmlformats-officedocument.presentationml.notesSlide+xml"/>
  <Override PartName="/ppt/notesSlides/notesSlide74.xml" ContentType="application/vnd.openxmlformats-officedocument.presentationml.notesSlide+xml"/>
  <Override PartName="/ppt/notesSlides/notesSlide75.xml" ContentType="application/vnd.openxmlformats-officedocument.presentationml.notesSlide+xml"/>
  <Override PartName="/ppt/notesSlides/notesSlide76.xml" ContentType="application/vnd.openxmlformats-officedocument.presentationml.notesSlide+xml"/>
  <Override PartName="/ppt/notesSlides/notesSlide77.xml" ContentType="application/vnd.openxmlformats-officedocument.presentationml.notesSlide+xml"/>
  <Override PartName="/ppt/changesInfos/changesInfo1.xml" ContentType="application/vnd.ms-powerpoint.changesinfo+xml"/>
  <Override PartName="/ppt/revisionInfo.xml" ContentType="application/vnd.ms-powerpoint.revisioninfo+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9" r:id="rId1"/>
    <p:sldMasterId id="2147483901" r:id="rId2"/>
    <p:sldMasterId id="2147483915" r:id="rId3"/>
  </p:sldMasterIdLst>
  <p:notesMasterIdLst>
    <p:notesMasterId r:id="rId95"/>
  </p:notesMasterIdLst>
  <p:sldIdLst>
    <p:sldId id="256" r:id="rId4"/>
    <p:sldId id="257" r:id="rId5"/>
    <p:sldId id="260" r:id="rId6"/>
    <p:sldId id="258" r:id="rId7"/>
    <p:sldId id="259" r:id="rId8"/>
    <p:sldId id="261" r:id="rId9"/>
    <p:sldId id="262" r:id="rId10"/>
    <p:sldId id="263" r:id="rId11"/>
    <p:sldId id="264" r:id="rId12"/>
    <p:sldId id="265" r:id="rId13"/>
    <p:sldId id="269" r:id="rId14"/>
    <p:sldId id="270" r:id="rId15"/>
    <p:sldId id="271" r:id="rId16"/>
    <p:sldId id="272" r:id="rId17"/>
    <p:sldId id="273" r:id="rId18"/>
    <p:sldId id="361" r:id="rId19"/>
    <p:sldId id="274" r:id="rId20"/>
    <p:sldId id="278" r:id="rId21"/>
    <p:sldId id="275" r:id="rId22"/>
    <p:sldId id="279" r:id="rId23"/>
    <p:sldId id="276" r:id="rId24"/>
    <p:sldId id="387" r:id="rId25"/>
    <p:sldId id="280" r:id="rId26"/>
    <p:sldId id="277" r:id="rId27"/>
    <p:sldId id="282" r:id="rId28"/>
    <p:sldId id="388" r:id="rId29"/>
    <p:sldId id="281" r:id="rId30"/>
    <p:sldId id="389" r:id="rId31"/>
    <p:sldId id="405" r:id="rId32"/>
    <p:sldId id="431" r:id="rId33"/>
    <p:sldId id="406" r:id="rId34"/>
    <p:sldId id="283" r:id="rId35"/>
    <p:sldId id="432" r:id="rId36"/>
    <p:sldId id="284" r:id="rId37"/>
    <p:sldId id="407" r:id="rId38"/>
    <p:sldId id="408" r:id="rId39"/>
    <p:sldId id="409" r:id="rId40"/>
    <p:sldId id="433" r:id="rId41"/>
    <p:sldId id="285" r:id="rId42"/>
    <p:sldId id="288" r:id="rId43"/>
    <p:sldId id="289" r:id="rId44"/>
    <p:sldId id="328" r:id="rId45"/>
    <p:sldId id="290" r:id="rId46"/>
    <p:sldId id="390" r:id="rId47"/>
    <p:sldId id="292" r:id="rId48"/>
    <p:sldId id="291" r:id="rId49"/>
    <p:sldId id="410" r:id="rId50"/>
    <p:sldId id="293" r:id="rId51"/>
    <p:sldId id="294" r:id="rId52"/>
    <p:sldId id="296" r:id="rId53"/>
    <p:sldId id="298" r:id="rId54"/>
    <p:sldId id="297" r:id="rId55"/>
    <p:sldId id="411" r:id="rId56"/>
    <p:sldId id="358" r:id="rId57"/>
    <p:sldId id="412" r:id="rId58"/>
    <p:sldId id="300" r:id="rId59"/>
    <p:sldId id="413" r:id="rId60"/>
    <p:sldId id="359" r:id="rId61"/>
    <p:sldId id="301" r:id="rId62"/>
    <p:sldId id="304" r:id="rId63"/>
    <p:sldId id="306" r:id="rId64"/>
    <p:sldId id="414" r:id="rId65"/>
    <p:sldId id="331" r:id="rId66"/>
    <p:sldId id="305" r:id="rId67"/>
    <p:sldId id="386" r:id="rId68"/>
    <p:sldId id="332" r:id="rId69"/>
    <p:sldId id="415" r:id="rId70"/>
    <p:sldId id="416" r:id="rId71"/>
    <p:sldId id="310" r:id="rId72"/>
    <p:sldId id="417" r:id="rId73"/>
    <p:sldId id="309" r:id="rId74"/>
    <p:sldId id="311" r:id="rId75"/>
    <p:sldId id="418" r:id="rId76"/>
    <p:sldId id="419" r:id="rId77"/>
    <p:sldId id="420" r:id="rId78"/>
    <p:sldId id="421" r:id="rId79"/>
    <p:sldId id="422" r:id="rId80"/>
    <p:sldId id="423" r:id="rId81"/>
    <p:sldId id="424" r:id="rId82"/>
    <p:sldId id="425" r:id="rId83"/>
    <p:sldId id="426" r:id="rId84"/>
    <p:sldId id="427" r:id="rId85"/>
    <p:sldId id="428" r:id="rId86"/>
    <p:sldId id="429" r:id="rId87"/>
    <p:sldId id="430" r:id="rId88"/>
    <p:sldId id="317" r:id="rId89"/>
    <p:sldId id="318" r:id="rId90"/>
    <p:sldId id="319" r:id="rId91"/>
    <p:sldId id="320" r:id="rId92"/>
    <p:sldId id="392" r:id="rId93"/>
    <p:sldId id="321" r:id="rId94"/>
  </p:sldIdLst>
  <p:sldSz cx="12192000" cy="6858000"/>
  <p:notesSz cx="6858000" cy="9144000"/>
  <p:defaultTextStyle>
    <a:defPPr>
      <a:defRPr lang="en-US"/>
    </a:defPPr>
    <a:lvl1pPr algn="l" rtl="0" eaLnBrk="0" fontAlgn="base" hangingPunct="0">
      <a:spcBef>
        <a:spcPct val="0"/>
      </a:spcBef>
      <a:spcAft>
        <a:spcPct val="0"/>
      </a:spcAft>
      <a:defRPr kern="1200">
        <a:solidFill>
          <a:schemeClr val="tx1"/>
        </a:solidFill>
        <a:latin typeface="Garamond" panose="02020404030301010803" pitchFamily="18" charset="0"/>
        <a:ea typeface="+mn-ea"/>
        <a:cs typeface="+mn-cs"/>
      </a:defRPr>
    </a:lvl1pPr>
    <a:lvl2pPr marL="457200" algn="l" rtl="0" eaLnBrk="0" fontAlgn="base" hangingPunct="0">
      <a:spcBef>
        <a:spcPct val="0"/>
      </a:spcBef>
      <a:spcAft>
        <a:spcPct val="0"/>
      </a:spcAft>
      <a:defRPr kern="1200">
        <a:solidFill>
          <a:schemeClr val="tx1"/>
        </a:solidFill>
        <a:latin typeface="Garamond" panose="02020404030301010803" pitchFamily="18" charset="0"/>
        <a:ea typeface="+mn-ea"/>
        <a:cs typeface="+mn-cs"/>
      </a:defRPr>
    </a:lvl2pPr>
    <a:lvl3pPr marL="914400" algn="l" rtl="0" eaLnBrk="0" fontAlgn="base" hangingPunct="0">
      <a:spcBef>
        <a:spcPct val="0"/>
      </a:spcBef>
      <a:spcAft>
        <a:spcPct val="0"/>
      </a:spcAft>
      <a:defRPr kern="1200">
        <a:solidFill>
          <a:schemeClr val="tx1"/>
        </a:solidFill>
        <a:latin typeface="Garamond" panose="02020404030301010803" pitchFamily="18" charset="0"/>
        <a:ea typeface="+mn-ea"/>
        <a:cs typeface="+mn-cs"/>
      </a:defRPr>
    </a:lvl3pPr>
    <a:lvl4pPr marL="1371600" algn="l" rtl="0" eaLnBrk="0" fontAlgn="base" hangingPunct="0">
      <a:spcBef>
        <a:spcPct val="0"/>
      </a:spcBef>
      <a:spcAft>
        <a:spcPct val="0"/>
      </a:spcAft>
      <a:defRPr kern="1200">
        <a:solidFill>
          <a:schemeClr val="tx1"/>
        </a:solidFill>
        <a:latin typeface="Garamond" panose="02020404030301010803" pitchFamily="18" charset="0"/>
        <a:ea typeface="+mn-ea"/>
        <a:cs typeface="+mn-cs"/>
      </a:defRPr>
    </a:lvl4pPr>
    <a:lvl5pPr marL="1828800" algn="l" rtl="0" eaLnBrk="0" fontAlgn="base" hangingPunct="0">
      <a:spcBef>
        <a:spcPct val="0"/>
      </a:spcBef>
      <a:spcAft>
        <a:spcPct val="0"/>
      </a:spcAft>
      <a:defRPr kern="1200">
        <a:solidFill>
          <a:schemeClr val="tx1"/>
        </a:solidFill>
        <a:latin typeface="Garamond" panose="02020404030301010803" pitchFamily="18" charset="0"/>
        <a:ea typeface="+mn-ea"/>
        <a:cs typeface="+mn-cs"/>
      </a:defRPr>
    </a:lvl5pPr>
    <a:lvl6pPr marL="2286000" algn="l" defTabSz="914400" rtl="0" eaLnBrk="1" latinLnBrk="0" hangingPunct="1">
      <a:defRPr kern="1200">
        <a:solidFill>
          <a:schemeClr val="tx1"/>
        </a:solidFill>
        <a:latin typeface="Garamond" panose="02020404030301010803" pitchFamily="18" charset="0"/>
        <a:ea typeface="+mn-ea"/>
        <a:cs typeface="+mn-cs"/>
      </a:defRPr>
    </a:lvl6pPr>
    <a:lvl7pPr marL="2743200" algn="l" defTabSz="914400" rtl="0" eaLnBrk="1" latinLnBrk="0" hangingPunct="1">
      <a:defRPr kern="1200">
        <a:solidFill>
          <a:schemeClr val="tx1"/>
        </a:solidFill>
        <a:latin typeface="Garamond" panose="02020404030301010803" pitchFamily="18" charset="0"/>
        <a:ea typeface="+mn-ea"/>
        <a:cs typeface="+mn-cs"/>
      </a:defRPr>
    </a:lvl7pPr>
    <a:lvl8pPr marL="3200400" algn="l" defTabSz="914400" rtl="0" eaLnBrk="1" latinLnBrk="0" hangingPunct="1">
      <a:defRPr kern="1200">
        <a:solidFill>
          <a:schemeClr val="tx1"/>
        </a:solidFill>
        <a:latin typeface="Garamond" panose="02020404030301010803" pitchFamily="18" charset="0"/>
        <a:ea typeface="+mn-ea"/>
        <a:cs typeface="+mn-cs"/>
      </a:defRPr>
    </a:lvl8pPr>
    <a:lvl9pPr marL="3657600" algn="l" defTabSz="914400" rtl="0" eaLnBrk="1" latinLnBrk="0" hangingPunct="1">
      <a:defRPr kern="1200">
        <a:solidFill>
          <a:schemeClr val="tx1"/>
        </a:solidFill>
        <a:latin typeface="Garamond" panose="02020404030301010803" pitchFamily="18" charset="0"/>
        <a:ea typeface="+mn-ea"/>
        <a:cs typeface="+mn-cs"/>
      </a:defRPr>
    </a:lvl9pPr>
  </p:defaultTextStyle>
  <p:extLst>
    <p:ext uri="{EFAFB233-063F-42B5-8137-9DF3F51BA10A}">
      <p15:sldGuideLst xmlns:p15="http://schemas.microsoft.com/office/powerpoint/2012/main">
        <p15:guide id="1" orient="horz" pos="2160" userDrawn="1">
          <p15:clr>
            <a:srgbClr val="A4A3A4"/>
          </p15:clr>
        </p15:guide>
        <p15:guide id="2" pos="3840" userDrawn="1">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FFFF66"/>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0"/>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p1510:revLst>
    <p1510:client id="{AF258828-169F-477C-ADF2-A2F6B0BAF0D6}" v="11" dt="2025-05-18T13:26:24.400"/>
  </p1510:revLst>
</p1510:revInfo>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p:cViewPr varScale="1">
        <p:scale>
          <a:sx n="58" d="100"/>
          <a:sy n="58" d="100"/>
        </p:scale>
        <p:origin x="928" y="36"/>
      </p:cViewPr>
      <p:guideLst>
        <p:guide orient="horz" pos="2160"/>
        <p:guide pos="3840"/>
      </p:guideLst>
    </p:cSldViewPr>
  </p:slideViewPr>
  <p:notesTextViewPr>
    <p:cViewPr>
      <p:scale>
        <a:sx n="100" d="100"/>
        <a:sy n="100" d="100"/>
      </p:scale>
      <p:origin x="0" y="0"/>
    </p:cViewPr>
  </p:notesTextViewPr>
  <p:sorterViewPr>
    <p:cViewPr>
      <p:scale>
        <a:sx n="100" d="100"/>
        <a:sy n="100" d="100"/>
      </p:scale>
      <p:origin x="0" y="-21298"/>
    </p:cViewPr>
  </p:sorterViewPr>
  <p:gridSpacing cx="76200" cy="76200"/>
</p:viewPr>
</file>

<file path=ppt/_rels/presentation.xml.rels><?xml version="1.0" encoding="UTF-8" standalone="yes"?>
<Relationships xmlns="http://schemas.openxmlformats.org/package/2006/relationships"><Relationship Id="rId26" Type="http://schemas.openxmlformats.org/officeDocument/2006/relationships/slide" Target="slides/slide23.xml"/><Relationship Id="rId21" Type="http://schemas.openxmlformats.org/officeDocument/2006/relationships/slide" Target="slides/slide18.xml"/><Relationship Id="rId42" Type="http://schemas.openxmlformats.org/officeDocument/2006/relationships/slide" Target="slides/slide39.xml"/><Relationship Id="rId47" Type="http://schemas.openxmlformats.org/officeDocument/2006/relationships/slide" Target="slides/slide44.xml"/><Relationship Id="rId63" Type="http://schemas.openxmlformats.org/officeDocument/2006/relationships/slide" Target="slides/slide60.xml"/><Relationship Id="rId68" Type="http://schemas.openxmlformats.org/officeDocument/2006/relationships/slide" Target="slides/slide65.xml"/><Relationship Id="rId84" Type="http://schemas.openxmlformats.org/officeDocument/2006/relationships/slide" Target="slides/slide81.xml"/><Relationship Id="rId89" Type="http://schemas.openxmlformats.org/officeDocument/2006/relationships/slide" Target="slides/slide86.xml"/><Relationship Id="rId16" Type="http://schemas.openxmlformats.org/officeDocument/2006/relationships/slide" Target="slides/slide13.xml"/><Relationship Id="rId11" Type="http://schemas.openxmlformats.org/officeDocument/2006/relationships/slide" Target="slides/slide8.xml"/><Relationship Id="rId32" Type="http://schemas.openxmlformats.org/officeDocument/2006/relationships/slide" Target="slides/slide29.xml"/><Relationship Id="rId37" Type="http://schemas.openxmlformats.org/officeDocument/2006/relationships/slide" Target="slides/slide34.xml"/><Relationship Id="rId53" Type="http://schemas.openxmlformats.org/officeDocument/2006/relationships/slide" Target="slides/slide50.xml"/><Relationship Id="rId58" Type="http://schemas.openxmlformats.org/officeDocument/2006/relationships/slide" Target="slides/slide55.xml"/><Relationship Id="rId74" Type="http://schemas.openxmlformats.org/officeDocument/2006/relationships/slide" Target="slides/slide71.xml"/><Relationship Id="rId79" Type="http://schemas.openxmlformats.org/officeDocument/2006/relationships/slide" Target="slides/slide76.xml"/><Relationship Id="rId5" Type="http://schemas.openxmlformats.org/officeDocument/2006/relationships/slide" Target="slides/slide2.xml"/><Relationship Id="rId90" Type="http://schemas.openxmlformats.org/officeDocument/2006/relationships/slide" Target="slides/slide87.xml"/><Relationship Id="rId95" Type="http://schemas.openxmlformats.org/officeDocument/2006/relationships/notesMaster" Target="notesMasters/notesMaster1.xml"/><Relationship Id="rId22" Type="http://schemas.openxmlformats.org/officeDocument/2006/relationships/slide" Target="slides/slide19.xml"/><Relationship Id="rId27" Type="http://schemas.openxmlformats.org/officeDocument/2006/relationships/slide" Target="slides/slide24.xml"/><Relationship Id="rId43" Type="http://schemas.openxmlformats.org/officeDocument/2006/relationships/slide" Target="slides/slide40.xml"/><Relationship Id="rId48" Type="http://schemas.openxmlformats.org/officeDocument/2006/relationships/slide" Target="slides/slide45.xml"/><Relationship Id="rId64" Type="http://schemas.openxmlformats.org/officeDocument/2006/relationships/slide" Target="slides/slide61.xml"/><Relationship Id="rId69" Type="http://schemas.openxmlformats.org/officeDocument/2006/relationships/slide" Target="slides/slide66.xml"/><Relationship Id="rId80" Type="http://schemas.openxmlformats.org/officeDocument/2006/relationships/slide" Target="slides/slide77.xml"/><Relationship Id="rId85" Type="http://schemas.openxmlformats.org/officeDocument/2006/relationships/slide" Target="slides/slide82.xml"/><Relationship Id="rId12" Type="http://schemas.openxmlformats.org/officeDocument/2006/relationships/slide" Target="slides/slide9.xml"/><Relationship Id="rId17" Type="http://schemas.openxmlformats.org/officeDocument/2006/relationships/slide" Target="slides/slide14.xml"/><Relationship Id="rId25" Type="http://schemas.openxmlformats.org/officeDocument/2006/relationships/slide" Target="slides/slide22.xml"/><Relationship Id="rId33" Type="http://schemas.openxmlformats.org/officeDocument/2006/relationships/slide" Target="slides/slide30.xml"/><Relationship Id="rId38" Type="http://schemas.openxmlformats.org/officeDocument/2006/relationships/slide" Target="slides/slide35.xml"/><Relationship Id="rId46" Type="http://schemas.openxmlformats.org/officeDocument/2006/relationships/slide" Target="slides/slide43.xml"/><Relationship Id="rId59" Type="http://schemas.openxmlformats.org/officeDocument/2006/relationships/slide" Target="slides/slide56.xml"/><Relationship Id="rId67" Type="http://schemas.openxmlformats.org/officeDocument/2006/relationships/slide" Target="slides/slide64.xml"/><Relationship Id="rId20" Type="http://schemas.openxmlformats.org/officeDocument/2006/relationships/slide" Target="slides/slide17.xml"/><Relationship Id="rId41" Type="http://schemas.openxmlformats.org/officeDocument/2006/relationships/slide" Target="slides/slide38.xml"/><Relationship Id="rId54" Type="http://schemas.openxmlformats.org/officeDocument/2006/relationships/slide" Target="slides/slide51.xml"/><Relationship Id="rId62" Type="http://schemas.openxmlformats.org/officeDocument/2006/relationships/slide" Target="slides/slide59.xml"/><Relationship Id="rId70" Type="http://schemas.openxmlformats.org/officeDocument/2006/relationships/slide" Target="slides/slide67.xml"/><Relationship Id="rId75" Type="http://schemas.openxmlformats.org/officeDocument/2006/relationships/slide" Target="slides/slide72.xml"/><Relationship Id="rId83" Type="http://schemas.openxmlformats.org/officeDocument/2006/relationships/slide" Target="slides/slide80.xml"/><Relationship Id="rId88" Type="http://schemas.openxmlformats.org/officeDocument/2006/relationships/slide" Target="slides/slide85.xml"/><Relationship Id="rId91" Type="http://schemas.openxmlformats.org/officeDocument/2006/relationships/slide" Target="slides/slide88.xml"/><Relationship Id="rId96" Type="http://schemas.openxmlformats.org/officeDocument/2006/relationships/presProps" Target="presProps.xml"/><Relationship Id="rId1" Type="http://schemas.openxmlformats.org/officeDocument/2006/relationships/slideMaster" Target="slideMasters/slideMaster1.xml"/><Relationship Id="rId6" Type="http://schemas.openxmlformats.org/officeDocument/2006/relationships/slide" Target="slides/slide3.xml"/><Relationship Id="rId15" Type="http://schemas.openxmlformats.org/officeDocument/2006/relationships/slide" Target="slides/slide12.xml"/><Relationship Id="rId23" Type="http://schemas.openxmlformats.org/officeDocument/2006/relationships/slide" Target="slides/slide20.xml"/><Relationship Id="rId28" Type="http://schemas.openxmlformats.org/officeDocument/2006/relationships/slide" Target="slides/slide25.xml"/><Relationship Id="rId36" Type="http://schemas.openxmlformats.org/officeDocument/2006/relationships/slide" Target="slides/slide33.xml"/><Relationship Id="rId49" Type="http://schemas.openxmlformats.org/officeDocument/2006/relationships/slide" Target="slides/slide46.xml"/><Relationship Id="rId57" Type="http://schemas.openxmlformats.org/officeDocument/2006/relationships/slide" Target="slides/slide54.xml"/><Relationship Id="rId10" Type="http://schemas.openxmlformats.org/officeDocument/2006/relationships/slide" Target="slides/slide7.xml"/><Relationship Id="rId31" Type="http://schemas.openxmlformats.org/officeDocument/2006/relationships/slide" Target="slides/slide28.xml"/><Relationship Id="rId44" Type="http://schemas.openxmlformats.org/officeDocument/2006/relationships/slide" Target="slides/slide41.xml"/><Relationship Id="rId52" Type="http://schemas.openxmlformats.org/officeDocument/2006/relationships/slide" Target="slides/slide49.xml"/><Relationship Id="rId60" Type="http://schemas.openxmlformats.org/officeDocument/2006/relationships/slide" Target="slides/slide57.xml"/><Relationship Id="rId65" Type="http://schemas.openxmlformats.org/officeDocument/2006/relationships/slide" Target="slides/slide62.xml"/><Relationship Id="rId73" Type="http://schemas.openxmlformats.org/officeDocument/2006/relationships/slide" Target="slides/slide70.xml"/><Relationship Id="rId78" Type="http://schemas.openxmlformats.org/officeDocument/2006/relationships/slide" Target="slides/slide75.xml"/><Relationship Id="rId81" Type="http://schemas.openxmlformats.org/officeDocument/2006/relationships/slide" Target="slides/slide78.xml"/><Relationship Id="rId86" Type="http://schemas.openxmlformats.org/officeDocument/2006/relationships/slide" Target="slides/slide83.xml"/><Relationship Id="rId94" Type="http://schemas.openxmlformats.org/officeDocument/2006/relationships/slide" Target="slides/slide91.xml"/><Relationship Id="rId99" Type="http://schemas.openxmlformats.org/officeDocument/2006/relationships/tableStyles" Target="tableStyles.xml"/><Relationship Id="rId101" Type="http://schemas.microsoft.com/office/2015/10/relationships/revisionInfo" Target="revisionInfo.xml"/><Relationship Id="rId4" Type="http://schemas.openxmlformats.org/officeDocument/2006/relationships/slide" Target="slides/slide1.xml"/><Relationship Id="rId9" Type="http://schemas.openxmlformats.org/officeDocument/2006/relationships/slide" Target="slides/slide6.xml"/><Relationship Id="rId13" Type="http://schemas.openxmlformats.org/officeDocument/2006/relationships/slide" Target="slides/slide10.xml"/><Relationship Id="rId18" Type="http://schemas.openxmlformats.org/officeDocument/2006/relationships/slide" Target="slides/slide15.xml"/><Relationship Id="rId39" Type="http://schemas.openxmlformats.org/officeDocument/2006/relationships/slide" Target="slides/slide36.xml"/><Relationship Id="rId34" Type="http://schemas.openxmlformats.org/officeDocument/2006/relationships/slide" Target="slides/slide31.xml"/><Relationship Id="rId50" Type="http://schemas.openxmlformats.org/officeDocument/2006/relationships/slide" Target="slides/slide47.xml"/><Relationship Id="rId55" Type="http://schemas.openxmlformats.org/officeDocument/2006/relationships/slide" Target="slides/slide52.xml"/><Relationship Id="rId76" Type="http://schemas.openxmlformats.org/officeDocument/2006/relationships/slide" Target="slides/slide73.xml"/><Relationship Id="rId97" Type="http://schemas.openxmlformats.org/officeDocument/2006/relationships/viewProps" Target="viewProps.xml"/><Relationship Id="rId7" Type="http://schemas.openxmlformats.org/officeDocument/2006/relationships/slide" Target="slides/slide4.xml"/><Relationship Id="rId71" Type="http://schemas.openxmlformats.org/officeDocument/2006/relationships/slide" Target="slides/slide68.xml"/><Relationship Id="rId92" Type="http://schemas.openxmlformats.org/officeDocument/2006/relationships/slide" Target="slides/slide89.xml"/><Relationship Id="rId2" Type="http://schemas.openxmlformats.org/officeDocument/2006/relationships/slideMaster" Target="slideMasters/slideMaster2.xml"/><Relationship Id="rId29" Type="http://schemas.openxmlformats.org/officeDocument/2006/relationships/slide" Target="slides/slide26.xml"/><Relationship Id="rId24" Type="http://schemas.openxmlformats.org/officeDocument/2006/relationships/slide" Target="slides/slide21.xml"/><Relationship Id="rId40" Type="http://schemas.openxmlformats.org/officeDocument/2006/relationships/slide" Target="slides/slide37.xml"/><Relationship Id="rId45" Type="http://schemas.openxmlformats.org/officeDocument/2006/relationships/slide" Target="slides/slide42.xml"/><Relationship Id="rId66" Type="http://schemas.openxmlformats.org/officeDocument/2006/relationships/slide" Target="slides/slide63.xml"/><Relationship Id="rId87" Type="http://schemas.openxmlformats.org/officeDocument/2006/relationships/slide" Target="slides/slide84.xml"/><Relationship Id="rId61" Type="http://schemas.openxmlformats.org/officeDocument/2006/relationships/slide" Target="slides/slide58.xml"/><Relationship Id="rId82" Type="http://schemas.openxmlformats.org/officeDocument/2006/relationships/slide" Target="slides/slide79.xml"/><Relationship Id="rId19" Type="http://schemas.openxmlformats.org/officeDocument/2006/relationships/slide" Target="slides/slide16.xml"/><Relationship Id="rId14" Type="http://schemas.openxmlformats.org/officeDocument/2006/relationships/slide" Target="slides/slide11.xml"/><Relationship Id="rId30" Type="http://schemas.openxmlformats.org/officeDocument/2006/relationships/slide" Target="slides/slide27.xml"/><Relationship Id="rId35" Type="http://schemas.openxmlformats.org/officeDocument/2006/relationships/slide" Target="slides/slide32.xml"/><Relationship Id="rId56" Type="http://schemas.openxmlformats.org/officeDocument/2006/relationships/slide" Target="slides/slide53.xml"/><Relationship Id="rId77" Type="http://schemas.openxmlformats.org/officeDocument/2006/relationships/slide" Target="slides/slide74.xml"/><Relationship Id="rId100" Type="http://schemas.microsoft.com/office/2016/11/relationships/changesInfo" Target="changesInfos/changesInfo1.xml"/><Relationship Id="rId8" Type="http://schemas.openxmlformats.org/officeDocument/2006/relationships/slide" Target="slides/slide5.xml"/><Relationship Id="rId51" Type="http://schemas.openxmlformats.org/officeDocument/2006/relationships/slide" Target="slides/slide48.xml"/><Relationship Id="rId72" Type="http://schemas.openxmlformats.org/officeDocument/2006/relationships/slide" Target="slides/slide69.xml"/><Relationship Id="rId93" Type="http://schemas.openxmlformats.org/officeDocument/2006/relationships/slide" Target="slides/slide90.xml"/><Relationship Id="rId98" Type="http://schemas.openxmlformats.org/officeDocument/2006/relationships/theme" Target="theme/theme1.xml"/><Relationship Id="rId3" Type="http://schemas.openxmlformats.org/officeDocument/2006/relationships/slideMaster" Target="slideMasters/slideMaster3.xml"/></Relationships>
</file>

<file path=ppt/changesInfos/changesInfo1.xml><?xml version="1.0" encoding="utf-8"?>
<pc:chgInfo xmlns:a="http://schemas.openxmlformats.org/drawingml/2006/main" xmlns:r="http://schemas.openxmlformats.org/officeDocument/2006/relationships" xmlns:ac="http://schemas.microsoft.com/office/drawing/2013/main/command" xmlns:pc="http://schemas.microsoft.com/office/powerpoint/2013/main/command">
  <pc:docChgLst>
    <pc:chgData name="John Oakes" userId="1a36f0057432ea1f" providerId="LiveId" clId="{AF258828-169F-477C-ADF2-A2F6B0BAF0D6}"/>
    <pc:docChg chg="addSld modSld sldOrd modMainMaster modNotesMaster">
      <pc:chgData name="John Oakes" userId="1a36f0057432ea1f" providerId="LiveId" clId="{AF258828-169F-477C-ADF2-A2F6B0BAF0D6}" dt="2025-05-18T13:29:12.965" v="345" actId="20577"/>
      <pc:docMkLst>
        <pc:docMk/>
      </pc:docMkLst>
      <pc:sldChg chg="modSp modNotes">
        <pc:chgData name="John Oakes" userId="1a36f0057432ea1f" providerId="LiveId" clId="{AF258828-169F-477C-ADF2-A2F6B0BAF0D6}" dt="2025-05-18T13:18:41.864" v="4"/>
        <pc:sldMkLst>
          <pc:docMk/>
          <pc:sldMk cId="0" sldId="256"/>
        </pc:sldMkLst>
        <pc:spChg chg="mod">
          <ac:chgData name="John Oakes" userId="1a36f0057432ea1f" providerId="LiveId" clId="{AF258828-169F-477C-ADF2-A2F6B0BAF0D6}" dt="2025-05-18T13:18:41.864" v="4"/>
          <ac:spMkLst>
            <pc:docMk/>
            <pc:sldMk cId="0" sldId="256"/>
            <ac:spMk id="2050" creationId="{5CE70B48-9A45-4826-9674-9805D3E83264}"/>
          </ac:spMkLst>
        </pc:spChg>
        <pc:spChg chg="mod">
          <ac:chgData name="John Oakes" userId="1a36f0057432ea1f" providerId="LiveId" clId="{AF258828-169F-477C-ADF2-A2F6B0BAF0D6}" dt="2025-05-18T13:18:41.864" v="4"/>
          <ac:spMkLst>
            <pc:docMk/>
            <pc:sldMk cId="0" sldId="256"/>
            <ac:spMk id="2051" creationId="{3CAD0271-BDBC-4364-A95E-0BB3EB99A293}"/>
          </ac:spMkLst>
        </pc:spChg>
        <pc:picChg chg="mod">
          <ac:chgData name="John Oakes" userId="1a36f0057432ea1f" providerId="LiveId" clId="{AF258828-169F-477C-ADF2-A2F6B0BAF0D6}" dt="2025-05-18T13:18:41.864" v="4"/>
          <ac:picMkLst>
            <pc:docMk/>
            <pc:sldMk cId="0" sldId="256"/>
            <ac:picMk id="4100" creationId="{9D563B8A-DBB6-462C-A400-D5F44E086B24}"/>
          </ac:picMkLst>
        </pc:picChg>
      </pc:sldChg>
      <pc:sldChg chg="modNotes">
        <pc:chgData name="John Oakes" userId="1a36f0057432ea1f" providerId="LiveId" clId="{AF258828-169F-477C-ADF2-A2F6B0BAF0D6}" dt="2025-05-18T13:18:41.864" v="4"/>
        <pc:sldMkLst>
          <pc:docMk/>
          <pc:sldMk cId="0" sldId="257"/>
        </pc:sldMkLst>
      </pc:sldChg>
      <pc:sldChg chg="modSp modNotes">
        <pc:chgData name="John Oakes" userId="1a36f0057432ea1f" providerId="LiveId" clId="{AF258828-169F-477C-ADF2-A2F6B0BAF0D6}" dt="2025-05-18T13:18:41.864" v="4"/>
        <pc:sldMkLst>
          <pc:docMk/>
          <pc:sldMk cId="0" sldId="258"/>
        </pc:sldMkLst>
        <pc:spChg chg="mod">
          <ac:chgData name="John Oakes" userId="1a36f0057432ea1f" providerId="LiveId" clId="{AF258828-169F-477C-ADF2-A2F6B0BAF0D6}" dt="2025-05-18T13:18:41.864" v="4"/>
          <ac:spMkLst>
            <pc:docMk/>
            <pc:sldMk cId="0" sldId="258"/>
            <ac:spMk id="10243" creationId="{CB275FF8-66C3-4A33-BB0E-96C8D79FCA09}"/>
          </ac:spMkLst>
        </pc:spChg>
        <pc:picChg chg="mod">
          <ac:chgData name="John Oakes" userId="1a36f0057432ea1f" providerId="LiveId" clId="{AF258828-169F-477C-ADF2-A2F6B0BAF0D6}" dt="2025-05-18T13:18:41.864" v="4"/>
          <ac:picMkLst>
            <pc:docMk/>
            <pc:sldMk cId="0" sldId="258"/>
            <ac:picMk id="10242" creationId="{7B1FC208-C0FE-4AAD-82BA-2B36E1254916}"/>
          </ac:picMkLst>
        </pc:picChg>
      </pc:sldChg>
      <pc:sldChg chg="modSp modNotes">
        <pc:chgData name="John Oakes" userId="1a36f0057432ea1f" providerId="LiveId" clId="{AF258828-169F-477C-ADF2-A2F6B0BAF0D6}" dt="2025-05-18T13:18:41.864" v="4"/>
        <pc:sldMkLst>
          <pc:docMk/>
          <pc:sldMk cId="0" sldId="259"/>
        </pc:sldMkLst>
        <pc:spChg chg="mod">
          <ac:chgData name="John Oakes" userId="1a36f0057432ea1f" providerId="LiveId" clId="{AF258828-169F-477C-ADF2-A2F6B0BAF0D6}" dt="2025-05-18T13:18:41.864" v="4"/>
          <ac:spMkLst>
            <pc:docMk/>
            <pc:sldMk cId="0" sldId="259"/>
            <ac:spMk id="12292" creationId="{DF447ABA-F5A2-4134-BFA6-2277148A4CB5}"/>
          </ac:spMkLst>
        </pc:spChg>
        <pc:picChg chg="mod">
          <ac:chgData name="John Oakes" userId="1a36f0057432ea1f" providerId="LiveId" clId="{AF258828-169F-477C-ADF2-A2F6B0BAF0D6}" dt="2025-05-18T13:18:41.864" v="4"/>
          <ac:picMkLst>
            <pc:docMk/>
            <pc:sldMk cId="0" sldId="259"/>
            <ac:picMk id="12290" creationId="{2E753989-AAC6-49EC-8614-487021754073}"/>
          </ac:picMkLst>
        </pc:picChg>
        <pc:picChg chg="mod">
          <ac:chgData name="John Oakes" userId="1a36f0057432ea1f" providerId="LiveId" clId="{AF258828-169F-477C-ADF2-A2F6B0BAF0D6}" dt="2025-05-18T13:18:41.864" v="4"/>
          <ac:picMkLst>
            <pc:docMk/>
            <pc:sldMk cId="0" sldId="259"/>
            <ac:picMk id="12291" creationId="{4F2AD3D2-C327-4E6C-B337-8689F90D7982}"/>
          </ac:picMkLst>
        </pc:picChg>
      </pc:sldChg>
      <pc:sldChg chg="modSp modNotes">
        <pc:chgData name="John Oakes" userId="1a36f0057432ea1f" providerId="LiveId" clId="{AF258828-169F-477C-ADF2-A2F6B0BAF0D6}" dt="2025-05-18T13:18:41.864" v="4"/>
        <pc:sldMkLst>
          <pc:docMk/>
          <pc:sldMk cId="0" sldId="260"/>
        </pc:sldMkLst>
        <pc:spChg chg="mod">
          <ac:chgData name="John Oakes" userId="1a36f0057432ea1f" providerId="LiveId" clId="{AF258828-169F-477C-ADF2-A2F6B0BAF0D6}" dt="2025-05-18T13:18:41.864" v="4"/>
          <ac:spMkLst>
            <pc:docMk/>
            <pc:sldMk cId="0" sldId="260"/>
            <ac:spMk id="8195" creationId="{48A9109F-5643-4295-9A14-BEC57679ADE6}"/>
          </ac:spMkLst>
        </pc:spChg>
        <pc:spChg chg="mod">
          <ac:chgData name="John Oakes" userId="1a36f0057432ea1f" providerId="LiveId" clId="{AF258828-169F-477C-ADF2-A2F6B0BAF0D6}" dt="2025-05-18T13:18:41.864" v="4"/>
          <ac:spMkLst>
            <pc:docMk/>
            <pc:sldMk cId="0" sldId="260"/>
            <ac:spMk id="8197" creationId="{41DE75A1-3E02-4947-BD53-A87D8065E4DA}"/>
          </ac:spMkLst>
        </pc:spChg>
        <pc:picChg chg="mod">
          <ac:chgData name="John Oakes" userId="1a36f0057432ea1f" providerId="LiveId" clId="{AF258828-169F-477C-ADF2-A2F6B0BAF0D6}" dt="2025-05-18T13:18:41.864" v="4"/>
          <ac:picMkLst>
            <pc:docMk/>
            <pc:sldMk cId="0" sldId="260"/>
            <ac:picMk id="8194" creationId="{7FAC70E5-7577-422A-B17E-14B791CDA7C6}"/>
          </ac:picMkLst>
        </pc:picChg>
        <pc:picChg chg="mod">
          <ac:chgData name="John Oakes" userId="1a36f0057432ea1f" providerId="LiveId" clId="{AF258828-169F-477C-ADF2-A2F6B0BAF0D6}" dt="2025-05-18T13:18:41.864" v="4"/>
          <ac:picMkLst>
            <pc:docMk/>
            <pc:sldMk cId="0" sldId="260"/>
            <ac:picMk id="8196" creationId="{CBD7F50B-F161-4707-AA79-F3C6999FC3F2}"/>
          </ac:picMkLst>
        </pc:picChg>
      </pc:sldChg>
      <pc:sldChg chg="modSp modNotes">
        <pc:chgData name="John Oakes" userId="1a36f0057432ea1f" providerId="LiveId" clId="{AF258828-169F-477C-ADF2-A2F6B0BAF0D6}" dt="2025-05-18T13:18:41.864" v="4"/>
        <pc:sldMkLst>
          <pc:docMk/>
          <pc:sldMk cId="0" sldId="261"/>
        </pc:sldMkLst>
        <pc:spChg chg="mod">
          <ac:chgData name="John Oakes" userId="1a36f0057432ea1f" providerId="LiveId" clId="{AF258828-169F-477C-ADF2-A2F6B0BAF0D6}" dt="2025-05-18T13:18:41.864" v="4"/>
          <ac:spMkLst>
            <pc:docMk/>
            <pc:sldMk cId="0" sldId="261"/>
            <ac:spMk id="13314" creationId="{0A0A736C-E45F-4B19-AF12-EC8D7F2650F5}"/>
          </ac:spMkLst>
        </pc:spChg>
        <pc:spChg chg="mod">
          <ac:chgData name="John Oakes" userId="1a36f0057432ea1f" providerId="LiveId" clId="{AF258828-169F-477C-ADF2-A2F6B0BAF0D6}" dt="2025-05-18T13:18:41.864" v="4"/>
          <ac:spMkLst>
            <pc:docMk/>
            <pc:sldMk cId="0" sldId="261"/>
            <ac:spMk id="13315" creationId="{D0C3DDC7-AB7B-48A9-87B1-688D6B86F1BC}"/>
          </ac:spMkLst>
        </pc:spChg>
      </pc:sldChg>
      <pc:sldChg chg="modSp modNotes">
        <pc:chgData name="John Oakes" userId="1a36f0057432ea1f" providerId="LiveId" clId="{AF258828-169F-477C-ADF2-A2F6B0BAF0D6}" dt="2025-05-18T13:18:41.864" v="4"/>
        <pc:sldMkLst>
          <pc:docMk/>
          <pc:sldMk cId="0" sldId="262"/>
        </pc:sldMkLst>
        <pc:spChg chg="mod">
          <ac:chgData name="John Oakes" userId="1a36f0057432ea1f" providerId="LiveId" clId="{AF258828-169F-477C-ADF2-A2F6B0BAF0D6}" dt="2025-05-18T13:18:41.864" v="4"/>
          <ac:spMkLst>
            <pc:docMk/>
            <pc:sldMk cId="0" sldId="262"/>
            <ac:spMk id="18434" creationId="{6D0FE962-AD27-4F51-9AAC-DDCD8100F21A}"/>
          </ac:spMkLst>
        </pc:spChg>
        <pc:spChg chg="mod">
          <ac:chgData name="John Oakes" userId="1a36f0057432ea1f" providerId="LiveId" clId="{AF258828-169F-477C-ADF2-A2F6B0BAF0D6}" dt="2025-05-18T13:18:41.864" v="4"/>
          <ac:spMkLst>
            <pc:docMk/>
            <pc:sldMk cId="0" sldId="262"/>
            <ac:spMk id="18435" creationId="{2DEB336B-ECE1-49C6-BD86-E9E9EEE5E3FF}"/>
          </ac:spMkLst>
        </pc:spChg>
      </pc:sldChg>
      <pc:sldChg chg="modSp modNotes">
        <pc:chgData name="John Oakes" userId="1a36f0057432ea1f" providerId="LiveId" clId="{AF258828-169F-477C-ADF2-A2F6B0BAF0D6}" dt="2025-05-18T13:18:41.864" v="4"/>
        <pc:sldMkLst>
          <pc:docMk/>
          <pc:sldMk cId="0" sldId="263"/>
        </pc:sldMkLst>
        <pc:spChg chg="mod">
          <ac:chgData name="John Oakes" userId="1a36f0057432ea1f" providerId="LiveId" clId="{AF258828-169F-477C-ADF2-A2F6B0BAF0D6}" dt="2025-05-18T13:18:41.864" v="4"/>
          <ac:spMkLst>
            <pc:docMk/>
            <pc:sldMk cId="0" sldId="263"/>
            <ac:spMk id="19458" creationId="{BA7021F4-3FD1-458D-BA36-C8132C56E738}"/>
          </ac:spMkLst>
        </pc:spChg>
        <pc:spChg chg="mod">
          <ac:chgData name="John Oakes" userId="1a36f0057432ea1f" providerId="LiveId" clId="{AF258828-169F-477C-ADF2-A2F6B0BAF0D6}" dt="2025-05-18T13:18:41.864" v="4"/>
          <ac:spMkLst>
            <pc:docMk/>
            <pc:sldMk cId="0" sldId="263"/>
            <ac:spMk id="19459" creationId="{DB740EB7-F71E-40B3-A40D-4328F8D47A53}"/>
          </ac:spMkLst>
        </pc:spChg>
      </pc:sldChg>
      <pc:sldChg chg="modSp modNotes">
        <pc:chgData name="John Oakes" userId="1a36f0057432ea1f" providerId="LiveId" clId="{AF258828-169F-477C-ADF2-A2F6B0BAF0D6}" dt="2025-05-18T13:18:41.864" v="4"/>
        <pc:sldMkLst>
          <pc:docMk/>
          <pc:sldMk cId="0" sldId="264"/>
        </pc:sldMkLst>
        <pc:spChg chg="mod">
          <ac:chgData name="John Oakes" userId="1a36f0057432ea1f" providerId="LiveId" clId="{AF258828-169F-477C-ADF2-A2F6B0BAF0D6}" dt="2025-05-18T13:18:41.864" v="4"/>
          <ac:spMkLst>
            <pc:docMk/>
            <pc:sldMk cId="0" sldId="264"/>
            <ac:spMk id="20482" creationId="{D5936B56-7252-4CBE-A92B-058691804493}"/>
          </ac:spMkLst>
        </pc:spChg>
        <pc:spChg chg="mod">
          <ac:chgData name="John Oakes" userId="1a36f0057432ea1f" providerId="LiveId" clId="{AF258828-169F-477C-ADF2-A2F6B0BAF0D6}" dt="2025-05-18T13:18:41.864" v="4"/>
          <ac:spMkLst>
            <pc:docMk/>
            <pc:sldMk cId="0" sldId="264"/>
            <ac:spMk id="20483" creationId="{8E15E62D-3D4C-4E6A-9080-88938CBA91BF}"/>
          </ac:spMkLst>
        </pc:spChg>
      </pc:sldChg>
      <pc:sldChg chg="modSp modNotes">
        <pc:chgData name="John Oakes" userId="1a36f0057432ea1f" providerId="LiveId" clId="{AF258828-169F-477C-ADF2-A2F6B0BAF0D6}" dt="2025-05-18T13:18:41.864" v="4"/>
        <pc:sldMkLst>
          <pc:docMk/>
          <pc:sldMk cId="0" sldId="265"/>
        </pc:sldMkLst>
        <pc:spChg chg="mod">
          <ac:chgData name="John Oakes" userId="1a36f0057432ea1f" providerId="LiveId" clId="{AF258828-169F-477C-ADF2-A2F6B0BAF0D6}" dt="2025-05-18T13:18:41.864" v="4"/>
          <ac:spMkLst>
            <pc:docMk/>
            <pc:sldMk cId="0" sldId="265"/>
            <ac:spMk id="21506" creationId="{EE64DE7A-F3A1-4D0D-8FAA-B139E716BE7D}"/>
          </ac:spMkLst>
        </pc:spChg>
        <pc:spChg chg="mod">
          <ac:chgData name="John Oakes" userId="1a36f0057432ea1f" providerId="LiveId" clId="{AF258828-169F-477C-ADF2-A2F6B0BAF0D6}" dt="2025-05-18T13:18:41.864" v="4"/>
          <ac:spMkLst>
            <pc:docMk/>
            <pc:sldMk cId="0" sldId="265"/>
            <ac:spMk id="21507" creationId="{B7505A1C-6FD1-4F82-94CB-01E34D88279C}"/>
          </ac:spMkLst>
        </pc:spChg>
      </pc:sldChg>
      <pc:sldChg chg="modSp modNotes">
        <pc:chgData name="John Oakes" userId="1a36f0057432ea1f" providerId="LiveId" clId="{AF258828-169F-477C-ADF2-A2F6B0BAF0D6}" dt="2025-05-18T13:18:41.864" v="4"/>
        <pc:sldMkLst>
          <pc:docMk/>
          <pc:sldMk cId="0" sldId="269"/>
        </pc:sldMkLst>
        <pc:spChg chg="mod">
          <ac:chgData name="John Oakes" userId="1a36f0057432ea1f" providerId="LiveId" clId="{AF258828-169F-477C-ADF2-A2F6B0BAF0D6}" dt="2025-05-18T13:18:41.864" v="4"/>
          <ac:spMkLst>
            <pc:docMk/>
            <pc:sldMk cId="0" sldId="269"/>
            <ac:spMk id="32770" creationId="{F153DBC0-095B-4550-BB46-97A89A65C4DF}"/>
          </ac:spMkLst>
        </pc:spChg>
        <pc:spChg chg="mod">
          <ac:chgData name="John Oakes" userId="1a36f0057432ea1f" providerId="LiveId" clId="{AF258828-169F-477C-ADF2-A2F6B0BAF0D6}" dt="2025-05-18T13:18:41.864" v="4"/>
          <ac:spMkLst>
            <pc:docMk/>
            <pc:sldMk cId="0" sldId="269"/>
            <ac:spMk id="32771" creationId="{AC89AE24-BC78-4A2B-9FF4-F9D5FE70B28E}"/>
          </ac:spMkLst>
        </pc:spChg>
      </pc:sldChg>
      <pc:sldChg chg="modSp modNotes">
        <pc:chgData name="John Oakes" userId="1a36f0057432ea1f" providerId="LiveId" clId="{AF258828-169F-477C-ADF2-A2F6B0BAF0D6}" dt="2025-05-18T13:18:41.864" v="4"/>
        <pc:sldMkLst>
          <pc:docMk/>
          <pc:sldMk cId="0" sldId="270"/>
        </pc:sldMkLst>
        <pc:spChg chg="mod">
          <ac:chgData name="John Oakes" userId="1a36f0057432ea1f" providerId="LiveId" clId="{AF258828-169F-477C-ADF2-A2F6B0BAF0D6}" dt="2025-05-18T13:18:41.864" v="4"/>
          <ac:spMkLst>
            <pc:docMk/>
            <pc:sldMk cId="0" sldId="270"/>
            <ac:spMk id="34818" creationId="{21688012-D53D-4DD6-A530-413CEC8D1E50}"/>
          </ac:spMkLst>
        </pc:spChg>
        <pc:spChg chg="mod">
          <ac:chgData name="John Oakes" userId="1a36f0057432ea1f" providerId="LiveId" clId="{AF258828-169F-477C-ADF2-A2F6B0BAF0D6}" dt="2025-05-18T13:18:41.864" v="4"/>
          <ac:spMkLst>
            <pc:docMk/>
            <pc:sldMk cId="0" sldId="270"/>
            <ac:spMk id="34819" creationId="{611081FF-0C2E-4ED7-86B2-CC4A20343990}"/>
          </ac:spMkLst>
        </pc:spChg>
      </pc:sldChg>
      <pc:sldChg chg="modNotes">
        <pc:chgData name="John Oakes" userId="1a36f0057432ea1f" providerId="LiveId" clId="{AF258828-169F-477C-ADF2-A2F6B0BAF0D6}" dt="2025-05-18T13:18:41.864" v="4"/>
        <pc:sldMkLst>
          <pc:docMk/>
          <pc:sldMk cId="0" sldId="271"/>
        </pc:sldMkLst>
      </pc:sldChg>
      <pc:sldChg chg="modSp modNotes">
        <pc:chgData name="John Oakes" userId="1a36f0057432ea1f" providerId="LiveId" clId="{AF258828-169F-477C-ADF2-A2F6B0BAF0D6}" dt="2025-05-18T13:18:41.864" v="4"/>
        <pc:sldMkLst>
          <pc:docMk/>
          <pc:sldMk cId="0" sldId="272"/>
        </pc:sldMkLst>
        <pc:spChg chg="mod">
          <ac:chgData name="John Oakes" userId="1a36f0057432ea1f" providerId="LiveId" clId="{AF258828-169F-477C-ADF2-A2F6B0BAF0D6}" dt="2025-05-18T13:18:41.864" v="4"/>
          <ac:spMkLst>
            <pc:docMk/>
            <pc:sldMk cId="0" sldId="272"/>
            <ac:spMk id="36867" creationId="{C0968505-39F3-49BC-A855-DBBEC673C5DF}"/>
          </ac:spMkLst>
        </pc:spChg>
      </pc:sldChg>
      <pc:sldChg chg="modSp modNotes">
        <pc:chgData name="John Oakes" userId="1a36f0057432ea1f" providerId="LiveId" clId="{AF258828-169F-477C-ADF2-A2F6B0BAF0D6}" dt="2025-05-18T13:18:41.864" v="4"/>
        <pc:sldMkLst>
          <pc:docMk/>
          <pc:sldMk cId="0" sldId="273"/>
        </pc:sldMkLst>
        <pc:spChg chg="mod">
          <ac:chgData name="John Oakes" userId="1a36f0057432ea1f" providerId="LiveId" clId="{AF258828-169F-477C-ADF2-A2F6B0BAF0D6}" dt="2025-05-18T13:18:41.864" v="4"/>
          <ac:spMkLst>
            <pc:docMk/>
            <pc:sldMk cId="0" sldId="273"/>
            <ac:spMk id="37890" creationId="{0DC6A05F-02B1-494A-9FDA-B90ECD309801}"/>
          </ac:spMkLst>
        </pc:spChg>
        <pc:spChg chg="mod">
          <ac:chgData name="John Oakes" userId="1a36f0057432ea1f" providerId="LiveId" clId="{AF258828-169F-477C-ADF2-A2F6B0BAF0D6}" dt="2025-05-18T13:18:41.864" v="4"/>
          <ac:spMkLst>
            <pc:docMk/>
            <pc:sldMk cId="0" sldId="273"/>
            <ac:spMk id="37891" creationId="{AAA99ED8-E5F0-4AB3-AB32-99F6185332E8}"/>
          </ac:spMkLst>
        </pc:spChg>
      </pc:sldChg>
      <pc:sldChg chg="modSp modNotes">
        <pc:chgData name="John Oakes" userId="1a36f0057432ea1f" providerId="LiveId" clId="{AF258828-169F-477C-ADF2-A2F6B0BAF0D6}" dt="2025-05-18T13:18:41.864" v="4"/>
        <pc:sldMkLst>
          <pc:docMk/>
          <pc:sldMk cId="0" sldId="274"/>
        </pc:sldMkLst>
        <pc:spChg chg="mod">
          <ac:chgData name="John Oakes" userId="1a36f0057432ea1f" providerId="LiveId" clId="{AF258828-169F-477C-ADF2-A2F6B0BAF0D6}" dt="2025-05-18T13:18:41.864" v="4"/>
          <ac:spMkLst>
            <pc:docMk/>
            <pc:sldMk cId="0" sldId="274"/>
            <ac:spMk id="38914" creationId="{04E86DA3-A923-45BA-A830-161559588F25}"/>
          </ac:spMkLst>
        </pc:spChg>
        <pc:spChg chg="mod">
          <ac:chgData name="John Oakes" userId="1a36f0057432ea1f" providerId="LiveId" clId="{AF258828-169F-477C-ADF2-A2F6B0BAF0D6}" dt="2025-05-18T13:18:41.864" v="4"/>
          <ac:spMkLst>
            <pc:docMk/>
            <pc:sldMk cId="0" sldId="274"/>
            <ac:spMk id="38915" creationId="{38CF7B9F-89A7-4CC4-AC50-7372F5CD0958}"/>
          </ac:spMkLst>
        </pc:spChg>
      </pc:sldChg>
      <pc:sldChg chg="modSp mod modNotes">
        <pc:chgData name="John Oakes" userId="1a36f0057432ea1f" providerId="LiveId" clId="{AF258828-169F-477C-ADF2-A2F6B0BAF0D6}" dt="2025-05-18T13:21:26.616" v="25" actId="255"/>
        <pc:sldMkLst>
          <pc:docMk/>
          <pc:sldMk cId="0" sldId="275"/>
        </pc:sldMkLst>
        <pc:spChg chg="mod">
          <ac:chgData name="John Oakes" userId="1a36f0057432ea1f" providerId="LiveId" clId="{AF258828-169F-477C-ADF2-A2F6B0BAF0D6}" dt="2025-05-18T13:20:47.618" v="16" actId="255"/>
          <ac:spMkLst>
            <pc:docMk/>
            <pc:sldMk cId="0" sldId="275"/>
            <ac:spMk id="39938" creationId="{C94F9ED8-A53F-4601-B5DF-1C8C4B1397A3}"/>
          </ac:spMkLst>
        </pc:spChg>
        <pc:spChg chg="mod">
          <ac:chgData name="John Oakes" userId="1a36f0057432ea1f" providerId="LiveId" clId="{AF258828-169F-477C-ADF2-A2F6B0BAF0D6}" dt="2025-05-18T13:21:26.616" v="25" actId="255"/>
          <ac:spMkLst>
            <pc:docMk/>
            <pc:sldMk cId="0" sldId="275"/>
            <ac:spMk id="39939" creationId="{77D973ED-E531-4764-9885-2854BDCAAA03}"/>
          </ac:spMkLst>
        </pc:spChg>
      </pc:sldChg>
      <pc:sldChg chg="modSp modNotes">
        <pc:chgData name="John Oakes" userId="1a36f0057432ea1f" providerId="LiveId" clId="{AF258828-169F-477C-ADF2-A2F6B0BAF0D6}" dt="2025-05-18T13:18:41.864" v="4"/>
        <pc:sldMkLst>
          <pc:docMk/>
          <pc:sldMk cId="0" sldId="276"/>
        </pc:sldMkLst>
        <pc:spChg chg="mod">
          <ac:chgData name="John Oakes" userId="1a36f0057432ea1f" providerId="LiveId" clId="{AF258828-169F-477C-ADF2-A2F6B0BAF0D6}" dt="2025-05-18T13:18:41.864" v="4"/>
          <ac:spMkLst>
            <pc:docMk/>
            <pc:sldMk cId="0" sldId="276"/>
            <ac:spMk id="45058" creationId="{5500D4EA-5AD7-40A1-B5BD-D429E1BEE319}"/>
          </ac:spMkLst>
        </pc:spChg>
        <pc:spChg chg="mod">
          <ac:chgData name="John Oakes" userId="1a36f0057432ea1f" providerId="LiveId" clId="{AF258828-169F-477C-ADF2-A2F6B0BAF0D6}" dt="2025-05-18T13:18:41.864" v="4"/>
          <ac:spMkLst>
            <pc:docMk/>
            <pc:sldMk cId="0" sldId="276"/>
            <ac:spMk id="45084" creationId="{D5C58A66-8621-44A3-8942-B176B535BEE1}"/>
          </ac:spMkLst>
        </pc:spChg>
        <pc:spChg chg="mod">
          <ac:chgData name="John Oakes" userId="1a36f0057432ea1f" providerId="LiveId" clId="{AF258828-169F-477C-ADF2-A2F6B0BAF0D6}" dt="2025-05-18T13:18:41.864" v="4"/>
          <ac:spMkLst>
            <pc:docMk/>
            <pc:sldMk cId="0" sldId="276"/>
            <ac:spMk id="45085" creationId="{416192B5-186A-4417-99A0-4C3B59032BA3}"/>
          </ac:spMkLst>
        </pc:spChg>
        <pc:spChg chg="mod">
          <ac:chgData name="John Oakes" userId="1a36f0057432ea1f" providerId="LiveId" clId="{AF258828-169F-477C-ADF2-A2F6B0BAF0D6}" dt="2025-05-18T13:18:41.864" v="4"/>
          <ac:spMkLst>
            <pc:docMk/>
            <pc:sldMk cId="0" sldId="276"/>
            <ac:spMk id="45097" creationId="{431EF9BC-7DFD-4EE6-A0BF-03815C950CAE}"/>
          </ac:spMkLst>
        </pc:spChg>
        <pc:spChg chg="mod">
          <ac:chgData name="John Oakes" userId="1a36f0057432ea1f" providerId="LiveId" clId="{AF258828-169F-477C-ADF2-A2F6B0BAF0D6}" dt="2025-05-18T13:18:41.864" v="4"/>
          <ac:spMkLst>
            <pc:docMk/>
            <pc:sldMk cId="0" sldId="276"/>
            <ac:spMk id="45101" creationId="{2871D356-18EE-49C8-910B-C0807285D1CC}"/>
          </ac:spMkLst>
        </pc:spChg>
        <pc:spChg chg="mod">
          <ac:chgData name="John Oakes" userId="1a36f0057432ea1f" providerId="LiveId" clId="{AF258828-169F-477C-ADF2-A2F6B0BAF0D6}" dt="2025-05-18T13:18:41.864" v="4"/>
          <ac:spMkLst>
            <pc:docMk/>
            <pc:sldMk cId="0" sldId="276"/>
            <ac:spMk id="45107" creationId="{30FB688F-86DC-4A67-9C19-ADD169B5251A}"/>
          </ac:spMkLst>
        </pc:spChg>
        <pc:spChg chg="mod">
          <ac:chgData name="John Oakes" userId="1a36f0057432ea1f" providerId="LiveId" clId="{AF258828-169F-477C-ADF2-A2F6B0BAF0D6}" dt="2025-05-18T13:18:41.864" v="4"/>
          <ac:spMkLst>
            <pc:docMk/>
            <pc:sldMk cId="0" sldId="276"/>
            <ac:spMk id="45108" creationId="{A2C07845-BA73-43AB-84C2-619BCED5AAC7}"/>
          </ac:spMkLst>
        </pc:spChg>
        <pc:spChg chg="mod">
          <ac:chgData name="John Oakes" userId="1a36f0057432ea1f" providerId="LiveId" clId="{AF258828-169F-477C-ADF2-A2F6B0BAF0D6}" dt="2025-05-18T13:18:41.864" v="4"/>
          <ac:spMkLst>
            <pc:docMk/>
            <pc:sldMk cId="0" sldId="276"/>
            <ac:spMk id="45109" creationId="{651689AA-277F-47AC-95EE-F181BB31B0CC}"/>
          </ac:spMkLst>
        </pc:spChg>
        <pc:spChg chg="mod">
          <ac:chgData name="John Oakes" userId="1a36f0057432ea1f" providerId="LiveId" clId="{AF258828-169F-477C-ADF2-A2F6B0BAF0D6}" dt="2025-05-18T13:18:41.864" v="4"/>
          <ac:spMkLst>
            <pc:docMk/>
            <pc:sldMk cId="0" sldId="276"/>
            <ac:spMk id="45113" creationId="{A35390E5-DF45-4C4C-9CAD-AC5EDF4D2D77}"/>
          </ac:spMkLst>
        </pc:spChg>
        <pc:spChg chg="mod">
          <ac:chgData name="John Oakes" userId="1a36f0057432ea1f" providerId="LiveId" clId="{AF258828-169F-477C-ADF2-A2F6B0BAF0D6}" dt="2025-05-18T13:18:41.864" v="4"/>
          <ac:spMkLst>
            <pc:docMk/>
            <pc:sldMk cId="0" sldId="276"/>
            <ac:spMk id="45122" creationId="{61B9B1C9-2788-44A6-9332-09D289F25345}"/>
          </ac:spMkLst>
        </pc:spChg>
      </pc:sldChg>
      <pc:sldChg chg="modSp modNotes">
        <pc:chgData name="John Oakes" userId="1a36f0057432ea1f" providerId="LiveId" clId="{AF258828-169F-477C-ADF2-A2F6B0BAF0D6}" dt="2025-05-18T13:18:41.864" v="4"/>
        <pc:sldMkLst>
          <pc:docMk/>
          <pc:sldMk cId="0" sldId="277"/>
        </pc:sldMkLst>
        <pc:spChg chg="mod">
          <ac:chgData name="John Oakes" userId="1a36f0057432ea1f" providerId="LiveId" clId="{AF258828-169F-477C-ADF2-A2F6B0BAF0D6}" dt="2025-05-18T13:18:41.864" v="4"/>
          <ac:spMkLst>
            <pc:docMk/>
            <pc:sldMk cId="0" sldId="277"/>
            <ac:spMk id="51206" creationId="{E9C81284-E81E-42ED-90D5-BAE9C883DFBF}"/>
          </ac:spMkLst>
        </pc:spChg>
        <pc:spChg chg="mod">
          <ac:chgData name="John Oakes" userId="1a36f0057432ea1f" providerId="LiveId" clId="{AF258828-169F-477C-ADF2-A2F6B0BAF0D6}" dt="2025-05-18T13:18:41.864" v="4"/>
          <ac:spMkLst>
            <pc:docMk/>
            <pc:sldMk cId="0" sldId="277"/>
            <ac:spMk id="51215" creationId="{D49E6286-B52C-4887-B73C-CA98899E3DA8}"/>
          </ac:spMkLst>
        </pc:spChg>
        <pc:spChg chg="mod">
          <ac:chgData name="John Oakes" userId="1a36f0057432ea1f" providerId="LiveId" clId="{AF258828-169F-477C-ADF2-A2F6B0BAF0D6}" dt="2025-05-18T13:18:41.864" v="4"/>
          <ac:spMkLst>
            <pc:docMk/>
            <pc:sldMk cId="0" sldId="277"/>
            <ac:spMk id="51216" creationId="{4FE57057-CA1B-46F3-9B88-16FBC9AF4E7E}"/>
          </ac:spMkLst>
        </pc:spChg>
        <pc:spChg chg="mod">
          <ac:chgData name="John Oakes" userId="1a36f0057432ea1f" providerId="LiveId" clId="{AF258828-169F-477C-ADF2-A2F6B0BAF0D6}" dt="2025-05-18T13:18:41.864" v="4"/>
          <ac:spMkLst>
            <pc:docMk/>
            <pc:sldMk cId="0" sldId="277"/>
            <ac:spMk id="51218" creationId="{14B9E8D5-DE65-49B5-AA4A-315B42FF98BD}"/>
          </ac:spMkLst>
        </pc:spChg>
        <pc:spChg chg="mod">
          <ac:chgData name="John Oakes" userId="1a36f0057432ea1f" providerId="LiveId" clId="{AF258828-169F-477C-ADF2-A2F6B0BAF0D6}" dt="2025-05-18T13:18:41.864" v="4"/>
          <ac:spMkLst>
            <pc:docMk/>
            <pc:sldMk cId="0" sldId="277"/>
            <ac:spMk id="51219" creationId="{44BA5A98-8758-47AC-8DD5-5BE268B710F2}"/>
          </ac:spMkLst>
        </pc:spChg>
        <pc:spChg chg="mod">
          <ac:chgData name="John Oakes" userId="1a36f0057432ea1f" providerId="LiveId" clId="{AF258828-169F-477C-ADF2-A2F6B0BAF0D6}" dt="2025-05-18T13:18:41.864" v="4"/>
          <ac:spMkLst>
            <pc:docMk/>
            <pc:sldMk cId="0" sldId="277"/>
            <ac:spMk id="51220" creationId="{B0BE5C50-AC23-4E9C-8082-90CA33B29FE1}"/>
          </ac:spMkLst>
        </pc:spChg>
        <pc:spChg chg="mod">
          <ac:chgData name="John Oakes" userId="1a36f0057432ea1f" providerId="LiveId" clId="{AF258828-169F-477C-ADF2-A2F6B0BAF0D6}" dt="2025-05-18T13:18:41.864" v="4"/>
          <ac:spMkLst>
            <pc:docMk/>
            <pc:sldMk cId="0" sldId="277"/>
            <ac:spMk id="51222" creationId="{DDA3E668-8A79-40E1-90D3-2BF485B2CA5D}"/>
          </ac:spMkLst>
        </pc:spChg>
        <pc:spChg chg="mod">
          <ac:chgData name="John Oakes" userId="1a36f0057432ea1f" providerId="LiveId" clId="{AF258828-169F-477C-ADF2-A2F6B0BAF0D6}" dt="2025-05-18T13:18:41.864" v="4"/>
          <ac:spMkLst>
            <pc:docMk/>
            <pc:sldMk cId="0" sldId="277"/>
            <ac:spMk id="51223" creationId="{FB5F5965-16D1-47F4-B182-DA6936D6A0AF}"/>
          </ac:spMkLst>
        </pc:spChg>
        <pc:spChg chg="mod">
          <ac:chgData name="John Oakes" userId="1a36f0057432ea1f" providerId="LiveId" clId="{AF258828-169F-477C-ADF2-A2F6B0BAF0D6}" dt="2025-05-18T13:18:41.864" v="4"/>
          <ac:spMkLst>
            <pc:docMk/>
            <pc:sldMk cId="0" sldId="277"/>
            <ac:spMk id="51224" creationId="{EC2DBD98-1A48-414E-91EB-48009F80ECCF}"/>
          </ac:spMkLst>
        </pc:spChg>
        <pc:spChg chg="mod">
          <ac:chgData name="John Oakes" userId="1a36f0057432ea1f" providerId="LiveId" clId="{AF258828-169F-477C-ADF2-A2F6B0BAF0D6}" dt="2025-05-18T13:18:41.864" v="4"/>
          <ac:spMkLst>
            <pc:docMk/>
            <pc:sldMk cId="0" sldId="277"/>
            <ac:spMk id="51228" creationId="{9123CE86-3A52-48E5-8FD5-C58A08E7F661}"/>
          </ac:spMkLst>
        </pc:spChg>
      </pc:sldChg>
      <pc:sldChg chg="modSp mod modNotes">
        <pc:chgData name="John Oakes" userId="1a36f0057432ea1f" providerId="LiveId" clId="{AF258828-169F-477C-ADF2-A2F6B0BAF0D6}" dt="2025-05-18T13:20:17.870" v="15" actId="255"/>
        <pc:sldMkLst>
          <pc:docMk/>
          <pc:sldMk cId="0" sldId="278"/>
        </pc:sldMkLst>
        <pc:spChg chg="mod">
          <ac:chgData name="John Oakes" userId="1a36f0057432ea1f" providerId="LiveId" clId="{AF258828-169F-477C-ADF2-A2F6B0BAF0D6}" dt="2025-05-18T13:19:16.824" v="5" actId="255"/>
          <ac:spMkLst>
            <pc:docMk/>
            <pc:sldMk cId="0" sldId="278"/>
            <ac:spMk id="43010" creationId="{FABF9F9E-0DCA-4327-BE2A-AA35D05C7EEA}"/>
          </ac:spMkLst>
        </pc:spChg>
        <pc:spChg chg="mod">
          <ac:chgData name="John Oakes" userId="1a36f0057432ea1f" providerId="LiveId" clId="{AF258828-169F-477C-ADF2-A2F6B0BAF0D6}" dt="2025-05-18T13:20:17.870" v="15" actId="255"/>
          <ac:spMkLst>
            <pc:docMk/>
            <pc:sldMk cId="0" sldId="278"/>
            <ac:spMk id="43011" creationId="{D847FAE1-BB37-4675-B1F5-F7E62CD5D485}"/>
          </ac:spMkLst>
        </pc:spChg>
      </pc:sldChg>
      <pc:sldChg chg="modSp modNotes">
        <pc:chgData name="John Oakes" userId="1a36f0057432ea1f" providerId="LiveId" clId="{AF258828-169F-477C-ADF2-A2F6B0BAF0D6}" dt="2025-05-18T13:18:41.864" v="4"/>
        <pc:sldMkLst>
          <pc:docMk/>
          <pc:sldMk cId="0" sldId="279"/>
        </pc:sldMkLst>
        <pc:spChg chg="mod">
          <ac:chgData name="John Oakes" userId="1a36f0057432ea1f" providerId="LiveId" clId="{AF258828-169F-477C-ADF2-A2F6B0BAF0D6}" dt="2025-05-18T13:18:41.864" v="4"/>
          <ac:spMkLst>
            <pc:docMk/>
            <pc:sldMk cId="0" sldId="279"/>
            <ac:spMk id="44034" creationId="{E2C92F62-945C-4DE8-A8BC-5931653FE271}"/>
          </ac:spMkLst>
        </pc:spChg>
        <pc:spChg chg="mod">
          <ac:chgData name="John Oakes" userId="1a36f0057432ea1f" providerId="LiveId" clId="{AF258828-169F-477C-ADF2-A2F6B0BAF0D6}" dt="2025-05-18T13:18:41.864" v="4"/>
          <ac:spMkLst>
            <pc:docMk/>
            <pc:sldMk cId="0" sldId="279"/>
            <ac:spMk id="44035" creationId="{0851E04A-59FB-4437-88C2-2C1DEE0E1870}"/>
          </ac:spMkLst>
        </pc:spChg>
      </pc:sldChg>
      <pc:sldChg chg="modSp modNotes">
        <pc:chgData name="John Oakes" userId="1a36f0057432ea1f" providerId="LiveId" clId="{AF258828-169F-477C-ADF2-A2F6B0BAF0D6}" dt="2025-05-18T13:18:41.864" v="4"/>
        <pc:sldMkLst>
          <pc:docMk/>
          <pc:sldMk cId="0" sldId="280"/>
        </pc:sldMkLst>
        <pc:spChg chg="mod">
          <ac:chgData name="John Oakes" userId="1a36f0057432ea1f" providerId="LiveId" clId="{AF258828-169F-477C-ADF2-A2F6B0BAF0D6}" dt="2025-05-18T13:18:41.864" v="4"/>
          <ac:spMkLst>
            <pc:docMk/>
            <pc:sldMk cId="0" sldId="280"/>
            <ac:spMk id="45058" creationId="{A6B64135-1EF5-4CC1-AD08-D1C002FD5ADE}"/>
          </ac:spMkLst>
        </pc:spChg>
        <pc:spChg chg="mod">
          <ac:chgData name="John Oakes" userId="1a36f0057432ea1f" providerId="LiveId" clId="{AF258828-169F-477C-ADF2-A2F6B0BAF0D6}" dt="2025-05-18T13:18:41.864" v="4"/>
          <ac:spMkLst>
            <pc:docMk/>
            <pc:sldMk cId="0" sldId="280"/>
            <ac:spMk id="45059" creationId="{0433C080-4617-4397-9CFF-519FE0628C5E}"/>
          </ac:spMkLst>
        </pc:spChg>
      </pc:sldChg>
      <pc:sldChg chg="modSp modNotes">
        <pc:chgData name="John Oakes" userId="1a36f0057432ea1f" providerId="LiveId" clId="{AF258828-169F-477C-ADF2-A2F6B0BAF0D6}" dt="2025-05-18T13:18:41.864" v="4"/>
        <pc:sldMkLst>
          <pc:docMk/>
          <pc:sldMk cId="0" sldId="281"/>
        </pc:sldMkLst>
        <pc:spChg chg="mod">
          <ac:chgData name="John Oakes" userId="1a36f0057432ea1f" providerId="LiveId" clId="{AF258828-169F-477C-ADF2-A2F6B0BAF0D6}" dt="2025-05-18T13:18:41.864" v="4"/>
          <ac:spMkLst>
            <pc:docMk/>
            <pc:sldMk cId="0" sldId="281"/>
            <ac:spMk id="46083" creationId="{4812C85C-7BCE-41F0-94CB-8075C52D932C}"/>
          </ac:spMkLst>
        </pc:spChg>
      </pc:sldChg>
      <pc:sldChg chg="modNotes">
        <pc:chgData name="John Oakes" userId="1a36f0057432ea1f" providerId="LiveId" clId="{AF258828-169F-477C-ADF2-A2F6B0BAF0D6}" dt="2025-05-18T13:18:41.864" v="4"/>
        <pc:sldMkLst>
          <pc:docMk/>
          <pc:sldMk cId="0" sldId="282"/>
        </pc:sldMkLst>
      </pc:sldChg>
      <pc:sldChg chg="modSp mod modNotes">
        <pc:chgData name="John Oakes" userId="1a36f0057432ea1f" providerId="LiveId" clId="{AF258828-169F-477C-ADF2-A2F6B0BAF0D6}" dt="2025-05-18T13:25:47.089" v="116" actId="14100"/>
        <pc:sldMkLst>
          <pc:docMk/>
          <pc:sldMk cId="0" sldId="283"/>
        </pc:sldMkLst>
        <pc:spChg chg="mod">
          <ac:chgData name="John Oakes" userId="1a36f0057432ea1f" providerId="LiveId" clId="{AF258828-169F-477C-ADF2-A2F6B0BAF0D6}" dt="2025-05-18T13:25:30.950" v="113" actId="14100"/>
          <ac:spMkLst>
            <pc:docMk/>
            <pc:sldMk cId="0" sldId="283"/>
            <ac:spMk id="48130" creationId="{F8BB1098-C474-4639-ADF2-665EC7CA8089}"/>
          </ac:spMkLst>
        </pc:spChg>
        <pc:spChg chg="mod">
          <ac:chgData name="John Oakes" userId="1a36f0057432ea1f" providerId="LiveId" clId="{AF258828-169F-477C-ADF2-A2F6B0BAF0D6}" dt="2025-05-18T13:25:47.089" v="116" actId="14100"/>
          <ac:spMkLst>
            <pc:docMk/>
            <pc:sldMk cId="0" sldId="283"/>
            <ac:spMk id="48131" creationId="{3FD337F6-61C4-4367-A4EA-6D6070E172E8}"/>
          </ac:spMkLst>
        </pc:spChg>
      </pc:sldChg>
      <pc:sldChg chg="modSp mod modNotes">
        <pc:chgData name="John Oakes" userId="1a36f0057432ea1f" providerId="LiveId" clId="{AF258828-169F-477C-ADF2-A2F6B0BAF0D6}" dt="2025-05-18T13:26:56.475" v="134" actId="14100"/>
        <pc:sldMkLst>
          <pc:docMk/>
          <pc:sldMk cId="0" sldId="284"/>
        </pc:sldMkLst>
        <pc:spChg chg="mod">
          <ac:chgData name="John Oakes" userId="1a36f0057432ea1f" providerId="LiveId" clId="{AF258828-169F-477C-ADF2-A2F6B0BAF0D6}" dt="2025-05-18T13:26:38.908" v="131" actId="255"/>
          <ac:spMkLst>
            <pc:docMk/>
            <pc:sldMk cId="0" sldId="284"/>
            <ac:spMk id="49154" creationId="{D44306F7-A259-4D4B-B3C1-064002334A4B}"/>
          </ac:spMkLst>
        </pc:spChg>
        <pc:spChg chg="mod">
          <ac:chgData name="John Oakes" userId="1a36f0057432ea1f" providerId="LiveId" clId="{AF258828-169F-477C-ADF2-A2F6B0BAF0D6}" dt="2025-05-18T13:26:56.475" v="134" actId="14100"/>
          <ac:spMkLst>
            <pc:docMk/>
            <pc:sldMk cId="0" sldId="284"/>
            <ac:spMk id="49155" creationId="{FBDB7DC1-62F5-4D41-BCE3-BC1D106C1E9B}"/>
          </ac:spMkLst>
        </pc:spChg>
      </pc:sldChg>
      <pc:sldChg chg="modSp modNotes">
        <pc:chgData name="John Oakes" userId="1a36f0057432ea1f" providerId="LiveId" clId="{AF258828-169F-477C-ADF2-A2F6B0BAF0D6}" dt="2025-05-18T13:18:41.864" v="4"/>
        <pc:sldMkLst>
          <pc:docMk/>
          <pc:sldMk cId="0" sldId="285"/>
        </pc:sldMkLst>
        <pc:spChg chg="mod">
          <ac:chgData name="John Oakes" userId="1a36f0057432ea1f" providerId="LiveId" clId="{AF258828-169F-477C-ADF2-A2F6B0BAF0D6}" dt="2025-05-18T13:18:41.864" v="4"/>
          <ac:spMkLst>
            <pc:docMk/>
            <pc:sldMk cId="0" sldId="285"/>
            <ac:spMk id="50179" creationId="{31294957-7C5C-4CA7-BAC6-E8568C47D31F}"/>
          </ac:spMkLst>
        </pc:spChg>
      </pc:sldChg>
      <pc:sldChg chg="modSp modNotes">
        <pc:chgData name="John Oakes" userId="1a36f0057432ea1f" providerId="LiveId" clId="{AF258828-169F-477C-ADF2-A2F6B0BAF0D6}" dt="2025-05-18T13:18:41.864" v="4"/>
        <pc:sldMkLst>
          <pc:docMk/>
          <pc:sldMk cId="0" sldId="288"/>
        </pc:sldMkLst>
        <pc:spChg chg="mod">
          <ac:chgData name="John Oakes" userId="1a36f0057432ea1f" providerId="LiveId" clId="{AF258828-169F-477C-ADF2-A2F6B0BAF0D6}" dt="2025-05-18T13:18:41.864" v="4"/>
          <ac:spMkLst>
            <pc:docMk/>
            <pc:sldMk cId="0" sldId="288"/>
            <ac:spMk id="53251" creationId="{0AD52C6A-CE9F-4EFF-A82B-0DEEB6E0E521}"/>
          </ac:spMkLst>
        </pc:spChg>
      </pc:sldChg>
      <pc:sldChg chg="modNotes">
        <pc:chgData name="John Oakes" userId="1a36f0057432ea1f" providerId="LiveId" clId="{AF258828-169F-477C-ADF2-A2F6B0BAF0D6}" dt="2025-05-18T13:18:41.864" v="4"/>
        <pc:sldMkLst>
          <pc:docMk/>
          <pc:sldMk cId="0" sldId="289"/>
        </pc:sldMkLst>
      </pc:sldChg>
      <pc:sldChg chg="modSp modNotes">
        <pc:chgData name="John Oakes" userId="1a36f0057432ea1f" providerId="LiveId" clId="{AF258828-169F-477C-ADF2-A2F6B0BAF0D6}" dt="2025-05-18T13:18:41.864" v="4"/>
        <pc:sldMkLst>
          <pc:docMk/>
          <pc:sldMk cId="0" sldId="290"/>
        </pc:sldMkLst>
        <pc:spChg chg="mod">
          <ac:chgData name="John Oakes" userId="1a36f0057432ea1f" providerId="LiveId" clId="{AF258828-169F-477C-ADF2-A2F6B0BAF0D6}" dt="2025-05-18T13:18:41.864" v="4"/>
          <ac:spMkLst>
            <pc:docMk/>
            <pc:sldMk cId="0" sldId="290"/>
            <ac:spMk id="55298" creationId="{E9E56A7C-3507-42A5-BB3E-5BB5A4B5779F}"/>
          </ac:spMkLst>
        </pc:spChg>
        <pc:spChg chg="mod">
          <ac:chgData name="John Oakes" userId="1a36f0057432ea1f" providerId="LiveId" clId="{AF258828-169F-477C-ADF2-A2F6B0BAF0D6}" dt="2025-05-18T13:18:41.864" v="4"/>
          <ac:spMkLst>
            <pc:docMk/>
            <pc:sldMk cId="0" sldId="290"/>
            <ac:spMk id="55299" creationId="{CCDFF3D5-E6D4-438D-9ABB-7A9F0D2D3293}"/>
          </ac:spMkLst>
        </pc:spChg>
      </pc:sldChg>
      <pc:sldChg chg="modSp modNotes">
        <pc:chgData name="John Oakes" userId="1a36f0057432ea1f" providerId="LiveId" clId="{AF258828-169F-477C-ADF2-A2F6B0BAF0D6}" dt="2025-05-18T13:18:41.864" v="4"/>
        <pc:sldMkLst>
          <pc:docMk/>
          <pc:sldMk cId="0" sldId="291"/>
        </pc:sldMkLst>
        <pc:spChg chg="mod">
          <ac:chgData name="John Oakes" userId="1a36f0057432ea1f" providerId="LiveId" clId="{AF258828-169F-477C-ADF2-A2F6B0BAF0D6}" dt="2025-05-18T13:18:41.864" v="4"/>
          <ac:spMkLst>
            <pc:docMk/>
            <pc:sldMk cId="0" sldId="291"/>
            <ac:spMk id="56323" creationId="{5E80F975-7091-4BDB-9BA4-B29E2419A872}"/>
          </ac:spMkLst>
        </pc:spChg>
      </pc:sldChg>
      <pc:sldChg chg="modSp modNotes">
        <pc:chgData name="John Oakes" userId="1a36f0057432ea1f" providerId="LiveId" clId="{AF258828-169F-477C-ADF2-A2F6B0BAF0D6}" dt="2025-05-18T13:18:41.864" v="4"/>
        <pc:sldMkLst>
          <pc:docMk/>
          <pc:sldMk cId="0" sldId="292"/>
        </pc:sldMkLst>
        <pc:spChg chg="mod">
          <ac:chgData name="John Oakes" userId="1a36f0057432ea1f" providerId="LiveId" clId="{AF258828-169F-477C-ADF2-A2F6B0BAF0D6}" dt="2025-05-18T13:18:41.864" v="4"/>
          <ac:spMkLst>
            <pc:docMk/>
            <pc:sldMk cId="0" sldId="292"/>
            <ac:spMk id="57346" creationId="{AC5F1960-B9E6-464A-AA69-04D1F78F4C59}"/>
          </ac:spMkLst>
        </pc:spChg>
        <pc:spChg chg="mod">
          <ac:chgData name="John Oakes" userId="1a36f0057432ea1f" providerId="LiveId" clId="{AF258828-169F-477C-ADF2-A2F6B0BAF0D6}" dt="2025-05-18T13:18:41.864" v="4"/>
          <ac:spMkLst>
            <pc:docMk/>
            <pc:sldMk cId="0" sldId="292"/>
            <ac:spMk id="57347" creationId="{EE2A8DC9-226A-4734-B81D-F07B1F660C98}"/>
          </ac:spMkLst>
        </pc:spChg>
        <pc:spChg chg="mod">
          <ac:chgData name="John Oakes" userId="1a36f0057432ea1f" providerId="LiveId" clId="{AF258828-169F-477C-ADF2-A2F6B0BAF0D6}" dt="2025-05-18T13:18:41.864" v="4"/>
          <ac:spMkLst>
            <pc:docMk/>
            <pc:sldMk cId="0" sldId="292"/>
            <ac:spMk id="83972" creationId="{7FFBD828-0002-49DF-9ABC-61BF41FB145E}"/>
          </ac:spMkLst>
        </pc:spChg>
      </pc:sldChg>
      <pc:sldChg chg="modSp modNotes">
        <pc:chgData name="John Oakes" userId="1a36f0057432ea1f" providerId="LiveId" clId="{AF258828-169F-477C-ADF2-A2F6B0BAF0D6}" dt="2025-05-18T13:18:41.864" v="4"/>
        <pc:sldMkLst>
          <pc:docMk/>
          <pc:sldMk cId="0" sldId="293"/>
        </pc:sldMkLst>
        <pc:spChg chg="mod">
          <ac:chgData name="John Oakes" userId="1a36f0057432ea1f" providerId="LiveId" clId="{AF258828-169F-477C-ADF2-A2F6B0BAF0D6}" dt="2025-05-18T13:18:41.864" v="4"/>
          <ac:spMkLst>
            <pc:docMk/>
            <pc:sldMk cId="0" sldId="293"/>
            <ac:spMk id="58371" creationId="{71DCEA47-956A-4355-9FD2-68D3F088F259}"/>
          </ac:spMkLst>
        </pc:spChg>
      </pc:sldChg>
      <pc:sldChg chg="modSp modNotes">
        <pc:chgData name="John Oakes" userId="1a36f0057432ea1f" providerId="LiveId" clId="{AF258828-169F-477C-ADF2-A2F6B0BAF0D6}" dt="2025-05-18T13:18:41.864" v="4"/>
        <pc:sldMkLst>
          <pc:docMk/>
          <pc:sldMk cId="0" sldId="294"/>
        </pc:sldMkLst>
        <pc:spChg chg="mod">
          <ac:chgData name="John Oakes" userId="1a36f0057432ea1f" providerId="LiveId" clId="{AF258828-169F-477C-ADF2-A2F6B0BAF0D6}" dt="2025-05-18T13:18:41.864" v="4"/>
          <ac:spMkLst>
            <pc:docMk/>
            <pc:sldMk cId="0" sldId="294"/>
            <ac:spMk id="59395" creationId="{AB084B0B-150C-4395-8D8B-4CFD857BE480}"/>
          </ac:spMkLst>
        </pc:spChg>
      </pc:sldChg>
      <pc:sldChg chg="modSp modNotes">
        <pc:chgData name="John Oakes" userId="1a36f0057432ea1f" providerId="LiveId" clId="{AF258828-169F-477C-ADF2-A2F6B0BAF0D6}" dt="2025-05-18T13:18:41.864" v="4"/>
        <pc:sldMkLst>
          <pc:docMk/>
          <pc:sldMk cId="0" sldId="296"/>
        </pc:sldMkLst>
        <pc:spChg chg="mod">
          <ac:chgData name="John Oakes" userId="1a36f0057432ea1f" providerId="LiveId" clId="{AF258828-169F-477C-ADF2-A2F6B0BAF0D6}" dt="2025-05-18T13:18:41.864" v="4"/>
          <ac:spMkLst>
            <pc:docMk/>
            <pc:sldMk cId="0" sldId="296"/>
            <ac:spMk id="61442" creationId="{427EC938-9420-4473-A2A0-FC23A5D2595D}"/>
          </ac:spMkLst>
        </pc:spChg>
        <pc:graphicFrameChg chg="mod">
          <ac:chgData name="John Oakes" userId="1a36f0057432ea1f" providerId="LiveId" clId="{AF258828-169F-477C-ADF2-A2F6B0BAF0D6}" dt="2025-05-18T13:18:41.864" v="4"/>
          <ac:graphicFrameMkLst>
            <pc:docMk/>
            <pc:sldMk cId="0" sldId="296"/>
            <ac:graphicFrameMk id="7" creationId="{9792ADCF-A06B-49E5-8766-005DE1432A16}"/>
          </ac:graphicFrameMkLst>
        </pc:graphicFrameChg>
      </pc:sldChg>
      <pc:sldChg chg="modNotes">
        <pc:chgData name="John Oakes" userId="1a36f0057432ea1f" providerId="LiveId" clId="{AF258828-169F-477C-ADF2-A2F6B0BAF0D6}" dt="2025-05-18T13:18:41.864" v="4"/>
        <pc:sldMkLst>
          <pc:docMk/>
          <pc:sldMk cId="0" sldId="297"/>
        </pc:sldMkLst>
      </pc:sldChg>
      <pc:sldChg chg="modSp modNotes">
        <pc:chgData name="John Oakes" userId="1a36f0057432ea1f" providerId="LiveId" clId="{AF258828-169F-477C-ADF2-A2F6B0BAF0D6}" dt="2025-05-18T13:18:41.864" v="4"/>
        <pc:sldMkLst>
          <pc:docMk/>
          <pc:sldMk cId="0" sldId="298"/>
        </pc:sldMkLst>
        <pc:spChg chg="mod">
          <ac:chgData name="John Oakes" userId="1a36f0057432ea1f" providerId="LiveId" clId="{AF258828-169F-477C-ADF2-A2F6B0BAF0D6}" dt="2025-05-18T13:18:41.864" v="4"/>
          <ac:spMkLst>
            <pc:docMk/>
            <pc:sldMk cId="0" sldId="298"/>
            <ac:spMk id="63490" creationId="{335DC3D6-0C73-4BB9-A338-0BDFAC16E0FA}"/>
          </ac:spMkLst>
        </pc:spChg>
        <pc:spChg chg="mod">
          <ac:chgData name="John Oakes" userId="1a36f0057432ea1f" providerId="LiveId" clId="{AF258828-169F-477C-ADF2-A2F6B0BAF0D6}" dt="2025-05-18T13:18:41.864" v="4"/>
          <ac:spMkLst>
            <pc:docMk/>
            <pc:sldMk cId="0" sldId="298"/>
            <ac:spMk id="63491" creationId="{A4C46C02-4BE9-45E3-88AD-A83AC1F59FEA}"/>
          </ac:spMkLst>
        </pc:spChg>
      </pc:sldChg>
      <pc:sldChg chg="modSp modNotes">
        <pc:chgData name="John Oakes" userId="1a36f0057432ea1f" providerId="LiveId" clId="{AF258828-169F-477C-ADF2-A2F6B0BAF0D6}" dt="2025-05-18T13:18:41.864" v="4"/>
        <pc:sldMkLst>
          <pc:docMk/>
          <pc:sldMk cId="0" sldId="300"/>
        </pc:sldMkLst>
        <pc:spChg chg="mod">
          <ac:chgData name="John Oakes" userId="1a36f0057432ea1f" providerId="LiveId" clId="{AF258828-169F-477C-ADF2-A2F6B0BAF0D6}" dt="2025-05-18T13:18:41.864" v="4"/>
          <ac:spMkLst>
            <pc:docMk/>
            <pc:sldMk cId="0" sldId="300"/>
            <ac:spMk id="105478" creationId="{1883B884-6725-4581-85C0-FC384EF592A1}"/>
          </ac:spMkLst>
        </pc:spChg>
        <pc:spChg chg="mod">
          <ac:chgData name="John Oakes" userId="1a36f0057432ea1f" providerId="LiveId" clId="{AF258828-169F-477C-ADF2-A2F6B0BAF0D6}" dt="2025-05-18T13:18:41.864" v="4"/>
          <ac:spMkLst>
            <pc:docMk/>
            <pc:sldMk cId="0" sldId="300"/>
            <ac:spMk id="105507" creationId="{51F24DD3-F265-4A42-8011-55F764DFA89A}"/>
          </ac:spMkLst>
        </pc:spChg>
        <pc:spChg chg="mod">
          <ac:chgData name="John Oakes" userId="1a36f0057432ea1f" providerId="LiveId" clId="{AF258828-169F-477C-ADF2-A2F6B0BAF0D6}" dt="2025-05-18T13:18:41.864" v="4"/>
          <ac:spMkLst>
            <pc:docMk/>
            <pc:sldMk cId="0" sldId="300"/>
            <ac:spMk id="105508" creationId="{E1E1C30C-3BE3-4596-8EA6-F78615C8F01C}"/>
          </ac:spMkLst>
        </pc:spChg>
        <pc:spChg chg="mod">
          <ac:chgData name="John Oakes" userId="1a36f0057432ea1f" providerId="LiveId" clId="{AF258828-169F-477C-ADF2-A2F6B0BAF0D6}" dt="2025-05-18T13:18:41.864" v="4"/>
          <ac:spMkLst>
            <pc:docMk/>
            <pc:sldMk cId="0" sldId="300"/>
            <ac:spMk id="105514" creationId="{2E3E9D7C-77AA-4C53-B937-B9BD32755B27}"/>
          </ac:spMkLst>
        </pc:spChg>
        <pc:spChg chg="mod">
          <ac:chgData name="John Oakes" userId="1a36f0057432ea1f" providerId="LiveId" clId="{AF258828-169F-477C-ADF2-A2F6B0BAF0D6}" dt="2025-05-18T13:18:41.864" v="4"/>
          <ac:spMkLst>
            <pc:docMk/>
            <pc:sldMk cId="0" sldId="300"/>
            <ac:spMk id="105519" creationId="{A3F624A3-A2B9-45D0-81D8-AFA742DA653B}"/>
          </ac:spMkLst>
        </pc:spChg>
        <pc:spChg chg="mod">
          <ac:chgData name="John Oakes" userId="1a36f0057432ea1f" providerId="LiveId" clId="{AF258828-169F-477C-ADF2-A2F6B0BAF0D6}" dt="2025-05-18T13:18:41.864" v="4"/>
          <ac:spMkLst>
            <pc:docMk/>
            <pc:sldMk cId="0" sldId="300"/>
            <ac:spMk id="105525" creationId="{4B0719BE-903F-47ED-A2A9-6D2D083469DE}"/>
          </ac:spMkLst>
        </pc:spChg>
        <pc:spChg chg="mod">
          <ac:chgData name="John Oakes" userId="1a36f0057432ea1f" providerId="LiveId" clId="{AF258828-169F-477C-ADF2-A2F6B0BAF0D6}" dt="2025-05-18T13:18:41.864" v="4"/>
          <ac:spMkLst>
            <pc:docMk/>
            <pc:sldMk cId="0" sldId="300"/>
            <ac:spMk id="105529" creationId="{370D125E-661A-4AF1-9F6A-27E273BD8CFA}"/>
          </ac:spMkLst>
        </pc:spChg>
        <pc:spChg chg="mod">
          <ac:chgData name="John Oakes" userId="1a36f0057432ea1f" providerId="LiveId" clId="{AF258828-169F-477C-ADF2-A2F6B0BAF0D6}" dt="2025-05-18T13:18:41.864" v="4"/>
          <ac:spMkLst>
            <pc:docMk/>
            <pc:sldMk cId="0" sldId="300"/>
            <ac:spMk id="105535" creationId="{C1682A3A-E921-4D63-AC18-471DB7AD2D66}"/>
          </ac:spMkLst>
        </pc:spChg>
        <pc:spChg chg="mod">
          <ac:chgData name="John Oakes" userId="1a36f0057432ea1f" providerId="LiveId" clId="{AF258828-169F-477C-ADF2-A2F6B0BAF0D6}" dt="2025-05-18T13:18:41.864" v="4"/>
          <ac:spMkLst>
            <pc:docMk/>
            <pc:sldMk cId="0" sldId="300"/>
            <ac:spMk id="105541" creationId="{4330EF8D-155B-48F9-A7DB-78A2339C3E3A}"/>
          </ac:spMkLst>
        </pc:spChg>
        <pc:spChg chg="mod">
          <ac:chgData name="John Oakes" userId="1a36f0057432ea1f" providerId="LiveId" clId="{AF258828-169F-477C-ADF2-A2F6B0BAF0D6}" dt="2025-05-18T13:18:41.864" v="4"/>
          <ac:spMkLst>
            <pc:docMk/>
            <pc:sldMk cId="0" sldId="300"/>
            <ac:spMk id="105544" creationId="{42F829D1-0BCA-4F19-8C7B-5645284D00CF}"/>
          </ac:spMkLst>
        </pc:spChg>
      </pc:sldChg>
      <pc:sldChg chg="modSp modNotes">
        <pc:chgData name="John Oakes" userId="1a36f0057432ea1f" providerId="LiveId" clId="{AF258828-169F-477C-ADF2-A2F6B0BAF0D6}" dt="2025-05-18T13:18:41.864" v="4"/>
        <pc:sldMkLst>
          <pc:docMk/>
          <pc:sldMk cId="0" sldId="301"/>
        </pc:sldMkLst>
        <pc:spChg chg="mod">
          <ac:chgData name="John Oakes" userId="1a36f0057432ea1f" providerId="LiveId" clId="{AF258828-169F-477C-ADF2-A2F6B0BAF0D6}" dt="2025-05-18T13:18:41.864" v="4"/>
          <ac:spMkLst>
            <pc:docMk/>
            <pc:sldMk cId="0" sldId="301"/>
            <ac:spMk id="110652" creationId="{EF810301-023C-4B92-8B90-882C67620F21}"/>
          </ac:spMkLst>
        </pc:spChg>
        <pc:spChg chg="mod">
          <ac:chgData name="John Oakes" userId="1a36f0057432ea1f" providerId="LiveId" clId="{AF258828-169F-477C-ADF2-A2F6B0BAF0D6}" dt="2025-05-18T13:18:41.864" v="4"/>
          <ac:spMkLst>
            <pc:docMk/>
            <pc:sldMk cId="0" sldId="301"/>
            <ac:spMk id="110667" creationId="{20419223-D6D8-48EB-BDF0-20F13EEA9CD6}"/>
          </ac:spMkLst>
        </pc:spChg>
        <pc:spChg chg="mod">
          <ac:chgData name="John Oakes" userId="1a36f0057432ea1f" providerId="LiveId" clId="{AF258828-169F-477C-ADF2-A2F6B0BAF0D6}" dt="2025-05-18T13:18:41.864" v="4"/>
          <ac:spMkLst>
            <pc:docMk/>
            <pc:sldMk cId="0" sldId="301"/>
            <ac:spMk id="110672" creationId="{B0E55477-12CA-4CE0-A755-9B75697BEDD2}"/>
          </ac:spMkLst>
        </pc:spChg>
        <pc:spChg chg="mod">
          <ac:chgData name="John Oakes" userId="1a36f0057432ea1f" providerId="LiveId" clId="{AF258828-169F-477C-ADF2-A2F6B0BAF0D6}" dt="2025-05-18T13:18:41.864" v="4"/>
          <ac:spMkLst>
            <pc:docMk/>
            <pc:sldMk cId="0" sldId="301"/>
            <ac:spMk id="110684" creationId="{D3ECC311-1063-4A9D-9669-F0455DEBCE21}"/>
          </ac:spMkLst>
        </pc:spChg>
        <pc:spChg chg="mod">
          <ac:chgData name="John Oakes" userId="1a36f0057432ea1f" providerId="LiveId" clId="{AF258828-169F-477C-ADF2-A2F6B0BAF0D6}" dt="2025-05-18T13:18:41.864" v="4"/>
          <ac:spMkLst>
            <pc:docMk/>
            <pc:sldMk cId="0" sldId="301"/>
            <ac:spMk id="110686" creationId="{36C982E6-373C-4CB1-99BD-7E8A677B77D4}"/>
          </ac:spMkLst>
        </pc:spChg>
        <pc:spChg chg="mod">
          <ac:chgData name="John Oakes" userId="1a36f0057432ea1f" providerId="LiveId" clId="{AF258828-169F-477C-ADF2-A2F6B0BAF0D6}" dt="2025-05-18T13:18:41.864" v="4"/>
          <ac:spMkLst>
            <pc:docMk/>
            <pc:sldMk cId="0" sldId="301"/>
            <ac:spMk id="110692" creationId="{62378B7B-8DC5-4446-948C-6A5FF52F5538}"/>
          </ac:spMkLst>
        </pc:spChg>
        <pc:spChg chg="mod">
          <ac:chgData name="John Oakes" userId="1a36f0057432ea1f" providerId="LiveId" clId="{AF258828-169F-477C-ADF2-A2F6B0BAF0D6}" dt="2025-05-18T13:18:41.864" v="4"/>
          <ac:spMkLst>
            <pc:docMk/>
            <pc:sldMk cId="0" sldId="301"/>
            <ac:spMk id="110693" creationId="{17AC248B-1B58-4D0C-83DA-95F721A04354}"/>
          </ac:spMkLst>
        </pc:spChg>
        <pc:spChg chg="mod">
          <ac:chgData name="John Oakes" userId="1a36f0057432ea1f" providerId="LiveId" clId="{AF258828-169F-477C-ADF2-A2F6B0BAF0D6}" dt="2025-05-18T13:18:41.864" v="4"/>
          <ac:spMkLst>
            <pc:docMk/>
            <pc:sldMk cId="0" sldId="301"/>
            <ac:spMk id="110697" creationId="{2BD0C9C8-CFA1-495B-968F-0E3AD59D378F}"/>
          </ac:spMkLst>
        </pc:spChg>
        <pc:spChg chg="mod">
          <ac:chgData name="John Oakes" userId="1a36f0057432ea1f" providerId="LiveId" clId="{AF258828-169F-477C-ADF2-A2F6B0BAF0D6}" dt="2025-05-18T13:18:41.864" v="4"/>
          <ac:spMkLst>
            <pc:docMk/>
            <pc:sldMk cId="0" sldId="301"/>
            <ac:spMk id="110707" creationId="{19323D54-4237-4336-A6F3-3E05B6437853}"/>
          </ac:spMkLst>
        </pc:spChg>
        <pc:spChg chg="mod">
          <ac:chgData name="John Oakes" userId="1a36f0057432ea1f" providerId="LiveId" clId="{AF258828-169F-477C-ADF2-A2F6B0BAF0D6}" dt="2025-05-18T13:18:41.864" v="4"/>
          <ac:spMkLst>
            <pc:docMk/>
            <pc:sldMk cId="0" sldId="301"/>
            <ac:spMk id="110711" creationId="{855BB10A-2A11-4365-9B3C-71E35BE5DAB0}"/>
          </ac:spMkLst>
        </pc:spChg>
      </pc:sldChg>
      <pc:sldChg chg="modSp modNotes">
        <pc:chgData name="John Oakes" userId="1a36f0057432ea1f" providerId="LiveId" clId="{AF258828-169F-477C-ADF2-A2F6B0BAF0D6}" dt="2025-05-18T13:18:41.864" v="4"/>
        <pc:sldMkLst>
          <pc:docMk/>
          <pc:sldMk cId="0" sldId="304"/>
        </pc:sldMkLst>
        <pc:spChg chg="mod">
          <ac:chgData name="John Oakes" userId="1a36f0057432ea1f" providerId="LiveId" clId="{AF258828-169F-477C-ADF2-A2F6B0BAF0D6}" dt="2025-05-18T13:18:41.864" v="4"/>
          <ac:spMkLst>
            <pc:docMk/>
            <pc:sldMk cId="0" sldId="304"/>
            <ac:spMk id="112643" creationId="{CBB18DB4-4CEA-4E28-AF33-5FA858246413}"/>
          </ac:spMkLst>
        </pc:spChg>
        <pc:picChg chg="mod">
          <ac:chgData name="John Oakes" userId="1a36f0057432ea1f" providerId="LiveId" clId="{AF258828-169F-477C-ADF2-A2F6B0BAF0D6}" dt="2025-05-18T13:18:41.864" v="4"/>
          <ac:picMkLst>
            <pc:docMk/>
            <pc:sldMk cId="0" sldId="304"/>
            <ac:picMk id="112642" creationId="{EB028023-707A-45F7-817D-C67AE1CE4CE6}"/>
          </ac:picMkLst>
        </pc:picChg>
      </pc:sldChg>
      <pc:sldChg chg="modSp modNotes">
        <pc:chgData name="John Oakes" userId="1a36f0057432ea1f" providerId="LiveId" clId="{AF258828-169F-477C-ADF2-A2F6B0BAF0D6}" dt="2025-05-18T13:18:41.864" v="4"/>
        <pc:sldMkLst>
          <pc:docMk/>
          <pc:sldMk cId="0" sldId="305"/>
        </pc:sldMkLst>
        <pc:spChg chg="mod">
          <ac:chgData name="John Oakes" userId="1a36f0057432ea1f" providerId="LiveId" clId="{AF258828-169F-477C-ADF2-A2F6B0BAF0D6}" dt="2025-05-18T13:18:41.864" v="4"/>
          <ac:spMkLst>
            <pc:docMk/>
            <pc:sldMk cId="0" sldId="305"/>
            <ac:spMk id="5" creationId="{52A153D9-686C-4225-B488-FAF511CF0FB6}"/>
          </ac:spMkLst>
        </pc:spChg>
        <pc:graphicFrameChg chg="mod">
          <ac:chgData name="John Oakes" userId="1a36f0057432ea1f" providerId="LiveId" clId="{AF258828-169F-477C-ADF2-A2F6B0BAF0D6}" dt="2025-05-18T13:18:41.864" v="4"/>
          <ac:graphicFrameMkLst>
            <pc:docMk/>
            <pc:sldMk cId="0" sldId="305"/>
            <ac:graphicFrameMk id="4" creationId="{1C0B4D61-64CD-49B7-AC34-7F56839A21B3}"/>
          </ac:graphicFrameMkLst>
        </pc:graphicFrameChg>
      </pc:sldChg>
      <pc:sldChg chg="modNotes">
        <pc:chgData name="John Oakes" userId="1a36f0057432ea1f" providerId="LiveId" clId="{AF258828-169F-477C-ADF2-A2F6B0BAF0D6}" dt="2025-05-18T13:18:41.864" v="4"/>
        <pc:sldMkLst>
          <pc:docMk/>
          <pc:sldMk cId="0" sldId="306"/>
        </pc:sldMkLst>
      </pc:sldChg>
      <pc:sldChg chg="modNotes">
        <pc:chgData name="John Oakes" userId="1a36f0057432ea1f" providerId="LiveId" clId="{AF258828-169F-477C-ADF2-A2F6B0BAF0D6}" dt="2025-05-18T13:18:41.864" v="4"/>
        <pc:sldMkLst>
          <pc:docMk/>
          <pc:sldMk cId="0" sldId="309"/>
        </pc:sldMkLst>
      </pc:sldChg>
      <pc:sldChg chg="modSp modNotes">
        <pc:chgData name="John Oakes" userId="1a36f0057432ea1f" providerId="LiveId" clId="{AF258828-169F-477C-ADF2-A2F6B0BAF0D6}" dt="2025-05-18T13:18:41.864" v="4"/>
        <pc:sldMkLst>
          <pc:docMk/>
          <pc:sldMk cId="0" sldId="310"/>
        </pc:sldMkLst>
        <pc:spChg chg="mod">
          <ac:chgData name="John Oakes" userId="1a36f0057432ea1f" providerId="LiveId" clId="{AF258828-169F-477C-ADF2-A2F6B0BAF0D6}" dt="2025-05-18T13:18:41.864" v="4"/>
          <ac:spMkLst>
            <pc:docMk/>
            <pc:sldMk cId="0" sldId="310"/>
            <ac:spMk id="77827" creationId="{5360E1BC-5073-45A8-92B9-7A27EA42BC78}"/>
          </ac:spMkLst>
        </pc:spChg>
      </pc:sldChg>
      <pc:sldChg chg="modNotes">
        <pc:chgData name="John Oakes" userId="1a36f0057432ea1f" providerId="LiveId" clId="{AF258828-169F-477C-ADF2-A2F6B0BAF0D6}" dt="2025-05-18T13:18:41.864" v="4"/>
        <pc:sldMkLst>
          <pc:docMk/>
          <pc:sldMk cId="0" sldId="311"/>
        </pc:sldMkLst>
      </pc:sldChg>
      <pc:sldChg chg="modSp modNotes">
        <pc:chgData name="John Oakes" userId="1a36f0057432ea1f" providerId="LiveId" clId="{AF258828-169F-477C-ADF2-A2F6B0BAF0D6}" dt="2025-05-18T13:18:41.864" v="4"/>
        <pc:sldMkLst>
          <pc:docMk/>
          <pc:sldMk cId="0" sldId="317"/>
        </pc:sldMkLst>
        <pc:spChg chg="mod">
          <ac:chgData name="John Oakes" userId="1a36f0057432ea1f" providerId="LiveId" clId="{AF258828-169F-477C-ADF2-A2F6B0BAF0D6}" dt="2025-05-18T13:18:41.864" v="4"/>
          <ac:spMkLst>
            <pc:docMk/>
            <pc:sldMk cId="0" sldId="317"/>
            <ac:spMk id="133122" creationId="{3D7FADBD-DFF4-4891-8C6E-0B82C25EA5D9}"/>
          </ac:spMkLst>
        </pc:spChg>
        <pc:spChg chg="mod">
          <ac:chgData name="John Oakes" userId="1a36f0057432ea1f" providerId="LiveId" clId="{AF258828-169F-477C-ADF2-A2F6B0BAF0D6}" dt="2025-05-18T13:18:41.864" v="4"/>
          <ac:spMkLst>
            <pc:docMk/>
            <pc:sldMk cId="0" sldId="317"/>
            <ac:spMk id="133123" creationId="{E7265A2B-C062-4FCA-8F0B-9FE3D47BCB23}"/>
          </ac:spMkLst>
        </pc:spChg>
      </pc:sldChg>
      <pc:sldChg chg="modSp modNotes">
        <pc:chgData name="John Oakes" userId="1a36f0057432ea1f" providerId="LiveId" clId="{AF258828-169F-477C-ADF2-A2F6B0BAF0D6}" dt="2025-05-18T13:18:41.864" v="4"/>
        <pc:sldMkLst>
          <pc:docMk/>
          <pc:sldMk cId="0" sldId="318"/>
        </pc:sldMkLst>
        <pc:spChg chg="mod">
          <ac:chgData name="John Oakes" userId="1a36f0057432ea1f" providerId="LiveId" clId="{AF258828-169F-477C-ADF2-A2F6B0BAF0D6}" dt="2025-05-18T13:18:41.864" v="4"/>
          <ac:spMkLst>
            <pc:docMk/>
            <pc:sldMk cId="0" sldId="318"/>
            <ac:spMk id="134146" creationId="{DE49BB76-F329-49A8-85F9-892D92346569}"/>
          </ac:spMkLst>
        </pc:spChg>
        <pc:spChg chg="mod">
          <ac:chgData name="John Oakes" userId="1a36f0057432ea1f" providerId="LiveId" clId="{AF258828-169F-477C-ADF2-A2F6B0BAF0D6}" dt="2025-05-18T13:18:41.864" v="4"/>
          <ac:spMkLst>
            <pc:docMk/>
            <pc:sldMk cId="0" sldId="318"/>
            <ac:spMk id="134147" creationId="{3A370AEB-D535-4FBE-9CB6-22DB47AB047B}"/>
          </ac:spMkLst>
        </pc:spChg>
      </pc:sldChg>
      <pc:sldChg chg="modSp modNotes">
        <pc:chgData name="John Oakes" userId="1a36f0057432ea1f" providerId="LiveId" clId="{AF258828-169F-477C-ADF2-A2F6B0BAF0D6}" dt="2025-05-18T13:18:41.864" v="4"/>
        <pc:sldMkLst>
          <pc:docMk/>
          <pc:sldMk cId="0" sldId="319"/>
        </pc:sldMkLst>
        <pc:spChg chg="mod">
          <ac:chgData name="John Oakes" userId="1a36f0057432ea1f" providerId="LiveId" clId="{AF258828-169F-477C-ADF2-A2F6B0BAF0D6}" dt="2025-05-18T13:18:41.864" v="4"/>
          <ac:spMkLst>
            <pc:docMk/>
            <pc:sldMk cId="0" sldId="319"/>
            <ac:spMk id="135170" creationId="{42C6271C-AAB1-4B33-8DA2-32EA5A03EF04}"/>
          </ac:spMkLst>
        </pc:spChg>
        <pc:spChg chg="mod">
          <ac:chgData name="John Oakes" userId="1a36f0057432ea1f" providerId="LiveId" clId="{AF258828-169F-477C-ADF2-A2F6B0BAF0D6}" dt="2025-05-18T13:18:41.864" v="4"/>
          <ac:spMkLst>
            <pc:docMk/>
            <pc:sldMk cId="0" sldId="319"/>
            <ac:spMk id="135171" creationId="{D9B827FC-244A-4EC3-831E-167BCBEAB684}"/>
          </ac:spMkLst>
        </pc:spChg>
      </pc:sldChg>
      <pc:sldChg chg="modSp modNotes">
        <pc:chgData name="John Oakes" userId="1a36f0057432ea1f" providerId="LiveId" clId="{AF258828-169F-477C-ADF2-A2F6B0BAF0D6}" dt="2025-05-18T13:18:41.864" v="4"/>
        <pc:sldMkLst>
          <pc:docMk/>
          <pc:sldMk cId="0" sldId="320"/>
        </pc:sldMkLst>
        <pc:spChg chg="mod">
          <ac:chgData name="John Oakes" userId="1a36f0057432ea1f" providerId="LiveId" clId="{AF258828-169F-477C-ADF2-A2F6B0BAF0D6}" dt="2025-05-18T13:18:41.864" v="4"/>
          <ac:spMkLst>
            <pc:docMk/>
            <pc:sldMk cId="0" sldId="320"/>
            <ac:spMk id="139266" creationId="{22532FFE-4198-4654-8492-C28C10DF5AA8}"/>
          </ac:spMkLst>
        </pc:spChg>
        <pc:spChg chg="mod">
          <ac:chgData name="John Oakes" userId="1a36f0057432ea1f" providerId="LiveId" clId="{AF258828-169F-477C-ADF2-A2F6B0BAF0D6}" dt="2025-05-18T13:18:41.864" v="4"/>
          <ac:spMkLst>
            <pc:docMk/>
            <pc:sldMk cId="0" sldId="320"/>
            <ac:spMk id="139267" creationId="{172A4718-BC29-4A2B-816A-7C76917B56CF}"/>
          </ac:spMkLst>
        </pc:spChg>
      </pc:sldChg>
      <pc:sldChg chg="modSp modNotes">
        <pc:chgData name="John Oakes" userId="1a36f0057432ea1f" providerId="LiveId" clId="{AF258828-169F-477C-ADF2-A2F6B0BAF0D6}" dt="2025-05-18T13:18:41.864" v="4"/>
        <pc:sldMkLst>
          <pc:docMk/>
          <pc:sldMk cId="0" sldId="321"/>
        </pc:sldMkLst>
        <pc:spChg chg="mod">
          <ac:chgData name="John Oakes" userId="1a36f0057432ea1f" providerId="LiveId" clId="{AF258828-169F-477C-ADF2-A2F6B0BAF0D6}" dt="2025-05-18T13:18:41.864" v="4"/>
          <ac:spMkLst>
            <pc:docMk/>
            <pc:sldMk cId="0" sldId="321"/>
            <ac:spMk id="140290" creationId="{7B554BB1-7601-457A-9667-9DA87729EC0C}"/>
          </ac:spMkLst>
        </pc:spChg>
        <pc:spChg chg="mod">
          <ac:chgData name="John Oakes" userId="1a36f0057432ea1f" providerId="LiveId" clId="{AF258828-169F-477C-ADF2-A2F6B0BAF0D6}" dt="2025-05-18T13:18:41.864" v="4"/>
          <ac:spMkLst>
            <pc:docMk/>
            <pc:sldMk cId="0" sldId="321"/>
            <ac:spMk id="140291" creationId="{D5FAD287-D04F-4A02-8EF4-C6953EA01BFE}"/>
          </ac:spMkLst>
        </pc:spChg>
      </pc:sldChg>
      <pc:sldChg chg="modNotes">
        <pc:chgData name="John Oakes" userId="1a36f0057432ea1f" providerId="LiveId" clId="{AF258828-169F-477C-ADF2-A2F6B0BAF0D6}" dt="2025-05-18T13:18:41.864" v="4"/>
        <pc:sldMkLst>
          <pc:docMk/>
          <pc:sldMk cId="0" sldId="328"/>
        </pc:sldMkLst>
      </pc:sldChg>
      <pc:sldChg chg="modSp modNotes">
        <pc:chgData name="John Oakes" userId="1a36f0057432ea1f" providerId="LiveId" clId="{AF258828-169F-477C-ADF2-A2F6B0BAF0D6}" dt="2025-05-18T13:18:41.864" v="4"/>
        <pc:sldMkLst>
          <pc:docMk/>
          <pc:sldMk cId="0" sldId="331"/>
        </pc:sldMkLst>
        <pc:spChg chg="mod">
          <ac:chgData name="John Oakes" userId="1a36f0057432ea1f" providerId="LiveId" clId="{AF258828-169F-477C-ADF2-A2F6B0BAF0D6}" dt="2025-05-18T13:18:41.864" v="4"/>
          <ac:spMkLst>
            <pc:docMk/>
            <pc:sldMk cId="0" sldId="331"/>
            <ac:spMk id="117762" creationId="{76C3A9FA-60B9-4158-B7FF-F7DE63AB57C6}"/>
          </ac:spMkLst>
        </pc:spChg>
        <pc:spChg chg="mod">
          <ac:chgData name="John Oakes" userId="1a36f0057432ea1f" providerId="LiveId" clId="{AF258828-169F-477C-ADF2-A2F6B0BAF0D6}" dt="2025-05-18T13:18:41.864" v="4"/>
          <ac:spMkLst>
            <pc:docMk/>
            <pc:sldMk cId="0" sldId="331"/>
            <ac:spMk id="117791" creationId="{60DAEB44-ECAD-4550-9FDE-F63AC3C47F96}"/>
          </ac:spMkLst>
        </pc:spChg>
        <pc:spChg chg="mod">
          <ac:chgData name="John Oakes" userId="1a36f0057432ea1f" providerId="LiveId" clId="{AF258828-169F-477C-ADF2-A2F6B0BAF0D6}" dt="2025-05-18T13:18:41.864" v="4"/>
          <ac:spMkLst>
            <pc:docMk/>
            <pc:sldMk cId="0" sldId="331"/>
            <ac:spMk id="117795" creationId="{8706ADDC-39A5-4A24-B718-D40E5A73B3E9}"/>
          </ac:spMkLst>
        </pc:spChg>
        <pc:spChg chg="mod">
          <ac:chgData name="John Oakes" userId="1a36f0057432ea1f" providerId="LiveId" clId="{AF258828-169F-477C-ADF2-A2F6B0BAF0D6}" dt="2025-05-18T13:18:41.864" v="4"/>
          <ac:spMkLst>
            <pc:docMk/>
            <pc:sldMk cId="0" sldId="331"/>
            <ac:spMk id="117798" creationId="{98D4FCF7-3D06-443D-95DF-A6F09571889A}"/>
          </ac:spMkLst>
        </pc:spChg>
        <pc:spChg chg="mod">
          <ac:chgData name="John Oakes" userId="1a36f0057432ea1f" providerId="LiveId" clId="{AF258828-169F-477C-ADF2-A2F6B0BAF0D6}" dt="2025-05-18T13:18:41.864" v="4"/>
          <ac:spMkLst>
            <pc:docMk/>
            <pc:sldMk cId="0" sldId="331"/>
            <ac:spMk id="117801" creationId="{E1D53DB1-4CB1-4532-8DBC-15BD20A65213}"/>
          </ac:spMkLst>
        </pc:spChg>
        <pc:spChg chg="mod">
          <ac:chgData name="John Oakes" userId="1a36f0057432ea1f" providerId="LiveId" clId="{AF258828-169F-477C-ADF2-A2F6B0BAF0D6}" dt="2025-05-18T13:18:41.864" v="4"/>
          <ac:spMkLst>
            <pc:docMk/>
            <pc:sldMk cId="0" sldId="331"/>
            <ac:spMk id="117802" creationId="{5965735D-58BF-4F66-A25A-0B5611FED00D}"/>
          </ac:spMkLst>
        </pc:spChg>
        <pc:spChg chg="mod">
          <ac:chgData name="John Oakes" userId="1a36f0057432ea1f" providerId="LiveId" clId="{AF258828-169F-477C-ADF2-A2F6B0BAF0D6}" dt="2025-05-18T13:18:41.864" v="4"/>
          <ac:spMkLst>
            <pc:docMk/>
            <pc:sldMk cId="0" sldId="331"/>
            <ac:spMk id="117803" creationId="{B6923FB9-42B4-4ED4-A22A-EC621D3309F1}"/>
          </ac:spMkLst>
        </pc:spChg>
        <pc:spChg chg="mod">
          <ac:chgData name="John Oakes" userId="1a36f0057432ea1f" providerId="LiveId" clId="{AF258828-169F-477C-ADF2-A2F6B0BAF0D6}" dt="2025-05-18T13:18:41.864" v="4"/>
          <ac:spMkLst>
            <pc:docMk/>
            <pc:sldMk cId="0" sldId="331"/>
            <ac:spMk id="117804" creationId="{B333B54D-E348-4719-871A-6DBD8ECC0136}"/>
          </ac:spMkLst>
        </pc:spChg>
        <pc:spChg chg="mod">
          <ac:chgData name="John Oakes" userId="1a36f0057432ea1f" providerId="LiveId" clId="{AF258828-169F-477C-ADF2-A2F6B0BAF0D6}" dt="2025-05-18T13:18:41.864" v="4"/>
          <ac:spMkLst>
            <pc:docMk/>
            <pc:sldMk cId="0" sldId="331"/>
            <ac:spMk id="117821" creationId="{5FE9C337-B7FD-4195-B581-1ACEFCA758E0}"/>
          </ac:spMkLst>
        </pc:spChg>
        <pc:spChg chg="mod">
          <ac:chgData name="John Oakes" userId="1a36f0057432ea1f" providerId="LiveId" clId="{AF258828-169F-477C-ADF2-A2F6B0BAF0D6}" dt="2025-05-18T13:18:41.864" v="4"/>
          <ac:spMkLst>
            <pc:docMk/>
            <pc:sldMk cId="0" sldId="331"/>
            <ac:spMk id="117825" creationId="{97A5A3EE-7FB2-4DD1-B10C-9B547AE9FC28}"/>
          </ac:spMkLst>
        </pc:spChg>
      </pc:sldChg>
      <pc:sldChg chg="modSp modNotes">
        <pc:chgData name="John Oakes" userId="1a36f0057432ea1f" providerId="LiveId" clId="{AF258828-169F-477C-ADF2-A2F6B0BAF0D6}" dt="2025-05-18T13:18:41.864" v="4"/>
        <pc:sldMkLst>
          <pc:docMk/>
          <pc:sldMk cId="0" sldId="332"/>
        </pc:sldMkLst>
        <pc:spChg chg="mod">
          <ac:chgData name="John Oakes" userId="1a36f0057432ea1f" providerId="LiveId" clId="{AF258828-169F-477C-ADF2-A2F6B0BAF0D6}" dt="2025-05-18T13:18:41.864" v="4"/>
          <ac:spMkLst>
            <pc:docMk/>
            <pc:sldMk cId="0" sldId="332"/>
            <ac:spMk id="165890" creationId="{29EF1CF1-9A77-49A8-B20F-AF2EBBD77ACB}"/>
          </ac:spMkLst>
        </pc:spChg>
        <pc:spChg chg="mod">
          <ac:chgData name="John Oakes" userId="1a36f0057432ea1f" providerId="LiveId" clId="{AF258828-169F-477C-ADF2-A2F6B0BAF0D6}" dt="2025-05-18T13:18:41.864" v="4"/>
          <ac:spMkLst>
            <pc:docMk/>
            <pc:sldMk cId="0" sldId="332"/>
            <ac:spMk id="165891" creationId="{B8ED2045-2673-47F7-AA8C-0495A090EB06}"/>
          </ac:spMkLst>
        </pc:spChg>
      </pc:sldChg>
      <pc:sldChg chg="modSp modNotes">
        <pc:chgData name="John Oakes" userId="1a36f0057432ea1f" providerId="LiveId" clId="{AF258828-169F-477C-ADF2-A2F6B0BAF0D6}" dt="2025-05-18T13:18:41.864" v="4"/>
        <pc:sldMkLst>
          <pc:docMk/>
          <pc:sldMk cId="0" sldId="358"/>
        </pc:sldMkLst>
        <pc:spChg chg="mod">
          <ac:chgData name="John Oakes" userId="1a36f0057432ea1f" providerId="LiveId" clId="{AF258828-169F-477C-ADF2-A2F6B0BAF0D6}" dt="2025-05-18T13:18:41.864" v="4"/>
          <ac:spMkLst>
            <pc:docMk/>
            <pc:sldMk cId="0" sldId="358"/>
            <ac:spMk id="3" creationId="{ECC67DCF-D6C4-422D-97CE-B653961BE732}"/>
          </ac:spMkLst>
        </pc:spChg>
      </pc:sldChg>
      <pc:sldChg chg="modSp modNotes">
        <pc:chgData name="John Oakes" userId="1a36f0057432ea1f" providerId="LiveId" clId="{AF258828-169F-477C-ADF2-A2F6B0BAF0D6}" dt="2025-05-18T13:18:41.864" v="4"/>
        <pc:sldMkLst>
          <pc:docMk/>
          <pc:sldMk cId="0" sldId="359"/>
        </pc:sldMkLst>
        <pc:spChg chg="mod">
          <ac:chgData name="John Oakes" userId="1a36f0057432ea1f" providerId="LiveId" clId="{AF258828-169F-477C-ADF2-A2F6B0BAF0D6}" dt="2025-05-18T13:18:41.864" v="4"/>
          <ac:spMkLst>
            <pc:docMk/>
            <pc:sldMk cId="0" sldId="359"/>
            <ac:spMk id="4" creationId="{07282A46-90D3-4CCF-8C4D-3A62CF317E6D}"/>
          </ac:spMkLst>
        </pc:spChg>
      </pc:sldChg>
      <pc:sldChg chg="modNotes">
        <pc:chgData name="John Oakes" userId="1a36f0057432ea1f" providerId="LiveId" clId="{AF258828-169F-477C-ADF2-A2F6B0BAF0D6}" dt="2025-05-18T13:18:41.864" v="4"/>
        <pc:sldMkLst>
          <pc:docMk/>
          <pc:sldMk cId="0" sldId="361"/>
        </pc:sldMkLst>
      </pc:sldChg>
      <pc:sldChg chg="modSp modNotes">
        <pc:chgData name="John Oakes" userId="1a36f0057432ea1f" providerId="LiveId" clId="{AF258828-169F-477C-ADF2-A2F6B0BAF0D6}" dt="2025-05-18T13:18:41.864" v="4"/>
        <pc:sldMkLst>
          <pc:docMk/>
          <pc:sldMk cId="0" sldId="386"/>
        </pc:sldMkLst>
        <pc:spChg chg="mod">
          <ac:chgData name="John Oakes" userId="1a36f0057432ea1f" providerId="LiveId" clId="{AF258828-169F-477C-ADF2-A2F6B0BAF0D6}" dt="2025-05-18T13:18:41.864" v="4"/>
          <ac:spMkLst>
            <pc:docMk/>
            <pc:sldMk cId="0" sldId="386"/>
            <ac:spMk id="121888" creationId="{A3550AD9-47BC-4D43-A3F9-CF5D50DD17C8}"/>
          </ac:spMkLst>
        </pc:spChg>
        <pc:graphicFrameChg chg="mod">
          <ac:chgData name="John Oakes" userId="1a36f0057432ea1f" providerId="LiveId" clId="{AF258828-169F-477C-ADF2-A2F6B0BAF0D6}" dt="2025-05-18T13:18:41.864" v="4"/>
          <ac:graphicFrameMkLst>
            <pc:docMk/>
            <pc:sldMk cId="0" sldId="386"/>
            <ac:graphicFrameMk id="2" creationId="{C1465039-5683-4C1E-B5E7-B2EFAC5EE849}"/>
          </ac:graphicFrameMkLst>
        </pc:graphicFrameChg>
      </pc:sldChg>
      <pc:sldChg chg="modSp modNotes">
        <pc:chgData name="John Oakes" userId="1a36f0057432ea1f" providerId="LiveId" clId="{AF258828-169F-477C-ADF2-A2F6B0BAF0D6}" dt="2025-05-18T13:18:41.864" v="4"/>
        <pc:sldMkLst>
          <pc:docMk/>
          <pc:sldMk cId="0" sldId="387"/>
        </pc:sldMkLst>
        <pc:spChg chg="mod">
          <ac:chgData name="John Oakes" userId="1a36f0057432ea1f" providerId="LiveId" clId="{AF258828-169F-477C-ADF2-A2F6B0BAF0D6}" dt="2025-05-18T13:18:41.864" v="4"/>
          <ac:spMkLst>
            <pc:docMk/>
            <pc:sldMk cId="0" sldId="387"/>
            <ac:spMk id="2" creationId="{07380929-61D9-4CD3-9BCE-C94BC0BCD0DD}"/>
          </ac:spMkLst>
        </pc:spChg>
        <pc:spChg chg="mod">
          <ac:chgData name="John Oakes" userId="1a36f0057432ea1f" providerId="LiveId" clId="{AF258828-169F-477C-ADF2-A2F6B0BAF0D6}" dt="2025-05-18T13:18:41.864" v="4"/>
          <ac:spMkLst>
            <pc:docMk/>
            <pc:sldMk cId="0" sldId="387"/>
            <ac:spMk id="49155" creationId="{24313095-1589-47B2-878B-8DAC75FBC145}"/>
          </ac:spMkLst>
        </pc:spChg>
      </pc:sldChg>
      <pc:sldChg chg="modSp modNotes">
        <pc:chgData name="John Oakes" userId="1a36f0057432ea1f" providerId="LiveId" clId="{AF258828-169F-477C-ADF2-A2F6B0BAF0D6}" dt="2025-05-18T13:18:41.864" v="4"/>
        <pc:sldMkLst>
          <pc:docMk/>
          <pc:sldMk cId="0" sldId="388"/>
        </pc:sldMkLst>
        <pc:spChg chg="mod">
          <ac:chgData name="John Oakes" userId="1a36f0057432ea1f" providerId="LiveId" clId="{AF258828-169F-477C-ADF2-A2F6B0BAF0D6}" dt="2025-05-18T13:18:41.864" v="4"/>
          <ac:spMkLst>
            <pc:docMk/>
            <pc:sldMk cId="0" sldId="388"/>
            <ac:spMk id="4" creationId="{5F6CB5F3-3370-49B4-BF30-3622604B38BF}"/>
          </ac:spMkLst>
        </pc:spChg>
      </pc:sldChg>
      <pc:sldChg chg="modSp modNotes">
        <pc:chgData name="John Oakes" userId="1a36f0057432ea1f" providerId="LiveId" clId="{AF258828-169F-477C-ADF2-A2F6B0BAF0D6}" dt="2025-05-18T13:18:41.864" v="4"/>
        <pc:sldMkLst>
          <pc:docMk/>
          <pc:sldMk cId="0" sldId="389"/>
        </pc:sldMkLst>
        <pc:spChg chg="mod">
          <ac:chgData name="John Oakes" userId="1a36f0057432ea1f" providerId="LiveId" clId="{AF258828-169F-477C-ADF2-A2F6B0BAF0D6}" dt="2025-05-18T13:18:41.864" v="4"/>
          <ac:spMkLst>
            <pc:docMk/>
            <pc:sldMk cId="0" sldId="389"/>
            <ac:spMk id="3" creationId="{DC6093E6-D105-4FFA-A05A-191C79BBA816}"/>
          </ac:spMkLst>
        </pc:spChg>
      </pc:sldChg>
      <pc:sldChg chg="modSp modNotes">
        <pc:chgData name="John Oakes" userId="1a36f0057432ea1f" providerId="LiveId" clId="{AF258828-169F-477C-ADF2-A2F6B0BAF0D6}" dt="2025-05-18T13:18:41.864" v="4"/>
        <pc:sldMkLst>
          <pc:docMk/>
          <pc:sldMk cId="0" sldId="390"/>
        </pc:sldMkLst>
        <pc:spChg chg="mod">
          <ac:chgData name="John Oakes" userId="1a36f0057432ea1f" providerId="LiveId" clId="{AF258828-169F-477C-ADF2-A2F6B0BAF0D6}" dt="2025-05-18T13:18:41.864" v="4"/>
          <ac:spMkLst>
            <pc:docMk/>
            <pc:sldMk cId="0" sldId="390"/>
            <ac:spMk id="4" creationId="{7EE7377D-8DB1-4611-98A4-3CB8220F3245}"/>
          </ac:spMkLst>
        </pc:spChg>
      </pc:sldChg>
      <pc:sldChg chg="modSp modNotes">
        <pc:chgData name="John Oakes" userId="1a36f0057432ea1f" providerId="LiveId" clId="{AF258828-169F-477C-ADF2-A2F6B0BAF0D6}" dt="2025-05-18T13:18:41.864" v="4"/>
        <pc:sldMkLst>
          <pc:docMk/>
          <pc:sldMk cId="0" sldId="392"/>
        </pc:sldMkLst>
        <pc:spChg chg="mod">
          <ac:chgData name="John Oakes" userId="1a36f0057432ea1f" providerId="LiveId" clId="{AF258828-169F-477C-ADF2-A2F6B0BAF0D6}" dt="2025-05-18T13:18:41.864" v="4"/>
          <ac:spMkLst>
            <pc:docMk/>
            <pc:sldMk cId="0" sldId="392"/>
            <ac:spMk id="3" creationId="{6A9B83FF-BE61-4871-936F-A1B57B8C9374}"/>
          </ac:spMkLst>
        </pc:spChg>
      </pc:sldChg>
      <pc:sldChg chg="modSp mod modNotes">
        <pc:chgData name="John Oakes" userId="1a36f0057432ea1f" providerId="LiveId" clId="{AF258828-169F-477C-ADF2-A2F6B0BAF0D6}" dt="2025-05-18T13:22:55.718" v="50" actId="14100"/>
        <pc:sldMkLst>
          <pc:docMk/>
          <pc:sldMk cId="0" sldId="405"/>
        </pc:sldMkLst>
        <pc:spChg chg="mod">
          <ac:chgData name="John Oakes" userId="1a36f0057432ea1f" providerId="LiveId" clId="{AF258828-169F-477C-ADF2-A2F6B0BAF0D6}" dt="2025-05-18T13:22:15.380" v="43" actId="20577"/>
          <ac:spMkLst>
            <pc:docMk/>
            <pc:sldMk cId="0" sldId="405"/>
            <ac:spMk id="60418" creationId="{B82B3E8E-2BCB-4942-8405-EF31DBE92FF9}"/>
          </ac:spMkLst>
        </pc:spChg>
        <pc:spChg chg="mod">
          <ac:chgData name="John Oakes" userId="1a36f0057432ea1f" providerId="LiveId" clId="{AF258828-169F-477C-ADF2-A2F6B0BAF0D6}" dt="2025-05-18T13:22:55.718" v="50" actId="14100"/>
          <ac:spMkLst>
            <pc:docMk/>
            <pc:sldMk cId="0" sldId="405"/>
            <ac:spMk id="60419" creationId="{F94C58F2-5FF5-48F6-8855-5E210D5DA9EE}"/>
          </ac:spMkLst>
        </pc:spChg>
      </pc:sldChg>
      <pc:sldChg chg="modSp mod">
        <pc:chgData name="John Oakes" userId="1a36f0057432ea1f" providerId="LiveId" clId="{AF258828-169F-477C-ADF2-A2F6B0BAF0D6}" dt="2025-05-18T13:25:12.169" v="110" actId="14100"/>
        <pc:sldMkLst>
          <pc:docMk/>
          <pc:sldMk cId="0" sldId="406"/>
        </pc:sldMkLst>
        <pc:spChg chg="mod">
          <ac:chgData name="John Oakes" userId="1a36f0057432ea1f" providerId="LiveId" clId="{AF258828-169F-477C-ADF2-A2F6B0BAF0D6}" dt="2025-05-18T13:24:46.928" v="106" actId="255"/>
          <ac:spMkLst>
            <pc:docMk/>
            <pc:sldMk cId="0" sldId="406"/>
            <ac:spMk id="2" creationId="{CD1242A8-8C97-4957-990F-050968B000EA}"/>
          </ac:spMkLst>
        </pc:spChg>
        <pc:spChg chg="mod">
          <ac:chgData name="John Oakes" userId="1a36f0057432ea1f" providerId="LiveId" clId="{AF258828-169F-477C-ADF2-A2F6B0BAF0D6}" dt="2025-05-18T13:25:12.169" v="110" actId="14100"/>
          <ac:spMkLst>
            <pc:docMk/>
            <pc:sldMk cId="0" sldId="406"/>
            <ac:spMk id="3" creationId="{C4A05602-6A00-48B2-BD2F-AC1901271324}"/>
          </ac:spMkLst>
        </pc:spChg>
      </pc:sldChg>
      <pc:sldChg chg="modSp mod">
        <pc:chgData name="John Oakes" userId="1a36f0057432ea1f" providerId="LiveId" clId="{AF258828-169F-477C-ADF2-A2F6B0BAF0D6}" dt="2025-05-18T13:27:09.850" v="136" actId="14100"/>
        <pc:sldMkLst>
          <pc:docMk/>
          <pc:sldMk cId="0" sldId="407"/>
        </pc:sldMkLst>
        <pc:spChg chg="mod">
          <ac:chgData name="John Oakes" userId="1a36f0057432ea1f" providerId="LiveId" clId="{AF258828-169F-477C-ADF2-A2F6B0BAF0D6}" dt="2025-05-18T13:27:09.850" v="136" actId="14100"/>
          <ac:spMkLst>
            <pc:docMk/>
            <pc:sldMk cId="0" sldId="407"/>
            <ac:spMk id="3" creationId="{7C722D9A-CAE7-4AD1-8C93-5008922EAC06}"/>
          </ac:spMkLst>
        </pc:spChg>
      </pc:sldChg>
      <pc:sldChg chg="modSp">
        <pc:chgData name="John Oakes" userId="1a36f0057432ea1f" providerId="LiveId" clId="{AF258828-169F-477C-ADF2-A2F6B0BAF0D6}" dt="2025-05-18T13:18:41.864" v="4"/>
        <pc:sldMkLst>
          <pc:docMk/>
          <pc:sldMk cId="0" sldId="408"/>
        </pc:sldMkLst>
        <pc:picChg chg="mod">
          <ac:chgData name="John Oakes" userId="1a36f0057432ea1f" providerId="LiveId" clId="{AF258828-169F-477C-ADF2-A2F6B0BAF0D6}" dt="2025-05-18T13:18:41.864" v="4"/>
          <ac:picMkLst>
            <pc:docMk/>
            <pc:sldMk cId="0" sldId="408"/>
            <ac:picMk id="69635" creationId="{FD836CA6-EF07-429D-9559-1032B77BB04C}"/>
          </ac:picMkLst>
        </pc:picChg>
      </pc:sldChg>
      <pc:sldChg chg="modSp mod">
        <pc:chgData name="John Oakes" userId="1a36f0057432ea1f" providerId="LiveId" clId="{AF258828-169F-477C-ADF2-A2F6B0BAF0D6}" dt="2025-05-18T13:27:28.224" v="137" actId="255"/>
        <pc:sldMkLst>
          <pc:docMk/>
          <pc:sldMk cId="0" sldId="409"/>
        </pc:sldMkLst>
        <pc:spChg chg="mod">
          <ac:chgData name="John Oakes" userId="1a36f0057432ea1f" providerId="LiveId" clId="{AF258828-169F-477C-ADF2-A2F6B0BAF0D6}" dt="2025-05-18T13:27:28.224" v="137" actId="255"/>
          <ac:spMkLst>
            <pc:docMk/>
            <pc:sldMk cId="0" sldId="409"/>
            <ac:spMk id="3" creationId="{80695903-82D0-4577-88B0-1DAEB1FC752D}"/>
          </ac:spMkLst>
        </pc:spChg>
      </pc:sldChg>
      <pc:sldChg chg="modSp">
        <pc:chgData name="John Oakes" userId="1a36f0057432ea1f" providerId="LiveId" clId="{AF258828-169F-477C-ADF2-A2F6B0BAF0D6}" dt="2025-05-18T13:18:41.864" v="4"/>
        <pc:sldMkLst>
          <pc:docMk/>
          <pc:sldMk cId="0" sldId="410"/>
        </pc:sldMkLst>
        <pc:spChg chg="mod">
          <ac:chgData name="John Oakes" userId="1a36f0057432ea1f" providerId="LiveId" clId="{AF258828-169F-477C-ADF2-A2F6B0BAF0D6}" dt="2025-05-18T13:18:41.864" v="4"/>
          <ac:spMkLst>
            <pc:docMk/>
            <pc:sldMk cId="0" sldId="410"/>
            <ac:spMk id="2" creationId="{F8D7D826-34DA-40BF-9E7D-54A7B1B28D2A}"/>
          </ac:spMkLst>
        </pc:spChg>
        <pc:spChg chg="mod">
          <ac:chgData name="John Oakes" userId="1a36f0057432ea1f" providerId="LiveId" clId="{AF258828-169F-477C-ADF2-A2F6B0BAF0D6}" dt="2025-05-18T13:18:41.864" v="4"/>
          <ac:spMkLst>
            <pc:docMk/>
            <pc:sldMk cId="0" sldId="410"/>
            <ac:spMk id="3" creationId="{F7F4FCF0-AC05-4592-9A3F-DE4CE83F550A}"/>
          </ac:spMkLst>
        </pc:spChg>
      </pc:sldChg>
      <pc:sldChg chg="modSp modNotes">
        <pc:chgData name="John Oakes" userId="1a36f0057432ea1f" providerId="LiveId" clId="{AF258828-169F-477C-ADF2-A2F6B0BAF0D6}" dt="2025-05-18T13:18:41.864" v="4"/>
        <pc:sldMkLst>
          <pc:docMk/>
          <pc:sldMk cId="0" sldId="411"/>
        </pc:sldMkLst>
        <pc:spChg chg="mod">
          <ac:chgData name="John Oakes" userId="1a36f0057432ea1f" providerId="LiveId" clId="{AF258828-169F-477C-ADF2-A2F6B0BAF0D6}" dt="2025-05-18T13:18:41.864" v="4"/>
          <ac:spMkLst>
            <pc:docMk/>
            <pc:sldMk cId="0" sldId="411"/>
            <ac:spMk id="3" creationId="{873FDC31-2D30-4E88-AFF7-297DC0B6FA66}"/>
          </ac:spMkLst>
        </pc:spChg>
      </pc:sldChg>
      <pc:sldChg chg="modSp modNotes">
        <pc:chgData name="John Oakes" userId="1a36f0057432ea1f" providerId="LiveId" clId="{AF258828-169F-477C-ADF2-A2F6B0BAF0D6}" dt="2025-05-18T13:18:41.864" v="4"/>
        <pc:sldMkLst>
          <pc:docMk/>
          <pc:sldMk cId="0" sldId="412"/>
        </pc:sldMkLst>
        <pc:spChg chg="mod">
          <ac:chgData name="John Oakes" userId="1a36f0057432ea1f" providerId="LiveId" clId="{AF258828-169F-477C-ADF2-A2F6B0BAF0D6}" dt="2025-05-18T13:18:41.864" v="4"/>
          <ac:spMkLst>
            <pc:docMk/>
            <pc:sldMk cId="0" sldId="412"/>
            <ac:spMk id="3" creationId="{6641EAE9-E5E3-481B-88CB-9A2E42443D1F}"/>
          </ac:spMkLst>
        </pc:spChg>
      </pc:sldChg>
      <pc:sldChg chg="modSp">
        <pc:chgData name="John Oakes" userId="1a36f0057432ea1f" providerId="LiveId" clId="{AF258828-169F-477C-ADF2-A2F6B0BAF0D6}" dt="2025-05-18T13:18:41.864" v="4"/>
        <pc:sldMkLst>
          <pc:docMk/>
          <pc:sldMk cId="0" sldId="413"/>
        </pc:sldMkLst>
        <pc:spChg chg="mod">
          <ac:chgData name="John Oakes" userId="1a36f0057432ea1f" providerId="LiveId" clId="{AF258828-169F-477C-ADF2-A2F6B0BAF0D6}" dt="2025-05-18T13:18:41.864" v="4"/>
          <ac:spMkLst>
            <pc:docMk/>
            <pc:sldMk cId="0" sldId="413"/>
            <ac:spMk id="3" creationId="{8DFB9C59-2756-4D95-94D5-D1B051973942}"/>
          </ac:spMkLst>
        </pc:spChg>
        <pc:picChg chg="mod">
          <ac:chgData name="John Oakes" userId="1a36f0057432ea1f" providerId="LiveId" clId="{AF258828-169F-477C-ADF2-A2F6B0BAF0D6}" dt="2025-05-18T13:18:41.864" v="4"/>
          <ac:picMkLst>
            <pc:docMk/>
            <pc:sldMk cId="0" sldId="413"/>
            <ac:picMk id="107524" creationId="{2AAE2DFD-C427-4D5D-9C06-040191D58393}"/>
          </ac:picMkLst>
        </pc:picChg>
        <pc:picChg chg="mod">
          <ac:chgData name="John Oakes" userId="1a36f0057432ea1f" providerId="LiveId" clId="{AF258828-169F-477C-ADF2-A2F6B0BAF0D6}" dt="2025-05-18T13:18:41.864" v="4"/>
          <ac:picMkLst>
            <pc:docMk/>
            <pc:sldMk cId="0" sldId="413"/>
            <ac:picMk id="107525" creationId="{A74E10E3-C72B-49C9-84F1-F2457D2D33AC}"/>
          </ac:picMkLst>
        </pc:picChg>
      </pc:sldChg>
      <pc:sldChg chg="modSp">
        <pc:chgData name="John Oakes" userId="1a36f0057432ea1f" providerId="LiveId" clId="{AF258828-169F-477C-ADF2-A2F6B0BAF0D6}" dt="2025-05-18T13:18:41.864" v="4"/>
        <pc:sldMkLst>
          <pc:docMk/>
          <pc:sldMk cId="0" sldId="414"/>
        </pc:sldMkLst>
        <pc:spChg chg="mod">
          <ac:chgData name="John Oakes" userId="1a36f0057432ea1f" providerId="LiveId" clId="{AF258828-169F-477C-ADF2-A2F6B0BAF0D6}" dt="2025-05-18T13:18:41.864" v="4"/>
          <ac:spMkLst>
            <pc:docMk/>
            <pc:sldMk cId="0" sldId="414"/>
            <ac:spMk id="3" creationId="{695815AE-2ACB-4472-9951-B2778845E81A}"/>
          </ac:spMkLst>
        </pc:spChg>
        <pc:picChg chg="mod">
          <ac:chgData name="John Oakes" userId="1a36f0057432ea1f" providerId="LiveId" clId="{AF258828-169F-477C-ADF2-A2F6B0BAF0D6}" dt="2025-05-18T13:18:41.864" v="4"/>
          <ac:picMkLst>
            <pc:docMk/>
            <pc:sldMk cId="0" sldId="414"/>
            <ac:picMk id="116740" creationId="{16801CD6-36C6-4DE4-A987-D7149412E3D2}"/>
          </ac:picMkLst>
        </pc:picChg>
      </pc:sldChg>
      <pc:sldChg chg="modSp modNotes">
        <pc:chgData name="John Oakes" userId="1a36f0057432ea1f" providerId="LiveId" clId="{AF258828-169F-477C-ADF2-A2F6B0BAF0D6}" dt="2025-05-18T13:18:41.864" v="4"/>
        <pc:sldMkLst>
          <pc:docMk/>
          <pc:sldMk cId="0" sldId="418"/>
        </pc:sldMkLst>
        <pc:spChg chg="mod">
          <ac:chgData name="John Oakes" userId="1a36f0057432ea1f" providerId="LiveId" clId="{AF258828-169F-477C-ADF2-A2F6B0BAF0D6}" dt="2025-05-18T13:18:41.864" v="4"/>
          <ac:spMkLst>
            <pc:docMk/>
            <pc:sldMk cId="0" sldId="418"/>
            <ac:spMk id="79875" creationId="{CAF1F5E5-A984-4200-8F06-2CD18283AAF8}"/>
          </ac:spMkLst>
        </pc:spChg>
      </pc:sldChg>
      <pc:sldChg chg="modNotes">
        <pc:chgData name="John Oakes" userId="1a36f0057432ea1f" providerId="LiveId" clId="{AF258828-169F-477C-ADF2-A2F6B0BAF0D6}" dt="2025-05-18T13:18:41.864" v="4"/>
        <pc:sldMkLst>
          <pc:docMk/>
          <pc:sldMk cId="0" sldId="419"/>
        </pc:sldMkLst>
      </pc:sldChg>
      <pc:sldChg chg="modNotes">
        <pc:chgData name="John Oakes" userId="1a36f0057432ea1f" providerId="LiveId" clId="{AF258828-169F-477C-ADF2-A2F6B0BAF0D6}" dt="2025-05-18T13:18:41.864" v="4"/>
        <pc:sldMkLst>
          <pc:docMk/>
          <pc:sldMk cId="0" sldId="420"/>
        </pc:sldMkLst>
      </pc:sldChg>
      <pc:sldChg chg="modSp modNotes">
        <pc:chgData name="John Oakes" userId="1a36f0057432ea1f" providerId="LiveId" clId="{AF258828-169F-477C-ADF2-A2F6B0BAF0D6}" dt="2025-05-18T13:18:41.864" v="4"/>
        <pc:sldMkLst>
          <pc:docMk/>
          <pc:sldMk cId="0" sldId="421"/>
        </pc:sldMkLst>
        <pc:picChg chg="mod">
          <ac:chgData name="John Oakes" userId="1a36f0057432ea1f" providerId="LiveId" clId="{AF258828-169F-477C-ADF2-A2F6B0BAF0D6}" dt="2025-05-18T13:18:41.864" v="4"/>
          <ac:picMkLst>
            <pc:docMk/>
            <pc:sldMk cId="0" sldId="421"/>
            <ac:picMk id="141314" creationId="{B910C90B-9588-4701-8D98-9D622FBB8278}"/>
          </ac:picMkLst>
        </pc:picChg>
      </pc:sldChg>
      <pc:sldChg chg="modSp modNotes">
        <pc:chgData name="John Oakes" userId="1a36f0057432ea1f" providerId="LiveId" clId="{AF258828-169F-477C-ADF2-A2F6B0BAF0D6}" dt="2025-05-18T13:18:41.864" v="4"/>
        <pc:sldMkLst>
          <pc:docMk/>
          <pc:sldMk cId="0" sldId="422"/>
        </pc:sldMkLst>
        <pc:spChg chg="mod">
          <ac:chgData name="John Oakes" userId="1a36f0057432ea1f" providerId="LiveId" clId="{AF258828-169F-477C-ADF2-A2F6B0BAF0D6}" dt="2025-05-18T13:18:41.864" v="4"/>
          <ac:spMkLst>
            <pc:docMk/>
            <pc:sldMk cId="0" sldId="422"/>
            <ac:spMk id="126978" creationId="{E975AABD-0F0C-423B-A6B1-9E9920D8B213}"/>
          </ac:spMkLst>
        </pc:spChg>
        <pc:spChg chg="mod">
          <ac:chgData name="John Oakes" userId="1a36f0057432ea1f" providerId="LiveId" clId="{AF258828-169F-477C-ADF2-A2F6B0BAF0D6}" dt="2025-05-18T13:18:41.864" v="4"/>
          <ac:spMkLst>
            <pc:docMk/>
            <pc:sldMk cId="0" sldId="422"/>
            <ac:spMk id="126979" creationId="{E99C8F27-56A8-4A6D-96F5-92381E788DBA}"/>
          </ac:spMkLst>
        </pc:spChg>
      </pc:sldChg>
      <pc:sldChg chg="modSp modNotes">
        <pc:chgData name="John Oakes" userId="1a36f0057432ea1f" providerId="LiveId" clId="{AF258828-169F-477C-ADF2-A2F6B0BAF0D6}" dt="2025-05-18T13:18:41.864" v="4"/>
        <pc:sldMkLst>
          <pc:docMk/>
          <pc:sldMk cId="0" sldId="423"/>
        </pc:sldMkLst>
        <pc:spChg chg="mod">
          <ac:chgData name="John Oakes" userId="1a36f0057432ea1f" providerId="LiveId" clId="{AF258828-169F-477C-ADF2-A2F6B0BAF0D6}" dt="2025-05-18T13:18:41.864" v="4"/>
          <ac:spMkLst>
            <pc:docMk/>
            <pc:sldMk cId="0" sldId="423"/>
            <ac:spMk id="3" creationId="{44657918-5DBC-4A82-A236-7F3B2266C9E9}"/>
          </ac:spMkLst>
        </pc:spChg>
      </pc:sldChg>
      <pc:sldChg chg="modSp modNotes">
        <pc:chgData name="John Oakes" userId="1a36f0057432ea1f" providerId="LiveId" clId="{AF258828-169F-477C-ADF2-A2F6B0BAF0D6}" dt="2025-05-18T13:18:41.864" v="4"/>
        <pc:sldMkLst>
          <pc:docMk/>
          <pc:sldMk cId="0" sldId="424"/>
        </pc:sldMkLst>
        <pc:spChg chg="mod">
          <ac:chgData name="John Oakes" userId="1a36f0057432ea1f" providerId="LiveId" clId="{AF258828-169F-477C-ADF2-A2F6B0BAF0D6}" dt="2025-05-18T13:18:41.864" v="4"/>
          <ac:spMkLst>
            <pc:docMk/>
            <pc:sldMk cId="0" sldId="424"/>
            <ac:spMk id="3" creationId="{F8C8483C-D457-46DD-A0A1-4D8F1E7C4185}"/>
          </ac:spMkLst>
        </pc:spChg>
      </pc:sldChg>
      <pc:sldChg chg="modSp modNotes">
        <pc:chgData name="John Oakes" userId="1a36f0057432ea1f" providerId="LiveId" clId="{AF258828-169F-477C-ADF2-A2F6B0BAF0D6}" dt="2025-05-18T13:18:41.864" v="4"/>
        <pc:sldMkLst>
          <pc:docMk/>
          <pc:sldMk cId="0" sldId="426"/>
        </pc:sldMkLst>
        <pc:spChg chg="mod">
          <ac:chgData name="John Oakes" userId="1a36f0057432ea1f" providerId="LiveId" clId="{AF258828-169F-477C-ADF2-A2F6B0BAF0D6}" dt="2025-05-18T13:18:41.864" v="4"/>
          <ac:spMkLst>
            <pc:docMk/>
            <pc:sldMk cId="0" sldId="426"/>
            <ac:spMk id="128002" creationId="{9B7FB542-58AD-4331-82E0-1FFE1F2D460D}"/>
          </ac:spMkLst>
        </pc:spChg>
        <pc:spChg chg="mod">
          <ac:chgData name="John Oakes" userId="1a36f0057432ea1f" providerId="LiveId" clId="{AF258828-169F-477C-ADF2-A2F6B0BAF0D6}" dt="2025-05-18T13:18:41.864" v="4"/>
          <ac:spMkLst>
            <pc:docMk/>
            <pc:sldMk cId="0" sldId="426"/>
            <ac:spMk id="128003" creationId="{4146414E-AB3D-443A-B7D3-DB9B006E7E88}"/>
          </ac:spMkLst>
        </pc:spChg>
      </pc:sldChg>
      <pc:sldChg chg="modSp modNotes">
        <pc:chgData name="John Oakes" userId="1a36f0057432ea1f" providerId="LiveId" clId="{AF258828-169F-477C-ADF2-A2F6B0BAF0D6}" dt="2025-05-18T13:18:41.864" v="4"/>
        <pc:sldMkLst>
          <pc:docMk/>
          <pc:sldMk cId="0" sldId="427"/>
        </pc:sldMkLst>
        <pc:spChg chg="mod">
          <ac:chgData name="John Oakes" userId="1a36f0057432ea1f" providerId="LiveId" clId="{AF258828-169F-477C-ADF2-A2F6B0BAF0D6}" dt="2025-05-18T13:18:41.864" v="4"/>
          <ac:spMkLst>
            <pc:docMk/>
            <pc:sldMk cId="0" sldId="427"/>
            <ac:spMk id="2" creationId="{421B84DF-FFC1-4B73-B2D7-23279DBC5A0F}"/>
          </ac:spMkLst>
        </pc:spChg>
        <pc:spChg chg="mod">
          <ac:chgData name="John Oakes" userId="1a36f0057432ea1f" providerId="LiveId" clId="{AF258828-169F-477C-ADF2-A2F6B0BAF0D6}" dt="2025-05-18T13:18:41.864" v="4"/>
          <ac:spMkLst>
            <pc:docMk/>
            <pc:sldMk cId="0" sldId="427"/>
            <ac:spMk id="3" creationId="{ADF62949-4836-4543-8A21-97100A7D21B1}"/>
          </ac:spMkLst>
        </pc:spChg>
      </pc:sldChg>
      <pc:sldChg chg="modSp modNotes">
        <pc:chgData name="John Oakes" userId="1a36f0057432ea1f" providerId="LiveId" clId="{AF258828-169F-477C-ADF2-A2F6B0BAF0D6}" dt="2025-05-18T13:18:41.864" v="4"/>
        <pc:sldMkLst>
          <pc:docMk/>
          <pc:sldMk cId="0" sldId="428"/>
        </pc:sldMkLst>
        <pc:spChg chg="mod">
          <ac:chgData name="John Oakes" userId="1a36f0057432ea1f" providerId="LiveId" clId="{AF258828-169F-477C-ADF2-A2F6B0BAF0D6}" dt="2025-05-18T13:18:41.864" v="4"/>
          <ac:spMkLst>
            <pc:docMk/>
            <pc:sldMk cId="0" sldId="428"/>
            <ac:spMk id="2" creationId="{5EAF0E60-B53D-47F1-A7A9-070AC9BD7185}"/>
          </ac:spMkLst>
        </pc:spChg>
        <pc:spChg chg="mod">
          <ac:chgData name="John Oakes" userId="1a36f0057432ea1f" providerId="LiveId" clId="{AF258828-169F-477C-ADF2-A2F6B0BAF0D6}" dt="2025-05-18T13:18:41.864" v="4"/>
          <ac:spMkLst>
            <pc:docMk/>
            <pc:sldMk cId="0" sldId="428"/>
            <ac:spMk id="3" creationId="{5A86EBF8-B8F6-458B-8D12-0CCDD825339F}"/>
          </ac:spMkLst>
        </pc:spChg>
      </pc:sldChg>
      <pc:sldChg chg="modSp modNotes">
        <pc:chgData name="John Oakes" userId="1a36f0057432ea1f" providerId="LiveId" clId="{AF258828-169F-477C-ADF2-A2F6B0BAF0D6}" dt="2025-05-18T13:18:41.864" v="4"/>
        <pc:sldMkLst>
          <pc:docMk/>
          <pc:sldMk cId="0" sldId="429"/>
        </pc:sldMkLst>
        <pc:spChg chg="mod">
          <ac:chgData name="John Oakes" userId="1a36f0057432ea1f" providerId="LiveId" clId="{AF258828-169F-477C-ADF2-A2F6B0BAF0D6}" dt="2025-05-18T13:18:41.864" v="4"/>
          <ac:spMkLst>
            <pc:docMk/>
            <pc:sldMk cId="0" sldId="429"/>
            <ac:spMk id="129026" creationId="{D39F7E39-12CC-4A3F-8816-BF5594465268}"/>
          </ac:spMkLst>
        </pc:spChg>
        <pc:spChg chg="mod">
          <ac:chgData name="John Oakes" userId="1a36f0057432ea1f" providerId="LiveId" clId="{AF258828-169F-477C-ADF2-A2F6B0BAF0D6}" dt="2025-05-18T13:18:41.864" v="4"/>
          <ac:spMkLst>
            <pc:docMk/>
            <pc:sldMk cId="0" sldId="429"/>
            <ac:spMk id="129027" creationId="{27EED501-8757-4A2D-A125-03ABF0EB4696}"/>
          </ac:spMkLst>
        </pc:spChg>
      </pc:sldChg>
      <pc:sldChg chg="modSp modNotes">
        <pc:chgData name="John Oakes" userId="1a36f0057432ea1f" providerId="LiveId" clId="{AF258828-169F-477C-ADF2-A2F6B0BAF0D6}" dt="2025-05-18T13:18:41.864" v="4"/>
        <pc:sldMkLst>
          <pc:docMk/>
          <pc:sldMk cId="0" sldId="430"/>
        </pc:sldMkLst>
        <pc:spChg chg="mod">
          <ac:chgData name="John Oakes" userId="1a36f0057432ea1f" providerId="LiveId" clId="{AF258828-169F-477C-ADF2-A2F6B0BAF0D6}" dt="2025-05-18T13:18:41.864" v="4"/>
          <ac:spMkLst>
            <pc:docMk/>
            <pc:sldMk cId="0" sldId="430"/>
            <ac:spMk id="133122" creationId="{F679B51D-F3D3-4797-A370-8DCDDD6BD85A}"/>
          </ac:spMkLst>
        </pc:spChg>
        <pc:spChg chg="mod">
          <ac:chgData name="John Oakes" userId="1a36f0057432ea1f" providerId="LiveId" clId="{AF258828-169F-477C-ADF2-A2F6B0BAF0D6}" dt="2025-05-18T13:18:41.864" v="4"/>
          <ac:spMkLst>
            <pc:docMk/>
            <pc:sldMk cId="0" sldId="430"/>
            <ac:spMk id="133123" creationId="{068F0998-39EE-4DC6-8274-E0BEEBC111EA}"/>
          </ac:spMkLst>
        </pc:spChg>
        <pc:picChg chg="mod">
          <ac:chgData name="John Oakes" userId="1a36f0057432ea1f" providerId="LiveId" clId="{AF258828-169F-477C-ADF2-A2F6B0BAF0D6}" dt="2025-05-18T13:18:41.864" v="4"/>
          <ac:picMkLst>
            <pc:docMk/>
            <pc:sldMk cId="0" sldId="430"/>
            <ac:picMk id="158724" creationId="{1E8BA20E-C479-41BB-9AED-969244AA88D6}"/>
          </ac:picMkLst>
        </pc:picChg>
      </pc:sldChg>
      <pc:sldChg chg="modSp add mod">
        <pc:chgData name="John Oakes" userId="1a36f0057432ea1f" providerId="LiveId" clId="{AF258828-169F-477C-ADF2-A2F6B0BAF0D6}" dt="2025-05-18T13:24:33.167" v="105" actId="1076"/>
        <pc:sldMkLst>
          <pc:docMk/>
          <pc:sldMk cId="0" sldId="431"/>
        </pc:sldMkLst>
        <pc:spChg chg="mod">
          <ac:chgData name="John Oakes" userId="1a36f0057432ea1f" providerId="LiveId" clId="{AF258828-169F-477C-ADF2-A2F6B0BAF0D6}" dt="2025-05-18T13:24:25.369" v="103" actId="20577"/>
          <ac:spMkLst>
            <pc:docMk/>
            <pc:sldMk cId="0" sldId="431"/>
            <ac:spMk id="2" creationId="{773FF9EA-A297-38AE-54BB-C71A0DDF4A72}"/>
          </ac:spMkLst>
        </pc:spChg>
        <pc:picChg chg="mod">
          <ac:chgData name="John Oakes" userId="1a36f0057432ea1f" providerId="LiveId" clId="{AF258828-169F-477C-ADF2-A2F6B0BAF0D6}" dt="2025-05-18T13:24:33.167" v="105" actId="1076"/>
          <ac:picMkLst>
            <pc:docMk/>
            <pc:sldMk cId="0" sldId="431"/>
            <ac:picMk id="16387" creationId="{EB049D19-EE82-CF25-0DBE-99F0DD84531B}"/>
          </ac:picMkLst>
        </pc:picChg>
      </pc:sldChg>
      <pc:sldChg chg="modSp add mod ord">
        <pc:chgData name="John Oakes" userId="1a36f0057432ea1f" providerId="LiveId" clId="{AF258828-169F-477C-ADF2-A2F6B0BAF0D6}" dt="2025-05-18T13:26:24.400" v="130" actId="14100"/>
        <pc:sldMkLst>
          <pc:docMk/>
          <pc:sldMk cId="0" sldId="432"/>
        </pc:sldMkLst>
        <pc:spChg chg="mod">
          <ac:chgData name="John Oakes" userId="1a36f0057432ea1f" providerId="LiveId" clId="{AF258828-169F-477C-ADF2-A2F6B0BAF0D6}" dt="2025-05-18T13:26:05.002" v="124" actId="20577"/>
          <ac:spMkLst>
            <pc:docMk/>
            <pc:sldMk cId="0" sldId="432"/>
            <ac:spMk id="2" creationId="{9BA42391-9782-AC7D-9A73-FCC5C19A7730}"/>
          </ac:spMkLst>
        </pc:spChg>
        <pc:picChg chg="mod">
          <ac:chgData name="John Oakes" userId="1a36f0057432ea1f" providerId="LiveId" clId="{AF258828-169F-477C-ADF2-A2F6B0BAF0D6}" dt="2025-05-18T13:26:24.400" v="130" actId="14100"/>
          <ac:picMkLst>
            <pc:docMk/>
            <pc:sldMk cId="0" sldId="432"/>
            <ac:picMk id="18435" creationId="{F69D040F-6A87-DCD9-F006-76ABDC2B8221}"/>
          </ac:picMkLst>
        </pc:picChg>
        <pc:picChg chg="mod">
          <ac:chgData name="John Oakes" userId="1a36f0057432ea1f" providerId="LiveId" clId="{AF258828-169F-477C-ADF2-A2F6B0BAF0D6}" dt="2025-05-18T13:26:20.363" v="129" actId="1076"/>
          <ac:picMkLst>
            <pc:docMk/>
            <pc:sldMk cId="0" sldId="432"/>
            <ac:picMk id="18436" creationId="{B6EDE938-CC5F-E769-CA3F-8C00E838A8C2}"/>
          </ac:picMkLst>
        </pc:picChg>
      </pc:sldChg>
      <pc:sldChg chg="modSp new mod">
        <pc:chgData name="John Oakes" userId="1a36f0057432ea1f" providerId="LiveId" clId="{AF258828-169F-477C-ADF2-A2F6B0BAF0D6}" dt="2025-05-18T13:29:12.965" v="345" actId="20577"/>
        <pc:sldMkLst>
          <pc:docMk/>
          <pc:sldMk cId="4092596999" sldId="433"/>
        </pc:sldMkLst>
        <pc:spChg chg="mod">
          <ac:chgData name="John Oakes" userId="1a36f0057432ea1f" providerId="LiveId" clId="{AF258828-169F-477C-ADF2-A2F6B0BAF0D6}" dt="2025-05-18T13:28:04.190" v="162" actId="20577"/>
          <ac:spMkLst>
            <pc:docMk/>
            <pc:sldMk cId="4092596999" sldId="433"/>
            <ac:spMk id="2" creationId="{5C2D6FAB-4356-2A3D-56CE-E53BDDCC64E0}"/>
          </ac:spMkLst>
        </pc:spChg>
        <pc:spChg chg="mod">
          <ac:chgData name="John Oakes" userId="1a36f0057432ea1f" providerId="LiveId" clId="{AF258828-169F-477C-ADF2-A2F6B0BAF0D6}" dt="2025-05-18T13:29:12.965" v="345" actId="20577"/>
          <ac:spMkLst>
            <pc:docMk/>
            <pc:sldMk cId="4092596999" sldId="433"/>
            <ac:spMk id="3" creationId="{F12867EF-8E32-2703-F36B-41FF8F86BA5E}"/>
          </ac:spMkLst>
        </pc:spChg>
      </pc:sldChg>
      <pc:sldMasterChg chg="modSp modSldLayout">
        <pc:chgData name="John Oakes" userId="1a36f0057432ea1f" providerId="LiveId" clId="{AF258828-169F-477C-ADF2-A2F6B0BAF0D6}" dt="2025-05-18T13:18:41.864" v="4"/>
        <pc:sldMasterMkLst>
          <pc:docMk/>
          <pc:sldMasterMk cId="0" sldId="2147483649"/>
        </pc:sldMasterMkLst>
        <pc:spChg chg="mod">
          <ac:chgData name="John Oakes" userId="1a36f0057432ea1f" providerId="LiveId" clId="{AF258828-169F-477C-ADF2-A2F6B0BAF0D6}" dt="2025-05-18T13:18:41.864" v="4"/>
          <ac:spMkLst>
            <pc:docMk/>
            <pc:sldMasterMk cId="0" sldId="2147483649"/>
            <ac:spMk id="1034" creationId="{311A61D7-A671-4EE7-9244-5F467DEF6180}"/>
          </ac:spMkLst>
        </pc:spChg>
        <pc:spChg chg="mod">
          <ac:chgData name="John Oakes" userId="1a36f0057432ea1f" providerId="LiveId" clId="{AF258828-169F-477C-ADF2-A2F6B0BAF0D6}" dt="2025-05-18T13:18:41.864" v="4"/>
          <ac:spMkLst>
            <pc:docMk/>
            <pc:sldMasterMk cId="0" sldId="2147483649"/>
            <ac:spMk id="1036" creationId="{C52E24F5-2300-426D-BC00-C2C459E8DCAB}"/>
          </ac:spMkLst>
        </pc:spChg>
        <pc:spChg chg="mod">
          <ac:chgData name="John Oakes" userId="1a36f0057432ea1f" providerId="LiveId" clId="{AF258828-169F-477C-ADF2-A2F6B0BAF0D6}" dt="2025-05-18T13:18:41.864" v="4"/>
          <ac:spMkLst>
            <pc:docMk/>
            <pc:sldMasterMk cId="0" sldId="2147483649"/>
            <ac:spMk id="1039" creationId="{0FE9ECCA-0C58-4685-B033-83CFAEC387DD}"/>
          </ac:spMkLst>
        </pc:spChg>
        <pc:spChg chg="mod">
          <ac:chgData name="John Oakes" userId="1a36f0057432ea1f" providerId="LiveId" clId="{AF258828-169F-477C-ADF2-A2F6B0BAF0D6}" dt="2025-05-18T13:18:41.864" v="4"/>
          <ac:spMkLst>
            <pc:docMk/>
            <pc:sldMasterMk cId="0" sldId="2147483649"/>
            <ac:spMk id="4099" creationId="{6EDA3A11-DDA0-44A2-82F9-C2669475BB68}"/>
          </ac:spMkLst>
        </pc:spChg>
        <pc:spChg chg="mod">
          <ac:chgData name="John Oakes" userId="1a36f0057432ea1f" providerId="LiveId" clId="{AF258828-169F-477C-ADF2-A2F6B0BAF0D6}" dt="2025-05-18T13:18:41.864" v="4"/>
          <ac:spMkLst>
            <pc:docMk/>
            <pc:sldMasterMk cId="0" sldId="2147483649"/>
            <ac:spMk id="4108" creationId="{A0036FC1-66B3-4226-A959-FC94F2E34A43}"/>
          </ac:spMkLst>
        </pc:spChg>
        <pc:spChg chg="mod">
          <ac:chgData name="John Oakes" userId="1a36f0057432ea1f" providerId="LiveId" clId="{AF258828-169F-477C-ADF2-A2F6B0BAF0D6}" dt="2025-05-18T13:18:41.864" v="4"/>
          <ac:spMkLst>
            <pc:docMk/>
            <pc:sldMasterMk cId="0" sldId="2147483649"/>
            <ac:spMk id="4110" creationId="{D5CD8042-3B8D-468C-8D47-81E07682DBFD}"/>
          </ac:spMkLst>
        </pc:spChg>
        <pc:spChg chg="mod">
          <ac:chgData name="John Oakes" userId="1a36f0057432ea1f" providerId="LiveId" clId="{AF258828-169F-477C-ADF2-A2F6B0BAF0D6}" dt="2025-05-18T13:18:41.864" v="4"/>
          <ac:spMkLst>
            <pc:docMk/>
            <pc:sldMasterMk cId="0" sldId="2147483649"/>
            <ac:spMk id="4111" creationId="{54CDB891-1C8E-4025-A9CC-CC34F979CDCE}"/>
          </ac:spMkLst>
        </pc:spChg>
        <pc:spChg chg="mod">
          <ac:chgData name="John Oakes" userId="1a36f0057432ea1f" providerId="LiveId" clId="{AF258828-169F-477C-ADF2-A2F6B0BAF0D6}" dt="2025-05-18T13:18:41.864" v="4"/>
          <ac:spMkLst>
            <pc:docMk/>
            <pc:sldMasterMk cId="0" sldId="2147483649"/>
            <ac:spMk id="4114" creationId="{7BF5E3AA-0FA1-4F70-9AF6-43FF2C7C9D47}"/>
          </ac:spMkLst>
        </pc:spChg>
        <pc:spChg chg="mod">
          <ac:chgData name="John Oakes" userId="1a36f0057432ea1f" providerId="LiveId" clId="{AF258828-169F-477C-ADF2-A2F6B0BAF0D6}" dt="2025-05-18T13:18:41.864" v="4"/>
          <ac:spMkLst>
            <pc:docMk/>
            <pc:sldMasterMk cId="0" sldId="2147483649"/>
            <ac:spMk id="4117" creationId="{697792B8-8CE3-4420-BF90-DB2DD8ABAFC3}"/>
          </ac:spMkLst>
        </pc:spChg>
        <pc:spChg chg="mod">
          <ac:chgData name="John Oakes" userId="1a36f0057432ea1f" providerId="LiveId" clId="{AF258828-169F-477C-ADF2-A2F6B0BAF0D6}" dt="2025-05-18T13:18:41.864" v="4"/>
          <ac:spMkLst>
            <pc:docMk/>
            <pc:sldMasterMk cId="0" sldId="2147483649"/>
            <ac:spMk id="4118" creationId="{E03A5568-5DC1-4E5F-A93E-D21204B530D7}"/>
          </ac:spMkLst>
        </pc:spChg>
        <pc:sldLayoutChg chg="modSp">
          <pc:chgData name="John Oakes" userId="1a36f0057432ea1f" providerId="LiveId" clId="{AF258828-169F-477C-ADF2-A2F6B0BAF0D6}" dt="2025-05-18T13:18:41.864" v="4"/>
          <pc:sldLayoutMkLst>
            <pc:docMk/>
            <pc:sldMasterMk cId="0" sldId="2147483649"/>
            <pc:sldLayoutMk cId="2102411600" sldId="2147483889"/>
          </pc:sldLayoutMkLst>
          <pc:spChg chg="mod">
            <ac:chgData name="John Oakes" userId="1a36f0057432ea1f" providerId="LiveId" clId="{AF258828-169F-477C-ADF2-A2F6B0BAF0D6}" dt="2025-05-18T13:18:41.864" v="4"/>
            <ac:spMkLst>
              <pc:docMk/>
              <pc:sldMasterMk cId="0" sldId="2147483649"/>
              <pc:sldLayoutMk cId="2102411600" sldId="2147483889"/>
              <ac:spMk id="2" creationId="{00000000-0000-0000-0000-000000000000}"/>
            </ac:spMkLst>
          </pc:spChg>
          <pc:spChg chg="mod">
            <ac:chgData name="John Oakes" userId="1a36f0057432ea1f" providerId="LiveId" clId="{AF258828-169F-477C-ADF2-A2F6B0BAF0D6}" dt="2025-05-18T13:18:41.864" v="4"/>
            <ac:spMkLst>
              <pc:docMk/>
              <pc:sldMasterMk cId="0" sldId="2147483649"/>
              <pc:sldLayoutMk cId="2102411600" sldId="2147483889"/>
              <ac:spMk id="3" creationId="{00000000-0000-0000-0000-000000000000}"/>
            </ac:spMkLst>
          </pc:spChg>
        </pc:sldLayoutChg>
        <pc:sldLayoutChg chg="modSp">
          <pc:chgData name="John Oakes" userId="1a36f0057432ea1f" providerId="LiveId" clId="{AF258828-169F-477C-ADF2-A2F6B0BAF0D6}" dt="2025-05-18T13:18:41.864" v="4"/>
          <pc:sldLayoutMkLst>
            <pc:docMk/>
            <pc:sldMasterMk cId="0" sldId="2147483649"/>
            <pc:sldLayoutMk cId="4263795633" sldId="2147483890"/>
          </pc:sldLayoutMkLst>
          <pc:spChg chg="mod">
            <ac:chgData name="John Oakes" userId="1a36f0057432ea1f" providerId="LiveId" clId="{AF258828-169F-477C-ADF2-A2F6B0BAF0D6}" dt="2025-05-18T13:18:41.864" v="4"/>
            <ac:spMkLst>
              <pc:docMk/>
              <pc:sldMasterMk cId="0" sldId="2147483649"/>
              <pc:sldLayoutMk cId="4263795633" sldId="2147483890"/>
              <ac:spMk id="3" creationId="{00000000-0000-0000-0000-000000000000}"/>
            </ac:spMkLst>
          </pc:spChg>
          <pc:spChg chg="mod">
            <ac:chgData name="John Oakes" userId="1a36f0057432ea1f" providerId="LiveId" clId="{AF258828-169F-477C-ADF2-A2F6B0BAF0D6}" dt="2025-05-18T13:18:41.864" v="4"/>
            <ac:spMkLst>
              <pc:docMk/>
              <pc:sldMasterMk cId="0" sldId="2147483649"/>
              <pc:sldLayoutMk cId="4263795633" sldId="2147483890"/>
              <ac:spMk id="4" creationId="{00000000-0000-0000-0000-000000000000}"/>
            </ac:spMkLst>
          </pc:spChg>
        </pc:sldLayoutChg>
        <pc:sldLayoutChg chg="modSp">
          <pc:chgData name="John Oakes" userId="1a36f0057432ea1f" providerId="LiveId" clId="{AF258828-169F-477C-ADF2-A2F6B0BAF0D6}" dt="2025-05-18T13:18:41.864" v="4"/>
          <pc:sldLayoutMkLst>
            <pc:docMk/>
            <pc:sldMasterMk cId="0" sldId="2147483649"/>
            <pc:sldLayoutMk cId="3801076636" sldId="2147483891"/>
          </pc:sldLayoutMkLst>
          <pc:spChg chg="mod">
            <ac:chgData name="John Oakes" userId="1a36f0057432ea1f" providerId="LiveId" clId="{AF258828-169F-477C-ADF2-A2F6B0BAF0D6}" dt="2025-05-18T13:18:41.864" v="4"/>
            <ac:spMkLst>
              <pc:docMk/>
              <pc:sldMasterMk cId="0" sldId="2147483649"/>
              <pc:sldLayoutMk cId="3801076636" sldId="2147483891"/>
              <ac:spMk id="3" creationId="{00000000-0000-0000-0000-000000000000}"/>
            </ac:spMkLst>
          </pc:spChg>
          <pc:spChg chg="mod">
            <ac:chgData name="John Oakes" userId="1a36f0057432ea1f" providerId="LiveId" clId="{AF258828-169F-477C-ADF2-A2F6B0BAF0D6}" dt="2025-05-18T13:18:41.864" v="4"/>
            <ac:spMkLst>
              <pc:docMk/>
              <pc:sldMasterMk cId="0" sldId="2147483649"/>
              <pc:sldLayoutMk cId="3801076636" sldId="2147483891"/>
              <ac:spMk id="4" creationId="{00000000-0000-0000-0000-000000000000}"/>
            </ac:spMkLst>
          </pc:spChg>
          <pc:spChg chg="mod">
            <ac:chgData name="John Oakes" userId="1a36f0057432ea1f" providerId="LiveId" clId="{AF258828-169F-477C-ADF2-A2F6B0BAF0D6}" dt="2025-05-18T13:18:41.864" v="4"/>
            <ac:spMkLst>
              <pc:docMk/>
              <pc:sldMasterMk cId="0" sldId="2147483649"/>
              <pc:sldLayoutMk cId="3801076636" sldId="2147483891"/>
              <ac:spMk id="5" creationId="{00000000-0000-0000-0000-000000000000}"/>
            </ac:spMkLst>
          </pc:spChg>
          <pc:spChg chg="mod">
            <ac:chgData name="John Oakes" userId="1a36f0057432ea1f" providerId="LiveId" clId="{AF258828-169F-477C-ADF2-A2F6B0BAF0D6}" dt="2025-05-18T13:18:41.864" v="4"/>
            <ac:spMkLst>
              <pc:docMk/>
              <pc:sldMasterMk cId="0" sldId="2147483649"/>
              <pc:sldLayoutMk cId="3801076636" sldId="2147483891"/>
              <ac:spMk id="6" creationId="{00000000-0000-0000-0000-000000000000}"/>
            </ac:spMkLst>
          </pc:spChg>
        </pc:sldLayoutChg>
        <pc:sldLayoutChg chg="modSp">
          <pc:chgData name="John Oakes" userId="1a36f0057432ea1f" providerId="LiveId" clId="{AF258828-169F-477C-ADF2-A2F6B0BAF0D6}" dt="2025-05-18T13:18:41.864" v="4"/>
          <pc:sldLayoutMkLst>
            <pc:docMk/>
            <pc:sldMasterMk cId="0" sldId="2147483649"/>
            <pc:sldLayoutMk cId="3329385514" sldId="2147483894"/>
          </pc:sldLayoutMkLst>
          <pc:spChg chg="mod">
            <ac:chgData name="John Oakes" userId="1a36f0057432ea1f" providerId="LiveId" clId="{AF258828-169F-477C-ADF2-A2F6B0BAF0D6}" dt="2025-05-18T13:18:41.864" v="4"/>
            <ac:spMkLst>
              <pc:docMk/>
              <pc:sldMasterMk cId="0" sldId="2147483649"/>
              <pc:sldLayoutMk cId="3329385514" sldId="2147483894"/>
              <ac:spMk id="2" creationId="{00000000-0000-0000-0000-000000000000}"/>
            </ac:spMkLst>
          </pc:spChg>
          <pc:spChg chg="mod">
            <ac:chgData name="John Oakes" userId="1a36f0057432ea1f" providerId="LiveId" clId="{AF258828-169F-477C-ADF2-A2F6B0BAF0D6}" dt="2025-05-18T13:18:41.864" v="4"/>
            <ac:spMkLst>
              <pc:docMk/>
              <pc:sldMasterMk cId="0" sldId="2147483649"/>
              <pc:sldLayoutMk cId="3329385514" sldId="2147483894"/>
              <ac:spMk id="3" creationId="{00000000-0000-0000-0000-000000000000}"/>
            </ac:spMkLst>
          </pc:spChg>
          <pc:spChg chg="mod">
            <ac:chgData name="John Oakes" userId="1a36f0057432ea1f" providerId="LiveId" clId="{AF258828-169F-477C-ADF2-A2F6B0BAF0D6}" dt="2025-05-18T13:18:41.864" v="4"/>
            <ac:spMkLst>
              <pc:docMk/>
              <pc:sldMasterMk cId="0" sldId="2147483649"/>
              <pc:sldLayoutMk cId="3329385514" sldId="2147483894"/>
              <ac:spMk id="4" creationId="{00000000-0000-0000-0000-000000000000}"/>
            </ac:spMkLst>
          </pc:spChg>
        </pc:sldLayoutChg>
        <pc:sldLayoutChg chg="modSp">
          <pc:chgData name="John Oakes" userId="1a36f0057432ea1f" providerId="LiveId" clId="{AF258828-169F-477C-ADF2-A2F6B0BAF0D6}" dt="2025-05-18T13:18:41.864" v="4"/>
          <pc:sldLayoutMkLst>
            <pc:docMk/>
            <pc:sldMasterMk cId="0" sldId="2147483649"/>
            <pc:sldLayoutMk cId="3928849858" sldId="2147483895"/>
          </pc:sldLayoutMkLst>
          <pc:spChg chg="mod">
            <ac:chgData name="John Oakes" userId="1a36f0057432ea1f" providerId="LiveId" clId="{AF258828-169F-477C-ADF2-A2F6B0BAF0D6}" dt="2025-05-18T13:18:41.864" v="4"/>
            <ac:spMkLst>
              <pc:docMk/>
              <pc:sldMasterMk cId="0" sldId="2147483649"/>
              <pc:sldLayoutMk cId="3928849858" sldId="2147483895"/>
              <ac:spMk id="2" creationId="{00000000-0000-0000-0000-000000000000}"/>
            </ac:spMkLst>
          </pc:spChg>
          <pc:spChg chg="mod">
            <ac:chgData name="John Oakes" userId="1a36f0057432ea1f" providerId="LiveId" clId="{AF258828-169F-477C-ADF2-A2F6B0BAF0D6}" dt="2025-05-18T13:18:41.864" v="4"/>
            <ac:spMkLst>
              <pc:docMk/>
              <pc:sldMasterMk cId="0" sldId="2147483649"/>
              <pc:sldLayoutMk cId="3928849858" sldId="2147483895"/>
              <ac:spMk id="3" creationId="{00000000-0000-0000-0000-000000000000}"/>
            </ac:spMkLst>
          </pc:spChg>
          <pc:spChg chg="mod">
            <ac:chgData name="John Oakes" userId="1a36f0057432ea1f" providerId="LiveId" clId="{AF258828-169F-477C-ADF2-A2F6B0BAF0D6}" dt="2025-05-18T13:18:41.864" v="4"/>
            <ac:spMkLst>
              <pc:docMk/>
              <pc:sldMasterMk cId="0" sldId="2147483649"/>
              <pc:sldLayoutMk cId="3928849858" sldId="2147483895"/>
              <ac:spMk id="4" creationId="{00000000-0000-0000-0000-000000000000}"/>
            </ac:spMkLst>
          </pc:spChg>
        </pc:sldLayoutChg>
        <pc:sldLayoutChg chg="modSp">
          <pc:chgData name="John Oakes" userId="1a36f0057432ea1f" providerId="LiveId" clId="{AF258828-169F-477C-ADF2-A2F6B0BAF0D6}" dt="2025-05-18T13:18:41.864" v="4"/>
          <pc:sldLayoutMkLst>
            <pc:docMk/>
            <pc:sldMasterMk cId="0" sldId="2147483649"/>
            <pc:sldLayoutMk cId="2034356599" sldId="2147483897"/>
          </pc:sldLayoutMkLst>
          <pc:spChg chg="mod">
            <ac:chgData name="John Oakes" userId="1a36f0057432ea1f" providerId="LiveId" clId="{AF258828-169F-477C-ADF2-A2F6B0BAF0D6}" dt="2025-05-18T13:18:41.864" v="4"/>
            <ac:spMkLst>
              <pc:docMk/>
              <pc:sldMasterMk cId="0" sldId="2147483649"/>
              <pc:sldLayoutMk cId="2034356599" sldId="2147483897"/>
              <ac:spMk id="2" creationId="{00000000-0000-0000-0000-000000000000}"/>
            </ac:spMkLst>
          </pc:spChg>
          <pc:spChg chg="mod">
            <ac:chgData name="John Oakes" userId="1a36f0057432ea1f" providerId="LiveId" clId="{AF258828-169F-477C-ADF2-A2F6B0BAF0D6}" dt="2025-05-18T13:18:41.864" v="4"/>
            <ac:spMkLst>
              <pc:docMk/>
              <pc:sldMasterMk cId="0" sldId="2147483649"/>
              <pc:sldLayoutMk cId="2034356599" sldId="2147483897"/>
              <ac:spMk id="3" creationId="{00000000-0000-0000-0000-000000000000}"/>
            </ac:spMkLst>
          </pc:spChg>
        </pc:sldLayoutChg>
        <pc:sldLayoutChg chg="modSp">
          <pc:chgData name="John Oakes" userId="1a36f0057432ea1f" providerId="LiveId" clId="{AF258828-169F-477C-ADF2-A2F6B0BAF0D6}" dt="2025-05-18T13:18:41.864" v="4"/>
          <pc:sldLayoutMkLst>
            <pc:docMk/>
            <pc:sldMasterMk cId="0" sldId="2147483649"/>
            <pc:sldLayoutMk cId="2623688706" sldId="2147483898"/>
          </pc:sldLayoutMkLst>
          <pc:spChg chg="mod">
            <ac:chgData name="John Oakes" userId="1a36f0057432ea1f" providerId="LiveId" clId="{AF258828-169F-477C-ADF2-A2F6B0BAF0D6}" dt="2025-05-18T13:18:41.864" v="4"/>
            <ac:spMkLst>
              <pc:docMk/>
              <pc:sldMasterMk cId="0" sldId="2147483649"/>
              <pc:sldLayoutMk cId="2623688706" sldId="2147483898"/>
              <ac:spMk id="2" creationId="{00000000-0000-0000-0000-000000000000}"/>
            </ac:spMkLst>
          </pc:spChg>
        </pc:sldLayoutChg>
        <pc:sldLayoutChg chg="modSp">
          <pc:chgData name="John Oakes" userId="1a36f0057432ea1f" providerId="LiveId" clId="{AF258828-169F-477C-ADF2-A2F6B0BAF0D6}" dt="2025-05-18T13:18:41.864" v="4"/>
          <pc:sldLayoutMkLst>
            <pc:docMk/>
            <pc:sldMasterMk cId="0" sldId="2147483649"/>
            <pc:sldLayoutMk cId="2131422255" sldId="2147483899"/>
          </pc:sldLayoutMkLst>
          <pc:spChg chg="mod">
            <ac:chgData name="John Oakes" userId="1a36f0057432ea1f" providerId="LiveId" clId="{AF258828-169F-477C-ADF2-A2F6B0BAF0D6}" dt="2025-05-18T13:18:41.864" v="4"/>
            <ac:spMkLst>
              <pc:docMk/>
              <pc:sldMasterMk cId="0" sldId="2147483649"/>
              <pc:sldLayoutMk cId="2131422255" sldId="2147483899"/>
              <ac:spMk id="2" creationId="{00000000-0000-0000-0000-000000000000}"/>
            </ac:spMkLst>
          </pc:spChg>
          <pc:spChg chg="mod">
            <ac:chgData name="John Oakes" userId="1a36f0057432ea1f" providerId="LiveId" clId="{AF258828-169F-477C-ADF2-A2F6B0BAF0D6}" dt="2025-05-18T13:18:41.864" v="4"/>
            <ac:spMkLst>
              <pc:docMk/>
              <pc:sldMasterMk cId="0" sldId="2147483649"/>
              <pc:sldLayoutMk cId="2131422255" sldId="2147483899"/>
              <ac:spMk id="3" creationId="{00000000-0000-0000-0000-000000000000}"/>
            </ac:spMkLst>
          </pc:spChg>
        </pc:sldLayoutChg>
        <pc:sldLayoutChg chg="modSp">
          <pc:chgData name="John Oakes" userId="1a36f0057432ea1f" providerId="LiveId" clId="{AF258828-169F-477C-ADF2-A2F6B0BAF0D6}" dt="2025-05-18T13:18:41.864" v="4"/>
          <pc:sldLayoutMkLst>
            <pc:docMk/>
            <pc:sldMasterMk cId="0" sldId="2147483649"/>
            <pc:sldLayoutMk cId="3569856449" sldId="2147483900"/>
          </pc:sldLayoutMkLst>
          <pc:spChg chg="mod">
            <ac:chgData name="John Oakes" userId="1a36f0057432ea1f" providerId="LiveId" clId="{AF258828-169F-477C-ADF2-A2F6B0BAF0D6}" dt="2025-05-18T13:18:41.864" v="4"/>
            <ac:spMkLst>
              <pc:docMk/>
              <pc:sldMasterMk cId="0" sldId="2147483649"/>
              <pc:sldLayoutMk cId="3569856449" sldId="2147483900"/>
              <ac:spMk id="5" creationId="{58E6320C-63B5-4A78-9016-A8FAA2B40D76}"/>
            </ac:spMkLst>
          </pc:spChg>
          <pc:spChg chg="mod">
            <ac:chgData name="John Oakes" userId="1a36f0057432ea1f" providerId="LiveId" clId="{AF258828-169F-477C-ADF2-A2F6B0BAF0D6}" dt="2025-05-18T13:18:41.864" v="4"/>
            <ac:spMkLst>
              <pc:docMk/>
              <pc:sldMasterMk cId="0" sldId="2147483649"/>
              <pc:sldLayoutMk cId="3569856449" sldId="2147483900"/>
              <ac:spMk id="12" creationId="{3C6E7D2E-A969-435E-AA7B-FD2B3297FF12}"/>
            </ac:spMkLst>
          </pc:spChg>
          <pc:spChg chg="mod">
            <ac:chgData name="John Oakes" userId="1a36f0057432ea1f" providerId="LiveId" clId="{AF258828-169F-477C-ADF2-A2F6B0BAF0D6}" dt="2025-05-18T13:18:41.864" v="4"/>
            <ac:spMkLst>
              <pc:docMk/>
              <pc:sldMasterMk cId="0" sldId="2147483649"/>
              <pc:sldLayoutMk cId="3569856449" sldId="2147483900"/>
              <ac:spMk id="13" creationId="{5F0B5E68-6EDD-4440-BC52-53F092A4AABF}"/>
            </ac:spMkLst>
          </pc:spChg>
          <pc:spChg chg="mod">
            <ac:chgData name="John Oakes" userId="1a36f0057432ea1f" providerId="LiveId" clId="{AF258828-169F-477C-ADF2-A2F6B0BAF0D6}" dt="2025-05-18T13:18:41.864" v="4"/>
            <ac:spMkLst>
              <pc:docMk/>
              <pc:sldMasterMk cId="0" sldId="2147483649"/>
              <pc:sldLayoutMk cId="3569856449" sldId="2147483900"/>
              <ac:spMk id="15" creationId="{6E2F5125-4EFA-4850-8A16-5EE851E2F586}"/>
            </ac:spMkLst>
          </pc:spChg>
          <pc:spChg chg="mod">
            <ac:chgData name="John Oakes" userId="1a36f0057432ea1f" providerId="LiveId" clId="{AF258828-169F-477C-ADF2-A2F6B0BAF0D6}" dt="2025-05-18T13:18:41.864" v="4"/>
            <ac:spMkLst>
              <pc:docMk/>
              <pc:sldMasterMk cId="0" sldId="2147483649"/>
              <pc:sldLayoutMk cId="3569856449" sldId="2147483900"/>
              <ac:spMk id="16" creationId="{FBFB2432-3B2E-44F3-A57B-6DD81980ACF5}"/>
            </ac:spMkLst>
          </pc:spChg>
          <pc:spChg chg="mod">
            <ac:chgData name="John Oakes" userId="1a36f0057432ea1f" providerId="LiveId" clId="{AF258828-169F-477C-ADF2-A2F6B0BAF0D6}" dt="2025-05-18T13:18:41.864" v="4"/>
            <ac:spMkLst>
              <pc:docMk/>
              <pc:sldMasterMk cId="0" sldId="2147483649"/>
              <pc:sldLayoutMk cId="3569856449" sldId="2147483900"/>
              <ac:spMk id="17" creationId="{0C4B6D55-90DB-424C-A2E3-BDC0E6A94752}"/>
            </ac:spMkLst>
          </pc:spChg>
          <pc:spChg chg="mod">
            <ac:chgData name="John Oakes" userId="1a36f0057432ea1f" providerId="LiveId" clId="{AF258828-169F-477C-ADF2-A2F6B0BAF0D6}" dt="2025-05-18T13:18:41.864" v="4"/>
            <ac:spMkLst>
              <pc:docMk/>
              <pc:sldMasterMk cId="0" sldId="2147483649"/>
              <pc:sldLayoutMk cId="3569856449" sldId="2147483900"/>
              <ac:spMk id="18" creationId="{3BC3E1A6-6671-44E1-8FF4-05D46746DD0C}"/>
            </ac:spMkLst>
          </pc:spChg>
          <pc:spChg chg="mod">
            <ac:chgData name="John Oakes" userId="1a36f0057432ea1f" providerId="LiveId" clId="{AF258828-169F-477C-ADF2-A2F6B0BAF0D6}" dt="2025-05-18T13:18:41.864" v="4"/>
            <ac:spMkLst>
              <pc:docMk/>
              <pc:sldMasterMk cId="0" sldId="2147483649"/>
              <pc:sldLayoutMk cId="3569856449" sldId="2147483900"/>
              <ac:spMk id="19" creationId="{55C73659-12A3-4CF3-827B-663C2BC870B1}"/>
            </ac:spMkLst>
          </pc:spChg>
          <pc:spChg chg="mod">
            <ac:chgData name="John Oakes" userId="1a36f0057432ea1f" providerId="LiveId" clId="{AF258828-169F-477C-ADF2-A2F6B0BAF0D6}" dt="2025-05-18T13:18:41.864" v="4"/>
            <ac:spMkLst>
              <pc:docMk/>
              <pc:sldMasterMk cId="0" sldId="2147483649"/>
              <pc:sldLayoutMk cId="3569856449" sldId="2147483900"/>
              <ac:spMk id="5138" creationId="{00000000-0000-0000-0000-000000000000}"/>
            </ac:spMkLst>
          </pc:spChg>
          <pc:spChg chg="mod">
            <ac:chgData name="John Oakes" userId="1a36f0057432ea1f" providerId="LiveId" clId="{AF258828-169F-477C-ADF2-A2F6B0BAF0D6}" dt="2025-05-18T13:18:41.864" v="4"/>
            <ac:spMkLst>
              <pc:docMk/>
              <pc:sldMasterMk cId="0" sldId="2147483649"/>
              <pc:sldLayoutMk cId="3569856449" sldId="2147483900"/>
              <ac:spMk id="5139" creationId="{00000000-0000-0000-0000-000000000000}"/>
            </ac:spMkLst>
          </pc:spChg>
        </pc:sldLayoutChg>
      </pc:sldMasterChg>
      <pc:sldMasterChg chg="modSp modSldLayout">
        <pc:chgData name="John Oakes" userId="1a36f0057432ea1f" providerId="LiveId" clId="{AF258828-169F-477C-ADF2-A2F6B0BAF0D6}" dt="2025-05-18T13:18:41.864" v="4"/>
        <pc:sldMasterMkLst>
          <pc:docMk/>
          <pc:sldMasterMk cId="3098345005" sldId="2147483901"/>
        </pc:sldMasterMkLst>
        <pc:spChg chg="mod">
          <ac:chgData name="John Oakes" userId="1a36f0057432ea1f" providerId="LiveId" clId="{AF258828-169F-477C-ADF2-A2F6B0BAF0D6}" dt="2025-05-18T13:18:41.864" v="4"/>
          <ac:spMkLst>
            <pc:docMk/>
            <pc:sldMasterMk cId="3098345005" sldId="2147483901"/>
            <ac:spMk id="2057" creationId="{17907509-B6BC-295C-71DB-93AAE3E4C28D}"/>
          </ac:spMkLst>
        </pc:spChg>
        <pc:spChg chg="mod">
          <ac:chgData name="John Oakes" userId="1a36f0057432ea1f" providerId="LiveId" clId="{AF258828-169F-477C-ADF2-A2F6B0BAF0D6}" dt="2025-05-18T13:18:41.864" v="4"/>
          <ac:spMkLst>
            <pc:docMk/>
            <pc:sldMasterMk cId="3098345005" sldId="2147483901"/>
            <ac:spMk id="2058" creationId="{584E6EEF-4658-D4DB-F406-0ADE9FA8B80D}"/>
          </ac:spMkLst>
        </pc:spChg>
        <pc:spChg chg="mod">
          <ac:chgData name="John Oakes" userId="1a36f0057432ea1f" providerId="LiveId" clId="{AF258828-169F-477C-ADF2-A2F6B0BAF0D6}" dt="2025-05-18T13:18:41.864" v="4"/>
          <ac:spMkLst>
            <pc:docMk/>
            <pc:sldMasterMk cId="3098345005" sldId="2147483901"/>
            <ac:spMk id="2064" creationId="{3DAA952F-0A38-2819-CA94-CD5F6A5A92B1}"/>
          </ac:spMkLst>
        </pc:spChg>
        <pc:spChg chg="mod">
          <ac:chgData name="John Oakes" userId="1a36f0057432ea1f" providerId="LiveId" clId="{AF258828-169F-477C-ADF2-A2F6B0BAF0D6}" dt="2025-05-18T13:18:41.864" v="4"/>
          <ac:spMkLst>
            <pc:docMk/>
            <pc:sldMasterMk cId="3098345005" sldId="2147483901"/>
            <ac:spMk id="2066" creationId="{83EE38DB-B878-8B19-3D11-AA308A9B89F7}"/>
          </ac:spMkLst>
        </pc:spChg>
        <pc:spChg chg="mod">
          <ac:chgData name="John Oakes" userId="1a36f0057432ea1f" providerId="LiveId" clId="{AF258828-169F-477C-ADF2-A2F6B0BAF0D6}" dt="2025-05-18T13:18:41.864" v="4"/>
          <ac:spMkLst>
            <pc:docMk/>
            <pc:sldMasterMk cId="3098345005" sldId="2147483901"/>
            <ac:spMk id="2070" creationId="{04EFC8DE-39C4-43BA-6593-92C51A05ED88}"/>
          </ac:spMkLst>
        </pc:spChg>
        <pc:spChg chg="mod">
          <ac:chgData name="John Oakes" userId="1a36f0057432ea1f" providerId="LiveId" clId="{AF258828-169F-477C-ADF2-A2F6B0BAF0D6}" dt="2025-05-18T13:18:41.864" v="4"/>
          <ac:spMkLst>
            <pc:docMk/>
            <pc:sldMasterMk cId="3098345005" sldId="2147483901"/>
            <ac:spMk id="4102" creationId="{7872E13F-91C7-0AD6-7CF7-11E414E1F682}"/>
          </ac:spMkLst>
        </pc:spChg>
        <pc:spChg chg="mod">
          <ac:chgData name="John Oakes" userId="1a36f0057432ea1f" providerId="LiveId" clId="{AF258828-169F-477C-ADF2-A2F6B0BAF0D6}" dt="2025-05-18T13:18:41.864" v="4"/>
          <ac:spMkLst>
            <pc:docMk/>
            <pc:sldMasterMk cId="3098345005" sldId="2147483901"/>
            <ac:spMk id="4110" creationId="{FB2EDD06-DA7C-EB4C-93E9-EEBBF88229FA}"/>
          </ac:spMkLst>
        </pc:spChg>
        <pc:spChg chg="mod">
          <ac:chgData name="John Oakes" userId="1a36f0057432ea1f" providerId="LiveId" clId="{AF258828-169F-477C-ADF2-A2F6B0BAF0D6}" dt="2025-05-18T13:18:41.864" v="4"/>
          <ac:spMkLst>
            <pc:docMk/>
            <pc:sldMasterMk cId="3098345005" sldId="2147483901"/>
            <ac:spMk id="4112" creationId="{43C46077-0687-5A89-681B-007C742E45FD}"/>
          </ac:spMkLst>
        </pc:spChg>
        <pc:spChg chg="mod">
          <ac:chgData name="John Oakes" userId="1a36f0057432ea1f" providerId="LiveId" clId="{AF258828-169F-477C-ADF2-A2F6B0BAF0D6}" dt="2025-05-18T13:18:41.864" v="4"/>
          <ac:spMkLst>
            <pc:docMk/>
            <pc:sldMasterMk cId="3098345005" sldId="2147483901"/>
            <ac:spMk id="4115" creationId="{F87A30F4-0519-81B9-199C-C9EAEDB92F60}"/>
          </ac:spMkLst>
        </pc:spChg>
        <pc:spChg chg="mod">
          <ac:chgData name="John Oakes" userId="1a36f0057432ea1f" providerId="LiveId" clId="{AF258828-169F-477C-ADF2-A2F6B0BAF0D6}" dt="2025-05-18T13:18:41.864" v="4"/>
          <ac:spMkLst>
            <pc:docMk/>
            <pc:sldMasterMk cId="3098345005" sldId="2147483901"/>
            <ac:spMk id="4118" creationId="{F16A73B4-BE0D-98AE-9EB1-D844D0BE323B}"/>
          </ac:spMkLst>
        </pc:spChg>
        <pc:sldLayoutChg chg="modSp">
          <pc:chgData name="John Oakes" userId="1a36f0057432ea1f" providerId="LiveId" clId="{AF258828-169F-477C-ADF2-A2F6B0BAF0D6}" dt="2025-05-18T13:18:41.864" v="4"/>
          <pc:sldLayoutMkLst>
            <pc:docMk/>
            <pc:sldMasterMk cId="3098345005" sldId="2147483901"/>
            <pc:sldLayoutMk cId="1706086583" sldId="2147483902"/>
          </pc:sldLayoutMkLst>
          <pc:spChg chg="mod">
            <ac:chgData name="John Oakes" userId="1a36f0057432ea1f" providerId="LiveId" clId="{AF258828-169F-477C-ADF2-A2F6B0BAF0D6}" dt="2025-05-18T13:18:41.864" v="4"/>
            <ac:spMkLst>
              <pc:docMk/>
              <pc:sldMasterMk cId="3098345005" sldId="2147483901"/>
              <pc:sldLayoutMk cId="1706086583" sldId="2147483902"/>
              <ac:spMk id="3" creationId="{5EBA8179-98FA-71DB-657E-F2DABA0B7CF9}"/>
            </ac:spMkLst>
          </pc:spChg>
          <pc:spChg chg="mod">
            <ac:chgData name="John Oakes" userId="1a36f0057432ea1f" providerId="LiveId" clId="{AF258828-169F-477C-ADF2-A2F6B0BAF0D6}" dt="2025-05-18T13:18:41.864" v="4"/>
            <ac:spMkLst>
              <pc:docMk/>
              <pc:sldMasterMk cId="3098345005" sldId="2147483901"/>
              <pc:sldLayoutMk cId="1706086583" sldId="2147483902"/>
              <ac:spMk id="5" creationId="{1CC475D3-0ED5-59D8-AE6B-D4083EEB5292}"/>
            </ac:spMkLst>
          </pc:spChg>
          <pc:spChg chg="mod">
            <ac:chgData name="John Oakes" userId="1a36f0057432ea1f" providerId="LiveId" clId="{AF258828-169F-477C-ADF2-A2F6B0BAF0D6}" dt="2025-05-18T13:18:41.864" v="4"/>
            <ac:spMkLst>
              <pc:docMk/>
              <pc:sldMasterMk cId="3098345005" sldId="2147483901"/>
              <pc:sldLayoutMk cId="1706086583" sldId="2147483902"/>
              <ac:spMk id="6" creationId="{15D50C99-1508-EBE5-1AA4-CD6BEAE40749}"/>
            </ac:spMkLst>
          </pc:spChg>
          <pc:spChg chg="mod">
            <ac:chgData name="John Oakes" userId="1a36f0057432ea1f" providerId="LiveId" clId="{AF258828-169F-477C-ADF2-A2F6B0BAF0D6}" dt="2025-05-18T13:18:41.864" v="4"/>
            <ac:spMkLst>
              <pc:docMk/>
              <pc:sldMasterMk cId="3098345005" sldId="2147483901"/>
              <pc:sldLayoutMk cId="1706086583" sldId="2147483902"/>
              <ac:spMk id="9" creationId="{715E34C2-40D7-9663-5A7A-D6462721587C}"/>
            </ac:spMkLst>
          </pc:spChg>
          <pc:spChg chg="mod">
            <ac:chgData name="John Oakes" userId="1a36f0057432ea1f" providerId="LiveId" clId="{AF258828-169F-477C-ADF2-A2F6B0BAF0D6}" dt="2025-05-18T13:18:41.864" v="4"/>
            <ac:spMkLst>
              <pc:docMk/>
              <pc:sldMasterMk cId="3098345005" sldId="2147483901"/>
              <pc:sldLayoutMk cId="1706086583" sldId="2147483902"/>
              <ac:spMk id="11" creationId="{9533390C-EB63-83C9-466F-729DCE0854E3}"/>
            </ac:spMkLst>
          </pc:spChg>
          <pc:spChg chg="mod">
            <ac:chgData name="John Oakes" userId="1a36f0057432ea1f" providerId="LiveId" clId="{AF258828-169F-477C-ADF2-A2F6B0BAF0D6}" dt="2025-05-18T13:18:41.864" v="4"/>
            <ac:spMkLst>
              <pc:docMk/>
              <pc:sldMasterMk cId="3098345005" sldId="2147483901"/>
              <pc:sldLayoutMk cId="1706086583" sldId="2147483902"/>
              <ac:spMk id="13" creationId="{AEB41E98-6359-9EDE-B2F7-81FAD379B3C4}"/>
            </ac:spMkLst>
          </pc:spChg>
          <pc:spChg chg="mod">
            <ac:chgData name="John Oakes" userId="1a36f0057432ea1f" providerId="LiveId" clId="{AF258828-169F-477C-ADF2-A2F6B0BAF0D6}" dt="2025-05-18T13:18:41.864" v="4"/>
            <ac:spMkLst>
              <pc:docMk/>
              <pc:sldMasterMk cId="3098345005" sldId="2147483901"/>
              <pc:sldLayoutMk cId="1706086583" sldId="2147483902"/>
              <ac:spMk id="15" creationId="{C80A8803-F3EC-2CCF-A07D-9EEF8CA95479}"/>
            </ac:spMkLst>
          </pc:spChg>
          <pc:spChg chg="mod">
            <ac:chgData name="John Oakes" userId="1a36f0057432ea1f" providerId="LiveId" clId="{AF258828-169F-477C-ADF2-A2F6B0BAF0D6}" dt="2025-05-18T13:18:41.864" v="4"/>
            <ac:spMkLst>
              <pc:docMk/>
              <pc:sldMasterMk cId="3098345005" sldId="2147483901"/>
              <pc:sldLayoutMk cId="1706086583" sldId="2147483902"/>
              <ac:spMk id="16" creationId="{41125E97-E9D2-C5E8-7158-ADA9DB1E5800}"/>
            </ac:spMkLst>
          </pc:spChg>
          <pc:spChg chg="mod">
            <ac:chgData name="John Oakes" userId="1a36f0057432ea1f" providerId="LiveId" clId="{AF258828-169F-477C-ADF2-A2F6B0BAF0D6}" dt="2025-05-18T13:18:41.864" v="4"/>
            <ac:spMkLst>
              <pc:docMk/>
              <pc:sldMasterMk cId="3098345005" sldId="2147483901"/>
              <pc:sldLayoutMk cId="1706086583" sldId="2147483902"/>
              <ac:spMk id="17" creationId="{1CEFA3FF-422F-3AFC-45D8-E208C0294CE2}"/>
            </ac:spMkLst>
          </pc:spChg>
          <pc:spChg chg="mod">
            <ac:chgData name="John Oakes" userId="1a36f0057432ea1f" providerId="LiveId" clId="{AF258828-169F-477C-ADF2-A2F6B0BAF0D6}" dt="2025-05-18T13:18:41.864" v="4"/>
            <ac:spMkLst>
              <pc:docMk/>
              <pc:sldMasterMk cId="3098345005" sldId="2147483901"/>
              <pc:sldLayoutMk cId="1706086583" sldId="2147483902"/>
              <ac:spMk id="5138" creationId="{00000000-0000-0000-0000-000000000000}"/>
            </ac:spMkLst>
          </pc:spChg>
        </pc:sldLayoutChg>
        <pc:sldLayoutChg chg="modSp">
          <pc:chgData name="John Oakes" userId="1a36f0057432ea1f" providerId="LiveId" clId="{AF258828-169F-477C-ADF2-A2F6B0BAF0D6}" dt="2025-05-18T13:18:41.864" v="4"/>
          <pc:sldLayoutMkLst>
            <pc:docMk/>
            <pc:sldMasterMk cId="3098345005" sldId="2147483901"/>
            <pc:sldLayoutMk cId="2479573538" sldId="2147483904"/>
          </pc:sldLayoutMkLst>
          <pc:spChg chg="mod">
            <ac:chgData name="John Oakes" userId="1a36f0057432ea1f" providerId="LiveId" clId="{AF258828-169F-477C-ADF2-A2F6B0BAF0D6}" dt="2025-05-18T13:18:41.864" v="4"/>
            <ac:spMkLst>
              <pc:docMk/>
              <pc:sldMasterMk cId="3098345005" sldId="2147483901"/>
              <pc:sldLayoutMk cId="2479573538" sldId="2147483904"/>
              <ac:spMk id="2" creationId="{00000000-0000-0000-0000-000000000000}"/>
            </ac:spMkLst>
          </pc:spChg>
          <pc:spChg chg="mod">
            <ac:chgData name="John Oakes" userId="1a36f0057432ea1f" providerId="LiveId" clId="{AF258828-169F-477C-ADF2-A2F6B0BAF0D6}" dt="2025-05-18T13:18:41.864" v="4"/>
            <ac:spMkLst>
              <pc:docMk/>
              <pc:sldMasterMk cId="3098345005" sldId="2147483901"/>
              <pc:sldLayoutMk cId="2479573538" sldId="2147483904"/>
              <ac:spMk id="3" creationId="{00000000-0000-0000-0000-000000000000}"/>
            </ac:spMkLst>
          </pc:spChg>
        </pc:sldLayoutChg>
        <pc:sldLayoutChg chg="modSp">
          <pc:chgData name="John Oakes" userId="1a36f0057432ea1f" providerId="LiveId" clId="{AF258828-169F-477C-ADF2-A2F6B0BAF0D6}" dt="2025-05-18T13:18:41.864" v="4"/>
          <pc:sldLayoutMkLst>
            <pc:docMk/>
            <pc:sldMasterMk cId="3098345005" sldId="2147483901"/>
            <pc:sldLayoutMk cId="3195088489" sldId="2147483905"/>
          </pc:sldLayoutMkLst>
          <pc:spChg chg="mod">
            <ac:chgData name="John Oakes" userId="1a36f0057432ea1f" providerId="LiveId" clId="{AF258828-169F-477C-ADF2-A2F6B0BAF0D6}" dt="2025-05-18T13:18:41.864" v="4"/>
            <ac:spMkLst>
              <pc:docMk/>
              <pc:sldMasterMk cId="3098345005" sldId="2147483901"/>
              <pc:sldLayoutMk cId="3195088489" sldId="2147483905"/>
              <ac:spMk id="3" creationId="{00000000-0000-0000-0000-000000000000}"/>
            </ac:spMkLst>
          </pc:spChg>
          <pc:spChg chg="mod">
            <ac:chgData name="John Oakes" userId="1a36f0057432ea1f" providerId="LiveId" clId="{AF258828-169F-477C-ADF2-A2F6B0BAF0D6}" dt="2025-05-18T13:18:41.864" v="4"/>
            <ac:spMkLst>
              <pc:docMk/>
              <pc:sldMasterMk cId="3098345005" sldId="2147483901"/>
              <pc:sldLayoutMk cId="3195088489" sldId="2147483905"/>
              <ac:spMk id="4" creationId="{00000000-0000-0000-0000-000000000000}"/>
            </ac:spMkLst>
          </pc:spChg>
        </pc:sldLayoutChg>
        <pc:sldLayoutChg chg="modSp">
          <pc:chgData name="John Oakes" userId="1a36f0057432ea1f" providerId="LiveId" clId="{AF258828-169F-477C-ADF2-A2F6B0BAF0D6}" dt="2025-05-18T13:18:41.864" v="4"/>
          <pc:sldLayoutMkLst>
            <pc:docMk/>
            <pc:sldMasterMk cId="3098345005" sldId="2147483901"/>
            <pc:sldLayoutMk cId="200463775" sldId="2147483906"/>
          </pc:sldLayoutMkLst>
          <pc:spChg chg="mod">
            <ac:chgData name="John Oakes" userId="1a36f0057432ea1f" providerId="LiveId" clId="{AF258828-169F-477C-ADF2-A2F6B0BAF0D6}" dt="2025-05-18T13:18:41.864" v="4"/>
            <ac:spMkLst>
              <pc:docMk/>
              <pc:sldMasterMk cId="3098345005" sldId="2147483901"/>
              <pc:sldLayoutMk cId="200463775" sldId="2147483906"/>
              <ac:spMk id="3" creationId="{00000000-0000-0000-0000-000000000000}"/>
            </ac:spMkLst>
          </pc:spChg>
          <pc:spChg chg="mod">
            <ac:chgData name="John Oakes" userId="1a36f0057432ea1f" providerId="LiveId" clId="{AF258828-169F-477C-ADF2-A2F6B0BAF0D6}" dt="2025-05-18T13:18:41.864" v="4"/>
            <ac:spMkLst>
              <pc:docMk/>
              <pc:sldMasterMk cId="3098345005" sldId="2147483901"/>
              <pc:sldLayoutMk cId="200463775" sldId="2147483906"/>
              <ac:spMk id="4" creationId="{00000000-0000-0000-0000-000000000000}"/>
            </ac:spMkLst>
          </pc:spChg>
          <pc:spChg chg="mod">
            <ac:chgData name="John Oakes" userId="1a36f0057432ea1f" providerId="LiveId" clId="{AF258828-169F-477C-ADF2-A2F6B0BAF0D6}" dt="2025-05-18T13:18:41.864" v="4"/>
            <ac:spMkLst>
              <pc:docMk/>
              <pc:sldMasterMk cId="3098345005" sldId="2147483901"/>
              <pc:sldLayoutMk cId="200463775" sldId="2147483906"/>
              <ac:spMk id="5" creationId="{00000000-0000-0000-0000-000000000000}"/>
            </ac:spMkLst>
          </pc:spChg>
          <pc:spChg chg="mod">
            <ac:chgData name="John Oakes" userId="1a36f0057432ea1f" providerId="LiveId" clId="{AF258828-169F-477C-ADF2-A2F6B0BAF0D6}" dt="2025-05-18T13:18:41.864" v="4"/>
            <ac:spMkLst>
              <pc:docMk/>
              <pc:sldMasterMk cId="3098345005" sldId="2147483901"/>
              <pc:sldLayoutMk cId="200463775" sldId="2147483906"/>
              <ac:spMk id="6" creationId="{00000000-0000-0000-0000-000000000000}"/>
            </ac:spMkLst>
          </pc:spChg>
        </pc:sldLayoutChg>
        <pc:sldLayoutChg chg="modSp">
          <pc:chgData name="John Oakes" userId="1a36f0057432ea1f" providerId="LiveId" clId="{AF258828-169F-477C-ADF2-A2F6B0BAF0D6}" dt="2025-05-18T13:18:41.864" v="4"/>
          <pc:sldLayoutMkLst>
            <pc:docMk/>
            <pc:sldMasterMk cId="3098345005" sldId="2147483901"/>
            <pc:sldLayoutMk cId="2119779092" sldId="2147483909"/>
          </pc:sldLayoutMkLst>
          <pc:spChg chg="mod">
            <ac:chgData name="John Oakes" userId="1a36f0057432ea1f" providerId="LiveId" clId="{AF258828-169F-477C-ADF2-A2F6B0BAF0D6}" dt="2025-05-18T13:18:41.864" v="4"/>
            <ac:spMkLst>
              <pc:docMk/>
              <pc:sldMasterMk cId="3098345005" sldId="2147483901"/>
              <pc:sldLayoutMk cId="2119779092" sldId="2147483909"/>
              <ac:spMk id="2" creationId="{00000000-0000-0000-0000-000000000000}"/>
            </ac:spMkLst>
          </pc:spChg>
          <pc:spChg chg="mod">
            <ac:chgData name="John Oakes" userId="1a36f0057432ea1f" providerId="LiveId" clId="{AF258828-169F-477C-ADF2-A2F6B0BAF0D6}" dt="2025-05-18T13:18:41.864" v="4"/>
            <ac:spMkLst>
              <pc:docMk/>
              <pc:sldMasterMk cId="3098345005" sldId="2147483901"/>
              <pc:sldLayoutMk cId="2119779092" sldId="2147483909"/>
              <ac:spMk id="3" creationId="{00000000-0000-0000-0000-000000000000}"/>
            </ac:spMkLst>
          </pc:spChg>
          <pc:spChg chg="mod">
            <ac:chgData name="John Oakes" userId="1a36f0057432ea1f" providerId="LiveId" clId="{AF258828-169F-477C-ADF2-A2F6B0BAF0D6}" dt="2025-05-18T13:18:41.864" v="4"/>
            <ac:spMkLst>
              <pc:docMk/>
              <pc:sldMasterMk cId="3098345005" sldId="2147483901"/>
              <pc:sldLayoutMk cId="2119779092" sldId="2147483909"/>
              <ac:spMk id="4" creationId="{00000000-0000-0000-0000-000000000000}"/>
            </ac:spMkLst>
          </pc:spChg>
        </pc:sldLayoutChg>
        <pc:sldLayoutChg chg="modSp">
          <pc:chgData name="John Oakes" userId="1a36f0057432ea1f" providerId="LiveId" clId="{AF258828-169F-477C-ADF2-A2F6B0BAF0D6}" dt="2025-05-18T13:18:41.864" v="4"/>
          <pc:sldLayoutMkLst>
            <pc:docMk/>
            <pc:sldMasterMk cId="3098345005" sldId="2147483901"/>
            <pc:sldLayoutMk cId="4262570704" sldId="2147483910"/>
          </pc:sldLayoutMkLst>
          <pc:spChg chg="mod">
            <ac:chgData name="John Oakes" userId="1a36f0057432ea1f" providerId="LiveId" clId="{AF258828-169F-477C-ADF2-A2F6B0BAF0D6}" dt="2025-05-18T13:18:41.864" v="4"/>
            <ac:spMkLst>
              <pc:docMk/>
              <pc:sldMasterMk cId="3098345005" sldId="2147483901"/>
              <pc:sldLayoutMk cId="4262570704" sldId="2147483910"/>
              <ac:spMk id="2" creationId="{00000000-0000-0000-0000-000000000000}"/>
            </ac:spMkLst>
          </pc:spChg>
          <pc:spChg chg="mod">
            <ac:chgData name="John Oakes" userId="1a36f0057432ea1f" providerId="LiveId" clId="{AF258828-169F-477C-ADF2-A2F6B0BAF0D6}" dt="2025-05-18T13:18:41.864" v="4"/>
            <ac:spMkLst>
              <pc:docMk/>
              <pc:sldMasterMk cId="3098345005" sldId="2147483901"/>
              <pc:sldLayoutMk cId="4262570704" sldId="2147483910"/>
              <ac:spMk id="3" creationId="{00000000-0000-0000-0000-000000000000}"/>
            </ac:spMkLst>
          </pc:spChg>
          <pc:spChg chg="mod">
            <ac:chgData name="John Oakes" userId="1a36f0057432ea1f" providerId="LiveId" clId="{AF258828-169F-477C-ADF2-A2F6B0BAF0D6}" dt="2025-05-18T13:18:41.864" v="4"/>
            <ac:spMkLst>
              <pc:docMk/>
              <pc:sldMasterMk cId="3098345005" sldId="2147483901"/>
              <pc:sldLayoutMk cId="4262570704" sldId="2147483910"/>
              <ac:spMk id="4" creationId="{00000000-0000-0000-0000-000000000000}"/>
            </ac:spMkLst>
          </pc:spChg>
        </pc:sldLayoutChg>
        <pc:sldLayoutChg chg="modSp">
          <pc:chgData name="John Oakes" userId="1a36f0057432ea1f" providerId="LiveId" clId="{AF258828-169F-477C-ADF2-A2F6B0BAF0D6}" dt="2025-05-18T13:18:41.864" v="4"/>
          <pc:sldLayoutMkLst>
            <pc:docMk/>
            <pc:sldMasterMk cId="3098345005" sldId="2147483901"/>
            <pc:sldLayoutMk cId="429004806" sldId="2147483912"/>
          </pc:sldLayoutMkLst>
          <pc:spChg chg="mod">
            <ac:chgData name="John Oakes" userId="1a36f0057432ea1f" providerId="LiveId" clId="{AF258828-169F-477C-ADF2-A2F6B0BAF0D6}" dt="2025-05-18T13:18:41.864" v="4"/>
            <ac:spMkLst>
              <pc:docMk/>
              <pc:sldMasterMk cId="3098345005" sldId="2147483901"/>
              <pc:sldLayoutMk cId="429004806" sldId="2147483912"/>
              <ac:spMk id="2" creationId="{00000000-0000-0000-0000-000000000000}"/>
            </ac:spMkLst>
          </pc:spChg>
          <pc:spChg chg="mod">
            <ac:chgData name="John Oakes" userId="1a36f0057432ea1f" providerId="LiveId" clId="{AF258828-169F-477C-ADF2-A2F6B0BAF0D6}" dt="2025-05-18T13:18:41.864" v="4"/>
            <ac:spMkLst>
              <pc:docMk/>
              <pc:sldMasterMk cId="3098345005" sldId="2147483901"/>
              <pc:sldLayoutMk cId="429004806" sldId="2147483912"/>
              <ac:spMk id="3" creationId="{00000000-0000-0000-0000-000000000000}"/>
            </ac:spMkLst>
          </pc:spChg>
        </pc:sldLayoutChg>
        <pc:sldLayoutChg chg="modSp">
          <pc:chgData name="John Oakes" userId="1a36f0057432ea1f" providerId="LiveId" clId="{AF258828-169F-477C-ADF2-A2F6B0BAF0D6}" dt="2025-05-18T13:18:41.864" v="4"/>
          <pc:sldLayoutMkLst>
            <pc:docMk/>
            <pc:sldMasterMk cId="3098345005" sldId="2147483901"/>
            <pc:sldLayoutMk cId="4052790864" sldId="2147483913"/>
          </pc:sldLayoutMkLst>
          <pc:spChg chg="mod">
            <ac:chgData name="John Oakes" userId="1a36f0057432ea1f" providerId="LiveId" clId="{AF258828-169F-477C-ADF2-A2F6B0BAF0D6}" dt="2025-05-18T13:18:41.864" v="4"/>
            <ac:spMkLst>
              <pc:docMk/>
              <pc:sldMasterMk cId="3098345005" sldId="2147483901"/>
              <pc:sldLayoutMk cId="4052790864" sldId="2147483913"/>
              <ac:spMk id="2" creationId="{00000000-0000-0000-0000-000000000000}"/>
            </ac:spMkLst>
          </pc:spChg>
        </pc:sldLayoutChg>
        <pc:sldLayoutChg chg="modSp">
          <pc:chgData name="John Oakes" userId="1a36f0057432ea1f" providerId="LiveId" clId="{AF258828-169F-477C-ADF2-A2F6B0BAF0D6}" dt="2025-05-18T13:18:41.864" v="4"/>
          <pc:sldLayoutMkLst>
            <pc:docMk/>
            <pc:sldMasterMk cId="3098345005" sldId="2147483901"/>
            <pc:sldLayoutMk cId="2765151695" sldId="2147483914"/>
          </pc:sldLayoutMkLst>
          <pc:spChg chg="mod">
            <ac:chgData name="John Oakes" userId="1a36f0057432ea1f" providerId="LiveId" clId="{AF258828-169F-477C-ADF2-A2F6B0BAF0D6}" dt="2025-05-18T13:18:41.864" v="4"/>
            <ac:spMkLst>
              <pc:docMk/>
              <pc:sldMasterMk cId="3098345005" sldId="2147483901"/>
              <pc:sldLayoutMk cId="2765151695" sldId="2147483914"/>
              <ac:spMk id="2" creationId="{00000000-0000-0000-0000-000000000000}"/>
            </ac:spMkLst>
          </pc:spChg>
          <pc:spChg chg="mod">
            <ac:chgData name="John Oakes" userId="1a36f0057432ea1f" providerId="LiveId" clId="{AF258828-169F-477C-ADF2-A2F6B0BAF0D6}" dt="2025-05-18T13:18:41.864" v="4"/>
            <ac:spMkLst>
              <pc:docMk/>
              <pc:sldMasterMk cId="3098345005" sldId="2147483901"/>
              <pc:sldLayoutMk cId="2765151695" sldId="2147483914"/>
              <ac:spMk id="3" creationId="{00000000-0000-0000-0000-000000000000}"/>
            </ac:spMkLst>
          </pc:spChg>
        </pc:sldLayoutChg>
      </pc:sldMasterChg>
      <pc:sldMasterChg chg="modSp modSldLayout">
        <pc:chgData name="John Oakes" userId="1a36f0057432ea1f" providerId="LiveId" clId="{AF258828-169F-477C-ADF2-A2F6B0BAF0D6}" dt="2025-05-18T13:18:41.864" v="4"/>
        <pc:sldMasterMkLst>
          <pc:docMk/>
          <pc:sldMasterMk cId="2571482783" sldId="2147483915"/>
        </pc:sldMasterMkLst>
        <pc:spChg chg="mod">
          <ac:chgData name="John Oakes" userId="1a36f0057432ea1f" providerId="LiveId" clId="{AF258828-169F-477C-ADF2-A2F6B0BAF0D6}" dt="2025-05-18T13:18:41.864" v="4"/>
          <ac:spMkLst>
            <pc:docMk/>
            <pc:sldMasterMk cId="2571482783" sldId="2147483915"/>
            <ac:spMk id="1034" creationId="{45984A95-3EFD-EDEA-1858-402B6C74D9DC}"/>
          </ac:spMkLst>
        </pc:spChg>
        <pc:spChg chg="mod">
          <ac:chgData name="John Oakes" userId="1a36f0057432ea1f" providerId="LiveId" clId="{AF258828-169F-477C-ADF2-A2F6B0BAF0D6}" dt="2025-05-18T13:18:41.864" v="4"/>
          <ac:spMkLst>
            <pc:docMk/>
            <pc:sldMasterMk cId="2571482783" sldId="2147483915"/>
            <ac:spMk id="1036" creationId="{E969DCE7-FA6F-AD68-DBBB-D6198EEABC79}"/>
          </ac:spMkLst>
        </pc:spChg>
        <pc:spChg chg="mod">
          <ac:chgData name="John Oakes" userId="1a36f0057432ea1f" providerId="LiveId" clId="{AF258828-169F-477C-ADF2-A2F6B0BAF0D6}" dt="2025-05-18T13:18:41.864" v="4"/>
          <ac:spMkLst>
            <pc:docMk/>
            <pc:sldMasterMk cId="2571482783" sldId="2147483915"/>
            <ac:spMk id="1038" creationId="{B755716B-2908-F2E9-4A4D-E31677A512F9}"/>
          </ac:spMkLst>
        </pc:spChg>
        <pc:spChg chg="mod">
          <ac:chgData name="John Oakes" userId="1a36f0057432ea1f" providerId="LiveId" clId="{AF258828-169F-477C-ADF2-A2F6B0BAF0D6}" dt="2025-05-18T13:18:41.864" v="4"/>
          <ac:spMkLst>
            <pc:docMk/>
            <pc:sldMasterMk cId="2571482783" sldId="2147483915"/>
            <ac:spMk id="1042" creationId="{73A6C61E-7B06-7426-1AAD-3A37A3BE4074}"/>
          </ac:spMkLst>
        </pc:spChg>
        <pc:spChg chg="mod">
          <ac:chgData name="John Oakes" userId="1a36f0057432ea1f" providerId="LiveId" clId="{AF258828-169F-477C-ADF2-A2F6B0BAF0D6}" dt="2025-05-18T13:18:41.864" v="4"/>
          <ac:spMkLst>
            <pc:docMk/>
            <pc:sldMasterMk cId="2571482783" sldId="2147483915"/>
            <ac:spMk id="4102" creationId="{1B6D7173-98D6-E9DB-1847-4BD087C0DCDF}"/>
          </ac:spMkLst>
        </pc:spChg>
        <pc:spChg chg="mod">
          <ac:chgData name="John Oakes" userId="1a36f0057432ea1f" providerId="LiveId" clId="{AF258828-169F-477C-ADF2-A2F6B0BAF0D6}" dt="2025-05-18T13:18:41.864" v="4"/>
          <ac:spMkLst>
            <pc:docMk/>
            <pc:sldMasterMk cId="2571482783" sldId="2147483915"/>
            <ac:spMk id="4108" creationId="{481B3C99-D448-5E7A-B90F-9EBB38FC3E35}"/>
          </ac:spMkLst>
        </pc:spChg>
        <pc:spChg chg="mod">
          <ac:chgData name="John Oakes" userId="1a36f0057432ea1f" providerId="LiveId" clId="{AF258828-169F-477C-ADF2-A2F6B0BAF0D6}" dt="2025-05-18T13:18:41.864" v="4"/>
          <ac:spMkLst>
            <pc:docMk/>
            <pc:sldMasterMk cId="2571482783" sldId="2147483915"/>
            <ac:spMk id="4111" creationId="{B9B84038-D0D7-A36D-87EF-3005782E67C4}"/>
          </ac:spMkLst>
        </pc:spChg>
        <pc:spChg chg="mod">
          <ac:chgData name="John Oakes" userId="1a36f0057432ea1f" providerId="LiveId" clId="{AF258828-169F-477C-ADF2-A2F6B0BAF0D6}" dt="2025-05-18T13:18:41.864" v="4"/>
          <ac:spMkLst>
            <pc:docMk/>
            <pc:sldMasterMk cId="2571482783" sldId="2147483915"/>
            <ac:spMk id="4114" creationId="{71D42A10-C39D-353A-4943-204D385C281C}"/>
          </ac:spMkLst>
        </pc:spChg>
        <pc:spChg chg="mod">
          <ac:chgData name="John Oakes" userId="1a36f0057432ea1f" providerId="LiveId" clId="{AF258828-169F-477C-ADF2-A2F6B0BAF0D6}" dt="2025-05-18T13:18:41.864" v="4"/>
          <ac:spMkLst>
            <pc:docMk/>
            <pc:sldMasterMk cId="2571482783" sldId="2147483915"/>
            <ac:spMk id="4116" creationId="{5F646C0D-0300-C2EB-201A-A59F4992726C}"/>
          </ac:spMkLst>
        </pc:spChg>
        <pc:spChg chg="mod">
          <ac:chgData name="John Oakes" userId="1a36f0057432ea1f" providerId="LiveId" clId="{AF258828-169F-477C-ADF2-A2F6B0BAF0D6}" dt="2025-05-18T13:18:41.864" v="4"/>
          <ac:spMkLst>
            <pc:docMk/>
            <pc:sldMasterMk cId="2571482783" sldId="2147483915"/>
            <ac:spMk id="4118" creationId="{3B0E287D-684E-9AB4-7724-4ED3DE60F8E9}"/>
          </ac:spMkLst>
        </pc:spChg>
        <pc:sldLayoutChg chg="modSp">
          <pc:chgData name="John Oakes" userId="1a36f0057432ea1f" providerId="LiveId" clId="{AF258828-169F-477C-ADF2-A2F6B0BAF0D6}" dt="2025-05-18T13:18:41.864" v="4"/>
          <pc:sldLayoutMkLst>
            <pc:docMk/>
            <pc:sldMasterMk cId="2571482783" sldId="2147483915"/>
            <pc:sldLayoutMk cId="1807965564" sldId="2147483916"/>
          </pc:sldLayoutMkLst>
          <pc:spChg chg="mod">
            <ac:chgData name="John Oakes" userId="1a36f0057432ea1f" providerId="LiveId" clId="{AF258828-169F-477C-ADF2-A2F6B0BAF0D6}" dt="2025-05-18T13:18:41.864" v="4"/>
            <ac:spMkLst>
              <pc:docMk/>
              <pc:sldMasterMk cId="2571482783" sldId="2147483915"/>
              <pc:sldLayoutMk cId="1807965564" sldId="2147483916"/>
              <ac:spMk id="4" creationId="{9998AB77-287E-4AE1-F82F-9806778B4C36}"/>
            </ac:spMkLst>
          </pc:spChg>
          <pc:spChg chg="mod">
            <ac:chgData name="John Oakes" userId="1a36f0057432ea1f" providerId="LiveId" clId="{AF258828-169F-477C-ADF2-A2F6B0BAF0D6}" dt="2025-05-18T13:18:41.864" v="4"/>
            <ac:spMkLst>
              <pc:docMk/>
              <pc:sldMasterMk cId="2571482783" sldId="2147483915"/>
              <pc:sldLayoutMk cId="1807965564" sldId="2147483916"/>
              <ac:spMk id="5" creationId="{3584A0E3-7586-F078-433E-4C7A278EA46D}"/>
            </ac:spMkLst>
          </pc:spChg>
          <pc:spChg chg="mod">
            <ac:chgData name="John Oakes" userId="1a36f0057432ea1f" providerId="LiveId" clId="{AF258828-169F-477C-ADF2-A2F6B0BAF0D6}" dt="2025-05-18T13:18:41.864" v="4"/>
            <ac:spMkLst>
              <pc:docMk/>
              <pc:sldMasterMk cId="2571482783" sldId="2147483915"/>
              <pc:sldLayoutMk cId="1807965564" sldId="2147483916"/>
              <ac:spMk id="6" creationId="{B76969E5-08CB-D19B-BFF4-8E1CF83262ED}"/>
            </ac:spMkLst>
          </pc:spChg>
          <pc:spChg chg="mod">
            <ac:chgData name="John Oakes" userId="1a36f0057432ea1f" providerId="LiveId" clId="{AF258828-169F-477C-ADF2-A2F6B0BAF0D6}" dt="2025-05-18T13:18:41.864" v="4"/>
            <ac:spMkLst>
              <pc:docMk/>
              <pc:sldMasterMk cId="2571482783" sldId="2147483915"/>
              <pc:sldLayoutMk cId="1807965564" sldId="2147483916"/>
              <ac:spMk id="10" creationId="{D8F01F16-A25F-64D3-9D69-128BCE7356A3}"/>
            </ac:spMkLst>
          </pc:spChg>
          <pc:spChg chg="mod">
            <ac:chgData name="John Oakes" userId="1a36f0057432ea1f" providerId="LiveId" clId="{AF258828-169F-477C-ADF2-A2F6B0BAF0D6}" dt="2025-05-18T13:18:41.864" v="4"/>
            <ac:spMkLst>
              <pc:docMk/>
              <pc:sldMasterMk cId="2571482783" sldId="2147483915"/>
              <pc:sldLayoutMk cId="1807965564" sldId="2147483916"/>
              <ac:spMk id="12" creationId="{C2D28EE8-EB4B-2374-041B-083EB313587D}"/>
            </ac:spMkLst>
          </pc:spChg>
          <pc:spChg chg="mod">
            <ac:chgData name="John Oakes" userId="1a36f0057432ea1f" providerId="LiveId" clId="{AF258828-169F-477C-ADF2-A2F6B0BAF0D6}" dt="2025-05-18T13:18:41.864" v="4"/>
            <ac:spMkLst>
              <pc:docMk/>
              <pc:sldMasterMk cId="2571482783" sldId="2147483915"/>
              <pc:sldLayoutMk cId="1807965564" sldId="2147483916"/>
              <ac:spMk id="14" creationId="{8DAEFD7E-E979-176C-B477-9C4AAA83357C}"/>
            </ac:spMkLst>
          </pc:spChg>
          <pc:spChg chg="mod">
            <ac:chgData name="John Oakes" userId="1a36f0057432ea1f" providerId="LiveId" clId="{AF258828-169F-477C-ADF2-A2F6B0BAF0D6}" dt="2025-05-18T13:18:41.864" v="4"/>
            <ac:spMkLst>
              <pc:docMk/>
              <pc:sldMasterMk cId="2571482783" sldId="2147483915"/>
              <pc:sldLayoutMk cId="1807965564" sldId="2147483916"/>
              <ac:spMk id="15" creationId="{3B3EA9D7-6662-1F1F-02E1-3B481E083BA4}"/>
            </ac:spMkLst>
          </pc:spChg>
          <pc:spChg chg="mod">
            <ac:chgData name="John Oakes" userId="1a36f0057432ea1f" providerId="LiveId" clId="{AF258828-169F-477C-ADF2-A2F6B0BAF0D6}" dt="2025-05-18T13:18:41.864" v="4"/>
            <ac:spMkLst>
              <pc:docMk/>
              <pc:sldMasterMk cId="2571482783" sldId="2147483915"/>
              <pc:sldLayoutMk cId="1807965564" sldId="2147483916"/>
              <ac:spMk id="16" creationId="{F9BA6129-BEFE-03C3-50C1-B9CDA800C326}"/>
            </ac:spMkLst>
          </pc:spChg>
          <pc:spChg chg="mod">
            <ac:chgData name="John Oakes" userId="1a36f0057432ea1f" providerId="LiveId" clId="{AF258828-169F-477C-ADF2-A2F6B0BAF0D6}" dt="2025-05-18T13:18:41.864" v="4"/>
            <ac:spMkLst>
              <pc:docMk/>
              <pc:sldMasterMk cId="2571482783" sldId="2147483915"/>
              <pc:sldLayoutMk cId="1807965564" sldId="2147483916"/>
              <ac:spMk id="17" creationId="{EB1E66DD-742D-7658-1A92-2E8A5A0205BF}"/>
            </ac:spMkLst>
          </pc:spChg>
          <pc:spChg chg="mod">
            <ac:chgData name="John Oakes" userId="1a36f0057432ea1f" providerId="LiveId" clId="{AF258828-169F-477C-ADF2-A2F6B0BAF0D6}" dt="2025-05-18T13:18:41.864" v="4"/>
            <ac:spMkLst>
              <pc:docMk/>
              <pc:sldMasterMk cId="2571482783" sldId="2147483915"/>
              <pc:sldLayoutMk cId="1807965564" sldId="2147483916"/>
              <ac:spMk id="5139" creationId="{00000000-0000-0000-0000-000000000000}"/>
            </ac:spMkLst>
          </pc:spChg>
        </pc:sldLayoutChg>
        <pc:sldLayoutChg chg="modSp">
          <pc:chgData name="John Oakes" userId="1a36f0057432ea1f" providerId="LiveId" clId="{AF258828-169F-477C-ADF2-A2F6B0BAF0D6}" dt="2025-05-18T13:18:41.864" v="4"/>
          <pc:sldLayoutMkLst>
            <pc:docMk/>
            <pc:sldMasterMk cId="2571482783" sldId="2147483915"/>
            <pc:sldLayoutMk cId="1213186731" sldId="2147483918"/>
          </pc:sldLayoutMkLst>
          <pc:spChg chg="mod">
            <ac:chgData name="John Oakes" userId="1a36f0057432ea1f" providerId="LiveId" clId="{AF258828-169F-477C-ADF2-A2F6B0BAF0D6}" dt="2025-05-18T13:18:41.864" v="4"/>
            <ac:spMkLst>
              <pc:docMk/>
              <pc:sldMasterMk cId="2571482783" sldId="2147483915"/>
              <pc:sldLayoutMk cId="1213186731" sldId="2147483918"/>
              <ac:spMk id="2" creationId="{00000000-0000-0000-0000-000000000000}"/>
            </ac:spMkLst>
          </pc:spChg>
          <pc:spChg chg="mod">
            <ac:chgData name="John Oakes" userId="1a36f0057432ea1f" providerId="LiveId" clId="{AF258828-169F-477C-ADF2-A2F6B0BAF0D6}" dt="2025-05-18T13:18:41.864" v="4"/>
            <ac:spMkLst>
              <pc:docMk/>
              <pc:sldMasterMk cId="2571482783" sldId="2147483915"/>
              <pc:sldLayoutMk cId="1213186731" sldId="2147483918"/>
              <ac:spMk id="3" creationId="{00000000-0000-0000-0000-000000000000}"/>
            </ac:spMkLst>
          </pc:spChg>
        </pc:sldLayoutChg>
        <pc:sldLayoutChg chg="modSp">
          <pc:chgData name="John Oakes" userId="1a36f0057432ea1f" providerId="LiveId" clId="{AF258828-169F-477C-ADF2-A2F6B0BAF0D6}" dt="2025-05-18T13:18:41.864" v="4"/>
          <pc:sldLayoutMkLst>
            <pc:docMk/>
            <pc:sldMasterMk cId="2571482783" sldId="2147483915"/>
            <pc:sldLayoutMk cId="1743083024" sldId="2147483919"/>
          </pc:sldLayoutMkLst>
          <pc:spChg chg="mod">
            <ac:chgData name="John Oakes" userId="1a36f0057432ea1f" providerId="LiveId" clId="{AF258828-169F-477C-ADF2-A2F6B0BAF0D6}" dt="2025-05-18T13:18:41.864" v="4"/>
            <ac:spMkLst>
              <pc:docMk/>
              <pc:sldMasterMk cId="2571482783" sldId="2147483915"/>
              <pc:sldLayoutMk cId="1743083024" sldId="2147483919"/>
              <ac:spMk id="3" creationId="{00000000-0000-0000-0000-000000000000}"/>
            </ac:spMkLst>
          </pc:spChg>
          <pc:spChg chg="mod">
            <ac:chgData name="John Oakes" userId="1a36f0057432ea1f" providerId="LiveId" clId="{AF258828-169F-477C-ADF2-A2F6B0BAF0D6}" dt="2025-05-18T13:18:41.864" v="4"/>
            <ac:spMkLst>
              <pc:docMk/>
              <pc:sldMasterMk cId="2571482783" sldId="2147483915"/>
              <pc:sldLayoutMk cId="1743083024" sldId="2147483919"/>
              <ac:spMk id="4" creationId="{00000000-0000-0000-0000-000000000000}"/>
            </ac:spMkLst>
          </pc:spChg>
        </pc:sldLayoutChg>
        <pc:sldLayoutChg chg="modSp">
          <pc:chgData name="John Oakes" userId="1a36f0057432ea1f" providerId="LiveId" clId="{AF258828-169F-477C-ADF2-A2F6B0BAF0D6}" dt="2025-05-18T13:18:41.864" v="4"/>
          <pc:sldLayoutMkLst>
            <pc:docMk/>
            <pc:sldMasterMk cId="2571482783" sldId="2147483915"/>
            <pc:sldLayoutMk cId="3105280889" sldId="2147483920"/>
          </pc:sldLayoutMkLst>
          <pc:spChg chg="mod">
            <ac:chgData name="John Oakes" userId="1a36f0057432ea1f" providerId="LiveId" clId="{AF258828-169F-477C-ADF2-A2F6B0BAF0D6}" dt="2025-05-18T13:18:41.864" v="4"/>
            <ac:spMkLst>
              <pc:docMk/>
              <pc:sldMasterMk cId="2571482783" sldId="2147483915"/>
              <pc:sldLayoutMk cId="3105280889" sldId="2147483920"/>
              <ac:spMk id="3" creationId="{00000000-0000-0000-0000-000000000000}"/>
            </ac:spMkLst>
          </pc:spChg>
          <pc:spChg chg="mod">
            <ac:chgData name="John Oakes" userId="1a36f0057432ea1f" providerId="LiveId" clId="{AF258828-169F-477C-ADF2-A2F6B0BAF0D6}" dt="2025-05-18T13:18:41.864" v="4"/>
            <ac:spMkLst>
              <pc:docMk/>
              <pc:sldMasterMk cId="2571482783" sldId="2147483915"/>
              <pc:sldLayoutMk cId="3105280889" sldId="2147483920"/>
              <ac:spMk id="4" creationId="{00000000-0000-0000-0000-000000000000}"/>
            </ac:spMkLst>
          </pc:spChg>
          <pc:spChg chg="mod">
            <ac:chgData name="John Oakes" userId="1a36f0057432ea1f" providerId="LiveId" clId="{AF258828-169F-477C-ADF2-A2F6B0BAF0D6}" dt="2025-05-18T13:18:41.864" v="4"/>
            <ac:spMkLst>
              <pc:docMk/>
              <pc:sldMasterMk cId="2571482783" sldId="2147483915"/>
              <pc:sldLayoutMk cId="3105280889" sldId="2147483920"/>
              <ac:spMk id="5" creationId="{00000000-0000-0000-0000-000000000000}"/>
            </ac:spMkLst>
          </pc:spChg>
          <pc:spChg chg="mod">
            <ac:chgData name="John Oakes" userId="1a36f0057432ea1f" providerId="LiveId" clId="{AF258828-169F-477C-ADF2-A2F6B0BAF0D6}" dt="2025-05-18T13:18:41.864" v="4"/>
            <ac:spMkLst>
              <pc:docMk/>
              <pc:sldMasterMk cId="2571482783" sldId="2147483915"/>
              <pc:sldLayoutMk cId="3105280889" sldId="2147483920"/>
              <ac:spMk id="6" creationId="{00000000-0000-0000-0000-000000000000}"/>
            </ac:spMkLst>
          </pc:spChg>
        </pc:sldLayoutChg>
        <pc:sldLayoutChg chg="modSp">
          <pc:chgData name="John Oakes" userId="1a36f0057432ea1f" providerId="LiveId" clId="{AF258828-169F-477C-ADF2-A2F6B0BAF0D6}" dt="2025-05-18T13:18:41.864" v="4"/>
          <pc:sldLayoutMkLst>
            <pc:docMk/>
            <pc:sldMasterMk cId="2571482783" sldId="2147483915"/>
            <pc:sldLayoutMk cId="551550032" sldId="2147483923"/>
          </pc:sldLayoutMkLst>
          <pc:spChg chg="mod">
            <ac:chgData name="John Oakes" userId="1a36f0057432ea1f" providerId="LiveId" clId="{AF258828-169F-477C-ADF2-A2F6B0BAF0D6}" dt="2025-05-18T13:18:41.864" v="4"/>
            <ac:spMkLst>
              <pc:docMk/>
              <pc:sldMasterMk cId="2571482783" sldId="2147483915"/>
              <pc:sldLayoutMk cId="551550032" sldId="2147483923"/>
              <ac:spMk id="2" creationId="{00000000-0000-0000-0000-000000000000}"/>
            </ac:spMkLst>
          </pc:spChg>
          <pc:spChg chg="mod">
            <ac:chgData name="John Oakes" userId="1a36f0057432ea1f" providerId="LiveId" clId="{AF258828-169F-477C-ADF2-A2F6B0BAF0D6}" dt="2025-05-18T13:18:41.864" v="4"/>
            <ac:spMkLst>
              <pc:docMk/>
              <pc:sldMasterMk cId="2571482783" sldId="2147483915"/>
              <pc:sldLayoutMk cId="551550032" sldId="2147483923"/>
              <ac:spMk id="3" creationId="{00000000-0000-0000-0000-000000000000}"/>
            </ac:spMkLst>
          </pc:spChg>
          <pc:spChg chg="mod">
            <ac:chgData name="John Oakes" userId="1a36f0057432ea1f" providerId="LiveId" clId="{AF258828-169F-477C-ADF2-A2F6B0BAF0D6}" dt="2025-05-18T13:18:41.864" v="4"/>
            <ac:spMkLst>
              <pc:docMk/>
              <pc:sldMasterMk cId="2571482783" sldId="2147483915"/>
              <pc:sldLayoutMk cId="551550032" sldId="2147483923"/>
              <ac:spMk id="4" creationId="{00000000-0000-0000-0000-000000000000}"/>
            </ac:spMkLst>
          </pc:spChg>
        </pc:sldLayoutChg>
        <pc:sldLayoutChg chg="modSp">
          <pc:chgData name="John Oakes" userId="1a36f0057432ea1f" providerId="LiveId" clId="{AF258828-169F-477C-ADF2-A2F6B0BAF0D6}" dt="2025-05-18T13:18:41.864" v="4"/>
          <pc:sldLayoutMkLst>
            <pc:docMk/>
            <pc:sldMasterMk cId="2571482783" sldId="2147483915"/>
            <pc:sldLayoutMk cId="1997200748" sldId="2147483924"/>
          </pc:sldLayoutMkLst>
          <pc:spChg chg="mod">
            <ac:chgData name="John Oakes" userId="1a36f0057432ea1f" providerId="LiveId" clId="{AF258828-169F-477C-ADF2-A2F6B0BAF0D6}" dt="2025-05-18T13:18:41.864" v="4"/>
            <ac:spMkLst>
              <pc:docMk/>
              <pc:sldMasterMk cId="2571482783" sldId="2147483915"/>
              <pc:sldLayoutMk cId="1997200748" sldId="2147483924"/>
              <ac:spMk id="2" creationId="{00000000-0000-0000-0000-000000000000}"/>
            </ac:spMkLst>
          </pc:spChg>
          <pc:spChg chg="mod">
            <ac:chgData name="John Oakes" userId="1a36f0057432ea1f" providerId="LiveId" clId="{AF258828-169F-477C-ADF2-A2F6B0BAF0D6}" dt="2025-05-18T13:18:41.864" v="4"/>
            <ac:spMkLst>
              <pc:docMk/>
              <pc:sldMasterMk cId="2571482783" sldId="2147483915"/>
              <pc:sldLayoutMk cId="1997200748" sldId="2147483924"/>
              <ac:spMk id="3" creationId="{00000000-0000-0000-0000-000000000000}"/>
            </ac:spMkLst>
          </pc:spChg>
          <pc:spChg chg="mod">
            <ac:chgData name="John Oakes" userId="1a36f0057432ea1f" providerId="LiveId" clId="{AF258828-169F-477C-ADF2-A2F6B0BAF0D6}" dt="2025-05-18T13:18:41.864" v="4"/>
            <ac:spMkLst>
              <pc:docMk/>
              <pc:sldMasterMk cId="2571482783" sldId="2147483915"/>
              <pc:sldLayoutMk cId="1997200748" sldId="2147483924"/>
              <ac:spMk id="4" creationId="{00000000-0000-0000-0000-000000000000}"/>
            </ac:spMkLst>
          </pc:spChg>
        </pc:sldLayoutChg>
        <pc:sldLayoutChg chg="modSp">
          <pc:chgData name="John Oakes" userId="1a36f0057432ea1f" providerId="LiveId" clId="{AF258828-169F-477C-ADF2-A2F6B0BAF0D6}" dt="2025-05-18T13:18:41.864" v="4"/>
          <pc:sldLayoutMkLst>
            <pc:docMk/>
            <pc:sldMasterMk cId="2571482783" sldId="2147483915"/>
            <pc:sldLayoutMk cId="3512628849" sldId="2147483926"/>
          </pc:sldLayoutMkLst>
          <pc:spChg chg="mod">
            <ac:chgData name="John Oakes" userId="1a36f0057432ea1f" providerId="LiveId" clId="{AF258828-169F-477C-ADF2-A2F6B0BAF0D6}" dt="2025-05-18T13:18:41.864" v="4"/>
            <ac:spMkLst>
              <pc:docMk/>
              <pc:sldMasterMk cId="2571482783" sldId="2147483915"/>
              <pc:sldLayoutMk cId="3512628849" sldId="2147483926"/>
              <ac:spMk id="2" creationId="{00000000-0000-0000-0000-000000000000}"/>
            </ac:spMkLst>
          </pc:spChg>
          <pc:spChg chg="mod">
            <ac:chgData name="John Oakes" userId="1a36f0057432ea1f" providerId="LiveId" clId="{AF258828-169F-477C-ADF2-A2F6B0BAF0D6}" dt="2025-05-18T13:18:41.864" v="4"/>
            <ac:spMkLst>
              <pc:docMk/>
              <pc:sldMasterMk cId="2571482783" sldId="2147483915"/>
              <pc:sldLayoutMk cId="3512628849" sldId="2147483926"/>
              <ac:spMk id="3" creationId="{00000000-0000-0000-0000-000000000000}"/>
            </ac:spMkLst>
          </pc:spChg>
        </pc:sldLayoutChg>
        <pc:sldLayoutChg chg="modSp">
          <pc:chgData name="John Oakes" userId="1a36f0057432ea1f" providerId="LiveId" clId="{AF258828-169F-477C-ADF2-A2F6B0BAF0D6}" dt="2025-05-18T13:18:41.864" v="4"/>
          <pc:sldLayoutMkLst>
            <pc:docMk/>
            <pc:sldMasterMk cId="2571482783" sldId="2147483915"/>
            <pc:sldLayoutMk cId="2168052340" sldId="2147483927"/>
          </pc:sldLayoutMkLst>
          <pc:spChg chg="mod">
            <ac:chgData name="John Oakes" userId="1a36f0057432ea1f" providerId="LiveId" clId="{AF258828-169F-477C-ADF2-A2F6B0BAF0D6}" dt="2025-05-18T13:18:41.864" v="4"/>
            <ac:spMkLst>
              <pc:docMk/>
              <pc:sldMasterMk cId="2571482783" sldId="2147483915"/>
              <pc:sldLayoutMk cId="2168052340" sldId="2147483927"/>
              <ac:spMk id="2" creationId="{00000000-0000-0000-0000-000000000000}"/>
            </ac:spMkLst>
          </pc:spChg>
        </pc:sldLayoutChg>
        <pc:sldLayoutChg chg="modSp">
          <pc:chgData name="John Oakes" userId="1a36f0057432ea1f" providerId="LiveId" clId="{AF258828-169F-477C-ADF2-A2F6B0BAF0D6}" dt="2025-05-18T13:18:41.864" v="4"/>
          <pc:sldLayoutMkLst>
            <pc:docMk/>
            <pc:sldMasterMk cId="2571482783" sldId="2147483915"/>
            <pc:sldLayoutMk cId="432173311" sldId="2147483928"/>
          </pc:sldLayoutMkLst>
          <pc:spChg chg="mod">
            <ac:chgData name="John Oakes" userId="1a36f0057432ea1f" providerId="LiveId" clId="{AF258828-169F-477C-ADF2-A2F6B0BAF0D6}" dt="2025-05-18T13:18:41.864" v="4"/>
            <ac:spMkLst>
              <pc:docMk/>
              <pc:sldMasterMk cId="2571482783" sldId="2147483915"/>
              <pc:sldLayoutMk cId="432173311" sldId="2147483928"/>
              <ac:spMk id="2" creationId="{00000000-0000-0000-0000-000000000000}"/>
            </ac:spMkLst>
          </pc:spChg>
          <pc:spChg chg="mod">
            <ac:chgData name="John Oakes" userId="1a36f0057432ea1f" providerId="LiveId" clId="{AF258828-169F-477C-ADF2-A2F6B0BAF0D6}" dt="2025-05-18T13:18:41.864" v="4"/>
            <ac:spMkLst>
              <pc:docMk/>
              <pc:sldMasterMk cId="2571482783" sldId="2147483915"/>
              <pc:sldLayoutMk cId="432173311" sldId="2147483928"/>
              <ac:spMk id="3" creationId="{00000000-0000-0000-0000-000000000000}"/>
            </ac:spMkLst>
          </pc:spChg>
        </pc:sldLayoutChg>
      </pc:sldMasterChg>
    </pc:docChg>
  </pc:docChgLst>
</pc:chgInfo>
</file>

<file path=ppt/notesMasters/_rels/notesMaster1.xml.rels><?xml version="1.0" encoding="UTF-8" standalone="yes"?>
<Relationships xmlns="http://schemas.openxmlformats.org/package/2006/relationships"><Relationship Id="rId1" Type="http://schemas.openxmlformats.org/officeDocument/2006/relationships/theme" Target="../theme/theme4.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170" name="Rectangle 2">
            <a:extLst>
              <a:ext uri="{FF2B5EF4-FFF2-40B4-BE49-F238E27FC236}">
                <a16:creationId xmlns:a16="http://schemas.microsoft.com/office/drawing/2014/main" id="{68B0D1AE-1F22-4679-B577-D8C941851C98}"/>
              </a:ext>
            </a:extLst>
          </p:cNvPr>
          <p:cNvSpPr>
            <a:spLocks noGrp="1" noChangeArrowheads="1"/>
          </p:cNvSpPr>
          <p:nvPr>
            <p:ph type="hdr" sz="quarter"/>
          </p:nvPr>
        </p:nvSpPr>
        <p:spPr bwMode="auto">
          <a:xfrm>
            <a:off x="0" y="0"/>
            <a:ext cx="2971800" cy="457200"/>
          </a:xfrm>
          <a:prstGeom prst="rect">
            <a:avLst/>
          </a:prstGeom>
          <a:noFill/>
          <a:ln>
            <a:noFill/>
          </a:ln>
          <a:effectLst/>
        </p:spPr>
        <p:txBody>
          <a:bodyPr vert="horz" wrap="square" lIns="91440" tIns="45720" rIns="91440" bIns="45720" numCol="1" anchor="t" anchorCtr="0" compatLnSpc="1">
            <a:prstTxWarp prst="textNoShape">
              <a:avLst/>
            </a:prstTxWarp>
          </a:bodyPr>
          <a:lstStyle>
            <a:lvl1pPr algn="l" eaLnBrk="1" hangingPunct="1">
              <a:defRPr sz="1200">
                <a:latin typeface="Arial" charset="0"/>
              </a:defRPr>
            </a:lvl1pPr>
          </a:lstStyle>
          <a:p>
            <a:pPr>
              <a:defRPr/>
            </a:pPr>
            <a:endParaRPr lang="en-US"/>
          </a:p>
        </p:txBody>
      </p:sp>
      <p:sp>
        <p:nvSpPr>
          <p:cNvPr id="7171" name="Rectangle 3">
            <a:extLst>
              <a:ext uri="{FF2B5EF4-FFF2-40B4-BE49-F238E27FC236}">
                <a16:creationId xmlns:a16="http://schemas.microsoft.com/office/drawing/2014/main" id="{9EE1C555-05BA-4AE0-9A5A-385D9E110248}"/>
              </a:ext>
            </a:extLst>
          </p:cNvPr>
          <p:cNvSpPr>
            <a:spLocks noGrp="1" noChangeArrowheads="1"/>
          </p:cNvSpPr>
          <p:nvPr>
            <p:ph type="dt" idx="1"/>
          </p:nvPr>
        </p:nvSpPr>
        <p:spPr bwMode="auto">
          <a:xfrm>
            <a:off x="3884613" y="0"/>
            <a:ext cx="2971800" cy="457200"/>
          </a:xfrm>
          <a:prstGeom prst="rect">
            <a:avLst/>
          </a:prstGeom>
          <a:noFill/>
          <a:ln>
            <a:noFill/>
          </a:ln>
          <a:effectLst/>
        </p:spPr>
        <p:txBody>
          <a:bodyPr vert="horz" wrap="square" lIns="91440" tIns="45720" rIns="91440" bIns="45720" numCol="1" anchor="t" anchorCtr="0" compatLnSpc="1">
            <a:prstTxWarp prst="textNoShape">
              <a:avLst/>
            </a:prstTxWarp>
          </a:bodyPr>
          <a:lstStyle>
            <a:lvl1pPr algn="r" eaLnBrk="1" hangingPunct="1">
              <a:defRPr sz="1200">
                <a:latin typeface="Arial" charset="0"/>
              </a:defRPr>
            </a:lvl1pPr>
          </a:lstStyle>
          <a:p>
            <a:pPr>
              <a:defRPr/>
            </a:pPr>
            <a:endParaRPr lang="en-US"/>
          </a:p>
        </p:txBody>
      </p:sp>
      <p:sp>
        <p:nvSpPr>
          <p:cNvPr id="3076" name="Rectangle 4">
            <a:extLst>
              <a:ext uri="{FF2B5EF4-FFF2-40B4-BE49-F238E27FC236}">
                <a16:creationId xmlns:a16="http://schemas.microsoft.com/office/drawing/2014/main" id="{F77EACC6-26DF-4922-BAAA-F7D4EBC95490}"/>
              </a:ext>
            </a:extLst>
          </p:cNvPr>
          <p:cNvSpPr>
            <a:spLocks noGrp="1" noRot="1" noChangeAspect="1" noChangeArrowheads="1" noTextEdit="1"/>
          </p:cNvSpPr>
          <p:nvPr>
            <p:ph type="sldImg" idx="2"/>
          </p:nvPr>
        </p:nvSpPr>
        <p:spPr bwMode="auto">
          <a:xfrm>
            <a:off x="381000" y="685800"/>
            <a:ext cx="6096000" cy="3429000"/>
          </a:xfrm>
          <a:prstGeom prst="rect">
            <a:avLst/>
          </a:prstGeom>
          <a:noFill/>
          <a:ln w="9525">
            <a:solidFill>
              <a:srgbClr val="000000"/>
            </a:solidFill>
            <a:miter lim="800000"/>
            <a:headEnd/>
            <a:tailEnd/>
          </a:ln>
          <a:effectLst/>
          <a:extLst>
            <a:ext uri="{909E8E84-426E-40DD-AFC4-6F175D3DCCD1}">
              <a14:hiddenFill xmlns:a14="http://schemas.microsoft.com/office/drawing/2010/main">
                <a:solidFill>
                  <a:srgbClr val="FFFFFF"/>
                </a:solidFill>
              </a14:hiddenFill>
            </a:ext>
            <a:ext uri="{AF507438-7753-43E0-B8FC-AC1667EBCBE1}">
              <a14:hiddenEffects xmlns:a14="http://schemas.microsoft.com/office/drawing/2010/main">
                <a:effectLst>
                  <a:outerShdw dist="35921" dir="2700000" algn="ctr" rotWithShape="0">
                    <a:srgbClr val="808080"/>
                  </a:outerShdw>
                </a:effectLst>
              </a14:hiddenEffects>
            </a:ext>
            <a:ext uri="{53640926-AAD7-44D8-BBD7-CCE9431645EC}">
              <a14:shadowObscured xmlns:a14="http://schemas.microsoft.com/office/drawing/2010/main" val="1"/>
            </a:ext>
          </a:extLst>
        </p:spPr>
      </p:sp>
      <p:sp>
        <p:nvSpPr>
          <p:cNvPr id="7173" name="Rectangle 5">
            <a:extLst>
              <a:ext uri="{FF2B5EF4-FFF2-40B4-BE49-F238E27FC236}">
                <a16:creationId xmlns:a16="http://schemas.microsoft.com/office/drawing/2014/main" id="{6417FEC0-AB0B-4B58-BA8B-D635ACA265AB}"/>
              </a:ext>
            </a:extLst>
          </p:cNvPr>
          <p:cNvSpPr>
            <a:spLocks noGrp="1" noChangeArrowheads="1"/>
          </p:cNvSpPr>
          <p:nvPr>
            <p:ph type="body" sz="quarter" idx="3"/>
          </p:nvPr>
        </p:nvSpPr>
        <p:spPr bwMode="auto">
          <a:xfrm>
            <a:off x="685800" y="4343400"/>
            <a:ext cx="5486400" cy="4114800"/>
          </a:xfrm>
          <a:prstGeom prst="rect">
            <a:avLst/>
          </a:prstGeom>
          <a:noFill/>
          <a:ln>
            <a:noFill/>
          </a:ln>
          <a:effectLst/>
        </p:spPr>
        <p:txBody>
          <a:bodyPr vert="horz" wrap="square" lIns="91440" tIns="45720" rIns="91440" bIns="45720" numCol="1" anchor="t" anchorCtr="0" compatLnSpc="1">
            <a:prstTxWarp prst="textNoShape">
              <a:avLst/>
            </a:prstTxWarp>
          </a:bodyPr>
          <a:lstStyle/>
          <a:p>
            <a:pPr lvl="0"/>
            <a:r>
              <a:rPr lang="en-US" noProof="0"/>
              <a:t>Click to edit Master text styles</a:t>
            </a:r>
          </a:p>
          <a:p>
            <a:pPr lvl="1"/>
            <a:r>
              <a:rPr lang="en-US" noProof="0"/>
              <a:t>Second level</a:t>
            </a:r>
          </a:p>
          <a:p>
            <a:pPr lvl="2"/>
            <a:r>
              <a:rPr lang="en-US" noProof="0"/>
              <a:t>Third level</a:t>
            </a:r>
          </a:p>
          <a:p>
            <a:pPr lvl="3"/>
            <a:r>
              <a:rPr lang="en-US" noProof="0"/>
              <a:t>Fourth level</a:t>
            </a:r>
          </a:p>
          <a:p>
            <a:pPr lvl="4"/>
            <a:r>
              <a:rPr lang="en-US" noProof="0"/>
              <a:t>Fifth level</a:t>
            </a:r>
          </a:p>
        </p:txBody>
      </p:sp>
      <p:sp>
        <p:nvSpPr>
          <p:cNvPr id="7174" name="Rectangle 6">
            <a:extLst>
              <a:ext uri="{FF2B5EF4-FFF2-40B4-BE49-F238E27FC236}">
                <a16:creationId xmlns:a16="http://schemas.microsoft.com/office/drawing/2014/main" id="{6581C326-BF69-43F0-B7BE-4BC975C6B0B0}"/>
              </a:ext>
            </a:extLst>
          </p:cNvPr>
          <p:cNvSpPr>
            <a:spLocks noGrp="1" noChangeArrowheads="1"/>
          </p:cNvSpPr>
          <p:nvPr>
            <p:ph type="ftr" sz="quarter" idx="4"/>
          </p:nvPr>
        </p:nvSpPr>
        <p:spPr bwMode="auto">
          <a:xfrm>
            <a:off x="0" y="8685213"/>
            <a:ext cx="2971800" cy="457200"/>
          </a:xfrm>
          <a:prstGeom prst="rect">
            <a:avLst/>
          </a:prstGeom>
          <a:noFill/>
          <a:ln>
            <a:noFill/>
          </a:ln>
          <a:effectLst/>
        </p:spPr>
        <p:txBody>
          <a:bodyPr vert="horz" wrap="square" lIns="91440" tIns="45720" rIns="91440" bIns="45720" numCol="1" anchor="b" anchorCtr="0" compatLnSpc="1">
            <a:prstTxWarp prst="textNoShape">
              <a:avLst/>
            </a:prstTxWarp>
          </a:bodyPr>
          <a:lstStyle>
            <a:lvl1pPr algn="l" eaLnBrk="1" hangingPunct="1">
              <a:defRPr sz="1200">
                <a:latin typeface="Arial" charset="0"/>
              </a:defRPr>
            </a:lvl1pPr>
          </a:lstStyle>
          <a:p>
            <a:pPr>
              <a:defRPr/>
            </a:pPr>
            <a:endParaRPr lang="en-US"/>
          </a:p>
        </p:txBody>
      </p:sp>
      <p:sp>
        <p:nvSpPr>
          <p:cNvPr id="7175" name="Rectangle 7">
            <a:extLst>
              <a:ext uri="{FF2B5EF4-FFF2-40B4-BE49-F238E27FC236}">
                <a16:creationId xmlns:a16="http://schemas.microsoft.com/office/drawing/2014/main" id="{E1D71035-8785-424C-B9CC-5F824802A136}"/>
              </a:ext>
            </a:extLst>
          </p:cNvPr>
          <p:cNvSpPr>
            <a:spLocks noGrp="1" noChangeArrowheads="1"/>
          </p:cNvSpPr>
          <p:nvPr>
            <p:ph type="sldNum" sz="quarter" idx="5"/>
          </p:nvPr>
        </p:nvSpPr>
        <p:spPr bwMode="auto">
          <a:xfrm>
            <a:off x="3884613" y="8685213"/>
            <a:ext cx="2971800" cy="457200"/>
          </a:xfrm>
          <a:prstGeom prst="rect">
            <a:avLst/>
          </a:prstGeom>
          <a:noFill/>
          <a:ln>
            <a:noFill/>
          </a:ln>
          <a:effectLst/>
        </p:spPr>
        <p:txBody>
          <a:bodyPr vert="horz" wrap="square" lIns="91440" tIns="45720" rIns="91440" bIns="45720" numCol="1" anchor="b" anchorCtr="0" compatLnSpc="1">
            <a:prstTxWarp prst="textNoShape">
              <a:avLst/>
            </a:prstTxWarp>
          </a:bodyPr>
          <a:lstStyle>
            <a:lvl1pPr algn="r" eaLnBrk="1" hangingPunct="1">
              <a:defRPr sz="1200">
                <a:latin typeface="Arial" panose="020B0604020202020204" pitchFamily="34" charset="0"/>
              </a:defRPr>
            </a:lvl1pPr>
          </a:lstStyle>
          <a:p>
            <a:pPr>
              <a:defRPr/>
            </a:pPr>
            <a:fld id="{089DB277-93E7-4B08-B9B7-667F4F4948F5}" type="slidenum">
              <a:rPr lang="en-US" altLang="en-US"/>
              <a:pPr>
                <a:defRPr/>
              </a:pPr>
              <a:t>‹#›</a:t>
            </a:fld>
            <a:endParaRPr lang="en-US" altLang="en-US"/>
          </a:p>
        </p:txBody>
      </p:sp>
    </p:spTree>
    <p:extLst>
      <p:ext uri="{BB962C8B-B14F-4D97-AF65-F5344CB8AC3E}">
        <p14:creationId xmlns:p14="http://schemas.microsoft.com/office/powerpoint/2010/main" val="2109740516"/>
      </p:ext>
    </p:extLst>
  </p:cSld>
  <p:clrMap bg1="lt1" tx1="dk1" bg2="lt2" tx2="dk2" accent1="accent1" accent2="accent2" accent3="accent3" accent4="accent4" accent5="accent5" accent6="accent6" hlink="hlink" folHlink="folHlink"/>
  <p:notesStyle>
    <a:lvl1pPr algn="l" rtl="0" eaLnBrk="0" fontAlgn="base" hangingPunct="0">
      <a:spcBef>
        <a:spcPct val="30000"/>
      </a:spcBef>
      <a:spcAft>
        <a:spcPct val="0"/>
      </a:spcAft>
      <a:defRPr sz="1200" kern="1200">
        <a:solidFill>
          <a:schemeClr val="tx1"/>
        </a:solidFill>
        <a:latin typeface="Arial" charset="0"/>
        <a:ea typeface="+mn-ea"/>
        <a:cs typeface="+mn-cs"/>
      </a:defRPr>
    </a:lvl1pPr>
    <a:lvl2pPr marL="457200" algn="l" rtl="0" eaLnBrk="0" fontAlgn="base" hangingPunct="0">
      <a:spcBef>
        <a:spcPct val="30000"/>
      </a:spcBef>
      <a:spcAft>
        <a:spcPct val="0"/>
      </a:spcAft>
      <a:defRPr sz="1200" kern="1200">
        <a:solidFill>
          <a:schemeClr val="tx1"/>
        </a:solidFill>
        <a:latin typeface="Arial" charset="0"/>
        <a:ea typeface="+mn-ea"/>
        <a:cs typeface="+mn-cs"/>
      </a:defRPr>
    </a:lvl2pPr>
    <a:lvl3pPr marL="914400" algn="l" rtl="0" eaLnBrk="0" fontAlgn="base" hangingPunct="0">
      <a:spcBef>
        <a:spcPct val="30000"/>
      </a:spcBef>
      <a:spcAft>
        <a:spcPct val="0"/>
      </a:spcAft>
      <a:defRPr sz="1200" kern="1200">
        <a:solidFill>
          <a:schemeClr val="tx1"/>
        </a:solidFill>
        <a:latin typeface="Arial" charset="0"/>
        <a:ea typeface="+mn-ea"/>
        <a:cs typeface="+mn-cs"/>
      </a:defRPr>
    </a:lvl3pPr>
    <a:lvl4pPr marL="1371600" algn="l" rtl="0" eaLnBrk="0" fontAlgn="base" hangingPunct="0">
      <a:spcBef>
        <a:spcPct val="30000"/>
      </a:spcBef>
      <a:spcAft>
        <a:spcPct val="0"/>
      </a:spcAft>
      <a:defRPr sz="1200" kern="1200">
        <a:solidFill>
          <a:schemeClr val="tx1"/>
        </a:solidFill>
        <a:latin typeface="Arial" charset="0"/>
        <a:ea typeface="+mn-ea"/>
        <a:cs typeface="+mn-cs"/>
      </a:defRPr>
    </a:lvl4pPr>
    <a:lvl5pPr marL="1828800" algn="l" rtl="0" eaLnBrk="0" fontAlgn="base" hangingPunct="0">
      <a:spcBef>
        <a:spcPct val="30000"/>
      </a:spcBef>
      <a:spcAft>
        <a:spcPct val="0"/>
      </a:spcAft>
      <a:defRPr sz="1200" kern="1200">
        <a:solidFill>
          <a:schemeClr val="tx1"/>
        </a:solidFill>
        <a:latin typeface="Arial" charset="0"/>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40.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2" Type="http://schemas.openxmlformats.org/officeDocument/2006/relationships/slide" Target="../slides/slide42.xml"/><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2" Type="http://schemas.openxmlformats.org/officeDocument/2006/relationships/slide" Target="../slides/slide43.xml"/><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2" Type="http://schemas.openxmlformats.org/officeDocument/2006/relationships/slide" Target="../slides/slide44.xml"/><Relationship Id="rId1" Type="http://schemas.openxmlformats.org/officeDocument/2006/relationships/notesMaster" Target="../notesMasters/notesMaster1.xml"/></Relationships>
</file>

<file path=ppt/notesSlides/_rels/notesSlide38.xml.rels><?xml version="1.0" encoding="UTF-8" standalone="yes"?>
<Relationships xmlns="http://schemas.openxmlformats.org/package/2006/relationships"><Relationship Id="rId2" Type="http://schemas.openxmlformats.org/officeDocument/2006/relationships/slide" Target="../slides/slide45.xml"/><Relationship Id="rId1" Type="http://schemas.openxmlformats.org/officeDocument/2006/relationships/notesMaster" Target="../notesMasters/notesMaster1.xml"/></Relationships>
</file>

<file path=ppt/notesSlides/_rels/notesSlide39.xml.rels><?xml version="1.0" encoding="UTF-8" standalone="yes"?>
<Relationships xmlns="http://schemas.openxmlformats.org/package/2006/relationships"><Relationship Id="rId2" Type="http://schemas.openxmlformats.org/officeDocument/2006/relationships/slide" Target="../slides/slide46.xml"/><Relationship Id="rId1" Type="http://schemas.openxmlformats.org/officeDocument/2006/relationships/notesMaster" Target="../notesMasters/notesMaster1.xml"/></Relationships>
</file>

<file path=ppt/notesSlides/_rels/notesSlide40.xml.rels><?xml version="1.0" encoding="UTF-8" standalone="yes"?>
<Relationships xmlns="http://schemas.openxmlformats.org/package/2006/relationships"><Relationship Id="rId2" Type="http://schemas.openxmlformats.org/officeDocument/2006/relationships/slide" Target="../slides/slide48.xml"/><Relationship Id="rId1" Type="http://schemas.openxmlformats.org/officeDocument/2006/relationships/notesMaster" Target="../notesMasters/notesMaster1.xml"/></Relationships>
</file>

<file path=ppt/notesSlides/_rels/notesSlide41.xml.rels><?xml version="1.0" encoding="UTF-8" standalone="yes"?>
<Relationships xmlns="http://schemas.openxmlformats.org/package/2006/relationships"><Relationship Id="rId2" Type="http://schemas.openxmlformats.org/officeDocument/2006/relationships/slide" Target="../slides/slide49.xml"/><Relationship Id="rId1" Type="http://schemas.openxmlformats.org/officeDocument/2006/relationships/notesMaster" Target="../notesMasters/notesMaster1.xml"/></Relationships>
</file>

<file path=ppt/notesSlides/_rels/notesSlide42.xml.rels><?xml version="1.0" encoding="UTF-8" standalone="yes"?>
<Relationships xmlns="http://schemas.openxmlformats.org/package/2006/relationships"><Relationship Id="rId2" Type="http://schemas.openxmlformats.org/officeDocument/2006/relationships/slide" Target="../slides/slide50.xml"/><Relationship Id="rId1" Type="http://schemas.openxmlformats.org/officeDocument/2006/relationships/notesMaster" Target="../notesMasters/notesMaster1.xml"/></Relationships>
</file>

<file path=ppt/notesSlides/_rels/notesSlide43.xml.rels><?xml version="1.0" encoding="UTF-8" standalone="yes"?>
<Relationships xmlns="http://schemas.openxmlformats.org/package/2006/relationships"><Relationship Id="rId2" Type="http://schemas.openxmlformats.org/officeDocument/2006/relationships/slide" Target="../slides/slide51.xml"/><Relationship Id="rId1" Type="http://schemas.openxmlformats.org/officeDocument/2006/relationships/notesMaster" Target="../notesMasters/notesMaster1.xml"/></Relationships>
</file>

<file path=ppt/notesSlides/_rels/notesSlide44.xml.rels><?xml version="1.0" encoding="UTF-8" standalone="yes"?>
<Relationships xmlns="http://schemas.openxmlformats.org/package/2006/relationships"><Relationship Id="rId2" Type="http://schemas.openxmlformats.org/officeDocument/2006/relationships/slide" Target="../slides/slide52.xml"/><Relationship Id="rId1" Type="http://schemas.openxmlformats.org/officeDocument/2006/relationships/notesMaster" Target="../notesMasters/notesMaster1.xml"/></Relationships>
</file>

<file path=ppt/notesSlides/_rels/notesSlide45.xml.rels><?xml version="1.0" encoding="UTF-8" standalone="yes"?>
<Relationships xmlns="http://schemas.openxmlformats.org/package/2006/relationships"><Relationship Id="rId2" Type="http://schemas.openxmlformats.org/officeDocument/2006/relationships/slide" Target="../slides/slide53.xml"/><Relationship Id="rId1" Type="http://schemas.openxmlformats.org/officeDocument/2006/relationships/notesMaster" Target="../notesMasters/notesMaster1.xml"/></Relationships>
</file>

<file path=ppt/notesSlides/_rels/notesSlide46.xml.rels><?xml version="1.0" encoding="UTF-8" standalone="yes"?>
<Relationships xmlns="http://schemas.openxmlformats.org/package/2006/relationships"><Relationship Id="rId2" Type="http://schemas.openxmlformats.org/officeDocument/2006/relationships/slide" Target="../slides/slide54.xml"/><Relationship Id="rId1" Type="http://schemas.openxmlformats.org/officeDocument/2006/relationships/notesMaster" Target="../notesMasters/notesMaster1.xml"/></Relationships>
</file>

<file path=ppt/notesSlides/_rels/notesSlide47.xml.rels><?xml version="1.0" encoding="UTF-8" standalone="yes"?>
<Relationships xmlns="http://schemas.openxmlformats.org/package/2006/relationships"><Relationship Id="rId2" Type="http://schemas.openxmlformats.org/officeDocument/2006/relationships/slide" Target="../slides/slide55.xml"/><Relationship Id="rId1" Type="http://schemas.openxmlformats.org/officeDocument/2006/relationships/notesMaster" Target="../notesMasters/notesMaster1.xml"/></Relationships>
</file>

<file path=ppt/notesSlides/_rels/notesSlide48.xml.rels><?xml version="1.0" encoding="UTF-8" standalone="yes"?>
<Relationships xmlns="http://schemas.openxmlformats.org/package/2006/relationships"><Relationship Id="rId2" Type="http://schemas.openxmlformats.org/officeDocument/2006/relationships/slide" Target="../slides/slide56.xml"/><Relationship Id="rId1" Type="http://schemas.openxmlformats.org/officeDocument/2006/relationships/notesMaster" Target="../notesMasters/notesMaster1.xml"/></Relationships>
</file>

<file path=ppt/notesSlides/_rels/notesSlide49.xml.rels><?xml version="1.0" encoding="UTF-8" standalone="yes"?>
<Relationships xmlns="http://schemas.openxmlformats.org/package/2006/relationships"><Relationship Id="rId2" Type="http://schemas.openxmlformats.org/officeDocument/2006/relationships/slide" Target="../slides/slide58.xml"/><Relationship Id="rId1" Type="http://schemas.openxmlformats.org/officeDocument/2006/relationships/notesMaster" Target="../notesMasters/notesMaster1.xml"/></Relationships>
</file>

<file path=ppt/notesSlides/_rels/notesSlide50.xml.rels><?xml version="1.0" encoding="UTF-8" standalone="yes"?>
<Relationships xmlns="http://schemas.openxmlformats.org/package/2006/relationships"><Relationship Id="rId2" Type="http://schemas.openxmlformats.org/officeDocument/2006/relationships/slide" Target="../slides/slide59.xml"/><Relationship Id="rId1" Type="http://schemas.openxmlformats.org/officeDocument/2006/relationships/notesMaster" Target="../notesMasters/notesMaster1.xml"/></Relationships>
</file>

<file path=ppt/notesSlides/_rels/notesSlide51.xml.rels><?xml version="1.0" encoding="UTF-8" standalone="yes"?>
<Relationships xmlns="http://schemas.openxmlformats.org/package/2006/relationships"><Relationship Id="rId2" Type="http://schemas.openxmlformats.org/officeDocument/2006/relationships/slide" Target="../slides/slide60.xml"/><Relationship Id="rId1" Type="http://schemas.openxmlformats.org/officeDocument/2006/relationships/notesMaster" Target="../notesMasters/notesMaster1.xml"/></Relationships>
</file>

<file path=ppt/notesSlides/_rels/notesSlide52.xml.rels><?xml version="1.0" encoding="UTF-8" standalone="yes"?>
<Relationships xmlns="http://schemas.openxmlformats.org/package/2006/relationships"><Relationship Id="rId2" Type="http://schemas.openxmlformats.org/officeDocument/2006/relationships/slide" Target="../slides/slide61.xml"/><Relationship Id="rId1" Type="http://schemas.openxmlformats.org/officeDocument/2006/relationships/notesMaster" Target="../notesMasters/notesMaster1.xml"/></Relationships>
</file>

<file path=ppt/notesSlides/_rels/notesSlide53.xml.rels><?xml version="1.0" encoding="UTF-8" standalone="yes"?>
<Relationships xmlns="http://schemas.openxmlformats.org/package/2006/relationships"><Relationship Id="rId2" Type="http://schemas.openxmlformats.org/officeDocument/2006/relationships/slide" Target="../slides/slide63.xml"/><Relationship Id="rId1" Type="http://schemas.openxmlformats.org/officeDocument/2006/relationships/notesMaster" Target="../notesMasters/notesMaster1.xml"/></Relationships>
</file>

<file path=ppt/notesSlides/_rels/notesSlide54.xml.rels><?xml version="1.0" encoding="UTF-8" standalone="yes"?>
<Relationships xmlns="http://schemas.openxmlformats.org/package/2006/relationships"><Relationship Id="rId2" Type="http://schemas.openxmlformats.org/officeDocument/2006/relationships/slide" Target="../slides/slide64.xml"/><Relationship Id="rId1" Type="http://schemas.openxmlformats.org/officeDocument/2006/relationships/notesMaster" Target="../notesMasters/notesMaster1.xml"/></Relationships>
</file>

<file path=ppt/notesSlides/_rels/notesSlide55.xml.rels><?xml version="1.0" encoding="UTF-8" standalone="yes"?>
<Relationships xmlns="http://schemas.openxmlformats.org/package/2006/relationships"><Relationship Id="rId2" Type="http://schemas.openxmlformats.org/officeDocument/2006/relationships/slide" Target="../slides/slide65.xml"/><Relationship Id="rId1" Type="http://schemas.openxmlformats.org/officeDocument/2006/relationships/notesMaster" Target="../notesMasters/notesMaster1.xml"/></Relationships>
</file>

<file path=ppt/notesSlides/_rels/notesSlide56.xml.rels><?xml version="1.0" encoding="UTF-8" standalone="yes"?>
<Relationships xmlns="http://schemas.openxmlformats.org/package/2006/relationships"><Relationship Id="rId2" Type="http://schemas.openxmlformats.org/officeDocument/2006/relationships/slide" Target="../slides/slide66.xml"/><Relationship Id="rId1" Type="http://schemas.openxmlformats.org/officeDocument/2006/relationships/notesMaster" Target="../notesMasters/notesMaster1.xml"/></Relationships>
</file>

<file path=ppt/notesSlides/_rels/notesSlide57.xml.rels><?xml version="1.0" encoding="UTF-8" standalone="yes"?>
<Relationships xmlns="http://schemas.openxmlformats.org/package/2006/relationships"><Relationship Id="rId2" Type="http://schemas.openxmlformats.org/officeDocument/2006/relationships/slide" Target="../slides/slide69.xml"/><Relationship Id="rId1" Type="http://schemas.openxmlformats.org/officeDocument/2006/relationships/notesMaster" Target="../notesMasters/notesMaster1.xml"/></Relationships>
</file>

<file path=ppt/notesSlides/_rels/notesSlide58.xml.rels><?xml version="1.0" encoding="UTF-8" standalone="yes"?>
<Relationships xmlns="http://schemas.openxmlformats.org/package/2006/relationships"><Relationship Id="rId2" Type="http://schemas.openxmlformats.org/officeDocument/2006/relationships/slide" Target="../slides/slide71.xml"/><Relationship Id="rId1" Type="http://schemas.openxmlformats.org/officeDocument/2006/relationships/notesMaster" Target="../notesMasters/notesMaster1.xml"/></Relationships>
</file>

<file path=ppt/notesSlides/_rels/notesSlide59.xml.rels><?xml version="1.0" encoding="UTF-8" standalone="yes"?>
<Relationships xmlns="http://schemas.openxmlformats.org/package/2006/relationships"><Relationship Id="rId2" Type="http://schemas.openxmlformats.org/officeDocument/2006/relationships/slide" Target="../slides/slide72.xml"/><Relationship Id="rId1" Type="http://schemas.openxmlformats.org/officeDocument/2006/relationships/notesMaster" Target="../notesMasters/notesMaster1.xml"/></Relationships>
</file>

<file path=ppt/notesSlides/_rels/notesSlide60.xml.rels><?xml version="1.0" encoding="UTF-8" standalone="yes"?>
<Relationships xmlns="http://schemas.openxmlformats.org/package/2006/relationships"><Relationship Id="rId2" Type="http://schemas.openxmlformats.org/officeDocument/2006/relationships/slide" Target="../slides/slide73.xml"/><Relationship Id="rId1" Type="http://schemas.openxmlformats.org/officeDocument/2006/relationships/notesMaster" Target="../notesMasters/notesMaster1.xml"/></Relationships>
</file>

<file path=ppt/notesSlides/_rels/notesSlide61.xml.rels><?xml version="1.0" encoding="UTF-8" standalone="yes"?>
<Relationships xmlns="http://schemas.openxmlformats.org/package/2006/relationships"><Relationship Id="rId2" Type="http://schemas.openxmlformats.org/officeDocument/2006/relationships/slide" Target="../slides/slide74.xml"/><Relationship Id="rId1" Type="http://schemas.openxmlformats.org/officeDocument/2006/relationships/notesMaster" Target="../notesMasters/notesMaster1.xml"/></Relationships>
</file>

<file path=ppt/notesSlides/_rels/notesSlide62.xml.rels><?xml version="1.0" encoding="UTF-8" standalone="yes"?>
<Relationships xmlns="http://schemas.openxmlformats.org/package/2006/relationships"><Relationship Id="rId2" Type="http://schemas.openxmlformats.org/officeDocument/2006/relationships/slide" Target="../slides/slide75.xml"/><Relationship Id="rId1" Type="http://schemas.openxmlformats.org/officeDocument/2006/relationships/notesMaster" Target="../notesMasters/notesMaster1.xml"/></Relationships>
</file>

<file path=ppt/notesSlides/_rels/notesSlide63.xml.rels><?xml version="1.0" encoding="UTF-8" standalone="yes"?>
<Relationships xmlns="http://schemas.openxmlformats.org/package/2006/relationships"><Relationship Id="rId2" Type="http://schemas.openxmlformats.org/officeDocument/2006/relationships/slide" Target="../slides/slide76.xml"/><Relationship Id="rId1" Type="http://schemas.openxmlformats.org/officeDocument/2006/relationships/notesMaster" Target="../notesMasters/notesMaster1.xml"/></Relationships>
</file>

<file path=ppt/notesSlides/_rels/notesSlide64.xml.rels><?xml version="1.0" encoding="UTF-8" standalone="yes"?>
<Relationships xmlns="http://schemas.openxmlformats.org/package/2006/relationships"><Relationship Id="rId2" Type="http://schemas.openxmlformats.org/officeDocument/2006/relationships/slide" Target="../slides/slide77.xml"/><Relationship Id="rId1" Type="http://schemas.openxmlformats.org/officeDocument/2006/relationships/notesMaster" Target="../notesMasters/notesMaster1.xml"/></Relationships>
</file>

<file path=ppt/notesSlides/_rels/notesSlide65.xml.rels><?xml version="1.0" encoding="UTF-8" standalone="yes"?>
<Relationships xmlns="http://schemas.openxmlformats.org/package/2006/relationships"><Relationship Id="rId2" Type="http://schemas.openxmlformats.org/officeDocument/2006/relationships/slide" Target="../slides/slide78.xml"/><Relationship Id="rId1" Type="http://schemas.openxmlformats.org/officeDocument/2006/relationships/notesMaster" Target="../notesMasters/notesMaster1.xml"/></Relationships>
</file>

<file path=ppt/notesSlides/_rels/notesSlide66.xml.rels><?xml version="1.0" encoding="UTF-8" standalone="yes"?>
<Relationships xmlns="http://schemas.openxmlformats.org/package/2006/relationships"><Relationship Id="rId2" Type="http://schemas.openxmlformats.org/officeDocument/2006/relationships/slide" Target="../slides/slide79.xml"/><Relationship Id="rId1" Type="http://schemas.openxmlformats.org/officeDocument/2006/relationships/notesMaster" Target="../notesMasters/notesMaster1.xml"/></Relationships>
</file>

<file path=ppt/notesSlides/_rels/notesSlide67.xml.rels><?xml version="1.0" encoding="UTF-8" standalone="yes"?>
<Relationships xmlns="http://schemas.openxmlformats.org/package/2006/relationships"><Relationship Id="rId2" Type="http://schemas.openxmlformats.org/officeDocument/2006/relationships/slide" Target="../slides/slide81.xml"/><Relationship Id="rId1" Type="http://schemas.openxmlformats.org/officeDocument/2006/relationships/notesMaster" Target="../notesMasters/notesMaster1.xml"/></Relationships>
</file>

<file path=ppt/notesSlides/_rels/notesSlide68.xml.rels><?xml version="1.0" encoding="UTF-8" standalone="yes"?>
<Relationships xmlns="http://schemas.openxmlformats.org/package/2006/relationships"><Relationship Id="rId2" Type="http://schemas.openxmlformats.org/officeDocument/2006/relationships/slide" Target="../slides/slide82.xml"/><Relationship Id="rId1" Type="http://schemas.openxmlformats.org/officeDocument/2006/relationships/notesMaster" Target="../notesMasters/notesMaster1.xml"/></Relationships>
</file>

<file path=ppt/notesSlides/_rels/notesSlide69.xml.rels><?xml version="1.0" encoding="UTF-8" standalone="yes"?>
<Relationships xmlns="http://schemas.openxmlformats.org/package/2006/relationships"><Relationship Id="rId2" Type="http://schemas.openxmlformats.org/officeDocument/2006/relationships/slide" Target="../slides/slide83.xml"/><Relationship Id="rId1" Type="http://schemas.openxmlformats.org/officeDocument/2006/relationships/notesMaster" Target="../notesMasters/notesMaster1.xml"/></Relationships>
</file>

<file path=ppt/notesSlides/_rels/notesSlide70.xml.rels><?xml version="1.0" encoding="UTF-8" standalone="yes"?>
<Relationships xmlns="http://schemas.openxmlformats.org/package/2006/relationships"><Relationship Id="rId2" Type="http://schemas.openxmlformats.org/officeDocument/2006/relationships/slide" Target="../slides/slide84.xml"/><Relationship Id="rId1" Type="http://schemas.openxmlformats.org/officeDocument/2006/relationships/notesMaster" Target="../notesMasters/notesMaster1.xml"/></Relationships>
</file>

<file path=ppt/notesSlides/_rels/notesSlide71.xml.rels><?xml version="1.0" encoding="UTF-8" standalone="yes"?>
<Relationships xmlns="http://schemas.openxmlformats.org/package/2006/relationships"><Relationship Id="rId2" Type="http://schemas.openxmlformats.org/officeDocument/2006/relationships/slide" Target="../slides/slide85.xml"/><Relationship Id="rId1" Type="http://schemas.openxmlformats.org/officeDocument/2006/relationships/notesMaster" Target="../notesMasters/notesMaster1.xml"/></Relationships>
</file>

<file path=ppt/notesSlides/_rels/notesSlide72.xml.rels><?xml version="1.0" encoding="UTF-8" standalone="yes"?>
<Relationships xmlns="http://schemas.openxmlformats.org/package/2006/relationships"><Relationship Id="rId2" Type="http://schemas.openxmlformats.org/officeDocument/2006/relationships/slide" Target="../slides/slide86.xml"/><Relationship Id="rId1" Type="http://schemas.openxmlformats.org/officeDocument/2006/relationships/notesMaster" Target="../notesMasters/notesMaster1.xml"/></Relationships>
</file>

<file path=ppt/notesSlides/_rels/notesSlide73.xml.rels><?xml version="1.0" encoding="UTF-8" standalone="yes"?>
<Relationships xmlns="http://schemas.openxmlformats.org/package/2006/relationships"><Relationship Id="rId2" Type="http://schemas.openxmlformats.org/officeDocument/2006/relationships/slide" Target="../slides/slide87.xml"/><Relationship Id="rId1" Type="http://schemas.openxmlformats.org/officeDocument/2006/relationships/notesMaster" Target="../notesMasters/notesMaster1.xml"/></Relationships>
</file>

<file path=ppt/notesSlides/_rels/notesSlide74.xml.rels><?xml version="1.0" encoding="UTF-8" standalone="yes"?>
<Relationships xmlns="http://schemas.openxmlformats.org/package/2006/relationships"><Relationship Id="rId2" Type="http://schemas.openxmlformats.org/officeDocument/2006/relationships/slide" Target="../slides/slide88.xml"/><Relationship Id="rId1" Type="http://schemas.openxmlformats.org/officeDocument/2006/relationships/notesMaster" Target="../notesMasters/notesMaster1.xml"/></Relationships>
</file>

<file path=ppt/notesSlides/_rels/notesSlide75.xml.rels><?xml version="1.0" encoding="UTF-8" standalone="yes"?>
<Relationships xmlns="http://schemas.openxmlformats.org/package/2006/relationships"><Relationship Id="rId2" Type="http://schemas.openxmlformats.org/officeDocument/2006/relationships/slide" Target="../slides/slide89.xml"/><Relationship Id="rId1" Type="http://schemas.openxmlformats.org/officeDocument/2006/relationships/notesMaster" Target="../notesMasters/notesMaster1.xml"/></Relationships>
</file>

<file path=ppt/notesSlides/_rels/notesSlide76.xml.rels><?xml version="1.0" encoding="UTF-8" standalone="yes"?>
<Relationships xmlns="http://schemas.openxmlformats.org/package/2006/relationships"><Relationship Id="rId2" Type="http://schemas.openxmlformats.org/officeDocument/2006/relationships/slide" Target="../slides/slide90.xml"/><Relationship Id="rId1" Type="http://schemas.openxmlformats.org/officeDocument/2006/relationships/notesMaster" Target="../notesMasters/notesMaster1.xml"/></Relationships>
</file>

<file path=ppt/notesSlides/_rels/notesSlide77.xml.rels><?xml version="1.0" encoding="UTF-8" standalone="yes"?>
<Relationships xmlns="http://schemas.openxmlformats.org/package/2006/relationships"><Relationship Id="rId2" Type="http://schemas.openxmlformats.org/officeDocument/2006/relationships/slide" Target="../slides/slide91.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2" name="Rectangle 7">
            <a:extLst>
              <a:ext uri="{FF2B5EF4-FFF2-40B4-BE49-F238E27FC236}">
                <a16:creationId xmlns:a16="http://schemas.microsoft.com/office/drawing/2014/main" id="{CF389293-3019-4DF6-9628-E83766B351F2}"/>
              </a:ext>
            </a:extLst>
          </p:cNvPr>
          <p:cNvSpPr>
            <a:spLocks noGrp="1" noChangeArrowheads="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B578A7D5-8F2F-4BDD-9731-1E378D95AC67}" type="slidenum">
              <a:rPr lang="en-US" altLang="en-US" smtClean="0">
                <a:latin typeface="Arial" panose="020B0604020202020204" pitchFamily="34" charset="0"/>
              </a:rPr>
              <a:pPr/>
              <a:t>1</a:t>
            </a:fld>
            <a:endParaRPr lang="en-US" altLang="en-US">
              <a:latin typeface="Arial" panose="020B0604020202020204" pitchFamily="34" charset="0"/>
            </a:endParaRPr>
          </a:p>
        </p:txBody>
      </p:sp>
      <p:sp>
        <p:nvSpPr>
          <p:cNvPr id="5123" name="Rectangle 2">
            <a:extLst>
              <a:ext uri="{FF2B5EF4-FFF2-40B4-BE49-F238E27FC236}">
                <a16:creationId xmlns:a16="http://schemas.microsoft.com/office/drawing/2014/main" id="{968C2565-EA86-4DFC-A94B-30C61A4488FF}"/>
              </a:ext>
            </a:extLst>
          </p:cNvPr>
          <p:cNvSpPr>
            <a:spLocks noGrp="1" noRot="1" noChangeAspect="1" noChangeArrowheads="1" noTextEdit="1"/>
          </p:cNvSpPr>
          <p:nvPr>
            <p:ph type="sldImg"/>
          </p:nvPr>
        </p:nvSpPr>
        <p:spPr>
          <a:xfrm>
            <a:off x="381000" y="685800"/>
            <a:ext cx="6096000" cy="3429000"/>
          </a:xfrm>
          <a:ln/>
        </p:spPr>
      </p:sp>
      <p:sp>
        <p:nvSpPr>
          <p:cNvPr id="5124" name="Rectangle 3">
            <a:extLst>
              <a:ext uri="{FF2B5EF4-FFF2-40B4-BE49-F238E27FC236}">
                <a16:creationId xmlns:a16="http://schemas.microsoft.com/office/drawing/2014/main" id="{F88CBDA4-97BB-41C6-AE5E-B0CA1472D2F4}"/>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hangingPunct="1"/>
            <a:endParaRPr lang="en-US" altLang="en-US">
              <a:latin typeface="Arial" panose="020B0604020202020204" pitchFamily="34" charset="0"/>
            </a:endParaRPr>
          </a:p>
        </p:txBody>
      </p:sp>
    </p:spTree>
    <p:extLst>
      <p:ext uri="{BB962C8B-B14F-4D97-AF65-F5344CB8AC3E}">
        <p14:creationId xmlns:p14="http://schemas.microsoft.com/office/powerpoint/2010/main" val="3840668884"/>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170" name="Rectangle 7">
            <a:extLst>
              <a:ext uri="{FF2B5EF4-FFF2-40B4-BE49-F238E27FC236}">
                <a16:creationId xmlns:a16="http://schemas.microsoft.com/office/drawing/2014/main" id="{E27F3488-BDF7-4997-BD50-550A92A62D2E}"/>
              </a:ext>
            </a:extLst>
          </p:cNvPr>
          <p:cNvSpPr>
            <a:spLocks noGrp="1" noChangeArrowheads="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812EAA70-2E33-4E6D-8080-C3F69540FC04}" type="slidenum">
              <a:rPr lang="en-US" altLang="en-US" smtClean="0">
                <a:latin typeface="Arial" panose="020B0604020202020204" pitchFamily="34" charset="0"/>
              </a:rPr>
              <a:pPr/>
              <a:t>2</a:t>
            </a:fld>
            <a:endParaRPr lang="en-US" altLang="en-US">
              <a:latin typeface="Arial" panose="020B0604020202020204" pitchFamily="34" charset="0"/>
            </a:endParaRPr>
          </a:p>
        </p:txBody>
      </p:sp>
      <p:sp>
        <p:nvSpPr>
          <p:cNvPr id="7171" name="Rectangle 2">
            <a:extLst>
              <a:ext uri="{FF2B5EF4-FFF2-40B4-BE49-F238E27FC236}">
                <a16:creationId xmlns:a16="http://schemas.microsoft.com/office/drawing/2014/main" id="{C22955F9-3B1A-47FC-8420-80BFF8675C51}"/>
              </a:ext>
            </a:extLst>
          </p:cNvPr>
          <p:cNvSpPr>
            <a:spLocks noGrp="1" noRot="1" noChangeAspect="1" noChangeArrowheads="1" noTextEdit="1"/>
          </p:cNvSpPr>
          <p:nvPr>
            <p:ph type="sldImg"/>
          </p:nvPr>
        </p:nvSpPr>
        <p:spPr>
          <a:xfrm>
            <a:off x="381000" y="685800"/>
            <a:ext cx="6096000" cy="3429000"/>
          </a:xfrm>
          <a:ln/>
        </p:spPr>
      </p:sp>
      <p:sp>
        <p:nvSpPr>
          <p:cNvPr id="7172" name="Rectangle 3">
            <a:extLst>
              <a:ext uri="{FF2B5EF4-FFF2-40B4-BE49-F238E27FC236}">
                <a16:creationId xmlns:a16="http://schemas.microsoft.com/office/drawing/2014/main" id="{58059768-9733-4427-80D8-F2DB287BA64B}"/>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hangingPunct="1"/>
            <a:endParaRPr lang="en-US" altLang="en-US">
              <a:latin typeface="Arial" panose="020B0604020202020204" pitchFamily="34" charset="0"/>
            </a:endParaRPr>
          </a:p>
        </p:txBody>
      </p:sp>
    </p:spTree>
    <p:extLst>
      <p:ext uri="{BB962C8B-B14F-4D97-AF65-F5344CB8AC3E}">
        <p14:creationId xmlns:p14="http://schemas.microsoft.com/office/powerpoint/2010/main" val="3180031393"/>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218" name="Rectangle 7">
            <a:extLst>
              <a:ext uri="{FF2B5EF4-FFF2-40B4-BE49-F238E27FC236}">
                <a16:creationId xmlns:a16="http://schemas.microsoft.com/office/drawing/2014/main" id="{5C27E212-3EC8-470B-80F5-D73E96EE0F2C}"/>
              </a:ext>
            </a:extLst>
          </p:cNvPr>
          <p:cNvSpPr>
            <a:spLocks noGrp="1" noChangeArrowheads="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F34BE346-5F0A-43D0-8E88-DB429FF497EB}" type="slidenum">
              <a:rPr lang="en-US" altLang="en-US" smtClean="0">
                <a:latin typeface="Arial" panose="020B0604020202020204" pitchFamily="34" charset="0"/>
              </a:rPr>
              <a:pPr/>
              <a:t>3</a:t>
            </a:fld>
            <a:endParaRPr lang="en-US" altLang="en-US">
              <a:latin typeface="Arial" panose="020B0604020202020204" pitchFamily="34" charset="0"/>
            </a:endParaRPr>
          </a:p>
        </p:txBody>
      </p:sp>
      <p:sp>
        <p:nvSpPr>
          <p:cNvPr id="9219" name="Rectangle 2">
            <a:extLst>
              <a:ext uri="{FF2B5EF4-FFF2-40B4-BE49-F238E27FC236}">
                <a16:creationId xmlns:a16="http://schemas.microsoft.com/office/drawing/2014/main" id="{5708B4BE-D7F3-42F6-A7CB-5D03FAA7CE05}"/>
              </a:ext>
            </a:extLst>
          </p:cNvPr>
          <p:cNvSpPr>
            <a:spLocks noGrp="1" noRot="1" noChangeAspect="1" noChangeArrowheads="1" noTextEdit="1"/>
          </p:cNvSpPr>
          <p:nvPr>
            <p:ph type="sldImg"/>
          </p:nvPr>
        </p:nvSpPr>
        <p:spPr>
          <a:xfrm>
            <a:off x="381000" y="685800"/>
            <a:ext cx="6096000" cy="3429000"/>
          </a:xfrm>
          <a:ln/>
        </p:spPr>
      </p:sp>
      <p:sp>
        <p:nvSpPr>
          <p:cNvPr id="9220" name="Rectangle 3">
            <a:extLst>
              <a:ext uri="{FF2B5EF4-FFF2-40B4-BE49-F238E27FC236}">
                <a16:creationId xmlns:a16="http://schemas.microsoft.com/office/drawing/2014/main" id="{0442253A-BE75-458C-BE47-5F418D8C7976}"/>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hangingPunct="1"/>
            <a:endParaRPr lang="en-US" altLang="en-US">
              <a:latin typeface="Arial" panose="020B0604020202020204" pitchFamily="34" charset="0"/>
            </a:endParaRPr>
          </a:p>
        </p:txBody>
      </p:sp>
    </p:spTree>
    <p:extLst>
      <p:ext uri="{BB962C8B-B14F-4D97-AF65-F5344CB8AC3E}">
        <p14:creationId xmlns:p14="http://schemas.microsoft.com/office/powerpoint/2010/main" val="3272212689"/>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266" name="Rectangle 7">
            <a:extLst>
              <a:ext uri="{FF2B5EF4-FFF2-40B4-BE49-F238E27FC236}">
                <a16:creationId xmlns:a16="http://schemas.microsoft.com/office/drawing/2014/main" id="{006A3382-DA98-4B50-AB92-F16553DD8B15}"/>
              </a:ext>
            </a:extLst>
          </p:cNvPr>
          <p:cNvSpPr>
            <a:spLocks noGrp="1" noChangeArrowheads="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3AF341C5-DE6A-4D36-8892-9174BD08FC2F}" type="slidenum">
              <a:rPr lang="en-US" altLang="en-US" smtClean="0">
                <a:latin typeface="Arial" panose="020B0604020202020204" pitchFamily="34" charset="0"/>
              </a:rPr>
              <a:pPr/>
              <a:t>4</a:t>
            </a:fld>
            <a:endParaRPr lang="en-US" altLang="en-US">
              <a:latin typeface="Arial" panose="020B0604020202020204" pitchFamily="34" charset="0"/>
            </a:endParaRPr>
          </a:p>
        </p:txBody>
      </p:sp>
      <p:sp>
        <p:nvSpPr>
          <p:cNvPr id="11267" name="Rectangle 2">
            <a:extLst>
              <a:ext uri="{FF2B5EF4-FFF2-40B4-BE49-F238E27FC236}">
                <a16:creationId xmlns:a16="http://schemas.microsoft.com/office/drawing/2014/main" id="{A04BAA09-FAD1-4E48-A8A5-C53BEAFFF0B8}"/>
              </a:ext>
            </a:extLst>
          </p:cNvPr>
          <p:cNvSpPr>
            <a:spLocks noGrp="1" noRot="1" noChangeAspect="1" noChangeArrowheads="1" noTextEdit="1"/>
          </p:cNvSpPr>
          <p:nvPr>
            <p:ph type="sldImg"/>
          </p:nvPr>
        </p:nvSpPr>
        <p:spPr>
          <a:xfrm>
            <a:off x="381000" y="685800"/>
            <a:ext cx="6096000" cy="3429000"/>
          </a:xfrm>
          <a:ln/>
        </p:spPr>
      </p:sp>
      <p:sp>
        <p:nvSpPr>
          <p:cNvPr id="11268" name="Rectangle 3">
            <a:extLst>
              <a:ext uri="{FF2B5EF4-FFF2-40B4-BE49-F238E27FC236}">
                <a16:creationId xmlns:a16="http://schemas.microsoft.com/office/drawing/2014/main" id="{DF58E4CA-CF45-4DA8-8C99-8D0170D5AB5B}"/>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hangingPunct="1"/>
            <a:endParaRPr lang="en-US" altLang="en-US">
              <a:latin typeface="Arial" panose="020B0604020202020204" pitchFamily="34" charset="0"/>
            </a:endParaRPr>
          </a:p>
        </p:txBody>
      </p:sp>
    </p:spTree>
    <p:extLst>
      <p:ext uri="{BB962C8B-B14F-4D97-AF65-F5344CB8AC3E}">
        <p14:creationId xmlns:p14="http://schemas.microsoft.com/office/powerpoint/2010/main" val="913082985"/>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314" name="Rectangle 7">
            <a:extLst>
              <a:ext uri="{FF2B5EF4-FFF2-40B4-BE49-F238E27FC236}">
                <a16:creationId xmlns:a16="http://schemas.microsoft.com/office/drawing/2014/main" id="{5B30CC88-CB5A-4B4F-A044-DFC834405529}"/>
              </a:ext>
            </a:extLst>
          </p:cNvPr>
          <p:cNvSpPr>
            <a:spLocks noGrp="1" noChangeArrowheads="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5F548DE0-8973-41C5-AEC2-D5F103B9513F}" type="slidenum">
              <a:rPr lang="en-US" altLang="en-US" smtClean="0">
                <a:latin typeface="Arial" panose="020B0604020202020204" pitchFamily="34" charset="0"/>
              </a:rPr>
              <a:pPr/>
              <a:t>5</a:t>
            </a:fld>
            <a:endParaRPr lang="en-US" altLang="en-US">
              <a:latin typeface="Arial" panose="020B0604020202020204" pitchFamily="34" charset="0"/>
            </a:endParaRPr>
          </a:p>
        </p:txBody>
      </p:sp>
      <p:sp>
        <p:nvSpPr>
          <p:cNvPr id="13315" name="Rectangle 2">
            <a:extLst>
              <a:ext uri="{FF2B5EF4-FFF2-40B4-BE49-F238E27FC236}">
                <a16:creationId xmlns:a16="http://schemas.microsoft.com/office/drawing/2014/main" id="{262FF75F-D506-4A22-AF7D-062EFE91182A}"/>
              </a:ext>
            </a:extLst>
          </p:cNvPr>
          <p:cNvSpPr>
            <a:spLocks noGrp="1" noRot="1" noChangeAspect="1" noChangeArrowheads="1" noTextEdit="1"/>
          </p:cNvSpPr>
          <p:nvPr>
            <p:ph type="sldImg"/>
          </p:nvPr>
        </p:nvSpPr>
        <p:spPr>
          <a:xfrm>
            <a:off x="381000" y="685800"/>
            <a:ext cx="6096000" cy="3429000"/>
          </a:xfrm>
          <a:ln/>
        </p:spPr>
      </p:sp>
      <p:sp>
        <p:nvSpPr>
          <p:cNvPr id="13316" name="Rectangle 3">
            <a:extLst>
              <a:ext uri="{FF2B5EF4-FFF2-40B4-BE49-F238E27FC236}">
                <a16:creationId xmlns:a16="http://schemas.microsoft.com/office/drawing/2014/main" id="{1C79C008-9DE3-411A-9297-1AEF881E09D8}"/>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hangingPunct="1"/>
            <a:endParaRPr lang="en-US" altLang="en-US">
              <a:latin typeface="Arial" panose="020B0604020202020204" pitchFamily="34" charset="0"/>
            </a:endParaRPr>
          </a:p>
        </p:txBody>
      </p:sp>
    </p:spTree>
    <p:extLst>
      <p:ext uri="{BB962C8B-B14F-4D97-AF65-F5344CB8AC3E}">
        <p14:creationId xmlns:p14="http://schemas.microsoft.com/office/powerpoint/2010/main" val="3986052853"/>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362" name="Rectangle 7">
            <a:extLst>
              <a:ext uri="{FF2B5EF4-FFF2-40B4-BE49-F238E27FC236}">
                <a16:creationId xmlns:a16="http://schemas.microsoft.com/office/drawing/2014/main" id="{2A51302C-F74E-40EE-BD45-2D1EB1FF63C2}"/>
              </a:ext>
            </a:extLst>
          </p:cNvPr>
          <p:cNvSpPr>
            <a:spLocks noGrp="1" noChangeArrowheads="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C7B47BE9-D82B-4172-9F90-34523BEB4CA3}" type="slidenum">
              <a:rPr lang="en-US" altLang="en-US" smtClean="0">
                <a:latin typeface="Arial" panose="020B0604020202020204" pitchFamily="34" charset="0"/>
              </a:rPr>
              <a:pPr/>
              <a:t>6</a:t>
            </a:fld>
            <a:endParaRPr lang="en-US" altLang="en-US">
              <a:latin typeface="Arial" panose="020B0604020202020204" pitchFamily="34" charset="0"/>
            </a:endParaRPr>
          </a:p>
        </p:txBody>
      </p:sp>
      <p:sp>
        <p:nvSpPr>
          <p:cNvPr id="15363" name="Rectangle 2">
            <a:extLst>
              <a:ext uri="{FF2B5EF4-FFF2-40B4-BE49-F238E27FC236}">
                <a16:creationId xmlns:a16="http://schemas.microsoft.com/office/drawing/2014/main" id="{DB0AF14D-6426-48BB-8B89-1AC566EF6824}"/>
              </a:ext>
            </a:extLst>
          </p:cNvPr>
          <p:cNvSpPr>
            <a:spLocks noGrp="1" noRot="1" noChangeAspect="1" noChangeArrowheads="1" noTextEdit="1"/>
          </p:cNvSpPr>
          <p:nvPr>
            <p:ph type="sldImg"/>
          </p:nvPr>
        </p:nvSpPr>
        <p:spPr>
          <a:xfrm>
            <a:off x="381000" y="685800"/>
            <a:ext cx="6096000" cy="3429000"/>
          </a:xfrm>
          <a:ln/>
        </p:spPr>
      </p:sp>
      <p:sp>
        <p:nvSpPr>
          <p:cNvPr id="15364" name="Rectangle 3">
            <a:extLst>
              <a:ext uri="{FF2B5EF4-FFF2-40B4-BE49-F238E27FC236}">
                <a16:creationId xmlns:a16="http://schemas.microsoft.com/office/drawing/2014/main" id="{79224084-D6D1-4305-8DF4-C6BBAB77B00D}"/>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hangingPunct="1"/>
            <a:endParaRPr lang="en-US" altLang="en-US">
              <a:latin typeface="Arial" panose="020B0604020202020204" pitchFamily="34" charset="0"/>
            </a:endParaRPr>
          </a:p>
        </p:txBody>
      </p:sp>
    </p:spTree>
    <p:extLst>
      <p:ext uri="{BB962C8B-B14F-4D97-AF65-F5344CB8AC3E}">
        <p14:creationId xmlns:p14="http://schemas.microsoft.com/office/powerpoint/2010/main" val="1528457579"/>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7410" name="Rectangle 7">
            <a:extLst>
              <a:ext uri="{FF2B5EF4-FFF2-40B4-BE49-F238E27FC236}">
                <a16:creationId xmlns:a16="http://schemas.microsoft.com/office/drawing/2014/main" id="{91642B7B-85C5-409F-AB64-664382FAAEA9}"/>
              </a:ext>
            </a:extLst>
          </p:cNvPr>
          <p:cNvSpPr>
            <a:spLocks noGrp="1" noChangeArrowheads="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445D77B8-73D8-4604-9B36-195FC93E2EB9}" type="slidenum">
              <a:rPr lang="en-US" altLang="en-US" smtClean="0">
                <a:latin typeface="Arial" panose="020B0604020202020204" pitchFamily="34" charset="0"/>
              </a:rPr>
              <a:pPr/>
              <a:t>7</a:t>
            </a:fld>
            <a:endParaRPr lang="en-US" altLang="en-US">
              <a:latin typeface="Arial" panose="020B0604020202020204" pitchFamily="34" charset="0"/>
            </a:endParaRPr>
          </a:p>
        </p:txBody>
      </p:sp>
      <p:sp>
        <p:nvSpPr>
          <p:cNvPr id="17411" name="Rectangle 2">
            <a:extLst>
              <a:ext uri="{FF2B5EF4-FFF2-40B4-BE49-F238E27FC236}">
                <a16:creationId xmlns:a16="http://schemas.microsoft.com/office/drawing/2014/main" id="{A86EAFEF-893E-4262-8FA6-6217A8717E19}"/>
              </a:ext>
            </a:extLst>
          </p:cNvPr>
          <p:cNvSpPr>
            <a:spLocks noGrp="1" noRot="1" noChangeAspect="1" noChangeArrowheads="1" noTextEdit="1"/>
          </p:cNvSpPr>
          <p:nvPr>
            <p:ph type="sldImg"/>
          </p:nvPr>
        </p:nvSpPr>
        <p:spPr>
          <a:xfrm>
            <a:off x="381000" y="685800"/>
            <a:ext cx="6096000" cy="3429000"/>
          </a:xfrm>
          <a:ln/>
        </p:spPr>
      </p:sp>
      <p:sp>
        <p:nvSpPr>
          <p:cNvPr id="17412" name="Rectangle 3">
            <a:extLst>
              <a:ext uri="{FF2B5EF4-FFF2-40B4-BE49-F238E27FC236}">
                <a16:creationId xmlns:a16="http://schemas.microsoft.com/office/drawing/2014/main" id="{1E1B228F-105B-41CB-9625-231F81DBD90D}"/>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hangingPunct="1"/>
            <a:endParaRPr lang="en-US" altLang="en-US">
              <a:latin typeface="Arial" panose="020B0604020202020204" pitchFamily="34" charset="0"/>
            </a:endParaRPr>
          </a:p>
        </p:txBody>
      </p:sp>
    </p:spTree>
    <p:extLst>
      <p:ext uri="{BB962C8B-B14F-4D97-AF65-F5344CB8AC3E}">
        <p14:creationId xmlns:p14="http://schemas.microsoft.com/office/powerpoint/2010/main" val="112686244"/>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58" name="Rectangle 7">
            <a:extLst>
              <a:ext uri="{FF2B5EF4-FFF2-40B4-BE49-F238E27FC236}">
                <a16:creationId xmlns:a16="http://schemas.microsoft.com/office/drawing/2014/main" id="{D72BB573-661B-43EA-871A-61A57DCFE47C}"/>
              </a:ext>
            </a:extLst>
          </p:cNvPr>
          <p:cNvSpPr>
            <a:spLocks noGrp="1" noChangeArrowheads="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EACA4195-F36C-44CF-BAF9-CF28C7F88E31}" type="slidenum">
              <a:rPr lang="en-US" altLang="en-US" smtClean="0">
                <a:latin typeface="Arial" panose="020B0604020202020204" pitchFamily="34" charset="0"/>
              </a:rPr>
              <a:pPr/>
              <a:t>8</a:t>
            </a:fld>
            <a:endParaRPr lang="en-US" altLang="en-US">
              <a:latin typeface="Arial" panose="020B0604020202020204" pitchFamily="34" charset="0"/>
            </a:endParaRPr>
          </a:p>
        </p:txBody>
      </p:sp>
      <p:sp>
        <p:nvSpPr>
          <p:cNvPr id="19459" name="Rectangle 2">
            <a:extLst>
              <a:ext uri="{FF2B5EF4-FFF2-40B4-BE49-F238E27FC236}">
                <a16:creationId xmlns:a16="http://schemas.microsoft.com/office/drawing/2014/main" id="{66EF8F63-D3D8-4047-B1AA-0BE3B93F1615}"/>
              </a:ext>
            </a:extLst>
          </p:cNvPr>
          <p:cNvSpPr>
            <a:spLocks noGrp="1" noRot="1" noChangeAspect="1" noChangeArrowheads="1" noTextEdit="1"/>
          </p:cNvSpPr>
          <p:nvPr>
            <p:ph type="sldImg"/>
          </p:nvPr>
        </p:nvSpPr>
        <p:spPr>
          <a:xfrm>
            <a:off x="381000" y="685800"/>
            <a:ext cx="6096000" cy="3429000"/>
          </a:xfrm>
          <a:ln/>
        </p:spPr>
      </p:sp>
      <p:sp>
        <p:nvSpPr>
          <p:cNvPr id="19460" name="Rectangle 3">
            <a:extLst>
              <a:ext uri="{FF2B5EF4-FFF2-40B4-BE49-F238E27FC236}">
                <a16:creationId xmlns:a16="http://schemas.microsoft.com/office/drawing/2014/main" id="{98A0B309-4BFC-4105-A30B-4A0D3DC647AA}"/>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hangingPunct="1"/>
            <a:endParaRPr lang="en-US" altLang="en-US">
              <a:latin typeface="Arial" panose="020B0604020202020204" pitchFamily="34" charset="0"/>
            </a:endParaRPr>
          </a:p>
        </p:txBody>
      </p:sp>
    </p:spTree>
    <p:extLst>
      <p:ext uri="{BB962C8B-B14F-4D97-AF65-F5344CB8AC3E}">
        <p14:creationId xmlns:p14="http://schemas.microsoft.com/office/powerpoint/2010/main" val="1086576556"/>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1506" name="Rectangle 7">
            <a:extLst>
              <a:ext uri="{FF2B5EF4-FFF2-40B4-BE49-F238E27FC236}">
                <a16:creationId xmlns:a16="http://schemas.microsoft.com/office/drawing/2014/main" id="{119A4AA3-F1E7-4CF1-BA8F-FECD46FE0286}"/>
              </a:ext>
            </a:extLst>
          </p:cNvPr>
          <p:cNvSpPr>
            <a:spLocks noGrp="1" noChangeArrowheads="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E3BB858F-7779-4727-852F-1BE8D2AC04D3}" type="slidenum">
              <a:rPr lang="en-US" altLang="en-US" smtClean="0">
                <a:latin typeface="Arial" panose="020B0604020202020204" pitchFamily="34" charset="0"/>
              </a:rPr>
              <a:pPr/>
              <a:t>9</a:t>
            </a:fld>
            <a:endParaRPr lang="en-US" altLang="en-US">
              <a:latin typeface="Arial" panose="020B0604020202020204" pitchFamily="34" charset="0"/>
            </a:endParaRPr>
          </a:p>
        </p:txBody>
      </p:sp>
      <p:sp>
        <p:nvSpPr>
          <p:cNvPr id="21507" name="Rectangle 2">
            <a:extLst>
              <a:ext uri="{FF2B5EF4-FFF2-40B4-BE49-F238E27FC236}">
                <a16:creationId xmlns:a16="http://schemas.microsoft.com/office/drawing/2014/main" id="{4D295B48-8F6D-4CA5-BA7B-BCB275DACC70}"/>
              </a:ext>
            </a:extLst>
          </p:cNvPr>
          <p:cNvSpPr>
            <a:spLocks noGrp="1" noRot="1" noChangeAspect="1" noChangeArrowheads="1" noTextEdit="1"/>
          </p:cNvSpPr>
          <p:nvPr>
            <p:ph type="sldImg"/>
          </p:nvPr>
        </p:nvSpPr>
        <p:spPr>
          <a:xfrm>
            <a:off x="381000" y="685800"/>
            <a:ext cx="6096000" cy="3429000"/>
          </a:xfrm>
          <a:ln/>
        </p:spPr>
      </p:sp>
      <p:sp>
        <p:nvSpPr>
          <p:cNvPr id="21508" name="Rectangle 3">
            <a:extLst>
              <a:ext uri="{FF2B5EF4-FFF2-40B4-BE49-F238E27FC236}">
                <a16:creationId xmlns:a16="http://schemas.microsoft.com/office/drawing/2014/main" id="{5431B98C-1136-46B4-A5EC-94B94B8AB315}"/>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hangingPunct="1"/>
            <a:endParaRPr lang="en-US" altLang="en-US">
              <a:latin typeface="Arial" panose="020B0604020202020204" pitchFamily="34" charset="0"/>
            </a:endParaRPr>
          </a:p>
        </p:txBody>
      </p:sp>
    </p:spTree>
    <p:extLst>
      <p:ext uri="{BB962C8B-B14F-4D97-AF65-F5344CB8AC3E}">
        <p14:creationId xmlns:p14="http://schemas.microsoft.com/office/powerpoint/2010/main" val="3713223497"/>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554" name="Rectangle 7">
            <a:extLst>
              <a:ext uri="{FF2B5EF4-FFF2-40B4-BE49-F238E27FC236}">
                <a16:creationId xmlns:a16="http://schemas.microsoft.com/office/drawing/2014/main" id="{EEF0AFCA-F85E-4C7B-9B63-182977384202}"/>
              </a:ext>
            </a:extLst>
          </p:cNvPr>
          <p:cNvSpPr>
            <a:spLocks noGrp="1" noChangeArrowheads="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F7A478D3-A0DA-41F2-824B-53887147D1EF}" type="slidenum">
              <a:rPr lang="en-US" altLang="en-US" smtClean="0">
                <a:latin typeface="Arial" panose="020B0604020202020204" pitchFamily="34" charset="0"/>
              </a:rPr>
              <a:pPr/>
              <a:t>10</a:t>
            </a:fld>
            <a:endParaRPr lang="en-US" altLang="en-US">
              <a:latin typeface="Arial" panose="020B0604020202020204" pitchFamily="34" charset="0"/>
            </a:endParaRPr>
          </a:p>
        </p:txBody>
      </p:sp>
      <p:sp>
        <p:nvSpPr>
          <p:cNvPr id="23555" name="Rectangle 2">
            <a:extLst>
              <a:ext uri="{FF2B5EF4-FFF2-40B4-BE49-F238E27FC236}">
                <a16:creationId xmlns:a16="http://schemas.microsoft.com/office/drawing/2014/main" id="{F373618F-CDE2-433B-923A-41DDA5B2FB1B}"/>
              </a:ext>
            </a:extLst>
          </p:cNvPr>
          <p:cNvSpPr>
            <a:spLocks noGrp="1" noRot="1" noChangeAspect="1" noChangeArrowheads="1" noTextEdit="1"/>
          </p:cNvSpPr>
          <p:nvPr>
            <p:ph type="sldImg"/>
          </p:nvPr>
        </p:nvSpPr>
        <p:spPr>
          <a:xfrm>
            <a:off x="381000" y="685800"/>
            <a:ext cx="6096000" cy="3429000"/>
          </a:xfrm>
          <a:ln/>
        </p:spPr>
      </p:sp>
      <p:sp>
        <p:nvSpPr>
          <p:cNvPr id="23556" name="Rectangle 3">
            <a:extLst>
              <a:ext uri="{FF2B5EF4-FFF2-40B4-BE49-F238E27FC236}">
                <a16:creationId xmlns:a16="http://schemas.microsoft.com/office/drawing/2014/main" id="{F9A6D6CE-38C5-40FB-8373-56688A36FF17}"/>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hangingPunct="1"/>
            <a:endParaRPr lang="en-US" altLang="en-US">
              <a:latin typeface="Arial" panose="020B0604020202020204" pitchFamily="34" charset="0"/>
            </a:endParaRPr>
          </a:p>
        </p:txBody>
      </p:sp>
    </p:spTree>
    <p:extLst>
      <p:ext uri="{BB962C8B-B14F-4D97-AF65-F5344CB8AC3E}">
        <p14:creationId xmlns:p14="http://schemas.microsoft.com/office/powerpoint/2010/main" val="512426400"/>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5602" name="Rectangle 7">
            <a:extLst>
              <a:ext uri="{FF2B5EF4-FFF2-40B4-BE49-F238E27FC236}">
                <a16:creationId xmlns:a16="http://schemas.microsoft.com/office/drawing/2014/main" id="{7430E47C-A1CA-46F6-BA82-146E750CBF23}"/>
              </a:ext>
            </a:extLst>
          </p:cNvPr>
          <p:cNvSpPr>
            <a:spLocks noGrp="1" noChangeArrowheads="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9E3F6914-6720-45F0-9A4C-CB8AF2218537}" type="slidenum">
              <a:rPr lang="en-US" altLang="en-US" smtClean="0">
                <a:latin typeface="Arial" panose="020B0604020202020204" pitchFamily="34" charset="0"/>
              </a:rPr>
              <a:pPr/>
              <a:t>11</a:t>
            </a:fld>
            <a:endParaRPr lang="en-US" altLang="en-US">
              <a:latin typeface="Arial" panose="020B0604020202020204" pitchFamily="34" charset="0"/>
            </a:endParaRPr>
          </a:p>
        </p:txBody>
      </p:sp>
      <p:sp>
        <p:nvSpPr>
          <p:cNvPr id="25603" name="Rectangle 2">
            <a:extLst>
              <a:ext uri="{FF2B5EF4-FFF2-40B4-BE49-F238E27FC236}">
                <a16:creationId xmlns:a16="http://schemas.microsoft.com/office/drawing/2014/main" id="{63002576-ED18-46D0-A1C1-5DF8C9D435B7}"/>
              </a:ext>
            </a:extLst>
          </p:cNvPr>
          <p:cNvSpPr>
            <a:spLocks noGrp="1" noRot="1" noChangeAspect="1" noChangeArrowheads="1" noTextEdit="1"/>
          </p:cNvSpPr>
          <p:nvPr>
            <p:ph type="sldImg"/>
          </p:nvPr>
        </p:nvSpPr>
        <p:spPr>
          <a:xfrm>
            <a:off x="381000" y="685800"/>
            <a:ext cx="6096000" cy="3429000"/>
          </a:xfrm>
          <a:ln/>
        </p:spPr>
      </p:sp>
      <p:sp>
        <p:nvSpPr>
          <p:cNvPr id="25604" name="Rectangle 3">
            <a:extLst>
              <a:ext uri="{FF2B5EF4-FFF2-40B4-BE49-F238E27FC236}">
                <a16:creationId xmlns:a16="http://schemas.microsoft.com/office/drawing/2014/main" id="{9F6899EB-CEF2-4B58-A8CB-B92B2ECB2569}"/>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hangingPunct="1"/>
            <a:endParaRPr lang="en-US" altLang="en-US">
              <a:latin typeface="Arial" panose="020B0604020202020204" pitchFamily="34" charset="0"/>
            </a:endParaRPr>
          </a:p>
        </p:txBody>
      </p:sp>
    </p:spTree>
    <p:extLst>
      <p:ext uri="{BB962C8B-B14F-4D97-AF65-F5344CB8AC3E}">
        <p14:creationId xmlns:p14="http://schemas.microsoft.com/office/powerpoint/2010/main" val="3181873168"/>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7650" name="Rectangle 7">
            <a:extLst>
              <a:ext uri="{FF2B5EF4-FFF2-40B4-BE49-F238E27FC236}">
                <a16:creationId xmlns:a16="http://schemas.microsoft.com/office/drawing/2014/main" id="{DB968F85-B9A8-4373-B28F-AC9C5D5952B5}"/>
              </a:ext>
            </a:extLst>
          </p:cNvPr>
          <p:cNvSpPr>
            <a:spLocks noGrp="1" noChangeArrowheads="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598FBF03-EC31-4DAB-A40F-9FACC5C83EB0}" type="slidenum">
              <a:rPr lang="en-US" altLang="en-US" smtClean="0">
                <a:latin typeface="Arial" panose="020B0604020202020204" pitchFamily="34" charset="0"/>
              </a:rPr>
              <a:pPr/>
              <a:t>12</a:t>
            </a:fld>
            <a:endParaRPr lang="en-US" altLang="en-US">
              <a:latin typeface="Arial" panose="020B0604020202020204" pitchFamily="34" charset="0"/>
            </a:endParaRPr>
          </a:p>
        </p:txBody>
      </p:sp>
      <p:sp>
        <p:nvSpPr>
          <p:cNvPr id="27651" name="Rectangle 2">
            <a:extLst>
              <a:ext uri="{FF2B5EF4-FFF2-40B4-BE49-F238E27FC236}">
                <a16:creationId xmlns:a16="http://schemas.microsoft.com/office/drawing/2014/main" id="{08F32931-05E9-4AE0-A6E4-C50E7228BEA5}"/>
              </a:ext>
            </a:extLst>
          </p:cNvPr>
          <p:cNvSpPr>
            <a:spLocks noGrp="1" noRot="1" noChangeAspect="1" noChangeArrowheads="1" noTextEdit="1"/>
          </p:cNvSpPr>
          <p:nvPr>
            <p:ph type="sldImg"/>
          </p:nvPr>
        </p:nvSpPr>
        <p:spPr>
          <a:xfrm>
            <a:off x="381000" y="685800"/>
            <a:ext cx="6096000" cy="3429000"/>
          </a:xfrm>
          <a:ln/>
        </p:spPr>
      </p:sp>
      <p:sp>
        <p:nvSpPr>
          <p:cNvPr id="27652" name="Rectangle 3">
            <a:extLst>
              <a:ext uri="{FF2B5EF4-FFF2-40B4-BE49-F238E27FC236}">
                <a16:creationId xmlns:a16="http://schemas.microsoft.com/office/drawing/2014/main" id="{41212931-E626-4484-A67A-1D8FC6FE1C0A}"/>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hangingPunct="1"/>
            <a:endParaRPr lang="en-US" altLang="en-US">
              <a:latin typeface="Arial" panose="020B0604020202020204" pitchFamily="34" charset="0"/>
            </a:endParaRPr>
          </a:p>
        </p:txBody>
      </p:sp>
    </p:spTree>
    <p:extLst>
      <p:ext uri="{BB962C8B-B14F-4D97-AF65-F5344CB8AC3E}">
        <p14:creationId xmlns:p14="http://schemas.microsoft.com/office/powerpoint/2010/main" val="1504204043"/>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9698" name="Rectangle 7">
            <a:extLst>
              <a:ext uri="{FF2B5EF4-FFF2-40B4-BE49-F238E27FC236}">
                <a16:creationId xmlns:a16="http://schemas.microsoft.com/office/drawing/2014/main" id="{DE2579C2-5ABF-4B90-BA6B-1CFDEAEC8CA6}"/>
              </a:ext>
            </a:extLst>
          </p:cNvPr>
          <p:cNvSpPr>
            <a:spLocks noGrp="1" noChangeArrowheads="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13FBFDCA-CCB4-4459-A0D8-630F957E51AF}" type="slidenum">
              <a:rPr lang="en-US" altLang="en-US" smtClean="0">
                <a:latin typeface="Arial" panose="020B0604020202020204" pitchFamily="34" charset="0"/>
              </a:rPr>
              <a:pPr/>
              <a:t>13</a:t>
            </a:fld>
            <a:endParaRPr lang="en-US" altLang="en-US">
              <a:latin typeface="Arial" panose="020B0604020202020204" pitchFamily="34" charset="0"/>
            </a:endParaRPr>
          </a:p>
        </p:txBody>
      </p:sp>
      <p:sp>
        <p:nvSpPr>
          <p:cNvPr id="29699" name="Rectangle 2">
            <a:extLst>
              <a:ext uri="{FF2B5EF4-FFF2-40B4-BE49-F238E27FC236}">
                <a16:creationId xmlns:a16="http://schemas.microsoft.com/office/drawing/2014/main" id="{55AA76CA-1315-4D80-A543-56E911F36057}"/>
              </a:ext>
            </a:extLst>
          </p:cNvPr>
          <p:cNvSpPr>
            <a:spLocks noGrp="1" noRot="1" noChangeAspect="1" noChangeArrowheads="1" noTextEdit="1"/>
          </p:cNvSpPr>
          <p:nvPr>
            <p:ph type="sldImg"/>
          </p:nvPr>
        </p:nvSpPr>
        <p:spPr>
          <a:xfrm>
            <a:off x="381000" y="685800"/>
            <a:ext cx="6096000" cy="3429000"/>
          </a:xfrm>
          <a:ln/>
        </p:spPr>
      </p:sp>
      <p:sp>
        <p:nvSpPr>
          <p:cNvPr id="29700" name="Rectangle 3">
            <a:extLst>
              <a:ext uri="{FF2B5EF4-FFF2-40B4-BE49-F238E27FC236}">
                <a16:creationId xmlns:a16="http://schemas.microsoft.com/office/drawing/2014/main" id="{CC22D2DE-7D9F-4C24-AD68-849301D9E4B4}"/>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hangingPunct="1"/>
            <a:endParaRPr lang="en-US" altLang="en-US">
              <a:latin typeface="Arial" panose="020B0604020202020204" pitchFamily="34" charset="0"/>
            </a:endParaRPr>
          </a:p>
        </p:txBody>
      </p:sp>
    </p:spTree>
    <p:extLst>
      <p:ext uri="{BB962C8B-B14F-4D97-AF65-F5344CB8AC3E}">
        <p14:creationId xmlns:p14="http://schemas.microsoft.com/office/powerpoint/2010/main" val="3186051912"/>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1746" name="Rectangle 7">
            <a:extLst>
              <a:ext uri="{FF2B5EF4-FFF2-40B4-BE49-F238E27FC236}">
                <a16:creationId xmlns:a16="http://schemas.microsoft.com/office/drawing/2014/main" id="{93F3A6F9-6A9F-4BA6-A7CC-2584883112C0}"/>
              </a:ext>
            </a:extLst>
          </p:cNvPr>
          <p:cNvSpPr>
            <a:spLocks noGrp="1" noChangeArrowheads="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5C96CBB6-D69E-458F-AA67-A3E27B7315B3}" type="slidenum">
              <a:rPr lang="en-US" altLang="en-US" smtClean="0">
                <a:latin typeface="Arial" panose="020B0604020202020204" pitchFamily="34" charset="0"/>
              </a:rPr>
              <a:pPr/>
              <a:t>14</a:t>
            </a:fld>
            <a:endParaRPr lang="en-US" altLang="en-US">
              <a:latin typeface="Arial" panose="020B0604020202020204" pitchFamily="34" charset="0"/>
            </a:endParaRPr>
          </a:p>
        </p:txBody>
      </p:sp>
      <p:sp>
        <p:nvSpPr>
          <p:cNvPr id="31747" name="Rectangle 2">
            <a:extLst>
              <a:ext uri="{FF2B5EF4-FFF2-40B4-BE49-F238E27FC236}">
                <a16:creationId xmlns:a16="http://schemas.microsoft.com/office/drawing/2014/main" id="{9B4549D1-B6A1-44AD-9D8D-254CD1A1731B}"/>
              </a:ext>
            </a:extLst>
          </p:cNvPr>
          <p:cNvSpPr>
            <a:spLocks noGrp="1" noRot="1" noChangeAspect="1" noChangeArrowheads="1" noTextEdit="1"/>
          </p:cNvSpPr>
          <p:nvPr>
            <p:ph type="sldImg"/>
          </p:nvPr>
        </p:nvSpPr>
        <p:spPr>
          <a:xfrm>
            <a:off x="381000" y="685800"/>
            <a:ext cx="6096000" cy="3429000"/>
          </a:xfrm>
          <a:ln/>
        </p:spPr>
      </p:sp>
      <p:sp>
        <p:nvSpPr>
          <p:cNvPr id="31748" name="Rectangle 3">
            <a:extLst>
              <a:ext uri="{FF2B5EF4-FFF2-40B4-BE49-F238E27FC236}">
                <a16:creationId xmlns:a16="http://schemas.microsoft.com/office/drawing/2014/main" id="{864FE7AD-8ED6-4739-9878-2CEB0D364A7F}"/>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hangingPunct="1"/>
            <a:endParaRPr lang="en-US" altLang="en-US">
              <a:latin typeface="Arial" panose="020B0604020202020204" pitchFamily="34" charset="0"/>
            </a:endParaRPr>
          </a:p>
        </p:txBody>
      </p:sp>
    </p:spTree>
    <p:extLst>
      <p:ext uri="{BB962C8B-B14F-4D97-AF65-F5344CB8AC3E}">
        <p14:creationId xmlns:p14="http://schemas.microsoft.com/office/powerpoint/2010/main" val="1248029818"/>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3794" name="Rectangle 7">
            <a:extLst>
              <a:ext uri="{FF2B5EF4-FFF2-40B4-BE49-F238E27FC236}">
                <a16:creationId xmlns:a16="http://schemas.microsoft.com/office/drawing/2014/main" id="{F6AF1D70-0CE3-492D-A805-3A680860424E}"/>
              </a:ext>
            </a:extLst>
          </p:cNvPr>
          <p:cNvSpPr>
            <a:spLocks noGrp="1" noChangeArrowheads="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8194A0A7-004F-4C7A-99E3-596C905681D5}" type="slidenum">
              <a:rPr lang="en-US" altLang="en-US" smtClean="0">
                <a:latin typeface="Arial" panose="020B0604020202020204" pitchFamily="34" charset="0"/>
              </a:rPr>
              <a:pPr/>
              <a:t>15</a:t>
            </a:fld>
            <a:endParaRPr lang="en-US" altLang="en-US">
              <a:latin typeface="Arial" panose="020B0604020202020204" pitchFamily="34" charset="0"/>
            </a:endParaRPr>
          </a:p>
        </p:txBody>
      </p:sp>
      <p:sp>
        <p:nvSpPr>
          <p:cNvPr id="33795" name="Rectangle 2">
            <a:extLst>
              <a:ext uri="{FF2B5EF4-FFF2-40B4-BE49-F238E27FC236}">
                <a16:creationId xmlns:a16="http://schemas.microsoft.com/office/drawing/2014/main" id="{A8B238B7-9F06-4E59-845F-714C0AA419CE}"/>
              </a:ext>
            </a:extLst>
          </p:cNvPr>
          <p:cNvSpPr>
            <a:spLocks noGrp="1" noRot="1" noChangeAspect="1" noChangeArrowheads="1" noTextEdit="1"/>
          </p:cNvSpPr>
          <p:nvPr>
            <p:ph type="sldImg"/>
          </p:nvPr>
        </p:nvSpPr>
        <p:spPr>
          <a:xfrm>
            <a:off x="381000" y="685800"/>
            <a:ext cx="6096000" cy="3429000"/>
          </a:xfrm>
          <a:ln/>
        </p:spPr>
      </p:sp>
      <p:sp>
        <p:nvSpPr>
          <p:cNvPr id="33796" name="Rectangle 3">
            <a:extLst>
              <a:ext uri="{FF2B5EF4-FFF2-40B4-BE49-F238E27FC236}">
                <a16:creationId xmlns:a16="http://schemas.microsoft.com/office/drawing/2014/main" id="{33BB6D25-9D7B-47C3-8BC7-CDF0D621DDEA}"/>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hangingPunct="1"/>
            <a:endParaRPr lang="en-US" altLang="en-US">
              <a:latin typeface="Arial" panose="020B0604020202020204" pitchFamily="34" charset="0"/>
            </a:endParaRPr>
          </a:p>
        </p:txBody>
      </p:sp>
    </p:spTree>
    <p:extLst>
      <p:ext uri="{BB962C8B-B14F-4D97-AF65-F5344CB8AC3E}">
        <p14:creationId xmlns:p14="http://schemas.microsoft.com/office/powerpoint/2010/main" val="3411034749"/>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5842" name="Slide Image Placeholder 1">
            <a:extLst>
              <a:ext uri="{FF2B5EF4-FFF2-40B4-BE49-F238E27FC236}">
                <a16:creationId xmlns:a16="http://schemas.microsoft.com/office/drawing/2014/main" id="{36E8B369-FC41-44DD-A5F1-1F421332272B}"/>
              </a:ext>
            </a:extLst>
          </p:cNvPr>
          <p:cNvSpPr>
            <a:spLocks noGrp="1" noRot="1" noChangeAspect="1" noChangeArrowheads="1" noTextEdit="1"/>
          </p:cNvSpPr>
          <p:nvPr>
            <p:ph type="sldImg"/>
          </p:nvPr>
        </p:nvSpPr>
        <p:spPr>
          <a:xfrm>
            <a:off x="381000" y="685800"/>
            <a:ext cx="6096000" cy="3429000"/>
          </a:xfrm>
          <a:ln/>
        </p:spPr>
      </p:sp>
      <p:sp>
        <p:nvSpPr>
          <p:cNvPr id="35843" name="Notes Placeholder 2">
            <a:extLst>
              <a:ext uri="{FF2B5EF4-FFF2-40B4-BE49-F238E27FC236}">
                <a16:creationId xmlns:a16="http://schemas.microsoft.com/office/drawing/2014/main" id="{5EA01D31-F98A-41B2-B75B-63E4CC42211D}"/>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ltLang="en-US">
              <a:latin typeface="Arial" panose="020B0604020202020204" pitchFamily="34" charset="0"/>
            </a:endParaRPr>
          </a:p>
        </p:txBody>
      </p:sp>
      <p:sp>
        <p:nvSpPr>
          <p:cNvPr id="35844" name="Slide Number Placeholder 3">
            <a:extLst>
              <a:ext uri="{FF2B5EF4-FFF2-40B4-BE49-F238E27FC236}">
                <a16:creationId xmlns:a16="http://schemas.microsoft.com/office/drawing/2014/main" id="{A0C2537E-9D23-4FD7-947B-7CE5F13C8ECF}"/>
              </a:ext>
            </a:extLst>
          </p:cNvPr>
          <p:cNvSpPr>
            <a:spLocks noGrp="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F05EA85E-5280-42AB-9068-9DFAD514D921}" type="slidenum">
              <a:rPr lang="en-US" altLang="en-US" smtClean="0">
                <a:latin typeface="Arial" panose="020B0604020202020204" pitchFamily="34" charset="0"/>
              </a:rPr>
              <a:pPr/>
              <a:t>16</a:t>
            </a:fld>
            <a:endParaRPr lang="en-US" altLang="en-US">
              <a:latin typeface="Arial" panose="020B0604020202020204" pitchFamily="34" charset="0"/>
            </a:endParaRPr>
          </a:p>
        </p:txBody>
      </p:sp>
    </p:spTree>
    <p:extLst>
      <p:ext uri="{BB962C8B-B14F-4D97-AF65-F5344CB8AC3E}">
        <p14:creationId xmlns:p14="http://schemas.microsoft.com/office/powerpoint/2010/main" val="2806130374"/>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7890" name="Rectangle 7">
            <a:extLst>
              <a:ext uri="{FF2B5EF4-FFF2-40B4-BE49-F238E27FC236}">
                <a16:creationId xmlns:a16="http://schemas.microsoft.com/office/drawing/2014/main" id="{CCD189BC-B588-40BC-A18A-1B410AB8B9CA}"/>
              </a:ext>
            </a:extLst>
          </p:cNvPr>
          <p:cNvSpPr>
            <a:spLocks noGrp="1" noChangeArrowheads="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BCCDDE76-C492-4679-BA4A-6ACBC8785CE5}" type="slidenum">
              <a:rPr lang="en-US" altLang="en-US" smtClean="0">
                <a:latin typeface="Arial" panose="020B0604020202020204" pitchFamily="34" charset="0"/>
              </a:rPr>
              <a:pPr/>
              <a:t>17</a:t>
            </a:fld>
            <a:endParaRPr lang="en-US" altLang="en-US">
              <a:latin typeface="Arial" panose="020B0604020202020204" pitchFamily="34" charset="0"/>
            </a:endParaRPr>
          </a:p>
        </p:txBody>
      </p:sp>
      <p:sp>
        <p:nvSpPr>
          <p:cNvPr id="37891" name="Rectangle 2">
            <a:extLst>
              <a:ext uri="{FF2B5EF4-FFF2-40B4-BE49-F238E27FC236}">
                <a16:creationId xmlns:a16="http://schemas.microsoft.com/office/drawing/2014/main" id="{5E7AB959-9656-4108-AAE0-44FF07EA7168}"/>
              </a:ext>
            </a:extLst>
          </p:cNvPr>
          <p:cNvSpPr>
            <a:spLocks noGrp="1" noRot="1" noChangeAspect="1" noChangeArrowheads="1" noTextEdit="1"/>
          </p:cNvSpPr>
          <p:nvPr>
            <p:ph type="sldImg"/>
          </p:nvPr>
        </p:nvSpPr>
        <p:spPr>
          <a:xfrm>
            <a:off x="381000" y="685800"/>
            <a:ext cx="6096000" cy="3429000"/>
          </a:xfrm>
          <a:ln/>
        </p:spPr>
      </p:sp>
      <p:sp>
        <p:nvSpPr>
          <p:cNvPr id="37892" name="Rectangle 3">
            <a:extLst>
              <a:ext uri="{FF2B5EF4-FFF2-40B4-BE49-F238E27FC236}">
                <a16:creationId xmlns:a16="http://schemas.microsoft.com/office/drawing/2014/main" id="{18A0D3BA-18D1-4EA1-97B7-7F157D775544}"/>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hangingPunct="1"/>
            <a:endParaRPr lang="en-US" altLang="en-US">
              <a:latin typeface="Arial" panose="020B0604020202020204" pitchFamily="34" charset="0"/>
            </a:endParaRPr>
          </a:p>
        </p:txBody>
      </p:sp>
    </p:spTree>
    <p:extLst>
      <p:ext uri="{BB962C8B-B14F-4D97-AF65-F5344CB8AC3E}">
        <p14:creationId xmlns:p14="http://schemas.microsoft.com/office/powerpoint/2010/main" val="1533483029"/>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9938" name="Rectangle 7">
            <a:extLst>
              <a:ext uri="{FF2B5EF4-FFF2-40B4-BE49-F238E27FC236}">
                <a16:creationId xmlns:a16="http://schemas.microsoft.com/office/drawing/2014/main" id="{B72AE6E9-698A-429E-97D2-3210A6B3012F}"/>
              </a:ext>
            </a:extLst>
          </p:cNvPr>
          <p:cNvSpPr>
            <a:spLocks noGrp="1" noChangeArrowheads="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69593B79-F0C8-4BC2-90BA-A656100CC81D}" type="slidenum">
              <a:rPr lang="en-US" altLang="en-US" smtClean="0">
                <a:latin typeface="Arial" panose="020B0604020202020204" pitchFamily="34" charset="0"/>
              </a:rPr>
              <a:pPr/>
              <a:t>18</a:t>
            </a:fld>
            <a:endParaRPr lang="en-US" altLang="en-US">
              <a:latin typeface="Arial" panose="020B0604020202020204" pitchFamily="34" charset="0"/>
            </a:endParaRPr>
          </a:p>
        </p:txBody>
      </p:sp>
      <p:sp>
        <p:nvSpPr>
          <p:cNvPr id="39939" name="Rectangle 2">
            <a:extLst>
              <a:ext uri="{FF2B5EF4-FFF2-40B4-BE49-F238E27FC236}">
                <a16:creationId xmlns:a16="http://schemas.microsoft.com/office/drawing/2014/main" id="{5330EE0F-ED8E-4FB2-BB79-7ABC1B37DA71}"/>
              </a:ext>
            </a:extLst>
          </p:cNvPr>
          <p:cNvSpPr>
            <a:spLocks noGrp="1" noRot="1" noChangeAspect="1" noChangeArrowheads="1" noTextEdit="1"/>
          </p:cNvSpPr>
          <p:nvPr>
            <p:ph type="sldImg"/>
          </p:nvPr>
        </p:nvSpPr>
        <p:spPr>
          <a:xfrm>
            <a:off x="381000" y="685800"/>
            <a:ext cx="6096000" cy="3429000"/>
          </a:xfrm>
          <a:ln/>
        </p:spPr>
      </p:sp>
      <p:sp>
        <p:nvSpPr>
          <p:cNvPr id="39940" name="Rectangle 3">
            <a:extLst>
              <a:ext uri="{FF2B5EF4-FFF2-40B4-BE49-F238E27FC236}">
                <a16:creationId xmlns:a16="http://schemas.microsoft.com/office/drawing/2014/main" id="{E3CB926E-659D-4ED8-933B-DC7EC7C26F39}"/>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hangingPunct="1"/>
            <a:endParaRPr lang="en-US" altLang="en-US">
              <a:latin typeface="Arial" panose="020B0604020202020204" pitchFamily="34" charset="0"/>
            </a:endParaRPr>
          </a:p>
        </p:txBody>
      </p:sp>
    </p:spTree>
    <p:extLst>
      <p:ext uri="{BB962C8B-B14F-4D97-AF65-F5344CB8AC3E}">
        <p14:creationId xmlns:p14="http://schemas.microsoft.com/office/powerpoint/2010/main" val="3537556795"/>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1986" name="Rectangle 7">
            <a:extLst>
              <a:ext uri="{FF2B5EF4-FFF2-40B4-BE49-F238E27FC236}">
                <a16:creationId xmlns:a16="http://schemas.microsoft.com/office/drawing/2014/main" id="{ADF49F63-CC2A-48EF-A25D-D5B2BF457C0F}"/>
              </a:ext>
            </a:extLst>
          </p:cNvPr>
          <p:cNvSpPr>
            <a:spLocks noGrp="1" noChangeArrowheads="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984001F9-F568-4533-9220-17C5301B37F9}" type="slidenum">
              <a:rPr lang="en-US" altLang="en-US" smtClean="0">
                <a:latin typeface="Arial" panose="020B0604020202020204" pitchFamily="34" charset="0"/>
              </a:rPr>
              <a:pPr/>
              <a:t>19</a:t>
            </a:fld>
            <a:endParaRPr lang="en-US" altLang="en-US">
              <a:latin typeface="Arial" panose="020B0604020202020204" pitchFamily="34" charset="0"/>
            </a:endParaRPr>
          </a:p>
        </p:txBody>
      </p:sp>
      <p:sp>
        <p:nvSpPr>
          <p:cNvPr id="41987" name="Rectangle 2">
            <a:extLst>
              <a:ext uri="{FF2B5EF4-FFF2-40B4-BE49-F238E27FC236}">
                <a16:creationId xmlns:a16="http://schemas.microsoft.com/office/drawing/2014/main" id="{DE00EE2D-BBD4-4A96-9236-35E4BB370B0E}"/>
              </a:ext>
            </a:extLst>
          </p:cNvPr>
          <p:cNvSpPr>
            <a:spLocks noGrp="1" noRot="1" noChangeAspect="1" noChangeArrowheads="1" noTextEdit="1"/>
          </p:cNvSpPr>
          <p:nvPr>
            <p:ph type="sldImg"/>
          </p:nvPr>
        </p:nvSpPr>
        <p:spPr>
          <a:xfrm>
            <a:off x="381000" y="685800"/>
            <a:ext cx="6096000" cy="3429000"/>
          </a:xfrm>
          <a:ln/>
        </p:spPr>
      </p:sp>
      <p:sp>
        <p:nvSpPr>
          <p:cNvPr id="41988" name="Rectangle 3">
            <a:extLst>
              <a:ext uri="{FF2B5EF4-FFF2-40B4-BE49-F238E27FC236}">
                <a16:creationId xmlns:a16="http://schemas.microsoft.com/office/drawing/2014/main" id="{1615112B-322B-4AC8-8605-E5BE9BCBB9DA}"/>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hangingPunct="1"/>
            <a:endParaRPr lang="en-US" altLang="en-US">
              <a:latin typeface="Arial" panose="020B0604020202020204" pitchFamily="34" charset="0"/>
            </a:endParaRPr>
          </a:p>
        </p:txBody>
      </p:sp>
    </p:spTree>
    <p:extLst>
      <p:ext uri="{BB962C8B-B14F-4D97-AF65-F5344CB8AC3E}">
        <p14:creationId xmlns:p14="http://schemas.microsoft.com/office/powerpoint/2010/main" val="156277528"/>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4034" name="Rectangle 7">
            <a:extLst>
              <a:ext uri="{FF2B5EF4-FFF2-40B4-BE49-F238E27FC236}">
                <a16:creationId xmlns:a16="http://schemas.microsoft.com/office/drawing/2014/main" id="{BE93EABE-6DB2-4F88-BBA7-337822EEC7C4}"/>
              </a:ext>
            </a:extLst>
          </p:cNvPr>
          <p:cNvSpPr>
            <a:spLocks noGrp="1" noChangeArrowheads="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BBEA656F-DCD1-4769-98E7-2B4F35CCFBB9}" type="slidenum">
              <a:rPr lang="en-US" altLang="en-US" smtClean="0">
                <a:latin typeface="Arial" panose="020B0604020202020204" pitchFamily="34" charset="0"/>
              </a:rPr>
              <a:pPr/>
              <a:t>20</a:t>
            </a:fld>
            <a:endParaRPr lang="en-US" altLang="en-US">
              <a:latin typeface="Arial" panose="020B0604020202020204" pitchFamily="34" charset="0"/>
            </a:endParaRPr>
          </a:p>
        </p:txBody>
      </p:sp>
      <p:sp>
        <p:nvSpPr>
          <p:cNvPr id="44035" name="Rectangle 2">
            <a:extLst>
              <a:ext uri="{FF2B5EF4-FFF2-40B4-BE49-F238E27FC236}">
                <a16:creationId xmlns:a16="http://schemas.microsoft.com/office/drawing/2014/main" id="{A69DC3ED-42BB-40CE-BD4E-7D24C9A83E43}"/>
              </a:ext>
            </a:extLst>
          </p:cNvPr>
          <p:cNvSpPr>
            <a:spLocks noGrp="1" noRot="1" noChangeAspect="1" noChangeArrowheads="1" noTextEdit="1"/>
          </p:cNvSpPr>
          <p:nvPr>
            <p:ph type="sldImg"/>
          </p:nvPr>
        </p:nvSpPr>
        <p:spPr>
          <a:xfrm>
            <a:off x="381000" y="685800"/>
            <a:ext cx="6096000" cy="3429000"/>
          </a:xfrm>
          <a:ln/>
        </p:spPr>
      </p:sp>
      <p:sp>
        <p:nvSpPr>
          <p:cNvPr id="44036" name="Rectangle 3">
            <a:extLst>
              <a:ext uri="{FF2B5EF4-FFF2-40B4-BE49-F238E27FC236}">
                <a16:creationId xmlns:a16="http://schemas.microsoft.com/office/drawing/2014/main" id="{179CBF61-F887-42DB-B3A2-6576EC5A597F}"/>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hangingPunct="1"/>
            <a:endParaRPr lang="en-US" altLang="en-US">
              <a:latin typeface="Arial" panose="020B0604020202020204" pitchFamily="34" charset="0"/>
            </a:endParaRPr>
          </a:p>
        </p:txBody>
      </p:sp>
    </p:spTree>
    <p:extLst>
      <p:ext uri="{BB962C8B-B14F-4D97-AF65-F5344CB8AC3E}">
        <p14:creationId xmlns:p14="http://schemas.microsoft.com/office/powerpoint/2010/main" val="4116174062"/>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6082" name="Rectangle 7">
            <a:extLst>
              <a:ext uri="{FF2B5EF4-FFF2-40B4-BE49-F238E27FC236}">
                <a16:creationId xmlns:a16="http://schemas.microsoft.com/office/drawing/2014/main" id="{1EDD5601-017F-4382-8300-0D404F921959}"/>
              </a:ext>
            </a:extLst>
          </p:cNvPr>
          <p:cNvSpPr>
            <a:spLocks noGrp="1" noChangeArrowheads="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5105F2F6-8CE5-4485-9F51-10A91444FEA0}" type="slidenum">
              <a:rPr lang="en-US" altLang="en-US" smtClean="0">
                <a:latin typeface="Arial" panose="020B0604020202020204" pitchFamily="34" charset="0"/>
              </a:rPr>
              <a:pPr/>
              <a:t>21</a:t>
            </a:fld>
            <a:endParaRPr lang="en-US" altLang="en-US">
              <a:latin typeface="Arial" panose="020B0604020202020204" pitchFamily="34" charset="0"/>
            </a:endParaRPr>
          </a:p>
        </p:txBody>
      </p:sp>
      <p:sp>
        <p:nvSpPr>
          <p:cNvPr id="46083" name="Rectangle 2">
            <a:extLst>
              <a:ext uri="{FF2B5EF4-FFF2-40B4-BE49-F238E27FC236}">
                <a16:creationId xmlns:a16="http://schemas.microsoft.com/office/drawing/2014/main" id="{4ADCDEF8-88F7-469C-AC31-E5B126243856}"/>
              </a:ext>
            </a:extLst>
          </p:cNvPr>
          <p:cNvSpPr>
            <a:spLocks noGrp="1" noRot="1" noChangeAspect="1" noChangeArrowheads="1" noTextEdit="1"/>
          </p:cNvSpPr>
          <p:nvPr>
            <p:ph type="sldImg"/>
          </p:nvPr>
        </p:nvSpPr>
        <p:spPr>
          <a:xfrm>
            <a:off x="381000" y="685800"/>
            <a:ext cx="6096000" cy="3429000"/>
          </a:xfrm>
          <a:ln/>
        </p:spPr>
      </p:sp>
      <p:sp>
        <p:nvSpPr>
          <p:cNvPr id="46084" name="Rectangle 3">
            <a:extLst>
              <a:ext uri="{FF2B5EF4-FFF2-40B4-BE49-F238E27FC236}">
                <a16:creationId xmlns:a16="http://schemas.microsoft.com/office/drawing/2014/main" id="{42145896-E2CD-4B14-B820-F5B684F89AF4}"/>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hangingPunct="1"/>
            <a:endParaRPr lang="en-US" altLang="en-US">
              <a:latin typeface="Arial" panose="020B0604020202020204" pitchFamily="34" charset="0"/>
            </a:endParaRPr>
          </a:p>
        </p:txBody>
      </p:sp>
    </p:spTree>
    <p:extLst>
      <p:ext uri="{BB962C8B-B14F-4D97-AF65-F5344CB8AC3E}">
        <p14:creationId xmlns:p14="http://schemas.microsoft.com/office/powerpoint/2010/main" val="339712189"/>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8130" name="Slide Image Placeholder 1">
            <a:extLst>
              <a:ext uri="{FF2B5EF4-FFF2-40B4-BE49-F238E27FC236}">
                <a16:creationId xmlns:a16="http://schemas.microsoft.com/office/drawing/2014/main" id="{F03FB256-94CA-4481-894F-9243CDCC6AA5}"/>
              </a:ext>
            </a:extLst>
          </p:cNvPr>
          <p:cNvSpPr>
            <a:spLocks noGrp="1" noRot="1" noChangeAspect="1" noChangeArrowheads="1" noTextEdit="1"/>
          </p:cNvSpPr>
          <p:nvPr>
            <p:ph type="sldImg"/>
          </p:nvPr>
        </p:nvSpPr>
        <p:spPr>
          <a:xfrm>
            <a:off x="381000" y="685800"/>
            <a:ext cx="6096000" cy="3429000"/>
          </a:xfrm>
          <a:ln/>
        </p:spPr>
      </p:sp>
      <p:sp>
        <p:nvSpPr>
          <p:cNvPr id="48131" name="Notes Placeholder 2">
            <a:extLst>
              <a:ext uri="{FF2B5EF4-FFF2-40B4-BE49-F238E27FC236}">
                <a16:creationId xmlns:a16="http://schemas.microsoft.com/office/drawing/2014/main" id="{4AC6D3F5-3C19-436A-9F90-36ECAE335710}"/>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ltLang="en-US">
              <a:latin typeface="Arial" panose="020B0604020202020204" pitchFamily="34" charset="0"/>
            </a:endParaRPr>
          </a:p>
        </p:txBody>
      </p:sp>
      <p:sp>
        <p:nvSpPr>
          <p:cNvPr id="48132" name="Slide Number Placeholder 3">
            <a:extLst>
              <a:ext uri="{FF2B5EF4-FFF2-40B4-BE49-F238E27FC236}">
                <a16:creationId xmlns:a16="http://schemas.microsoft.com/office/drawing/2014/main" id="{8A934D4E-F369-45E2-AD1A-AB26EFDDC0BE}"/>
              </a:ext>
            </a:extLst>
          </p:cNvPr>
          <p:cNvSpPr>
            <a:spLocks noGrp="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74AD8219-772F-497F-BE18-C17252F8950B}" type="slidenum">
              <a:rPr lang="en-US" altLang="en-US" smtClean="0">
                <a:latin typeface="Arial" panose="020B0604020202020204" pitchFamily="34" charset="0"/>
              </a:rPr>
              <a:pPr/>
              <a:t>22</a:t>
            </a:fld>
            <a:endParaRPr lang="en-US" altLang="en-US">
              <a:latin typeface="Arial" panose="020B0604020202020204" pitchFamily="34" charset="0"/>
            </a:endParaRPr>
          </a:p>
        </p:txBody>
      </p:sp>
    </p:spTree>
    <p:extLst>
      <p:ext uri="{BB962C8B-B14F-4D97-AF65-F5344CB8AC3E}">
        <p14:creationId xmlns:p14="http://schemas.microsoft.com/office/powerpoint/2010/main" val="3766661455"/>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0178" name="Rectangle 7">
            <a:extLst>
              <a:ext uri="{FF2B5EF4-FFF2-40B4-BE49-F238E27FC236}">
                <a16:creationId xmlns:a16="http://schemas.microsoft.com/office/drawing/2014/main" id="{42DFFA98-F154-49C2-ACAA-6C39AB5769C2}"/>
              </a:ext>
            </a:extLst>
          </p:cNvPr>
          <p:cNvSpPr>
            <a:spLocks noGrp="1" noChangeArrowheads="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4AEA7D80-EE29-47DD-A9E2-A489527C7A32}" type="slidenum">
              <a:rPr lang="en-US" altLang="en-US" smtClean="0">
                <a:latin typeface="Arial" panose="020B0604020202020204" pitchFamily="34" charset="0"/>
              </a:rPr>
              <a:pPr/>
              <a:t>23</a:t>
            </a:fld>
            <a:endParaRPr lang="en-US" altLang="en-US">
              <a:latin typeface="Arial" panose="020B0604020202020204" pitchFamily="34" charset="0"/>
            </a:endParaRPr>
          </a:p>
        </p:txBody>
      </p:sp>
      <p:sp>
        <p:nvSpPr>
          <p:cNvPr id="50179" name="Rectangle 2">
            <a:extLst>
              <a:ext uri="{FF2B5EF4-FFF2-40B4-BE49-F238E27FC236}">
                <a16:creationId xmlns:a16="http://schemas.microsoft.com/office/drawing/2014/main" id="{0B90F914-C559-48EB-9060-E622344F5E45}"/>
              </a:ext>
            </a:extLst>
          </p:cNvPr>
          <p:cNvSpPr>
            <a:spLocks noGrp="1" noRot="1" noChangeAspect="1" noChangeArrowheads="1" noTextEdit="1"/>
          </p:cNvSpPr>
          <p:nvPr>
            <p:ph type="sldImg"/>
          </p:nvPr>
        </p:nvSpPr>
        <p:spPr>
          <a:xfrm>
            <a:off x="381000" y="685800"/>
            <a:ext cx="6096000" cy="3429000"/>
          </a:xfrm>
          <a:ln/>
        </p:spPr>
      </p:sp>
      <p:sp>
        <p:nvSpPr>
          <p:cNvPr id="50180" name="Rectangle 3">
            <a:extLst>
              <a:ext uri="{FF2B5EF4-FFF2-40B4-BE49-F238E27FC236}">
                <a16:creationId xmlns:a16="http://schemas.microsoft.com/office/drawing/2014/main" id="{B60E86E5-D328-4A8B-A84B-B83340BB5171}"/>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hangingPunct="1"/>
            <a:endParaRPr lang="en-US" altLang="en-US">
              <a:latin typeface="Arial" panose="020B0604020202020204" pitchFamily="34" charset="0"/>
            </a:endParaRPr>
          </a:p>
        </p:txBody>
      </p:sp>
    </p:spTree>
    <p:extLst>
      <p:ext uri="{BB962C8B-B14F-4D97-AF65-F5344CB8AC3E}">
        <p14:creationId xmlns:p14="http://schemas.microsoft.com/office/powerpoint/2010/main" val="496010121"/>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2226" name="Rectangle 7">
            <a:extLst>
              <a:ext uri="{FF2B5EF4-FFF2-40B4-BE49-F238E27FC236}">
                <a16:creationId xmlns:a16="http://schemas.microsoft.com/office/drawing/2014/main" id="{8ABC0B78-34EB-427D-A59C-BE499503D7F6}"/>
              </a:ext>
            </a:extLst>
          </p:cNvPr>
          <p:cNvSpPr>
            <a:spLocks noGrp="1" noChangeArrowheads="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E6C6A9FF-4BBA-40EB-88C7-C6D921827D28}" type="slidenum">
              <a:rPr lang="en-US" altLang="en-US" smtClean="0">
                <a:latin typeface="Arial" panose="020B0604020202020204" pitchFamily="34" charset="0"/>
              </a:rPr>
              <a:pPr/>
              <a:t>24</a:t>
            </a:fld>
            <a:endParaRPr lang="en-US" altLang="en-US">
              <a:latin typeface="Arial" panose="020B0604020202020204" pitchFamily="34" charset="0"/>
            </a:endParaRPr>
          </a:p>
        </p:txBody>
      </p:sp>
      <p:sp>
        <p:nvSpPr>
          <p:cNvPr id="52227" name="Rectangle 2">
            <a:extLst>
              <a:ext uri="{FF2B5EF4-FFF2-40B4-BE49-F238E27FC236}">
                <a16:creationId xmlns:a16="http://schemas.microsoft.com/office/drawing/2014/main" id="{9F786A2F-9413-4AA4-A713-B309AF59649E}"/>
              </a:ext>
            </a:extLst>
          </p:cNvPr>
          <p:cNvSpPr>
            <a:spLocks noGrp="1" noRot="1" noChangeAspect="1" noChangeArrowheads="1" noTextEdit="1"/>
          </p:cNvSpPr>
          <p:nvPr>
            <p:ph type="sldImg"/>
          </p:nvPr>
        </p:nvSpPr>
        <p:spPr>
          <a:xfrm>
            <a:off x="381000" y="685800"/>
            <a:ext cx="6096000" cy="3429000"/>
          </a:xfrm>
          <a:ln/>
        </p:spPr>
      </p:sp>
      <p:sp>
        <p:nvSpPr>
          <p:cNvPr id="52228" name="Rectangle 3">
            <a:extLst>
              <a:ext uri="{FF2B5EF4-FFF2-40B4-BE49-F238E27FC236}">
                <a16:creationId xmlns:a16="http://schemas.microsoft.com/office/drawing/2014/main" id="{0CA379FC-7427-4250-9206-B5C4D9732102}"/>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hangingPunct="1"/>
            <a:endParaRPr lang="en-US" altLang="en-US">
              <a:latin typeface="Arial" panose="020B0604020202020204" pitchFamily="34" charset="0"/>
            </a:endParaRPr>
          </a:p>
        </p:txBody>
      </p:sp>
    </p:spTree>
    <p:extLst>
      <p:ext uri="{BB962C8B-B14F-4D97-AF65-F5344CB8AC3E}">
        <p14:creationId xmlns:p14="http://schemas.microsoft.com/office/powerpoint/2010/main" val="1854060232"/>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4274" name="Rectangle 7">
            <a:extLst>
              <a:ext uri="{FF2B5EF4-FFF2-40B4-BE49-F238E27FC236}">
                <a16:creationId xmlns:a16="http://schemas.microsoft.com/office/drawing/2014/main" id="{BFC95355-2D51-4E30-A98C-3C9B5BFD0EB3}"/>
              </a:ext>
            </a:extLst>
          </p:cNvPr>
          <p:cNvSpPr>
            <a:spLocks noGrp="1" noChangeArrowheads="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F941F5DB-8737-4DB0-B49C-6BAFC36734C5}" type="slidenum">
              <a:rPr lang="en-US" altLang="en-US" smtClean="0">
                <a:latin typeface="Arial" panose="020B0604020202020204" pitchFamily="34" charset="0"/>
              </a:rPr>
              <a:pPr/>
              <a:t>25</a:t>
            </a:fld>
            <a:endParaRPr lang="en-US" altLang="en-US">
              <a:latin typeface="Arial" panose="020B0604020202020204" pitchFamily="34" charset="0"/>
            </a:endParaRPr>
          </a:p>
        </p:txBody>
      </p:sp>
      <p:sp>
        <p:nvSpPr>
          <p:cNvPr id="54275" name="Rectangle 2">
            <a:extLst>
              <a:ext uri="{FF2B5EF4-FFF2-40B4-BE49-F238E27FC236}">
                <a16:creationId xmlns:a16="http://schemas.microsoft.com/office/drawing/2014/main" id="{EE94DF44-0645-47C1-BB4A-21B7FDB0603F}"/>
              </a:ext>
            </a:extLst>
          </p:cNvPr>
          <p:cNvSpPr>
            <a:spLocks noGrp="1" noRot="1" noChangeAspect="1" noChangeArrowheads="1" noTextEdit="1"/>
          </p:cNvSpPr>
          <p:nvPr>
            <p:ph type="sldImg"/>
          </p:nvPr>
        </p:nvSpPr>
        <p:spPr>
          <a:xfrm>
            <a:off x="381000" y="685800"/>
            <a:ext cx="6096000" cy="3429000"/>
          </a:xfrm>
          <a:ln/>
        </p:spPr>
      </p:sp>
      <p:sp>
        <p:nvSpPr>
          <p:cNvPr id="54276" name="Rectangle 3">
            <a:extLst>
              <a:ext uri="{FF2B5EF4-FFF2-40B4-BE49-F238E27FC236}">
                <a16:creationId xmlns:a16="http://schemas.microsoft.com/office/drawing/2014/main" id="{41018E4F-D44D-4D78-A34A-D78C35AAC452}"/>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hangingPunct="1"/>
            <a:endParaRPr lang="en-US" altLang="en-US">
              <a:latin typeface="Arial" panose="020B0604020202020204" pitchFamily="34" charset="0"/>
            </a:endParaRPr>
          </a:p>
        </p:txBody>
      </p:sp>
    </p:spTree>
    <p:extLst>
      <p:ext uri="{BB962C8B-B14F-4D97-AF65-F5344CB8AC3E}">
        <p14:creationId xmlns:p14="http://schemas.microsoft.com/office/powerpoint/2010/main" val="4250098995"/>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6322" name="Slide Image Placeholder 1">
            <a:extLst>
              <a:ext uri="{FF2B5EF4-FFF2-40B4-BE49-F238E27FC236}">
                <a16:creationId xmlns:a16="http://schemas.microsoft.com/office/drawing/2014/main" id="{4CFD3777-A469-46E3-833D-1C34A9191216}"/>
              </a:ext>
            </a:extLst>
          </p:cNvPr>
          <p:cNvSpPr>
            <a:spLocks noGrp="1" noRot="1" noChangeAspect="1" noChangeArrowheads="1" noTextEdit="1"/>
          </p:cNvSpPr>
          <p:nvPr>
            <p:ph type="sldImg"/>
          </p:nvPr>
        </p:nvSpPr>
        <p:spPr>
          <a:xfrm>
            <a:off x="381000" y="685800"/>
            <a:ext cx="6096000" cy="3429000"/>
          </a:xfrm>
          <a:ln/>
        </p:spPr>
      </p:sp>
      <p:sp>
        <p:nvSpPr>
          <p:cNvPr id="56323" name="Notes Placeholder 2">
            <a:extLst>
              <a:ext uri="{FF2B5EF4-FFF2-40B4-BE49-F238E27FC236}">
                <a16:creationId xmlns:a16="http://schemas.microsoft.com/office/drawing/2014/main" id="{94470178-77FF-4AD3-9125-0EA0918A1F91}"/>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ltLang="en-US">
              <a:latin typeface="Arial" panose="020B0604020202020204" pitchFamily="34" charset="0"/>
            </a:endParaRPr>
          </a:p>
        </p:txBody>
      </p:sp>
      <p:sp>
        <p:nvSpPr>
          <p:cNvPr id="56324" name="Slide Number Placeholder 3">
            <a:extLst>
              <a:ext uri="{FF2B5EF4-FFF2-40B4-BE49-F238E27FC236}">
                <a16:creationId xmlns:a16="http://schemas.microsoft.com/office/drawing/2014/main" id="{6465F5DC-E9B1-4DA3-98A8-59DC82C6EA63}"/>
              </a:ext>
            </a:extLst>
          </p:cNvPr>
          <p:cNvSpPr>
            <a:spLocks noGrp="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226293F2-83DF-46E1-AA5E-740F30F451B0}" type="slidenum">
              <a:rPr lang="en-US" altLang="en-US" smtClean="0">
                <a:latin typeface="Arial" panose="020B0604020202020204" pitchFamily="34" charset="0"/>
              </a:rPr>
              <a:pPr/>
              <a:t>26</a:t>
            </a:fld>
            <a:endParaRPr lang="en-US" altLang="en-US">
              <a:latin typeface="Arial" panose="020B0604020202020204" pitchFamily="34" charset="0"/>
            </a:endParaRPr>
          </a:p>
        </p:txBody>
      </p:sp>
    </p:spTree>
    <p:extLst>
      <p:ext uri="{BB962C8B-B14F-4D97-AF65-F5344CB8AC3E}">
        <p14:creationId xmlns:p14="http://schemas.microsoft.com/office/powerpoint/2010/main" val="908515287"/>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8370" name="Rectangle 7">
            <a:extLst>
              <a:ext uri="{FF2B5EF4-FFF2-40B4-BE49-F238E27FC236}">
                <a16:creationId xmlns:a16="http://schemas.microsoft.com/office/drawing/2014/main" id="{CEB293F7-D6FB-411C-9275-FC3354165B8B}"/>
              </a:ext>
            </a:extLst>
          </p:cNvPr>
          <p:cNvSpPr>
            <a:spLocks noGrp="1" noChangeArrowheads="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9A37594D-B605-4138-8AFA-73419C8C9084}" type="slidenum">
              <a:rPr lang="en-US" altLang="en-US" smtClean="0">
                <a:latin typeface="Arial" panose="020B0604020202020204" pitchFamily="34" charset="0"/>
              </a:rPr>
              <a:pPr/>
              <a:t>27</a:t>
            </a:fld>
            <a:endParaRPr lang="en-US" altLang="en-US">
              <a:latin typeface="Arial" panose="020B0604020202020204" pitchFamily="34" charset="0"/>
            </a:endParaRPr>
          </a:p>
        </p:txBody>
      </p:sp>
      <p:sp>
        <p:nvSpPr>
          <p:cNvPr id="58371" name="Rectangle 2">
            <a:extLst>
              <a:ext uri="{FF2B5EF4-FFF2-40B4-BE49-F238E27FC236}">
                <a16:creationId xmlns:a16="http://schemas.microsoft.com/office/drawing/2014/main" id="{A38CB875-80D5-430D-92A6-15C68CD8C7C5}"/>
              </a:ext>
            </a:extLst>
          </p:cNvPr>
          <p:cNvSpPr>
            <a:spLocks noGrp="1" noRot="1" noChangeAspect="1" noChangeArrowheads="1" noTextEdit="1"/>
          </p:cNvSpPr>
          <p:nvPr>
            <p:ph type="sldImg"/>
          </p:nvPr>
        </p:nvSpPr>
        <p:spPr>
          <a:xfrm>
            <a:off x="381000" y="685800"/>
            <a:ext cx="6096000" cy="3429000"/>
          </a:xfrm>
          <a:ln/>
        </p:spPr>
      </p:sp>
      <p:sp>
        <p:nvSpPr>
          <p:cNvPr id="58372" name="Rectangle 3">
            <a:extLst>
              <a:ext uri="{FF2B5EF4-FFF2-40B4-BE49-F238E27FC236}">
                <a16:creationId xmlns:a16="http://schemas.microsoft.com/office/drawing/2014/main" id="{7F5408BE-31C9-43B7-ADEA-328A46FF3636}"/>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hangingPunct="1"/>
            <a:endParaRPr lang="en-US" altLang="en-US">
              <a:latin typeface="Arial" panose="020B0604020202020204" pitchFamily="34" charset="0"/>
            </a:endParaRPr>
          </a:p>
        </p:txBody>
      </p:sp>
    </p:spTree>
    <p:extLst>
      <p:ext uri="{BB962C8B-B14F-4D97-AF65-F5344CB8AC3E}">
        <p14:creationId xmlns:p14="http://schemas.microsoft.com/office/powerpoint/2010/main" val="1731026365"/>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0418" name="Slide Image Placeholder 1">
            <a:extLst>
              <a:ext uri="{FF2B5EF4-FFF2-40B4-BE49-F238E27FC236}">
                <a16:creationId xmlns:a16="http://schemas.microsoft.com/office/drawing/2014/main" id="{ACB59D2C-D709-4F35-9BD5-29A2C627A60C}"/>
              </a:ext>
            </a:extLst>
          </p:cNvPr>
          <p:cNvSpPr>
            <a:spLocks noGrp="1" noRot="1" noChangeAspect="1" noChangeArrowheads="1" noTextEdit="1"/>
          </p:cNvSpPr>
          <p:nvPr>
            <p:ph type="sldImg"/>
          </p:nvPr>
        </p:nvSpPr>
        <p:spPr>
          <a:xfrm>
            <a:off x="381000" y="685800"/>
            <a:ext cx="6096000" cy="3429000"/>
          </a:xfrm>
          <a:ln/>
        </p:spPr>
      </p:sp>
      <p:sp>
        <p:nvSpPr>
          <p:cNvPr id="60419" name="Notes Placeholder 2">
            <a:extLst>
              <a:ext uri="{FF2B5EF4-FFF2-40B4-BE49-F238E27FC236}">
                <a16:creationId xmlns:a16="http://schemas.microsoft.com/office/drawing/2014/main" id="{2484784B-E8C9-4C7B-9717-7FEC3C426133}"/>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ltLang="en-US">
              <a:latin typeface="Arial" panose="020B0604020202020204" pitchFamily="34" charset="0"/>
            </a:endParaRPr>
          </a:p>
        </p:txBody>
      </p:sp>
      <p:sp>
        <p:nvSpPr>
          <p:cNvPr id="60420" name="Slide Number Placeholder 3">
            <a:extLst>
              <a:ext uri="{FF2B5EF4-FFF2-40B4-BE49-F238E27FC236}">
                <a16:creationId xmlns:a16="http://schemas.microsoft.com/office/drawing/2014/main" id="{6A1B8F55-AE3F-4474-8F50-A1DF800EAB56}"/>
              </a:ext>
            </a:extLst>
          </p:cNvPr>
          <p:cNvSpPr>
            <a:spLocks noGrp="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589AAA86-3064-4F32-BEFB-ADD7723ECE2C}" type="slidenum">
              <a:rPr lang="en-US" altLang="en-US" smtClean="0">
                <a:latin typeface="Arial" panose="020B0604020202020204" pitchFamily="34" charset="0"/>
              </a:rPr>
              <a:pPr/>
              <a:t>28</a:t>
            </a:fld>
            <a:endParaRPr lang="en-US" altLang="en-US">
              <a:latin typeface="Arial" panose="020B0604020202020204" pitchFamily="34" charset="0"/>
            </a:endParaRPr>
          </a:p>
        </p:txBody>
      </p:sp>
    </p:spTree>
    <p:extLst>
      <p:ext uri="{BB962C8B-B14F-4D97-AF65-F5344CB8AC3E}">
        <p14:creationId xmlns:p14="http://schemas.microsoft.com/office/powerpoint/2010/main" val="2162983817"/>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2466" name="Rectangle 7">
            <a:extLst>
              <a:ext uri="{FF2B5EF4-FFF2-40B4-BE49-F238E27FC236}">
                <a16:creationId xmlns:a16="http://schemas.microsoft.com/office/drawing/2014/main" id="{C002CEC8-7C36-4004-A130-9E15D953B1F1}"/>
              </a:ext>
            </a:extLst>
          </p:cNvPr>
          <p:cNvSpPr>
            <a:spLocks noGrp="1" noChangeArrowheads="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896D373A-B924-4961-A1F9-44223E6B1DA4}" type="slidenum">
              <a:rPr lang="en-US" altLang="en-US" smtClean="0">
                <a:latin typeface="Arial" panose="020B0604020202020204" pitchFamily="34" charset="0"/>
              </a:rPr>
              <a:pPr/>
              <a:t>29</a:t>
            </a:fld>
            <a:endParaRPr lang="en-US" altLang="en-US">
              <a:latin typeface="Arial" panose="020B0604020202020204" pitchFamily="34" charset="0"/>
            </a:endParaRPr>
          </a:p>
        </p:txBody>
      </p:sp>
      <p:sp>
        <p:nvSpPr>
          <p:cNvPr id="62467" name="Rectangle 2">
            <a:extLst>
              <a:ext uri="{FF2B5EF4-FFF2-40B4-BE49-F238E27FC236}">
                <a16:creationId xmlns:a16="http://schemas.microsoft.com/office/drawing/2014/main" id="{19347480-9705-4E9A-9AD8-0FD5EE199FF8}"/>
              </a:ext>
            </a:extLst>
          </p:cNvPr>
          <p:cNvSpPr>
            <a:spLocks noGrp="1" noRot="1" noChangeAspect="1" noChangeArrowheads="1" noTextEdit="1"/>
          </p:cNvSpPr>
          <p:nvPr>
            <p:ph type="sldImg"/>
          </p:nvPr>
        </p:nvSpPr>
        <p:spPr>
          <a:xfrm>
            <a:off x="381000" y="685800"/>
            <a:ext cx="6096000" cy="3429000"/>
          </a:xfrm>
          <a:ln/>
        </p:spPr>
      </p:sp>
      <p:sp>
        <p:nvSpPr>
          <p:cNvPr id="62468" name="Rectangle 3">
            <a:extLst>
              <a:ext uri="{FF2B5EF4-FFF2-40B4-BE49-F238E27FC236}">
                <a16:creationId xmlns:a16="http://schemas.microsoft.com/office/drawing/2014/main" id="{8AA9A1E7-4129-43BC-870C-4AF8EFBBF4BF}"/>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hangingPunct="1"/>
            <a:endParaRPr lang="en-US" altLang="en-US">
              <a:latin typeface="Arial" panose="020B0604020202020204" pitchFamily="34" charset="0"/>
            </a:endParaRPr>
          </a:p>
        </p:txBody>
      </p:sp>
    </p:spTree>
    <p:extLst>
      <p:ext uri="{BB962C8B-B14F-4D97-AF65-F5344CB8AC3E}">
        <p14:creationId xmlns:p14="http://schemas.microsoft.com/office/powerpoint/2010/main" val="330323252"/>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5538" name="Rectangle 7">
            <a:extLst>
              <a:ext uri="{FF2B5EF4-FFF2-40B4-BE49-F238E27FC236}">
                <a16:creationId xmlns:a16="http://schemas.microsoft.com/office/drawing/2014/main" id="{3E65FB42-6DA0-4E86-BBC9-F1F5BC86B509}"/>
              </a:ext>
            </a:extLst>
          </p:cNvPr>
          <p:cNvSpPr>
            <a:spLocks noGrp="1" noChangeArrowheads="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A55A8B2B-6783-4A7F-996D-70DAD449204C}" type="slidenum">
              <a:rPr lang="en-US" altLang="en-US" smtClean="0">
                <a:latin typeface="Arial" panose="020B0604020202020204" pitchFamily="34" charset="0"/>
              </a:rPr>
              <a:pPr/>
              <a:t>32</a:t>
            </a:fld>
            <a:endParaRPr lang="en-US" altLang="en-US">
              <a:latin typeface="Arial" panose="020B0604020202020204" pitchFamily="34" charset="0"/>
            </a:endParaRPr>
          </a:p>
        </p:txBody>
      </p:sp>
      <p:sp>
        <p:nvSpPr>
          <p:cNvPr id="65539" name="Rectangle 2">
            <a:extLst>
              <a:ext uri="{FF2B5EF4-FFF2-40B4-BE49-F238E27FC236}">
                <a16:creationId xmlns:a16="http://schemas.microsoft.com/office/drawing/2014/main" id="{AF36D649-FBBB-478B-BC9F-46D37E791A7C}"/>
              </a:ext>
            </a:extLst>
          </p:cNvPr>
          <p:cNvSpPr>
            <a:spLocks noGrp="1" noRot="1" noChangeAspect="1" noChangeArrowheads="1" noTextEdit="1"/>
          </p:cNvSpPr>
          <p:nvPr>
            <p:ph type="sldImg"/>
          </p:nvPr>
        </p:nvSpPr>
        <p:spPr>
          <a:xfrm>
            <a:off x="381000" y="685800"/>
            <a:ext cx="6096000" cy="3429000"/>
          </a:xfrm>
          <a:ln/>
        </p:spPr>
      </p:sp>
      <p:sp>
        <p:nvSpPr>
          <p:cNvPr id="65540" name="Rectangle 3">
            <a:extLst>
              <a:ext uri="{FF2B5EF4-FFF2-40B4-BE49-F238E27FC236}">
                <a16:creationId xmlns:a16="http://schemas.microsoft.com/office/drawing/2014/main" id="{4D556D37-0676-4FAA-8505-F929B7A17E4C}"/>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hangingPunct="1"/>
            <a:endParaRPr lang="en-US" altLang="en-US">
              <a:latin typeface="Arial" panose="020B0604020202020204" pitchFamily="34" charset="0"/>
            </a:endParaRPr>
          </a:p>
        </p:txBody>
      </p:sp>
    </p:spTree>
    <p:extLst>
      <p:ext uri="{BB962C8B-B14F-4D97-AF65-F5344CB8AC3E}">
        <p14:creationId xmlns:p14="http://schemas.microsoft.com/office/powerpoint/2010/main" val="3964141487"/>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7586" name="Rectangle 7">
            <a:extLst>
              <a:ext uri="{FF2B5EF4-FFF2-40B4-BE49-F238E27FC236}">
                <a16:creationId xmlns:a16="http://schemas.microsoft.com/office/drawing/2014/main" id="{C6ACA9E9-80C5-4403-9C12-7152D50FFC5E}"/>
              </a:ext>
            </a:extLst>
          </p:cNvPr>
          <p:cNvSpPr>
            <a:spLocks noGrp="1" noChangeArrowheads="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DA75981F-5B2B-4D01-BC4A-7771D13578A5}" type="slidenum">
              <a:rPr lang="en-US" altLang="en-US" smtClean="0">
                <a:latin typeface="Arial" panose="020B0604020202020204" pitchFamily="34" charset="0"/>
              </a:rPr>
              <a:pPr/>
              <a:t>34</a:t>
            </a:fld>
            <a:endParaRPr lang="en-US" altLang="en-US">
              <a:latin typeface="Arial" panose="020B0604020202020204" pitchFamily="34" charset="0"/>
            </a:endParaRPr>
          </a:p>
        </p:txBody>
      </p:sp>
      <p:sp>
        <p:nvSpPr>
          <p:cNvPr id="67587" name="Rectangle 2">
            <a:extLst>
              <a:ext uri="{FF2B5EF4-FFF2-40B4-BE49-F238E27FC236}">
                <a16:creationId xmlns:a16="http://schemas.microsoft.com/office/drawing/2014/main" id="{199C9B4E-400D-4FCD-B975-A1F7D677D3C1}"/>
              </a:ext>
            </a:extLst>
          </p:cNvPr>
          <p:cNvSpPr>
            <a:spLocks noGrp="1" noRot="1" noChangeAspect="1" noChangeArrowheads="1" noTextEdit="1"/>
          </p:cNvSpPr>
          <p:nvPr>
            <p:ph type="sldImg"/>
          </p:nvPr>
        </p:nvSpPr>
        <p:spPr>
          <a:xfrm>
            <a:off x="381000" y="685800"/>
            <a:ext cx="6096000" cy="3429000"/>
          </a:xfrm>
          <a:ln/>
        </p:spPr>
      </p:sp>
      <p:sp>
        <p:nvSpPr>
          <p:cNvPr id="67588" name="Rectangle 3">
            <a:extLst>
              <a:ext uri="{FF2B5EF4-FFF2-40B4-BE49-F238E27FC236}">
                <a16:creationId xmlns:a16="http://schemas.microsoft.com/office/drawing/2014/main" id="{80E7E00F-72CE-4BDA-BC11-90E20E244951}"/>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hangingPunct="1"/>
            <a:endParaRPr lang="en-US" altLang="en-US">
              <a:latin typeface="Arial" panose="020B0604020202020204" pitchFamily="34" charset="0"/>
            </a:endParaRPr>
          </a:p>
        </p:txBody>
      </p:sp>
    </p:spTree>
    <p:extLst>
      <p:ext uri="{BB962C8B-B14F-4D97-AF65-F5344CB8AC3E}">
        <p14:creationId xmlns:p14="http://schemas.microsoft.com/office/powerpoint/2010/main" val="232646209"/>
      </p:ext>
    </p:extLst>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2706" name="Rectangle 7">
            <a:extLst>
              <a:ext uri="{FF2B5EF4-FFF2-40B4-BE49-F238E27FC236}">
                <a16:creationId xmlns:a16="http://schemas.microsoft.com/office/drawing/2014/main" id="{7C5360AC-231A-48CF-9F27-E9FB9C88987A}"/>
              </a:ext>
            </a:extLst>
          </p:cNvPr>
          <p:cNvSpPr>
            <a:spLocks noGrp="1" noChangeArrowheads="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044984AB-B7A1-4639-8876-205C10B05F71}" type="slidenum">
              <a:rPr lang="en-US" altLang="en-US" smtClean="0">
                <a:latin typeface="Arial" panose="020B0604020202020204" pitchFamily="34" charset="0"/>
              </a:rPr>
              <a:pPr/>
              <a:t>39</a:t>
            </a:fld>
            <a:endParaRPr lang="en-US" altLang="en-US">
              <a:latin typeface="Arial" panose="020B0604020202020204" pitchFamily="34" charset="0"/>
            </a:endParaRPr>
          </a:p>
        </p:txBody>
      </p:sp>
      <p:sp>
        <p:nvSpPr>
          <p:cNvPr id="72707" name="Rectangle 2">
            <a:extLst>
              <a:ext uri="{FF2B5EF4-FFF2-40B4-BE49-F238E27FC236}">
                <a16:creationId xmlns:a16="http://schemas.microsoft.com/office/drawing/2014/main" id="{C9113F8A-461E-4C1A-BC57-830D65974379}"/>
              </a:ext>
            </a:extLst>
          </p:cNvPr>
          <p:cNvSpPr>
            <a:spLocks noGrp="1" noRot="1" noChangeAspect="1" noChangeArrowheads="1" noTextEdit="1"/>
          </p:cNvSpPr>
          <p:nvPr>
            <p:ph type="sldImg"/>
          </p:nvPr>
        </p:nvSpPr>
        <p:spPr>
          <a:xfrm>
            <a:off x="381000" y="685800"/>
            <a:ext cx="6096000" cy="3429000"/>
          </a:xfrm>
          <a:ln/>
        </p:spPr>
      </p:sp>
      <p:sp>
        <p:nvSpPr>
          <p:cNvPr id="72708" name="Rectangle 3">
            <a:extLst>
              <a:ext uri="{FF2B5EF4-FFF2-40B4-BE49-F238E27FC236}">
                <a16:creationId xmlns:a16="http://schemas.microsoft.com/office/drawing/2014/main" id="{4D734010-C99C-48FA-9271-A632D972656E}"/>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hangingPunct="1"/>
            <a:endParaRPr lang="en-US" altLang="en-US">
              <a:latin typeface="Arial" panose="020B0604020202020204" pitchFamily="34" charset="0"/>
            </a:endParaRPr>
          </a:p>
        </p:txBody>
      </p:sp>
    </p:spTree>
    <p:extLst>
      <p:ext uri="{BB962C8B-B14F-4D97-AF65-F5344CB8AC3E}">
        <p14:creationId xmlns:p14="http://schemas.microsoft.com/office/powerpoint/2010/main" val="3548459660"/>
      </p:ext>
    </p:extLst>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4754" name="Rectangle 7">
            <a:extLst>
              <a:ext uri="{FF2B5EF4-FFF2-40B4-BE49-F238E27FC236}">
                <a16:creationId xmlns:a16="http://schemas.microsoft.com/office/drawing/2014/main" id="{48AA2226-CA77-4B08-B41A-70C8926E7A72}"/>
              </a:ext>
            </a:extLst>
          </p:cNvPr>
          <p:cNvSpPr>
            <a:spLocks noGrp="1" noChangeArrowheads="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E88280FF-C819-48FB-8CE7-F06E6A54FF00}" type="slidenum">
              <a:rPr lang="en-US" altLang="en-US" smtClean="0">
                <a:latin typeface="Arial" panose="020B0604020202020204" pitchFamily="34" charset="0"/>
              </a:rPr>
              <a:pPr/>
              <a:t>40</a:t>
            </a:fld>
            <a:endParaRPr lang="en-US" altLang="en-US">
              <a:latin typeface="Arial" panose="020B0604020202020204" pitchFamily="34" charset="0"/>
            </a:endParaRPr>
          </a:p>
        </p:txBody>
      </p:sp>
      <p:sp>
        <p:nvSpPr>
          <p:cNvPr id="74755" name="Rectangle 2">
            <a:extLst>
              <a:ext uri="{FF2B5EF4-FFF2-40B4-BE49-F238E27FC236}">
                <a16:creationId xmlns:a16="http://schemas.microsoft.com/office/drawing/2014/main" id="{4C4EDB16-34F9-4E6B-B2BA-1F6E8317597D}"/>
              </a:ext>
            </a:extLst>
          </p:cNvPr>
          <p:cNvSpPr>
            <a:spLocks noGrp="1" noRot="1" noChangeAspect="1" noChangeArrowheads="1" noTextEdit="1"/>
          </p:cNvSpPr>
          <p:nvPr>
            <p:ph type="sldImg"/>
          </p:nvPr>
        </p:nvSpPr>
        <p:spPr>
          <a:xfrm>
            <a:off x="381000" y="685800"/>
            <a:ext cx="6096000" cy="3429000"/>
          </a:xfrm>
          <a:ln/>
        </p:spPr>
      </p:sp>
      <p:sp>
        <p:nvSpPr>
          <p:cNvPr id="74756" name="Rectangle 3">
            <a:extLst>
              <a:ext uri="{FF2B5EF4-FFF2-40B4-BE49-F238E27FC236}">
                <a16:creationId xmlns:a16="http://schemas.microsoft.com/office/drawing/2014/main" id="{F69940E0-E365-43AE-9D7F-7E93DB30E6FC}"/>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hangingPunct="1"/>
            <a:endParaRPr lang="en-US" altLang="en-US">
              <a:latin typeface="Arial" panose="020B0604020202020204" pitchFamily="34" charset="0"/>
            </a:endParaRPr>
          </a:p>
        </p:txBody>
      </p:sp>
    </p:spTree>
    <p:extLst>
      <p:ext uri="{BB962C8B-B14F-4D97-AF65-F5344CB8AC3E}">
        <p14:creationId xmlns:p14="http://schemas.microsoft.com/office/powerpoint/2010/main" val="4076666540"/>
      </p:ext>
    </p:extLst>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2" name="Rectangle 7">
            <a:extLst>
              <a:ext uri="{FF2B5EF4-FFF2-40B4-BE49-F238E27FC236}">
                <a16:creationId xmlns:a16="http://schemas.microsoft.com/office/drawing/2014/main" id="{CEB3E4DD-95E5-4F36-942D-770F52890069}"/>
              </a:ext>
            </a:extLst>
          </p:cNvPr>
          <p:cNvSpPr>
            <a:spLocks noGrp="1" noChangeArrowheads="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AF0FEFB1-52B6-4330-93E2-5885BE921C0F}" type="slidenum">
              <a:rPr lang="en-US" altLang="en-US" smtClean="0">
                <a:latin typeface="Arial" panose="020B0604020202020204" pitchFamily="34" charset="0"/>
              </a:rPr>
              <a:pPr/>
              <a:t>41</a:t>
            </a:fld>
            <a:endParaRPr lang="en-US" altLang="en-US">
              <a:latin typeface="Arial" panose="020B0604020202020204" pitchFamily="34" charset="0"/>
            </a:endParaRPr>
          </a:p>
        </p:txBody>
      </p:sp>
      <p:sp>
        <p:nvSpPr>
          <p:cNvPr id="76803" name="Rectangle 2">
            <a:extLst>
              <a:ext uri="{FF2B5EF4-FFF2-40B4-BE49-F238E27FC236}">
                <a16:creationId xmlns:a16="http://schemas.microsoft.com/office/drawing/2014/main" id="{17F659AD-CC30-4BA6-9DAE-717799F8FE99}"/>
              </a:ext>
            </a:extLst>
          </p:cNvPr>
          <p:cNvSpPr>
            <a:spLocks noGrp="1" noRot="1" noChangeAspect="1" noChangeArrowheads="1" noTextEdit="1"/>
          </p:cNvSpPr>
          <p:nvPr>
            <p:ph type="sldImg"/>
          </p:nvPr>
        </p:nvSpPr>
        <p:spPr>
          <a:xfrm>
            <a:off x="381000" y="685800"/>
            <a:ext cx="6096000" cy="3429000"/>
          </a:xfrm>
          <a:ln/>
        </p:spPr>
      </p:sp>
      <p:sp>
        <p:nvSpPr>
          <p:cNvPr id="76804" name="Rectangle 3">
            <a:extLst>
              <a:ext uri="{FF2B5EF4-FFF2-40B4-BE49-F238E27FC236}">
                <a16:creationId xmlns:a16="http://schemas.microsoft.com/office/drawing/2014/main" id="{4599131C-32A1-4457-B7DA-266040D8EDFA}"/>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hangingPunct="1"/>
            <a:endParaRPr lang="en-US" altLang="en-US">
              <a:latin typeface="Arial" panose="020B0604020202020204" pitchFamily="34" charset="0"/>
            </a:endParaRPr>
          </a:p>
        </p:txBody>
      </p:sp>
    </p:spTree>
    <p:extLst>
      <p:ext uri="{BB962C8B-B14F-4D97-AF65-F5344CB8AC3E}">
        <p14:creationId xmlns:p14="http://schemas.microsoft.com/office/powerpoint/2010/main" val="1211613208"/>
      </p:ext>
    </p:extLst>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8850" name="Rectangle 7">
            <a:extLst>
              <a:ext uri="{FF2B5EF4-FFF2-40B4-BE49-F238E27FC236}">
                <a16:creationId xmlns:a16="http://schemas.microsoft.com/office/drawing/2014/main" id="{4156E7BF-5C67-434C-BB22-86D207B8ACC4}"/>
              </a:ext>
            </a:extLst>
          </p:cNvPr>
          <p:cNvSpPr>
            <a:spLocks noGrp="1" noChangeArrowheads="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19B22428-9724-431D-95AA-91E204336117}" type="slidenum">
              <a:rPr lang="en-US" altLang="en-US" smtClean="0">
                <a:latin typeface="Arial" panose="020B0604020202020204" pitchFamily="34" charset="0"/>
              </a:rPr>
              <a:pPr/>
              <a:t>42</a:t>
            </a:fld>
            <a:endParaRPr lang="en-US" altLang="en-US">
              <a:latin typeface="Arial" panose="020B0604020202020204" pitchFamily="34" charset="0"/>
            </a:endParaRPr>
          </a:p>
        </p:txBody>
      </p:sp>
      <p:sp>
        <p:nvSpPr>
          <p:cNvPr id="78851" name="Rectangle 2">
            <a:extLst>
              <a:ext uri="{FF2B5EF4-FFF2-40B4-BE49-F238E27FC236}">
                <a16:creationId xmlns:a16="http://schemas.microsoft.com/office/drawing/2014/main" id="{2938ABF6-C8F4-435F-9034-FD50960E1C2A}"/>
              </a:ext>
            </a:extLst>
          </p:cNvPr>
          <p:cNvSpPr>
            <a:spLocks noGrp="1" noRot="1" noChangeAspect="1" noChangeArrowheads="1" noTextEdit="1"/>
          </p:cNvSpPr>
          <p:nvPr>
            <p:ph type="sldImg"/>
          </p:nvPr>
        </p:nvSpPr>
        <p:spPr>
          <a:xfrm>
            <a:off x="381000" y="685800"/>
            <a:ext cx="6096000" cy="3429000"/>
          </a:xfrm>
          <a:ln/>
        </p:spPr>
      </p:sp>
      <p:sp>
        <p:nvSpPr>
          <p:cNvPr id="78852" name="Rectangle 3">
            <a:extLst>
              <a:ext uri="{FF2B5EF4-FFF2-40B4-BE49-F238E27FC236}">
                <a16:creationId xmlns:a16="http://schemas.microsoft.com/office/drawing/2014/main" id="{49332D1C-618B-4779-85F3-932C9C81E27C}"/>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hangingPunct="1"/>
            <a:endParaRPr lang="en-US" altLang="en-US">
              <a:latin typeface="Arial" panose="020B0604020202020204" pitchFamily="34" charset="0"/>
            </a:endParaRPr>
          </a:p>
        </p:txBody>
      </p:sp>
    </p:spTree>
    <p:extLst>
      <p:ext uri="{BB962C8B-B14F-4D97-AF65-F5344CB8AC3E}">
        <p14:creationId xmlns:p14="http://schemas.microsoft.com/office/powerpoint/2010/main" val="1844609615"/>
      </p:ext>
    </p:extLst>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0898" name="Rectangle 7">
            <a:extLst>
              <a:ext uri="{FF2B5EF4-FFF2-40B4-BE49-F238E27FC236}">
                <a16:creationId xmlns:a16="http://schemas.microsoft.com/office/drawing/2014/main" id="{7CBCA607-556D-4F80-8D88-91B3352202B2}"/>
              </a:ext>
            </a:extLst>
          </p:cNvPr>
          <p:cNvSpPr>
            <a:spLocks noGrp="1" noChangeArrowheads="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ACC076C8-192E-4B9C-876B-43B1EBDF6C7F}" type="slidenum">
              <a:rPr lang="en-US" altLang="en-US" smtClean="0">
                <a:latin typeface="Arial" panose="020B0604020202020204" pitchFamily="34" charset="0"/>
              </a:rPr>
              <a:pPr/>
              <a:t>43</a:t>
            </a:fld>
            <a:endParaRPr lang="en-US" altLang="en-US">
              <a:latin typeface="Arial" panose="020B0604020202020204" pitchFamily="34" charset="0"/>
            </a:endParaRPr>
          </a:p>
        </p:txBody>
      </p:sp>
      <p:sp>
        <p:nvSpPr>
          <p:cNvPr id="80899" name="Rectangle 2">
            <a:extLst>
              <a:ext uri="{FF2B5EF4-FFF2-40B4-BE49-F238E27FC236}">
                <a16:creationId xmlns:a16="http://schemas.microsoft.com/office/drawing/2014/main" id="{C6B5A82C-47E7-4A6B-BE38-FD411E9D7611}"/>
              </a:ext>
            </a:extLst>
          </p:cNvPr>
          <p:cNvSpPr>
            <a:spLocks noGrp="1" noRot="1" noChangeAspect="1" noChangeArrowheads="1" noTextEdit="1"/>
          </p:cNvSpPr>
          <p:nvPr>
            <p:ph type="sldImg"/>
          </p:nvPr>
        </p:nvSpPr>
        <p:spPr>
          <a:xfrm>
            <a:off x="381000" y="685800"/>
            <a:ext cx="6096000" cy="3429000"/>
          </a:xfrm>
          <a:ln/>
        </p:spPr>
      </p:sp>
      <p:sp>
        <p:nvSpPr>
          <p:cNvPr id="80900" name="Rectangle 3">
            <a:extLst>
              <a:ext uri="{FF2B5EF4-FFF2-40B4-BE49-F238E27FC236}">
                <a16:creationId xmlns:a16="http://schemas.microsoft.com/office/drawing/2014/main" id="{F989129A-A6A1-459C-BADF-45E2EB02EECE}"/>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hangingPunct="1"/>
            <a:endParaRPr lang="en-US" altLang="en-US">
              <a:latin typeface="Arial" panose="020B0604020202020204" pitchFamily="34" charset="0"/>
            </a:endParaRPr>
          </a:p>
        </p:txBody>
      </p:sp>
    </p:spTree>
    <p:extLst>
      <p:ext uri="{BB962C8B-B14F-4D97-AF65-F5344CB8AC3E}">
        <p14:creationId xmlns:p14="http://schemas.microsoft.com/office/powerpoint/2010/main" val="3098418388"/>
      </p:ext>
    </p:extLst>
  </p:cSld>
  <p:clrMapOvr>
    <a:masterClrMapping/>
  </p:clrMapOvr>
</p:notes>
</file>

<file path=ppt/notesSlides/notesSlide3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2946" name="Slide Image Placeholder 1">
            <a:extLst>
              <a:ext uri="{FF2B5EF4-FFF2-40B4-BE49-F238E27FC236}">
                <a16:creationId xmlns:a16="http://schemas.microsoft.com/office/drawing/2014/main" id="{8624F990-D55E-4395-88ED-0007994F9FBA}"/>
              </a:ext>
            </a:extLst>
          </p:cNvPr>
          <p:cNvSpPr>
            <a:spLocks noGrp="1" noRot="1" noChangeAspect="1" noChangeArrowheads="1" noTextEdit="1"/>
          </p:cNvSpPr>
          <p:nvPr>
            <p:ph type="sldImg"/>
          </p:nvPr>
        </p:nvSpPr>
        <p:spPr>
          <a:xfrm>
            <a:off x="381000" y="685800"/>
            <a:ext cx="6096000" cy="3429000"/>
          </a:xfrm>
          <a:ln/>
        </p:spPr>
      </p:sp>
      <p:sp>
        <p:nvSpPr>
          <p:cNvPr id="82947" name="Notes Placeholder 2">
            <a:extLst>
              <a:ext uri="{FF2B5EF4-FFF2-40B4-BE49-F238E27FC236}">
                <a16:creationId xmlns:a16="http://schemas.microsoft.com/office/drawing/2014/main" id="{0524B852-C9E2-4820-AFA0-715C93A9EE0B}"/>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ltLang="en-US">
              <a:latin typeface="Arial" panose="020B0604020202020204" pitchFamily="34" charset="0"/>
            </a:endParaRPr>
          </a:p>
        </p:txBody>
      </p:sp>
      <p:sp>
        <p:nvSpPr>
          <p:cNvPr id="82948" name="Slide Number Placeholder 3">
            <a:extLst>
              <a:ext uri="{FF2B5EF4-FFF2-40B4-BE49-F238E27FC236}">
                <a16:creationId xmlns:a16="http://schemas.microsoft.com/office/drawing/2014/main" id="{31F1128C-ADCE-4812-8C44-7F53D5126421}"/>
              </a:ext>
            </a:extLst>
          </p:cNvPr>
          <p:cNvSpPr>
            <a:spLocks noGrp="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31E4B845-61B3-400E-8F95-CCD61EDD718C}" type="slidenum">
              <a:rPr lang="en-US" altLang="en-US" smtClean="0">
                <a:latin typeface="Arial" panose="020B0604020202020204" pitchFamily="34" charset="0"/>
              </a:rPr>
              <a:pPr/>
              <a:t>44</a:t>
            </a:fld>
            <a:endParaRPr lang="en-US" altLang="en-US">
              <a:latin typeface="Arial" panose="020B0604020202020204" pitchFamily="34" charset="0"/>
            </a:endParaRPr>
          </a:p>
        </p:txBody>
      </p:sp>
    </p:spTree>
    <p:extLst>
      <p:ext uri="{BB962C8B-B14F-4D97-AF65-F5344CB8AC3E}">
        <p14:creationId xmlns:p14="http://schemas.microsoft.com/office/powerpoint/2010/main" val="2821481574"/>
      </p:ext>
    </p:extLst>
  </p:cSld>
  <p:clrMapOvr>
    <a:masterClrMapping/>
  </p:clrMapOvr>
</p:notes>
</file>

<file path=ppt/notesSlides/notesSlide3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4994" name="Rectangle 7">
            <a:extLst>
              <a:ext uri="{FF2B5EF4-FFF2-40B4-BE49-F238E27FC236}">
                <a16:creationId xmlns:a16="http://schemas.microsoft.com/office/drawing/2014/main" id="{FD72D4D4-78C0-4066-8B3F-FA8F0B8D917E}"/>
              </a:ext>
            </a:extLst>
          </p:cNvPr>
          <p:cNvSpPr>
            <a:spLocks noGrp="1" noChangeArrowheads="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35F43FA5-156F-42CE-A449-1DE8B7F41114}" type="slidenum">
              <a:rPr lang="en-US" altLang="en-US" smtClean="0">
                <a:latin typeface="Arial" panose="020B0604020202020204" pitchFamily="34" charset="0"/>
              </a:rPr>
              <a:pPr/>
              <a:t>45</a:t>
            </a:fld>
            <a:endParaRPr lang="en-US" altLang="en-US">
              <a:latin typeface="Arial" panose="020B0604020202020204" pitchFamily="34" charset="0"/>
            </a:endParaRPr>
          </a:p>
        </p:txBody>
      </p:sp>
      <p:sp>
        <p:nvSpPr>
          <p:cNvPr id="84995" name="Rectangle 2">
            <a:extLst>
              <a:ext uri="{FF2B5EF4-FFF2-40B4-BE49-F238E27FC236}">
                <a16:creationId xmlns:a16="http://schemas.microsoft.com/office/drawing/2014/main" id="{E8455A27-B7C8-4711-B40B-C901DB88F964}"/>
              </a:ext>
            </a:extLst>
          </p:cNvPr>
          <p:cNvSpPr>
            <a:spLocks noGrp="1" noRot="1" noChangeAspect="1" noChangeArrowheads="1" noTextEdit="1"/>
          </p:cNvSpPr>
          <p:nvPr>
            <p:ph type="sldImg"/>
          </p:nvPr>
        </p:nvSpPr>
        <p:spPr>
          <a:xfrm>
            <a:off x="381000" y="685800"/>
            <a:ext cx="6096000" cy="3429000"/>
          </a:xfrm>
          <a:ln/>
        </p:spPr>
      </p:sp>
      <p:sp>
        <p:nvSpPr>
          <p:cNvPr id="84996" name="Rectangle 3">
            <a:extLst>
              <a:ext uri="{FF2B5EF4-FFF2-40B4-BE49-F238E27FC236}">
                <a16:creationId xmlns:a16="http://schemas.microsoft.com/office/drawing/2014/main" id="{D489D77C-4EFA-4729-980A-9D29F4E3D2D1}"/>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hangingPunct="1"/>
            <a:endParaRPr lang="en-US" altLang="en-US">
              <a:latin typeface="Arial" panose="020B0604020202020204" pitchFamily="34" charset="0"/>
            </a:endParaRPr>
          </a:p>
        </p:txBody>
      </p:sp>
    </p:spTree>
    <p:extLst>
      <p:ext uri="{BB962C8B-B14F-4D97-AF65-F5344CB8AC3E}">
        <p14:creationId xmlns:p14="http://schemas.microsoft.com/office/powerpoint/2010/main" val="1616507845"/>
      </p:ext>
    </p:extLst>
  </p:cSld>
  <p:clrMapOvr>
    <a:masterClrMapping/>
  </p:clrMapOvr>
</p:notes>
</file>

<file path=ppt/notesSlides/notesSlide3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7042" name="Rectangle 7">
            <a:extLst>
              <a:ext uri="{FF2B5EF4-FFF2-40B4-BE49-F238E27FC236}">
                <a16:creationId xmlns:a16="http://schemas.microsoft.com/office/drawing/2014/main" id="{DD69550B-B42D-4BB2-8E30-672BA36252B2}"/>
              </a:ext>
            </a:extLst>
          </p:cNvPr>
          <p:cNvSpPr>
            <a:spLocks noGrp="1" noChangeArrowheads="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2CFEB6E9-1AEE-4DBF-A010-C1DCD6531F6B}" type="slidenum">
              <a:rPr lang="en-US" altLang="en-US" smtClean="0">
                <a:latin typeface="Arial" panose="020B0604020202020204" pitchFamily="34" charset="0"/>
              </a:rPr>
              <a:pPr/>
              <a:t>46</a:t>
            </a:fld>
            <a:endParaRPr lang="en-US" altLang="en-US">
              <a:latin typeface="Arial" panose="020B0604020202020204" pitchFamily="34" charset="0"/>
            </a:endParaRPr>
          </a:p>
        </p:txBody>
      </p:sp>
      <p:sp>
        <p:nvSpPr>
          <p:cNvPr id="87043" name="Rectangle 2">
            <a:extLst>
              <a:ext uri="{FF2B5EF4-FFF2-40B4-BE49-F238E27FC236}">
                <a16:creationId xmlns:a16="http://schemas.microsoft.com/office/drawing/2014/main" id="{B252A45F-1A78-4E12-AB2C-47596CE94B03}"/>
              </a:ext>
            </a:extLst>
          </p:cNvPr>
          <p:cNvSpPr>
            <a:spLocks noGrp="1" noRot="1" noChangeAspect="1" noChangeArrowheads="1" noTextEdit="1"/>
          </p:cNvSpPr>
          <p:nvPr>
            <p:ph type="sldImg"/>
          </p:nvPr>
        </p:nvSpPr>
        <p:spPr>
          <a:xfrm>
            <a:off x="381000" y="685800"/>
            <a:ext cx="6096000" cy="3429000"/>
          </a:xfrm>
          <a:ln/>
        </p:spPr>
      </p:sp>
      <p:sp>
        <p:nvSpPr>
          <p:cNvPr id="87044" name="Rectangle 3">
            <a:extLst>
              <a:ext uri="{FF2B5EF4-FFF2-40B4-BE49-F238E27FC236}">
                <a16:creationId xmlns:a16="http://schemas.microsoft.com/office/drawing/2014/main" id="{98B16137-8CFA-4AE2-A3DA-16EC6CC8CA4D}"/>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hangingPunct="1"/>
            <a:endParaRPr lang="en-US" altLang="en-US">
              <a:latin typeface="Arial" panose="020B0604020202020204" pitchFamily="34" charset="0"/>
            </a:endParaRPr>
          </a:p>
        </p:txBody>
      </p:sp>
    </p:spTree>
    <p:extLst>
      <p:ext uri="{BB962C8B-B14F-4D97-AF65-F5344CB8AC3E}">
        <p14:creationId xmlns:p14="http://schemas.microsoft.com/office/powerpoint/2010/main" val="1248780618"/>
      </p:ext>
    </p:extLst>
  </p:cSld>
  <p:clrMapOvr>
    <a:masterClrMapping/>
  </p:clrMapOvr>
</p:notes>
</file>

<file path=ppt/notesSlides/notesSlide4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0114" name="Rectangle 7">
            <a:extLst>
              <a:ext uri="{FF2B5EF4-FFF2-40B4-BE49-F238E27FC236}">
                <a16:creationId xmlns:a16="http://schemas.microsoft.com/office/drawing/2014/main" id="{85F92D3F-8B7B-4A18-A291-CC850AB7F088}"/>
              </a:ext>
            </a:extLst>
          </p:cNvPr>
          <p:cNvSpPr>
            <a:spLocks noGrp="1" noChangeArrowheads="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9E5234C1-C505-4EC9-8110-64F0D5F2F3F7}" type="slidenum">
              <a:rPr lang="en-US" altLang="en-US" smtClean="0">
                <a:latin typeface="Arial" panose="020B0604020202020204" pitchFamily="34" charset="0"/>
              </a:rPr>
              <a:pPr/>
              <a:t>48</a:t>
            </a:fld>
            <a:endParaRPr lang="en-US" altLang="en-US">
              <a:latin typeface="Arial" panose="020B0604020202020204" pitchFamily="34" charset="0"/>
            </a:endParaRPr>
          </a:p>
        </p:txBody>
      </p:sp>
      <p:sp>
        <p:nvSpPr>
          <p:cNvPr id="90115" name="Rectangle 2">
            <a:extLst>
              <a:ext uri="{FF2B5EF4-FFF2-40B4-BE49-F238E27FC236}">
                <a16:creationId xmlns:a16="http://schemas.microsoft.com/office/drawing/2014/main" id="{6751AC84-B0CE-4856-B47D-06504A62FE0E}"/>
              </a:ext>
            </a:extLst>
          </p:cNvPr>
          <p:cNvSpPr>
            <a:spLocks noGrp="1" noRot="1" noChangeAspect="1" noChangeArrowheads="1" noTextEdit="1"/>
          </p:cNvSpPr>
          <p:nvPr>
            <p:ph type="sldImg"/>
          </p:nvPr>
        </p:nvSpPr>
        <p:spPr>
          <a:xfrm>
            <a:off x="381000" y="685800"/>
            <a:ext cx="6096000" cy="3429000"/>
          </a:xfrm>
          <a:ln/>
        </p:spPr>
      </p:sp>
      <p:sp>
        <p:nvSpPr>
          <p:cNvPr id="90116" name="Rectangle 3">
            <a:extLst>
              <a:ext uri="{FF2B5EF4-FFF2-40B4-BE49-F238E27FC236}">
                <a16:creationId xmlns:a16="http://schemas.microsoft.com/office/drawing/2014/main" id="{3F215577-9665-4178-819C-E33E4183DC57}"/>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hangingPunct="1"/>
            <a:endParaRPr lang="en-US" altLang="en-US">
              <a:latin typeface="Arial" panose="020B0604020202020204" pitchFamily="34" charset="0"/>
            </a:endParaRPr>
          </a:p>
        </p:txBody>
      </p:sp>
    </p:spTree>
    <p:extLst>
      <p:ext uri="{BB962C8B-B14F-4D97-AF65-F5344CB8AC3E}">
        <p14:creationId xmlns:p14="http://schemas.microsoft.com/office/powerpoint/2010/main" val="2327070032"/>
      </p:ext>
    </p:extLst>
  </p:cSld>
  <p:clrMapOvr>
    <a:masterClrMapping/>
  </p:clrMapOvr>
</p:notes>
</file>

<file path=ppt/notesSlides/notesSlide4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2162" name="Rectangle 7">
            <a:extLst>
              <a:ext uri="{FF2B5EF4-FFF2-40B4-BE49-F238E27FC236}">
                <a16:creationId xmlns:a16="http://schemas.microsoft.com/office/drawing/2014/main" id="{AA1458B8-9588-4842-9924-34B6CF3BECBC}"/>
              </a:ext>
            </a:extLst>
          </p:cNvPr>
          <p:cNvSpPr>
            <a:spLocks noGrp="1" noChangeArrowheads="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00E4586B-8209-4FB6-8145-8D098503F075}" type="slidenum">
              <a:rPr lang="en-US" altLang="en-US" smtClean="0">
                <a:latin typeface="Arial" panose="020B0604020202020204" pitchFamily="34" charset="0"/>
              </a:rPr>
              <a:pPr/>
              <a:t>49</a:t>
            </a:fld>
            <a:endParaRPr lang="en-US" altLang="en-US">
              <a:latin typeface="Arial" panose="020B0604020202020204" pitchFamily="34" charset="0"/>
            </a:endParaRPr>
          </a:p>
        </p:txBody>
      </p:sp>
      <p:sp>
        <p:nvSpPr>
          <p:cNvPr id="92163" name="Rectangle 2">
            <a:extLst>
              <a:ext uri="{FF2B5EF4-FFF2-40B4-BE49-F238E27FC236}">
                <a16:creationId xmlns:a16="http://schemas.microsoft.com/office/drawing/2014/main" id="{9BB0DC5B-BB12-4821-828D-C589F3FF999F}"/>
              </a:ext>
            </a:extLst>
          </p:cNvPr>
          <p:cNvSpPr>
            <a:spLocks noGrp="1" noRot="1" noChangeAspect="1" noChangeArrowheads="1" noTextEdit="1"/>
          </p:cNvSpPr>
          <p:nvPr>
            <p:ph type="sldImg"/>
          </p:nvPr>
        </p:nvSpPr>
        <p:spPr>
          <a:xfrm>
            <a:off x="381000" y="685800"/>
            <a:ext cx="6096000" cy="3429000"/>
          </a:xfrm>
          <a:ln/>
        </p:spPr>
      </p:sp>
      <p:sp>
        <p:nvSpPr>
          <p:cNvPr id="92164" name="Rectangle 3">
            <a:extLst>
              <a:ext uri="{FF2B5EF4-FFF2-40B4-BE49-F238E27FC236}">
                <a16:creationId xmlns:a16="http://schemas.microsoft.com/office/drawing/2014/main" id="{5B17475B-FC08-4115-9B94-AF54CBF40548}"/>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hangingPunct="1"/>
            <a:endParaRPr lang="en-US" altLang="en-US">
              <a:latin typeface="Arial" panose="020B0604020202020204" pitchFamily="34" charset="0"/>
            </a:endParaRPr>
          </a:p>
        </p:txBody>
      </p:sp>
    </p:spTree>
    <p:extLst>
      <p:ext uri="{BB962C8B-B14F-4D97-AF65-F5344CB8AC3E}">
        <p14:creationId xmlns:p14="http://schemas.microsoft.com/office/powerpoint/2010/main" val="2145394981"/>
      </p:ext>
    </p:extLst>
  </p:cSld>
  <p:clrMapOvr>
    <a:masterClrMapping/>
  </p:clrMapOvr>
</p:notes>
</file>

<file path=ppt/notesSlides/notesSlide4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4210" name="Rectangle 7">
            <a:extLst>
              <a:ext uri="{FF2B5EF4-FFF2-40B4-BE49-F238E27FC236}">
                <a16:creationId xmlns:a16="http://schemas.microsoft.com/office/drawing/2014/main" id="{A03F300C-192F-4127-AFA0-95CCB0D9182A}"/>
              </a:ext>
            </a:extLst>
          </p:cNvPr>
          <p:cNvSpPr>
            <a:spLocks noGrp="1" noChangeArrowheads="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DF4326DB-AA64-4122-A8EA-6EE57CFCA5CB}" type="slidenum">
              <a:rPr lang="en-US" altLang="en-US" smtClean="0">
                <a:latin typeface="Arial" panose="020B0604020202020204" pitchFamily="34" charset="0"/>
              </a:rPr>
              <a:pPr/>
              <a:t>50</a:t>
            </a:fld>
            <a:endParaRPr lang="en-US" altLang="en-US">
              <a:latin typeface="Arial" panose="020B0604020202020204" pitchFamily="34" charset="0"/>
            </a:endParaRPr>
          </a:p>
        </p:txBody>
      </p:sp>
      <p:sp>
        <p:nvSpPr>
          <p:cNvPr id="94211" name="Rectangle 2">
            <a:extLst>
              <a:ext uri="{FF2B5EF4-FFF2-40B4-BE49-F238E27FC236}">
                <a16:creationId xmlns:a16="http://schemas.microsoft.com/office/drawing/2014/main" id="{A2450D57-CD10-49C0-A65C-88F1235E2589}"/>
              </a:ext>
            </a:extLst>
          </p:cNvPr>
          <p:cNvSpPr>
            <a:spLocks noGrp="1" noRot="1" noChangeAspect="1" noChangeArrowheads="1" noTextEdit="1"/>
          </p:cNvSpPr>
          <p:nvPr>
            <p:ph type="sldImg"/>
          </p:nvPr>
        </p:nvSpPr>
        <p:spPr>
          <a:xfrm>
            <a:off x="381000" y="685800"/>
            <a:ext cx="6096000" cy="3429000"/>
          </a:xfrm>
          <a:ln/>
        </p:spPr>
      </p:sp>
      <p:sp>
        <p:nvSpPr>
          <p:cNvPr id="94212" name="Rectangle 3">
            <a:extLst>
              <a:ext uri="{FF2B5EF4-FFF2-40B4-BE49-F238E27FC236}">
                <a16:creationId xmlns:a16="http://schemas.microsoft.com/office/drawing/2014/main" id="{93ED0432-73BF-4004-AEC4-5AD8FFF8F412}"/>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hangingPunct="1"/>
            <a:endParaRPr lang="en-US" altLang="en-US">
              <a:latin typeface="Arial" panose="020B0604020202020204" pitchFamily="34" charset="0"/>
            </a:endParaRPr>
          </a:p>
        </p:txBody>
      </p:sp>
    </p:spTree>
    <p:extLst>
      <p:ext uri="{BB962C8B-B14F-4D97-AF65-F5344CB8AC3E}">
        <p14:creationId xmlns:p14="http://schemas.microsoft.com/office/powerpoint/2010/main" val="920976524"/>
      </p:ext>
    </p:extLst>
  </p:cSld>
  <p:clrMapOvr>
    <a:masterClrMapping/>
  </p:clrMapOvr>
</p:notes>
</file>

<file path=ppt/notesSlides/notesSlide4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6258" name="Rectangle 7">
            <a:extLst>
              <a:ext uri="{FF2B5EF4-FFF2-40B4-BE49-F238E27FC236}">
                <a16:creationId xmlns:a16="http://schemas.microsoft.com/office/drawing/2014/main" id="{A03383BC-240B-41F5-9193-F956BA9B5F30}"/>
              </a:ext>
            </a:extLst>
          </p:cNvPr>
          <p:cNvSpPr>
            <a:spLocks noGrp="1" noChangeArrowheads="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BDEB0B79-FBC7-4452-9163-D6A0D396480A}" type="slidenum">
              <a:rPr lang="en-US" altLang="en-US" smtClean="0">
                <a:latin typeface="Arial" panose="020B0604020202020204" pitchFamily="34" charset="0"/>
              </a:rPr>
              <a:pPr/>
              <a:t>51</a:t>
            </a:fld>
            <a:endParaRPr lang="en-US" altLang="en-US">
              <a:latin typeface="Arial" panose="020B0604020202020204" pitchFamily="34" charset="0"/>
            </a:endParaRPr>
          </a:p>
        </p:txBody>
      </p:sp>
      <p:sp>
        <p:nvSpPr>
          <p:cNvPr id="96259" name="Rectangle 2">
            <a:extLst>
              <a:ext uri="{FF2B5EF4-FFF2-40B4-BE49-F238E27FC236}">
                <a16:creationId xmlns:a16="http://schemas.microsoft.com/office/drawing/2014/main" id="{5AE8C753-E445-4DC3-879C-ED3A85BA3D92}"/>
              </a:ext>
            </a:extLst>
          </p:cNvPr>
          <p:cNvSpPr>
            <a:spLocks noGrp="1" noRot="1" noChangeAspect="1" noChangeArrowheads="1" noTextEdit="1"/>
          </p:cNvSpPr>
          <p:nvPr>
            <p:ph type="sldImg"/>
          </p:nvPr>
        </p:nvSpPr>
        <p:spPr>
          <a:xfrm>
            <a:off x="381000" y="685800"/>
            <a:ext cx="6096000" cy="3429000"/>
          </a:xfrm>
          <a:ln/>
        </p:spPr>
      </p:sp>
      <p:sp>
        <p:nvSpPr>
          <p:cNvPr id="96260" name="Rectangle 3">
            <a:extLst>
              <a:ext uri="{FF2B5EF4-FFF2-40B4-BE49-F238E27FC236}">
                <a16:creationId xmlns:a16="http://schemas.microsoft.com/office/drawing/2014/main" id="{50347610-01DB-49A7-80E7-458C5F3D495F}"/>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hangingPunct="1"/>
            <a:endParaRPr lang="en-US" altLang="en-US">
              <a:latin typeface="Arial" panose="020B0604020202020204" pitchFamily="34" charset="0"/>
            </a:endParaRPr>
          </a:p>
        </p:txBody>
      </p:sp>
    </p:spTree>
    <p:extLst>
      <p:ext uri="{BB962C8B-B14F-4D97-AF65-F5344CB8AC3E}">
        <p14:creationId xmlns:p14="http://schemas.microsoft.com/office/powerpoint/2010/main" val="3365034033"/>
      </p:ext>
    </p:extLst>
  </p:cSld>
  <p:clrMapOvr>
    <a:masterClrMapping/>
  </p:clrMapOvr>
</p:notes>
</file>

<file path=ppt/notesSlides/notesSlide4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8306" name="Rectangle 7">
            <a:extLst>
              <a:ext uri="{FF2B5EF4-FFF2-40B4-BE49-F238E27FC236}">
                <a16:creationId xmlns:a16="http://schemas.microsoft.com/office/drawing/2014/main" id="{7168D025-2A56-4306-9B91-A9C1D47BE7AC}"/>
              </a:ext>
            </a:extLst>
          </p:cNvPr>
          <p:cNvSpPr>
            <a:spLocks noGrp="1" noChangeArrowheads="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F58DFB43-1CE9-4197-89AA-8442213BCE1D}" type="slidenum">
              <a:rPr lang="en-US" altLang="en-US" smtClean="0">
                <a:latin typeface="Arial" panose="020B0604020202020204" pitchFamily="34" charset="0"/>
              </a:rPr>
              <a:pPr/>
              <a:t>52</a:t>
            </a:fld>
            <a:endParaRPr lang="en-US" altLang="en-US">
              <a:latin typeface="Arial" panose="020B0604020202020204" pitchFamily="34" charset="0"/>
            </a:endParaRPr>
          </a:p>
        </p:txBody>
      </p:sp>
      <p:sp>
        <p:nvSpPr>
          <p:cNvPr id="98307" name="Rectangle 2">
            <a:extLst>
              <a:ext uri="{FF2B5EF4-FFF2-40B4-BE49-F238E27FC236}">
                <a16:creationId xmlns:a16="http://schemas.microsoft.com/office/drawing/2014/main" id="{51CE2188-6B2E-4D50-A5E2-DF3EAC4F6F61}"/>
              </a:ext>
            </a:extLst>
          </p:cNvPr>
          <p:cNvSpPr>
            <a:spLocks noGrp="1" noRot="1" noChangeAspect="1" noChangeArrowheads="1" noTextEdit="1"/>
          </p:cNvSpPr>
          <p:nvPr>
            <p:ph type="sldImg"/>
          </p:nvPr>
        </p:nvSpPr>
        <p:spPr>
          <a:xfrm>
            <a:off x="381000" y="685800"/>
            <a:ext cx="6096000" cy="3429000"/>
          </a:xfrm>
          <a:ln/>
        </p:spPr>
      </p:sp>
      <p:sp>
        <p:nvSpPr>
          <p:cNvPr id="98308" name="Rectangle 3">
            <a:extLst>
              <a:ext uri="{FF2B5EF4-FFF2-40B4-BE49-F238E27FC236}">
                <a16:creationId xmlns:a16="http://schemas.microsoft.com/office/drawing/2014/main" id="{5302A064-9C3C-43BB-B1B9-960A70D4C13D}"/>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hangingPunct="1"/>
            <a:endParaRPr lang="en-US" altLang="en-US">
              <a:latin typeface="Arial" panose="020B0604020202020204" pitchFamily="34" charset="0"/>
            </a:endParaRPr>
          </a:p>
        </p:txBody>
      </p:sp>
    </p:spTree>
    <p:extLst>
      <p:ext uri="{BB962C8B-B14F-4D97-AF65-F5344CB8AC3E}">
        <p14:creationId xmlns:p14="http://schemas.microsoft.com/office/powerpoint/2010/main" val="1024893795"/>
      </p:ext>
    </p:extLst>
  </p:cSld>
  <p:clrMapOvr>
    <a:masterClrMapping/>
  </p:clrMapOvr>
</p:notes>
</file>

<file path=ppt/notesSlides/notesSlide4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0354" name="Slide Image Placeholder 1">
            <a:extLst>
              <a:ext uri="{FF2B5EF4-FFF2-40B4-BE49-F238E27FC236}">
                <a16:creationId xmlns:a16="http://schemas.microsoft.com/office/drawing/2014/main" id="{16B72EC5-E7E0-4E64-9490-8899DA5C197F}"/>
              </a:ext>
            </a:extLst>
          </p:cNvPr>
          <p:cNvSpPr>
            <a:spLocks noGrp="1" noRot="1" noChangeAspect="1" noChangeArrowheads="1" noTextEdit="1"/>
          </p:cNvSpPr>
          <p:nvPr>
            <p:ph type="sldImg"/>
          </p:nvPr>
        </p:nvSpPr>
        <p:spPr>
          <a:xfrm>
            <a:off x="381000" y="685800"/>
            <a:ext cx="6096000" cy="3429000"/>
          </a:xfrm>
          <a:ln/>
        </p:spPr>
      </p:sp>
      <p:sp>
        <p:nvSpPr>
          <p:cNvPr id="100355" name="Notes Placeholder 2">
            <a:extLst>
              <a:ext uri="{FF2B5EF4-FFF2-40B4-BE49-F238E27FC236}">
                <a16:creationId xmlns:a16="http://schemas.microsoft.com/office/drawing/2014/main" id="{43BC11E7-4791-4FD8-A8DF-E1B458179A6E}"/>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ltLang="en-US">
              <a:latin typeface="Arial" panose="020B0604020202020204" pitchFamily="34" charset="0"/>
            </a:endParaRPr>
          </a:p>
        </p:txBody>
      </p:sp>
      <p:sp>
        <p:nvSpPr>
          <p:cNvPr id="100356" name="Slide Number Placeholder 3">
            <a:extLst>
              <a:ext uri="{FF2B5EF4-FFF2-40B4-BE49-F238E27FC236}">
                <a16:creationId xmlns:a16="http://schemas.microsoft.com/office/drawing/2014/main" id="{EFCD698A-3DDA-43A6-9AD4-3076AAB8240F}"/>
              </a:ext>
            </a:extLst>
          </p:cNvPr>
          <p:cNvSpPr>
            <a:spLocks noGrp="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3BE2534C-6079-4BA3-970A-F12EBA45AFD4}" type="slidenum">
              <a:rPr lang="en-US" altLang="en-US" smtClean="0">
                <a:latin typeface="Arial" panose="020B0604020202020204" pitchFamily="34" charset="0"/>
              </a:rPr>
              <a:pPr/>
              <a:t>53</a:t>
            </a:fld>
            <a:endParaRPr lang="en-US" altLang="en-US">
              <a:latin typeface="Arial" panose="020B0604020202020204" pitchFamily="34" charset="0"/>
            </a:endParaRPr>
          </a:p>
        </p:txBody>
      </p:sp>
    </p:spTree>
    <p:extLst>
      <p:ext uri="{BB962C8B-B14F-4D97-AF65-F5344CB8AC3E}">
        <p14:creationId xmlns:p14="http://schemas.microsoft.com/office/powerpoint/2010/main" val="786181650"/>
      </p:ext>
    </p:extLst>
  </p:cSld>
  <p:clrMapOvr>
    <a:masterClrMapping/>
  </p:clrMapOvr>
</p:notes>
</file>

<file path=ppt/notesSlides/notesSlide4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2402" name="Slide Image Placeholder 1">
            <a:extLst>
              <a:ext uri="{FF2B5EF4-FFF2-40B4-BE49-F238E27FC236}">
                <a16:creationId xmlns:a16="http://schemas.microsoft.com/office/drawing/2014/main" id="{F3958CF5-FCFD-4EE4-87BB-0B376AADBA68}"/>
              </a:ext>
            </a:extLst>
          </p:cNvPr>
          <p:cNvSpPr>
            <a:spLocks noGrp="1" noRot="1" noChangeAspect="1" noChangeArrowheads="1" noTextEdit="1"/>
          </p:cNvSpPr>
          <p:nvPr>
            <p:ph type="sldImg"/>
          </p:nvPr>
        </p:nvSpPr>
        <p:spPr>
          <a:xfrm>
            <a:off x="381000" y="685800"/>
            <a:ext cx="6096000" cy="3429000"/>
          </a:xfrm>
          <a:ln/>
        </p:spPr>
      </p:sp>
      <p:sp>
        <p:nvSpPr>
          <p:cNvPr id="102403" name="Notes Placeholder 2">
            <a:extLst>
              <a:ext uri="{FF2B5EF4-FFF2-40B4-BE49-F238E27FC236}">
                <a16:creationId xmlns:a16="http://schemas.microsoft.com/office/drawing/2014/main" id="{E5764B31-C05D-49E8-B4F6-029BA1B52C8B}"/>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ltLang="en-US">
              <a:latin typeface="Arial" panose="020B0604020202020204" pitchFamily="34" charset="0"/>
            </a:endParaRPr>
          </a:p>
        </p:txBody>
      </p:sp>
      <p:sp>
        <p:nvSpPr>
          <p:cNvPr id="102404" name="Slide Number Placeholder 3">
            <a:extLst>
              <a:ext uri="{FF2B5EF4-FFF2-40B4-BE49-F238E27FC236}">
                <a16:creationId xmlns:a16="http://schemas.microsoft.com/office/drawing/2014/main" id="{124262E6-E3AE-4DC3-A3B1-C1E334695362}"/>
              </a:ext>
            </a:extLst>
          </p:cNvPr>
          <p:cNvSpPr>
            <a:spLocks noGrp="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A9155ADE-D2EE-46A8-B26D-83967C9D4A6D}" type="slidenum">
              <a:rPr lang="en-US" altLang="en-US" smtClean="0">
                <a:latin typeface="Arial" panose="020B0604020202020204" pitchFamily="34" charset="0"/>
              </a:rPr>
              <a:pPr/>
              <a:t>54</a:t>
            </a:fld>
            <a:endParaRPr lang="en-US" altLang="en-US">
              <a:latin typeface="Arial" panose="020B0604020202020204" pitchFamily="34" charset="0"/>
            </a:endParaRPr>
          </a:p>
        </p:txBody>
      </p:sp>
    </p:spTree>
    <p:extLst>
      <p:ext uri="{BB962C8B-B14F-4D97-AF65-F5344CB8AC3E}">
        <p14:creationId xmlns:p14="http://schemas.microsoft.com/office/powerpoint/2010/main" val="3699150109"/>
      </p:ext>
    </p:extLst>
  </p:cSld>
  <p:clrMapOvr>
    <a:masterClrMapping/>
  </p:clrMapOvr>
</p:notes>
</file>

<file path=ppt/notesSlides/notesSlide4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4450" name="Slide Image Placeholder 1">
            <a:extLst>
              <a:ext uri="{FF2B5EF4-FFF2-40B4-BE49-F238E27FC236}">
                <a16:creationId xmlns:a16="http://schemas.microsoft.com/office/drawing/2014/main" id="{2E0D82B2-6928-4EAB-AD68-B364EB9C3E89}"/>
              </a:ext>
            </a:extLst>
          </p:cNvPr>
          <p:cNvSpPr>
            <a:spLocks noGrp="1" noRot="1" noChangeAspect="1" noChangeArrowheads="1" noTextEdit="1"/>
          </p:cNvSpPr>
          <p:nvPr>
            <p:ph type="sldImg"/>
          </p:nvPr>
        </p:nvSpPr>
        <p:spPr>
          <a:xfrm>
            <a:off x="381000" y="685800"/>
            <a:ext cx="6096000" cy="3429000"/>
          </a:xfrm>
          <a:ln/>
        </p:spPr>
      </p:sp>
      <p:sp>
        <p:nvSpPr>
          <p:cNvPr id="104451" name="Notes Placeholder 2">
            <a:extLst>
              <a:ext uri="{FF2B5EF4-FFF2-40B4-BE49-F238E27FC236}">
                <a16:creationId xmlns:a16="http://schemas.microsoft.com/office/drawing/2014/main" id="{36019D03-D024-46D9-9765-2899AACBA7A6}"/>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ltLang="en-US">
              <a:latin typeface="Arial" panose="020B0604020202020204" pitchFamily="34" charset="0"/>
            </a:endParaRPr>
          </a:p>
        </p:txBody>
      </p:sp>
      <p:sp>
        <p:nvSpPr>
          <p:cNvPr id="104452" name="Slide Number Placeholder 3">
            <a:extLst>
              <a:ext uri="{FF2B5EF4-FFF2-40B4-BE49-F238E27FC236}">
                <a16:creationId xmlns:a16="http://schemas.microsoft.com/office/drawing/2014/main" id="{83F81443-C9F2-4FD1-8752-B60BDD279BAA}"/>
              </a:ext>
            </a:extLst>
          </p:cNvPr>
          <p:cNvSpPr>
            <a:spLocks noGrp="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9C8117B2-7DB5-4078-AEA7-1D0E087F73BA}" type="slidenum">
              <a:rPr lang="en-US" altLang="en-US" smtClean="0">
                <a:latin typeface="Arial" panose="020B0604020202020204" pitchFamily="34" charset="0"/>
              </a:rPr>
              <a:pPr/>
              <a:t>55</a:t>
            </a:fld>
            <a:endParaRPr lang="en-US" altLang="en-US">
              <a:latin typeface="Arial" panose="020B0604020202020204" pitchFamily="34" charset="0"/>
            </a:endParaRPr>
          </a:p>
        </p:txBody>
      </p:sp>
    </p:spTree>
    <p:extLst>
      <p:ext uri="{BB962C8B-B14F-4D97-AF65-F5344CB8AC3E}">
        <p14:creationId xmlns:p14="http://schemas.microsoft.com/office/powerpoint/2010/main" val="4242050779"/>
      </p:ext>
    </p:extLst>
  </p:cSld>
  <p:clrMapOvr>
    <a:masterClrMapping/>
  </p:clrMapOvr>
</p:notes>
</file>

<file path=ppt/notesSlides/notesSlide4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6498" name="Rectangle 7">
            <a:extLst>
              <a:ext uri="{FF2B5EF4-FFF2-40B4-BE49-F238E27FC236}">
                <a16:creationId xmlns:a16="http://schemas.microsoft.com/office/drawing/2014/main" id="{F17E95D5-0251-4E90-AE62-AF1E9D8566EC}"/>
              </a:ext>
            </a:extLst>
          </p:cNvPr>
          <p:cNvSpPr>
            <a:spLocks noGrp="1" noChangeArrowheads="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51545190-BD52-495F-AA43-58B88A70720D}" type="slidenum">
              <a:rPr lang="en-US" altLang="en-US" smtClean="0">
                <a:latin typeface="Arial" panose="020B0604020202020204" pitchFamily="34" charset="0"/>
              </a:rPr>
              <a:pPr/>
              <a:t>56</a:t>
            </a:fld>
            <a:endParaRPr lang="en-US" altLang="en-US">
              <a:latin typeface="Arial" panose="020B0604020202020204" pitchFamily="34" charset="0"/>
            </a:endParaRPr>
          </a:p>
        </p:txBody>
      </p:sp>
      <p:sp>
        <p:nvSpPr>
          <p:cNvPr id="106499" name="Rectangle 2">
            <a:extLst>
              <a:ext uri="{FF2B5EF4-FFF2-40B4-BE49-F238E27FC236}">
                <a16:creationId xmlns:a16="http://schemas.microsoft.com/office/drawing/2014/main" id="{ADCB2584-6224-48D2-B961-D58A2164481E}"/>
              </a:ext>
            </a:extLst>
          </p:cNvPr>
          <p:cNvSpPr>
            <a:spLocks noGrp="1" noRot="1" noChangeAspect="1" noChangeArrowheads="1" noTextEdit="1"/>
          </p:cNvSpPr>
          <p:nvPr>
            <p:ph type="sldImg"/>
          </p:nvPr>
        </p:nvSpPr>
        <p:spPr>
          <a:xfrm>
            <a:off x="381000" y="685800"/>
            <a:ext cx="6096000" cy="3429000"/>
          </a:xfrm>
          <a:ln/>
        </p:spPr>
      </p:sp>
      <p:sp>
        <p:nvSpPr>
          <p:cNvPr id="106500" name="Rectangle 3">
            <a:extLst>
              <a:ext uri="{FF2B5EF4-FFF2-40B4-BE49-F238E27FC236}">
                <a16:creationId xmlns:a16="http://schemas.microsoft.com/office/drawing/2014/main" id="{02A99B36-E825-4E8D-B510-2968FF8F68DE}"/>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hangingPunct="1"/>
            <a:endParaRPr lang="en-US" altLang="en-US">
              <a:latin typeface="Arial" panose="020B0604020202020204" pitchFamily="34" charset="0"/>
            </a:endParaRPr>
          </a:p>
        </p:txBody>
      </p:sp>
    </p:spTree>
    <p:extLst>
      <p:ext uri="{BB962C8B-B14F-4D97-AF65-F5344CB8AC3E}">
        <p14:creationId xmlns:p14="http://schemas.microsoft.com/office/powerpoint/2010/main" val="1182737736"/>
      </p:ext>
    </p:extLst>
  </p:cSld>
  <p:clrMapOvr>
    <a:masterClrMapping/>
  </p:clrMapOvr>
</p:notes>
</file>

<file path=ppt/notesSlides/notesSlide4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9570" name="Slide Image Placeholder 1">
            <a:extLst>
              <a:ext uri="{FF2B5EF4-FFF2-40B4-BE49-F238E27FC236}">
                <a16:creationId xmlns:a16="http://schemas.microsoft.com/office/drawing/2014/main" id="{2645F3E7-0578-4620-A570-B8F8C3A284C0}"/>
              </a:ext>
            </a:extLst>
          </p:cNvPr>
          <p:cNvSpPr>
            <a:spLocks noGrp="1" noRot="1" noChangeAspect="1" noChangeArrowheads="1" noTextEdit="1"/>
          </p:cNvSpPr>
          <p:nvPr>
            <p:ph type="sldImg"/>
          </p:nvPr>
        </p:nvSpPr>
        <p:spPr>
          <a:xfrm>
            <a:off x="381000" y="685800"/>
            <a:ext cx="6096000" cy="3429000"/>
          </a:xfrm>
          <a:ln/>
        </p:spPr>
      </p:sp>
      <p:sp>
        <p:nvSpPr>
          <p:cNvPr id="109571" name="Notes Placeholder 2">
            <a:extLst>
              <a:ext uri="{FF2B5EF4-FFF2-40B4-BE49-F238E27FC236}">
                <a16:creationId xmlns:a16="http://schemas.microsoft.com/office/drawing/2014/main" id="{60D256C1-E593-4DCB-B7C5-78E52DEFDF3C}"/>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ltLang="en-US">
              <a:latin typeface="Arial" panose="020B0604020202020204" pitchFamily="34" charset="0"/>
            </a:endParaRPr>
          </a:p>
        </p:txBody>
      </p:sp>
      <p:sp>
        <p:nvSpPr>
          <p:cNvPr id="109572" name="Slide Number Placeholder 3">
            <a:extLst>
              <a:ext uri="{FF2B5EF4-FFF2-40B4-BE49-F238E27FC236}">
                <a16:creationId xmlns:a16="http://schemas.microsoft.com/office/drawing/2014/main" id="{DA6CC7DC-01B5-4CDB-B7BF-42DD9E930FA6}"/>
              </a:ext>
            </a:extLst>
          </p:cNvPr>
          <p:cNvSpPr>
            <a:spLocks noGrp="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9F62FAE3-6F03-4729-8B80-E3B66051858A}" type="slidenum">
              <a:rPr lang="en-US" altLang="en-US" smtClean="0">
                <a:latin typeface="Arial" panose="020B0604020202020204" pitchFamily="34" charset="0"/>
              </a:rPr>
              <a:pPr/>
              <a:t>58</a:t>
            </a:fld>
            <a:endParaRPr lang="en-US" altLang="en-US">
              <a:latin typeface="Arial" panose="020B0604020202020204" pitchFamily="34" charset="0"/>
            </a:endParaRPr>
          </a:p>
        </p:txBody>
      </p:sp>
    </p:spTree>
    <p:extLst>
      <p:ext uri="{BB962C8B-B14F-4D97-AF65-F5344CB8AC3E}">
        <p14:creationId xmlns:p14="http://schemas.microsoft.com/office/powerpoint/2010/main" val="4265013247"/>
      </p:ext>
    </p:extLst>
  </p:cSld>
  <p:clrMapOvr>
    <a:masterClrMapping/>
  </p:clrMapOvr>
</p:notes>
</file>

<file path=ppt/notesSlides/notesSlide5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1618" name="Rectangle 7">
            <a:extLst>
              <a:ext uri="{FF2B5EF4-FFF2-40B4-BE49-F238E27FC236}">
                <a16:creationId xmlns:a16="http://schemas.microsoft.com/office/drawing/2014/main" id="{B0877ACB-16C1-4EED-9B5B-DCF6B15B5DC2}"/>
              </a:ext>
            </a:extLst>
          </p:cNvPr>
          <p:cNvSpPr>
            <a:spLocks noGrp="1" noChangeArrowheads="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F69E41C5-2320-4580-B001-6BC00F9D9FCC}" type="slidenum">
              <a:rPr lang="en-US" altLang="en-US" smtClean="0">
                <a:latin typeface="Arial" panose="020B0604020202020204" pitchFamily="34" charset="0"/>
              </a:rPr>
              <a:pPr/>
              <a:t>59</a:t>
            </a:fld>
            <a:endParaRPr lang="en-US" altLang="en-US">
              <a:latin typeface="Arial" panose="020B0604020202020204" pitchFamily="34" charset="0"/>
            </a:endParaRPr>
          </a:p>
        </p:txBody>
      </p:sp>
      <p:sp>
        <p:nvSpPr>
          <p:cNvPr id="111619" name="Rectangle 2">
            <a:extLst>
              <a:ext uri="{FF2B5EF4-FFF2-40B4-BE49-F238E27FC236}">
                <a16:creationId xmlns:a16="http://schemas.microsoft.com/office/drawing/2014/main" id="{00B4440C-949A-412A-B43B-6ECEACC20E97}"/>
              </a:ext>
            </a:extLst>
          </p:cNvPr>
          <p:cNvSpPr>
            <a:spLocks noGrp="1" noRot="1" noChangeAspect="1" noChangeArrowheads="1" noTextEdit="1"/>
          </p:cNvSpPr>
          <p:nvPr>
            <p:ph type="sldImg"/>
          </p:nvPr>
        </p:nvSpPr>
        <p:spPr>
          <a:xfrm>
            <a:off x="381000" y="685800"/>
            <a:ext cx="6096000" cy="3429000"/>
          </a:xfrm>
          <a:ln/>
        </p:spPr>
      </p:sp>
      <p:sp>
        <p:nvSpPr>
          <p:cNvPr id="111620" name="Rectangle 3">
            <a:extLst>
              <a:ext uri="{FF2B5EF4-FFF2-40B4-BE49-F238E27FC236}">
                <a16:creationId xmlns:a16="http://schemas.microsoft.com/office/drawing/2014/main" id="{2E78ECD4-667C-49C1-B5AF-309E8F550DD6}"/>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hangingPunct="1"/>
            <a:endParaRPr lang="en-US" altLang="en-US">
              <a:latin typeface="Arial" panose="020B0604020202020204" pitchFamily="34" charset="0"/>
            </a:endParaRPr>
          </a:p>
        </p:txBody>
      </p:sp>
    </p:spTree>
    <p:extLst>
      <p:ext uri="{BB962C8B-B14F-4D97-AF65-F5344CB8AC3E}">
        <p14:creationId xmlns:p14="http://schemas.microsoft.com/office/powerpoint/2010/main" val="2037658771"/>
      </p:ext>
    </p:extLst>
  </p:cSld>
  <p:clrMapOvr>
    <a:masterClrMapping/>
  </p:clrMapOvr>
</p:notes>
</file>

<file path=ppt/notesSlides/notesSlide5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3666" name="Rectangle 7">
            <a:extLst>
              <a:ext uri="{FF2B5EF4-FFF2-40B4-BE49-F238E27FC236}">
                <a16:creationId xmlns:a16="http://schemas.microsoft.com/office/drawing/2014/main" id="{024F147F-4D45-4CCB-9C16-5F56E635A544}"/>
              </a:ext>
            </a:extLst>
          </p:cNvPr>
          <p:cNvSpPr>
            <a:spLocks noGrp="1" noChangeArrowheads="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B89BEE1B-2182-456F-A152-4F815FE4FE11}" type="slidenum">
              <a:rPr lang="en-US" altLang="en-US" smtClean="0">
                <a:latin typeface="Arial" panose="020B0604020202020204" pitchFamily="34" charset="0"/>
              </a:rPr>
              <a:pPr/>
              <a:t>60</a:t>
            </a:fld>
            <a:endParaRPr lang="en-US" altLang="en-US">
              <a:latin typeface="Arial" panose="020B0604020202020204" pitchFamily="34" charset="0"/>
            </a:endParaRPr>
          </a:p>
        </p:txBody>
      </p:sp>
      <p:sp>
        <p:nvSpPr>
          <p:cNvPr id="113667" name="Rectangle 2">
            <a:extLst>
              <a:ext uri="{FF2B5EF4-FFF2-40B4-BE49-F238E27FC236}">
                <a16:creationId xmlns:a16="http://schemas.microsoft.com/office/drawing/2014/main" id="{5588C4A4-64C2-4223-A351-F14BB9834682}"/>
              </a:ext>
            </a:extLst>
          </p:cNvPr>
          <p:cNvSpPr>
            <a:spLocks noGrp="1" noRot="1" noChangeAspect="1" noChangeArrowheads="1" noTextEdit="1"/>
          </p:cNvSpPr>
          <p:nvPr>
            <p:ph type="sldImg"/>
          </p:nvPr>
        </p:nvSpPr>
        <p:spPr>
          <a:xfrm>
            <a:off x="381000" y="685800"/>
            <a:ext cx="6096000" cy="3429000"/>
          </a:xfrm>
          <a:ln/>
        </p:spPr>
      </p:sp>
      <p:sp>
        <p:nvSpPr>
          <p:cNvPr id="113668" name="Rectangle 3">
            <a:extLst>
              <a:ext uri="{FF2B5EF4-FFF2-40B4-BE49-F238E27FC236}">
                <a16:creationId xmlns:a16="http://schemas.microsoft.com/office/drawing/2014/main" id="{E65FA79A-0B41-4DDC-9595-01FD0E6CF327}"/>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hangingPunct="1"/>
            <a:endParaRPr lang="en-US" altLang="en-US">
              <a:latin typeface="Arial" panose="020B0604020202020204" pitchFamily="34" charset="0"/>
            </a:endParaRPr>
          </a:p>
        </p:txBody>
      </p:sp>
    </p:spTree>
    <p:extLst>
      <p:ext uri="{BB962C8B-B14F-4D97-AF65-F5344CB8AC3E}">
        <p14:creationId xmlns:p14="http://schemas.microsoft.com/office/powerpoint/2010/main" val="2486354093"/>
      </p:ext>
    </p:extLst>
  </p:cSld>
  <p:clrMapOvr>
    <a:masterClrMapping/>
  </p:clrMapOvr>
</p:notes>
</file>

<file path=ppt/notesSlides/notesSlide5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5714" name="Rectangle 7">
            <a:extLst>
              <a:ext uri="{FF2B5EF4-FFF2-40B4-BE49-F238E27FC236}">
                <a16:creationId xmlns:a16="http://schemas.microsoft.com/office/drawing/2014/main" id="{06A9D364-1F2C-40C4-AF93-868D533170F3}"/>
              </a:ext>
            </a:extLst>
          </p:cNvPr>
          <p:cNvSpPr>
            <a:spLocks noGrp="1" noChangeArrowheads="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48B03899-9944-4FDE-B8C1-B28652EFA034}" type="slidenum">
              <a:rPr lang="en-US" altLang="en-US" smtClean="0">
                <a:latin typeface="Arial" panose="020B0604020202020204" pitchFamily="34" charset="0"/>
              </a:rPr>
              <a:pPr/>
              <a:t>61</a:t>
            </a:fld>
            <a:endParaRPr lang="en-US" altLang="en-US">
              <a:latin typeface="Arial" panose="020B0604020202020204" pitchFamily="34" charset="0"/>
            </a:endParaRPr>
          </a:p>
        </p:txBody>
      </p:sp>
      <p:sp>
        <p:nvSpPr>
          <p:cNvPr id="115715" name="Rectangle 2">
            <a:extLst>
              <a:ext uri="{FF2B5EF4-FFF2-40B4-BE49-F238E27FC236}">
                <a16:creationId xmlns:a16="http://schemas.microsoft.com/office/drawing/2014/main" id="{E674D67F-FA83-4668-9239-E64EE98CFB4F}"/>
              </a:ext>
            </a:extLst>
          </p:cNvPr>
          <p:cNvSpPr>
            <a:spLocks noGrp="1" noRot="1" noChangeAspect="1" noChangeArrowheads="1" noTextEdit="1"/>
          </p:cNvSpPr>
          <p:nvPr>
            <p:ph type="sldImg"/>
          </p:nvPr>
        </p:nvSpPr>
        <p:spPr>
          <a:xfrm>
            <a:off x="381000" y="685800"/>
            <a:ext cx="6096000" cy="3429000"/>
          </a:xfrm>
          <a:ln/>
        </p:spPr>
      </p:sp>
      <p:sp>
        <p:nvSpPr>
          <p:cNvPr id="115716" name="Rectangle 3">
            <a:extLst>
              <a:ext uri="{FF2B5EF4-FFF2-40B4-BE49-F238E27FC236}">
                <a16:creationId xmlns:a16="http://schemas.microsoft.com/office/drawing/2014/main" id="{4430B6F3-2AAD-411D-847F-192F44A34D6F}"/>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hangingPunct="1"/>
            <a:endParaRPr lang="en-US" altLang="en-US">
              <a:latin typeface="Arial" panose="020B0604020202020204" pitchFamily="34" charset="0"/>
            </a:endParaRPr>
          </a:p>
        </p:txBody>
      </p:sp>
    </p:spTree>
    <p:extLst>
      <p:ext uri="{BB962C8B-B14F-4D97-AF65-F5344CB8AC3E}">
        <p14:creationId xmlns:p14="http://schemas.microsoft.com/office/powerpoint/2010/main" val="563425367"/>
      </p:ext>
    </p:extLst>
  </p:cSld>
  <p:clrMapOvr>
    <a:masterClrMapping/>
  </p:clrMapOvr>
</p:notes>
</file>

<file path=ppt/notesSlides/notesSlide5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8786" name="Rectangle 7">
            <a:extLst>
              <a:ext uri="{FF2B5EF4-FFF2-40B4-BE49-F238E27FC236}">
                <a16:creationId xmlns:a16="http://schemas.microsoft.com/office/drawing/2014/main" id="{E7155E88-4F40-4EB8-BD1D-FABF9FD93BAC}"/>
              </a:ext>
            </a:extLst>
          </p:cNvPr>
          <p:cNvSpPr>
            <a:spLocks noGrp="1" noChangeArrowheads="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63B88441-EA1E-4357-8DAC-EB972DDD9287}" type="slidenum">
              <a:rPr lang="en-US" altLang="en-US" smtClean="0">
                <a:latin typeface="Arial" panose="020B0604020202020204" pitchFamily="34" charset="0"/>
              </a:rPr>
              <a:pPr/>
              <a:t>63</a:t>
            </a:fld>
            <a:endParaRPr lang="en-US" altLang="en-US">
              <a:latin typeface="Arial" panose="020B0604020202020204" pitchFamily="34" charset="0"/>
            </a:endParaRPr>
          </a:p>
        </p:txBody>
      </p:sp>
      <p:sp>
        <p:nvSpPr>
          <p:cNvPr id="118787" name="Rectangle 2">
            <a:extLst>
              <a:ext uri="{FF2B5EF4-FFF2-40B4-BE49-F238E27FC236}">
                <a16:creationId xmlns:a16="http://schemas.microsoft.com/office/drawing/2014/main" id="{85E149BE-02A4-4962-9AF1-1FCF2DD7A846}"/>
              </a:ext>
            </a:extLst>
          </p:cNvPr>
          <p:cNvSpPr>
            <a:spLocks noGrp="1" noRot="1" noChangeAspect="1" noChangeArrowheads="1" noTextEdit="1"/>
          </p:cNvSpPr>
          <p:nvPr>
            <p:ph type="sldImg"/>
          </p:nvPr>
        </p:nvSpPr>
        <p:spPr>
          <a:xfrm>
            <a:off x="381000" y="685800"/>
            <a:ext cx="6096000" cy="3429000"/>
          </a:xfrm>
          <a:ln/>
        </p:spPr>
      </p:sp>
      <p:sp>
        <p:nvSpPr>
          <p:cNvPr id="118788" name="Rectangle 3">
            <a:extLst>
              <a:ext uri="{FF2B5EF4-FFF2-40B4-BE49-F238E27FC236}">
                <a16:creationId xmlns:a16="http://schemas.microsoft.com/office/drawing/2014/main" id="{E6D2517E-CEA9-4F81-A338-FAD06E0E43CA}"/>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hangingPunct="1"/>
            <a:endParaRPr lang="en-US" altLang="en-US">
              <a:latin typeface="Arial" panose="020B0604020202020204" pitchFamily="34" charset="0"/>
            </a:endParaRPr>
          </a:p>
        </p:txBody>
      </p:sp>
    </p:spTree>
    <p:extLst>
      <p:ext uri="{BB962C8B-B14F-4D97-AF65-F5344CB8AC3E}">
        <p14:creationId xmlns:p14="http://schemas.microsoft.com/office/powerpoint/2010/main" val="396322940"/>
      </p:ext>
    </p:extLst>
  </p:cSld>
  <p:clrMapOvr>
    <a:masterClrMapping/>
  </p:clrMapOvr>
</p:notes>
</file>

<file path=ppt/notesSlides/notesSlide5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0834" name="Rectangle 7">
            <a:extLst>
              <a:ext uri="{FF2B5EF4-FFF2-40B4-BE49-F238E27FC236}">
                <a16:creationId xmlns:a16="http://schemas.microsoft.com/office/drawing/2014/main" id="{588858CB-C09E-4872-AEDA-30DB9FFBD953}"/>
              </a:ext>
            </a:extLst>
          </p:cNvPr>
          <p:cNvSpPr>
            <a:spLocks noGrp="1" noChangeArrowheads="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7184A251-D5BF-4177-9541-00E71E0D8A65}" type="slidenum">
              <a:rPr lang="en-US" altLang="en-US" smtClean="0">
                <a:latin typeface="Arial" panose="020B0604020202020204" pitchFamily="34" charset="0"/>
              </a:rPr>
              <a:pPr/>
              <a:t>64</a:t>
            </a:fld>
            <a:endParaRPr lang="en-US" altLang="en-US">
              <a:latin typeface="Arial" panose="020B0604020202020204" pitchFamily="34" charset="0"/>
            </a:endParaRPr>
          </a:p>
        </p:txBody>
      </p:sp>
      <p:sp>
        <p:nvSpPr>
          <p:cNvPr id="120835" name="Rectangle 2">
            <a:extLst>
              <a:ext uri="{FF2B5EF4-FFF2-40B4-BE49-F238E27FC236}">
                <a16:creationId xmlns:a16="http://schemas.microsoft.com/office/drawing/2014/main" id="{B556ACC5-75AE-431F-A07F-C1959B50ED22}"/>
              </a:ext>
            </a:extLst>
          </p:cNvPr>
          <p:cNvSpPr>
            <a:spLocks noGrp="1" noRot="1" noChangeAspect="1" noChangeArrowheads="1" noTextEdit="1"/>
          </p:cNvSpPr>
          <p:nvPr>
            <p:ph type="sldImg"/>
          </p:nvPr>
        </p:nvSpPr>
        <p:spPr>
          <a:xfrm>
            <a:off x="381000" y="685800"/>
            <a:ext cx="6096000" cy="3429000"/>
          </a:xfrm>
          <a:ln/>
        </p:spPr>
      </p:sp>
      <p:sp>
        <p:nvSpPr>
          <p:cNvPr id="120836" name="Rectangle 3">
            <a:extLst>
              <a:ext uri="{FF2B5EF4-FFF2-40B4-BE49-F238E27FC236}">
                <a16:creationId xmlns:a16="http://schemas.microsoft.com/office/drawing/2014/main" id="{9C830546-A896-4AEA-B1AD-CC9C77F552D5}"/>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hangingPunct="1"/>
            <a:endParaRPr lang="en-US" altLang="en-US">
              <a:latin typeface="Arial" panose="020B0604020202020204" pitchFamily="34" charset="0"/>
            </a:endParaRPr>
          </a:p>
        </p:txBody>
      </p:sp>
    </p:spTree>
    <p:extLst>
      <p:ext uri="{BB962C8B-B14F-4D97-AF65-F5344CB8AC3E}">
        <p14:creationId xmlns:p14="http://schemas.microsoft.com/office/powerpoint/2010/main" val="3908846282"/>
      </p:ext>
    </p:extLst>
  </p:cSld>
  <p:clrMapOvr>
    <a:masterClrMapping/>
  </p:clrMapOvr>
</p:notes>
</file>

<file path=ppt/notesSlides/notesSlide5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2882" name="Rectangle 7">
            <a:extLst>
              <a:ext uri="{FF2B5EF4-FFF2-40B4-BE49-F238E27FC236}">
                <a16:creationId xmlns:a16="http://schemas.microsoft.com/office/drawing/2014/main" id="{2C4CE819-5EDF-486C-9FF5-6165E517D51F}"/>
              </a:ext>
            </a:extLst>
          </p:cNvPr>
          <p:cNvSpPr>
            <a:spLocks noGrp="1" noChangeArrowheads="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CD284DD4-F23A-49B9-BF9B-09B5C622ECAA}" type="slidenum">
              <a:rPr lang="en-US" altLang="en-US" smtClean="0">
                <a:latin typeface="Arial" panose="020B0604020202020204" pitchFamily="34" charset="0"/>
              </a:rPr>
              <a:pPr/>
              <a:t>65</a:t>
            </a:fld>
            <a:endParaRPr lang="en-US" altLang="en-US">
              <a:latin typeface="Arial" panose="020B0604020202020204" pitchFamily="34" charset="0"/>
            </a:endParaRPr>
          </a:p>
        </p:txBody>
      </p:sp>
      <p:sp>
        <p:nvSpPr>
          <p:cNvPr id="122883" name="Rectangle 2">
            <a:extLst>
              <a:ext uri="{FF2B5EF4-FFF2-40B4-BE49-F238E27FC236}">
                <a16:creationId xmlns:a16="http://schemas.microsoft.com/office/drawing/2014/main" id="{576810A7-49E6-4840-8323-5C712B1A9021}"/>
              </a:ext>
            </a:extLst>
          </p:cNvPr>
          <p:cNvSpPr>
            <a:spLocks noGrp="1" noRot="1" noChangeAspect="1" noChangeArrowheads="1" noTextEdit="1"/>
          </p:cNvSpPr>
          <p:nvPr>
            <p:ph type="sldImg"/>
          </p:nvPr>
        </p:nvSpPr>
        <p:spPr>
          <a:xfrm>
            <a:off x="381000" y="685800"/>
            <a:ext cx="6096000" cy="3429000"/>
          </a:xfrm>
          <a:ln/>
        </p:spPr>
      </p:sp>
      <p:sp>
        <p:nvSpPr>
          <p:cNvPr id="122884" name="Rectangle 3">
            <a:extLst>
              <a:ext uri="{FF2B5EF4-FFF2-40B4-BE49-F238E27FC236}">
                <a16:creationId xmlns:a16="http://schemas.microsoft.com/office/drawing/2014/main" id="{6AC38414-4CE1-498E-BE58-451B76A11C60}"/>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hangingPunct="1"/>
            <a:endParaRPr lang="en-US" altLang="en-US">
              <a:latin typeface="Arial" panose="020B0604020202020204" pitchFamily="34" charset="0"/>
            </a:endParaRPr>
          </a:p>
        </p:txBody>
      </p:sp>
    </p:spTree>
    <p:extLst>
      <p:ext uri="{BB962C8B-B14F-4D97-AF65-F5344CB8AC3E}">
        <p14:creationId xmlns:p14="http://schemas.microsoft.com/office/powerpoint/2010/main" val="3052882660"/>
      </p:ext>
    </p:extLst>
  </p:cSld>
  <p:clrMapOvr>
    <a:masterClrMapping/>
  </p:clrMapOvr>
</p:notes>
</file>

<file path=ppt/notesSlides/notesSlide5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4930" name="Rectangle 7">
            <a:extLst>
              <a:ext uri="{FF2B5EF4-FFF2-40B4-BE49-F238E27FC236}">
                <a16:creationId xmlns:a16="http://schemas.microsoft.com/office/drawing/2014/main" id="{49EFBEF5-FA34-4154-A294-BC3CE0395DA1}"/>
              </a:ext>
            </a:extLst>
          </p:cNvPr>
          <p:cNvSpPr>
            <a:spLocks noGrp="1" noChangeArrowheads="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8C9BC504-B53C-4A29-AA6D-3AD9B0612FF2}" type="slidenum">
              <a:rPr lang="en-US" altLang="en-US" smtClean="0">
                <a:latin typeface="Arial" panose="020B0604020202020204" pitchFamily="34" charset="0"/>
              </a:rPr>
              <a:pPr/>
              <a:t>66</a:t>
            </a:fld>
            <a:endParaRPr lang="en-US" altLang="en-US">
              <a:latin typeface="Arial" panose="020B0604020202020204" pitchFamily="34" charset="0"/>
            </a:endParaRPr>
          </a:p>
        </p:txBody>
      </p:sp>
      <p:sp>
        <p:nvSpPr>
          <p:cNvPr id="124931" name="Rectangle 2">
            <a:extLst>
              <a:ext uri="{FF2B5EF4-FFF2-40B4-BE49-F238E27FC236}">
                <a16:creationId xmlns:a16="http://schemas.microsoft.com/office/drawing/2014/main" id="{E480C93D-6327-4CDB-B2C6-9FA4054FD486}"/>
              </a:ext>
            </a:extLst>
          </p:cNvPr>
          <p:cNvSpPr>
            <a:spLocks noGrp="1" noRot="1" noChangeAspect="1" noChangeArrowheads="1" noTextEdit="1"/>
          </p:cNvSpPr>
          <p:nvPr>
            <p:ph type="sldImg"/>
          </p:nvPr>
        </p:nvSpPr>
        <p:spPr>
          <a:xfrm>
            <a:off x="381000" y="685800"/>
            <a:ext cx="6096000" cy="3429000"/>
          </a:xfrm>
          <a:ln/>
        </p:spPr>
      </p:sp>
      <p:sp>
        <p:nvSpPr>
          <p:cNvPr id="124932" name="Rectangle 3">
            <a:extLst>
              <a:ext uri="{FF2B5EF4-FFF2-40B4-BE49-F238E27FC236}">
                <a16:creationId xmlns:a16="http://schemas.microsoft.com/office/drawing/2014/main" id="{2A003B0D-B491-4E38-A8CB-24E068AF8BCC}"/>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hangingPunct="1"/>
            <a:endParaRPr lang="en-US" altLang="en-US">
              <a:latin typeface="Arial" panose="020B0604020202020204" pitchFamily="34" charset="0"/>
            </a:endParaRPr>
          </a:p>
        </p:txBody>
      </p:sp>
    </p:spTree>
    <p:extLst>
      <p:ext uri="{BB962C8B-B14F-4D97-AF65-F5344CB8AC3E}">
        <p14:creationId xmlns:p14="http://schemas.microsoft.com/office/powerpoint/2010/main" val="1501070975"/>
      </p:ext>
    </p:extLst>
  </p:cSld>
  <p:clrMapOvr>
    <a:masterClrMapping/>
  </p:clrMapOvr>
</p:notes>
</file>

<file path=ppt/notesSlides/notesSlide5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9026" name="Rectangle 7">
            <a:extLst>
              <a:ext uri="{FF2B5EF4-FFF2-40B4-BE49-F238E27FC236}">
                <a16:creationId xmlns:a16="http://schemas.microsoft.com/office/drawing/2014/main" id="{1AC386EA-1FC8-42D2-9307-96341A0C9DBF}"/>
              </a:ext>
            </a:extLst>
          </p:cNvPr>
          <p:cNvSpPr>
            <a:spLocks noGrp="1" noChangeArrowheads="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5EE3AFDD-A7A6-484C-AEB9-F9078B0C365B}" type="slidenum">
              <a:rPr lang="en-US" altLang="en-US" smtClean="0">
                <a:latin typeface="Arial" panose="020B0604020202020204" pitchFamily="34" charset="0"/>
              </a:rPr>
              <a:pPr/>
              <a:t>69</a:t>
            </a:fld>
            <a:endParaRPr lang="en-US" altLang="en-US">
              <a:latin typeface="Arial" panose="020B0604020202020204" pitchFamily="34" charset="0"/>
            </a:endParaRPr>
          </a:p>
        </p:txBody>
      </p:sp>
      <p:sp>
        <p:nvSpPr>
          <p:cNvPr id="129027" name="Rectangle 2">
            <a:extLst>
              <a:ext uri="{FF2B5EF4-FFF2-40B4-BE49-F238E27FC236}">
                <a16:creationId xmlns:a16="http://schemas.microsoft.com/office/drawing/2014/main" id="{16D55377-74B3-44A4-8C5E-F9BC082B347F}"/>
              </a:ext>
            </a:extLst>
          </p:cNvPr>
          <p:cNvSpPr>
            <a:spLocks noGrp="1" noRot="1" noChangeAspect="1" noChangeArrowheads="1" noTextEdit="1"/>
          </p:cNvSpPr>
          <p:nvPr>
            <p:ph type="sldImg"/>
          </p:nvPr>
        </p:nvSpPr>
        <p:spPr>
          <a:xfrm>
            <a:off x="381000" y="685800"/>
            <a:ext cx="6096000" cy="3429000"/>
          </a:xfrm>
          <a:ln/>
        </p:spPr>
      </p:sp>
      <p:sp>
        <p:nvSpPr>
          <p:cNvPr id="129028" name="Rectangle 3">
            <a:extLst>
              <a:ext uri="{FF2B5EF4-FFF2-40B4-BE49-F238E27FC236}">
                <a16:creationId xmlns:a16="http://schemas.microsoft.com/office/drawing/2014/main" id="{5EEE8301-526F-4657-A937-5F69CC6087F2}"/>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hangingPunct="1"/>
            <a:endParaRPr lang="en-US" altLang="en-US">
              <a:latin typeface="Arial" panose="020B0604020202020204" pitchFamily="34" charset="0"/>
            </a:endParaRPr>
          </a:p>
        </p:txBody>
      </p:sp>
    </p:spTree>
    <p:extLst>
      <p:ext uri="{BB962C8B-B14F-4D97-AF65-F5344CB8AC3E}">
        <p14:creationId xmlns:p14="http://schemas.microsoft.com/office/powerpoint/2010/main" val="1447604940"/>
      </p:ext>
    </p:extLst>
  </p:cSld>
  <p:clrMapOvr>
    <a:masterClrMapping/>
  </p:clrMapOvr>
</p:notes>
</file>

<file path=ppt/notesSlides/notesSlide5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2098" name="Rectangle 7">
            <a:extLst>
              <a:ext uri="{FF2B5EF4-FFF2-40B4-BE49-F238E27FC236}">
                <a16:creationId xmlns:a16="http://schemas.microsoft.com/office/drawing/2014/main" id="{5CDFAB91-E212-4C29-A8F9-094720EF9BD0}"/>
              </a:ext>
            </a:extLst>
          </p:cNvPr>
          <p:cNvSpPr>
            <a:spLocks noGrp="1" noChangeArrowheads="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C434004F-36E5-4C03-9069-10306D145EE4}" type="slidenum">
              <a:rPr lang="en-US" altLang="en-US" smtClean="0">
                <a:latin typeface="Arial" panose="020B0604020202020204" pitchFamily="34" charset="0"/>
              </a:rPr>
              <a:pPr/>
              <a:t>71</a:t>
            </a:fld>
            <a:endParaRPr lang="en-US" altLang="en-US">
              <a:latin typeface="Arial" panose="020B0604020202020204" pitchFamily="34" charset="0"/>
            </a:endParaRPr>
          </a:p>
        </p:txBody>
      </p:sp>
      <p:sp>
        <p:nvSpPr>
          <p:cNvPr id="132099" name="Rectangle 2">
            <a:extLst>
              <a:ext uri="{FF2B5EF4-FFF2-40B4-BE49-F238E27FC236}">
                <a16:creationId xmlns:a16="http://schemas.microsoft.com/office/drawing/2014/main" id="{6229B829-D79B-40BA-AB81-10D1B218E0AF}"/>
              </a:ext>
            </a:extLst>
          </p:cNvPr>
          <p:cNvSpPr>
            <a:spLocks noGrp="1" noRot="1" noChangeAspect="1" noChangeArrowheads="1" noTextEdit="1"/>
          </p:cNvSpPr>
          <p:nvPr>
            <p:ph type="sldImg"/>
          </p:nvPr>
        </p:nvSpPr>
        <p:spPr>
          <a:xfrm>
            <a:off x="381000" y="685800"/>
            <a:ext cx="6096000" cy="3429000"/>
          </a:xfrm>
          <a:ln/>
        </p:spPr>
      </p:sp>
      <p:sp>
        <p:nvSpPr>
          <p:cNvPr id="132100" name="Rectangle 3">
            <a:extLst>
              <a:ext uri="{FF2B5EF4-FFF2-40B4-BE49-F238E27FC236}">
                <a16:creationId xmlns:a16="http://schemas.microsoft.com/office/drawing/2014/main" id="{F7FD51E5-4713-475E-B7BA-CB86A07CF62A}"/>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hangingPunct="1"/>
            <a:endParaRPr lang="en-US" altLang="en-US">
              <a:latin typeface="Arial" panose="020B0604020202020204" pitchFamily="34" charset="0"/>
            </a:endParaRPr>
          </a:p>
        </p:txBody>
      </p:sp>
    </p:spTree>
    <p:extLst>
      <p:ext uri="{BB962C8B-B14F-4D97-AF65-F5344CB8AC3E}">
        <p14:creationId xmlns:p14="http://schemas.microsoft.com/office/powerpoint/2010/main" val="2871628603"/>
      </p:ext>
    </p:extLst>
  </p:cSld>
  <p:clrMapOvr>
    <a:masterClrMapping/>
  </p:clrMapOvr>
</p:notes>
</file>

<file path=ppt/notesSlides/notesSlide5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4146" name="Rectangle 7">
            <a:extLst>
              <a:ext uri="{FF2B5EF4-FFF2-40B4-BE49-F238E27FC236}">
                <a16:creationId xmlns:a16="http://schemas.microsoft.com/office/drawing/2014/main" id="{BB002F0A-AB57-4398-AE68-5839351DBFD6}"/>
              </a:ext>
            </a:extLst>
          </p:cNvPr>
          <p:cNvSpPr>
            <a:spLocks noGrp="1" noChangeArrowheads="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94BA6A95-42EA-4A94-BAEB-E1AD4F047649}" type="slidenum">
              <a:rPr lang="en-US" altLang="en-US" smtClean="0">
                <a:latin typeface="Arial" panose="020B0604020202020204" pitchFamily="34" charset="0"/>
              </a:rPr>
              <a:pPr/>
              <a:t>72</a:t>
            </a:fld>
            <a:endParaRPr lang="en-US" altLang="en-US">
              <a:latin typeface="Arial" panose="020B0604020202020204" pitchFamily="34" charset="0"/>
            </a:endParaRPr>
          </a:p>
        </p:txBody>
      </p:sp>
      <p:sp>
        <p:nvSpPr>
          <p:cNvPr id="134147" name="Rectangle 2">
            <a:extLst>
              <a:ext uri="{FF2B5EF4-FFF2-40B4-BE49-F238E27FC236}">
                <a16:creationId xmlns:a16="http://schemas.microsoft.com/office/drawing/2014/main" id="{C52E14E3-4040-4983-85BF-98A6B4159106}"/>
              </a:ext>
            </a:extLst>
          </p:cNvPr>
          <p:cNvSpPr>
            <a:spLocks noGrp="1" noRot="1" noChangeAspect="1" noChangeArrowheads="1" noTextEdit="1"/>
          </p:cNvSpPr>
          <p:nvPr>
            <p:ph type="sldImg"/>
          </p:nvPr>
        </p:nvSpPr>
        <p:spPr>
          <a:xfrm>
            <a:off x="381000" y="685800"/>
            <a:ext cx="6096000" cy="3429000"/>
          </a:xfrm>
          <a:ln/>
        </p:spPr>
      </p:sp>
      <p:sp>
        <p:nvSpPr>
          <p:cNvPr id="134148" name="Rectangle 3">
            <a:extLst>
              <a:ext uri="{FF2B5EF4-FFF2-40B4-BE49-F238E27FC236}">
                <a16:creationId xmlns:a16="http://schemas.microsoft.com/office/drawing/2014/main" id="{D398FFB5-8ED9-4912-9909-47EBC377AFF4}"/>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hangingPunct="1"/>
            <a:endParaRPr lang="en-US" altLang="en-US">
              <a:latin typeface="Arial" panose="020B0604020202020204" pitchFamily="34" charset="0"/>
            </a:endParaRPr>
          </a:p>
        </p:txBody>
      </p:sp>
    </p:spTree>
    <p:extLst>
      <p:ext uri="{BB962C8B-B14F-4D97-AF65-F5344CB8AC3E}">
        <p14:creationId xmlns:p14="http://schemas.microsoft.com/office/powerpoint/2010/main" val="1945566696"/>
      </p:ext>
    </p:extLst>
  </p:cSld>
  <p:clrMapOvr>
    <a:masterClrMapping/>
  </p:clrMapOvr>
</p:notes>
</file>

<file path=ppt/notesSlides/notesSlide6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6194" name="Rectangle 7">
            <a:extLst>
              <a:ext uri="{FF2B5EF4-FFF2-40B4-BE49-F238E27FC236}">
                <a16:creationId xmlns:a16="http://schemas.microsoft.com/office/drawing/2014/main" id="{98CD45B2-D5FB-413A-81C1-E6275967CABC}"/>
              </a:ext>
            </a:extLst>
          </p:cNvPr>
          <p:cNvSpPr>
            <a:spLocks noGrp="1" noChangeArrowheads="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24FA491C-0B0D-4D08-9AA5-C8B106794D05}" type="slidenum">
              <a:rPr lang="en-US" altLang="en-US" smtClean="0">
                <a:latin typeface="Arial" panose="020B0604020202020204" pitchFamily="34" charset="0"/>
              </a:rPr>
              <a:pPr/>
              <a:t>73</a:t>
            </a:fld>
            <a:endParaRPr lang="en-US" altLang="en-US">
              <a:latin typeface="Arial" panose="020B0604020202020204" pitchFamily="34" charset="0"/>
            </a:endParaRPr>
          </a:p>
        </p:txBody>
      </p:sp>
      <p:sp>
        <p:nvSpPr>
          <p:cNvPr id="136195" name="Rectangle 2">
            <a:extLst>
              <a:ext uri="{FF2B5EF4-FFF2-40B4-BE49-F238E27FC236}">
                <a16:creationId xmlns:a16="http://schemas.microsoft.com/office/drawing/2014/main" id="{13D22624-9284-484D-A803-07521A413248}"/>
              </a:ext>
            </a:extLst>
          </p:cNvPr>
          <p:cNvSpPr>
            <a:spLocks noGrp="1" noRot="1" noChangeAspect="1" noChangeArrowheads="1" noTextEdit="1"/>
          </p:cNvSpPr>
          <p:nvPr>
            <p:ph type="sldImg"/>
          </p:nvPr>
        </p:nvSpPr>
        <p:spPr>
          <a:xfrm>
            <a:off x="381000" y="685800"/>
            <a:ext cx="6096000" cy="3429000"/>
          </a:xfrm>
          <a:ln/>
        </p:spPr>
      </p:sp>
      <p:sp>
        <p:nvSpPr>
          <p:cNvPr id="136196" name="Rectangle 3">
            <a:extLst>
              <a:ext uri="{FF2B5EF4-FFF2-40B4-BE49-F238E27FC236}">
                <a16:creationId xmlns:a16="http://schemas.microsoft.com/office/drawing/2014/main" id="{502F5C01-C627-4843-9F35-DEEED26B277A}"/>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hangingPunct="1"/>
            <a:endParaRPr lang="en-US" altLang="en-US">
              <a:latin typeface="Arial" panose="020B0604020202020204" pitchFamily="34" charset="0"/>
            </a:endParaRPr>
          </a:p>
        </p:txBody>
      </p:sp>
    </p:spTree>
    <p:extLst>
      <p:ext uri="{BB962C8B-B14F-4D97-AF65-F5344CB8AC3E}">
        <p14:creationId xmlns:p14="http://schemas.microsoft.com/office/powerpoint/2010/main" val="3574954296"/>
      </p:ext>
    </p:extLst>
  </p:cSld>
  <p:clrMapOvr>
    <a:masterClrMapping/>
  </p:clrMapOvr>
</p:notes>
</file>

<file path=ppt/notesSlides/notesSlide6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8242" name="Rectangle 7">
            <a:extLst>
              <a:ext uri="{FF2B5EF4-FFF2-40B4-BE49-F238E27FC236}">
                <a16:creationId xmlns:a16="http://schemas.microsoft.com/office/drawing/2014/main" id="{D0B10AF5-15FD-40D7-B6BC-057FAF163AC7}"/>
              </a:ext>
            </a:extLst>
          </p:cNvPr>
          <p:cNvSpPr>
            <a:spLocks noGrp="1" noChangeArrowheads="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99834203-5AE7-4FB7-A9B5-A4A9C5720F8D}" type="slidenum">
              <a:rPr lang="en-US" altLang="en-US" smtClean="0">
                <a:latin typeface="Arial" panose="020B0604020202020204" pitchFamily="34" charset="0"/>
              </a:rPr>
              <a:pPr/>
              <a:t>74</a:t>
            </a:fld>
            <a:endParaRPr lang="en-US" altLang="en-US">
              <a:latin typeface="Arial" panose="020B0604020202020204" pitchFamily="34" charset="0"/>
            </a:endParaRPr>
          </a:p>
        </p:txBody>
      </p:sp>
      <p:sp>
        <p:nvSpPr>
          <p:cNvPr id="138243" name="Rectangle 2">
            <a:extLst>
              <a:ext uri="{FF2B5EF4-FFF2-40B4-BE49-F238E27FC236}">
                <a16:creationId xmlns:a16="http://schemas.microsoft.com/office/drawing/2014/main" id="{AC9AA943-CA27-4AC7-98D3-FEB2E83E5B85}"/>
              </a:ext>
            </a:extLst>
          </p:cNvPr>
          <p:cNvSpPr>
            <a:spLocks noGrp="1" noRot="1" noChangeAspect="1" noChangeArrowheads="1" noTextEdit="1"/>
          </p:cNvSpPr>
          <p:nvPr>
            <p:ph type="sldImg"/>
          </p:nvPr>
        </p:nvSpPr>
        <p:spPr>
          <a:xfrm>
            <a:off x="381000" y="685800"/>
            <a:ext cx="6096000" cy="3429000"/>
          </a:xfrm>
          <a:ln/>
        </p:spPr>
      </p:sp>
      <p:sp>
        <p:nvSpPr>
          <p:cNvPr id="138244" name="Rectangle 3">
            <a:extLst>
              <a:ext uri="{FF2B5EF4-FFF2-40B4-BE49-F238E27FC236}">
                <a16:creationId xmlns:a16="http://schemas.microsoft.com/office/drawing/2014/main" id="{9338787B-016D-49FA-9C56-13C7F9AFA869}"/>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hangingPunct="1"/>
            <a:endParaRPr lang="en-US" altLang="en-US">
              <a:latin typeface="Arial" panose="020B0604020202020204" pitchFamily="34" charset="0"/>
            </a:endParaRPr>
          </a:p>
        </p:txBody>
      </p:sp>
    </p:spTree>
    <p:extLst>
      <p:ext uri="{BB962C8B-B14F-4D97-AF65-F5344CB8AC3E}">
        <p14:creationId xmlns:p14="http://schemas.microsoft.com/office/powerpoint/2010/main" val="3754833099"/>
      </p:ext>
    </p:extLst>
  </p:cSld>
  <p:clrMapOvr>
    <a:masterClrMapping/>
  </p:clrMapOvr>
</p:notes>
</file>

<file path=ppt/notesSlides/notesSlide6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0290" name="Rectangle 7">
            <a:extLst>
              <a:ext uri="{FF2B5EF4-FFF2-40B4-BE49-F238E27FC236}">
                <a16:creationId xmlns:a16="http://schemas.microsoft.com/office/drawing/2014/main" id="{100CCD2B-F8EA-4627-9B22-EDB9333C85F8}"/>
              </a:ext>
            </a:extLst>
          </p:cNvPr>
          <p:cNvSpPr>
            <a:spLocks noGrp="1" noChangeArrowheads="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811F68DE-8B6E-4693-8881-A3608A4648F4}" type="slidenum">
              <a:rPr lang="en-US" altLang="en-US" smtClean="0">
                <a:solidFill>
                  <a:srgbClr val="000000"/>
                </a:solidFill>
                <a:latin typeface="Arial" panose="020B0604020202020204" pitchFamily="34" charset="0"/>
              </a:rPr>
              <a:pPr/>
              <a:t>75</a:t>
            </a:fld>
            <a:endParaRPr lang="en-US" altLang="en-US">
              <a:solidFill>
                <a:srgbClr val="000000"/>
              </a:solidFill>
              <a:latin typeface="Arial" panose="020B0604020202020204" pitchFamily="34" charset="0"/>
            </a:endParaRPr>
          </a:p>
        </p:txBody>
      </p:sp>
      <p:sp>
        <p:nvSpPr>
          <p:cNvPr id="140291" name="Rectangle 2">
            <a:extLst>
              <a:ext uri="{FF2B5EF4-FFF2-40B4-BE49-F238E27FC236}">
                <a16:creationId xmlns:a16="http://schemas.microsoft.com/office/drawing/2014/main" id="{7080D443-C510-4973-8DB4-021218E7A8EA}"/>
              </a:ext>
            </a:extLst>
          </p:cNvPr>
          <p:cNvSpPr>
            <a:spLocks noGrp="1" noRot="1" noChangeAspect="1" noChangeArrowheads="1" noTextEdit="1"/>
          </p:cNvSpPr>
          <p:nvPr>
            <p:ph type="sldImg"/>
          </p:nvPr>
        </p:nvSpPr>
        <p:spPr>
          <a:xfrm>
            <a:off x="381000" y="685800"/>
            <a:ext cx="6096000" cy="3429000"/>
          </a:xfrm>
          <a:ln/>
        </p:spPr>
      </p:sp>
      <p:sp>
        <p:nvSpPr>
          <p:cNvPr id="140292" name="Rectangle 3">
            <a:extLst>
              <a:ext uri="{FF2B5EF4-FFF2-40B4-BE49-F238E27FC236}">
                <a16:creationId xmlns:a16="http://schemas.microsoft.com/office/drawing/2014/main" id="{3C8DC816-E3DB-4E80-BD1E-B7DB159159C4}"/>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ltLang="en-US">
              <a:latin typeface="Arial" panose="020B0604020202020204" pitchFamily="34" charset="0"/>
            </a:endParaRPr>
          </a:p>
        </p:txBody>
      </p:sp>
    </p:spTree>
    <p:extLst>
      <p:ext uri="{BB962C8B-B14F-4D97-AF65-F5344CB8AC3E}">
        <p14:creationId xmlns:p14="http://schemas.microsoft.com/office/powerpoint/2010/main" val="283973074"/>
      </p:ext>
    </p:extLst>
  </p:cSld>
  <p:clrMapOvr>
    <a:masterClrMapping/>
  </p:clrMapOvr>
</p:notes>
</file>

<file path=ppt/notesSlides/notesSlide6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2338" name="Rectangle 7">
            <a:extLst>
              <a:ext uri="{FF2B5EF4-FFF2-40B4-BE49-F238E27FC236}">
                <a16:creationId xmlns:a16="http://schemas.microsoft.com/office/drawing/2014/main" id="{A9FA4920-6401-4151-BD33-A52D66DB6F70}"/>
              </a:ext>
            </a:extLst>
          </p:cNvPr>
          <p:cNvSpPr>
            <a:spLocks noGrp="1" noChangeArrowheads="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01507CD7-929F-471C-AC75-81E3B603455E}" type="slidenum">
              <a:rPr lang="en-US" altLang="en-US" smtClean="0">
                <a:solidFill>
                  <a:srgbClr val="000000"/>
                </a:solidFill>
                <a:latin typeface="Arial" panose="020B0604020202020204" pitchFamily="34" charset="0"/>
              </a:rPr>
              <a:pPr/>
              <a:t>76</a:t>
            </a:fld>
            <a:endParaRPr lang="en-US" altLang="en-US">
              <a:solidFill>
                <a:srgbClr val="000000"/>
              </a:solidFill>
              <a:latin typeface="Arial" panose="020B0604020202020204" pitchFamily="34" charset="0"/>
            </a:endParaRPr>
          </a:p>
        </p:txBody>
      </p:sp>
      <p:sp>
        <p:nvSpPr>
          <p:cNvPr id="142339" name="Rectangle 2">
            <a:extLst>
              <a:ext uri="{FF2B5EF4-FFF2-40B4-BE49-F238E27FC236}">
                <a16:creationId xmlns:a16="http://schemas.microsoft.com/office/drawing/2014/main" id="{09E1A092-3477-4C2F-8F8B-D575F0508B19}"/>
              </a:ext>
            </a:extLst>
          </p:cNvPr>
          <p:cNvSpPr>
            <a:spLocks noGrp="1" noRot="1" noChangeAspect="1" noChangeArrowheads="1" noTextEdit="1"/>
          </p:cNvSpPr>
          <p:nvPr>
            <p:ph type="sldImg"/>
          </p:nvPr>
        </p:nvSpPr>
        <p:spPr>
          <a:xfrm>
            <a:off x="381000" y="685800"/>
            <a:ext cx="6096000" cy="3429000"/>
          </a:xfrm>
          <a:ln/>
        </p:spPr>
      </p:sp>
      <p:sp>
        <p:nvSpPr>
          <p:cNvPr id="142340" name="Rectangle 3">
            <a:extLst>
              <a:ext uri="{FF2B5EF4-FFF2-40B4-BE49-F238E27FC236}">
                <a16:creationId xmlns:a16="http://schemas.microsoft.com/office/drawing/2014/main" id="{70A52ACF-DA2E-4CB1-BDC0-B99C6D7A912C}"/>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ltLang="en-US">
              <a:latin typeface="Arial" panose="020B0604020202020204" pitchFamily="34" charset="0"/>
            </a:endParaRPr>
          </a:p>
        </p:txBody>
      </p:sp>
    </p:spTree>
    <p:extLst>
      <p:ext uri="{BB962C8B-B14F-4D97-AF65-F5344CB8AC3E}">
        <p14:creationId xmlns:p14="http://schemas.microsoft.com/office/powerpoint/2010/main" val="2834294989"/>
      </p:ext>
    </p:extLst>
  </p:cSld>
  <p:clrMapOvr>
    <a:masterClrMapping/>
  </p:clrMapOvr>
</p:notes>
</file>

<file path=ppt/notesSlides/notesSlide6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4386" name="Rectangle 7">
            <a:extLst>
              <a:ext uri="{FF2B5EF4-FFF2-40B4-BE49-F238E27FC236}">
                <a16:creationId xmlns:a16="http://schemas.microsoft.com/office/drawing/2014/main" id="{DE46F08C-ECBC-4D4E-8297-2CB19946762E}"/>
              </a:ext>
            </a:extLst>
          </p:cNvPr>
          <p:cNvSpPr>
            <a:spLocks noGrp="1" noChangeArrowheads="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C64BB4BA-5289-45A0-B78A-2DA0A824B493}" type="slidenum">
              <a:rPr lang="en-US" altLang="en-US" smtClean="0">
                <a:latin typeface="Arial" panose="020B0604020202020204" pitchFamily="34" charset="0"/>
              </a:rPr>
              <a:pPr/>
              <a:t>77</a:t>
            </a:fld>
            <a:endParaRPr lang="en-US" altLang="en-US">
              <a:latin typeface="Arial" panose="020B0604020202020204" pitchFamily="34" charset="0"/>
            </a:endParaRPr>
          </a:p>
        </p:txBody>
      </p:sp>
      <p:sp>
        <p:nvSpPr>
          <p:cNvPr id="144387" name="Rectangle 2">
            <a:extLst>
              <a:ext uri="{FF2B5EF4-FFF2-40B4-BE49-F238E27FC236}">
                <a16:creationId xmlns:a16="http://schemas.microsoft.com/office/drawing/2014/main" id="{FFA0D6D1-793B-4807-91C1-DE6BE4C5F616}"/>
              </a:ext>
            </a:extLst>
          </p:cNvPr>
          <p:cNvSpPr>
            <a:spLocks noGrp="1" noRot="1" noChangeAspect="1" noChangeArrowheads="1" noTextEdit="1"/>
          </p:cNvSpPr>
          <p:nvPr>
            <p:ph type="sldImg"/>
          </p:nvPr>
        </p:nvSpPr>
        <p:spPr>
          <a:xfrm>
            <a:off x="381000" y="685800"/>
            <a:ext cx="6096000" cy="3429000"/>
          </a:xfrm>
          <a:ln/>
        </p:spPr>
      </p:sp>
      <p:sp>
        <p:nvSpPr>
          <p:cNvPr id="144388" name="Rectangle 3">
            <a:extLst>
              <a:ext uri="{FF2B5EF4-FFF2-40B4-BE49-F238E27FC236}">
                <a16:creationId xmlns:a16="http://schemas.microsoft.com/office/drawing/2014/main" id="{A1D5E68C-F525-42F5-BF92-BBC35F0D9059}"/>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hangingPunct="1"/>
            <a:endParaRPr lang="en-US" altLang="en-US">
              <a:latin typeface="Arial" panose="020B0604020202020204" pitchFamily="34" charset="0"/>
            </a:endParaRPr>
          </a:p>
        </p:txBody>
      </p:sp>
    </p:spTree>
    <p:extLst>
      <p:ext uri="{BB962C8B-B14F-4D97-AF65-F5344CB8AC3E}">
        <p14:creationId xmlns:p14="http://schemas.microsoft.com/office/powerpoint/2010/main" val="3432788512"/>
      </p:ext>
    </p:extLst>
  </p:cSld>
  <p:clrMapOvr>
    <a:masterClrMapping/>
  </p:clrMapOvr>
</p:notes>
</file>

<file path=ppt/notesSlides/notesSlide6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6434" name="Slide Image Placeholder 1">
            <a:extLst>
              <a:ext uri="{FF2B5EF4-FFF2-40B4-BE49-F238E27FC236}">
                <a16:creationId xmlns:a16="http://schemas.microsoft.com/office/drawing/2014/main" id="{5EBA27A3-9406-4CB6-89C7-4881D5AC25B5}"/>
              </a:ext>
            </a:extLst>
          </p:cNvPr>
          <p:cNvSpPr>
            <a:spLocks noGrp="1" noRot="1" noChangeAspect="1" noChangeArrowheads="1" noTextEdit="1"/>
          </p:cNvSpPr>
          <p:nvPr>
            <p:ph type="sldImg"/>
          </p:nvPr>
        </p:nvSpPr>
        <p:spPr>
          <a:xfrm>
            <a:off x="381000" y="685800"/>
            <a:ext cx="6096000" cy="3429000"/>
          </a:xfrm>
          <a:ln/>
        </p:spPr>
      </p:sp>
      <p:sp>
        <p:nvSpPr>
          <p:cNvPr id="146435" name="Notes Placeholder 2">
            <a:extLst>
              <a:ext uri="{FF2B5EF4-FFF2-40B4-BE49-F238E27FC236}">
                <a16:creationId xmlns:a16="http://schemas.microsoft.com/office/drawing/2014/main" id="{FF980BCA-9D98-4DDC-AC94-22B46689A7FA}"/>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ltLang="en-US">
              <a:latin typeface="Arial" panose="020B0604020202020204" pitchFamily="34" charset="0"/>
            </a:endParaRPr>
          </a:p>
        </p:txBody>
      </p:sp>
      <p:sp>
        <p:nvSpPr>
          <p:cNvPr id="146436" name="Slide Number Placeholder 3">
            <a:extLst>
              <a:ext uri="{FF2B5EF4-FFF2-40B4-BE49-F238E27FC236}">
                <a16:creationId xmlns:a16="http://schemas.microsoft.com/office/drawing/2014/main" id="{3BB197FD-BAED-441E-B4CF-957FBA132C06}"/>
              </a:ext>
            </a:extLst>
          </p:cNvPr>
          <p:cNvSpPr>
            <a:spLocks noGrp="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9C4036AC-2F76-4B57-90B9-DF2AC38A93AB}" type="slidenum">
              <a:rPr lang="en-US" altLang="en-US" smtClean="0">
                <a:latin typeface="Arial" panose="020B0604020202020204" pitchFamily="34" charset="0"/>
              </a:rPr>
              <a:pPr/>
              <a:t>78</a:t>
            </a:fld>
            <a:endParaRPr lang="en-US" altLang="en-US">
              <a:latin typeface="Arial" panose="020B0604020202020204" pitchFamily="34" charset="0"/>
            </a:endParaRPr>
          </a:p>
        </p:txBody>
      </p:sp>
    </p:spTree>
    <p:extLst>
      <p:ext uri="{BB962C8B-B14F-4D97-AF65-F5344CB8AC3E}">
        <p14:creationId xmlns:p14="http://schemas.microsoft.com/office/powerpoint/2010/main" val="1745565134"/>
      </p:ext>
    </p:extLst>
  </p:cSld>
  <p:clrMapOvr>
    <a:masterClrMapping/>
  </p:clrMapOvr>
</p:notes>
</file>

<file path=ppt/notesSlides/notesSlide6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8482" name="Slide Image Placeholder 1">
            <a:extLst>
              <a:ext uri="{FF2B5EF4-FFF2-40B4-BE49-F238E27FC236}">
                <a16:creationId xmlns:a16="http://schemas.microsoft.com/office/drawing/2014/main" id="{27B0170C-1867-43AB-8752-055213D0836A}"/>
              </a:ext>
            </a:extLst>
          </p:cNvPr>
          <p:cNvSpPr>
            <a:spLocks noGrp="1" noRot="1" noChangeAspect="1" noChangeArrowheads="1" noTextEdit="1"/>
          </p:cNvSpPr>
          <p:nvPr>
            <p:ph type="sldImg"/>
          </p:nvPr>
        </p:nvSpPr>
        <p:spPr>
          <a:xfrm>
            <a:off x="381000" y="685800"/>
            <a:ext cx="6096000" cy="3429000"/>
          </a:xfrm>
          <a:ln/>
        </p:spPr>
      </p:sp>
      <p:sp>
        <p:nvSpPr>
          <p:cNvPr id="148483" name="Notes Placeholder 2">
            <a:extLst>
              <a:ext uri="{FF2B5EF4-FFF2-40B4-BE49-F238E27FC236}">
                <a16:creationId xmlns:a16="http://schemas.microsoft.com/office/drawing/2014/main" id="{1C44DE2A-60DC-4764-AD7E-7440B1366B3D}"/>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ltLang="en-US">
              <a:latin typeface="Arial" panose="020B0604020202020204" pitchFamily="34" charset="0"/>
            </a:endParaRPr>
          </a:p>
        </p:txBody>
      </p:sp>
      <p:sp>
        <p:nvSpPr>
          <p:cNvPr id="148484" name="Slide Number Placeholder 3">
            <a:extLst>
              <a:ext uri="{FF2B5EF4-FFF2-40B4-BE49-F238E27FC236}">
                <a16:creationId xmlns:a16="http://schemas.microsoft.com/office/drawing/2014/main" id="{95AA1EA8-B74C-4F4E-BAE1-D3CFF43C618A}"/>
              </a:ext>
            </a:extLst>
          </p:cNvPr>
          <p:cNvSpPr>
            <a:spLocks noGrp="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A665C6E9-598A-4E47-8370-8DE400D1F197}" type="slidenum">
              <a:rPr lang="en-US" altLang="en-US" smtClean="0">
                <a:latin typeface="Arial" panose="020B0604020202020204" pitchFamily="34" charset="0"/>
              </a:rPr>
              <a:pPr/>
              <a:t>79</a:t>
            </a:fld>
            <a:endParaRPr lang="en-US" altLang="en-US">
              <a:latin typeface="Arial" panose="020B0604020202020204" pitchFamily="34" charset="0"/>
            </a:endParaRPr>
          </a:p>
        </p:txBody>
      </p:sp>
    </p:spTree>
    <p:extLst>
      <p:ext uri="{BB962C8B-B14F-4D97-AF65-F5344CB8AC3E}">
        <p14:creationId xmlns:p14="http://schemas.microsoft.com/office/powerpoint/2010/main" val="2636118307"/>
      </p:ext>
    </p:extLst>
  </p:cSld>
  <p:clrMapOvr>
    <a:masterClrMapping/>
  </p:clrMapOvr>
</p:notes>
</file>

<file path=ppt/notesSlides/notesSlide6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1554" name="Rectangle 7">
            <a:extLst>
              <a:ext uri="{FF2B5EF4-FFF2-40B4-BE49-F238E27FC236}">
                <a16:creationId xmlns:a16="http://schemas.microsoft.com/office/drawing/2014/main" id="{2A4D979F-F6F9-49B2-9EC8-E00EB8DE3930}"/>
              </a:ext>
            </a:extLst>
          </p:cNvPr>
          <p:cNvSpPr>
            <a:spLocks noGrp="1" noChangeArrowheads="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E6AFF359-0AE9-4794-ADCC-ECCADF7467AE}" type="slidenum">
              <a:rPr lang="en-US" altLang="en-US" smtClean="0">
                <a:latin typeface="Arial" panose="020B0604020202020204" pitchFamily="34" charset="0"/>
              </a:rPr>
              <a:pPr/>
              <a:t>81</a:t>
            </a:fld>
            <a:endParaRPr lang="en-US" altLang="en-US">
              <a:latin typeface="Arial" panose="020B0604020202020204" pitchFamily="34" charset="0"/>
            </a:endParaRPr>
          </a:p>
        </p:txBody>
      </p:sp>
      <p:sp>
        <p:nvSpPr>
          <p:cNvPr id="151555" name="Rectangle 2">
            <a:extLst>
              <a:ext uri="{FF2B5EF4-FFF2-40B4-BE49-F238E27FC236}">
                <a16:creationId xmlns:a16="http://schemas.microsoft.com/office/drawing/2014/main" id="{3A9CFEBD-DC74-439C-B901-6FB38C6F807D}"/>
              </a:ext>
            </a:extLst>
          </p:cNvPr>
          <p:cNvSpPr>
            <a:spLocks noGrp="1" noRot="1" noChangeAspect="1" noChangeArrowheads="1" noTextEdit="1"/>
          </p:cNvSpPr>
          <p:nvPr>
            <p:ph type="sldImg"/>
          </p:nvPr>
        </p:nvSpPr>
        <p:spPr>
          <a:xfrm>
            <a:off x="381000" y="685800"/>
            <a:ext cx="6096000" cy="3429000"/>
          </a:xfrm>
          <a:ln/>
        </p:spPr>
      </p:sp>
      <p:sp>
        <p:nvSpPr>
          <p:cNvPr id="151556" name="Rectangle 3">
            <a:extLst>
              <a:ext uri="{FF2B5EF4-FFF2-40B4-BE49-F238E27FC236}">
                <a16:creationId xmlns:a16="http://schemas.microsoft.com/office/drawing/2014/main" id="{49D3963B-8075-4BFC-874D-FD436D1FCFAA}"/>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hangingPunct="1"/>
            <a:endParaRPr lang="en-US" altLang="en-US">
              <a:latin typeface="Arial" panose="020B0604020202020204" pitchFamily="34" charset="0"/>
            </a:endParaRPr>
          </a:p>
        </p:txBody>
      </p:sp>
    </p:spTree>
    <p:extLst>
      <p:ext uri="{BB962C8B-B14F-4D97-AF65-F5344CB8AC3E}">
        <p14:creationId xmlns:p14="http://schemas.microsoft.com/office/powerpoint/2010/main" val="1007434142"/>
      </p:ext>
    </p:extLst>
  </p:cSld>
  <p:clrMapOvr>
    <a:masterClrMapping/>
  </p:clrMapOvr>
</p:notes>
</file>

<file path=ppt/notesSlides/notesSlide6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3602" name="Slide Image Placeholder 1">
            <a:extLst>
              <a:ext uri="{FF2B5EF4-FFF2-40B4-BE49-F238E27FC236}">
                <a16:creationId xmlns:a16="http://schemas.microsoft.com/office/drawing/2014/main" id="{4254754C-8FAB-448B-9E10-EEC5A7B01A66}"/>
              </a:ext>
            </a:extLst>
          </p:cNvPr>
          <p:cNvSpPr>
            <a:spLocks noGrp="1" noRot="1" noChangeAspect="1" noChangeArrowheads="1" noTextEdit="1"/>
          </p:cNvSpPr>
          <p:nvPr>
            <p:ph type="sldImg"/>
          </p:nvPr>
        </p:nvSpPr>
        <p:spPr>
          <a:xfrm>
            <a:off x="381000" y="685800"/>
            <a:ext cx="6096000" cy="3429000"/>
          </a:xfrm>
          <a:ln/>
        </p:spPr>
      </p:sp>
      <p:sp>
        <p:nvSpPr>
          <p:cNvPr id="153603" name="Notes Placeholder 2">
            <a:extLst>
              <a:ext uri="{FF2B5EF4-FFF2-40B4-BE49-F238E27FC236}">
                <a16:creationId xmlns:a16="http://schemas.microsoft.com/office/drawing/2014/main" id="{91BDBB36-C3DF-47CE-A54C-0E631CF98CBC}"/>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ltLang="en-US">
              <a:latin typeface="Arial" panose="020B0604020202020204" pitchFamily="34" charset="0"/>
            </a:endParaRPr>
          </a:p>
        </p:txBody>
      </p:sp>
      <p:sp>
        <p:nvSpPr>
          <p:cNvPr id="153604" name="Slide Number Placeholder 3">
            <a:extLst>
              <a:ext uri="{FF2B5EF4-FFF2-40B4-BE49-F238E27FC236}">
                <a16:creationId xmlns:a16="http://schemas.microsoft.com/office/drawing/2014/main" id="{A5853736-8AF7-41C6-92B2-541C09DEB606}"/>
              </a:ext>
            </a:extLst>
          </p:cNvPr>
          <p:cNvSpPr>
            <a:spLocks noGrp="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9A47A7C9-1BB1-4BF4-B97E-045658BE0BFC}" type="slidenum">
              <a:rPr lang="en-US" altLang="en-US" smtClean="0">
                <a:latin typeface="Arial" panose="020B0604020202020204" pitchFamily="34" charset="0"/>
              </a:rPr>
              <a:pPr/>
              <a:t>82</a:t>
            </a:fld>
            <a:endParaRPr lang="en-US" altLang="en-US">
              <a:latin typeface="Arial" panose="020B0604020202020204" pitchFamily="34" charset="0"/>
            </a:endParaRPr>
          </a:p>
        </p:txBody>
      </p:sp>
    </p:spTree>
    <p:extLst>
      <p:ext uri="{BB962C8B-B14F-4D97-AF65-F5344CB8AC3E}">
        <p14:creationId xmlns:p14="http://schemas.microsoft.com/office/powerpoint/2010/main" val="1147149902"/>
      </p:ext>
    </p:extLst>
  </p:cSld>
  <p:clrMapOvr>
    <a:masterClrMapping/>
  </p:clrMapOvr>
</p:notes>
</file>

<file path=ppt/notesSlides/notesSlide6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5650" name="Slide Image Placeholder 1">
            <a:extLst>
              <a:ext uri="{FF2B5EF4-FFF2-40B4-BE49-F238E27FC236}">
                <a16:creationId xmlns:a16="http://schemas.microsoft.com/office/drawing/2014/main" id="{DD4C35B4-09CB-4E20-AC17-E6B303BF3426}"/>
              </a:ext>
            </a:extLst>
          </p:cNvPr>
          <p:cNvSpPr>
            <a:spLocks noGrp="1" noRot="1" noChangeAspect="1" noChangeArrowheads="1" noTextEdit="1"/>
          </p:cNvSpPr>
          <p:nvPr>
            <p:ph type="sldImg"/>
          </p:nvPr>
        </p:nvSpPr>
        <p:spPr>
          <a:xfrm>
            <a:off x="381000" y="685800"/>
            <a:ext cx="6096000" cy="3429000"/>
          </a:xfrm>
          <a:ln/>
        </p:spPr>
      </p:sp>
      <p:sp>
        <p:nvSpPr>
          <p:cNvPr id="155651" name="Notes Placeholder 2">
            <a:extLst>
              <a:ext uri="{FF2B5EF4-FFF2-40B4-BE49-F238E27FC236}">
                <a16:creationId xmlns:a16="http://schemas.microsoft.com/office/drawing/2014/main" id="{2501A861-7E68-4C12-857E-2D0F18E4750D}"/>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ltLang="en-US">
              <a:latin typeface="Arial" panose="020B0604020202020204" pitchFamily="34" charset="0"/>
            </a:endParaRPr>
          </a:p>
        </p:txBody>
      </p:sp>
      <p:sp>
        <p:nvSpPr>
          <p:cNvPr id="155652" name="Slide Number Placeholder 3">
            <a:extLst>
              <a:ext uri="{FF2B5EF4-FFF2-40B4-BE49-F238E27FC236}">
                <a16:creationId xmlns:a16="http://schemas.microsoft.com/office/drawing/2014/main" id="{1FDAB066-CEA2-4081-A316-B398A9A3FAE5}"/>
              </a:ext>
            </a:extLst>
          </p:cNvPr>
          <p:cNvSpPr>
            <a:spLocks noGrp="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9E711F52-BEFB-4418-B6E3-2DC728330A0C}" type="slidenum">
              <a:rPr lang="en-US" altLang="en-US" smtClean="0">
                <a:latin typeface="Arial" panose="020B0604020202020204" pitchFamily="34" charset="0"/>
              </a:rPr>
              <a:pPr/>
              <a:t>83</a:t>
            </a:fld>
            <a:endParaRPr lang="en-US" altLang="en-US">
              <a:latin typeface="Arial" panose="020B0604020202020204" pitchFamily="34" charset="0"/>
            </a:endParaRPr>
          </a:p>
        </p:txBody>
      </p:sp>
    </p:spTree>
    <p:extLst>
      <p:ext uri="{BB962C8B-B14F-4D97-AF65-F5344CB8AC3E}">
        <p14:creationId xmlns:p14="http://schemas.microsoft.com/office/powerpoint/2010/main" val="1115896194"/>
      </p:ext>
    </p:extLst>
  </p:cSld>
  <p:clrMapOvr>
    <a:masterClrMapping/>
  </p:clrMapOvr>
</p:notes>
</file>

<file path=ppt/notesSlides/notesSlide7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7698" name="Rectangle 7">
            <a:extLst>
              <a:ext uri="{FF2B5EF4-FFF2-40B4-BE49-F238E27FC236}">
                <a16:creationId xmlns:a16="http://schemas.microsoft.com/office/drawing/2014/main" id="{9BF1C2E4-337E-43B4-BEBB-1642EF12AE31}"/>
              </a:ext>
            </a:extLst>
          </p:cNvPr>
          <p:cNvSpPr>
            <a:spLocks noGrp="1" noChangeArrowheads="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34277081-6E7E-430E-A7A6-A1E98548FB9C}" type="slidenum">
              <a:rPr lang="en-US" altLang="en-US" smtClean="0">
                <a:latin typeface="Arial" panose="020B0604020202020204" pitchFamily="34" charset="0"/>
              </a:rPr>
              <a:pPr/>
              <a:t>84</a:t>
            </a:fld>
            <a:endParaRPr lang="en-US" altLang="en-US">
              <a:latin typeface="Arial" panose="020B0604020202020204" pitchFamily="34" charset="0"/>
            </a:endParaRPr>
          </a:p>
        </p:txBody>
      </p:sp>
      <p:sp>
        <p:nvSpPr>
          <p:cNvPr id="157699" name="Rectangle 2">
            <a:extLst>
              <a:ext uri="{FF2B5EF4-FFF2-40B4-BE49-F238E27FC236}">
                <a16:creationId xmlns:a16="http://schemas.microsoft.com/office/drawing/2014/main" id="{D83C36E5-BAC9-4042-A4C1-B253E05B967E}"/>
              </a:ext>
            </a:extLst>
          </p:cNvPr>
          <p:cNvSpPr>
            <a:spLocks noGrp="1" noRot="1" noChangeAspect="1" noChangeArrowheads="1" noTextEdit="1"/>
          </p:cNvSpPr>
          <p:nvPr>
            <p:ph type="sldImg"/>
          </p:nvPr>
        </p:nvSpPr>
        <p:spPr>
          <a:xfrm>
            <a:off x="381000" y="685800"/>
            <a:ext cx="6096000" cy="3429000"/>
          </a:xfrm>
          <a:ln/>
        </p:spPr>
      </p:sp>
      <p:sp>
        <p:nvSpPr>
          <p:cNvPr id="157700" name="Rectangle 3">
            <a:extLst>
              <a:ext uri="{FF2B5EF4-FFF2-40B4-BE49-F238E27FC236}">
                <a16:creationId xmlns:a16="http://schemas.microsoft.com/office/drawing/2014/main" id="{F1B67343-E724-4258-96D7-EECE3DB49C67}"/>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hangingPunct="1"/>
            <a:endParaRPr lang="en-US" altLang="en-US">
              <a:latin typeface="Arial" panose="020B0604020202020204" pitchFamily="34" charset="0"/>
            </a:endParaRPr>
          </a:p>
        </p:txBody>
      </p:sp>
    </p:spTree>
    <p:extLst>
      <p:ext uri="{BB962C8B-B14F-4D97-AF65-F5344CB8AC3E}">
        <p14:creationId xmlns:p14="http://schemas.microsoft.com/office/powerpoint/2010/main" val="2918937149"/>
      </p:ext>
    </p:extLst>
  </p:cSld>
  <p:clrMapOvr>
    <a:masterClrMapping/>
  </p:clrMapOvr>
</p:notes>
</file>

<file path=ppt/notesSlides/notesSlide7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9746" name="Rectangle 7">
            <a:extLst>
              <a:ext uri="{FF2B5EF4-FFF2-40B4-BE49-F238E27FC236}">
                <a16:creationId xmlns:a16="http://schemas.microsoft.com/office/drawing/2014/main" id="{E1C6A401-ED8D-4952-BAD2-02C98EAD1882}"/>
              </a:ext>
            </a:extLst>
          </p:cNvPr>
          <p:cNvSpPr>
            <a:spLocks noGrp="1" noChangeArrowheads="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623B336A-17F0-44DB-941A-E53307F2B08F}" type="slidenum">
              <a:rPr lang="en-US" altLang="en-US" smtClean="0">
                <a:latin typeface="Arial" panose="020B0604020202020204" pitchFamily="34" charset="0"/>
              </a:rPr>
              <a:pPr/>
              <a:t>85</a:t>
            </a:fld>
            <a:endParaRPr lang="en-US" altLang="en-US">
              <a:latin typeface="Arial" panose="020B0604020202020204" pitchFamily="34" charset="0"/>
            </a:endParaRPr>
          </a:p>
        </p:txBody>
      </p:sp>
      <p:sp>
        <p:nvSpPr>
          <p:cNvPr id="159747" name="Rectangle 2">
            <a:extLst>
              <a:ext uri="{FF2B5EF4-FFF2-40B4-BE49-F238E27FC236}">
                <a16:creationId xmlns:a16="http://schemas.microsoft.com/office/drawing/2014/main" id="{AA63027B-A2BD-41A3-8290-9062C32F43BC}"/>
              </a:ext>
            </a:extLst>
          </p:cNvPr>
          <p:cNvSpPr>
            <a:spLocks noGrp="1" noRot="1" noChangeAspect="1" noChangeArrowheads="1" noTextEdit="1"/>
          </p:cNvSpPr>
          <p:nvPr>
            <p:ph type="sldImg"/>
          </p:nvPr>
        </p:nvSpPr>
        <p:spPr>
          <a:xfrm>
            <a:off x="381000" y="685800"/>
            <a:ext cx="6096000" cy="3429000"/>
          </a:xfrm>
          <a:ln/>
        </p:spPr>
      </p:sp>
      <p:sp>
        <p:nvSpPr>
          <p:cNvPr id="159748" name="Rectangle 3">
            <a:extLst>
              <a:ext uri="{FF2B5EF4-FFF2-40B4-BE49-F238E27FC236}">
                <a16:creationId xmlns:a16="http://schemas.microsoft.com/office/drawing/2014/main" id="{0B9621D8-7496-48A7-9CBA-77716BF97C82}"/>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hangingPunct="1"/>
            <a:endParaRPr lang="en-US" altLang="en-US">
              <a:latin typeface="Arial" panose="020B0604020202020204" pitchFamily="34" charset="0"/>
            </a:endParaRPr>
          </a:p>
        </p:txBody>
      </p:sp>
    </p:spTree>
    <p:extLst>
      <p:ext uri="{BB962C8B-B14F-4D97-AF65-F5344CB8AC3E}">
        <p14:creationId xmlns:p14="http://schemas.microsoft.com/office/powerpoint/2010/main" val="411379568"/>
      </p:ext>
    </p:extLst>
  </p:cSld>
  <p:clrMapOvr>
    <a:masterClrMapping/>
  </p:clrMapOvr>
</p:notes>
</file>

<file path=ppt/notesSlides/notesSlide7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1794" name="Rectangle 7">
            <a:extLst>
              <a:ext uri="{FF2B5EF4-FFF2-40B4-BE49-F238E27FC236}">
                <a16:creationId xmlns:a16="http://schemas.microsoft.com/office/drawing/2014/main" id="{E5836299-80EE-40B9-9F9D-661DB3684ADE}"/>
              </a:ext>
            </a:extLst>
          </p:cNvPr>
          <p:cNvSpPr>
            <a:spLocks noGrp="1" noChangeArrowheads="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799BCF99-C380-46AC-8113-1A01A51E22F6}" type="slidenum">
              <a:rPr lang="en-US" altLang="en-US" smtClean="0">
                <a:latin typeface="Arial" panose="020B0604020202020204" pitchFamily="34" charset="0"/>
              </a:rPr>
              <a:pPr/>
              <a:t>86</a:t>
            </a:fld>
            <a:endParaRPr lang="en-US" altLang="en-US">
              <a:latin typeface="Arial" panose="020B0604020202020204" pitchFamily="34" charset="0"/>
            </a:endParaRPr>
          </a:p>
        </p:txBody>
      </p:sp>
      <p:sp>
        <p:nvSpPr>
          <p:cNvPr id="161795" name="Rectangle 2">
            <a:extLst>
              <a:ext uri="{FF2B5EF4-FFF2-40B4-BE49-F238E27FC236}">
                <a16:creationId xmlns:a16="http://schemas.microsoft.com/office/drawing/2014/main" id="{EB485916-E974-4152-B5F1-1F060448F78C}"/>
              </a:ext>
            </a:extLst>
          </p:cNvPr>
          <p:cNvSpPr>
            <a:spLocks noGrp="1" noRot="1" noChangeAspect="1" noChangeArrowheads="1" noTextEdit="1"/>
          </p:cNvSpPr>
          <p:nvPr>
            <p:ph type="sldImg"/>
          </p:nvPr>
        </p:nvSpPr>
        <p:spPr>
          <a:xfrm>
            <a:off x="381000" y="685800"/>
            <a:ext cx="6096000" cy="3429000"/>
          </a:xfrm>
          <a:ln/>
        </p:spPr>
      </p:sp>
      <p:sp>
        <p:nvSpPr>
          <p:cNvPr id="161796" name="Rectangle 3">
            <a:extLst>
              <a:ext uri="{FF2B5EF4-FFF2-40B4-BE49-F238E27FC236}">
                <a16:creationId xmlns:a16="http://schemas.microsoft.com/office/drawing/2014/main" id="{D2ABE9BF-EBAC-4DEB-8CF0-CEBCEAA56AE1}"/>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hangingPunct="1"/>
            <a:endParaRPr lang="en-US" altLang="en-US">
              <a:latin typeface="Arial" panose="020B0604020202020204" pitchFamily="34" charset="0"/>
            </a:endParaRPr>
          </a:p>
        </p:txBody>
      </p:sp>
    </p:spTree>
    <p:extLst>
      <p:ext uri="{BB962C8B-B14F-4D97-AF65-F5344CB8AC3E}">
        <p14:creationId xmlns:p14="http://schemas.microsoft.com/office/powerpoint/2010/main" val="4251698912"/>
      </p:ext>
    </p:extLst>
  </p:cSld>
  <p:clrMapOvr>
    <a:masterClrMapping/>
  </p:clrMapOvr>
</p:notes>
</file>

<file path=ppt/notesSlides/notesSlide7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3842" name="Rectangle 7">
            <a:extLst>
              <a:ext uri="{FF2B5EF4-FFF2-40B4-BE49-F238E27FC236}">
                <a16:creationId xmlns:a16="http://schemas.microsoft.com/office/drawing/2014/main" id="{8BA9DA07-D7BB-466F-81CC-607F6A0C8896}"/>
              </a:ext>
            </a:extLst>
          </p:cNvPr>
          <p:cNvSpPr>
            <a:spLocks noGrp="1" noChangeArrowheads="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8EC31CAB-1147-445B-A39A-FA929E9A8C65}" type="slidenum">
              <a:rPr lang="en-US" altLang="en-US" smtClean="0">
                <a:latin typeface="Arial" panose="020B0604020202020204" pitchFamily="34" charset="0"/>
              </a:rPr>
              <a:pPr/>
              <a:t>87</a:t>
            </a:fld>
            <a:endParaRPr lang="en-US" altLang="en-US">
              <a:latin typeface="Arial" panose="020B0604020202020204" pitchFamily="34" charset="0"/>
            </a:endParaRPr>
          </a:p>
        </p:txBody>
      </p:sp>
      <p:sp>
        <p:nvSpPr>
          <p:cNvPr id="163843" name="Rectangle 2">
            <a:extLst>
              <a:ext uri="{FF2B5EF4-FFF2-40B4-BE49-F238E27FC236}">
                <a16:creationId xmlns:a16="http://schemas.microsoft.com/office/drawing/2014/main" id="{A7271309-57E8-46AD-AB18-A7ADC9E7A63E}"/>
              </a:ext>
            </a:extLst>
          </p:cNvPr>
          <p:cNvSpPr>
            <a:spLocks noGrp="1" noRot="1" noChangeAspect="1" noChangeArrowheads="1" noTextEdit="1"/>
          </p:cNvSpPr>
          <p:nvPr>
            <p:ph type="sldImg"/>
          </p:nvPr>
        </p:nvSpPr>
        <p:spPr>
          <a:xfrm>
            <a:off x="381000" y="685800"/>
            <a:ext cx="6096000" cy="3429000"/>
          </a:xfrm>
          <a:ln/>
        </p:spPr>
      </p:sp>
      <p:sp>
        <p:nvSpPr>
          <p:cNvPr id="163844" name="Rectangle 3">
            <a:extLst>
              <a:ext uri="{FF2B5EF4-FFF2-40B4-BE49-F238E27FC236}">
                <a16:creationId xmlns:a16="http://schemas.microsoft.com/office/drawing/2014/main" id="{D3F646C0-03E5-4693-A580-D662D77AE714}"/>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hangingPunct="1"/>
            <a:endParaRPr lang="en-US" altLang="en-US">
              <a:latin typeface="Arial" panose="020B0604020202020204" pitchFamily="34" charset="0"/>
            </a:endParaRPr>
          </a:p>
        </p:txBody>
      </p:sp>
    </p:spTree>
    <p:extLst>
      <p:ext uri="{BB962C8B-B14F-4D97-AF65-F5344CB8AC3E}">
        <p14:creationId xmlns:p14="http://schemas.microsoft.com/office/powerpoint/2010/main" val="351440002"/>
      </p:ext>
    </p:extLst>
  </p:cSld>
  <p:clrMapOvr>
    <a:masterClrMapping/>
  </p:clrMapOvr>
</p:notes>
</file>

<file path=ppt/notesSlides/notesSlide7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5890" name="Rectangle 7">
            <a:extLst>
              <a:ext uri="{FF2B5EF4-FFF2-40B4-BE49-F238E27FC236}">
                <a16:creationId xmlns:a16="http://schemas.microsoft.com/office/drawing/2014/main" id="{5CF1DCF8-792B-407A-9DEA-459C9FF5D557}"/>
              </a:ext>
            </a:extLst>
          </p:cNvPr>
          <p:cNvSpPr>
            <a:spLocks noGrp="1" noChangeArrowheads="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8FE6AB66-60AF-4163-B148-39ED4306F743}" type="slidenum">
              <a:rPr lang="en-US" altLang="en-US" smtClean="0">
                <a:latin typeface="Arial" panose="020B0604020202020204" pitchFamily="34" charset="0"/>
              </a:rPr>
              <a:pPr/>
              <a:t>88</a:t>
            </a:fld>
            <a:endParaRPr lang="en-US" altLang="en-US">
              <a:latin typeface="Arial" panose="020B0604020202020204" pitchFamily="34" charset="0"/>
            </a:endParaRPr>
          </a:p>
        </p:txBody>
      </p:sp>
      <p:sp>
        <p:nvSpPr>
          <p:cNvPr id="165891" name="Rectangle 2">
            <a:extLst>
              <a:ext uri="{FF2B5EF4-FFF2-40B4-BE49-F238E27FC236}">
                <a16:creationId xmlns:a16="http://schemas.microsoft.com/office/drawing/2014/main" id="{FBCD7AD3-E743-4D5C-912D-A260BB092E43}"/>
              </a:ext>
            </a:extLst>
          </p:cNvPr>
          <p:cNvSpPr>
            <a:spLocks noGrp="1" noRot="1" noChangeAspect="1" noChangeArrowheads="1" noTextEdit="1"/>
          </p:cNvSpPr>
          <p:nvPr>
            <p:ph type="sldImg"/>
          </p:nvPr>
        </p:nvSpPr>
        <p:spPr>
          <a:xfrm>
            <a:off x="381000" y="685800"/>
            <a:ext cx="6096000" cy="3429000"/>
          </a:xfrm>
          <a:ln/>
        </p:spPr>
      </p:sp>
      <p:sp>
        <p:nvSpPr>
          <p:cNvPr id="165892" name="Rectangle 3">
            <a:extLst>
              <a:ext uri="{FF2B5EF4-FFF2-40B4-BE49-F238E27FC236}">
                <a16:creationId xmlns:a16="http://schemas.microsoft.com/office/drawing/2014/main" id="{777AD26A-85C1-4A23-8AA8-C323B4751AE2}"/>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hangingPunct="1"/>
            <a:endParaRPr lang="en-US" altLang="en-US">
              <a:latin typeface="Arial" panose="020B0604020202020204" pitchFamily="34" charset="0"/>
            </a:endParaRPr>
          </a:p>
        </p:txBody>
      </p:sp>
    </p:spTree>
    <p:extLst>
      <p:ext uri="{BB962C8B-B14F-4D97-AF65-F5344CB8AC3E}">
        <p14:creationId xmlns:p14="http://schemas.microsoft.com/office/powerpoint/2010/main" val="3921356024"/>
      </p:ext>
    </p:extLst>
  </p:cSld>
  <p:clrMapOvr>
    <a:masterClrMapping/>
  </p:clrMapOvr>
</p:notes>
</file>

<file path=ppt/notesSlides/notesSlide7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7938" name="Rectangle 7">
            <a:extLst>
              <a:ext uri="{FF2B5EF4-FFF2-40B4-BE49-F238E27FC236}">
                <a16:creationId xmlns:a16="http://schemas.microsoft.com/office/drawing/2014/main" id="{05A790EB-6123-4508-9962-5DFBCF5E3384}"/>
              </a:ext>
            </a:extLst>
          </p:cNvPr>
          <p:cNvSpPr>
            <a:spLocks noGrp="1" noChangeArrowheads="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C4FBEF75-E58E-4969-8DC3-7F0680688509}" type="slidenum">
              <a:rPr lang="en-US" altLang="en-US" smtClean="0">
                <a:latin typeface="Arial" panose="020B0604020202020204" pitchFamily="34" charset="0"/>
              </a:rPr>
              <a:pPr/>
              <a:t>89</a:t>
            </a:fld>
            <a:endParaRPr lang="en-US" altLang="en-US">
              <a:latin typeface="Arial" panose="020B0604020202020204" pitchFamily="34" charset="0"/>
            </a:endParaRPr>
          </a:p>
        </p:txBody>
      </p:sp>
      <p:sp>
        <p:nvSpPr>
          <p:cNvPr id="167939" name="Rectangle 2">
            <a:extLst>
              <a:ext uri="{FF2B5EF4-FFF2-40B4-BE49-F238E27FC236}">
                <a16:creationId xmlns:a16="http://schemas.microsoft.com/office/drawing/2014/main" id="{DF29BB35-2412-44D7-8456-ACF197D7E6FF}"/>
              </a:ext>
            </a:extLst>
          </p:cNvPr>
          <p:cNvSpPr>
            <a:spLocks noGrp="1" noRot="1" noChangeAspect="1" noChangeArrowheads="1" noTextEdit="1"/>
          </p:cNvSpPr>
          <p:nvPr>
            <p:ph type="sldImg"/>
          </p:nvPr>
        </p:nvSpPr>
        <p:spPr>
          <a:xfrm>
            <a:off x="381000" y="685800"/>
            <a:ext cx="6096000" cy="3429000"/>
          </a:xfrm>
          <a:ln/>
        </p:spPr>
      </p:sp>
      <p:sp>
        <p:nvSpPr>
          <p:cNvPr id="167940" name="Rectangle 3">
            <a:extLst>
              <a:ext uri="{FF2B5EF4-FFF2-40B4-BE49-F238E27FC236}">
                <a16:creationId xmlns:a16="http://schemas.microsoft.com/office/drawing/2014/main" id="{93FB4B76-3716-4EAB-A6E6-3DD33DAFFB0E}"/>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hangingPunct="1"/>
            <a:endParaRPr lang="en-US" altLang="en-US">
              <a:latin typeface="Arial" panose="020B0604020202020204" pitchFamily="34" charset="0"/>
            </a:endParaRPr>
          </a:p>
        </p:txBody>
      </p:sp>
    </p:spTree>
    <p:extLst>
      <p:ext uri="{BB962C8B-B14F-4D97-AF65-F5344CB8AC3E}">
        <p14:creationId xmlns:p14="http://schemas.microsoft.com/office/powerpoint/2010/main" val="965774576"/>
      </p:ext>
    </p:extLst>
  </p:cSld>
  <p:clrMapOvr>
    <a:masterClrMapping/>
  </p:clrMapOvr>
</p:notes>
</file>

<file path=ppt/notesSlides/notesSlide7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9986" name="Slide Image Placeholder 1">
            <a:extLst>
              <a:ext uri="{FF2B5EF4-FFF2-40B4-BE49-F238E27FC236}">
                <a16:creationId xmlns:a16="http://schemas.microsoft.com/office/drawing/2014/main" id="{1960D111-19D0-4A73-BF55-ECD0F557B97D}"/>
              </a:ext>
            </a:extLst>
          </p:cNvPr>
          <p:cNvSpPr>
            <a:spLocks noGrp="1" noRot="1" noChangeAspect="1" noChangeArrowheads="1" noTextEdit="1"/>
          </p:cNvSpPr>
          <p:nvPr>
            <p:ph type="sldImg"/>
          </p:nvPr>
        </p:nvSpPr>
        <p:spPr>
          <a:xfrm>
            <a:off x="381000" y="685800"/>
            <a:ext cx="6096000" cy="3429000"/>
          </a:xfrm>
          <a:ln/>
        </p:spPr>
      </p:sp>
      <p:sp>
        <p:nvSpPr>
          <p:cNvPr id="169987" name="Notes Placeholder 2">
            <a:extLst>
              <a:ext uri="{FF2B5EF4-FFF2-40B4-BE49-F238E27FC236}">
                <a16:creationId xmlns:a16="http://schemas.microsoft.com/office/drawing/2014/main" id="{B1873DC8-1F12-4AF7-9C54-A2A99A0A22CE}"/>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ltLang="en-US">
              <a:latin typeface="Arial" panose="020B0604020202020204" pitchFamily="34" charset="0"/>
            </a:endParaRPr>
          </a:p>
        </p:txBody>
      </p:sp>
      <p:sp>
        <p:nvSpPr>
          <p:cNvPr id="169988" name="Slide Number Placeholder 3">
            <a:extLst>
              <a:ext uri="{FF2B5EF4-FFF2-40B4-BE49-F238E27FC236}">
                <a16:creationId xmlns:a16="http://schemas.microsoft.com/office/drawing/2014/main" id="{926D161D-F601-4B3C-9060-AE211690920D}"/>
              </a:ext>
            </a:extLst>
          </p:cNvPr>
          <p:cNvSpPr>
            <a:spLocks noGrp="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BF7B7F82-B88A-4932-8244-E6E2939088B3}" type="slidenum">
              <a:rPr lang="en-US" altLang="en-US" smtClean="0">
                <a:latin typeface="Arial" panose="020B0604020202020204" pitchFamily="34" charset="0"/>
              </a:rPr>
              <a:pPr/>
              <a:t>90</a:t>
            </a:fld>
            <a:endParaRPr lang="en-US" altLang="en-US">
              <a:latin typeface="Arial" panose="020B0604020202020204" pitchFamily="34" charset="0"/>
            </a:endParaRPr>
          </a:p>
        </p:txBody>
      </p:sp>
    </p:spTree>
    <p:extLst>
      <p:ext uri="{BB962C8B-B14F-4D97-AF65-F5344CB8AC3E}">
        <p14:creationId xmlns:p14="http://schemas.microsoft.com/office/powerpoint/2010/main" val="1350291355"/>
      </p:ext>
    </p:extLst>
  </p:cSld>
  <p:clrMapOvr>
    <a:masterClrMapping/>
  </p:clrMapOvr>
</p:notes>
</file>

<file path=ppt/notesSlides/notesSlide7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72034" name="Rectangle 7">
            <a:extLst>
              <a:ext uri="{FF2B5EF4-FFF2-40B4-BE49-F238E27FC236}">
                <a16:creationId xmlns:a16="http://schemas.microsoft.com/office/drawing/2014/main" id="{A479AB9D-27C6-4EE2-8738-84551A805025}"/>
              </a:ext>
            </a:extLst>
          </p:cNvPr>
          <p:cNvSpPr>
            <a:spLocks noGrp="1" noChangeArrowheads="1"/>
          </p:cNvSpPr>
          <p:nvPr>
            <p:ph type="sldNum" sz="quarter" idx="5"/>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Garamond" panose="02020404030301010803" pitchFamily="18" charset="0"/>
              </a:defRPr>
            </a:lvl1pPr>
            <a:lvl2pPr marL="742950" indent="-285750">
              <a:defRPr>
                <a:solidFill>
                  <a:schemeClr val="tx1"/>
                </a:solidFill>
                <a:latin typeface="Garamond" panose="02020404030301010803" pitchFamily="18" charset="0"/>
              </a:defRPr>
            </a:lvl2pPr>
            <a:lvl3pPr marL="1143000" indent="-228600">
              <a:defRPr>
                <a:solidFill>
                  <a:schemeClr val="tx1"/>
                </a:solidFill>
                <a:latin typeface="Garamond" panose="02020404030301010803" pitchFamily="18" charset="0"/>
              </a:defRPr>
            </a:lvl3pPr>
            <a:lvl4pPr marL="1600200" indent="-228600">
              <a:defRPr>
                <a:solidFill>
                  <a:schemeClr val="tx1"/>
                </a:solidFill>
                <a:latin typeface="Garamond" panose="02020404030301010803" pitchFamily="18" charset="0"/>
              </a:defRPr>
            </a:lvl4pPr>
            <a:lvl5pPr marL="2057400" indent="-228600">
              <a:defRPr>
                <a:solidFill>
                  <a:schemeClr val="tx1"/>
                </a:solidFill>
                <a:latin typeface="Garamond" panose="02020404030301010803" pitchFamily="18" charset="0"/>
              </a:defRPr>
            </a:lvl5pPr>
            <a:lvl6pPr marL="2514600" indent="-228600" eaLnBrk="0" fontAlgn="base" hangingPunct="0">
              <a:spcBef>
                <a:spcPct val="0"/>
              </a:spcBef>
              <a:spcAft>
                <a:spcPct val="0"/>
              </a:spcAft>
              <a:defRPr>
                <a:solidFill>
                  <a:schemeClr val="tx1"/>
                </a:solidFill>
                <a:latin typeface="Garamond" panose="02020404030301010803" pitchFamily="18" charset="0"/>
              </a:defRPr>
            </a:lvl6pPr>
            <a:lvl7pPr marL="2971800" indent="-228600" eaLnBrk="0" fontAlgn="base" hangingPunct="0">
              <a:spcBef>
                <a:spcPct val="0"/>
              </a:spcBef>
              <a:spcAft>
                <a:spcPct val="0"/>
              </a:spcAft>
              <a:defRPr>
                <a:solidFill>
                  <a:schemeClr val="tx1"/>
                </a:solidFill>
                <a:latin typeface="Garamond" panose="02020404030301010803" pitchFamily="18" charset="0"/>
              </a:defRPr>
            </a:lvl7pPr>
            <a:lvl8pPr marL="3429000" indent="-228600" eaLnBrk="0" fontAlgn="base" hangingPunct="0">
              <a:spcBef>
                <a:spcPct val="0"/>
              </a:spcBef>
              <a:spcAft>
                <a:spcPct val="0"/>
              </a:spcAft>
              <a:defRPr>
                <a:solidFill>
                  <a:schemeClr val="tx1"/>
                </a:solidFill>
                <a:latin typeface="Garamond" panose="02020404030301010803" pitchFamily="18" charset="0"/>
              </a:defRPr>
            </a:lvl8pPr>
            <a:lvl9pPr marL="3886200" indent="-228600" eaLnBrk="0" fontAlgn="base" hangingPunct="0">
              <a:spcBef>
                <a:spcPct val="0"/>
              </a:spcBef>
              <a:spcAft>
                <a:spcPct val="0"/>
              </a:spcAft>
              <a:defRPr>
                <a:solidFill>
                  <a:schemeClr val="tx1"/>
                </a:solidFill>
                <a:latin typeface="Garamond" panose="02020404030301010803" pitchFamily="18" charset="0"/>
              </a:defRPr>
            </a:lvl9pPr>
          </a:lstStyle>
          <a:p>
            <a:fld id="{EFE2B499-B449-45F5-9CCA-896454AFF65A}" type="slidenum">
              <a:rPr lang="en-US" altLang="en-US" smtClean="0">
                <a:latin typeface="Arial" panose="020B0604020202020204" pitchFamily="34" charset="0"/>
              </a:rPr>
              <a:pPr/>
              <a:t>91</a:t>
            </a:fld>
            <a:endParaRPr lang="en-US" altLang="en-US">
              <a:latin typeface="Arial" panose="020B0604020202020204" pitchFamily="34" charset="0"/>
            </a:endParaRPr>
          </a:p>
        </p:txBody>
      </p:sp>
      <p:sp>
        <p:nvSpPr>
          <p:cNvPr id="172035" name="Rectangle 2">
            <a:extLst>
              <a:ext uri="{FF2B5EF4-FFF2-40B4-BE49-F238E27FC236}">
                <a16:creationId xmlns:a16="http://schemas.microsoft.com/office/drawing/2014/main" id="{99A90DE7-E987-45AB-B819-4579901606B6}"/>
              </a:ext>
            </a:extLst>
          </p:cNvPr>
          <p:cNvSpPr>
            <a:spLocks noGrp="1" noRot="1" noChangeAspect="1" noChangeArrowheads="1" noTextEdit="1"/>
          </p:cNvSpPr>
          <p:nvPr>
            <p:ph type="sldImg"/>
          </p:nvPr>
        </p:nvSpPr>
        <p:spPr>
          <a:xfrm>
            <a:off x="381000" y="685800"/>
            <a:ext cx="6096000" cy="3429000"/>
          </a:xfrm>
          <a:ln/>
        </p:spPr>
      </p:sp>
      <p:sp>
        <p:nvSpPr>
          <p:cNvPr id="172036" name="Rectangle 3">
            <a:extLst>
              <a:ext uri="{FF2B5EF4-FFF2-40B4-BE49-F238E27FC236}">
                <a16:creationId xmlns:a16="http://schemas.microsoft.com/office/drawing/2014/main" id="{B7209313-2B96-4E98-9F74-6DBFAD301F38}"/>
              </a:ext>
            </a:extLst>
          </p:cNvPr>
          <p:cNvSpPr>
            <a:spLocks noGrp="1" noChangeArrowheads="1"/>
          </p:cNvSpPr>
          <p:nvPr>
            <p:ph type="body" idx="1"/>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1" hangingPunct="1"/>
            <a:endParaRPr lang="en-US" altLang="en-US">
              <a:latin typeface="Arial" panose="020B0604020202020204" pitchFamily="34" charset="0"/>
            </a:endParaRPr>
          </a:p>
        </p:txBody>
      </p:sp>
    </p:spTree>
    <p:extLst>
      <p:ext uri="{BB962C8B-B14F-4D97-AF65-F5344CB8AC3E}">
        <p14:creationId xmlns:p14="http://schemas.microsoft.com/office/powerpoint/2010/main" val="4097737791"/>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7.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8.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9.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1.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2.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4.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5.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6.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7.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8.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9.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grpSp>
        <p:nvGrpSpPr>
          <p:cNvPr id="4" name="Group 2">
            <a:extLst>
              <a:ext uri="{FF2B5EF4-FFF2-40B4-BE49-F238E27FC236}">
                <a16:creationId xmlns:a16="http://schemas.microsoft.com/office/drawing/2014/main" id="{9C0E153D-039C-415D-BDB2-30486E069AE7}"/>
              </a:ext>
            </a:extLst>
          </p:cNvPr>
          <p:cNvGrpSpPr>
            <a:grpSpLocks/>
          </p:cNvGrpSpPr>
          <p:nvPr/>
        </p:nvGrpSpPr>
        <p:grpSpPr bwMode="auto">
          <a:xfrm>
            <a:off x="0" y="2438400"/>
            <a:ext cx="12192000" cy="4046538"/>
            <a:chOff x="0" y="1536"/>
            <a:chExt cx="5760" cy="2549"/>
          </a:xfrm>
        </p:grpSpPr>
        <p:sp>
          <p:nvSpPr>
            <p:cNvPr id="5" name="Rectangle 3">
              <a:extLst>
                <a:ext uri="{FF2B5EF4-FFF2-40B4-BE49-F238E27FC236}">
                  <a16:creationId xmlns:a16="http://schemas.microsoft.com/office/drawing/2014/main" id="{58E6320C-63B5-4A78-9016-A8FAA2B40D76}"/>
                </a:ext>
              </a:extLst>
            </p:cNvPr>
            <p:cNvSpPr>
              <a:spLocks noChangeArrowheads="1"/>
            </p:cNvSpPr>
            <p:nvPr userDrawn="1"/>
          </p:nvSpPr>
          <p:spPr bwMode="hidden">
            <a:xfrm rot="-1424751">
              <a:off x="2121" y="2592"/>
              <a:ext cx="3072" cy="384"/>
            </a:xfrm>
            <a:prstGeom prst="rect">
              <a:avLst/>
            </a:prstGeom>
            <a:gradFill rotWithShape="0">
              <a:gsLst>
                <a:gs pos="0">
                  <a:schemeClr val="bg1">
                    <a:gamma/>
                    <a:shade val="94118"/>
                    <a:invGamma/>
                  </a:schemeClr>
                </a:gs>
                <a:gs pos="50000">
                  <a:schemeClr val="bg1"/>
                </a:gs>
                <a:gs pos="100000">
                  <a:schemeClr val="bg1">
                    <a:gamma/>
                    <a:shade val="94118"/>
                    <a:invGamma/>
                  </a:schemeClr>
                </a:gs>
              </a:gsLst>
              <a:lin ang="18900000" scaled="1"/>
            </a:gradFill>
            <a:ln>
              <a:noFill/>
            </a:ln>
            <a:effectLst/>
          </p:spPr>
          <p:txBody>
            <a:bodyPr wrap="none" anchor="ctr"/>
            <a:lstStyle/>
            <a:p>
              <a:pPr algn="ctr">
                <a:defRPr/>
              </a:pPr>
              <a:endParaRPr lang="en-US"/>
            </a:p>
          </p:txBody>
        </p:sp>
        <p:sp>
          <p:nvSpPr>
            <p:cNvPr id="6" name="Freeform 4">
              <a:extLst>
                <a:ext uri="{FF2B5EF4-FFF2-40B4-BE49-F238E27FC236}">
                  <a16:creationId xmlns:a16="http://schemas.microsoft.com/office/drawing/2014/main" id="{6F9D7548-EFA3-4FA1-9F6A-622D546FCF13}"/>
                </a:ext>
              </a:extLst>
            </p:cNvPr>
            <p:cNvSpPr>
              <a:spLocks/>
            </p:cNvSpPr>
            <p:nvPr userDrawn="1"/>
          </p:nvSpPr>
          <p:spPr bwMode="hidden">
            <a:xfrm>
              <a:off x="0" y="2664"/>
              <a:ext cx="2688" cy="1224"/>
            </a:xfrm>
            <a:custGeom>
              <a:avLst/>
              <a:gdLst>
                <a:gd name="T0" fmla="*/ 0 w 2688"/>
                <a:gd name="T1" fmla="*/ 0 h 1224"/>
                <a:gd name="T2" fmla="*/ 960 w 2688"/>
                <a:gd name="T3" fmla="*/ 552 h 1224"/>
                <a:gd name="T4" fmla="*/ 1968 w 2688"/>
                <a:gd name="T5" fmla="*/ 264 h 1224"/>
                <a:gd name="T6" fmla="*/ 2028 w 2688"/>
                <a:gd name="T7" fmla="*/ 270 h 1224"/>
                <a:gd name="T8" fmla="*/ 2661 w 2688"/>
                <a:gd name="T9" fmla="*/ 528 h 1224"/>
                <a:gd name="T10" fmla="*/ 2688 w 2688"/>
                <a:gd name="T11" fmla="*/ 648 h 1224"/>
                <a:gd name="T12" fmla="*/ 2304 w 2688"/>
                <a:gd name="T13" fmla="*/ 1080 h 1224"/>
                <a:gd name="T14" fmla="*/ 1584 w 2688"/>
                <a:gd name="T15" fmla="*/ 1224 h 1224"/>
                <a:gd name="T16" fmla="*/ 1296 w 2688"/>
                <a:gd name="T17" fmla="*/ 936 h 1224"/>
                <a:gd name="T18" fmla="*/ 864 w 2688"/>
                <a:gd name="T19" fmla="*/ 1032 h 1224"/>
                <a:gd name="T20" fmla="*/ 0 w 2688"/>
                <a:gd name="T21" fmla="*/ 552 h 1224"/>
                <a:gd name="T22" fmla="*/ 0 w 2688"/>
                <a:gd name="T23" fmla="*/ 0 h 1224"/>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0" t="0" r="r" b="b"/>
              <a:pathLst>
                <a:path w="2688" h="1224">
                  <a:moveTo>
                    <a:pt x="0" y="0"/>
                  </a:moveTo>
                  <a:lnTo>
                    <a:pt x="960" y="552"/>
                  </a:lnTo>
                  <a:lnTo>
                    <a:pt x="1968" y="264"/>
                  </a:lnTo>
                  <a:lnTo>
                    <a:pt x="2028" y="270"/>
                  </a:lnTo>
                  <a:lnTo>
                    <a:pt x="2661" y="528"/>
                  </a:lnTo>
                  <a:lnTo>
                    <a:pt x="2688" y="648"/>
                  </a:lnTo>
                  <a:lnTo>
                    <a:pt x="2304" y="1080"/>
                  </a:lnTo>
                  <a:lnTo>
                    <a:pt x="1584" y="1224"/>
                  </a:lnTo>
                  <a:lnTo>
                    <a:pt x="1296" y="936"/>
                  </a:lnTo>
                  <a:lnTo>
                    <a:pt x="864" y="1032"/>
                  </a:lnTo>
                  <a:lnTo>
                    <a:pt x="0" y="552"/>
                  </a:lnTo>
                  <a:lnTo>
                    <a:pt x="0" y="0"/>
                  </a:lnTo>
                  <a:close/>
                </a:path>
              </a:pathLst>
            </a:custGeom>
            <a:solidFill>
              <a:schemeClr val="bg2"/>
            </a:solidFill>
            <a:ln>
              <a:noFill/>
            </a:ln>
            <a:effectLst/>
            <a:extLst>
              <a:ext uri="{91240B29-F687-4F45-9708-019B960494DF}">
                <a14:hiddenLine xmlns:a14="http://schemas.microsoft.com/office/drawing/2010/main" w="9525">
                  <a:solidFill>
                    <a:schemeClr val="tx1"/>
                  </a:solidFill>
                  <a:round/>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sp>
          <p:nvSpPr>
            <p:cNvPr id="7" name="Freeform 5">
              <a:extLst>
                <a:ext uri="{FF2B5EF4-FFF2-40B4-BE49-F238E27FC236}">
                  <a16:creationId xmlns:a16="http://schemas.microsoft.com/office/drawing/2014/main" id="{496E40A0-1241-4BFA-BF2D-724D20A8CD98}"/>
                </a:ext>
              </a:extLst>
            </p:cNvPr>
            <p:cNvSpPr>
              <a:spLocks/>
            </p:cNvSpPr>
            <p:nvPr userDrawn="1"/>
          </p:nvSpPr>
          <p:spPr bwMode="hidden">
            <a:xfrm>
              <a:off x="3359" y="1536"/>
              <a:ext cx="2401" cy="1232"/>
            </a:xfrm>
            <a:custGeom>
              <a:avLst/>
              <a:gdLst>
                <a:gd name="T0" fmla="*/ 2208 w 2401"/>
                <a:gd name="T1" fmla="*/ 15 h 1232"/>
                <a:gd name="T2" fmla="*/ 2088 w 2401"/>
                <a:gd name="T3" fmla="*/ 57 h 1232"/>
                <a:gd name="T4" fmla="*/ 1951 w 2401"/>
                <a:gd name="T5" fmla="*/ 99 h 1232"/>
                <a:gd name="T6" fmla="*/ 1704 w 2401"/>
                <a:gd name="T7" fmla="*/ 135 h 1232"/>
                <a:gd name="T8" fmla="*/ 1314 w 2401"/>
                <a:gd name="T9" fmla="*/ 177 h 1232"/>
                <a:gd name="T10" fmla="*/ 1176 w 2401"/>
                <a:gd name="T11" fmla="*/ 189 h 1232"/>
                <a:gd name="T12" fmla="*/ 1122 w 2401"/>
                <a:gd name="T13" fmla="*/ 195 h 1232"/>
                <a:gd name="T14" fmla="*/ 1075 w 2401"/>
                <a:gd name="T15" fmla="*/ 231 h 1232"/>
                <a:gd name="T16" fmla="*/ 924 w 2401"/>
                <a:gd name="T17" fmla="*/ 321 h 1232"/>
                <a:gd name="T18" fmla="*/ 840 w 2401"/>
                <a:gd name="T19" fmla="*/ 369 h 1232"/>
                <a:gd name="T20" fmla="*/ 630 w 2401"/>
                <a:gd name="T21" fmla="*/ 458 h 1232"/>
                <a:gd name="T22" fmla="*/ 529 w 2401"/>
                <a:gd name="T23" fmla="*/ 500 h 1232"/>
                <a:gd name="T24" fmla="*/ 487 w 2401"/>
                <a:gd name="T25" fmla="*/ 542 h 1232"/>
                <a:gd name="T26" fmla="*/ 457 w 2401"/>
                <a:gd name="T27" fmla="*/ 590 h 1232"/>
                <a:gd name="T28" fmla="*/ 402 w 2401"/>
                <a:gd name="T29" fmla="*/ 638 h 1232"/>
                <a:gd name="T30" fmla="*/ 330 w 2401"/>
                <a:gd name="T31" fmla="*/ 758 h 1232"/>
                <a:gd name="T32" fmla="*/ 312 w 2401"/>
                <a:gd name="T33" fmla="*/ 788 h 1232"/>
                <a:gd name="T34" fmla="*/ 252 w 2401"/>
                <a:gd name="T35" fmla="*/ 824 h 1232"/>
                <a:gd name="T36" fmla="*/ 84 w 2401"/>
                <a:gd name="T37" fmla="*/ 926 h 1232"/>
                <a:gd name="T38" fmla="*/ 0 w 2401"/>
                <a:gd name="T39" fmla="*/ 992 h 1232"/>
                <a:gd name="T40" fmla="*/ 12 w 2401"/>
                <a:gd name="T41" fmla="*/ 1040 h 1232"/>
                <a:gd name="T42" fmla="*/ 132 w 2401"/>
                <a:gd name="T43" fmla="*/ 1034 h 1232"/>
                <a:gd name="T44" fmla="*/ 336 w 2401"/>
                <a:gd name="T45" fmla="*/ 980 h 1232"/>
                <a:gd name="T46" fmla="*/ 529 w 2401"/>
                <a:gd name="T47" fmla="*/ 896 h 1232"/>
                <a:gd name="T48" fmla="*/ 576 w 2401"/>
                <a:gd name="T49" fmla="*/ 872 h 1232"/>
                <a:gd name="T50" fmla="*/ 714 w 2401"/>
                <a:gd name="T51" fmla="*/ 848 h 1232"/>
                <a:gd name="T52" fmla="*/ 966 w 2401"/>
                <a:gd name="T53" fmla="*/ 794 h 1232"/>
                <a:gd name="T54" fmla="*/ 1212 w 2401"/>
                <a:gd name="T55" fmla="*/ 782 h 1232"/>
                <a:gd name="T56" fmla="*/ 1416 w 2401"/>
                <a:gd name="T57" fmla="*/ 872 h 1232"/>
                <a:gd name="T58" fmla="*/ 1464 w 2401"/>
                <a:gd name="T59" fmla="*/ 932 h 1232"/>
                <a:gd name="T60" fmla="*/ 1440 w 2401"/>
                <a:gd name="T61" fmla="*/ 992 h 1232"/>
                <a:gd name="T62" fmla="*/ 1302 w 2401"/>
                <a:gd name="T63" fmla="*/ 1040 h 1232"/>
                <a:gd name="T64" fmla="*/ 1158 w 2401"/>
                <a:gd name="T65" fmla="*/ 1100 h 1232"/>
                <a:gd name="T66" fmla="*/ 1093 w 2401"/>
                <a:gd name="T67" fmla="*/ 1148 h 1232"/>
                <a:gd name="T68" fmla="*/ 1075 w 2401"/>
                <a:gd name="T69" fmla="*/ 1208 h 1232"/>
                <a:gd name="T70" fmla="*/ 1093 w 2401"/>
                <a:gd name="T71" fmla="*/ 1232 h 1232"/>
                <a:gd name="T72" fmla="*/ 1152 w 2401"/>
                <a:gd name="T73" fmla="*/ 1226 h 1232"/>
                <a:gd name="T74" fmla="*/ 1332 w 2401"/>
                <a:gd name="T75" fmla="*/ 1208 h 1232"/>
                <a:gd name="T76" fmla="*/ 1434 w 2401"/>
                <a:gd name="T77" fmla="*/ 1184 h 1232"/>
                <a:gd name="T78" fmla="*/ 1464 w 2401"/>
                <a:gd name="T79" fmla="*/ 1172 h 1232"/>
                <a:gd name="T80" fmla="*/ 1578 w 2401"/>
                <a:gd name="T81" fmla="*/ 1130 h 1232"/>
                <a:gd name="T82" fmla="*/ 1758 w 2401"/>
                <a:gd name="T83" fmla="*/ 1064 h 1232"/>
                <a:gd name="T84" fmla="*/ 1872 w 2401"/>
                <a:gd name="T85" fmla="*/ 962 h 1232"/>
                <a:gd name="T86" fmla="*/ 1986 w 2401"/>
                <a:gd name="T87" fmla="*/ 800 h 1232"/>
                <a:gd name="T88" fmla="*/ 2166 w 2401"/>
                <a:gd name="T89" fmla="*/ 650 h 1232"/>
                <a:gd name="T90" fmla="*/ 2257 w 2401"/>
                <a:gd name="T91" fmla="*/ 590 h 1232"/>
                <a:gd name="T92" fmla="*/ 2400 w 2401"/>
                <a:gd name="T93" fmla="*/ 57 h 1232"/>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Lst>
              <a:ahLst/>
              <a:cxnLst>
                <a:cxn ang="T94">
                  <a:pos x="T0" y="T1"/>
                </a:cxn>
                <a:cxn ang="T95">
                  <a:pos x="T2" y="T3"/>
                </a:cxn>
                <a:cxn ang="T96">
                  <a:pos x="T4" y="T5"/>
                </a:cxn>
                <a:cxn ang="T97">
                  <a:pos x="T6" y="T7"/>
                </a:cxn>
                <a:cxn ang="T98">
                  <a:pos x="T8" y="T9"/>
                </a:cxn>
                <a:cxn ang="T99">
                  <a:pos x="T10" y="T11"/>
                </a:cxn>
                <a:cxn ang="T100">
                  <a:pos x="T12" y="T13"/>
                </a:cxn>
                <a:cxn ang="T101">
                  <a:pos x="T14" y="T15"/>
                </a:cxn>
                <a:cxn ang="T102">
                  <a:pos x="T16" y="T17"/>
                </a:cxn>
                <a:cxn ang="T103">
                  <a:pos x="T18" y="T19"/>
                </a:cxn>
                <a:cxn ang="T104">
                  <a:pos x="T20" y="T21"/>
                </a:cxn>
                <a:cxn ang="T105">
                  <a:pos x="T22" y="T23"/>
                </a:cxn>
                <a:cxn ang="T106">
                  <a:pos x="T24" y="T25"/>
                </a:cxn>
                <a:cxn ang="T107">
                  <a:pos x="T26" y="T27"/>
                </a:cxn>
                <a:cxn ang="T108">
                  <a:pos x="T28" y="T29"/>
                </a:cxn>
                <a:cxn ang="T109">
                  <a:pos x="T30" y="T31"/>
                </a:cxn>
                <a:cxn ang="T110">
                  <a:pos x="T32" y="T33"/>
                </a:cxn>
                <a:cxn ang="T111">
                  <a:pos x="T34" y="T35"/>
                </a:cxn>
                <a:cxn ang="T112">
                  <a:pos x="T36" y="T37"/>
                </a:cxn>
                <a:cxn ang="T113">
                  <a:pos x="T38" y="T39"/>
                </a:cxn>
                <a:cxn ang="T114">
                  <a:pos x="T40" y="T41"/>
                </a:cxn>
                <a:cxn ang="T115">
                  <a:pos x="T42" y="T43"/>
                </a:cxn>
                <a:cxn ang="T116">
                  <a:pos x="T44" y="T45"/>
                </a:cxn>
                <a:cxn ang="T117">
                  <a:pos x="T46" y="T47"/>
                </a:cxn>
                <a:cxn ang="T118">
                  <a:pos x="T48" y="T49"/>
                </a:cxn>
                <a:cxn ang="T119">
                  <a:pos x="T50" y="T51"/>
                </a:cxn>
                <a:cxn ang="T120">
                  <a:pos x="T52" y="T53"/>
                </a:cxn>
                <a:cxn ang="T121">
                  <a:pos x="T54" y="T55"/>
                </a:cxn>
                <a:cxn ang="T122">
                  <a:pos x="T56" y="T57"/>
                </a:cxn>
                <a:cxn ang="T123">
                  <a:pos x="T58" y="T59"/>
                </a:cxn>
                <a:cxn ang="T124">
                  <a:pos x="T60" y="T61"/>
                </a:cxn>
                <a:cxn ang="T125">
                  <a:pos x="T62" y="T63"/>
                </a:cxn>
                <a:cxn ang="T126">
                  <a:pos x="T64" y="T65"/>
                </a:cxn>
                <a:cxn ang="T127">
                  <a:pos x="T66" y="T67"/>
                </a:cxn>
                <a:cxn ang="T128">
                  <a:pos x="T68" y="T69"/>
                </a:cxn>
                <a:cxn ang="T129">
                  <a:pos x="T70" y="T71"/>
                </a:cxn>
                <a:cxn ang="T130">
                  <a:pos x="T72" y="T73"/>
                </a:cxn>
                <a:cxn ang="T131">
                  <a:pos x="T74" y="T75"/>
                </a:cxn>
                <a:cxn ang="T132">
                  <a:pos x="T76" y="T77"/>
                </a:cxn>
                <a:cxn ang="T133">
                  <a:pos x="T78" y="T79"/>
                </a:cxn>
                <a:cxn ang="T134">
                  <a:pos x="T80" y="T81"/>
                </a:cxn>
                <a:cxn ang="T135">
                  <a:pos x="T82" y="T83"/>
                </a:cxn>
                <a:cxn ang="T136">
                  <a:pos x="T84" y="T85"/>
                </a:cxn>
                <a:cxn ang="T137">
                  <a:pos x="T86" y="T87"/>
                </a:cxn>
                <a:cxn ang="T138">
                  <a:pos x="T88" y="T89"/>
                </a:cxn>
                <a:cxn ang="T139">
                  <a:pos x="T90" y="T91"/>
                </a:cxn>
                <a:cxn ang="T140">
                  <a:pos x="T92" y="T93"/>
                </a:cxn>
              </a:cxnLst>
              <a:rect l="0" t="0" r="r" b="b"/>
              <a:pathLst>
                <a:path w="2401" h="1232">
                  <a:moveTo>
                    <a:pt x="2310" y="3"/>
                  </a:moveTo>
                  <a:lnTo>
                    <a:pt x="2280" y="3"/>
                  </a:lnTo>
                  <a:lnTo>
                    <a:pt x="2208" y="15"/>
                  </a:lnTo>
                  <a:lnTo>
                    <a:pt x="2136" y="27"/>
                  </a:lnTo>
                  <a:lnTo>
                    <a:pt x="2112" y="39"/>
                  </a:lnTo>
                  <a:lnTo>
                    <a:pt x="2088" y="57"/>
                  </a:lnTo>
                  <a:lnTo>
                    <a:pt x="2082" y="63"/>
                  </a:lnTo>
                  <a:lnTo>
                    <a:pt x="2076" y="69"/>
                  </a:lnTo>
                  <a:lnTo>
                    <a:pt x="1951" y="99"/>
                  </a:lnTo>
                  <a:lnTo>
                    <a:pt x="1896" y="111"/>
                  </a:lnTo>
                  <a:lnTo>
                    <a:pt x="1836" y="117"/>
                  </a:lnTo>
                  <a:lnTo>
                    <a:pt x="1704" y="135"/>
                  </a:lnTo>
                  <a:lnTo>
                    <a:pt x="1572" y="153"/>
                  </a:lnTo>
                  <a:lnTo>
                    <a:pt x="1434" y="165"/>
                  </a:lnTo>
                  <a:lnTo>
                    <a:pt x="1314" y="177"/>
                  </a:lnTo>
                  <a:lnTo>
                    <a:pt x="1260" y="183"/>
                  </a:lnTo>
                  <a:lnTo>
                    <a:pt x="1212" y="189"/>
                  </a:lnTo>
                  <a:lnTo>
                    <a:pt x="1176" y="189"/>
                  </a:lnTo>
                  <a:lnTo>
                    <a:pt x="1146" y="195"/>
                  </a:lnTo>
                  <a:lnTo>
                    <a:pt x="1128" y="195"/>
                  </a:lnTo>
                  <a:lnTo>
                    <a:pt x="1122" y="195"/>
                  </a:lnTo>
                  <a:lnTo>
                    <a:pt x="1116" y="201"/>
                  </a:lnTo>
                  <a:lnTo>
                    <a:pt x="1105" y="207"/>
                  </a:lnTo>
                  <a:lnTo>
                    <a:pt x="1075" y="231"/>
                  </a:lnTo>
                  <a:lnTo>
                    <a:pt x="1026" y="261"/>
                  </a:lnTo>
                  <a:lnTo>
                    <a:pt x="972" y="291"/>
                  </a:lnTo>
                  <a:lnTo>
                    <a:pt x="924" y="321"/>
                  </a:lnTo>
                  <a:lnTo>
                    <a:pt x="876" y="345"/>
                  </a:lnTo>
                  <a:lnTo>
                    <a:pt x="846" y="363"/>
                  </a:lnTo>
                  <a:lnTo>
                    <a:pt x="840" y="369"/>
                  </a:lnTo>
                  <a:lnTo>
                    <a:pt x="834" y="369"/>
                  </a:lnTo>
                  <a:lnTo>
                    <a:pt x="732" y="417"/>
                  </a:lnTo>
                  <a:lnTo>
                    <a:pt x="630" y="458"/>
                  </a:lnTo>
                  <a:lnTo>
                    <a:pt x="588" y="476"/>
                  </a:lnTo>
                  <a:lnTo>
                    <a:pt x="552" y="488"/>
                  </a:lnTo>
                  <a:lnTo>
                    <a:pt x="529" y="500"/>
                  </a:lnTo>
                  <a:lnTo>
                    <a:pt x="517" y="506"/>
                  </a:lnTo>
                  <a:lnTo>
                    <a:pt x="499" y="524"/>
                  </a:lnTo>
                  <a:lnTo>
                    <a:pt x="487" y="542"/>
                  </a:lnTo>
                  <a:lnTo>
                    <a:pt x="481" y="560"/>
                  </a:lnTo>
                  <a:lnTo>
                    <a:pt x="481" y="578"/>
                  </a:lnTo>
                  <a:lnTo>
                    <a:pt x="457" y="590"/>
                  </a:lnTo>
                  <a:lnTo>
                    <a:pt x="438" y="596"/>
                  </a:lnTo>
                  <a:lnTo>
                    <a:pt x="420" y="614"/>
                  </a:lnTo>
                  <a:lnTo>
                    <a:pt x="402" y="638"/>
                  </a:lnTo>
                  <a:lnTo>
                    <a:pt x="366" y="698"/>
                  </a:lnTo>
                  <a:lnTo>
                    <a:pt x="348" y="728"/>
                  </a:lnTo>
                  <a:lnTo>
                    <a:pt x="330" y="758"/>
                  </a:lnTo>
                  <a:lnTo>
                    <a:pt x="324" y="776"/>
                  </a:lnTo>
                  <a:lnTo>
                    <a:pt x="318" y="782"/>
                  </a:lnTo>
                  <a:lnTo>
                    <a:pt x="312" y="788"/>
                  </a:lnTo>
                  <a:lnTo>
                    <a:pt x="300" y="794"/>
                  </a:lnTo>
                  <a:lnTo>
                    <a:pt x="282" y="806"/>
                  </a:lnTo>
                  <a:lnTo>
                    <a:pt x="252" y="824"/>
                  </a:lnTo>
                  <a:lnTo>
                    <a:pt x="199" y="854"/>
                  </a:lnTo>
                  <a:lnTo>
                    <a:pt x="151" y="884"/>
                  </a:lnTo>
                  <a:lnTo>
                    <a:pt x="84" y="926"/>
                  </a:lnTo>
                  <a:lnTo>
                    <a:pt x="30" y="962"/>
                  </a:lnTo>
                  <a:lnTo>
                    <a:pt x="12" y="974"/>
                  </a:lnTo>
                  <a:lnTo>
                    <a:pt x="0" y="992"/>
                  </a:lnTo>
                  <a:lnTo>
                    <a:pt x="0" y="1004"/>
                  </a:lnTo>
                  <a:lnTo>
                    <a:pt x="0" y="1022"/>
                  </a:lnTo>
                  <a:lnTo>
                    <a:pt x="12" y="1040"/>
                  </a:lnTo>
                  <a:lnTo>
                    <a:pt x="42" y="1046"/>
                  </a:lnTo>
                  <a:lnTo>
                    <a:pt x="84" y="1046"/>
                  </a:lnTo>
                  <a:lnTo>
                    <a:pt x="132" y="1034"/>
                  </a:lnTo>
                  <a:lnTo>
                    <a:pt x="193" y="1022"/>
                  </a:lnTo>
                  <a:lnTo>
                    <a:pt x="264" y="1004"/>
                  </a:lnTo>
                  <a:lnTo>
                    <a:pt x="336" y="980"/>
                  </a:lnTo>
                  <a:lnTo>
                    <a:pt x="408" y="950"/>
                  </a:lnTo>
                  <a:lnTo>
                    <a:pt x="475" y="920"/>
                  </a:lnTo>
                  <a:lnTo>
                    <a:pt x="529" y="896"/>
                  </a:lnTo>
                  <a:lnTo>
                    <a:pt x="564" y="878"/>
                  </a:lnTo>
                  <a:lnTo>
                    <a:pt x="570" y="872"/>
                  </a:lnTo>
                  <a:lnTo>
                    <a:pt x="576" y="872"/>
                  </a:lnTo>
                  <a:lnTo>
                    <a:pt x="606" y="872"/>
                  </a:lnTo>
                  <a:lnTo>
                    <a:pt x="648" y="866"/>
                  </a:lnTo>
                  <a:lnTo>
                    <a:pt x="714" y="848"/>
                  </a:lnTo>
                  <a:lnTo>
                    <a:pt x="793" y="830"/>
                  </a:lnTo>
                  <a:lnTo>
                    <a:pt x="876" y="812"/>
                  </a:lnTo>
                  <a:lnTo>
                    <a:pt x="966" y="794"/>
                  </a:lnTo>
                  <a:lnTo>
                    <a:pt x="1063" y="782"/>
                  </a:lnTo>
                  <a:lnTo>
                    <a:pt x="1152" y="776"/>
                  </a:lnTo>
                  <a:lnTo>
                    <a:pt x="1212" y="782"/>
                  </a:lnTo>
                  <a:lnTo>
                    <a:pt x="1284" y="806"/>
                  </a:lnTo>
                  <a:lnTo>
                    <a:pt x="1357" y="836"/>
                  </a:lnTo>
                  <a:lnTo>
                    <a:pt x="1416" y="872"/>
                  </a:lnTo>
                  <a:lnTo>
                    <a:pt x="1434" y="890"/>
                  </a:lnTo>
                  <a:lnTo>
                    <a:pt x="1452" y="908"/>
                  </a:lnTo>
                  <a:lnTo>
                    <a:pt x="1464" y="932"/>
                  </a:lnTo>
                  <a:lnTo>
                    <a:pt x="1464" y="950"/>
                  </a:lnTo>
                  <a:lnTo>
                    <a:pt x="1458" y="968"/>
                  </a:lnTo>
                  <a:lnTo>
                    <a:pt x="1440" y="992"/>
                  </a:lnTo>
                  <a:lnTo>
                    <a:pt x="1410" y="1004"/>
                  </a:lnTo>
                  <a:lnTo>
                    <a:pt x="1369" y="1022"/>
                  </a:lnTo>
                  <a:lnTo>
                    <a:pt x="1302" y="1040"/>
                  </a:lnTo>
                  <a:lnTo>
                    <a:pt x="1248" y="1064"/>
                  </a:lnTo>
                  <a:lnTo>
                    <a:pt x="1200" y="1082"/>
                  </a:lnTo>
                  <a:lnTo>
                    <a:pt x="1158" y="1100"/>
                  </a:lnTo>
                  <a:lnTo>
                    <a:pt x="1128" y="1118"/>
                  </a:lnTo>
                  <a:lnTo>
                    <a:pt x="1110" y="1130"/>
                  </a:lnTo>
                  <a:lnTo>
                    <a:pt x="1093" y="1148"/>
                  </a:lnTo>
                  <a:lnTo>
                    <a:pt x="1081" y="1160"/>
                  </a:lnTo>
                  <a:lnTo>
                    <a:pt x="1069" y="1190"/>
                  </a:lnTo>
                  <a:lnTo>
                    <a:pt x="1075" y="1208"/>
                  </a:lnTo>
                  <a:lnTo>
                    <a:pt x="1081" y="1220"/>
                  </a:lnTo>
                  <a:lnTo>
                    <a:pt x="1087" y="1226"/>
                  </a:lnTo>
                  <a:lnTo>
                    <a:pt x="1093" y="1232"/>
                  </a:lnTo>
                  <a:lnTo>
                    <a:pt x="1110" y="1232"/>
                  </a:lnTo>
                  <a:lnTo>
                    <a:pt x="1128" y="1226"/>
                  </a:lnTo>
                  <a:lnTo>
                    <a:pt x="1152" y="1226"/>
                  </a:lnTo>
                  <a:lnTo>
                    <a:pt x="1212" y="1220"/>
                  </a:lnTo>
                  <a:lnTo>
                    <a:pt x="1272" y="1214"/>
                  </a:lnTo>
                  <a:lnTo>
                    <a:pt x="1332" y="1208"/>
                  </a:lnTo>
                  <a:lnTo>
                    <a:pt x="1393" y="1196"/>
                  </a:lnTo>
                  <a:lnTo>
                    <a:pt x="1416" y="1190"/>
                  </a:lnTo>
                  <a:lnTo>
                    <a:pt x="1434" y="1184"/>
                  </a:lnTo>
                  <a:lnTo>
                    <a:pt x="1446" y="1178"/>
                  </a:lnTo>
                  <a:lnTo>
                    <a:pt x="1452" y="1178"/>
                  </a:lnTo>
                  <a:lnTo>
                    <a:pt x="1464" y="1172"/>
                  </a:lnTo>
                  <a:lnTo>
                    <a:pt x="1488" y="1166"/>
                  </a:lnTo>
                  <a:lnTo>
                    <a:pt x="1530" y="1148"/>
                  </a:lnTo>
                  <a:lnTo>
                    <a:pt x="1578" y="1130"/>
                  </a:lnTo>
                  <a:lnTo>
                    <a:pt x="1681" y="1094"/>
                  </a:lnTo>
                  <a:lnTo>
                    <a:pt x="1722" y="1076"/>
                  </a:lnTo>
                  <a:lnTo>
                    <a:pt x="1758" y="1064"/>
                  </a:lnTo>
                  <a:lnTo>
                    <a:pt x="1812" y="1040"/>
                  </a:lnTo>
                  <a:lnTo>
                    <a:pt x="1848" y="1004"/>
                  </a:lnTo>
                  <a:lnTo>
                    <a:pt x="1872" y="962"/>
                  </a:lnTo>
                  <a:lnTo>
                    <a:pt x="1890" y="932"/>
                  </a:lnTo>
                  <a:lnTo>
                    <a:pt x="1932" y="866"/>
                  </a:lnTo>
                  <a:lnTo>
                    <a:pt x="1986" y="800"/>
                  </a:lnTo>
                  <a:lnTo>
                    <a:pt x="2046" y="740"/>
                  </a:lnTo>
                  <a:lnTo>
                    <a:pt x="2112" y="692"/>
                  </a:lnTo>
                  <a:lnTo>
                    <a:pt x="2166" y="650"/>
                  </a:lnTo>
                  <a:lnTo>
                    <a:pt x="2214" y="620"/>
                  </a:lnTo>
                  <a:lnTo>
                    <a:pt x="2244" y="596"/>
                  </a:lnTo>
                  <a:lnTo>
                    <a:pt x="2257" y="590"/>
                  </a:lnTo>
                  <a:lnTo>
                    <a:pt x="2400" y="518"/>
                  </a:lnTo>
                  <a:lnTo>
                    <a:pt x="2400" y="57"/>
                  </a:lnTo>
                  <a:lnTo>
                    <a:pt x="2401" y="0"/>
                  </a:lnTo>
                  <a:lnTo>
                    <a:pt x="2310" y="3"/>
                  </a:lnTo>
                  <a:close/>
                </a:path>
              </a:pathLst>
            </a:custGeom>
            <a:solidFill>
              <a:schemeClr val="bg2"/>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a:p>
          </p:txBody>
        </p:sp>
        <p:sp>
          <p:nvSpPr>
            <p:cNvPr id="8" name="Freeform 6">
              <a:extLst>
                <a:ext uri="{FF2B5EF4-FFF2-40B4-BE49-F238E27FC236}">
                  <a16:creationId xmlns:a16="http://schemas.microsoft.com/office/drawing/2014/main" id="{200FD118-7981-4136-A087-A14B46786631}"/>
                </a:ext>
              </a:extLst>
            </p:cNvPr>
            <p:cNvSpPr>
              <a:spLocks/>
            </p:cNvSpPr>
            <p:nvPr userDrawn="1"/>
          </p:nvSpPr>
          <p:spPr bwMode="hidden">
            <a:xfrm>
              <a:off x="3792" y="1536"/>
              <a:ext cx="1968" cy="762"/>
            </a:xfrm>
            <a:custGeom>
              <a:avLst/>
              <a:gdLst>
                <a:gd name="T0" fmla="*/ 965 w 1968"/>
                <a:gd name="T1" fmla="*/ 165 h 762"/>
                <a:gd name="T2" fmla="*/ 696 w 1968"/>
                <a:gd name="T3" fmla="*/ 200 h 762"/>
                <a:gd name="T4" fmla="*/ 693 w 1968"/>
                <a:gd name="T5" fmla="*/ 237 h 762"/>
                <a:gd name="T6" fmla="*/ 924 w 1968"/>
                <a:gd name="T7" fmla="*/ 258 h 762"/>
                <a:gd name="T8" fmla="*/ 993 w 1968"/>
                <a:gd name="T9" fmla="*/ 267 h 762"/>
                <a:gd name="T10" fmla="*/ 681 w 1968"/>
                <a:gd name="T11" fmla="*/ 291 h 762"/>
                <a:gd name="T12" fmla="*/ 633 w 1968"/>
                <a:gd name="T13" fmla="*/ 309 h 762"/>
                <a:gd name="T14" fmla="*/ 645 w 1968"/>
                <a:gd name="T15" fmla="*/ 336 h 762"/>
                <a:gd name="T16" fmla="*/ 672 w 1968"/>
                <a:gd name="T17" fmla="*/ 351 h 762"/>
                <a:gd name="T18" fmla="*/ 984 w 1968"/>
                <a:gd name="T19" fmla="*/ 333 h 762"/>
                <a:gd name="T20" fmla="*/ 1080 w 1968"/>
                <a:gd name="T21" fmla="*/ 357 h 762"/>
                <a:gd name="T22" fmla="*/ 624 w 1968"/>
                <a:gd name="T23" fmla="*/ 492 h 762"/>
                <a:gd name="T24" fmla="*/ 616 w 1968"/>
                <a:gd name="T25" fmla="*/ 536 h 762"/>
                <a:gd name="T26" fmla="*/ 8 w 1968"/>
                <a:gd name="T27" fmla="*/ 724 h 762"/>
                <a:gd name="T28" fmla="*/ 0 w 1968"/>
                <a:gd name="T29" fmla="*/ 756 h 762"/>
                <a:gd name="T30" fmla="*/ 27 w 1968"/>
                <a:gd name="T31" fmla="*/ 762 h 762"/>
                <a:gd name="T32" fmla="*/ 664 w 1968"/>
                <a:gd name="T33" fmla="*/ 564 h 762"/>
                <a:gd name="T34" fmla="*/ 856 w 1968"/>
                <a:gd name="T35" fmla="*/ 600 h 762"/>
                <a:gd name="T36" fmla="*/ 1158 w 1968"/>
                <a:gd name="T37" fmla="*/ 507 h 762"/>
                <a:gd name="T38" fmla="*/ 1434 w 1968"/>
                <a:gd name="T39" fmla="*/ 465 h 762"/>
                <a:gd name="T40" fmla="*/ 1572 w 1968"/>
                <a:gd name="T41" fmla="*/ 368 h 762"/>
                <a:gd name="T42" fmla="*/ 1712 w 1968"/>
                <a:gd name="T43" fmla="*/ 340 h 762"/>
                <a:gd name="T44" fmla="*/ 1856 w 1968"/>
                <a:gd name="T45" fmla="*/ 328 h 762"/>
                <a:gd name="T46" fmla="*/ 1968 w 1968"/>
                <a:gd name="T47" fmla="*/ 330 h 762"/>
                <a:gd name="T48" fmla="*/ 1968 w 1968"/>
                <a:gd name="T49" fmla="*/ 0 h 762"/>
                <a:gd name="T50" fmla="*/ 1934 w 1968"/>
                <a:gd name="T51" fmla="*/ 3 h 762"/>
                <a:gd name="T52" fmla="*/ 1832 w 1968"/>
                <a:gd name="T53" fmla="*/ 5 h 762"/>
                <a:gd name="T54" fmla="*/ 1682 w 1968"/>
                <a:gd name="T55" fmla="*/ 35 h 762"/>
                <a:gd name="T56" fmla="*/ 1643 w 1968"/>
                <a:gd name="T57" fmla="*/ 72 h 762"/>
                <a:gd name="T58" fmla="*/ 1392 w 1968"/>
                <a:gd name="T59" fmla="*/ 119 h 76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Lst>
              <a:rect l="0" t="0" r="r" b="b"/>
              <a:pathLst>
                <a:path w="1968" h="762">
                  <a:moveTo>
                    <a:pt x="965" y="165"/>
                  </a:moveTo>
                  <a:lnTo>
                    <a:pt x="696" y="200"/>
                  </a:lnTo>
                  <a:lnTo>
                    <a:pt x="693" y="237"/>
                  </a:lnTo>
                  <a:lnTo>
                    <a:pt x="924" y="258"/>
                  </a:lnTo>
                  <a:lnTo>
                    <a:pt x="993" y="267"/>
                  </a:lnTo>
                  <a:lnTo>
                    <a:pt x="681" y="291"/>
                  </a:lnTo>
                  <a:lnTo>
                    <a:pt x="633" y="309"/>
                  </a:lnTo>
                  <a:lnTo>
                    <a:pt x="645" y="336"/>
                  </a:lnTo>
                  <a:lnTo>
                    <a:pt x="672" y="351"/>
                  </a:lnTo>
                  <a:lnTo>
                    <a:pt x="984" y="333"/>
                  </a:lnTo>
                  <a:lnTo>
                    <a:pt x="1080" y="357"/>
                  </a:lnTo>
                  <a:lnTo>
                    <a:pt x="624" y="492"/>
                  </a:lnTo>
                  <a:lnTo>
                    <a:pt x="616" y="536"/>
                  </a:lnTo>
                  <a:lnTo>
                    <a:pt x="8" y="724"/>
                  </a:lnTo>
                  <a:lnTo>
                    <a:pt x="0" y="756"/>
                  </a:lnTo>
                  <a:lnTo>
                    <a:pt x="27" y="762"/>
                  </a:lnTo>
                  <a:lnTo>
                    <a:pt x="664" y="564"/>
                  </a:lnTo>
                  <a:lnTo>
                    <a:pt x="856" y="600"/>
                  </a:lnTo>
                  <a:lnTo>
                    <a:pt x="1158" y="507"/>
                  </a:lnTo>
                  <a:lnTo>
                    <a:pt x="1434" y="465"/>
                  </a:lnTo>
                  <a:lnTo>
                    <a:pt x="1572" y="368"/>
                  </a:lnTo>
                  <a:lnTo>
                    <a:pt x="1712" y="340"/>
                  </a:lnTo>
                  <a:lnTo>
                    <a:pt x="1856" y="328"/>
                  </a:lnTo>
                  <a:lnTo>
                    <a:pt x="1968" y="330"/>
                  </a:lnTo>
                  <a:lnTo>
                    <a:pt x="1968" y="0"/>
                  </a:lnTo>
                  <a:lnTo>
                    <a:pt x="1934" y="3"/>
                  </a:lnTo>
                  <a:lnTo>
                    <a:pt x="1832" y="5"/>
                  </a:lnTo>
                  <a:lnTo>
                    <a:pt x="1682" y="35"/>
                  </a:lnTo>
                  <a:lnTo>
                    <a:pt x="1643" y="72"/>
                  </a:lnTo>
                  <a:lnTo>
                    <a:pt x="1392" y="119"/>
                  </a:lnTo>
                </a:path>
              </a:pathLst>
            </a:custGeom>
            <a:gradFill rotWithShape="0">
              <a:gsLst>
                <a:gs pos="0">
                  <a:schemeClr val="bg2">
                    <a:gamma/>
                    <a:tint val="81961"/>
                    <a:invGamma/>
                  </a:schemeClr>
                </a:gs>
                <a:gs pos="100000">
                  <a:schemeClr val="bg2"/>
                </a:gs>
              </a:gsLst>
              <a:lin ang="2700000" scaled="1"/>
            </a:gradFill>
            <a:ln>
              <a:noFill/>
            </a:ln>
          </p:spPr>
          <p:txBody>
            <a:bodyPr/>
            <a:lstStyle/>
            <a:p>
              <a:pPr algn="ctr">
                <a:defRPr/>
              </a:pPr>
              <a:endParaRPr lang="en-US"/>
            </a:p>
          </p:txBody>
        </p:sp>
        <p:sp>
          <p:nvSpPr>
            <p:cNvPr id="9" name="Freeform 7">
              <a:extLst>
                <a:ext uri="{FF2B5EF4-FFF2-40B4-BE49-F238E27FC236}">
                  <a16:creationId xmlns:a16="http://schemas.microsoft.com/office/drawing/2014/main" id="{CD22021B-A70E-4FC5-945C-080A47915A23}"/>
                </a:ext>
              </a:extLst>
            </p:cNvPr>
            <p:cNvSpPr>
              <a:spLocks/>
            </p:cNvSpPr>
            <p:nvPr userDrawn="1"/>
          </p:nvSpPr>
          <p:spPr bwMode="hidden">
            <a:xfrm>
              <a:off x="3599" y="2477"/>
              <a:ext cx="186" cy="120"/>
            </a:xfrm>
            <a:custGeom>
              <a:avLst/>
              <a:gdLst>
                <a:gd name="T0" fmla="*/ 202 w 185"/>
                <a:gd name="T1" fmla="*/ 0 h 120"/>
                <a:gd name="T2" fmla="*/ 202 w 185"/>
                <a:gd name="T3" fmla="*/ 6 h 120"/>
                <a:gd name="T4" fmla="*/ 202 w 185"/>
                <a:gd name="T5" fmla="*/ 18 h 120"/>
                <a:gd name="T6" fmla="*/ 202 w 185"/>
                <a:gd name="T7" fmla="*/ 36 h 120"/>
                <a:gd name="T8" fmla="*/ 196 w 185"/>
                <a:gd name="T9" fmla="*/ 54 h 120"/>
                <a:gd name="T10" fmla="*/ 178 w 185"/>
                <a:gd name="T11" fmla="*/ 72 h 120"/>
                <a:gd name="T12" fmla="*/ 154 w 185"/>
                <a:gd name="T13" fmla="*/ 96 h 120"/>
                <a:gd name="T14" fmla="*/ 118 w 185"/>
                <a:gd name="T15" fmla="*/ 108 h 120"/>
                <a:gd name="T16" fmla="*/ 47 w 185"/>
                <a:gd name="T17" fmla="*/ 120 h 120"/>
                <a:gd name="T18" fmla="*/ 29 w 185"/>
                <a:gd name="T19" fmla="*/ 120 h 120"/>
                <a:gd name="T20" fmla="*/ 17 w 185"/>
                <a:gd name="T21" fmla="*/ 114 h 120"/>
                <a:gd name="T22" fmla="*/ 0 w 185"/>
                <a:gd name="T23" fmla="*/ 96 h 120"/>
                <a:gd name="T24" fmla="*/ 0 w 185"/>
                <a:gd name="T25" fmla="*/ 78 h 120"/>
                <a:gd name="T26" fmla="*/ 0 w 185"/>
                <a:gd name="T27" fmla="*/ 72 h 120"/>
                <a:gd name="T28" fmla="*/ 202 w 185"/>
                <a:gd name="T29" fmla="*/ 0 h 120"/>
                <a:gd name="T30" fmla="*/ 202 w 185"/>
                <a:gd name="T31" fmla="*/ 0 h 120"/>
                <a:gd name="T32" fmla="*/ 0 60000 65536"/>
                <a:gd name="T33" fmla="*/ 0 60000 65536"/>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Lst>
              <a:ahLst/>
              <a:cxnLst>
                <a:cxn ang="T32">
                  <a:pos x="T0" y="T1"/>
                </a:cxn>
                <a:cxn ang="T33">
                  <a:pos x="T2" y="T3"/>
                </a:cxn>
                <a:cxn ang="T34">
                  <a:pos x="T4" y="T5"/>
                </a:cxn>
                <a:cxn ang="T35">
                  <a:pos x="T6" y="T7"/>
                </a:cxn>
                <a:cxn ang="T36">
                  <a:pos x="T8" y="T9"/>
                </a:cxn>
                <a:cxn ang="T37">
                  <a:pos x="T10" y="T11"/>
                </a:cxn>
                <a:cxn ang="T38">
                  <a:pos x="T12" y="T13"/>
                </a:cxn>
                <a:cxn ang="T39">
                  <a:pos x="T14" y="T15"/>
                </a:cxn>
                <a:cxn ang="T40">
                  <a:pos x="T16" y="T17"/>
                </a:cxn>
                <a:cxn ang="T41">
                  <a:pos x="T18" y="T19"/>
                </a:cxn>
                <a:cxn ang="T42">
                  <a:pos x="T20" y="T21"/>
                </a:cxn>
                <a:cxn ang="T43">
                  <a:pos x="T22" y="T23"/>
                </a:cxn>
                <a:cxn ang="T44">
                  <a:pos x="T24" y="T25"/>
                </a:cxn>
                <a:cxn ang="T45">
                  <a:pos x="T26" y="T27"/>
                </a:cxn>
                <a:cxn ang="T46">
                  <a:pos x="T28" y="T29"/>
                </a:cxn>
                <a:cxn ang="T47">
                  <a:pos x="T30" y="T31"/>
                </a:cxn>
              </a:cxnLst>
              <a:rect l="0" t="0" r="r" b="b"/>
              <a:pathLst>
                <a:path w="185" h="120">
                  <a:moveTo>
                    <a:pt x="185" y="0"/>
                  </a:moveTo>
                  <a:lnTo>
                    <a:pt x="185" y="6"/>
                  </a:lnTo>
                  <a:lnTo>
                    <a:pt x="185" y="18"/>
                  </a:lnTo>
                  <a:lnTo>
                    <a:pt x="185" y="36"/>
                  </a:lnTo>
                  <a:lnTo>
                    <a:pt x="179" y="54"/>
                  </a:lnTo>
                  <a:lnTo>
                    <a:pt x="161" y="72"/>
                  </a:lnTo>
                  <a:lnTo>
                    <a:pt x="137" y="96"/>
                  </a:lnTo>
                  <a:lnTo>
                    <a:pt x="101" y="108"/>
                  </a:lnTo>
                  <a:lnTo>
                    <a:pt x="47" y="120"/>
                  </a:lnTo>
                  <a:lnTo>
                    <a:pt x="29" y="120"/>
                  </a:lnTo>
                  <a:lnTo>
                    <a:pt x="17" y="114"/>
                  </a:lnTo>
                  <a:lnTo>
                    <a:pt x="0" y="96"/>
                  </a:lnTo>
                  <a:lnTo>
                    <a:pt x="0" y="78"/>
                  </a:lnTo>
                  <a:lnTo>
                    <a:pt x="0" y="72"/>
                  </a:lnTo>
                  <a:lnTo>
                    <a:pt x="185" y="0"/>
                  </a:lnTo>
                  <a:close/>
                </a:path>
              </a:pathLst>
            </a:custGeom>
            <a:solidFill>
              <a:schemeClr val="bg1"/>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a:p>
          </p:txBody>
        </p:sp>
        <p:sp>
          <p:nvSpPr>
            <p:cNvPr id="10" name="Freeform 8">
              <a:extLst>
                <a:ext uri="{FF2B5EF4-FFF2-40B4-BE49-F238E27FC236}">
                  <a16:creationId xmlns:a16="http://schemas.microsoft.com/office/drawing/2014/main" id="{66AD3ACE-60FD-4D7B-8ACB-F58D261AEC4E}"/>
                </a:ext>
              </a:extLst>
            </p:cNvPr>
            <p:cNvSpPr>
              <a:spLocks/>
            </p:cNvSpPr>
            <p:nvPr userDrawn="1"/>
          </p:nvSpPr>
          <p:spPr bwMode="hidden">
            <a:xfrm>
              <a:off x="3779" y="2393"/>
              <a:ext cx="185" cy="120"/>
            </a:xfrm>
            <a:custGeom>
              <a:avLst/>
              <a:gdLst>
                <a:gd name="T0" fmla="*/ 185 w 185"/>
                <a:gd name="T1" fmla="*/ 0 h 120"/>
                <a:gd name="T2" fmla="*/ 185 w 185"/>
                <a:gd name="T3" fmla="*/ 6 h 120"/>
                <a:gd name="T4" fmla="*/ 179 w 185"/>
                <a:gd name="T5" fmla="*/ 24 h 120"/>
                <a:gd name="T6" fmla="*/ 167 w 185"/>
                <a:gd name="T7" fmla="*/ 42 h 120"/>
                <a:gd name="T8" fmla="*/ 149 w 185"/>
                <a:gd name="T9" fmla="*/ 66 h 120"/>
                <a:gd name="T10" fmla="*/ 131 w 185"/>
                <a:gd name="T11" fmla="*/ 90 h 120"/>
                <a:gd name="T12" fmla="*/ 102 w 185"/>
                <a:gd name="T13" fmla="*/ 108 h 120"/>
                <a:gd name="T14" fmla="*/ 66 w 185"/>
                <a:gd name="T15" fmla="*/ 120 h 120"/>
                <a:gd name="T16" fmla="*/ 18 w 185"/>
                <a:gd name="T17" fmla="*/ 120 h 120"/>
                <a:gd name="T18" fmla="*/ 0 w 185"/>
                <a:gd name="T19" fmla="*/ 60 h 120"/>
                <a:gd name="T20" fmla="*/ 185 w 185"/>
                <a:gd name="T21" fmla="*/ 0 h 120"/>
                <a:gd name="T22" fmla="*/ 185 w 185"/>
                <a:gd name="T23" fmla="*/ 0 h 120"/>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0" t="0" r="r" b="b"/>
              <a:pathLst>
                <a:path w="185" h="120">
                  <a:moveTo>
                    <a:pt x="185" y="0"/>
                  </a:moveTo>
                  <a:lnTo>
                    <a:pt x="185" y="6"/>
                  </a:lnTo>
                  <a:lnTo>
                    <a:pt x="179" y="24"/>
                  </a:lnTo>
                  <a:lnTo>
                    <a:pt x="167" y="42"/>
                  </a:lnTo>
                  <a:lnTo>
                    <a:pt x="149" y="66"/>
                  </a:lnTo>
                  <a:lnTo>
                    <a:pt x="131" y="90"/>
                  </a:lnTo>
                  <a:lnTo>
                    <a:pt x="102" y="108"/>
                  </a:lnTo>
                  <a:lnTo>
                    <a:pt x="66" y="120"/>
                  </a:lnTo>
                  <a:lnTo>
                    <a:pt x="18" y="120"/>
                  </a:lnTo>
                  <a:lnTo>
                    <a:pt x="0" y="60"/>
                  </a:lnTo>
                  <a:lnTo>
                    <a:pt x="185" y="0"/>
                  </a:lnTo>
                  <a:close/>
                </a:path>
              </a:pathLst>
            </a:custGeom>
            <a:solidFill>
              <a:schemeClr val="bg1"/>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a:p>
          </p:txBody>
        </p:sp>
        <p:sp>
          <p:nvSpPr>
            <p:cNvPr id="11" name="Freeform 9">
              <a:extLst>
                <a:ext uri="{FF2B5EF4-FFF2-40B4-BE49-F238E27FC236}">
                  <a16:creationId xmlns:a16="http://schemas.microsoft.com/office/drawing/2014/main" id="{ABDEB4B6-8D36-4A7D-9084-9BD2F7BE518A}"/>
                </a:ext>
              </a:extLst>
            </p:cNvPr>
            <p:cNvSpPr>
              <a:spLocks/>
            </p:cNvSpPr>
            <p:nvPr userDrawn="1"/>
          </p:nvSpPr>
          <p:spPr bwMode="hidden">
            <a:xfrm>
              <a:off x="3839" y="1836"/>
              <a:ext cx="528" cy="275"/>
            </a:xfrm>
            <a:custGeom>
              <a:avLst/>
              <a:gdLst>
                <a:gd name="T0" fmla="*/ 0 w 526"/>
                <a:gd name="T1" fmla="*/ 275 h 275"/>
                <a:gd name="T2" fmla="*/ 0 w 526"/>
                <a:gd name="T3" fmla="*/ 269 h 275"/>
                <a:gd name="T4" fmla="*/ 6 w 526"/>
                <a:gd name="T5" fmla="*/ 251 h 275"/>
                <a:gd name="T6" fmla="*/ 6 w 526"/>
                <a:gd name="T7" fmla="*/ 239 h 275"/>
                <a:gd name="T8" fmla="*/ 12 w 526"/>
                <a:gd name="T9" fmla="*/ 227 h 275"/>
                <a:gd name="T10" fmla="*/ 18 w 526"/>
                <a:gd name="T11" fmla="*/ 221 h 275"/>
                <a:gd name="T12" fmla="*/ 36 w 526"/>
                <a:gd name="T13" fmla="*/ 215 h 275"/>
                <a:gd name="T14" fmla="*/ 77 w 526"/>
                <a:gd name="T15" fmla="*/ 203 h 275"/>
                <a:gd name="T16" fmla="*/ 154 w 526"/>
                <a:gd name="T17" fmla="*/ 179 h 275"/>
                <a:gd name="T18" fmla="*/ 226 w 526"/>
                <a:gd name="T19" fmla="*/ 143 h 275"/>
                <a:gd name="T20" fmla="*/ 268 w 526"/>
                <a:gd name="T21" fmla="*/ 120 h 275"/>
                <a:gd name="T22" fmla="*/ 316 w 526"/>
                <a:gd name="T23" fmla="*/ 96 h 275"/>
                <a:gd name="T24" fmla="*/ 427 w 526"/>
                <a:gd name="T25" fmla="*/ 48 h 275"/>
                <a:gd name="T26" fmla="*/ 476 w 526"/>
                <a:gd name="T27" fmla="*/ 30 h 275"/>
                <a:gd name="T28" fmla="*/ 512 w 526"/>
                <a:gd name="T29" fmla="*/ 12 h 275"/>
                <a:gd name="T30" fmla="*/ 536 w 526"/>
                <a:gd name="T31" fmla="*/ 6 h 275"/>
                <a:gd name="T32" fmla="*/ 554 w 526"/>
                <a:gd name="T33" fmla="*/ 0 h 275"/>
                <a:gd name="T34" fmla="*/ 560 w 526"/>
                <a:gd name="T35" fmla="*/ 0 h 275"/>
                <a:gd name="T36" fmla="*/ 554 w 526"/>
                <a:gd name="T37" fmla="*/ 6 h 275"/>
                <a:gd name="T38" fmla="*/ 542 w 526"/>
                <a:gd name="T39" fmla="*/ 12 h 275"/>
                <a:gd name="T40" fmla="*/ 518 w 526"/>
                <a:gd name="T41" fmla="*/ 24 h 275"/>
                <a:gd name="T42" fmla="*/ 494 w 526"/>
                <a:gd name="T43" fmla="*/ 42 h 275"/>
                <a:gd name="T44" fmla="*/ 470 w 526"/>
                <a:gd name="T45" fmla="*/ 54 h 275"/>
                <a:gd name="T46" fmla="*/ 427 w 526"/>
                <a:gd name="T47" fmla="*/ 78 h 275"/>
                <a:gd name="T48" fmla="*/ 357 w 526"/>
                <a:gd name="T49" fmla="*/ 108 h 275"/>
                <a:gd name="T50" fmla="*/ 292 w 526"/>
                <a:gd name="T51" fmla="*/ 143 h 275"/>
                <a:gd name="T52" fmla="*/ 131 w 526"/>
                <a:gd name="T53" fmla="*/ 221 h 275"/>
                <a:gd name="T54" fmla="*/ 65 w 526"/>
                <a:gd name="T55" fmla="*/ 251 h 275"/>
                <a:gd name="T56" fmla="*/ 0 w 526"/>
                <a:gd name="T57" fmla="*/ 275 h 275"/>
                <a:gd name="T58" fmla="*/ 0 w 526"/>
                <a:gd name="T59" fmla="*/ 275 h 275"/>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Lst>
              <a:ahLst/>
              <a:cxnLst>
                <a:cxn ang="T60">
                  <a:pos x="T0" y="T1"/>
                </a:cxn>
                <a:cxn ang="T61">
                  <a:pos x="T2" y="T3"/>
                </a:cxn>
                <a:cxn ang="T62">
                  <a:pos x="T4" y="T5"/>
                </a:cxn>
                <a:cxn ang="T63">
                  <a:pos x="T6" y="T7"/>
                </a:cxn>
                <a:cxn ang="T64">
                  <a:pos x="T8" y="T9"/>
                </a:cxn>
                <a:cxn ang="T65">
                  <a:pos x="T10" y="T11"/>
                </a:cxn>
                <a:cxn ang="T66">
                  <a:pos x="T12" y="T13"/>
                </a:cxn>
                <a:cxn ang="T67">
                  <a:pos x="T14" y="T15"/>
                </a:cxn>
                <a:cxn ang="T68">
                  <a:pos x="T16" y="T17"/>
                </a:cxn>
                <a:cxn ang="T69">
                  <a:pos x="T18" y="T19"/>
                </a:cxn>
                <a:cxn ang="T70">
                  <a:pos x="T20" y="T21"/>
                </a:cxn>
                <a:cxn ang="T71">
                  <a:pos x="T22" y="T23"/>
                </a:cxn>
                <a:cxn ang="T72">
                  <a:pos x="T24" y="T25"/>
                </a:cxn>
                <a:cxn ang="T73">
                  <a:pos x="T26" y="T27"/>
                </a:cxn>
                <a:cxn ang="T74">
                  <a:pos x="T28" y="T29"/>
                </a:cxn>
                <a:cxn ang="T75">
                  <a:pos x="T30" y="T31"/>
                </a:cxn>
                <a:cxn ang="T76">
                  <a:pos x="T32" y="T33"/>
                </a:cxn>
                <a:cxn ang="T77">
                  <a:pos x="T34" y="T35"/>
                </a:cxn>
                <a:cxn ang="T78">
                  <a:pos x="T36" y="T37"/>
                </a:cxn>
                <a:cxn ang="T79">
                  <a:pos x="T38" y="T39"/>
                </a:cxn>
                <a:cxn ang="T80">
                  <a:pos x="T40" y="T41"/>
                </a:cxn>
                <a:cxn ang="T81">
                  <a:pos x="T42" y="T43"/>
                </a:cxn>
                <a:cxn ang="T82">
                  <a:pos x="T44" y="T45"/>
                </a:cxn>
                <a:cxn ang="T83">
                  <a:pos x="T46" y="T47"/>
                </a:cxn>
                <a:cxn ang="T84">
                  <a:pos x="T48" y="T49"/>
                </a:cxn>
                <a:cxn ang="T85">
                  <a:pos x="T50" y="T51"/>
                </a:cxn>
                <a:cxn ang="T86">
                  <a:pos x="T52" y="T53"/>
                </a:cxn>
                <a:cxn ang="T87">
                  <a:pos x="T54" y="T55"/>
                </a:cxn>
                <a:cxn ang="T88">
                  <a:pos x="T56" y="T57"/>
                </a:cxn>
                <a:cxn ang="T89">
                  <a:pos x="T58" y="T59"/>
                </a:cxn>
              </a:cxnLst>
              <a:rect l="0" t="0" r="r" b="b"/>
              <a:pathLst>
                <a:path w="526" h="275">
                  <a:moveTo>
                    <a:pt x="0" y="275"/>
                  </a:moveTo>
                  <a:lnTo>
                    <a:pt x="0" y="269"/>
                  </a:lnTo>
                  <a:lnTo>
                    <a:pt x="6" y="251"/>
                  </a:lnTo>
                  <a:lnTo>
                    <a:pt x="6" y="239"/>
                  </a:lnTo>
                  <a:lnTo>
                    <a:pt x="12" y="227"/>
                  </a:lnTo>
                  <a:lnTo>
                    <a:pt x="18" y="221"/>
                  </a:lnTo>
                  <a:lnTo>
                    <a:pt x="36" y="215"/>
                  </a:lnTo>
                  <a:lnTo>
                    <a:pt x="77" y="203"/>
                  </a:lnTo>
                  <a:lnTo>
                    <a:pt x="137" y="179"/>
                  </a:lnTo>
                  <a:lnTo>
                    <a:pt x="209" y="143"/>
                  </a:lnTo>
                  <a:lnTo>
                    <a:pt x="251" y="120"/>
                  </a:lnTo>
                  <a:lnTo>
                    <a:pt x="299" y="96"/>
                  </a:lnTo>
                  <a:lnTo>
                    <a:pt x="394" y="48"/>
                  </a:lnTo>
                  <a:lnTo>
                    <a:pt x="442" y="30"/>
                  </a:lnTo>
                  <a:lnTo>
                    <a:pt x="478" y="12"/>
                  </a:lnTo>
                  <a:lnTo>
                    <a:pt x="502" y="6"/>
                  </a:lnTo>
                  <a:lnTo>
                    <a:pt x="520" y="0"/>
                  </a:lnTo>
                  <a:lnTo>
                    <a:pt x="526" y="0"/>
                  </a:lnTo>
                  <a:lnTo>
                    <a:pt x="520" y="6"/>
                  </a:lnTo>
                  <a:lnTo>
                    <a:pt x="508" y="12"/>
                  </a:lnTo>
                  <a:lnTo>
                    <a:pt x="484" y="24"/>
                  </a:lnTo>
                  <a:lnTo>
                    <a:pt x="460" y="42"/>
                  </a:lnTo>
                  <a:lnTo>
                    <a:pt x="436" y="54"/>
                  </a:lnTo>
                  <a:lnTo>
                    <a:pt x="394" y="78"/>
                  </a:lnTo>
                  <a:lnTo>
                    <a:pt x="340" y="108"/>
                  </a:lnTo>
                  <a:lnTo>
                    <a:pt x="275" y="143"/>
                  </a:lnTo>
                  <a:lnTo>
                    <a:pt x="131" y="221"/>
                  </a:lnTo>
                  <a:lnTo>
                    <a:pt x="65" y="251"/>
                  </a:lnTo>
                  <a:lnTo>
                    <a:pt x="0" y="275"/>
                  </a:lnTo>
                  <a:close/>
                </a:path>
              </a:pathLst>
            </a:custGeom>
            <a:solidFill>
              <a:schemeClr val="bg1"/>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a:p>
          </p:txBody>
        </p:sp>
        <p:sp>
          <p:nvSpPr>
            <p:cNvPr id="12" name="Freeform 10">
              <a:extLst>
                <a:ext uri="{FF2B5EF4-FFF2-40B4-BE49-F238E27FC236}">
                  <a16:creationId xmlns:a16="http://schemas.microsoft.com/office/drawing/2014/main" id="{3C6E7D2E-A969-435E-AA7B-FD2B3297FF12}"/>
                </a:ext>
              </a:extLst>
            </p:cNvPr>
            <p:cNvSpPr>
              <a:spLocks/>
            </p:cNvSpPr>
            <p:nvPr userDrawn="1"/>
          </p:nvSpPr>
          <p:spPr bwMode="hidden">
            <a:xfrm>
              <a:off x="3676" y="2015"/>
              <a:ext cx="721" cy="306"/>
            </a:xfrm>
            <a:custGeom>
              <a:avLst/>
              <a:gdLst>
                <a:gd name="T0" fmla="*/ 48 w 718"/>
                <a:gd name="T1" fmla="*/ 216 h 306"/>
                <a:gd name="T2" fmla="*/ 30 w 718"/>
                <a:gd name="T3" fmla="*/ 252 h 306"/>
                <a:gd name="T4" fmla="*/ 12 w 718"/>
                <a:gd name="T5" fmla="*/ 282 h 306"/>
                <a:gd name="T6" fmla="*/ 6 w 718"/>
                <a:gd name="T7" fmla="*/ 300 h 306"/>
                <a:gd name="T8" fmla="*/ 0 w 718"/>
                <a:gd name="T9" fmla="*/ 306 h 306"/>
                <a:gd name="T10" fmla="*/ 48 w 718"/>
                <a:gd name="T11" fmla="*/ 276 h 306"/>
                <a:gd name="T12" fmla="*/ 84 w 718"/>
                <a:gd name="T13" fmla="*/ 252 h 306"/>
                <a:gd name="T14" fmla="*/ 108 w 718"/>
                <a:gd name="T15" fmla="*/ 234 h 306"/>
                <a:gd name="T16" fmla="*/ 137 w 718"/>
                <a:gd name="T17" fmla="*/ 228 h 306"/>
                <a:gd name="T18" fmla="*/ 143 w 718"/>
                <a:gd name="T19" fmla="*/ 228 h 306"/>
                <a:gd name="T20" fmla="*/ 161 w 718"/>
                <a:gd name="T21" fmla="*/ 222 h 306"/>
                <a:gd name="T22" fmla="*/ 185 w 718"/>
                <a:gd name="T23" fmla="*/ 216 h 306"/>
                <a:gd name="T24" fmla="*/ 215 w 718"/>
                <a:gd name="T25" fmla="*/ 204 h 306"/>
                <a:gd name="T26" fmla="*/ 292 w 718"/>
                <a:gd name="T27" fmla="*/ 180 h 306"/>
                <a:gd name="T28" fmla="*/ 405 w 718"/>
                <a:gd name="T29" fmla="*/ 156 h 306"/>
                <a:gd name="T30" fmla="*/ 495 w 718"/>
                <a:gd name="T31" fmla="*/ 126 h 306"/>
                <a:gd name="T32" fmla="*/ 578 w 718"/>
                <a:gd name="T33" fmla="*/ 102 h 306"/>
                <a:gd name="T34" fmla="*/ 612 w 718"/>
                <a:gd name="T35" fmla="*/ 90 h 306"/>
                <a:gd name="T36" fmla="*/ 655 w 718"/>
                <a:gd name="T37" fmla="*/ 84 h 306"/>
                <a:gd name="T38" fmla="*/ 673 w 718"/>
                <a:gd name="T39" fmla="*/ 78 h 306"/>
                <a:gd name="T40" fmla="*/ 679 w 718"/>
                <a:gd name="T41" fmla="*/ 72 h 306"/>
                <a:gd name="T42" fmla="*/ 685 w 718"/>
                <a:gd name="T43" fmla="*/ 66 h 306"/>
                <a:gd name="T44" fmla="*/ 703 w 718"/>
                <a:gd name="T45" fmla="*/ 60 h 306"/>
                <a:gd name="T46" fmla="*/ 745 w 718"/>
                <a:gd name="T47" fmla="*/ 30 h 306"/>
                <a:gd name="T48" fmla="*/ 763 w 718"/>
                <a:gd name="T49" fmla="*/ 18 h 306"/>
                <a:gd name="T50" fmla="*/ 769 w 718"/>
                <a:gd name="T51" fmla="*/ 6 h 306"/>
                <a:gd name="T52" fmla="*/ 763 w 718"/>
                <a:gd name="T53" fmla="*/ 0 h 306"/>
                <a:gd name="T54" fmla="*/ 739 w 718"/>
                <a:gd name="T55" fmla="*/ 0 h 306"/>
                <a:gd name="T56" fmla="*/ 679 w 718"/>
                <a:gd name="T57" fmla="*/ 0 h 306"/>
                <a:gd name="T58" fmla="*/ 621 w 718"/>
                <a:gd name="T59" fmla="*/ 0 h 306"/>
                <a:gd name="T60" fmla="*/ 578 w 718"/>
                <a:gd name="T61" fmla="*/ 0 h 306"/>
                <a:gd name="T62" fmla="*/ 548 w 718"/>
                <a:gd name="T63" fmla="*/ 18 h 306"/>
                <a:gd name="T64" fmla="*/ 519 w 718"/>
                <a:gd name="T65" fmla="*/ 42 h 306"/>
                <a:gd name="T66" fmla="*/ 501 w 718"/>
                <a:gd name="T67" fmla="*/ 54 h 306"/>
                <a:gd name="T68" fmla="*/ 483 w 718"/>
                <a:gd name="T69" fmla="*/ 60 h 306"/>
                <a:gd name="T70" fmla="*/ 459 w 718"/>
                <a:gd name="T71" fmla="*/ 60 h 306"/>
                <a:gd name="T72" fmla="*/ 423 w 718"/>
                <a:gd name="T73" fmla="*/ 66 h 306"/>
                <a:gd name="T74" fmla="*/ 369 w 718"/>
                <a:gd name="T75" fmla="*/ 84 h 306"/>
                <a:gd name="T76" fmla="*/ 328 w 718"/>
                <a:gd name="T77" fmla="*/ 108 h 306"/>
                <a:gd name="T78" fmla="*/ 304 w 718"/>
                <a:gd name="T79" fmla="*/ 126 h 306"/>
                <a:gd name="T80" fmla="*/ 292 w 718"/>
                <a:gd name="T81" fmla="*/ 132 h 306"/>
                <a:gd name="T82" fmla="*/ 274 w 718"/>
                <a:gd name="T83" fmla="*/ 138 h 306"/>
                <a:gd name="T84" fmla="*/ 238 w 718"/>
                <a:gd name="T85" fmla="*/ 138 h 306"/>
                <a:gd name="T86" fmla="*/ 203 w 718"/>
                <a:gd name="T87" fmla="*/ 138 h 306"/>
                <a:gd name="T88" fmla="*/ 197 w 718"/>
                <a:gd name="T89" fmla="*/ 138 h 306"/>
                <a:gd name="T90" fmla="*/ 191 w 718"/>
                <a:gd name="T91" fmla="*/ 138 h 306"/>
                <a:gd name="T92" fmla="*/ 114 w 718"/>
                <a:gd name="T93" fmla="*/ 162 h 306"/>
                <a:gd name="T94" fmla="*/ 48 w 718"/>
                <a:gd name="T95" fmla="*/ 216 h 306"/>
                <a:gd name="T96" fmla="*/ 48 w 718"/>
                <a:gd name="T97" fmla="*/ 216 h 30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Lst>
              <a:ahLst/>
              <a:cxnLst>
                <a:cxn ang="T98">
                  <a:pos x="T0" y="T1"/>
                </a:cxn>
                <a:cxn ang="T99">
                  <a:pos x="T2" y="T3"/>
                </a:cxn>
                <a:cxn ang="T100">
                  <a:pos x="T4" y="T5"/>
                </a:cxn>
                <a:cxn ang="T101">
                  <a:pos x="T6" y="T7"/>
                </a:cxn>
                <a:cxn ang="T102">
                  <a:pos x="T8" y="T9"/>
                </a:cxn>
                <a:cxn ang="T103">
                  <a:pos x="T10" y="T11"/>
                </a:cxn>
                <a:cxn ang="T104">
                  <a:pos x="T12" y="T13"/>
                </a:cxn>
                <a:cxn ang="T105">
                  <a:pos x="T14" y="T15"/>
                </a:cxn>
                <a:cxn ang="T106">
                  <a:pos x="T16" y="T17"/>
                </a:cxn>
                <a:cxn ang="T107">
                  <a:pos x="T18" y="T19"/>
                </a:cxn>
                <a:cxn ang="T108">
                  <a:pos x="T20" y="T21"/>
                </a:cxn>
                <a:cxn ang="T109">
                  <a:pos x="T22" y="T23"/>
                </a:cxn>
                <a:cxn ang="T110">
                  <a:pos x="T24" y="T25"/>
                </a:cxn>
                <a:cxn ang="T111">
                  <a:pos x="T26" y="T27"/>
                </a:cxn>
                <a:cxn ang="T112">
                  <a:pos x="T28" y="T29"/>
                </a:cxn>
                <a:cxn ang="T113">
                  <a:pos x="T30" y="T31"/>
                </a:cxn>
                <a:cxn ang="T114">
                  <a:pos x="T32" y="T33"/>
                </a:cxn>
                <a:cxn ang="T115">
                  <a:pos x="T34" y="T35"/>
                </a:cxn>
                <a:cxn ang="T116">
                  <a:pos x="T36" y="T37"/>
                </a:cxn>
                <a:cxn ang="T117">
                  <a:pos x="T38" y="T39"/>
                </a:cxn>
                <a:cxn ang="T118">
                  <a:pos x="T40" y="T41"/>
                </a:cxn>
                <a:cxn ang="T119">
                  <a:pos x="T42" y="T43"/>
                </a:cxn>
                <a:cxn ang="T120">
                  <a:pos x="T44" y="T45"/>
                </a:cxn>
                <a:cxn ang="T121">
                  <a:pos x="T46" y="T47"/>
                </a:cxn>
                <a:cxn ang="T122">
                  <a:pos x="T48" y="T49"/>
                </a:cxn>
                <a:cxn ang="T123">
                  <a:pos x="T50" y="T51"/>
                </a:cxn>
                <a:cxn ang="T124">
                  <a:pos x="T52" y="T53"/>
                </a:cxn>
                <a:cxn ang="T125">
                  <a:pos x="T54" y="T55"/>
                </a:cxn>
                <a:cxn ang="T126">
                  <a:pos x="T56" y="T57"/>
                </a:cxn>
                <a:cxn ang="T127">
                  <a:pos x="T58" y="T59"/>
                </a:cxn>
                <a:cxn ang="T128">
                  <a:pos x="T60" y="T61"/>
                </a:cxn>
                <a:cxn ang="T129">
                  <a:pos x="T62" y="T63"/>
                </a:cxn>
                <a:cxn ang="T130">
                  <a:pos x="T64" y="T65"/>
                </a:cxn>
                <a:cxn ang="T131">
                  <a:pos x="T66" y="T67"/>
                </a:cxn>
                <a:cxn ang="T132">
                  <a:pos x="T68" y="T69"/>
                </a:cxn>
                <a:cxn ang="T133">
                  <a:pos x="T70" y="T71"/>
                </a:cxn>
                <a:cxn ang="T134">
                  <a:pos x="T72" y="T73"/>
                </a:cxn>
                <a:cxn ang="T135">
                  <a:pos x="T74" y="T75"/>
                </a:cxn>
                <a:cxn ang="T136">
                  <a:pos x="T76" y="T77"/>
                </a:cxn>
                <a:cxn ang="T137">
                  <a:pos x="T78" y="T79"/>
                </a:cxn>
                <a:cxn ang="T138">
                  <a:pos x="T80" y="T81"/>
                </a:cxn>
                <a:cxn ang="T139">
                  <a:pos x="T82" y="T83"/>
                </a:cxn>
                <a:cxn ang="T140">
                  <a:pos x="T84" y="T85"/>
                </a:cxn>
                <a:cxn ang="T141">
                  <a:pos x="T86" y="T87"/>
                </a:cxn>
                <a:cxn ang="T142">
                  <a:pos x="T88" y="T89"/>
                </a:cxn>
                <a:cxn ang="T143">
                  <a:pos x="T90" y="T91"/>
                </a:cxn>
                <a:cxn ang="T144">
                  <a:pos x="T92" y="T93"/>
                </a:cxn>
                <a:cxn ang="T145">
                  <a:pos x="T94" y="T95"/>
                </a:cxn>
                <a:cxn ang="T146">
                  <a:pos x="T96" y="T97"/>
                </a:cxn>
              </a:cxnLst>
              <a:rect l="0" t="0" r="r" b="b"/>
              <a:pathLst>
                <a:path w="718" h="306">
                  <a:moveTo>
                    <a:pt x="48" y="216"/>
                  </a:moveTo>
                  <a:lnTo>
                    <a:pt x="30" y="252"/>
                  </a:lnTo>
                  <a:lnTo>
                    <a:pt x="12" y="282"/>
                  </a:lnTo>
                  <a:lnTo>
                    <a:pt x="6" y="300"/>
                  </a:lnTo>
                  <a:lnTo>
                    <a:pt x="0" y="306"/>
                  </a:lnTo>
                  <a:lnTo>
                    <a:pt x="48" y="276"/>
                  </a:lnTo>
                  <a:lnTo>
                    <a:pt x="84" y="252"/>
                  </a:lnTo>
                  <a:lnTo>
                    <a:pt x="108" y="234"/>
                  </a:lnTo>
                  <a:lnTo>
                    <a:pt x="120" y="228"/>
                  </a:lnTo>
                  <a:lnTo>
                    <a:pt x="126" y="228"/>
                  </a:lnTo>
                  <a:lnTo>
                    <a:pt x="144" y="222"/>
                  </a:lnTo>
                  <a:lnTo>
                    <a:pt x="168" y="216"/>
                  </a:lnTo>
                  <a:lnTo>
                    <a:pt x="198" y="204"/>
                  </a:lnTo>
                  <a:lnTo>
                    <a:pt x="275" y="180"/>
                  </a:lnTo>
                  <a:lnTo>
                    <a:pt x="371" y="156"/>
                  </a:lnTo>
                  <a:lnTo>
                    <a:pt x="461" y="126"/>
                  </a:lnTo>
                  <a:lnTo>
                    <a:pt x="544" y="102"/>
                  </a:lnTo>
                  <a:lnTo>
                    <a:pt x="574" y="90"/>
                  </a:lnTo>
                  <a:lnTo>
                    <a:pt x="604" y="84"/>
                  </a:lnTo>
                  <a:lnTo>
                    <a:pt x="622" y="78"/>
                  </a:lnTo>
                  <a:lnTo>
                    <a:pt x="628" y="72"/>
                  </a:lnTo>
                  <a:lnTo>
                    <a:pt x="634" y="66"/>
                  </a:lnTo>
                  <a:lnTo>
                    <a:pt x="652" y="60"/>
                  </a:lnTo>
                  <a:lnTo>
                    <a:pt x="694" y="30"/>
                  </a:lnTo>
                  <a:lnTo>
                    <a:pt x="712" y="18"/>
                  </a:lnTo>
                  <a:lnTo>
                    <a:pt x="718" y="6"/>
                  </a:lnTo>
                  <a:lnTo>
                    <a:pt x="712" y="0"/>
                  </a:lnTo>
                  <a:lnTo>
                    <a:pt x="688" y="0"/>
                  </a:lnTo>
                  <a:lnTo>
                    <a:pt x="628" y="0"/>
                  </a:lnTo>
                  <a:lnTo>
                    <a:pt x="580" y="0"/>
                  </a:lnTo>
                  <a:lnTo>
                    <a:pt x="544" y="0"/>
                  </a:lnTo>
                  <a:lnTo>
                    <a:pt x="514" y="18"/>
                  </a:lnTo>
                  <a:lnTo>
                    <a:pt x="485" y="42"/>
                  </a:lnTo>
                  <a:lnTo>
                    <a:pt x="467" y="54"/>
                  </a:lnTo>
                  <a:lnTo>
                    <a:pt x="449" y="60"/>
                  </a:lnTo>
                  <a:lnTo>
                    <a:pt x="425" y="60"/>
                  </a:lnTo>
                  <a:lnTo>
                    <a:pt x="389" y="66"/>
                  </a:lnTo>
                  <a:lnTo>
                    <a:pt x="347" y="84"/>
                  </a:lnTo>
                  <a:lnTo>
                    <a:pt x="311" y="108"/>
                  </a:lnTo>
                  <a:lnTo>
                    <a:pt x="287" y="126"/>
                  </a:lnTo>
                  <a:lnTo>
                    <a:pt x="275" y="132"/>
                  </a:lnTo>
                  <a:lnTo>
                    <a:pt x="257" y="138"/>
                  </a:lnTo>
                  <a:lnTo>
                    <a:pt x="221" y="138"/>
                  </a:lnTo>
                  <a:lnTo>
                    <a:pt x="186" y="138"/>
                  </a:lnTo>
                  <a:lnTo>
                    <a:pt x="180" y="138"/>
                  </a:lnTo>
                  <a:lnTo>
                    <a:pt x="174" y="138"/>
                  </a:lnTo>
                  <a:lnTo>
                    <a:pt x="114" y="162"/>
                  </a:lnTo>
                  <a:lnTo>
                    <a:pt x="48" y="216"/>
                  </a:lnTo>
                  <a:close/>
                </a:path>
              </a:pathLst>
            </a:custGeom>
            <a:solidFill>
              <a:schemeClr val="bg1"/>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a:p>
          </p:txBody>
        </p:sp>
        <p:sp>
          <p:nvSpPr>
            <p:cNvPr id="13" name="Freeform 11">
              <a:extLst>
                <a:ext uri="{FF2B5EF4-FFF2-40B4-BE49-F238E27FC236}">
                  <a16:creationId xmlns:a16="http://schemas.microsoft.com/office/drawing/2014/main" id="{5F0B5E68-6EDD-4440-BC52-53F092A4AABF}"/>
                </a:ext>
              </a:extLst>
            </p:cNvPr>
            <p:cNvSpPr>
              <a:spLocks/>
            </p:cNvSpPr>
            <p:nvPr userDrawn="1"/>
          </p:nvSpPr>
          <p:spPr bwMode="hidden">
            <a:xfrm>
              <a:off x="3358" y="1890"/>
              <a:ext cx="2400" cy="881"/>
            </a:xfrm>
            <a:custGeom>
              <a:avLst/>
              <a:gdLst>
                <a:gd name="T0" fmla="*/ 2365 w 2392"/>
                <a:gd name="T1" fmla="*/ 54 h 881"/>
                <a:gd name="T2" fmla="*/ 2317 w 2392"/>
                <a:gd name="T3" fmla="*/ 54 h 881"/>
                <a:gd name="T4" fmla="*/ 2269 w 2392"/>
                <a:gd name="T5" fmla="*/ 66 h 881"/>
                <a:gd name="T6" fmla="*/ 2140 w 2392"/>
                <a:gd name="T7" fmla="*/ 101 h 881"/>
                <a:gd name="T8" fmla="*/ 2075 w 2392"/>
                <a:gd name="T9" fmla="*/ 119 h 881"/>
                <a:gd name="T10" fmla="*/ 1965 w 2392"/>
                <a:gd name="T11" fmla="*/ 167 h 881"/>
                <a:gd name="T12" fmla="*/ 1938 w 2392"/>
                <a:gd name="T13" fmla="*/ 245 h 881"/>
                <a:gd name="T14" fmla="*/ 1944 w 2392"/>
                <a:gd name="T15" fmla="*/ 305 h 881"/>
                <a:gd name="T16" fmla="*/ 1860 w 2392"/>
                <a:gd name="T17" fmla="*/ 317 h 881"/>
                <a:gd name="T18" fmla="*/ 1689 w 2392"/>
                <a:gd name="T19" fmla="*/ 263 h 881"/>
                <a:gd name="T20" fmla="*/ 1592 w 2392"/>
                <a:gd name="T21" fmla="*/ 257 h 881"/>
                <a:gd name="T22" fmla="*/ 1484 w 2392"/>
                <a:gd name="T23" fmla="*/ 311 h 881"/>
                <a:gd name="T24" fmla="*/ 1416 w 2392"/>
                <a:gd name="T25" fmla="*/ 353 h 881"/>
                <a:gd name="T26" fmla="*/ 1386 w 2392"/>
                <a:gd name="T27" fmla="*/ 359 h 881"/>
                <a:gd name="T28" fmla="*/ 1282 w 2392"/>
                <a:gd name="T29" fmla="*/ 371 h 881"/>
                <a:gd name="T30" fmla="*/ 1228 w 2392"/>
                <a:gd name="T31" fmla="*/ 365 h 881"/>
                <a:gd name="T32" fmla="*/ 1121 w 2392"/>
                <a:gd name="T33" fmla="*/ 371 h 881"/>
                <a:gd name="T34" fmla="*/ 1008 w 2392"/>
                <a:gd name="T35" fmla="*/ 383 h 881"/>
                <a:gd name="T36" fmla="*/ 972 w 2392"/>
                <a:gd name="T37" fmla="*/ 401 h 881"/>
                <a:gd name="T38" fmla="*/ 870 w 2392"/>
                <a:gd name="T39" fmla="*/ 419 h 881"/>
                <a:gd name="T40" fmla="*/ 829 w 2392"/>
                <a:gd name="T41" fmla="*/ 419 h 881"/>
                <a:gd name="T42" fmla="*/ 698 w 2392"/>
                <a:gd name="T43" fmla="*/ 437 h 881"/>
                <a:gd name="T44" fmla="*/ 632 w 2392"/>
                <a:gd name="T45" fmla="*/ 473 h 881"/>
                <a:gd name="T46" fmla="*/ 537 w 2392"/>
                <a:gd name="T47" fmla="*/ 467 h 881"/>
                <a:gd name="T48" fmla="*/ 448 w 2392"/>
                <a:gd name="T49" fmla="*/ 491 h 881"/>
                <a:gd name="T50" fmla="*/ 430 w 2392"/>
                <a:gd name="T51" fmla="*/ 539 h 881"/>
                <a:gd name="T52" fmla="*/ 364 w 2392"/>
                <a:gd name="T53" fmla="*/ 569 h 881"/>
                <a:gd name="T54" fmla="*/ 239 w 2392"/>
                <a:gd name="T55" fmla="*/ 599 h 881"/>
                <a:gd name="T56" fmla="*/ 138 w 2392"/>
                <a:gd name="T57" fmla="*/ 647 h 881"/>
                <a:gd name="T58" fmla="*/ 108 w 2392"/>
                <a:gd name="T59" fmla="*/ 659 h 881"/>
                <a:gd name="T60" fmla="*/ 0 w 2392"/>
                <a:gd name="T61" fmla="*/ 671 h 881"/>
                <a:gd name="T62" fmla="*/ 84 w 2392"/>
                <a:gd name="T63" fmla="*/ 695 h 881"/>
                <a:gd name="T64" fmla="*/ 280 w 2392"/>
                <a:gd name="T65" fmla="*/ 653 h 881"/>
                <a:gd name="T66" fmla="*/ 507 w 2392"/>
                <a:gd name="T67" fmla="*/ 569 h 881"/>
                <a:gd name="T68" fmla="*/ 602 w 2392"/>
                <a:gd name="T69" fmla="*/ 521 h 881"/>
                <a:gd name="T70" fmla="*/ 680 w 2392"/>
                <a:gd name="T71" fmla="*/ 515 h 881"/>
                <a:gd name="T72" fmla="*/ 924 w 2392"/>
                <a:gd name="T73" fmla="*/ 461 h 881"/>
                <a:gd name="T74" fmla="*/ 1216 w 2392"/>
                <a:gd name="T75" fmla="*/ 425 h 881"/>
                <a:gd name="T76" fmla="*/ 1363 w 2392"/>
                <a:gd name="T77" fmla="*/ 461 h 881"/>
                <a:gd name="T78" fmla="*/ 1502 w 2392"/>
                <a:gd name="T79" fmla="*/ 533 h 881"/>
                <a:gd name="T80" fmla="*/ 1520 w 2392"/>
                <a:gd name="T81" fmla="*/ 617 h 881"/>
                <a:gd name="T82" fmla="*/ 1461 w 2392"/>
                <a:gd name="T83" fmla="*/ 653 h 881"/>
                <a:gd name="T84" fmla="*/ 1294 w 2392"/>
                <a:gd name="T85" fmla="*/ 701 h 881"/>
                <a:gd name="T86" fmla="*/ 1180 w 2392"/>
                <a:gd name="T87" fmla="*/ 755 h 881"/>
                <a:gd name="T88" fmla="*/ 1133 w 2392"/>
                <a:gd name="T89" fmla="*/ 809 h 881"/>
                <a:gd name="T90" fmla="*/ 1145 w 2392"/>
                <a:gd name="T91" fmla="*/ 869 h 881"/>
                <a:gd name="T92" fmla="*/ 1174 w 2392"/>
                <a:gd name="T93" fmla="*/ 881 h 881"/>
                <a:gd name="T94" fmla="*/ 1276 w 2392"/>
                <a:gd name="T95" fmla="*/ 869 h 881"/>
                <a:gd name="T96" fmla="*/ 1473 w 2392"/>
                <a:gd name="T97" fmla="*/ 857 h 881"/>
                <a:gd name="T98" fmla="*/ 1526 w 2392"/>
                <a:gd name="T99" fmla="*/ 851 h 881"/>
                <a:gd name="T100" fmla="*/ 1568 w 2392"/>
                <a:gd name="T101" fmla="*/ 833 h 881"/>
                <a:gd name="T102" fmla="*/ 1777 w 2392"/>
                <a:gd name="T103" fmla="*/ 743 h 881"/>
                <a:gd name="T104" fmla="*/ 1908 w 2392"/>
                <a:gd name="T105" fmla="*/ 689 h 881"/>
                <a:gd name="T106" fmla="*/ 1993 w 2392"/>
                <a:gd name="T107" fmla="*/ 581 h 881"/>
                <a:gd name="T108" fmla="*/ 2158 w 2392"/>
                <a:gd name="T109" fmla="*/ 389 h 881"/>
                <a:gd name="T110" fmla="*/ 2337 w 2392"/>
                <a:gd name="T111" fmla="*/ 269 h 881"/>
                <a:gd name="T112" fmla="*/ 2385 w 2392"/>
                <a:gd name="T113" fmla="*/ 239 h 881"/>
                <a:gd name="T114" fmla="*/ 2528 w 2392"/>
                <a:gd name="T115" fmla="*/ 0 h 881"/>
                <a:gd name="T116" fmla="*/ 2438 w 2392"/>
                <a:gd name="T117" fmla="*/ 36 h 881"/>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 name="T165" fmla="*/ 0 60000 65536"/>
                <a:gd name="T166" fmla="*/ 0 60000 65536"/>
                <a:gd name="T167" fmla="*/ 0 60000 65536"/>
                <a:gd name="T168" fmla="*/ 0 60000 65536"/>
                <a:gd name="T169" fmla="*/ 0 60000 65536"/>
                <a:gd name="T170" fmla="*/ 0 60000 65536"/>
                <a:gd name="T171" fmla="*/ 0 60000 65536"/>
                <a:gd name="T172" fmla="*/ 0 60000 65536"/>
                <a:gd name="T173" fmla="*/ 0 60000 65536"/>
                <a:gd name="T174" fmla="*/ 0 60000 65536"/>
                <a:gd name="T175" fmla="*/ 0 60000 65536"/>
                <a:gd name="T176" fmla="*/ 0 60000 65536"/>
              </a:gdLst>
              <a:ahLst/>
              <a:cxnLst>
                <a:cxn ang="T118">
                  <a:pos x="T0" y="T1"/>
                </a:cxn>
                <a:cxn ang="T119">
                  <a:pos x="T2" y="T3"/>
                </a:cxn>
                <a:cxn ang="T120">
                  <a:pos x="T4" y="T5"/>
                </a:cxn>
                <a:cxn ang="T121">
                  <a:pos x="T6" y="T7"/>
                </a:cxn>
                <a:cxn ang="T122">
                  <a:pos x="T8" y="T9"/>
                </a:cxn>
                <a:cxn ang="T123">
                  <a:pos x="T10" y="T11"/>
                </a:cxn>
                <a:cxn ang="T124">
                  <a:pos x="T12" y="T13"/>
                </a:cxn>
                <a:cxn ang="T125">
                  <a:pos x="T14" y="T15"/>
                </a:cxn>
                <a:cxn ang="T126">
                  <a:pos x="T16" y="T17"/>
                </a:cxn>
                <a:cxn ang="T127">
                  <a:pos x="T18" y="T19"/>
                </a:cxn>
                <a:cxn ang="T128">
                  <a:pos x="T20" y="T21"/>
                </a:cxn>
                <a:cxn ang="T129">
                  <a:pos x="T22" y="T23"/>
                </a:cxn>
                <a:cxn ang="T130">
                  <a:pos x="T24" y="T25"/>
                </a:cxn>
                <a:cxn ang="T131">
                  <a:pos x="T26" y="T27"/>
                </a:cxn>
                <a:cxn ang="T132">
                  <a:pos x="T28" y="T29"/>
                </a:cxn>
                <a:cxn ang="T133">
                  <a:pos x="T30" y="T31"/>
                </a:cxn>
                <a:cxn ang="T134">
                  <a:pos x="T32" y="T33"/>
                </a:cxn>
                <a:cxn ang="T135">
                  <a:pos x="T34" y="T35"/>
                </a:cxn>
                <a:cxn ang="T136">
                  <a:pos x="T36" y="T37"/>
                </a:cxn>
                <a:cxn ang="T137">
                  <a:pos x="T38" y="T39"/>
                </a:cxn>
                <a:cxn ang="T138">
                  <a:pos x="T40" y="T41"/>
                </a:cxn>
                <a:cxn ang="T139">
                  <a:pos x="T42" y="T43"/>
                </a:cxn>
                <a:cxn ang="T140">
                  <a:pos x="T44" y="T45"/>
                </a:cxn>
                <a:cxn ang="T141">
                  <a:pos x="T46" y="T47"/>
                </a:cxn>
                <a:cxn ang="T142">
                  <a:pos x="T48" y="T49"/>
                </a:cxn>
                <a:cxn ang="T143">
                  <a:pos x="T50" y="T51"/>
                </a:cxn>
                <a:cxn ang="T144">
                  <a:pos x="T52" y="T53"/>
                </a:cxn>
                <a:cxn ang="T145">
                  <a:pos x="T54" y="T55"/>
                </a:cxn>
                <a:cxn ang="T146">
                  <a:pos x="T56" y="T57"/>
                </a:cxn>
                <a:cxn ang="T147">
                  <a:pos x="T58" y="T59"/>
                </a:cxn>
                <a:cxn ang="T148">
                  <a:pos x="T60" y="T61"/>
                </a:cxn>
                <a:cxn ang="T149">
                  <a:pos x="T62" y="T63"/>
                </a:cxn>
                <a:cxn ang="T150">
                  <a:pos x="T64" y="T65"/>
                </a:cxn>
                <a:cxn ang="T151">
                  <a:pos x="T66" y="T67"/>
                </a:cxn>
                <a:cxn ang="T152">
                  <a:pos x="T68" y="T69"/>
                </a:cxn>
                <a:cxn ang="T153">
                  <a:pos x="T70" y="T71"/>
                </a:cxn>
                <a:cxn ang="T154">
                  <a:pos x="T72" y="T73"/>
                </a:cxn>
                <a:cxn ang="T155">
                  <a:pos x="T74" y="T75"/>
                </a:cxn>
                <a:cxn ang="T156">
                  <a:pos x="T76" y="T77"/>
                </a:cxn>
                <a:cxn ang="T157">
                  <a:pos x="T78" y="T79"/>
                </a:cxn>
                <a:cxn ang="T158">
                  <a:pos x="T80" y="T81"/>
                </a:cxn>
                <a:cxn ang="T159">
                  <a:pos x="T82" y="T83"/>
                </a:cxn>
                <a:cxn ang="T160">
                  <a:pos x="T84" y="T85"/>
                </a:cxn>
                <a:cxn ang="T161">
                  <a:pos x="T86" y="T87"/>
                </a:cxn>
                <a:cxn ang="T162">
                  <a:pos x="T88" y="T89"/>
                </a:cxn>
                <a:cxn ang="T163">
                  <a:pos x="T90" y="T91"/>
                </a:cxn>
                <a:cxn ang="T164">
                  <a:pos x="T92" y="T93"/>
                </a:cxn>
                <a:cxn ang="T165">
                  <a:pos x="T94" y="T95"/>
                </a:cxn>
                <a:cxn ang="T166">
                  <a:pos x="T96" y="T97"/>
                </a:cxn>
                <a:cxn ang="T167">
                  <a:pos x="T98" y="T99"/>
                </a:cxn>
                <a:cxn ang="T168">
                  <a:pos x="T100" y="T101"/>
                </a:cxn>
                <a:cxn ang="T169">
                  <a:pos x="T102" y="T103"/>
                </a:cxn>
                <a:cxn ang="T170">
                  <a:pos x="T104" y="T105"/>
                </a:cxn>
                <a:cxn ang="T171">
                  <a:pos x="T106" y="T107"/>
                </a:cxn>
                <a:cxn ang="T172">
                  <a:pos x="T108" y="T109"/>
                </a:cxn>
                <a:cxn ang="T173">
                  <a:pos x="T110" y="T111"/>
                </a:cxn>
                <a:cxn ang="T174">
                  <a:pos x="T112" y="T113"/>
                </a:cxn>
                <a:cxn ang="T175">
                  <a:pos x="T114" y="T115"/>
                </a:cxn>
                <a:cxn ang="T176">
                  <a:pos x="T116" y="T117"/>
                </a:cxn>
              </a:cxnLst>
              <a:rect l="0" t="0" r="r" b="b"/>
              <a:pathLst>
                <a:path w="2392" h="881">
                  <a:moveTo>
                    <a:pt x="2302" y="36"/>
                  </a:moveTo>
                  <a:lnTo>
                    <a:pt x="2266" y="48"/>
                  </a:lnTo>
                  <a:lnTo>
                    <a:pt x="2231" y="54"/>
                  </a:lnTo>
                  <a:lnTo>
                    <a:pt x="2201" y="54"/>
                  </a:lnTo>
                  <a:lnTo>
                    <a:pt x="2195" y="54"/>
                  </a:lnTo>
                  <a:lnTo>
                    <a:pt x="2189" y="54"/>
                  </a:lnTo>
                  <a:lnTo>
                    <a:pt x="2177" y="60"/>
                  </a:lnTo>
                  <a:lnTo>
                    <a:pt x="2147" y="66"/>
                  </a:lnTo>
                  <a:lnTo>
                    <a:pt x="2105" y="78"/>
                  </a:lnTo>
                  <a:lnTo>
                    <a:pt x="2057" y="89"/>
                  </a:lnTo>
                  <a:lnTo>
                    <a:pt x="2021" y="101"/>
                  </a:lnTo>
                  <a:lnTo>
                    <a:pt x="1997" y="107"/>
                  </a:lnTo>
                  <a:lnTo>
                    <a:pt x="1973" y="113"/>
                  </a:lnTo>
                  <a:lnTo>
                    <a:pt x="1956" y="119"/>
                  </a:lnTo>
                  <a:lnTo>
                    <a:pt x="1926" y="131"/>
                  </a:lnTo>
                  <a:lnTo>
                    <a:pt x="1896" y="137"/>
                  </a:lnTo>
                  <a:lnTo>
                    <a:pt x="1860" y="167"/>
                  </a:lnTo>
                  <a:lnTo>
                    <a:pt x="1842" y="191"/>
                  </a:lnTo>
                  <a:lnTo>
                    <a:pt x="1836" y="221"/>
                  </a:lnTo>
                  <a:lnTo>
                    <a:pt x="1836" y="245"/>
                  </a:lnTo>
                  <a:lnTo>
                    <a:pt x="1842" y="269"/>
                  </a:lnTo>
                  <a:lnTo>
                    <a:pt x="1842" y="293"/>
                  </a:lnTo>
                  <a:lnTo>
                    <a:pt x="1842" y="305"/>
                  </a:lnTo>
                  <a:lnTo>
                    <a:pt x="1824" y="323"/>
                  </a:lnTo>
                  <a:lnTo>
                    <a:pt x="1794" y="329"/>
                  </a:lnTo>
                  <a:lnTo>
                    <a:pt x="1758" y="317"/>
                  </a:lnTo>
                  <a:lnTo>
                    <a:pt x="1716" y="299"/>
                  </a:lnTo>
                  <a:lnTo>
                    <a:pt x="1657" y="275"/>
                  </a:lnTo>
                  <a:lnTo>
                    <a:pt x="1597" y="263"/>
                  </a:lnTo>
                  <a:lnTo>
                    <a:pt x="1543" y="257"/>
                  </a:lnTo>
                  <a:lnTo>
                    <a:pt x="1519" y="257"/>
                  </a:lnTo>
                  <a:lnTo>
                    <a:pt x="1507" y="257"/>
                  </a:lnTo>
                  <a:lnTo>
                    <a:pt x="1489" y="263"/>
                  </a:lnTo>
                  <a:lnTo>
                    <a:pt x="1459" y="275"/>
                  </a:lnTo>
                  <a:lnTo>
                    <a:pt x="1399" y="311"/>
                  </a:lnTo>
                  <a:lnTo>
                    <a:pt x="1376" y="329"/>
                  </a:lnTo>
                  <a:lnTo>
                    <a:pt x="1352" y="341"/>
                  </a:lnTo>
                  <a:lnTo>
                    <a:pt x="1334" y="353"/>
                  </a:lnTo>
                  <a:lnTo>
                    <a:pt x="1328" y="359"/>
                  </a:lnTo>
                  <a:lnTo>
                    <a:pt x="1322" y="359"/>
                  </a:lnTo>
                  <a:lnTo>
                    <a:pt x="1310" y="359"/>
                  </a:lnTo>
                  <a:lnTo>
                    <a:pt x="1286" y="365"/>
                  </a:lnTo>
                  <a:lnTo>
                    <a:pt x="1262" y="365"/>
                  </a:lnTo>
                  <a:lnTo>
                    <a:pt x="1214" y="371"/>
                  </a:lnTo>
                  <a:lnTo>
                    <a:pt x="1196" y="371"/>
                  </a:lnTo>
                  <a:lnTo>
                    <a:pt x="1178" y="365"/>
                  </a:lnTo>
                  <a:lnTo>
                    <a:pt x="1160" y="365"/>
                  </a:lnTo>
                  <a:lnTo>
                    <a:pt x="1130" y="365"/>
                  </a:lnTo>
                  <a:lnTo>
                    <a:pt x="1095" y="365"/>
                  </a:lnTo>
                  <a:lnTo>
                    <a:pt x="1053" y="371"/>
                  </a:lnTo>
                  <a:lnTo>
                    <a:pt x="1017" y="377"/>
                  </a:lnTo>
                  <a:lnTo>
                    <a:pt x="981" y="377"/>
                  </a:lnTo>
                  <a:lnTo>
                    <a:pt x="957" y="383"/>
                  </a:lnTo>
                  <a:lnTo>
                    <a:pt x="945" y="389"/>
                  </a:lnTo>
                  <a:lnTo>
                    <a:pt x="939" y="395"/>
                  </a:lnTo>
                  <a:lnTo>
                    <a:pt x="921" y="401"/>
                  </a:lnTo>
                  <a:lnTo>
                    <a:pt x="879" y="407"/>
                  </a:lnTo>
                  <a:lnTo>
                    <a:pt x="837" y="419"/>
                  </a:lnTo>
                  <a:lnTo>
                    <a:pt x="819" y="419"/>
                  </a:lnTo>
                  <a:lnTo>
                    <a:pt x="808" y="419"/>
                  </a:lnTo>
                  <a:lnTo>
                    <a:pt x="796" y="419"/>
                  </a:lnTo>
                  <a:lnTo>
                    <a:pt x="778" y="419"/>
                  </a:lnTo>
                  <a:lnTo>
                    <a:pt x="754" y="419"/>
                  </a:lnTo>
                  <a:lnTo>
                    <a:pt x="724" y="425"/>
                  </a:lnTo>
                  <a:lnTo>
                    <a:pt x="664" y="437"/>
                  </a:lnTo>
                  <a:lnTo>
                    <a:pt x="640" y="449"/>
                  </a:lnTo>
                  <a:lnTo>
                    <a:pt x="616" y="461"/>
                  </a:lnTo>
                  <a:lnTo>
                    <a:pt x="598" y="473"/>
                  </a:lnTo>
                  <a:lnTo>
                    <a:pt x="580" y="473"/>
                  </a:lnTo>
                  <a:lnTo>
                    <a:pt x="538" y="473"/>
                  </a:lnTo>
                  <a:lnTo>
                    <a:pt x="503" y="467"/>
                  </a:lnTo>
                  <a:lnTo>
                    <a:pt x="461" y="473"/>
                  </a:lnTo>
                  <a:lnTo>
                    <a:pt x="443" y="479"/>
                  </a:lnTo>
                  <a:lnTo>
                    <a:pt x="431" y="491"/>
                  </a:lnTo>
                  <a:lnTo>
                    <a:pt x="425" y="509"/>
                  </a:lnTo>
                  <a:lnTo>
                    <a:pt x="419" y="533"/>
                  </a:lnTo>
                  <a:lnTo>
                    <a:pt x="413" y="539"/>
                  </a:lnTo>
                  <a:lnTo>
                    <a:pt x="407" y="545"/>
                  </a:lnTo>
                  <a:lnTo>
                    <a:pt x="389" y="551"/>
                  </a:lnTo>
                  <a:lnTo>
                    <a:pt x="347" y="569"/>
                  </a:lnTo>
                  <a:lnTo>
                    <a:pt x="299" y="587"/>
                  </a:lnTo>
                  <a:lnTo>
                    <a:pt x="257" y="593"/>
                  </a:lnTo>
                  <a:lnTo>
                    <a:pt x="222" y="599"/>
                  </a:lnTo>
                  <a:lnTo>
                    <a:pt x="180" y="617"/>
                  </a:lnTo>
                  <a:lnTo>
                    <a:pt x="150" y="641"/>
                  </a:lnTo>
                  <a:lnTo>
                    <a:pt x="138" y="647"/>
                  </a:lnTo>
                  <a:lnTo>
                    <a:pt x="132" y="653"/>
                  </a:lnTo>
                  <a:lnTo>
                    <a:pt x="126" y="659"/>
                  </a:lnTo>
                  <a:lnTo>
                    <a:pt x="108" y="659"/>
                  </a:lnTo>
                  <a:lnTo>
                    <a:pt x="96" y="653"/>
                  </a:lnTo>
                  <a:lnTo>
                    <a:pt x="90" y="653"/>
                  </a:lnTo>
                  <a:lnTo>
                    <a:pt x="0" y="671"/>
                  </a:lnTo>
                  <a:lnTo>
                    <a:pt x="12" y="689"/>
                  </a:lnTo>
                  <a:lnTo>
                    <a:pt x="42" y="695"/>
                  </a:lnTo>
                  <a:lnTo>
                    <a:pt x="84" y="695"/>
                  </a:lnTo>
                  <a:lnTo>
                    <a:pt x="132" y="683"/>
                  </a:lnTo>
                  <a:lnTo>
                    <a:pt x="192" y="671"/>
                  </a:lnTo>
                  <a:lnTo>
                    <a:pt x="263" y="653"/>
                  </a:lnTo>
                  <a:lnTo>
                    <a:pt x="335" y="629"/>
                  </a:lnTo>
                  <a:lnTo>
                    <a:pt x="407" y="599"/>
                  </a:lnTo>
                  <a:lnTo>
                    <a:pt x="473" y="569"/>
                  </a:lnTo>
                  <a:lnTo>
                    <a:pt x="527" y="545"/>
                  </a:lnTo>
                  <a:lnTo>
                    <a:pt x="562" y="527"/>
                  </a:lnTo>
                  <a:lnTo>
                    <a:pt x="568" y="521"/>
                  </a:lnTo>
                  <a:lnTo>
                    <a:pt x="574" y="521"/>
                  </a:lnTo>
                  <a:lnTo>
                    <a:pt x="604" y="521"/>
                  </a:lnTo>
                  <a:lnTo>
                    <a:pt x="646" y="515"/>
                  </a:lnTo>
                  <a:lnTo>
                    <a:pt x="712" y="497"/>
                  </a:lnTo>
                  <a:lnTo>
                    <a:pt x="790" y="479"/>
                  </a:lnTo>
                  <a:lnTo>
                    <a:pt x="873" y="461"/>
                  </a:lnTo>
                  <a:lnTo>
                    <a:pt x="963" y="443"/>
                  </a:lnTo>
                  <a:lnTo>
                    <a:pt x="1059" y="431"/>
                  </a:lnTo>
                  <a:lnTo>
                    <a:pt x="1148" y="425"/>
                  </a:lnTo>
                  <a:lnTo>
                    <a:pt x="1178" y="425"/>
                  </a:lnTo>
                  <a:lnTo>
                    <a:pt x="1214" y="437"/>
                  </a:lnTo>
                  <a:lnTo>
                    <a:pt x="1292" y="461"/>
                  </a:lnTo>
                  <a:lnTo>
                    <a:pt x="1340" y="479"/>
                  </a:lnTo>
                  <a:lnTo>
                    <a:pt x="1382" y="503"/>
                  </a:lnTo>
                  <a:lnTo>
                    <a:pt x="1417" y="533"/>
                  </a:lnTo>
                  <a:lnTo>
                    <a:pt x="1441" y="563"/>
                  </a:lnTo>
                  <a:lnTo>
                    <a:pt x="1447" y="587"/>
                  </a:lnTo>
                  <a:lnTo>
                    <a:pt x="1435" y="617"/>
                  </a:lnTo>
                  <a:lnTo>
                    <a:pt x="1423" y="629"/>
                  </a:lnTo>
                  <a:lnTo>
                    <a:pt x="1405" y="641"/>
                  </a:lnTo>
                  <a:lnTo>
                    <a:pt x="1376" y="653"/>
                  </a:lnTo>
                  <a:lnTo>
                    <a:pt x="1346" y="665"/>
                  </a:lnTo>
                  <a:lnTo>
                    <a:pt x="1280" y="683"/>
                  </a:lnTo>
                  <a:lnTo>
                    <a:pt x="1226" y="701"/>
                  </a:lnTo>
                  <a:lnTo>
                    <a:pt x="1178" y="719"/>
                  </a:lnTo>
                  <a:lnTo>
                    <a:pt x="1142" y="743"/>
                  </a:lnTo>
                  <a:lnTo>
                    <a:pt x="1112" y="755"/>
                  </a:lnTo>
                  <a:lnTo>
                    <a:pt x="1089" y="773"/>
                  </a:lnTo>
                  <a:lnTo>
                    <a:pt x="1077" y="791"/>
                  </a:lnTo>
                  <a:lnTo>
                    <a:pt x="1065" y="809"/>
                  </a:lnTo>
                  <a:lnTo>
                    <a:pt x="1059" y="833"/>
                  </a:lnTo>
                  <a:lnTo>
                    <a:pt x="1065" y="857"/>
                  </a:lnTo>
                  <a:lnTo>
                    <a:pt x="1077" y="869"/>
                  </a:lnTo>
                  <a:lnTo>
                    <a:pt x="1083" y="875"/>
                  </a:lnTo>
                  <a:lnTo>
                    <a:pt x="1089" y="881"/>
                  </a:lnTo>
                  <a:lnTo>
                    <a:pt x="1106" y="881"/>
                  </a:lnTo>
                  <a:lnTo>
                    <a:pt x="1124" y="875"/>
                  </a:lnTo>
                  <a:lnTo>
                    <a:pt x="1148" y="875"/>
                  </a:lnTo>
                  <a:lnTo>
                    <a:pt x="1208" y="869"/>
                  </a:lnTo>
                  <a:lnTo>
                    <a:pt x="1268" y="863"/>
                  </a:lnTo>
                  <a:lnTo>
                    <a:pt x="1328" y="863"/>
                  </a:lnTo>
                  <a:lnTo>
                    <a:pt x="1388" y="857"/>
                  </a:lnTo>
                  <a:lnTo>
                    <a:pt x="1411" y="857"/>
                  </a:lnTo>
                  <a:lnTo>
                    <a:pt x="1429" y="851"/>
                  </a:lnTo>
                  <a:lnTo>
                    <a:pt x="1441" y="851"/>
                  </a:lnTo>
                  <a:lnTo>
                    <a:pt x="1447" y="851"/>
                  </a:lnTo>
                  <a:lnTo>
                    <a:pt x="1459" y="845"/>
                  </a:lnTo>
                  <a:lnTo>
                    <a:pt x="1483" y="833"/>
                  </a:lnTo>
                  <a:lnTo>
                    <a:pt x="1525" y="815"/>
                  </a:lnTo>
                  <a:lnTo>
                    <a:pt x="1573" y="791"/>
                  </a:lnTo>
                  <a:lnTo>
                    <a:pt x="1675" y="743"/>
                  </a:lnTo>
                  <a:lnTo>
                    <a:pt x="1716" y="725"/>
                  </a:lnTo>
                  <a:lnTo>
                    <a:pt x="1752" y="713"/>
                  </a:lnTo>
                  <a:lnTo>
                    <a:pt x="1806" y="689"/>
                  </a:lnTo>
                  <a:lnTo>
                    <a:pt x="1842" y="653"/>
                  </a:lnTo>
                  <a:lnTo>
                    <a:pt x="1866" y="611"/>
                  </a:lnTo>
                  <a:lnTo>
                    <a:pt x="1884" y="581"/>
                  </a:lnTo>
                  <a:lnTo>
                    <a:pt x="1926" y="515"/>
                  </a:lnTo>
                  <a:lnTo>
                    <a:pt x="1979" y="449"/>
                  </a:lnTo>
                  <a:lnTo>
                    <a:pt x="2039" y="389"/>
                  </a:lnTo>
                  <a:lnTo>
                    <a:pt x="2105" y="341"/>
                  </a:lnTo>
                  <a:lnTo>
                    <a:pt x="2159" y="299"/>
                  </a:lnTo>
                  <a:lnTo>
                    <a:pt x="2207" y="269"/>
                  </a:lnTo>
                  <a:lnTo>
                    <a:pt x="2237" y="245"/>
                  </a:lnTo>
                  <a:lnTo>
                    <a:pt x="2249" y="239"/>
                  </a:lnTo>
                  <a:lnTo>
                    <a:pt x="2392" y="167"/>
                  </a:lnTo>
                  <a:lnTo>
                    <a:pt x="2392" y="60"/>
                  </a:lnTo>
                  <a:lnTo>
                    <a:pt x="2392" y="0"/>
                  </a:lnTo>
                  <a:lnTo>
                    <a:pt x="2344" y="18"/>
                  </a:lnTo>
                  <a:lnTo>
                    <a:pt x="2302" y="36"/>
                  </a:lnTo>
                  <a:close/>
                </a:path>
              </a:pathLst>
            </a:custGeom>
            <a:solidFill>
              <a:schemeClr val="bg1"/>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a:p>
          </p:txBody>
        </p:sp>
        <p:sp>
          <p:nvSpPr>
            <p:cNvPr id="14" name="Freeform 12">
              <a:extLst>
                <a:ext uri="{FF2B5EF4-FFF2-40B4-BE49-F238E27FC236}">
                  <a16:creationId xmlns:a16="http://schemas.microsoft.com/office/drawing/2014/main" id="{A90D397B-1D39-44CD-AAF1-088EBF4939EE}"/>
                </a:ext>
              </a:extLst>
            </p:cNvPr>
            <p:cNvSpPr>
              <a:spLocks/>
            </p:cNvSpPr>
            <p:nvPr userDrawn="1"/>
          </p:nvSpPr>
          <p:spPr bwMode="hidden">
            <a:xfrm>
              <a:off x="3839" y="1854"/>
              <a:ext cx="577" cy="258"/>
            </a:xfrm>
            <a:custGeom>
              <a:avLst/>
              <a:gdLst>
                <a:gd name="T0" fmla="*/ 30 w 550"/>
                <a:gd name="T1" fmla="*/ 245 h 257"/>
                <a:gd name="T2" fmla="*/ 18 w 550"/>
                <a:gd name="T3" fmla="*/ 251 h 257"/>
                <a:gd name="T4" fmla="*/ 6 w 550"/>
                <a:gd name="T5" fmla="*/ 257 h 257"/>
                <a:gd name="T6" fmla="*/ 0 w 550"/>
                <a:gd name="T7" fmla="*/ 257 h 257"/>
                <a:gd name="T8" fmla="*/ 305 w 550"/>
                <a:gd name="T9" fmla="*/ 113 h 257"/>
                <a:gd name="T10" fmla="*/ 520 w 550"/>
                <a:gd name="T11" fmla="*/ 0 h 257"/>
                <a:gd name="T12" fmla="*/ 526 w 550"/>
                <a:gd name="T13" fmla="*/ 6 h 257"/>
                <a:gd name="T14" fmla="*/ 544 w 550"/>
                <a:gd name="T15" fmla="*/ 18 h 257"/>
                <a:gd name="T16" fmla="*/ 550 w 550"/>
                <a:gd name="T17" fmla="*/ 24 h 257"/>
                <a:gd name="T18" fmla="*/ 550 w 550"/>
                <a:gd name="T19" fmla="*/ 36 h 257"/>
                <a:gd name="T20" fmla="*/ 544 w 550"/>
                <a:gd name="T21" fmla="*/ 42 h 257"/>
                <a:gd name="T22" fmla="*/ 526 w 550"/>
                <a:gd name="T23" fmla="*/ 54 h 257"/>
                <a:gd name="T24" fmla="*/ 514 w 550"/>
                <a:gd name="T25" fmla="*/ 60 h 257"/>
                <a:gd name="T26" fmla="*/ 502 w 550"/>
                <a:gd name="T27" fmla="*/ 66 h 257"/>
                <a:gd name="T28" fmla="*/ 448 w 550"/>
                <a:gd name="T29" fmla="*/ 84 h 257"/>
                <a:gd name="T30" fmla="*/ 382 w 550"/>
                <a:gd name="T31" fmla="*/ 113 h 257"/>
                <a:gd name="T32" fmla="*/ 305 w 550"/>
                <a:gd name="T33" fmla="*/ 143 h 257"/>
                <a:gd name="T34" fmla="*/ 227 w 550"/>
                <a:gd name="T35" fmla="*/ 173 h 257"/>
                <a:gd name="T36" fmla="*/ 149 w 550"/>
                <a:gd name="T37" fmla="*/ 203 h 257"/>
                <a:gd name="T38" fmla="*/ 83 w 550"/>
                <a:gd name="T39" fmla="*/ 227 h 257"/>
                <a:gd name="T40" fmla="*/ 30 w 550"/>
                <a:gd name="T41" fmla="*/ 245 h 257"/>
                <a:gd name="T42" fmla="*/ 30 w 550"/>
                <a:gd name="T43" fmla="*/ 245 h 25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Lst>
              <a:rect l="0" t="0" r="r" b="b"/>
              <a:pathLst>
                <a:path w="550" h="257">
                  <a:moveTo>
                    <a:pt x="30" y="245"/>
                  </a:moveTo>
                  <a:lnTo>
                    <a:pt x="18" y="251"/>
                  </a:lnTo>
                  <a:lnTo>
                    <a:pt x="6" y="257"/>
                  </a:lnTo>
                  <a:lnTo>
                    <a:pt x="0" y="257"/>
                  </a:lnTo>
                  <a:lnTo>
                    <a:pt x="305" y="113"/>
                  </a:lnTo>
                  <a:lnTo>
                    <a:pt x="520" y="0"/>
                  </a:lnTo>
                  <a:lnTo>
                    <a:pt x="526" y="6"/>
                  </a:lnTo>
                  <a:lnTo>
                    <a:pt x="544" y="18"/>
                  </a:lnTo>
                  <a:lnTo>
                    <a:pt x="550" y="24"/>
                  </a:lnTo>
                  <a:lnTo>
                    <a:pt x="550" y="36"/>
                  </a:lnTo>
                  <a:lnTo>
                    <a:pt x="544" y="42"/>
                  </a:lnTo>
                  <a:lnTo>
                    <a:pt x="526" y="54"/>
                  </a:lnTo>
                  <a:lnTo>
                    <a:pt x="514" y="60"/>
                  </a:lnTo>
                  <a:lnTo>
                    <a:pt x="502" y="66"/>
                  </a:lnTo>
                  <a:lnTo>
                    <a:pt x="448" y="84"/>
                  </a:lnTo>
                  <a:lnTo>
                    <a:pt x="382" y="113"/>
                  </a:lnTo>
                  <a:lnTo>
                    <a:pt x="305" y="143"/>
                  </a:lnTo>
                  <a:lnTo>
                    <a:pt x="227" y="173"/>
                  </a:lnTo>
                  <a:lnTo>
                    <a:pt x="149" y="203"/>
                  </a:lnTo>
                  <a:lnTo>
                    <a:pt x="83" y="227"/>
                  </a:lnTo>
                  <a:lnTo>
                    <a:pt x="30" y="245"/>
                  </a:lnTo>
                  <a:lnTo>
                    <a:pt x="30" y="245"/>
                  </a:lnTo>
                  <a:close/>
                </a:path>
              </a:pathLst>
            </a:custGeom>
            <a:gradFill rotWithShape="0">
              <a:gsLst>
                <a:gs pos="0">
                  <a:schemeClr val="bg2">
                    <a:gamma/>
                    <a:tint val="94118"/>
                    <a:invGamma/>
                  </a:schemeClr>
                </a:gs>
                <a:gs pos="100000">
                  <a:schemeClr val="bg2"/>
                </a:gs>
              </a:gsLst>
              <a:lin ang="2700000" scaled="1"/>
            </a:gradFill>
            <a:ln>
              <a:noFill/>
            </a:ln>
          </p:spPr>
          <p:txBody>
            <a:bodyPr/>
            <a:lstStyle/>
            <a:p>
              <a:pPr algn="ctr">
                <a:defRPr/>
              </a:pPr>
              <a:endParaRPr lang="en-US"/>
            </a:p>
          </p:txBody>
        </p:sp>
        <p:sp>
          <p:nvSpPr>
            <p:cNvPr id="15" name="Freeform 13">
              <a:extLst>
                <a:ext uri="{FF2B5EF4-FFF2-40B4-BE49-F238E27FC236}">
                  <a16:creationId xmlns:a16="http://schemas.microsoft.com/office/drawing/2014/main" id="{6E2F5125-4EFA-4850-8A16-5EE851E2F586}"/>
                </a:ext>
              </a:extLst>
            </p:cNvPr>
            <p:cNvSpPr>
              <a:spLocks/>
            </p:cNvSpPr>
            <p:nvPr userDrawn="1"/>
          </p:nvSpPr>
          <p:spPr bwMode="hidden">
            <a:xfrm>
              <a:off x="5327" y="1642"/>
              <a:ext cx="5" cy="1"/>
            </a:xfrm>
            <a:custGeom>
              <a:avLst/>
              <a:gdLst>
                <a:gd name="T0" fmla="*/ 0 w 5"/>
                <a:gd name="T1" fmla="*/ 0 h 1"/>
                <a:gd name="T2" fmla="*/ 5 w 5"/>
                <a:gd name="T3" fmla="*/ 0 h 1"/>
                <a:gd name="T4" fmla="*/ 0 w 5"/>
                <a:gd name="T5" fmla="*/ 0 h 1"/>
                <a:gd name="T6" fmla="*/ 0 w 5"/>
                <a:gd name="T7" fmla="*/ 0 h 1"/>
                <a:gd name="T8" fmla="*/ 0 60000 65536"/>
                <a:gd name="T9" fmla="*/ 0 60000 65536"/>
                <a:gd name="T10" fmla="*/ 0 60000 65536"/>
                <a:gd name="T11" fmla="*/ 0 60000 65536"/>
              </a:gdLst>
              <a:ahLst/>
              <a:cxnLst>
                <a:cxn ang="T8">
                  <a:pos x="T0" y="T1"/>
                </a:cxn>
                <a:cxn ang="T9">
                  <a:pos x="T2" y="T3"/>
                </a:cxn>
                <a:cxn ang="T10">
                  <a:pos x="T4" y="T5"/>
                </a:cxn>
                <a:cxn ang="T11">
                  <a:pos x="T6" y="T7"/>
                </a:cxn>
              </a:cxnLst>
              <a:rect l="0" t="0" r="r" b="b"/>
              <a:pathLst>
                <a:path w="5" h="1">
                  <a:moveTo>
                    <a:pt x="0" y="0"/>
                  </a:moveTo>
                  <a:lnTo>
                    <a:pt x="5" y="0"/>
                  </a:lnTo>
                  <a:lnTo>
                    <a:pt x="0" y="0"/>
                  </a:lnTo>
                  <a:close/>
                </a:path>
              </a:pathLst>
            </a:custGeom>
            <a:solidFill>
              <a:srgbClr val="FED1AD"/>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a:p>
          </p:txBody>
        </p:sp>
        <p:sp>
          <p:nvSpPr>
            <p:cNvPr id="16" name="Freeform 14">
              <a:extLst>
                <a:ext uri="{FF2B5EF4-FFF2-40B4-BE49-F238E27FC236}">
                  <a16:creationId xmlns:a16="http://schemas.microsoft.com/office/drawing/2014/main" id="{FBFB2432-3B2E-44F3-A57B-6DD81980ACF5}"/>
                </a:ext>
              </a:extLst>
            </p:cNvPr>
            <p:cNvSpPr>
              <a:spLocks/>
            </p:cNvSpPr>
            <p:nvPr userDrawn="1"/>
          </p:nvSpPr>
          <p:spPr bwMode="hidden">
            <a:xfrm>
              <a:off x="3839" y="1728"/>
              <a:ext cx="716" cy="383"/>
            </a:xfrm>
            <a:custGeom>
              <a:avLst/>
              <a:gdLst>
                <a:gd name="T0" fmla="*/ 659 w 716"/>
                <a:gd name="T1" fmla="*/ 6 h 383"/>
                <a:gd name="T2" fmla="*/ 588 w 716"/>
                <a:gd name="T3" fmla="*/ 42 h 383"/>
                <a:gd name="T4" fmla="*/ 515 w 716"/>
                <a:gd name="T5" fmla="*/ 84 h 383"/>
                <a:gd name="T6" fmla="*/ 509 w 716"/>
                <a:gd name="T7" fmla="*/ 90 h 383"/>
                <a:gd name="T8" fmla="*/ 485 w 716"/>
                <a:gd name="T9" fmla="*/ 102 h 383"/>
                <a:gd name="T10" fmla="*/ 455 w 716"/>
                <a:gd name="T11" fmla="*/ 120 h 383"/>
                <a:gd name="T12" fmla="*/ 425 w 716"/>
                <a:gd name="T13" fmla="*/ 138 h 383"/>
                <a:gd name="T14" fmla="*/ 371 w 716"/>
                <a:gd name="T15" fmla="*/ 168 h 383"/>
                <a:gd name="T16" fmla="*/ 306 w 716"/>
                <a:gd name="T17" fmla="*/ 198 h 383"/>
                <a:gd name="T18" fmla="*/ 186 w 716"/>
                <a:gd name="T19" fmla="*/ 251 h 383"/>
                <a:gd name="T20" fmla="*/ 131 w 716"/>
                <a:gd name="T21" fmla="*/ 269 h 383"/>
                <a:gd name="T22" fmla="*/ 89 w 716"/>
                <a:gd name="T23" fmla="*/ 287 h 383"/>
                <a:gd name="T24" fmla="*/ 53 w 716"/>
                <a:gd name="T25" fmla="*/ 305 h 383"/>
                <a:gd name="T26" fmla="*/ 36 w 716"/>
                <a:gd name="T27" fmla="*/ 311 h 383"/>
                <a:gd name="T28" fmla="*/ 12 w 716"/>
                <a:gd name="T29" fmla="*/ 329 h 383"/>
                <a:gd name="T30" fmla="*/ 0 w 716"/>
                <a:gd name="T31" fmla="*/ 353 h 383"/>
                <a:gd name="T32" fmla="*/ 0 w 716"/>
                <a:gd name="T33" fmla="*/ 371 h 383"/>
                <a:gd name="T34" fmla="*/ 0 w 716"/>
                <a:gd name="T35" fmla="*/ 383 h 383"/>
                <a:gd name="T36" fmla="*/ 0 w 716"/>
                <a:gd name="T37" fmla="*/ 383 h 383"/>
                <a:gd name="T38" fmla="*/ 12 w 716"/>
                <a:gd name="T39" fmla="*/ 371 h 383"/>
                <a:gd name="T40" fmla="*/ 30 w 716"/>
                <a:gd name="T41" fmla="*/ 353 h 383"/>
                <a:gd name="T42" fmla="*/ 53 w 716"/>
                <a:gd name="T43" fmla="*/ 335 h 383"/>
                <a:gd name="T44" fmla="*/ 77 w 716"/>
                <a:gd name="T45" fmla="*/ 317 h 383"/>
                <a:gd name="T46" fmla="*/ 101 w 716"/>
                <a:gd name="T47" fmla="*/ 311 h 383"/>
                <a:gd name="T48" fmla="*/ 131 w 716"/>
                <a:gd name="T49" fmla="*/ 299 h 383"/>
                <a:gd name="T50" fmla="*/ 204 w 716"/>
                <a:gd name="T51" fmla="*/ 269 h 383"/>
                <a:gd name="T52" fmla="*/ 240 w 716"/>
                <a:gd name="T53" fmla="*/ 251 h 383"/>
                <a:gd name="T54" fmla="*/ 270 w 716"/>
                <a:gd name="T55" fmla="*/ 239 h 383"/>
                <a:gd name="T56" fmla="*/ 294 w 716"/>
                <a:gd name="T57" fmla="*/ 228 h 383"/>
                <a:gd name="T58" fmla="*/ 312 w 716"/>
                <a:gd name="T59" fmla="*/ 222 h 383"/>
                <a:gd name="T60" fmla="*/ 330 w 716"/>
                <a:gd name="T61" fmla="*/ 210 h 383"/>
                <a:gd name="T62" fmla="*/ 365 w 716"/>
                <a:gd name="T63" fmla="*/ 186 h 383"/>
                <a:gd name="T64" fmla="*/ 419 w 716"/>
                <a:gd name="T65" fmla="*/ 156 h 383"/>
                <a:gd name="T66" fmla="*/ 473 w 716"/>
                <a:gd name="T67" fmla="*/ 120 h 383"/>
                <a:gd name="T68" fmla="*/ 527 w 716"/>
                <a:gd name="T69" fmla="*/ 90 h 383"/>
                <a:gd name="T70" fmla="*/ 576 w 716"/>
                <a:gd name="T71" fmla="*/ 60 h 383"/>
                <a:gd name="T72" fmla="*/ 612 w 716"/>
                <a:gd name="T73" fmla="*/ 42 h 383"/>
                <a:gd name="T74" fmla="*/ 629 w 716"/>
                <a:gd name="T75" fmla="*/ 36 h 383"/>
                <a:gd name="T76" fmla="*/ 647 w 716"/>
                <a:gd name="T77" fmla="*/ 30 h 383"/>
                <a:gd name="T78" fmla="*/ 677 w 716"/>
                <a:gd name="T79" fmla="*/ 18 h 383"/>
                <a:gd name="T80" fmla="*/ 701 w 716"/>
                <a:gd name="T81" fmla="*/ 6 h 383"/>
                <a:gd name="T82" fmla="*/ 713 w 716"/>
                <a:gd name="T83" fmla="*/ 0 h 383"/>
                <a:gd name="T84" fmla="*/ 713 w 716"/>
                <a:gd name="T85" fmla="*/ 0 h 383"/>
                <a:gd name="T86" fmla="*/ 659 w 716"/>
                <a:gd name="T87" fmla="*/ 6 h 383"/>
                <a:gd name="T88" fmla="*/ 716 w 716"/>
                <a:gd name="T89" fmla="*/ 63 h 38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Lst>
              <a:rect l="0" t="0" r="r" b="b"/>
              <a:pathLst>
                <a:path w="716" h="383">
                  <a:moveTo>
                    <a:pt x="659" y="6"/>
                  </a:moveTo>
                  <a:lnTo>
                    <a:pt x="588" y="42"/>
                  </a:lnTo>
                  <a:lnTo>
                    <a:pt x="515" y="84"/>
                  </a:lnTo>
                  <a:lnTo>
                    <a:pt x="509" y="90"/>
                  </a:lnTo>
                  <a:lnTo>
                    <a:pt x="485" y="102"/>
                  </a:lnTo>
                  <a:lnTo>
                    <a:pt x="455" y="120"/>
                  </a:lnTo>
                  <a:lnTo>
                    <a:pt x="425" y="138"/>
                  </a:lnTo>
                  <a:lnTo>
                    <a:pt x="371" y="168"/>
                  </a:lnTo>
                  <a:lnTo>
                    <a:pt x="306" y="198"/>
                  </a:lnTo>
                  <a:lnTo>
                    <a:pt x="186" y="251"/>
                  </a:lnTo>
                  <a:lnTo>
                    <a:pt x="131" y="269"/>
                  </a:lnTo>
                  <a:lnTo>
                    <a:pt x="89" y="287"/>
                  </a:lnTo>
                  <a:lnTo>
                    <a:pt x="53" y="305"/>
                  </a:lnTo>
                  <a:lnTo>
                    <a:pt x="36" y="311"/>
                  </a:lnTo>
                  <a:lnTo>
                    <a:pt x="12" y="329"/>
                  </a:lnTo>
                  <a:lnTo>
                    <a:pt x="0" y="353"/>
                  </a:lnTo>
                  <a:lnTo>
                    <a:pt x="0" y="371"/>
                  </a:lnTo>
                  <a:lnTo>
                    <a:pt x="0" y="383"/>
                  </a:lnTo>
                  <a:lnTo>
                    <a:pt x="0" y="383"/>
                  </a:lnTo>
                  <a:lnTo>
                    <a:pt x="12" y="371"/>
                  </a:lnTo>
                  <a:lnTo>
                    <a:pt x="30" y="353"/>
                  </a:lnTo>
                  <a:lnTo>
                    <a:pt x="53" y="335"/>
                  </a:lnTo>
                  <a:lnTo>
                    <a:pt x="77" y="317"/>
                  </a:lnTo>
                  <a:lnTo>
                    <a:pt x="101" y="311"/>
                  </a:lnTo>
                  <a:lnTo>
                    <a:pt x="131" y="299"/>
                  </a:lnTo>
                  <a:lnTo>
                    <a:pt x="204" y="269"/>
                  </a:lnTo>
                  <a:lnTo>
                    <a:pt x="240" y="251"/>
                  </a:lnTo>
                  <a:lnTo>
                    <a:pt x="270" y="239"/>
                  </a:lnTo>
                  <a:lnTo>
                    <a:pt x="294" y="228"/>
                  </a:lnTo>
                  <a:lnTo>
                    <a:pt x="312" y="222"/>
                  </a:lnTo>
                  <a:lnTo>
                    <a:pt x="330" y="210"/>
                  </a:lnTo>
                  <a:lnTo>
                    <a:pt x="365" y="186"/>
                  </a:lnTo>
                  <a:lnTo>
                    <a:pt x="419" y="156"/>
                  </a:lnTo>
                  <a:lnTo>
                    <a:pt x="473" y="120"/>
                  </a:lnTo>
                  <a:lnTo>
                    <a:pt x="527" y="90"/>
                  </a:lnTo>
                  <a:lnTo>
                    <a:pt x="576" y="60"/>
                  </a:lnTo>
                  <a:lnTo>
                    <a:pt x="612" y="42"/>
                  </a:lnTo>
                  <a:lnTo>
                    <a:pt x="629" y="36"/>
                  </a:lnTo>
                  <a:lnTo>
                    <a:pt x="647" y="30"/>
                  </a:lnTo>
                  <a:lnTo>
                    <a:pt x="677" y="18"/>
                  </a:lnTo>
                  <a:lnTo>
                    <a:pt x="701" y="6"/>
                  </a:lnTo>
                  <a:lnTo>
                    <a:pt x="713" y="0"/>
                  </a:lnTo>
                  <a:lnTo>
                    <a:pt x="713" y="0"/>
                  </a:lnTo>
                  <a:lnTo>
                    <a:pt x="659" y="6"/>
                  </a:lnTo>
                  <a:lnTo>
                    <a:pt x="716" y="63"/>
                  </a:lnTo>
                </a:path>
              </a:pathLst>
            </a:custGeom>
            <a:gradFill rotWithShape="0">
              <a:gsLst>
                <a:gs pos="0">
                  <a:schemeClr val="bg2">
                    <a:gamma/>
                    <a:tint val="94118"/>
                    <a:invGamma/>
                  </a:schemeClr>
                </a:gs>
                <a:gs pos="100000">
                  <a:schemeClr val="bg2"/>
                </a:gs>
              </a:gsLst>
              <a:lin ang="2700000" scaled="1"/>
            </a:gradFill>
            <a:ln>
              <a:noFill/>
            </a:ln>
          </p:spPr>
          <p:txBody>
            <a:bodyPr/>
            <a:lstStyle/>
            <a:p>
              <a:pPr algn="ctr">
                <a:defRPr/>
              </a:pPr>
              <a:endParaRPr lang="en-US"/>
            </a:p>
          </p:txBody>
        </p:sp>
        <p:sp>
          <p:nvSpPr>
            <p:cNvPr id="17" name="Freeform 15">
              <a:extLst>
                <a:ext uri="{FF2B5EF4-FFF2-40B4-BE49-F238E27FC236}">
                  <a16:creationId xmlns:a16="http://schemas.microsoft.com/office/drawing/2014/main" id="{0C4B6D55-90DB-424C-A2E3-BDC0E6A94752}"/>
                </a:ext>
              </a:extLst>
            </p:cNvPr>
            <p:cNvSpPr>
              <a:spLocks/>
            </p:cNvSpPr>
            <p:nvPr userDrawn="1"/>
          </p:nvSpPr>
          <p:spPr bwMode="hidden">
            <a:xfrm>
              <a:off x="3453" y="2271"/>
              <a:ext cx="318" cy="225"/>
            </a:xfrm>
            <a:custGeom>
              <a:avLst/>
              <a:gdLst>
                <a:gd name="T0" fmla="*/ 6 w 318"/>
                <a:gd name="T1" fmla="*/ 225 h 225"/>
                <a:gd name="T2" fmla="*/ 0 w 318"/>
                <a:gd name="T3" fmla="*/ 195 h 225"/>
                <a:gd name="T4" fmla="*/ 315 w 318"/>
                <a:gd name="T5" fmla="*/ 0 h 225"/>
                <a:gd name="T6" fmla="*/ 303 w 318"/>
                <a:gd name="T7" fmla="*/ 27 h 225"/>
                <a:gd name="T8" fmla="*/ 318 w 318"/>
                <a:gd name="T9" fmla="*/ 42 h 225"/>
              </a:gdLst>
              <a:ahLst/>
              <a:cxnLst>
                <a:cxn ang="0">
                  <a:pos x="T0" y="T1"/>
                </a:cxn>
                <a:cxn ang="0">
                  <a:pos x="T2" y="T3"/>
                </a:cxn>
                <a:cxn ang="0">
                  <a:pos x="T4" y="T5"/>
                </a:cxn>
                <a:cxn ang="0">
                  <a:pos x="T6" y="T7"/>
                </a:cxn>
                <a:cxn ang="0">
                  <a:pos x="T8" y="T9"/>
                </a:cxn>
              </a:cxnLst>
              <a:rect l="0" t="0" r="r" b="b"/>
              <a:pathLst>
                <a:path w="318" h="225">
                  <a:moveTo>
                    <a:pt x="6" y="225"/>
                  </a:moveTo>
                  <a:lnTo>
                    <a:pt x="0" y="195"/>
                  </a:lnTo>
                  <a:lnTo>
                    <a:pt x="315" y="0"/>
                  </a:lnTo>
                  <a:lnTo>
                    <a:pt x="303" y="27"/>
                  </a:lnTo>
                  <a:lnTo>
                    <a:pt x="318" y="42"/>
                  </a:lnTo>
                </a:path>
              </a:pathLst>
            </a:custGeom>
            <a:gradFill rotWithShape="0">
              <a:gsLst>
                <a:gs pos="0">
                  <a:schemeClr val="bg2">
                    <a:gamma/>
                    <a:tint val="94118"/>
                    <a:invGamma/>
                  </a:schemeClr>
                </a:gs>
                <a:gs pos="100000">
                  <a:schemeClr val="bg2"/>
                </a:gs>
              </a:gsLst>
              <a:lin ang="2700000" scaled="1"/>
            </a:gradFill>
            <a:ln>
              <a:noFill/>
            </a:ln>
          </p:spPr>
          <p:txBody>
            <a:bodyPr/>
            <a:lstStyle/>
            <a:p>
              <a:pPr algn="ctr">
                <a:defRPr/>
              </a:pPr>
              <a:endParaRPr lang="en-US"/>
            </a:p>
          </p:txBody>
        </p:sp>
        <p:sp>
          <p:nvSpPr>
            <p:cNvPr id="18" name="Freeform 16">
              <a:extLst>
                <a:ext uri="{FF2B5EF4-FFF2-40B4-BE49-F238E27FC236}">
                  <a16:creationId xmlns:a16="http://schemas.microsoft.com/office/drawing/2014/main" id="{3BC3E1A6-6671-44E1-8FF4-05D46746DD0C}"/>
                </a:ext>
              </a:extLst>
            </p:cNvPr>
            <p:cNvSpPr>
              <a:spLocks/>
            </p:cNvSpPr>
            <p:nvPr userDrawn="1"/>
          </p:nvSpPr>
          <p:spPr bwMode="hidden">
            <a:xfrm>
              <a:off x="0" y="2658"/>
              <a:ext cx="2595" cy="933"/>
            </a:xfrm>
            <a:custGeom>
              <a:avLst/>
              <a:gdLst>
                <a:gd name="T0" fmla="*/ 1050 w 2595"/>
                <a:gd name="T1" fmla="*/ 657 h 933"/>
                <a:gd name="T2" fmla="*/ 1581 w 2595"/>
                <a:gd name="T3" fmla="*/ 690 h 933"/>
                <a:gd name="T4" fmla="*/ 1671 w 2595"/>
                <a:gd name="T5" fmla="*/ 723 h 933"/>
                <a:gd name="T6" fmla="*/ 1176 w 2595"/>
                <a:gd name="T7" fmla="*/ 621 h 933"/>
                <a:gd name="T8" fmla="*/ 1854 w 2595"/>
                <a:gd name="T9" fmla="*/ 567 h 933"/>
                <a:gd name="T10" fmla="*/ 1869 w 2595"/>
                <a:gd name="T11" fmla="*/ 612 h 933"/>
                <a:gd name="T12" fmla="*/ 2103 w 2595"/>
                <a:gd name="T13" fmla="*/ 861 h 933"/>
                <a:gd name="T14" fmla="*/ 1883 w 2595"/>
                <a:gd name="T15" fmla="*/ 520 h 933"/>
                <a:gd name="T16" fmla="*/ 1842 w 2595"/>
                <a:gd name="T17" fmla="*/ 490 h 933"/>
                <a:gd name="T18" fmla="*/ 1770 w 2595"/>
                <a:gd name="T19" fmla="*/ 466 h 933"/>
                <a:gd name="T20" fmla="*/ 1740 w 2595"/>
                <a:gd name="T21" fmla="*/ 448 h 933"/>
                <a:gd name="T22" fmla="*/ 1758 w 2595"/>
                <a:gd name="T23" fmla="*/ 436 h 933"/>
                <a:gd name="T24" fmla="*/ 1830 w 2595"/>
                <a:gd name="T25" fmla="*/ 430 h 933"/>
                <a:gd name="T26" fmla="*/ 1877 w 2595"/>
                <a:gd name="T27" fmla="*/ 424 h 933"/>
                <a:gd name="T28" fmla="*/ 1955 w 2595"/>
                <a:gd name="T29" fmla="*/ 394 h 933"/>
                <a:gd name="T30" fmla="*/ 2052 w 2595"/>
                <a:gd name="T31" fmla="*/ 396 h 933"/>
                <a:gd name="T32" fmla="*/ 2253 w 2595"/>
                <a:gd name="T33" fmla="*/ 732 h 933"/>
                <a:gd name="T34" fmla="*/ 2415 w 2595"/>
                <a:gd name="T35" fmla="*/ 933 h 933"/>
                <a:gd name="T36" fmla="*/ 2397 w 2595"/>
                <a:gd name="T37" fmla="*/ 828 h 933"/>
                <a:gd name="T38" fmla="*/ 2088 w 2595"/>
                <a:gd name="T39" fmla="*/ 400 h 933"/>
                <a:gd name="T40" fmla="*/ 2046 w 2595"/>
                <a:gd name="T41" fmla="*/ 346 h 933"/>
                <a:gd name="T42" fmla="*/ 1997 w 2595"/>
                <a:gd name="T43" fmla="*/ 304 h 933"/>
                <a:gd name="T44" fmla="*/ 1967 w 2595"/>
                <a:gd name="T45" fmla="*/ 286 h 933"/>
                <a:gd name="T46" fmla="*/ 1973 w 2595"/>
                <a:gd name="T47" fmla="*/ 286 h 933"/>
                <a:gd name="T48" fmla="*/ 2009 w 2595"/>
                <a:gd name="T49" fmla="*/ 286 h 933"/>
                <a:gd name="T50" fmla="*/ 2082 w 2595"/>
                <a:gd name="T51" fmla="*/ 322 h 933"/>
                <a:gd name="T52" fmla="*/ 2199 w 2595"/>
                <a:gd name="T53" fmla="*/ 384 h 933"/>
                <a:gd name="T54" fmla="*/ 2394 w 2595"/>
                <a:gd name="T55" fmla="*/ 448 h 933"/>
                <a:gd name="T56" fmla="*/ 2595 w 2595"/>
                <a:gd name="T57" fmla="*/ 516 h 933"/>
                <a:gd name="T58" fmla="*/ 2388 w 2595"/>
                <a:gd name="T59" fmla="*/ 424 h 933"/>
                <a:gd name="T60" fmla="*/ 2219 w 2595"/>
                <a:gd name="T61" fmla="*/ 340 h 933"/>
                <a:gd name="T62" fmla="*/ 2052 w 2595"/>
                <a:gd name="T63" fmla="*/ 280 h 933"/>
                <a:gd name="T64" fmla="*/ 1955 w 2595"/>
                <a:gd name="T65" fmla="*/ 262 h 933"/>
                <a:gd name="T66" fmla="*/ 1877 w 2595"/>
                <a:gd name="T67" fmla="*/ 274 h 933"/>
                <a:gd name="T68" fmla="*/ 1752 w 2595"/>
                <a:gd name="T69" fmla="*/ 274 h 933"/>
                <a:gd name="T70" fmla="*/ 1661 w 2595"/>
                <a:gd name="T71" fmla="*/ 292 h 933"/>
                <a:gd name="T72" fmla="*/ 1607 w 2595"/>
                <a:gd name="T73" fmla="*/ 316 h 933"/>
                <a:gd name="T74" fmla="*/ 1589 w 2595"/>
                <a:gd name="T75" fmla="*/ 322 h 933"/>
                <a:gd name="T76" fmla="*/ 1409 w 2595"/>
                <a:gd name="T77" fmla="*/ 358 h 933"/>
                <a:gd name="T78" fmla="*/ 1152 w 2595"/>
                <a:gd name="T79" fmla="*/ 442 h 933"/>
                <a:gd name="T80" fmla="*/ 966 w 2595"/>
                <a:gd name="T81" fmla="*/ 460 h 933"/>
                <a:gd name="T82" fmla="*/ 870 w 2595"/>
                <a:gd name="T83" fmla="*/ 442 h 933"/>
                <a:gd name="T84" fmla="*/ 828 w 2595"/>
                <a:gd name="T85" fmla="*/ 430 h 933"/>
                <a:gd name="T86" fmla="*/ 743 w 2595"/>
                <a:gd name="T87" fmla="*/ 388 h 933"/>
                <a:gd name="T88" fmla="*/ 636 w 2595"/>
                <a:gd name="T89" fmla="*/ 334 h 933"/>
                <a:gd name="T90" fmla="*/ 467 w 2595"/>
                <a:gd name="T91" fmla="*/ 256 h 933"/>
                <a:gd name="T92" fmla="*/ 0 w 2595"/>
                <a:gd name="T93" fmla="*/ 0 h 933"/>
                <a:gd name="T94" fmla="*/ 585 w 2595"/>
                <a:gd name="T95" fmla="*/ 390 h 933"/>
                <a:gd name="T96" fmla="*/ 849 w 2595"/>
                <a:gd name="T97" fmla="*/ 543 h 933"/>
                <a:gd name="T98" fmla="*/ 897 w 2595"/>
                <a:gd name="T99" fmla="*/ 621 h 93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Lst>
              <a:rect l="0" t="0" r="r" b="b"/>
              <a:pathLst>
                <a:path w="2595" h="933">
                  <a:moveTo>
                    <a:pt x="981" y="675"/>
                  </a:moveTo>
                  <a:lnTo>
                    <a:pt x="1050" y="657"/>
                  </a:lnTo>
                  <a:lnTo>
                    <a:pt x="1143" y="651"/>
                  </a:lnTo>
                  <a:lnTo>
                    <a:pt x="1581" y="690"/>
                  </a:lnTo>
                  <a:lnTo>
                    <a:pt x="1623" y="738"/>
                  </a:lnTo>
                  <a:lnTo>
                    <a:pt x="1671" y="723"/>
                  </a:lnTo>
                  <a:lnTo>
                    <a:pt x="1656" y="675"/>
                  </a:lnTo>
                  <a:lnTo>
                    <a:pt x="1176" y="621"/>
                  </a:lnTo>
                  <a:lnTo>
                    <a:pt x="1797" y="534"/>
                  </a:lnTo>
                  <a:lnTo>
                    <a:pt x="1854" y="567"/>
                  </a:lnTo>
                  <a:lnTo>
                    <a:pt x="1881" y="585"/>
                  </a:lnTo>
                  <a:lnTo>
                    <a:pt x="1869" y="612"/>
                  </a:lnTo>
                  <a:lnTo>
                    <a:pt x="1995" y="852"/>
                  </a:lnTo>
                  <a:lnTo>
                    <a:pt x="2103" y="861"/>
                  </a:lnTo>
                  <a:lnTo>
                    <a:pt x="1889" y="538"/>
                  </a:lnTo>
                  <a:lnTo>
                    <a:pt x="1883" y="520"/>
                  </a:lnTo>
                  <a:lnTo>
                    <a:pt x="1872" y="508"/>
                  </a:lnTo>
                  <a:lnTo>
                    <a:pt x="1842" y="490"/>
                  </a:lnTo>
                  <a:lnTo>
                    <a:pt x="1806" y="478"/>
                  </a:lnTo>
                  <a:lnTo>
                    <a:pt x="1770" y="466"/>
                  </a:lnTo>
                  <a:lnTo>
                    <a:pt x="1752" y="454"/>
                  </a:lnTo>
                  <a:lnTo>
                    <a:pt x="1740" y="448"/>
                  </a:lnTo>
                  <a:lnTo>
                    <a:pt x="1746" y="436"/>
                  </a:lnTo>
                  <a:lnTo>
                    <a:pt x="1758" y="436"/>
                  </a:lnTo>
                  <a:lnTo>
                    <a:pt x="1782" y="430"/>
                  </a:lnTo>
                  <a:lnTo>
                    <a:pt x="1830" y="430"/>
                  </a:lnTo>
                  <a:lnTo>
                    <a:pt x="1854" y="430"/>
                  </a:lnTo>
                  <a:lnTo>
                    <a:pt x="1877" y="424"/>
                  </a:lnTo>
                  <a:lnTo>
                    <a:pt x="1925" y="400"/>
                  </a:lnTo>
                  <a:lnTo>
                    <a:pt x="1955" y="394"/>
                  </a:lnTo>
                  <a:lnTo>
                    <a:pt x="1979" y="394"/>
                  </a:lnTo>
                  <a:lnTo>
                    <a:pt x="2052" y="396"/>
                  </a:lnTo>
                  <a:lnTo>
                    <a:pt x="2046" y="456"/>
                  </a:lnTo>
                  <a:lnTo>
                    <a:pt x="2253" y="732"/>
                  </a:lnTo>
                  <a:lnTo>
                    <a:pt x="2334" y="816"/>
                  </a:lnTo>
                  <a:lnTo>
                    <a:pt x="2415" y="933"/>
                  </a:lnTo>
                  <a:lnTo>
                    <a:pt x="2430" y="909"/>
                  </a:lnTo>
                  <a:lnTo>
                    <a:pt x="2397" y="828"/>
                  </a:lnTo>
                  <a:lnTo>
                    <a:pt x="2094" y="412"/>
                  </a:lnTo>
                  <a:lnTo>
                    <a:pt x="2088" y="400"/>
                  </a:lnTo>
                  <a:lnTo>
                    <a:pt x="2076" y="376"/>
                  </a:lnTo>
                  <a:lnTo>
                    <a:pt x="2046" y="346"/>
                  </a:lnTo>
                  <a:lnTo>
                    <a:pt x="2015" y="322"/>
                  </a:lnTo>
                  <a:lnTo>
                    <a:pt x="1997" y="304"/>
                  </a:lnTo>
                  <a:lnTo>
                    <a:pt x="1979" y="292"/>
                  </a:lnTo>
                  <a:lnTo>
                    <a:pt x="1967" y="286"/>
                  </a:lnTo>
                  <a:lnTo>
                    <a:pt x="1967" y="286"/>
                  </a:lnTo>
                  <a:lnTo>
                    <a:pt x="1973" y="286"/>
                  </a:lnTo>
                  <a:lnTo>
                    <a:pt x="1985" y="286"/>
                  </a:lnTo>
                  <a:lnTo>
                    <a:pt x="2009" y="286"/>
                  </a:lnTo>
                  <a:lnTo>
                    <a:pt x="2040" y="298"/>
                  </a:lnTo>
                  <a:lnTo>
                    <a:pt x="2082" y="322"/>
                  </a:lnTo>
                  <a:lnTo>
                    <a:pt x="2124" y="348"/>
                  </a:lnTo>
                  <a:lnTo>
                    <a:pt x="2199" y="384"/>
                  </a:lnTo>
                  <a:lnTo>
                    <a:pt x="2325" y="426"/>
                  </a:lnTo>
                  <a:lnTo>
                    <a:pt x="2394" y="448"/>
                  </a:lnTo>
                  <a:lnTo>
                    <a:pt x="2523" y="522"/>
                  </a:lnTo>
                  <a:lnTo>
                    <a:pt x="2595" y="516"/>
                  </a:lnTo>
                  <a:lnTo>
                    <a:pt x="2442" y="454"/>
                  </a:lnTo>
                  <a:lnTo>
                    <a:pt x="2388" y="424"/>
                  </a:lnTo>
                  <a:lnTo>
                    <a:pt x="2327" y="388"/>
                  </a:lnTo>
                  <a:lnTo>
                    <a:pt x="2219" y="340"/>
                  </a:lnTo>
                  <a:lnTo>
                    <a:pt x="2106" y="292"/>
                  </a:lnTo>
                  <a:lnTo>
                    <a:pt x="2052" y="280"/>
                  </a:lnTo>
                  <a:lnTo>
                    <a:pt x="2003" y="268"/>
                  </a:lnTo>
                  <a:lnTo>
                    <a:pt x="1955" y="262"/>
                  </a:lnTo>
                  <a:lnTo>
                    <a:pt x="1919" y="268"/>
                  </a:lnTo>
                  <a:lnTo>
                    <a:pt x="1877" y="274"/>
                  </a:lnTo>
                  <a:lnTo>
                    <a:pt x="1812" y="274"/>
                  </a:lnTo>
                  <a:lnTo>
                    <a:pt x="1752" y="274"/>
                  </a:lnTo>
                  <a:lnTo>
                    <a:pt x="1703" y="286"/>
                  </a:lnTo>
                  <a:lnTo>
                    <a:pt x="1661" y="292"/>
                  </a:lnTo>
                  <a:lnTo>
                    <a:pt x="1631" y="304"/>
                  </a:lnTo>
                  <a:lnTo>
                    <a:pt x="1607" y="316"/>
                  </a:lnTo>
                  <a:lnTo>
                    <a:pt x="1595" y="322"/>
                  </a:lnTo>
                  <a:lnTo>
                    <a:pt x="1589" y="322"/>
                  </a:lnTo>
                  <a:lnTo>
                    <a:pt x="1500" y="334"/>
                  </a:lnTo>
                  <a:lnTo>
                    <a:pt x="1409" y="358"/>
                  </a:lnTo>
                  <a:lnTo>
                    <a:pt x="1236" y="418"/>
                  </a:lnTo>
                  <a:lnTo>
                    <a:pt x="1152" y="442"/>
                  </a:lnTo>
                  <a:lnTo>
                    <a:pt x="1061" y="460"/>
                  </a:lnTo>
                  <a:lnTo>
                    <a:pt x="966" y="460"/>
                  </a:lnTo>
                  <a:lnTo>
                    <a:pt x="918" y="454"/>
                  </a:lnTo>
                  <a:lnTo>
                    <a:pt x="870" y="442"/>
                  </a:lnTo>
                  <a:lnTo>
                    <a:pt x="858" y="436"/>
                  </a:lnTo>
                  <a:lnTo>
                    <a:pt x="828" y="430"/>
                  </a:lnTo>
                  <a:lnTo>
                    <a:pt x="791" y="412"/>
                  </a:lnTo>
                  <a:lnTo>
                    <a:pt x="743" y="388"/>
                  </a:lnTo>
                  <a:lnTo>
                    <a:pt x="690" y="364"/>
                  </a:lnTo>
                  <a:lnTo>
                    <a:pt x="636" y="334"/>
                  </a:lnTo>
                  <a:lnTo>
                    <a:pt x="515" y="280"/>
                  </a:lnTo>
                  <a:lnTo>
                    <a:pt x="467" y="256"/>
                  </a:lnTo>
                  <a:lnTo>
                    <a:pt x="443" y="244"/>
                  </a:lnTo>
                  <a:lnTo>
                    <a:pt x="0" y="0"/>
                  </a:lnTo>
                  <a:lnTo>
                    <a:pt x="123" y="120"/>
                  </a:lnTo>
                  <a:lnTo>
                    <a:pt x="585" y="390"/>
                  </a:lnTo>
                  <a:lnTo>
                    <a:pt x="708" y="462"/>
                  </a:lnTo>
                  <a:lnTo>
                    <a:pt x="849" y="543"/>
                  </a:lnTo>
                  <a:lnTo>
                    <a:pt x="882" y="564"/>
                  </a:lnTo>
                  <a:lnTo>
                    <a:pt x="897" y="621"/>
                  </a:lnTo>
                  <a:lnTo>
                    <a:pt x="981" y="675"/>
                  </a:lnTo>
                  <a:close/>
                </a:path>
              </a:pathLst>
            </a:custGeom>
            <a:gradFill rotWithShape="0">
              <a:gsLst>
                <a:gs pos="0">
                  <a:schemeClr val="bg2">
                    <a:gamma/>
                    <a:tint val="81961"/>
                    <a:invGamma/>
                  </a:schemeClr>
                </a:gs>
                <a:gs pos="100000">
                  <a:schemeClr val="bg2"/>
                </a:gs>
              </a:gsLst>
              <a:lin ang="2700000" scaled="1"/>
            </a:gradFill>
            <a:ln>
              <a:noFill/>
            </a:ln>
          </p:spPr>
          <p:txBody>
            <a:bodyPr/>
            <a:lstStyle/>
            <a:p>
              <a:pPr algn="ctr">
                <a:defRPr/>
              </a:pPr>
              <a:endParaRPr lang="en-US"/>
            </a:p>
          </p:txBody>
        </p:sp>
        <p:sp>
          <p:nvSpPr>
            <p:cNvPr id="19" name="Freeform 17">
              <a:extLst>
                <a:ext uri="{FF2B5EF4-FFF2-40B4-BE49-F238E27FC236}">
                  <a16:creationId xmlns:a16="http://schemas.microsoft.com/office/drawing/2014/main" id="{55C73659-12A3-4CF3-827B-663C2BC870B1}"/>
                </a:ext>
              </a:extLst>
            </p:cNvPr>
            <p:cNvSpPr>
              <a:spLocks/>
            </p:cNvSpPr>
            <p:nvPr userDrawn="1"/>
          </p:nvSpPr>
          <p:spPr bwMode="hidden">
            <a:xfrm>
              <a:off x="0" y="2994"/>
              <a:ext cx="2723" cy="1091"/>
            </a:xfrm>
            <a:custGeom>
              <a:avLst/>
              <a:gdLst>
                <a:gd name="T0" fmla="*/ 2370 w 2723"/>
                <a:gd name="T1" fmla="*/ 72 h 1091"/>
                <a:gd name="T2" fmla="*/ 2597 w 2723"/>
                <a:gd name="T3" fmla="*/ 198 h 1091"/>
                <a:gd name="T4" fmla="*/ 2639 w 2723"/>
                <a:gd name="T5" fmla="*/ 276 h 1091"/>
                <a:gd name="T6" fmla="*/ 2453 w 2723"/>
                <a:gd name="T7" fmla="*/ 264 h 1091"/>
                <a:gd name="T8" fmla="*/ 2297 w 2723"/>
                <a:gd name="T9" fmla="*/ 204 h 1091"/>
                <a:gd name="T10" fmla="*/ 2112 w 2723"/>
                <a:gd name="T11" fmla="*/ 66 h 1091"/>
                <a:gd name="T12" fmla="*/ 2088 w 2723"/>
                <a:gd name="T13" fmla="*/ 72 h 1091"/>
                <a:gd name="T14" fmla="*/ 2106 w 2723"/>
                <a:gd name="T15" fmla="*/ 114 h 1091"/>
                <a:gd name="T16" fmla="*/ 2412 w 2723"/>
                <a:gd name="T17" fmla="*/ 552 h 1091"/>
                <a:gd name="T18" fmla="*/ 2279 w 2723"/>
                <a:gd name="T19" fmla="*/ 564 h 1091"/>
                <a:gd name="T20" fmla="*/ 2189 w 2723"/>
                <a:gd name="T21" fmla="*/ 492 h 1091"/>
                <a:gd name="T22" fmla="*/ 2058 w 2723"/>
                <a:gd name="T23" fmla="*/ 330 h 1091"/>
                <a:gd name="T24" fmla="*/ 1991 w 2723"/>
                <a:gd name="T25" fmla="*/ 234 h 1091"/>
                <a:gd name="T26" fmla="*/ 1949 w 2723"/>
                <a:gd name="T27" fmla="*/ 174 h 1091"/>
                <a:gd name="T28" fmla="*/ 1824 w 2723"/>
                <a:gd name="T29" fmla="*/ 132 h 1091"/>
                <a:gd name="T30" fmla="*/ 1794 w 2723"/>
                <a:gd name="T31" fmla="*/ 144 h 1091"/>
                <a:gd name="T32" fmla="*/ 1895 w 2723"/>
                <a:gd name="T33" fmla="*/ 222 h 1091"/>
                <a:gd name="T34" fmla="*/ 1943 w 2723"/>
                <a:gd name="T35" fmla="*/ 366 h 1091"/>
                <a:gd name="T36" fmla="*/ 2064 w 2723"/>
                <a:gd name="T37" fmla="*/ 630 h 1091"/>
                <a:gd name="T38" fmla="*/ 2052 w 2723"/>
                <a:gd name="T39" fmla="*/ 695 h 1091"/>
                <a:gd name="T40" fmla="*/ 1955 w 2723"/>
                <a:gd name="T41" fmla="*/ 683 h 1091"/>
                <a:gd name="T42" fmla="*/ 1913 w 2723"/>
                <a:gd name="T43" fmla="*/ 636 h 1091"/>
                <a:gd name="T44" fmla="*/ 1703 w 2723"/>
                <a:gd name="T45" fmla="*/ 312 h 1091"/>
                <a:gd name="T46" fmla="*/ 1637 w 2723"/>
                <a:gd name="T47" fmla="*/ 276 h 1091"/>
                <a:gd name="T48" fmla="*/ 1643 w 2723"/>
                <a:gd name="T49" fmla="*/ 318 h 1091"/>
                <a:gd name="T50" fmla="*/ 1673 w 2723"/>
                <a:gd name="T51" fmla="*/ 408 h 1091"/>
                <a:gd name="T52" fmla="*/ 1716 w 2723"/>
                <a:gd name="T53" fmla="*/ 779 h 1091"/>
                <a:gd name="T54" fmla="*/ 1691 w 2723"/>
                <a:gd name="T55" fmla="*/ 737 h 1091"/>
                <a:gd name="T56" fmla="*/ 1613 w 2723"/>
                <a:gd name="T57" fmla="*/ 582 h 1091"/>
                <a:gd name="T58" fmla="*/ 1494 w 2723"/>
                <a:gd name="T59" fmla="*/ 480 h 1091"/>
                <a:gd name="T60" fmla="*/ 1248 w 2723"/>
                <a:gd name="T61" fmla="*/ 528 h 1091"/>
                <a:gd name="T62" fmla="*/ 996 w 2723"/>
                <a:gd name="T63" fmla="*/ 630 h 1091"/>
                <a:gd name="T64" fmla="*/ 714 w 2723"/>
                <a:gd name="T65" fmla="*/ 534 h 1091"/>
                <a:gd name="T66" fmla="*/ 198 w 2723"/>
                <a:gd name="T67" fmla="*/ 288 h 1091"/>
                <a:gd name="T68" fmla="*/ 0 w 2723"/>
                <a:gd name="T69" fmla="*/ 460 h 1091"/>
                <a:gd name="T70" fmla="*/ 288 w 2723"/>
                <a:gd name="T71" fmla="*/ 570 h 1091"/>
                <a:gd name="T72" fmla="*/ 461 w 2723"/>
                <a:gd name="T73" fmla="*/ 654 h 1091"/>
                <a:gd name="T74" fmla="*/ 725 w 2723"/>
                <a:gd name="T75" fmla="*/ 755 h 1091"/>
                <a:gd name="T76" fmla="*/ 966 w 2723"/>
                <a:gd name="T77" fmla="*/ 791 h 1091"/>
                <a:gd name="T78" fmla="*/ 1176 w 2723"/>
                <a:gd name="T79" fmla="*/ 779 h 1091"/>
                <a:gd name="T80" fmla="*/ 1278 w 2723"/>
                <a:gd name="T81" fmla="*/ 791 h 1091"/>
                <a:gd name="T82" fmla="*/ 1404 w 2723"/>
                <a:gd name="T83" fmla="*/ 845 h 1091"/>
                <a:gd name="T84" fmla="*/ 1416 w 2723"/>
                <a:gd name="T85" fmla="*/ 887 h 1091"/>
                <a:gd name="T86" fmla="*/ 1361 w 2723"/>
                <a:gd name="T87" fmla="*/ 923 h 1091"/>
                <a:gd name="T88" fmla="*/ 1385 w 2723"/>
                <a:gd name="T89" fmla="*/ 1007 h 1091"/>
                <a:gd name="T90" fmla="*/ 1494 w 2723"/>
                <a:gd name="T91" fmla="*/ 1085 h 1091"/>
                <a:gd name="T92" fmla="*/ 1697 w 2723"/>
                <a:gd name="T93" fmla="*/ 1043 h 1091"/>
                <a:gd name="T94" fmla="*/ 1812 w 2723"/>
                <a:gd name="T95" fmla="*/ 989 h 1091"/>
                <a:gd name="T96" fmla="*/ 1973 w 2723"/>
                <a:gd name="T97" fmla="*/ 917 h 1091"/>
                <a:gd name="T98" fmla="*/ 2201 w 2723"/>
                <a:gd name="T99" fmla="*/ 899 h 1091"/>
                <a:gd name="T100" fmla="*/ 2364 w 2723"/>
                <a:gd name="T101" fmla="*/ 863 h 1091"/>
                <a:gd name="T102" fmla="*/ 2400 w 2723"/>
                <a:gd name="T103" fmla="*/ 743 h 1091"/>
                <a:gd name="T104" fmla="*/ 2471 w 2723"/>
                <a:gd name="T105" fmla="*/ 701 h 1091"/>
                <a:gd name="T106" fmla="*/ 2621 w 2723"/>
                <a:gd name="T107" fmla="*/ 504 h 1091"/>
                <a:gd name="T108" fmla="*/ 2693 w 2723"/>
                <a:gd name="T109" fmla="*/ 374 h 1091"/>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Lst>
              <a:ahLst/>
              <a:cxnLst>
                <a:cxn ang="T110">
                  <a:pos x="T0" y="T1"/>
                </a:cxn>
                <a:cxn ang="T111">
                  <a:pos x="T2" y="T3"/>
                </a:cxn>
                <a:cxn ang="T112">
                  <a:pos x="T4" y="T5"/>
                </a:cxn>
                <a:cxn ang="T113">
                  <a:pos x="T6" y="T7"/>
                </a:cxn>
                <a:cxn ang="T114">
                  <a:pos x="T8" y="T9"/>
                </a:cxn>
                <a:cxn ang="T115">
                  <a:pos x="T10" y="T11"/>
                </a:cxn>
                <a:cxn ang="T116">
                  <a:pos x="T12" y="T13"/>
                </a:cxn>
                <a:cxn ang="T117">
                  <a:pos x="T14" y="T15"/>
                </a:cxn>
                <a:cxn ang="T118">
                  <a:pos x="T16" y="T17"/>
                </a:cxn>
                <a:cxn ang="T119">
                  <a:pos x="T18" y="T19"/>
                </a:cxn>
                <a:cxn ang="T120">
                  <a:pos x="T20" y="T21"/>
                </a:cxn>
                <a:cxn ang="T121">
                  <a:pos x="T22" y="T23"/>
                </a:cxn>
                <a:cxn ang="T122">
                  <a:pos x="T24" y="T25"/>
                </a:cxn>
                <a:cxn ang="T123">
                  <a:pos x="T26" y="T27"/>
                </a:cxn>
                <a:cxn ang="T124">
                  <a:pos x="T28" y="T29"/>
                </a:cxn>
                <a:cxn ang="T125">
                  <a:pos x="T30" y="T31"/>
                </a:cxn>
                <a:cxn ang="T126">
                  <a:pos x="T32" y="T33"/>
                </a:cxn>
                <a:cxn ang="T127">
                  <a:pos x="T34" y="T35"/>
                </a:cxn>
                <a:cxn ang="T128">
                  <a:pos x="T36" y="T37"/>
                </a:cxn>
                <a:cxn ang="T129">
                  <a:pos x="T38" y="T39"/>
                </a:cxn>
                <a:cxn ang="T130">
                  <a:pos x="T40" y="T41"/>
                </a:cxn>
                <a:cxn ang="T131">
                  <a:pos x="T42" y="T43"/>
                </a:cxn>
                <a:cxn ang="T132">
                  <a:pos x="T44" y="T45"/>
                </a:cxn>
                <a:cxn ang="T133">
                  <a:pos x="T46" y="T47"/>
                </a:cxn>
                <a:cxn ang="T134">
                  <a:pos x="T48" y="T49"/>
                </a:cxn>
                <a:cxn ang="T135">
                  <a:pos x="T50" y="T51"/>
                </a:cxn>
                <a:cxn ang="T136">
                  <a:pos x="T52" y="T53"/>
                </a:cxn>
                <a:cxn ang="T137">
                  <a:pos x="T54" y="T55"/>
                </a:cxn>
                <a:cxn ang="T138">
                  <a:pos x="T56" y="T57"/>
                </a:cxn>
                <a:cxn ang="T139">
                  <a:pos x="T58" y="T59"/>
                </a:cxn>
                <a:cxn ang="T140">
                  <a:pos x="T60" y="T61"/>
                </a:cxn>
                <a:cxn ang="T141">
                  <a:pos x="T62" y="T63"/>
                </a:cxn>
                <a:cxn ang="T142">
                  <a:pos x="T64" y="T65"/>
                </a:cxn>
                <a:cxn ang="T143">
                  <a:pos x="T66" y="T67"/>
                </a:cxn>
                <a:cxn ang="T144">
                  <a:pos x="T68" y="T69"/>
                </a:cxn>
                <a:cxn ang="T145">
                  <a:pos x="T70" y="T71"/>
                </a:cxn>
                <a:cxn ang="T146">
                  <a:pos x="T72" y="T73"/>
                </a:cxn>
                <a:cxn ang="T147">
                  <a:pos x="T74" y="T75"/>
                </a:cxn>
                <a:cxn ang="T148">
                  <a:pos x="T76" y="T77"/>
                </a:cxn>
                <a:cxn ang="T149">
                  <a:pos x="T78" y="T79"/>
                </a:cxn>
                <a:cxn ang="T150">
                  <a:pos x="T80" y="T81"/>
                </a:cxn>
                <a:cxn ang="T151">
                  <a:pos x="T82" y="T83"/>
                </a:cxn>
                <a:cxn ang="T152">
                  <a:pos x="T84" y="T85"/>
                </a:cxn>
                <a:cxn ang="T153">
                  <a:pos x="T86" y="T87"/>
                </a:cxn>
                <a:cxn ang="T154">
                  <a:pos x="T88" y="T89"/>
                </a:cxn>
                <a:cxn ang="T155">
                  <a:pos x="T90" y="T91"/>
                </a:cxn>
                <a:cxn ang="T156">
                  <a:pos x="T92" y="T93"/>
                </a:cxn>
                <a:cxn ang="T157">
                  <a:pos x="T94" y="T95"/>
                </a:cxn>
                <a:cxn ang="T158">
                  <a:pos x="T96" y="T97"/>
                </a:cxn>
                <a:cxn ang="T159">
                  <a:pos x="T98" y="T99"/>
                </a:cxn>
                <a:cxn ang="T160">
                  <a:pos x="T100" y="T101"/>
                </a:cxn>
                <a:cxn ang="T161">
                  <a:pos x="T102" y="T103"/>
                </a:cxn>
                <a:cxn ang="T162">
                  <a:pos x="T104" y="T105"/>
                </a:cxn>
                <a:cxn ang="T163">
                  <a:pos x="T106" y="T107"/>
                </a:cxn>
                <a:cxn ang="T164">
                  <a:pos x="T108" y="T109"/>
                </a:cxn>
              </a:cxnLst>
              <a:rect l="0" t="0" r="r" b="b"/>
              <a:pathLst>
                <a:path w="2723" h="1091">
                  <a:moveTo>
                    <a:pt x="2723" y="299"/>
                  </a:moveTo>
                  <a:lnTo>
                    <a:pt x="2715" y="240"/>
                  </a:lnTo>
                  <a:lnTo>
                    <a:pt x="2656" y="195"/>
                  </a:lnTo>
                  <a:lnTo>
                    <a:pt x="2370" y="72"/>
                  </a:lnTo>
                  <a:lnTo>
                    <a:pt x="2303" y="54"/>
                  </a:lnTo>
                  <a:lnTo>
                    <a:pt x="2585" y="186"/>
                  </a:lnTo>
                  <a:lnTo>
                    <a:pt x="2591" y="192"/>
                  </a:lnTo>
                  <a:lnTo>
                    <a:pt x="2597" y="198"/>
                  </a:lnTo>
                  <a:lnTo>
                    <a:pt x="2621" y="228"/>
                  </a:lnTo>
                  <a:lnTo>
                    <a:pt x="2639" y="258"/>
                  </a:lnTo>
                  <a:lnTo>
                    <a:pt x="2646" y="270"/>
                  </a:lnTo>
                  <a:lnTo>
                    <a:pt x="2639" y="276"/>
                  </a:lnTo>
                  <a:lnTo>
                    <a:pt x="2603" y="282"/>
                  </a:lnTo>
                  <a:lnTo>
                    <a:pt x="2555" y="282"/>
                  </a:lnTo>
                  <a:lnTo>
                    <a:pt x="2507" y="276"/>
                  </a:lnTo>
                  <a:lnTo>
                    <a:pt x="2453" y="264"/>
                  </a:lnTo>
                  <a:lnTo>
                    <a:pt x="2394" y="246"/>
                  </a:lnTo>
                  <a:lnTo>
                    <a:pt x="2340" y="222"/>
                  </a:lnTo>
                  <a:lnTo>
                    <a:pt x="2321" y="216"/>
                  </a:lnTo>
                  <a:lnTo>
                    <a:pt x="2297" y="204"/>
                  </a:lnTo>
                  <a:lnTo>
                    <a:pt x="2171" y="126"/>
                  </a:lnTo>
                  <a:lnTo>
                    <a:pt x="2165" y="120"/>
                  </a:lnTo>
                  <a:lnTo>
                    <a:pt x="2154" y="102"/>
                  </a:lnTo>
                  <a:lnTo>
                    <a:pt x="2112" y="66"/>
                  </a:lnTo>
                  <a:lnTo>
                    <a:pt x="2064" y="24"/>
                  </a:lnTo>
                  <a:lnTo>
                    <a:pt x="2046" y="6"/>
                  </a:lnTo>
                  <a:lnTo>
                    <a:pt x="2034" y="0"/>
                  </a:lnTo>
                  <a:lnTo>
                    <a:pt x="2088" y="72"/>
                  </a:lnTo>
                  <a:lnTo>
                    <a:pt x="2106" y="108"/>
                  </a:lnTo>
                  <a:lnTo>
                    <a:pt x="2106" y="114"/>
                  </a:lnTo>
                  <a:lnTo>
                    <a:pt x="2112" y="114"/>
                  </a:lnTo>
                  <a:lnTo>
                    <a:pt x="2406" y="516"/>
                  </a:lnTo>
                  <a:lnTo>
                    <a:pt x="2412" y="534"/>
                  </a:lnTo>
                  <a:lnTo>
                    <a:pt x="2412" y="552"/>
                  </a:lnTo>
                  <a:lnTo>
                    <a:pt x="2394" y="576"/>
                  </a:lnTo>
                  <a:lnTo>
                    <a:pt x="2364" y="588"/>
                  </a:lnTo>
                  <a:lnTo>
                    <a:pt x="2321" y="588"/>
                  </a:lnTo>
                  <a:lnTo>
                    <a:pt x="2279" y="564"/>
                  </a:lnTo>
                  <a:lnTo>
                    <a:pt x="2237" y="534"/>
                  </a:lnTo>
                  <a:lnTo>
                    <a:pt x="2201" y="504"/>
                  </a:lnTo>
                  <a:lnTo>
                    <a:pt x="2195" y="498"/>
                  </a:lnTo>
                  <a:lnTo>
                    <a:pt x="2189" y="492"/>
                  </a:lnTo>
                  <a:lnTo>
                    <a:pt x="2171" y="462"/>
                  </a:lnTo>
                  <a:lnTo>
                    <a:pt x="2142" y="420"/>
                  </a:lnTo>
                  <a:lnTo>
                    <a:pt x="2100" y="378"/>
                  </a:lnTo>
                  <a:lnTo>
                    <a:pt x="2058" y="330"/>
                  </a:lnTo>
                  <a:lnTo>
                    <a:pt x="2040" y="318"/>
                  </a:lnTo>
                  <a:lnTo>
                    <a:pt x="2028" y="300"/>
                  </a:lnTo>
                  <a:lnTo>
                    <a:pt x="2009" y="264"/>
                  </a:lnTo>
                  <a:lnTo>
                    <a:pt x="1991" y="234"/>
                  </a:lnTo>
                  <a:lnTo>
                    <a:pt x="1985" y="210"/>
                  </a:lnTo>
                  <a:lnTo>
                    <a:pt x="1973" y="192"/>
                  </a:lnTo>
                  <a:lnTo>
                    <a:pt x="1967" y="180"/>
                  </a:lnTo>
                  <a:lnTo>
                    <a:pt x="1949" y="174"/>
                  </a:lnTo>
                  <a:lnTo>
                    <a:pt x="1907" y="156"/>
                  </a:lnTo>
                  <a:lnTo>
                    <a:pt x="1860" y="138"/>
                  </a:lnTo>
                  <a:lnTo>
                    <a:pt x="1836" y="132"/>
                  </a:lnTo>
                  <a:lnTo>
                    <a:pt x="1824" y="132"/>
                  </a:lnTo>
                  <a:lnTo>
                    <a:pt x="1806" y="132"/>
                  </a:lnTo>
                  <a:lnTo>
                    <a:pt x="1800" y="138"/>
                  </a:lnTo>
                  <a:lnTo>
                    <a:pt x="1794" y="144"/>
                  </a:lnTo>
                  <a:lnTo>
                    <a:pt x="1842" y="156"/>
                  </a:lnTo>
                  <a:lnTo>
                    <a:pt x="1872" y="180"/>
                  </a:lnTo>
                  <a:lnTo>
                    <a:pt x="1889" y="204"/>
                  </a:lnTo>
                  <a:lnTo>
                    <a:pt x="1895" y="222"/>
                  </a:lnTo>
                  <a:lnTo>
                    <a:pt x="1889" y="240"/>
                  </a:lnTo>
                  <a:lnTo>
                    <a:pt x="1901" y="270"/>
                  </a:lnTo>
                  <a:lnTo>
                    <a:pt x="1919" y="318"/>
                  </a:lnTo>
                  <a:lnTo>
                    <a:pt x="1943" y="366"/>
                  </a:lnTo>
                  <a:lnTo>
                    <a:pt x="1991" y="480"/>
                  </a:lnTo>
                  <a:lnTo>
                    <a:pt x="2021" y="534"/>
                  </a:lnTo>
                  <a:lnTo>
                    <a:pt x="2040" y="582"/>
                  </a:lnTo>
                  <a:lnTo>
                    <a:pt x="2064" y="630"/>
                  </a:lnTo>
                  <a:lnTo>
                    <a:pt x="2076" y="666"/>
                  </a:lnTo>
                  <a:lnTo>
                    <a:pt x="2082" y="683"/>
                  </a:lnTo>
                  <a:lnTo>
                    <a:pt x="2070" y="695"/>
                  </a:lnTo>
                  <a:lnTo>
                    <a:pt x="2052" y="695"/>
                  </a:lnTo>
                  <a:lnTo>
                    <a:pt x="2021" y="695"/>
                  </a:lnTo>
                  <a:lnTo>
                    <a:pt x="1997" y="695"/>
                  </a:lnTo>
                  <a:lnTo>
                    <a:pt x="1973" y="689"/>
                  </a:lnTo>
                  <a:lnTo>
                    <a:pt x="1955" y="683"/>
                  </a:lnTo>
                  <a:lnTo>
                    <a:pt x="1949" y="683"/>
                  </a:lnTo>
                  <a:lnTo>
                    <a:pt x="1949" y="677"/>
                  </a:lnTo>
                  <a:lnTo>
                    <a:pt x="1943" y="672"/>
                  </a:lnTo>
                  <a:lnTo>
                    <a:pt x="1913" y="636"/>
                  </a:lnTo>
                  <a:lnTo>
                    <a:pt x="1806" y="324"/>
                  </a:lnTo>
                  <a:lnTo>
                    <a:pt x="1776" y="330"/>
                  </a:lnTo>
                  <a:lnTo>
                    <a:pt x="1746" y="330"/>
                  </a:lnTo>
                  <a:lnTo>
                    <a:pt x="1703" y="312"/>
                  </a:lnTo>
                  <a:lnTo>
                    <a:pt x="1673" y="288"/>
                  </a:lnTo>
                  <a:lnTo>
                    <a:pt x="1667" y="276"/>
                  </a:lnTo>
                  <a:lnTo>
                    <a:pt x="1655" y="270"/>
                  </a:lnTo>
                  <a:lnTo>
                    <a:pt x="1637" y="276"/>
                  </a:lnTo>
                  <a:lnTo>
                    <a:pt x="1631" y="288"/>
                  </a:lnTo>
                  <a:lnTo>
                    <a:pt x="1625" y="306"/>
                  </a:lnTo>
                  <a:lnTo>
                    <a:pt x="1625" y="312"/>
                  </a:lnTo>
                  <a:lnTo>
                    <a:pt x="1643" y="318"/>
                  </a:lnTo>
                  <a:lnTo>
                    <a:pt x="1655" y="336"/>
                  </a:lnTo>
                  <a:lnTo>
                    <a:pt x="1667" y="366"/>
                  </a:lnTo>
                  <a:lnTo>
                    <a:pt x="1673" y="402"/>
                  </a:lnTo>
                  <a:lnTo>
                    <a:pt x="1673" y="408"/>
                  </a:lnTo>
                  <a:lnTo>
                    <a:pt x="1673" y="414"/>
                  </a:lnTo>
                  <a:lnTo>
                    <a:pt x="1716" y="761"/>
                  </a:lnTo>
                  <a:lnTo>
                    <a:pt x="1716" y="773"/>
                  </a:lnTo>
                  <a:lnTo>
                    <a:pt x="1716" y="779"/>
                  </a:lnTo>
                  <a:lnTo>
                    <a:pt x="1709" y="773"/>
                  </a:lnTo>
                  <a:lnTo>
                    <a:pt x="1703" y="755"/>
                  </a:lnTo>
                  <a:lnTo>
                    <a:pt x="1697" y="749"/>
                  </a:lnTo>
                  <a:lnTo>
                    <a:pt x="1691" y="737"/>
                  </a:lnTo>
                  <a:lnTo>
                    <a:pt x="1679" y="713"/>
                  </a:lnTo>
                  <a:lnTo>
                    <a:pt x="1661" y="672"/>
                  </a:lnTo>
                  <a:lnTo>
                    <a:pt x="1643" y="630"/>
                  </a:lnTo>
                  <a:lnTo>
                    <a:pt x="1613" y="582"/>
                  </a:lnTo>
                  <a:lnTo>
                    <a:pt x="1589" y="540"/>
                  </a:lnTo>
                  <a:lnTo>
                    <a:pt x="1560" y="510"/>
                  </a:lnTo>
                  <a:lnTo>
                    <a:pt x="1536" y="492"/>
                  </a:lnTo>
                  <a:lnTo>
                    <a:pt x="1494" y="480"/>
                  </a:lnTo>
                  <a:lnTo>
                    <a:pt x="1446" y="480"/>
                  </a:lnTo>
                  <a:lnTo>
                    <a:pt x="1397" y="486"/>
                  </a:lnTo>
                  <a:lnTo>
                    <a:pt x="1349" y="498"/>
                  </a:lnTo>
                  <a:lnTo>
                    <a:pt x="1248" y="528"/>
                  </a:lnTo>
                  <a:lnTo>
                    <a:pt x="1158" y="570"/>
                  </a:lnTo>
                  <a:lnTo>
                    <a:pt x="1104" y="600"/>
                  </a:lnTo>
                  <a:lnTo>
                    <a:pt x="1037" y="624"/>
                  </a:lnTo>
                  <a:lnTo>
                    <a:pt x="996" y="630"/>
                  </a:lnTo>
                  <a:lnTo>
                    <a:pt x="948" y="630"/>
                  </a:lnTo>
                  <a:lnTo>
                    <a:pt x="900" y="618"/>
                  </a:lnTo>
                  <a:lnTo>
                    <a:pt x="840" y="588"/>
                  </a:lnTo>
                  <a:lnTo>
                    <a:pt x="714" y="534"/>
                  </a:lnTo>
                  <a:lnTo>
                    <a:pt x="582" y="474"/>
                  </a:lnTo>
                  <a:lnTo>
                    <a:pt x="443" y="408"/>
                  </a:lnTo>
                  <a:lnTo>
                    <a:pt x="318" y="348"/>
                  </a:lnTo>
                  <a:lnTo>
                    <a:pt x="198" y="288"/>
                  </a:lnTo>
                  <a:lnTo>
                    <a:pt x="149" y="264"/>
                  </a:lnTo>
                  <a:lnTo>
                    <a:pt x="102" y="240"/>
                  </a:lnTo>
                  <a:lnTo>
                    <a:pt x="0" y="187"/>
                  </a:lnTo>
                  <a:lnTo>
                    <a:pt x="0" y="460"/>
                  </a:lnTo>
                  <a:lnTo>
                    <a:pt x="36" y="474"/>
                  </a:lnTo>
                  <a:lnTo>
                    <a:pt x="149" y="516"/>
                  </a:lnTo>
                  <a:lnTo>
                    <a:pt x="216" y="540"/>
                  </a:lnTo>
                  <a:lnTo>
                    <a:pt x="288" y="570"/>
                  </a:lnTo>
                  <a:lnTo>
                    <a:pt x="348" y="594"/>
                  </a:lnTo>
                  <a:lnTo>
                    <a:pt x="396" y="618"/>
                  </a:lnTo>
                  <a:lnTo>
                    <a:pt x="432" y="636"/>
                  </a:lnTo>
                  <a:lnTo>
                    <a:pt x="461" y="654"/>
                  </a:lnTo>
                  <a:lnTo>
                    <a:pt x="504" y="672"/>
                  </a:lnTo>
                  <a:lnTo>
                    <a:pt x="588" y="707"/>
                  </a:lnTo>
                  <a:lnTo>
                    <a:pt x="684" y="743"/>
                  </a:lnTo>
                  <a:lnTo>
                    <a:pt x="725" y="755"/>
                  </a:lnTo>
                  <a:lnTo>
                    <a:pt x="761" y="767"/>
                  </a:lnTo>
                  <a:lnTo>
                    <a:pt x="828" y="779"/>
                  </a:lnTo>
                  <a:lnTo>
                    <a:pt x="894" y="785"/>
                  </a:lnTo>
                  <a:lnTo>
                    <a:pt x="966" y="791"/>
                  </a:lnTo>
                  <a:lnTo>
                    <a:pt x="1031" y="791"/>
                  </a:lnTo>
                  <a:lnTo>
                    <a:pt x="1092" y="785"/>
                  </a:lnTo>
                  <a:lnTo>
                    <a:pt x="1146" y="785"/>
                  </a:lnTo>
                  <a:lnTo>
                    <a:pt x="1176" y="779"/>
                  </a:lnTo>
                  <a:lnTo>
                    <a:pt x="1188" y="779"/>
                  </a:lnTo>
                  <a:lnTo>
                    <a:pt x="1236" y="785"/>
                  </a:lnTo>
                  <a:lnTo>
                    <a:pt x="1278" y="791"/>
                  </a:lnTo>
                  <a:lnTo>
                    <a:pt x="1307" y="803"/>
                  </a:lnTo>
                  <a:lnTo>
                    <a:pt x="1337" y="809"/>
                  </a:lnTo>
                  <a:lnTo>
                    <a:pt x="1379" y="827"/>
                  </a:lnTo>
                  <a:lnTo>
                    <a:pt x="1404" y="845"/>
                  </a:lnTo>
                  <a:lnTo>
                    <a:pt x="1416" y="863"/>
                  </a:lnTo>
                  <a:lnTo>
                    <a:pt x="1416" y="875"/>
                  </a:lnTo>
                  <a:lnTo>
                    <a:pt x="1416" y="881"/>
                  </a:lnTo>
                  <a:lnTo>
                    <a:pt x="1416" y="887"/>
                  </a:lnTo>
                  <a:lnTo>
                    <a:pt x="1410" y="887"/>
                  </a:lnTo>
                  <a:lnTo>
                    <a:pt x="1397" y="893"/>
                  </a:lnTo>
                  <a:lnTo>
                    <a:pt x="1379" y="905"/>
                  </a:lnTo>
                  <a:lnTo>
                    <a:pt x="1361" y="923"/>
                  </a:lnTo>
                  <a:lnTo>
                    <a:pt x="1355" y="941"/>
                  </a:lnTo>
                  <a:lnTo>
                    <a:pt x="1361" y="971"/>
                  </a:lnTo>
                  <a:lnTo>
                    <a:pt x="1367" y="989"/>
                  </a:lnTo>
                  <a:lnTo>
                    <a:pt x="1385" y="1007"/>
                  </a:lnTo>
                  <a:lnTo>
                    <a:pt x="1404" y="1025"/>
                  </a:lnTo>
                  <a:lnTo>
                    <a:pt x="1434" y="1049"/>
                  </a:lnTo>
                  <a:lnTo>
                    <a:pt x="1464" y="1067"/>
                  </a:lnTo>
                  <a:lnTo>
                    <a:pt x="1494" y="1085"/>
                  </a:lnTo>
                  <a:lnTo>
                    <a:pt x="1554" y="1091"/>
                  </a:lnTo>
                  <a:lnTo>
                    <a:pt x="1607" y="1085"/>
                  </a:lnTo>
                  <a:lnTo>
                    <a:pt x="1661" y="1067"/>
                  </a:lnTo>
                  <a:lnTo>
                    <a:pt x="1697" y="1043"/>
                  </a:lnTo>
                  <a:lnTo>
                    <a:pt x="1734" y="1019"/>
                  </a:lnTo>
                  <a:lnTo>
                    <a:pt x="1752" y="995"/>
                  </a:lnTo>
                  <a:lnTo>
                    <a:pt x="1758" y="989"/>
                  </a:lnTo>
                  <a:lnTo>
                    <a:pt x="1812" y="989"/>
                  </a:lnTo>
                  <a:lnTo>
                    <a:pt x="1860" y="983"/>
                  </a:lnTo>
                  <a:lnTo>
                    <a:pt x="1907" y="965"/>
                  </a:lnTo>
                  <a:lnTo>
                    <a:pt x="1943" y="941"/>
                  </a:lnTo>
                  <a:lnTo>
                    <a:pt x="1973" y="917"/>
                  </a:lnTo>
                  <a:lnTo>
                    <a:pt x="2003" y="899"/>
                  </a:lnTo>
                  <a:lnTo>
                    <a:pt x="2015" y="881"/>
                  </a:lnTo>
                  <a:lnTo>
                    <a:pt x="2021" y="875"/>
                  </a:lnTo>
                  <a:lnTo>
                    <a:pt x="2201" y="899"/>
                  </a:lnTo>
                  <a:lnTo>
                    <a:pt x="2243" y="905"/>
                  </a:lnTo>
                  <a:lnTo>
                    <a:pt x="2273" y="899"/>
                  </a:lnTo>
                  <a:lnTo>
                    <a:pt x="2327" y="887"/>
                  </a:lnTo>
                  <a:lnTo>
                    <a:pt x="2364" y="863"/>
                  </a:lnTo>
                  <a:lnTo>
                    <a:pt x="2388" y="827"/>
                  </a:lnTo>
                  <a:lnTo>
                    <a:pt x="2400" y="797"/>
                  </a:lnTo>
                  <a:lnTo>
                    <a:pt x="2400" y="767"/>
                  </a:lnTo>
                  <a:lnTo>
                    <a:pt x="2400" y="743"/>
                  </a:lnTo>
                  <a:lnTo>
                    <a:pt x="2400" y="737"/>
                  </a:lnTo>
                  <a:lnTo>
                    <a:pt x="2418" y="737"/>
                  </a:lnTo>
                  <a:lnTo>
                    <a:pt x="2436" y="731"/>
                  </a:lnTo>
                  <a:lnTo>
                    <a:pt x="2471" y="701"/>
                  </a:lnTo>
                  <a:lnTo>
                    <a:pt x="2513" y="660"/>
                  </a:lnTo>
                  <a:lnTo>
                    <a:pt x="2555" y="606"/>
                  </a:lnTo>
                  <a:lnTo>
                    <a:pt x="2591" y="552"/>
                  </a:lnTo>
                  <a:lnTo>
                    <a:pt x="2621" y="504"/>
                  </a:lnTo>
                  <a:lnTo>
                    <a:pt x="2639" y="468"/>
                  </a:lnTo>
                  <a:lnTo>
                    <a:pt x="2646" y="462"/>
                  </a:lnTo>
                  <a:lnTo>
                    <a:pt x="2646" y="456"/>
                  </a:lnTo>
                  <a:lnTo>
                    <a:pt x="2693" y="374"/>
                  </a:lnTo>
                  <a:lnTo>
                    <a:pt x="2723" y="299"/>
                  </a:lnTo>
                  <a:close/>
                </a:path>
              </a:pathLst>
            </a:custGeom>
            <a:solidFill>
              <a:schemeClr val="bg1"/>
            </a:solidFill>
            <a:ln>
              <a:noFill/>
            </a:ln>
            <a:extLst>
              <a:ext uri="{91240B29-F687-4F45-9708-019B960494DF}">
                <a14:hiddenLine xmlns:a14="http://schemas.microsoft.com/office/drawing/2010/main" w="9525">
                  <a:solidFill>
                    <a:schemeClr val="tx1"/>
                  </a:solidFill>
                  <a:round/>
                  <a:headEnd/>
                  <a:tailEnd/>
                </a14:hiddenLine>
              </a:ext>
            </a:extLst>
          </p:spPr>
          <p:txBody>
            <a:bodyPr/>
            <a:lstStyle/>
            <a:p>
              <a:endParaRPr lang="en-US"/>
            </a:p>
          </p:txBody>
        </p:sp>
      </p:grpSp>
      <p:sp>
        <p:nvSpPr>
          <p:cNvPr id="5138" name="Rectangle 18"/>
          <p:cNvSpPr>
            <a:spLocks noGrp="1" noChangeArrowheads="1"/>
          </p:cNvSpPr>
          <p:nvPr>
            <p:ph type="ctrTitle" sz="quarter"/>
          </p:nvPr>
        </p:nvSpPr>
        <p:spPr>
          <a:xfrm>
            <a:off x="914400" y="1768476"/>
            <a:ext cx="10363200" cy="1736725"/>
          </a:xfrm>
        </p:spPr>
        <p:txBody>
          <a:bodyPr anchor="b"/>
          <a:lstStyle>
            <a:lvl1pPr>
              <a:defRPr sz="5400"/>
            </a:lvl1pPr>
          </a:lstStyle>
          <a:p>
            <a:pPr lvl="0"/>
            <a:r>
              <a:rPr lang="en-US" noProof="0"/>
              <a:t>Click to edit Master title style</a:t>
            </a:r>
          </a:p>
        </p:txBody>
      </p:sp>
      <p:sp>
        <p:nvSpPr>
          <p:cNvPr id="5139" name="Rectangle 19"/>
          <p:cNvSpPr>
            <a:spLocks noGrp="1" noChangeArrowheads="1"/>
          </p:cNvSpPr>
          <p:nvPr>
            <p:ph type="subTitle" sz="quarter" idx="1"/>
          </p:nvPr>
        </p:nvSpPr>
        <p:spPr>
          <a:xfrm>
            <a:off x="1828800" y="3886200"/>
            <a:ext cx="8534400" cy="1752600"/>
          </a:xfrm>
        </p:spPr>
        <p:txBody>
          <a:bodyPr/>
          <a:lstStyle>
            <a:lvl1pPr marL="0" indent="0" algn="ctr">
              <a:buFontTx/>
              <a:buNone/>
              <a:defRPr/>
            </a:lvl1pPr>
          </a:lstStyle>
          <a:p>
            <a:pPr lvl="0"/>
            <a:r>
              <a:rPr lang="en-US" noProof="0"/>
              <a:t>Click to edit Master subtitle style</a:t>
            </a:r>
          </a:p>
        </p:txBody>
      </p:sp>
      <p:sp>
        <p:nvSpPr>
          <p:cNvPr id="20" name="Rectangle 20">
            <a:extLst>
              <a:ext uri="{FF2B5EF4-FFF2-40B4-BE49-F238E27FC236}">
                <a16:creationId xmlns:a16="http://schemas.microsoft.com/office/drawing/2014/main" id="{8DA4881C-8243-40CF-9A51-DE7C158FE138}"/>
              </a:ext>
            </a:extLst>
          </p:cNvPr>
          <p:cNvSpPr>
            <a:spLocks noGrp="1" noChangeArrowheads="1"/>
          </p:cNvSpPr>
          <p:nvPr>
            <p:ph type="dt" sz="quarter" idx="10"/>
          </p:nvPr>
        </p:nvSpPr>
        <p:spPr/>
        <p:txBody>
          <a:bodyPr/>
          <a:lstStyle>
            <a:lvl1pPr>
              <a:defRPr/>
            </a:lvl1pPr>
          </a:lstStyle>
          <a:p>
            <a:pPr>
              <a:defRPr/>
            </a:pPr>
            <a:endParaRPr lang="en-US"/>
          </a:p>
        </p:txBody>
      </p:sp>
      <p:sp>
        <p:nvSpPr>
          <p:cNvPr id="21" name="Rectangle 21">
            <a:extLst>
              <a:ext uri="{FF2B5EF4-FFF2-40B4-BE49-F238E27FC236}">
                <a16:creationId xmlns:a16="http://schemas.microsoft.com/office/drawing/2014/main" id="{43E80832-002A-4FC5-A3DC-008B178FE4AB}"/>
              </a:ext>
            </a:extLst>
          </p:cNvPr>
          <p:cNvSpPr>
            <a:spLocks noGrp="1" noChangeArrowheads="1"/>
          </p:cNvSpPr>
          <p:nvPr>
            <p:ph type="ftr" sz="quarter" idx="11"/>
          </p:nvPr>
        </p:nvSpPr>
        <p:spPr/>
        <p:txBody>
          <a:bodyPr/>
          <a:lstStyle>
            <a:lvl1pPr>
              <a:defRPr/>
            </a:lvl1pPr>
          </a:lstStyle>
          <a:p>
            <a:pPr>
              <a:defRPr/>
            </a:pPr>
            <a:endParaRPr lang="en-US"/>
          </a:p>
        </p:txBody>
      </p:sp>
      <p:sp>
        <p:nvSpPr>
          <p:cNvPr id="22" name="Rectangle 22">
            <a:extLst>
              <a:ext uri="{FF2B5EF4-FFF2-40B4-BE49-F238E27FC236}">
                <a16:creationId xmlns:a16="http://schemas.microsoft.com/office/drawing/2014/main" id="{55509588-EDA1-42BA-8555-73D0B9CFA608}"/>
              </a:ext>
            </a:extLst>
          </p:cNvPr>
          <p:cNvSpPr>
            <a:spLocks noGrp="1" noChangeArrowheads="1"/>
          </p:cNvSpPr>
          <p:nvPr>
            <p:ph type="sldNum" sz="quarter" idx="12"/>
          </p:nvPr>
        </p:nvSpPr>
        <p:spPr/>
        <p:txBody>
          <a:bodyPr/>
          <a:lstStyle>
            <a:lvl1pPr>
              <a:defRPr/>
            </a:lvl1pPr>
          </a:lstStyle>
          <a:p>
            <a:pPr>
              <a:defRPr/>
            </a:pPr>
            <a:fld id="{BC9F5D0D-4D9C-4C4C-9D6A-2CD21406A33C}" type="slidenum">
              <a:rPr lang="en-US" altLang="en-US"/>
              <a:pPr>
                <a:defRPr/>
              </a:pPr>
              <a:t>‹#›</a:t>
            </a:fld>
            <a:endParaRPr lang="en-US" altLang="en-US"/>
          </a:p>
        </p:txBody>
      </p:sp>
    </p:spTree>
    <p:extLst>
      <p:ext uri="{BB962C8B-B14F-4D97-AF65-F5344CB8AC3E}">
        <p14:creationId xmlns:p14="http://schemas.microsoft.com/office/powerpoint/2010/main" val="3569856449"/>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Rectangle 19">
            <a:extLst>
              <a:ext uri="{FF2B5EF4-FFF2-40B4-BE49-F238E27FC236}">
                <a16:creationId xmlns:a16="http://schemas.microsoft.com/office/drawing/2014/main" id="{835782C5-67C2-4EDF-8BA7-1D156621D540}"/>
              </a:ext>
            </a:extLst>
          </p:cNvPr>
          <p:cNvSpPr>
            <a:spLocks noGrp="1" noChangeArrowheads="1"/>
          </p:cNvSpPr>
          <p:nvPr>
            <p:ph type="dt" sz="half" idx="10"/>
          </p:nvPr>
        </p:nvSpPr>
        <p:spPr>
          <a:ln/>
        </p:spPr>
        <p:txBody>
          <a:bodyPr/>
          <a:lstStyle>
            <a:lvl1pPr>
              <a:defRPr/>
            </a:lvl1pPr>
          </a:lstStyle>
          <a:p>
            <a:pPr>
              <a:defRPr/>
            </a:pPr>
            <a:endParaRPr lang="en-US"/>
          </a:p>
        </p:txBody>
      </p:sp>
      <p:sp>
        <p:nvSpPr>
          <p:cNvPr id="5" name="Rectangle 20">
            <a:extLst>
              <a:ext uri="{FF2B5EF4-FFF2-40B4-BE49-F238E27FC236}">
                <a16:creationId xmlns:a16="http://schemas.microsoft.com/office/drawing/2014/main" id="{3372661A-EE3C-4B02-A9DC-FC8F86486D1E}"/>
              </a:ext>
            </a:extLst>
          </p:cNvPr>
          <p:cNvSpPr>
            <a:spLocks noGrp="1" noChangeArrowheads="1"/>
          </p:cNvSpPr>
          <p:nvPr>
            <p:ph type="ftr" sz="quarter" idx="11"/>
          </p:nvPr>
        </p:nvSpPr>
        <p:spPr>
          <a:ln/>
        </p:spPr>
        <p:txBody>
          <a:bodyPr/>
          <a:lstStyle>
            <a:lvl1pPr>
              <a:defRPr/>
            </a:lvl1pPr>
          </a:lstStyle>
          <a:p>
            <a:pPr>
              <a:defRPr/>
            </a:pPr>
            <a:endParaRPr lang="en-US"/>
          </a:p>
        </p:txBody>
      </p:sp>
      <p:sp>
        <p:nvSpPr>
          <p:cNvPr id="6" name="Rectangle 21">
            <a:extLst>
              <a:ext uri="{FF2B5EF4-FFF2-40B4-BE49-F238E27FC236}">
                <a16:creationId xmlns:a16="http://schemas.microsoft.com/office/drawing/2014/main" id="{C2A4E3E2-B86F-406E-8063-C72333234D71}"/>
              </a:ext>
            </a:extLst>
          </p:cNvPr>
          <p:cNvSpPr>
            <a:spLocks noGrp="1" noChangeArrowheads="1"/>
          </p:cNvSpPr>
          <p:nvPr>
            <p:ph type="sldNum" sz="quarter" idx="12"/>
          </p:nvPr>
        </p:nvSpPr>
        <p:spPr>
          <a:ln/>
        </p:spPr>
        <p:txBody>
          <a:bodyPr/>
          <a:lstStyle>
            <a:lvl1pPr>
              <a:defRPr/>
            </a:lvl1pPr>
          </a:lstStyle>
          <a:p>
            <a:pPr>
              <a:defRPr/>
            </a:pPr>
            <a:fld id="{47435052-26F3-4D5D-A4DE-59E5FDD4028D}" type="slidenum">
              <a:rPr lang="en-US" altLang="en-US"/>
              <a:pPr>
                <a:defRPr/>
              </a:pPr>
              <a:t>‹#›</a:t>
            </a:fld>
            <a:endParaRPr lang="en-US" altLang="en-US"/>
          </a:p>
        </p:txBody>
      </p:sp>
    </p:spTree>
    <p:extLst>
      <p:ext uri="{BB962C8B-B14F-4D97-AF65-F5344CB8AC3E}">
        <p14:creationId xmlns:p14="http://schemas.microsoft.com/office/powerpoint/2010/main" val="2278290968"/>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963084" y="4406901"/>
            <a:ext cx="10363200" cy="1362075"/>
          </a:xfrm>
        </p:spPr>
        <p:txBody>
          <a:bodyPr anchor="t"/>
          <a:lstStyle>
            <a:lvl1pPr algn="l">
              <a:defRPr sz="4000" b="1" cap="all"/>
            </a:lvl1pPr>
          </a:lstStyle>
          <a:p>
            <a:r>
              <a:rPr lang="en-US"/>
              <a:t>Click to edit Master title style</a:t>
            </a:r>
          </a:p>
        </p:txBody>
      </p:sp>
      <p:sp>
        <p:nvSpPr>
          <p:cNvPr id="3" name="Text Placeholder 2"/>
          <p:cNvSpPr>
            <a:spLocks noGrp="1"/>
          </p:cNvSpPr>
          <p:nvPr>
            <p:ph type="body" idx="1"/>
          </p:nvPr>
        </p:nvSpPr>
        <p:spPr>
          <a:xfrm>
            <a:off x="963084" y="2906713"/>
            <a:ext cx="103632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a:t>Click to edit Master text styles</a:t>
            </a:r>
          </a:p>
        </p:txBody>
      </p:sp>
      <p:sp>
        <p:nvSpPr>
          <p:cNvPr id="4" name="Rectangle 19">
            <a:extLst>
              <a:ext uri="{FF2B5EF4-FFF2-40B4-BE49-F238E27FC236}">
                <a16:creationId xmlns:a16="http://schemas.microsoft.com/office/drawing/2014/main" id="{5B81FC03-BDF7-46B4-8AE9-1CB779D04AD5}"/>
              </a:ext>
            </a:extLst>
          </p:cNvPr>
          <p:cNvSpPr>
            <a:spLocks noGrp="1" noChangeArrowheads="1"/>
          </p:cNvSpPr>
          <p:nvPr>
            <p:ph type="dt" sz="half" idx="10"/>
          </p:nvPr>
        </p:nvSpPr>
        <p:spPr>
          <a:ln/>
        </p:spPr>
        <p:txBody>
          <a:bodyPr/>
          <a:lstStyle>
            <a:lvl1pPr>
              <a:defRPr/>
            </a:lvl1pPr>
          </a:lstStyle>
          <a:p>
            <a:pPr>
              <a:defRPr/>
            </a:pPr>
            <a:endParaRPr lang="en-US"/>
          </a:p>
        </p:txBody>
      </p:sp>
      <p:sp>
        <p:nvSpPr>
          <p:cNvPr id="5" name="Rectangle 20">
            <a:extLst>
              <a:ext uri="{FF2B5EF4-FFF2-40B4-BE49-F238E27FC236}">
                <a16:creationId xmlns:a16="http://schemas.microsoft.com/office/drawing/2014/main" id="{7B33027A-077A-4F9A-9B8F-53D261C4C0CA}"/>
              </a:ext>
            </a:extLst>
          </p:cNvPr>
          <p:cNvSpPr>
            <a:spLocks noGrp="1" noChangeArrowheads="1"/>
          </p:cNvSpPr>
          <p:nvPr>
            <p:ph type="ftr" sz="quarter" idx="11"/>
          </p:nvPr>
        </p:nvSpPr>
        <p:spPr>
          <a:ln/>
        </p:spPr>
        <p:txBody>
          <a:bodyPr/>
          <a:lstStyle>
            <a:lvl1pPr>
              <a:defRPr/>
            </a:lvl1pPr>
          </a:lstStyle>
          <a:p>
            <a:pPr>
              <a:defRPr/>
            </a:pPr>
            <a:endParaRPr lang="en-US"/>
          </a:p>
        </p:txBody>
      </p:sp>
      <p:sp>
        <p:nvSpPr>
          <p:cNvPr id="6" name="Rectangle 21">
            <a:extLst>
              <a:ext uri="{FF2B5EF4-FFF2-40B4-BE49-F238E27FC236}">
                <a16:creationId xmlns:a16="http://schemas.microsoft.com/office/drawing/2014/main" id="{7CC3CFB1-C2F6-42F7-8872-C28E4C026582}"/>
              </a:ext>
            </a:extLst>
          </p:cNvPr>
          <p:cNvSpPr>
            <a:spLocks noGrp="1" noChangeArrowheads="1"/>
          </p:cNvSpPr>
          <p:nvPr>
            <p:ph type="sldNum" sz="quarter" idx="12"/>
          </p:nvPr>
        </p:nvSpPr>
        <p:spPr>
          <a:ln/>
        </p:spPr>
        <p:txBody>
          <a:bodyPr/>
          <a:lstStyle>
            <a:lvl1pPr>
              <a:defRPr/>
            </a:lvl1pPr>
          </a:lstStyle>
          <a:p>
            <a:pPr>
              <a:defRPr/>
            </a:pPr>
            <a:fld id="{1FACF093-1D35-4860-A746-37D515871B07}" type="slidenum">
              <a:rPr lang="en-US" altLang="en-US"/>
              <a:pPr>
                <a:defRPr/>
              </a:pPr>
              <a:t>‹#›</a:t>
            </a:fld>
            <a:endParaRPr lang="en-US" altLang="en-US"/>
          </a:p>
        </p:txBody>
      </p:sp>
    </p:spTree>
    <p:extLst>
      <p:ext uri="{BB962C8B-B14F-4D97-AF65-F5344CB8AC3E}">
        <p14:creationId xmlns:p14="http://schemas.microsoft.com/office/powerpoint/2010/main" val="210241160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609600" y="1600200"/>
            <a:ext cx="5384800" cy="4495800"/>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6197600" y="1600200"/>
            <a:ext cx="5384800" cy="4495800"/>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Rectangle 19">
            <a:extLst>
              <a:ext uri="{FF2B5EF4-FFF2-40B4-BE49-F238E27FC236}">
                <a16:creationId xmlns:a16="http://schemas.microsoft.com/office/drawing/2014/main" id="{7F9214F6-21D8-4C28-AAB6-8373544837B9}"/>
              </a:ext>
            </a:extLst>
          </p:cNvPr>
          <p:cNvSpPr>
            <a:spLocks noGrp="1" noChangeArrowheads="1"/>
          </p:cNvSpPr>
          <p:nvPr>
            <p:ph type="dt" sz="half" idx="10"/>
          </p:nvPr>
        </p:nvSpPr>
        <p:spPr>
          <a:ln/>
        </p:spPr>
        <p:txBody>
          <a:bodyPr/>
          <a:lstStyle>
            <a:lvl1pPr>
              <a:defRPr/>
            </a:lvl1pPr>
          </a:lstStyle>
          <a:p>
            <a:pPr>
              <a:defRPr/>
            </a:pPr>
            <a:endParaRPr lang="en-US"/>
          </a:p>
        </p:txBody>
      </p:sp>
      <p:sp>
        <p:nvSpPr>
          <p:cNvPr id="6" name="Rectangle 20">
            <a:extLst>
              <a:ext uri="{FF2B5EF4-FFF2-40B4-BE49-F238E27FC236}">
                <a16:creationId xmlns:a16="http://schemas.microsoft.com/office/drawing/2014/main" id="{651E0619-9859-4ABC-8AA4-DEBBD1D9FA1C}"/>
              </a:ext>
            </a:extLst>
          </p:cNvPr>
          <p:cNvSpPr>
            <a:spLocks noGrp="1" noChangeArrowheads="1"/>
          </p:cNvSpPr>
          <p:nvPr>
            <p:ph type="ftr" sz="quarter" idx="11"/>
          </p:nvPr>
        </p:nvSpPr>
        <p:spPr>
          <a:ln/>
        </p:spPr>
        <p:txBody>
          <a:bodyPr/>
          <a:lstStyle>
            <a:lvl1pPr>
              <a:defRPr/>
            </a:lvl1pPr>
          </a:lstStyle>
          <a:p>
            <a:pPr>
              <a:defRPr/>
            </a:pPr>
            <a:endParaRPr lang="en-US"/>
          </a:p>
        </p:txBody>
      </p:sp>
      <p:sp>
        <p:nvSpPr>
          <p:cNvPr id="7" name="Rectangle 21">
            <a:extLst>
              <a:ext uri="{FF2B5EF4-FFF2-40B4-BE49-F238E27FC236}">
                <a16:creationId xmlns:a16="http://schemas.microsoft.com/office/drawing/2014/main" id="{61C6F448-D02C-40A0-9AEC-D809CFC7184C}"/>
              </a:ext>
            </a:extLst>
          </p:cNvPr>
          <p:cNvSpPr>
            <a:spLocks noGrp="1" noChangeArrowheads="1"/>
          </p:cNvSpPr>
          <p:nvPr>
            <p:ph type="sldNum" sz="quarter" idx="12"/>
          </p:nvPr>
        </p:nvSpPr>
        <p:spPr>
          <a:ln/>
        </p:spPr>
        <p:txBody>
          <a:bodyPr/>
          <a:lstStyle>
            <a:lvl1pPr>
              <a:defRPr/>
            </a:lvl1pPr>
          </a:lstStyle>
          <a:p>
            <a:pPr>
              <a:defRPr/>
            </a:pPr>
            <a:fld id="{A9EC659F-7153-470A-9E70-F891D9399762}" type="slidenum">
              <a:rPr lang="en-US" altLang="en-US"/>
              <a:pPr>
                <a:defRPr/>
              </a:pPr>
              <a:t>‹#›</a:t>
            </a:fld>
            <a:endParaRPr lang="en-US" altLang="en-US"/>
          </a:p>
        </p:txBody>
      </p:sp>
    </p:spTree>
    <p:extLst>
      <p:ext uri="{BB962C8B-B14F-4D97-AF65-F5344CB8AC3E}">
        <p14:creationId xmlns:p14="http://schemas.microsoft.com/office/powerpoint/2010/main" val="4263795633"/>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609600" y="1535113"/>
            <a:ext cx="5386917"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609600" y="2174875"/>
            <a:ext cx="5386917"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6193368" y="1535113"/>
            <a:ext cx="5389033"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193368" y="2174875"/>
            <a:ext cx="5389033"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Rectangle 19">
            <a:extLst>
              <a:ext uri="{FF2B5EF4-FFF2-40B4-BE49-F238E27FC236}">
                <a16:creationId xmlns:a16="http://schemas.microsoft.com/office/drawing/2014/main" id="{7AA26434-DD7C-4304-96C0-2E9D26558126}"/>
              </a:ext>
            </a:extLst>
          </p:cNvPr>
          <p:cNvSpPr>
            <a:spLocks noGrp="1" noChangeArrowheads="1"/>
          </p:cNvSpPr>
          <p:nvPr>
            <p:ph type="dt" sz="half" idx="10"/>
          </p:nvPr>
        </p:nvSpPr>
        <p:spPr>
          <a:ln/>
        </p:spPr>
        <p:txBody>
          <a:bodyPr/>
          <a:lstStyle>
            <a:lvl1pPr>
              <a:defRPr/>
            </a:lvl1pPr>
          </a:lstStyle>
          <a:p>
            <a:pPr>
              <a:defRPr/>
            </a:pPr>
            <a:endParaRPr lang="en-US"/>
          </a:p>
        </p:txBody>
      </p:sp>
      <p:sp>
        <p:nvSpPr>
          <p:cNvPr id="8" name="Rectangle 20">
            <a:extLst>
              <a:ext uri="{FF2B5EF4-FFF2-40B4-BE49-F238E27FC236}">
                <a16:creationId xmlns:a16="http://schemas.microsoft.com/office/drawing/2014/main" id="{91C385DB-998B-4943-B150-EA102B3E518A}"/>
              </a:ext>
            </a:extLst>
          </p:cNvPr>
          <p:cNvSpPr>
            <a:spLocks noGrp="1" noChangeArrowheads="1"/>
          </p:cNvSpPr>
          <p:nvPr>
            <p:ph type="ftr" sz="quarter" idx="11"/>
          </p:nvPr>
        </p:nvSpPr>
        <p:spPr>
          <a:ln/>
        </p:spPr>
        <p:txBody>
          <a:bodyPr/>
          <a:lstStyle>
            <a:lvl1pPr>
              <a:defRPr/>
            </a:lvl1pPr>
          </a:lstStyle>
          <a:p>
            <a:pPr>
              <a:defRPr/>
            </a:pPr>
            <a:endParaRPr lang="en-US"/>
          </a:p>
        </p:txBody>
      </p:sp>
      <p:sp>
        <p:nvSpPr>
          <p:cNvPr id="9" name="Rectangle 21">
            <a:extLst>
              <a:ext uri="{FF2B5EF4-FFF2-40B4-BE49-F238E27FC236}">
                <a16:creationId xmlns:a16="http://schemas.microsoft.com/office/drawing/2014/main" id="{6C1358DA-A78C-4379-B735-C88CBB928919}"/>
              </a:ext>
            </a:extLst>
          </p:cNvPr>
          <p:cNvSpPr>
            <a:spLocks noGrp="1" noChangeArrowheads="1"/>
          </p:cNvSpPr>
          <p:nvPr>
            <p:ph type="sldNum" sz="quarter" idx="12"/>
          </p:nvPr>
        </p:nvSpPr>
        <p:spPr>
          <a:ln/>
        </p:spPr>
        <p:txBody>
          <a:bodyPr/>
          <a:lstStyle>
            <a:lvl1pPr>
              <a:defRPr/>
            </a:lvl1pPr>
          </a:lstStyle>
          <a:p>
            <a:pPr>
              <a:defRPr/>
            </a:pPr>
            <a:fld id="{2EED767F-8AD2-42AC-B6B9-60788B6AADA6}" type="slidenum">
              <a:rPr lang="en-US" altLang="en-US"/>
              <a:pPr>
                <a:defRPr/>
              </a:pPr>
              <a:t>‹#›</a:t>
            </a:fld>
            <a:endParaRPr lang="en-US" altLang="en-US"/>
          </a:p>
        </p:txBody>
      </p:sp>
    </p:spTree>
    <p:extLst>
      <p:ext uri="{BB962C8B-B14F-4D97-AF65-F5344CB8AC3E}">
        <p14:creationId xmlns:p14="http://schemas.microsoft.com/office/powerpoint/2010/main" val="3801076636"/>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Rectangle 19">
            <a:extLst>
              <a:ext uri="{FF2B5EF4-FFF2-40B4-BE49-F238E27FC236}">
                <a16:creationId xmlns:a16="http://schemas.microsoft.com/office/drawing/2014/main" id="{FEA344F2-32AA-4741-984E-55CAA50FE1B1}"/>
              </a:ext>
            </a:extLst>
          </p:cNvPr>
          <p:cNvSpPr>
            <a:spLocks noGrp="1" noChangeArrowheads="1"/>
          </p:cNvSpPr>
          <p:nvPr>
            <p:ph type="dt" sz="half" idx="10"/>
          </p:nvPr>
        </p:nvSpPr>
        <p:spPr>
          <a:ln/>
        </p:spPr>
        <p:txBody>
          <a:bodyPr/>
          <a:lstStyle>
            <a:lvl1pPr>
              <a:defRPr/>
            </a:lvl1pPr>
          </a:lstStyle>
          <a:p>
            <a:pPr>
              <a:defRPr/>
            </a:pPr>
            <a:endParaRPr lang="en-US"/>
          </a:p>
        </p:txBody>
      </p:sp>
      <p:sp>
        <p:nvSpPr>
          <p:cNvPr id="4" name="Rectangle 20">
            <a:extLst>
              <a:ext uri="{FF2B5EF4-FFF2-40B4-BE49-F238E27FC236}">
                <a16:creationId xmlns:a16="http://schemas.microsoft.com/office/drawing/2014/main" id="{21BA4A88-F24D-4EE3-A907-1FA35577B510}"/>
              </a:ext>
            </a:extLst>
          </p:cNvPr>
          <p:cNvSpPr>
            <a:spLocks noGrp="1" noChangeArrowheads="1"/>
          </p:cNvSpPr>
          <p:nvPr>
            <p:ph type="ftr" sz="quarter" idx="11"/>
          </p:nvPr>
        </p:nvSpPr>
        <p:spPr>
          <a:ln/>
        </p:spPr>
        <p:txBody>
          <a:bodyPr/>
          <a:lstStyle>
            <a:lvl1pPr>
              <a:defRPr/>
            </a:lvl1pPr>
          </a:lstStyle>
          <a:p>
            <a:pPr>
              <a:defRPr/>
            </a:pPr>
            <a:endParaRPr lang="en-US"/>
          </a:p>
        </p:txBody>
      </p:sp>
      <p:sp>
        <p:nvSpPr>
          <p:cNvPr id="5" name="Rectangle 21">
            <a:extLst>
              <a:ext uri="{FF2B5EF4-FFF2-40B4-BE49-F238E27FC236}">
                <a16:creationId xmlns:a16="http://schemas.microsoft.com/office/drawing/2014/main" id="{92132B76-8939-430A-85AA-9B6C097B9215}"/>
              </a:ext>
            </a:extLst>
          </p:cNvPr>
          <p:cNvSpPr>
            <a:spLocks noGrp="1" noChangeArrowheads="1"/>
          </p:cNvSpPr>
          <p:nvPr>
            <p:ph type="sldNum" sz="quarter" idx="12"/>
          </p:nvPr>
        </p:nvSpPr>
        <p:spPr>
          <a:ln/>
        </p:spPr>
        <p:txBody>
          <a:bodyPr/>
          <a:lstStyle>
            <a:lvl1pPr>
              <a:defRPr/>
            </a:lvl1pPr>
          </a:lstStyle>
          <a:p>
            <a:pPr>
              <a:defRPr/>
            </a:pPr>
            <a:fld id="{B603A1E5-3F46-48A2-812E-A87D943D05BA}" type="slidenum">
              <a:rPr lang="en-US" altLang="en-US"/>
              <a:pPr>
                <a:defRPr/>
              </a:pPr>
              <a:t>‹#›</a:t>
            </a:fld>
            <a:endParaRPr lang="en-US" altLang="en-US"/>
          </a:p>
        </p:txBody>
      </p:sp>
    </p:spTree>
    <p:extLst>
      <p:ext uri="{BB962C8B-B14F-4D97-AF65-F5344CB8AC3E}">
        <p14:creationId xmlns:p14="http://schemas.microsoft.com/office/powerpoint/2010/main" val="2229530040"/>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Rectangle 19">
            <a:extLst>
              <a:ext uri="{FF2B5EF4-FFF2-40B4-BE49-F238E27FC236}">
                <a16:creationId xmlns:a16="http://schemas.microsoft.com/office/drawing/2014/main" id="{900BE456-E9D8-4F2E-8D59-FFB892735189}"/>
              </a:ext>
            </a:extLst>
          </p:cNvPr>
          <p:cNvSpPr>
            <a:spLocks noGrp="1" noChangeArrowheads="1"/>
          </p:cNvSpPr>
          <p:nvPr>
            <p:ph type="dt" sz="half" idx="10"/>
          </p:nvPr>
        </p:nvSpPr>
        <p:spPr>
          <a:ln/>
        </p:spPr>
        <p:txBody>
          <a:bodyPr/>
          <a:lstStyle>
            <a:lvl1pPr>
              <a:defRPr/>
            </a:lvl1pPr>
          </a:lstStyle>
          <a:p>
            <a:pPr>
              <a:defRPr/>
            </a:pPr>
            <a:endParaRPr lang="en-US"/>
          </a:p>
        </p:txBody>
      </p:sp>
      <p:sp>
        <p:nvSpPr>
          <p:cNvPr id="3" name="Rectangle 20">
            <a:extLst>
              <a:ext uri="{FF2B5EF4-FFF2-40B4-BE49-F238E27FC236}">
                <a16:creationId xmlns:a16="http://schemas.microsoft.com/office/drawing/2014/main" id="{A3B2DB34-5A83-41EA-B851-4011ED5139F5}"/>
              </a:ext>
            </a:extLst>
          </p:cNvPr>
          <p:cNvSpPr>
            <a:spLocks noGrp="1" noChangeArrowheads="1"/>
          </p:cNvSpPr>
          <p:nvPr>
            <p:ph type="ftr" sz="quarter" idx="11"/>
          </p:nvPr>
        </p:nvSpPr>
        <p:spPr>
          <a:ln/>
        </p:spPr>
        <p:txBody>
          <a:bodyPr/>
          <a:lstStyle>
            <a:lvl1pPr>
              <a:defRPr/>
            </a:lvl1pPr>
          </a:lstStyle>
          <a:p>
            <a:pPr>
              <a:defRPr/>
            </a:pPr>
            <a:endParaRPr lang="en-US"/>
          </a:p>
        </p:txBody>
      </p:sp>
      <p:sp>
        <p:nvSpPr>
          <p:cNvPr id="4" name="Rectangle 21">
            <a:extLst>
              <a:ext uri="{FF2B5EF4-FFF2-40B4-BE49-F238E27FC236}">
                <a16:creationId xmlns:a16="http://schemas.microsoft.com/office/drawing/2014/main" id="{8BA22609-7028-4901-83AC-5C3C3852AB52}"/>
              </a:ext>
            </a:extLst>
          </p:cNvPr>
          <p:cNvSpPr>
            <a:spLocks noGrp="1" noChangeArrowheads="1"/>
          </p:cNvSpPr>
          <p:nvPr>
            <p:ph type="sldNum" sz="quarter" idx="12"/>
          </p:nvPr>
        </p:nvSpPr>
        <p:spPr>
          <a:ln/>
        </p:spPr>
        <p:txBody>
          <a:bodyPr/>
          <a:lstStyle>
            <a:lvl1pPr>
              <a:defRPr/>
            </a:lvl1pPr>
          </a:lstStyle>
          <a:p>
            <a:pPr>
              <a:defRPr/>
            </a:pPr>
            <a:fld id="{600DCFCF-D738-4C6F-B9E3-38B100FF5734}" type="slidenum">
              <a:rPr lang="en-US" altLang="en-US"/>
              <a:pPr>
                <a:defRPr/>
              </a:pPr>
              <a:t>‹#›</a:t>
            </a:fld>
            <a:endParaRPr lang="en-US" altLang="en-US"/>
          </a:p>
        </p:txBody>
      </p:sp>
    </p:spTree>
    <p:extLst>
      <p:ext uri="{BB962C8B-B14F-4D97-AF65-F5344CB8AC3E}">
        <p14:creationId xmlns:p14="http://schemas.microsoft.com/office/powerpoint/2010/main" val="1162092239"/>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09601" y="273050"/>
            <a:ext cx="4011084" cy="1162050"/>
          </a:xfrm>
        </p:spPr>
        <p:txBody>
          <a:bodyPr anchor="b"/>
          <a:lstStyle>
            <a:lvl1pPr algn="l">
              <a:defRPr sz="2000" b="1"/>
            </a:lvl1pPr>
          </a:lstStyle>
          <a:p>
            <a:r>
              <a:rPr lang="en-US"/>
              <a:t>Click to edit Master title style</a:t>
            </a:r>
          </a:p>
        </p:txBody>
      </p:sp>
      <p:sp>
        <p:nvSpPr>
          <p:cNvPr id="3" name="Content Placeholder 2"/>
          <p:cNvSpPr>
            <a:spLocks noGrp="1"/>
          </p:cNvSpPr>
          <p:nvPr>
            <p:ph idx="1"/>
          </p:nvPr>
        </p:nvSpPr>
        <p:spPr>
          <a:xfrm>
            <a:off x="4766733" y="273051"/>
            <a:ext cx="6815667"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609601" y="1435101"/>
            <a:ext cx="4011084"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Rectangle 19">
            <a:extLst>
              <a:ext uri="{FF2B5EF4-FFF2-40B4-BE49-F238E27FC236}">
                <a16:creationId xmlns:a16="http://schemas.microsoft.com/office/drawing/2014/main" id="{5512BA39-FF92-452D-990A-F7763C94D14E}"/>
              </a:ext>
            </a:extLst>
          </p:cNvPr>
          <p:cNvSpPr>
            <a:spLocks noGrp="1" noChangeArrowheads="1"/>
          </p:cNvSpPr>
          <p:nvPr>
            <p:ph type="dt" sz="half" idx="10"/>
          </p:nvPr>
        </p:nvSpPr>
        <p:spPr>
          <a:ln/>
        </p:spPr>
        <p:txBody>
          <a:bodyPr/>
          <a:lstStyle>
            <a:lvl1pPr>
              <a:defRPr/>
            </a:lvl1pPr>
          </a:lstStyle>
          <a:p>
            <a:pPr>
              <a:defRPr/>
            </a:pPr>
            <a:endParaRPr lang="en-US"/>
          </a:p>
        </p:txBody>
      </p:sp>
      <p:sp>
        <p:nvSpPr>
          <p:cNvPr id="6" name="Rectangle 20">
            <a:extLst>
              <a:ext uri="{FF2B5EF4-FFF2-40B4-BE49-F238E27FC236}">
                <a16:creationId xmlns:a16="http://schemas.microsoft.com/office/drawing/2014/main" id="{4EAE4CBF-4D92-49B1-ACD1-F8C56EE6D070}"/>
              </a:ext>
            </a:extLst>
          </p:cNvPr>
          <p:cNvSpPr>
            <a:spLocks noGrp="1" noChangeArrowheads="1"/>
          </p:cNvSpPr>
          <p:nvPr>
            <p:ph type="ftr" sz="quarter" idx="11"/>
          </p:nvPr>
        </p:nvSpPr>
        <p:spPr>
          <a:ln/>
        </p:spPr>
        <p:txBody>
          <a:bodyPr/>
          <a:lstStyle>
            <a:lvl1pPr>
              <a:defRPr/>
            </a:lvl1pPr>
          </a:lstStyle>
          <a:p>
            <a:pPr>
              <a:defRPr/>
            </a:pPr>
            <a:endParaRPr lang="en-US"/>
          </a:p>
        </p:txBody>
      </p:sp>
      <p:sp>
        <p:nvSpPr>
          <p:cNvPr id="7" name="Rectangle 21">
            <a:extLst>
              <a:ext uri="{FF2B5EF4-FFF2-40B4-BE49-F238E27FC236}">
                <a16:creationId xmlns:a16="http://schemas.microsoft.com/office/drawing/2014/main" id="{8DF9C899-CFBA-4A25-9BCE-5B1EAECC5973}"/>
              </a:ext>
            </a:extLst>
          </p:cNvPr>
          <p:cNvSpPr>
            <a:spLocks noGrp="1" noChangeArrowheads="1"/>
          </p:cNvSpPr>
          <p:nvPr>
            <p:ph type="sldNum" sz="quarter" idx="12"/>
          </p:nvPr>
        </p:nvSpPr>
        <p:spPr>
          <a:ln/>
        </p:spPr>
        <p:txBody>
          <a:bodyPr/>
          <a:lstStyle>
            <a:lvl1pPr>
              <a:defRPr/>
            </a:lvl1pPr>
          </a:lstStyle>
          <a:p>
            <a:pPr>
              <a:defRPr/>
            </a:pPr>
            <a:fld id="{5612ABB1-89A9-4B40-9061-8C04999E4524}" type="slidenum">
              <a:rPr lang="en-US" altLang="en-US"/>
              <a:pPr>
                <a:defRPr/>
              </a:pPr>
              <a:t>‹#›</a:t>
            </a:fld>
            <a:endParaRPr lang="en-US" altLang="en-US"/>
          </a:p>
        </p:txBody>
      </p:sp>
    </p:spTree>
    <p:extLst>
      <p:ext uri="{BB962C8B-B14F-4D97-AF65-F5344CB8AC3E}">
        <p14:creationId xmlns:p14="http://schemas.microsoft.com/office/powerpoint/2010/main" val="3329385514"/>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2389717" y="4800600"/>
            <a:ext cx="7315200" cy="566738"/>
          </a:xfrm>
        </p:spPr>
        <p:txBody>
          <a:bodyPr anchor="b"/>
          <a:lstStyle>
            <a:lvl1pPr algn="l">
              <a:defRPr sz="2000" b="1"/>
            </a:lvl1pPr>
          </a:lstStyle>
          <a:p>
            <a:r>
              <a:rPr lang="en-US"/>
              <a:t>Click to edit Master title style</a:t>
            </a:r>
          </a:p>
        </p:txBody>
      </p:sp>
      <p:sp>
        <p:nvSpPr>
          <p:cNvPr id="3" name="Picture Placeholder 2"/>
          <p:cNvSpPr>
            <a:spLocks noGrp="1"/>
          </p:cNvSpPr>
          <p:nvPr>
            <p:ph type="pic" idx="1"/>
          </p:nvPr>
        </p:nvSpPr>
        <p:spPr>
          <a:xfrm>
            <a:off x="2389717" y="612775"/>
            <a:ext cx="73152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a:p>
        </p:txBody>
      </p:sp>
      <p:sp>
        <p:nvSpPr>
          <p:cNvPr id="4" name="Text Placeholder 3"/>
          <p:cNvSpPr>
            <a:spLocks noGrp="1"/>
          </p:cNvSpPr>
          <p:nvPr>
            <p:ph type="body" sz="half" idx="2"/>
          </p:nvPr>
        </p:nvSpPr>
        <p:spPr>
          <a:xfrm>
            <a:off x="2389717" y="5367338"/>
            <a:ext cx="73152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Rectangle 19">
            <a:extLst>
              <a:ext uri="{FF2B5EF4-FFF2-40B4-BE49-F238E27FC236}">
                <a16:creationId xmlns:a16="http://schemas.microsoft.com/office/drawing/2014/main" id="{80A5B8BF-BA4E-4461-8629-DA43B11349F0}"/>
              </a:ext>
            </a:extLst>
          </p:cNvPr>
          <p:cNvSpPr>
            <a:spLocks noGrp="1" noChangeArrowheads="1"/>
          </p:cNvSpPr>
          <p:nvPr>
            <p:ph type="dt" sz="half" idx="10"/>
          </p:nvPr>
        </p:nvSpPr>
        <p:spPr>
          <a:ln/>
        </p:spPr>
        <p:txBody>
          <a:bodyPr/>
          <a:lstStyle>
            <a:lvl1pPr>
              <a:defRPr/>
            </a:lvl1pPr>
          </a:lstStyle>
          <a:p>
            <a:pPr>
              <a:defRPr/>
            </a:pPr>
            <a:endParaRPr lang="en-US"/>
          </a:p>
        </p:txBody>
      </p:sp>
      <p:sp>
        <p:nvSpPr>
          <p:cNvPr id="6" name="Rectangle 20">
            <a:extLst>
              <a:ext uri="{FF2B5EF4-FFF2-40B4-BE49-F238E27FC236}">
                <a16:creationId xmlns:a16="http://schemas.microsoft.com/office/drawing/2014/main" id="{45794079-82E2-425B-B87C-388B86733BAE}"/>
              </a:ext>
            </a:extLst>
          </p:cNvPr>
          <p:cNvSpPr>
            <a:spLocks noGrp="1" noChangeArrowheads="1"/>
          </p:cNvSpPr>
          <p:nvPr>
            <p:ph type="ftr" sz="quarter" idx="11"/>
          </p:nvPr>
        </p:nvSpPr>
        <p:spPr>
          <a:ln/>
        </p:spPr>
        <p:txBody>
          <a:bodyPr/>
          <a:lstStyle>
            <a:lvl1pPr>
              <a:defRPr/>
            </a:lvl1pPr>
          </a:lstStyle>
          <a:p>
            <a:pPr>
              <a:defRPr/>
            </a:pPr>
            <a:endParaRPr lang="en-US"/>
          </a:p>
        </p:txBody>
      </p:sp>
      <p:sp>
        <p:nvSpPr>
          <p:cNvPr id="7" name="Rectangle 21">
            <a:extLst>
              <a:ext uri="{FF2B5EF4-FFF2-40B4-BE49-F238E27FC236}">
                <a16:creationId xmlns:a16="http://schemas.microsoft.com/office/drawing/2014/main" id="{B8674767-3C7C-4B01-A32A-07910B2A493D}"/>
              </a:ext>
            </a:extLst>
          </p:cNvPr>
          <p:cNvSpPr>
            <a:spLocks noGrp="1" noChangeArrowheads="1"/>
          </p:cNvSpPr>
          <p:nvPr>
            <p:ph type="sldNum" sz="quarter" idx="12"/>
          </p:nvPr>
        </p:nvSpPr>
        <p:spPr>
          <a:ln/>
        </p:spPr>
        <p:txBody>
          <a:bodyPr/>
          <a:lstStyle>
            <a:lvl1pPr>
              <a:defRPr/>
            </a:lvl1pPr>
          </a:lstStyle>
          <a:p>
            <a:pPr>
              <a:defRPr/>
            </a:pPr>
            <a:fld id="{4B079D2B-EDFC-4216-8E02-C48C06415098}" type="slidenum">
              <a:rPr lang="en-US" altLang="en-US"/>
              <a:pPr>
                <a:defRPr/>
              </a:pPr>
              <a:t>‹#›</a:t>
            </a:fld>
            <a:endParaRPr lang="en-US" altLang="en-US"/>
          </a:p>
        </p:txBody>
      </p:sp>
    </p:spTree>
    <p:extLst>
      <p:ext uri="{BB962C8B-B14F-4D97-AF65-F5344CB8AC3E}">
        <p14:creationId xmlns:p14="http://schemas.microsoft.com/office/powerpoint/2010/main" val="3928849858"/>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Rectangle 19">
            <a:extLst>
              <a:ext uri="{FF2B5EF4-FFF2-40B4-BE49-F238E27FC236}">
                <a16:creationId xmlns:a16="http://schemas.microsoft.com/office/drawing/2014/main" id="{3997E2B1-38FA-4ED6-8DBB-EC50BBDAAFCB}"/>
              </a:ext>
            </a:extLst>
          </p:cNvPr>
          <p:cNvSpPr>
            <a:spLocks noGrp="1" noChangeArrowheads="1"/>
          </p:cNvSpPr>
          <p:nvPr>
            <p:ph type="dt" sz="half" idx="10"/>
          </p:nvPr>
        </p:nvSpPr>
        <p:spPr>
          <a:ln/>
        </p:spPr>
        <p:txBody>
          <a:bodyPr/>
          <a:lstStyle>
            <a:lvl1pPr>
              <a:defRPr/>
            </a:lvl1pPr>
          </a:lstStyle>
          <a:p>
            <a:pPr>
              <a:defRPr/>
            </a:pPr>
            <a:endParaRPr lang="en-US"/>
          </a:p>
        </p:txBody>
      </p:sp>
      <p:sp>
        <p:nvSpPr>
          <p:cNvPr id="5" name="Rectangle 20">
            <a:extLst>
              <a:ext uri="{FF2B5EF4-FFF2-40B4-BE49-F238E27FC236}">
                <a16:creationId xmlns:a16="http://schemas.microsoft.com/office/drawing/2014/main" id="{2F77A42C-871B-4144-BCDC-69D2DED4FB4C}"/>
              </a:ext>
            </a:extLst>
          </p:cNvPr>
          <p:cNvSpPr>
            <a:spLocks noGrp="1" noChangeArrowheads="1"/>
          </p:cNvSpPr>
          <p:nvPr>
            <p:ph type="ftr" sz="quarter" idx="11"/>
          </p:nvPr>
        </p:nvSpPr>
        <p:spPr>
          <a:ln/>
        </p:spPr>
        <p:txBody>
          <a:bodyPr/>
          <a:lstStyle>
            <a:lvl1pPr>
              <a:defRPr/>
            </a:lvl1pPr>
          </a:lstStyle>
          <a:p>
            <a:pPr>
              <a:defRPr/>
            </a:pPr>
            <a:endParaRPr lang="en-US"/>
          </a:p>
        </p:txBody>
      </p:sp>
      <p:sp>
        <p:nvSpPr>
          <p:cNvPr id="6" name="Rectangle 21">
            <a:extLst>
              <a:ext uri="{FF2B5EF4-FFF2-40B4-BE49-F238E27FC236}">
                <a16:creationId xmlns:a16="http://schemas.microsoft.com/office/drawing/2014/main" id="{E07DD2D2-7981-4945-B0CB-89764D2FB650}"/>
              </a:ext>
            </a:extLst>
          </p:cNvPr>
          <p:cNvSpPr>
            <a:spLocks noGrp="1" noChangeArrowheads="1"/>
          </p:cNvSpPr>
          <p:nvPr>
            <p:ph type="sldNum" sz="quarter" idx="12"/>
          </p:nvPr>
        </p:nvSpPr>
        <p:spPr>
          <a:ln/>
        </p:spPr>
        <p:txBody>
          <a:bodyPr/>
          <a:lstStyle>
            <a:lvl1pPr>
              <a:defRPr/>
            </a:lvl1pPr>
          </a:lstStyle>
          <a:p>
            <a:pPr>
              <a:defRPr/>
            </a:pPr>
            <a:fld id="{7618EE07-FE5F-4398-BB36-417FB16AA9F2}" type="slidenum">
              <a:rPr lang="en-US" altLang="en-US"/>
              <a:pPr>
                <a:defRPr/>
              </a:pPr>
              <a:t>‹#›</a:t>
            </a:fld>
            <a:endParaRPr lang="en-US" altLang="en-US"/>
          </a:p>
        </p:txBody>
      </p:sp>
    </p:spTree>
    <p:extLst>
      <p:ext uri="{BB962C8B-B14F-4D97-AF65-F5344CB8AC3E}">
        <p14:creationId xmlns:p14="http://schemas.microsoft.com/office/powerpoint/2010/main" val="237194172"/>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839200" y="274638"/>
            <a:ext cx="2743200" cy="5821362"/>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609600" y="274638"/>
            <a:ext cx="8026400" cy="5821362"/>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Rectangle 19">
            <a:extLst>
              <a:ext uri="{FF2B5EF4-FFF2-40B4-BE49-F238E27FC236}">
                <a16:creationId xmlns:a16="http://schemas.microsoft.com/office/drawing/2014/main" id="{3F7338D6-3F3D-42F8-848D-2E8E2E4C3229}"/>
              </a:ext>
            </a:extLst>
          </p:cNvPr>
          <p:cNvSpPr>
            <a:spLocks noGrp="1" noChangeArrowheads="1"/>
          </p:cNvSpPr>
          <p:nvPr>
            <p:ph type="dt" sz="half" idx="10"/>
          </p:nvPr>
        </p:nvSpPr>
        <p:spPr>
          <a:ln/>
        </p:spPr>
        <p:txBody>
          <a:bodyPr/>
          <a:lstStyle>
            <a:lvl1pPr>
              <a:defRPr/>
            </a:lvl1pPr>
          </a:lstStyle>
          <a:p>
            <a:pPr>
              <a:defRPr/>
            </a:pPr>
            <a:endParaRPr lang="en-US"/>
          </a:p>
        </p:txBody>
      </p:sp>
      <p:sp>
        <p:nvSpPr>
          <p:cNvPr id="5" name="Rectangle 20">
            <a:extLst>
              <a:ext uri="{FF2B5EF4-FFF2-40B4-BE49-F238E27FC236}">
                <a16:creationId xmlns:a16="http://schemas.microsoft.com/office/drawing/2014/main" id="{9F78CC57-F651-492B-87E5-DEFAD512B179}"/>
              </a:ext>
            </a:extLst>
          </p:cNvPr>
          <p:cNvSpPr>
            <a:spLocks noGrp="1" noChangeArrowheads="1"/>
          </p:cNvSpPr>
          <p:nvPr>
            <p:ph type="ftr" sz="quarter" idx="11"/>
          </p:nvPr>
        </p:nvSpPr>
        <p:spPr>
          <a:ln/>
        </p:spPr>
        <p:txBody>
          <a:bodyPr/>
          <a:lstStyle>
            <a:lvl1pPr>
              <a:defRPr/>
            </a:lvl1pPr>
          </a:lstStyle>
          <a:p>
            <a:pPr>
              <a:defRPr/>
            </a:pPr>
            <a:endParaRPr lang="en-US"/>
          </a:p>
        </p:txBody>
      </p:sp>
      <p:sp>
        <p:nvSpPr>
          <p:cNvPr id="6" name="Rectangle 21">
            <a:extLst>
              <a:ext uri="{FF2B5EF4-FFF2-40B4-BE49-F238E27FC236}">
                <a16:creationId xmlns:a16="http://schemas.microsoft.com/office/drawing/2014/main" id="{0DF6E316-7286-4ECC-8FC7-658DBAE1327B}"/>
              </a:ext>
            </a:extLst>
          </p:cNvPr>
          <p:cNvSpPr>
            <a:spLocks noGrp="1" noChangeArrowheads="1"/>
          </p:cNvSpPr>
          <p:nvPr>
            <p:ph type="sldNum" sz="quarter" idx="12"/>
          </p:nvPr>
        </p:nvSpPr>
        <p:spPr>
          <a:ln/>
        </p:spPr>
        <p:txBody>
          <a:bodyPr/>
          <a:lstStyle>
            <a:lvl1pPr>
              <a:defRPr/>
            </a:lvl1pPr>
          </a:lstStyle>
          <a:p>
            <a:pPr>
              <a:defRPr/>
            </a:pPr>
            <a:fld id="{D0EE1647-7DB2-4FAE-A8EC-206975E79C36}" type="slidenum">
              <a:rPr lang="en-US" altLang="en-US"/>
              <a:pPr>
                <a:defRPr/>
              </a:pPr>
              <a:t>‹#›</a:t>
            </a:fld>
            <a:endParaRPr lang="en-US" altLang="en-US"/>
          </a:p>
        </p:txBody>
      </p:sp>
    </p:spTree>
    <p:extLst>
      <p:ext uri="{BB962C8B-B14F-4D97-AF65-F5344CB8AC3E}">
        <p14:creationId xmlns:p14="http://schemas.microsoft.com/office/powerpoint/2010/main" val="2034356599"/>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objOnly" preserve="1">
  <p:cSld name="Content">
    <p:spTree>
      <p:nvGrpSpPr>
        <p:cNvPr id="1" name=""/>
        <p:cNvGrpSpPr/>
        <p:nvPr/>
      </p:nvGrpSpPr>
      <p:grpSpPr>
        <a:xfrm>
          <a:off x="0" y="0"/>
          <a:ext cx="0" cy="0"/>
          <a:chOff x="0" y="0"/>
          <a:chExt cx="0" cy="0"/>
        </a:xfrm>
      </p:grpSpPr>
      <p:sp>
        <p:nvSpPr>
          <p:cNvPr id="2" name="Content Placeholder 1"/>
          <p:cNvSpPr>
            <a:spLocks noGrp="1"/>
          </p:cNvSpPr>
          <p:nvPr>
            <p:ph/>
          </p:nvPr>
        </p:nvSpPr>
        <p:spPr>
          <a:xfrm>
            <a:off x="609600" y="274638"/>
            <a:ext cx="10972800" cy="5821362"/>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3" name="Rectangle 19">
            <a:extLst>
              <a:ext uri="{FF2B5EF4-FFF2-40B4-BE49-F238E27FC236}">
                <a16:creationId xmlns:a16="http://schemas.microsoft.com/office/drawing/2014/main" id="{758FCB93-F8E6-42A7-873A-B6D4985CCAA8}"/>
              </a:ext>
            </a:extLst>
          </p:cNvPr>
          <p:cNvSpPr>
            <a:spLocks noGrp="1" noChangeArrowheads="1"/>
          </p:cNvSpPr>
          <p:nvPr>
            <p:ph type="dt" sz="half" idx="10"/>
          </p:nvPr>
        </p:nvSpPr>
        <p:spPr>
          <a:ln/>
        </p:spPr>
        <p:txBody>
          <a:bodyPr/>
          <a:lstStyle>
            <a:lvl1pPr>
              <a:defRPr/>
            </a:lvl1pPr>
          </a:lstStyle>
          <a:p>
            <a:pPr>
              <a:defRPr/>
            </a:pPr>
            <a:endParaRPr lang="en-US"/>
          </a:p>
        </p:txBody>
      </p:sp>
      <p:sp>
        <p:nvSpPr>
          <p:cNvPr id="4" name="Rectangle 20">
            <a:extLst>
              <a:ext uri="{FF2B5EF4-FFF2-40B4-BE49-F238E27FC236}">
                <a16:creationId xmlns:a16="http://schemas.microsoft.com/office/drawing/2014/main" id="{F73A52AF-5B65-4A88-BC41-08C1EF3CA6BA}"/>
              </a:ext>
            </a:extLst>
          </p:cNvPr>
          <p:cNvSpPr>
            <a:spLocks noGrp="1" noChangeArrowheads="1"/>
          </p:cNvSpPr>
          <p:nvPr>
            <p:ph type="ftr" sz="quarter" idx="11"/>
          </p:nvPr>
        </p:nvSpPr>
        <p:spPr>
          <a:ln/>
        </p:spPr>
        <p:txBody>
          <a:bodyPr/>
          <a:lstStyle>
            <a:lvl1pPr>
              <a:defRPr/>
            </a:lvl1pPr>
          </a:lstStyle>
          <a:p>
            <a:pPr>
              <a:defRPr/>
            </a:pPr>
            <a:endParaRPr lang="en-US"/>
          </a:p>
        </p:txBody>
      </p:sp>
      <p:sp>
        <p:nvSpPr>
          <p:cNvPr id="5" name="Rectangle 21">
            <a:extLst>
              <a:ext uri="{FF2B5EF4-FFF2-40B4-BE49-F238E27FC236}">
                <a16:creationId xmlns:a16="http://schemas.microsoft.com/office/drawing/2014/main" id="{483E61BB-D139-474C-9375-BCF8D006E6A0}"/>
              </a:ext>
            </a:extLst>
          </p:cNvPr>
          <p:cNvSpPr>
            <a:spLocks noGrp="1" noChangeArrowheads="1"/>
          </p:cNvSpPr>
          <p:nvPr>
            <p:ph type="sldNum" sz="quarter" idx="12"/>
          </p:nvPr>
        </p:nvSpPr>
        <p:spPr>
          <a:ln/>
        </p:spPr>
        <p:txBody>
          <a:bodyPr/>
          <a:lstStyle>
            <a:lvl1pPr>
              <a:defRPr/>
            </a:lvl1pPr>
          </a:lstStyle>
          <a:p>
            <a:pPr>
              <a:defRPr/>
            </a:pPr>
            <a:fld id="{63FBD0F5-DEA2-4816-9EDF-8BE9EA912693}" type="slidenum">
              <a:rPr lang="en-US" altLang="en-US"/>
              <a:pPr>
                <a:defRPr/>
              </a:pPr>
              <a:t>‹#›</a:t>
            </a:fld>
            <a:endParaRPr lang="en-US" altLang="en-US"/>
          </a:p>
        </p:txBody>
      </p:sp>
    </p:spTree>
    <p:extLst>
      <p:ext uri="{BB962C8B-B14F-4D97-AF65-F5344CB8AC3E}">
        <p14:creationId xmlns:p14="http://schemas.microsoft.com/office/powerpoint/2010/main" val="2623688706"/>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tbl" preserve="1">
  <p:cSld name="Title and Table">
    <p:spTree>
      <p:nvGrpSpPr>
        <p:cNvPr id="1" name=""/>
        <p:cNvGrpSpPr/>
        <p:nvPr/>
      </p:nvGrpSpPr>
      <p:grpSpPr>
        <a:xfrm>
          <a:off x="0" y="0"/>
          <a:ext cx="0" cy="0"/>
          <a:chOff x="0" y="0"/>
          <a:chExt cx="0" cy="0"/>
        </a:xfrm>
      </p:grpSpPr>
      <p:sp>
        <p:nvSpPr>
          <p:cNvPr id="2" name="Title 1"/>
          <p:cNvSpPr>
            <a:spLocks noGrp="1"/>
          </p:cNvSpPr>
          <p:nvPr>
            <p:ph type="title"/>
          </p:nvPr>
        </p:nvSpPr>
        <p:spPr>
          <a:xfrm>
            <a:off x="609600" y="274638"/>
            <a:ext cx="10972800" cy="1143000"/>
          </a:xfrm>
        </p:spPr>
        <p:txBody>
          <a:bodyPr/>
          <a:lstStyle/>
          <a:p>
            <a:r>
              <a:rPr lang="en-US"/>
              <a:t>Click to edit Master title style</a:t>
            </a:r>
          </a:p>
        </p:txBody>
      </p:sp>
      <p:sp>
        <p:nvSpPr>
          <p:cNvPr id="3" name="Table Placeholder 2"/>
          <p:cNvSpPr>
            <a:spLocks noGrp="1"/>
          </p:cNvSpPr>
          <p:nvPr>
            <p:ph type="tbl" idx="1"/>
          </p:nvPr>
        </p:nvSpPr>
        <p:spPr>
          <a:xfrm>
            <a:off x="609600" y="1600200"/>
            <a:ext cx="10972800" cy="4495800"/>
          </a:xfrm>
        </p:spPr>
        <p:txBody>
          <a:bodyPr/>
          <a:lstStyle/>
          <a:p>
            <a:pPr lvl="0"/>
            <a:endParaRPr lang="en-US" noProof="0"/>
          </a:p>
        </p:txBody>
      </p:sp>
      <p:sp>
        <p:nvSpPr>
          <p:cNvPr id="4" name="Rectangle 19">
            <a:extLst>
              <a:ext uri="{FF2B5EF4-FFF2-40B4-BE49-F238E27FC236}">
                <a16:creationId xmlns:a16="http://schemas.microsoft.com/office/drawing/2014/main" id="{E8A7172F-21B4-41AF-B96C-5DCB0201E905}"/>
              </a:ext>
            </a:extLst>
          </p:cNvPr>
          <p:cNvSpPr>
            <a:spLocks noGrp="1" noChangeArrowheads="1"/>
          </p:cNvSpPr>
          <p:nvPr>
            <p:ph type="dt" sz="half" idx="10"/>
          </p:nvPr>
        </p:nvSpPr>
        <p:spPr>
          <a:ln/>
        </p:spPr>
        <p:txBody>
          <a:bodyPr/>
          <a:lstStyle>
            <a:lvl1pPr>
              <a:defRPr/>
            </a:lvl1pPr>
          </a:lstStyle>
          <a:p>
            <a:pPr>
              <a:defRPr/>
            </a:pPr>
            <a:endParaRPr lang="en-US"/>
          </a:p>
        </p:txBody>
      </p:sp>
      <p:sp>
        <p:nvSpPr>
          <p:cNvPr id="5" name="Rectangle 20">
            <a:extLst>
              <a:ext uri="{FF2B5EF4-FFF2-40B4-BE49-F238E27FC236}">
                <a16:creationId xmlns:a16="http://schemas.microsoft.com/office/drawing/2014/main" id="{35723D28-03E4-4518-9A5E-0952D6F9438D}"/>
              </a:ext>
            </a:extLst>
          </p:cNvPr>
          <p:cNvSpPr>
            <a:spLocks noGrp="1" noChangeArrowheads="1"/>
          </p:cNvSpPr>
          <p:nvPr>
            <p:ph type="ftr" sz="quarter" idx="11"/>
          </p:nvPr>
        </p:nvSpPr>
        <p:spPr>
          <a:ln/>
        </p:spPr>
        <p:txBody>
          <a:bodyPr/>
          <a:lstStyle>
            <a:lvl1pPr>
              <a:defRPr/>
            </a:lvl1pPr>
          </a:lstStyle>
          <a:p>
            <a:pPr>
              <a:defRPr/>
            </a:pPr>
            <a:endParaRPr lang="en-US"/>
          </a:p>
        </p:txBody>
      </p:sp>
      <p:sp>
        <p:nvSpPr>
          <p:cNvPr id="6" name="Rectangle 21">
            <a:extLst>
              <a:ext uri="{FF2B5EF4-FFF2-40B4-BE49-F238E27FC236}">
                <a16:creationId xmlns:a16="http://schemas.microsoft.com/office/drawing/2014/main" id="{8B256E4A-ACA3-413C-9CC6-94C60302B386}"/>
              </a:ext>
            </a:extLst>
          </p:cNvPr>
          <p:cNvSpPr>
            <a:spLocks noGrp="1" noChangeArrowheads="1"/>
          </p:cNvSpPr>
          <p:nvPr>
            <p:ph type="sldNum" sz="quarter" idx="12"/>
          </p:nvPr>
        </p:nvSpPr>
        <p:spPr>
          <a:ln/>
        </p:spPr>
        <p:txBody>
          <a:bodyPr/>
          <a:lstStyle>
            <a:lvl1pPr>
              <a:defRPr/>
            </a:lvl1pPr>
          </a:lstStyle>
          <a:p>
            <a:pPr>
              <a:defRPr/>
            </a:pPr>
            <a:fld id="{7127DFB9-5EDD-4A08-9F04-AFAA3D5D03F5}" type="slidenum">
              <a:rPr lang="en-US" altLang="en-US"/>
              <a:pPr>
                <a:defRPr/>
              </a:pPr>
              <a:t>‹#›</a:t>
            </a:fld>
            <a:endParaRPr lang="en-US" altLang="en-US"/>
          </a:p>
        </p:txBody>
      </p:sp>
    </p:spTree>
    <p:extLst>
      <p:ext uri="{BB962C8B-B14F-4D97-AF65-F5344CB8AC3E}">
        <p14:creationId xmlns:p14="http://schemas.microsoft.com/office/powerpoint/2010/main" val="2131422255"/>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grpSp>
        <p:nvGrpSpPr>
          <p:cNvPr id="2" name="Group 2">
            <a:extLst>
              <a:ext uri="{FF2B5EF4-FFF2-40B4-BE49-F238E27FC236}">
                <a16:creationId xmlns:a16="http://schemas.microsoft.com/office/drawing/2014/main" id="{627BB227-1F9F-C937-407F-0BCFD40A7661}"/>
              </a:ext>
            </a:extLst>
          </p:cNvPr>
          <p:cNvGrpSpPr>
            <a:grpSpLocks/>
          </p:cNvGrpSpPr>
          <p:nvPr/>
        </p:nvGrpSpPr>
        <p:grpSpPr bwMode="auto">
          <a:xfrm>
            <a:off x="0" y="2438400"/>
            <a:ext cx="12192000" cy="4046538"/>
            <a:chOff x="0" y="1536"/>
            <a:chExt cx="5760" cy="2549"/>
          </a:xfrm>
        </p:grpSpPr>
        <p:sp>
          <p:nvSpPr>
            <p:cNvPr id="3" name="Rectangle 3">
              <a:extLst>
                <a:ext uri="{FF2B5EF4-FFF2-40B4-BE49-F238E27FC236}">
                  <a16:creationId xmlns:a16="http://schemas.microsoft.com/office/drawing/2014/main" id="{5EBA8179-98FA-71DB-657E-F2DABA0B7CF9}"/>
                </a:ext>
              </a:extLst>
            </p:cNvPr>
            <p:cNvSpPr>
              <a:spLocks noChangeArrowheads="1"/>
            </p:cNvSpPr>
            <p:nvPr userDrawn="1"/>
          </p:nvSpPr>
          <p:spPr bwMode="hidden">
            <a:xfrm rot="-1424751">
              <a:off x="2121" y="2592"/>
              <a:ext cx="3072" cy="384"/>
            </a:xfrm>
            <a:prstGeom prst="rect">
              <a:avLst/>
            </a:prstGeom>
            <a:gradFill rotWithShape="0">
              <a:gsLst>
                <a:gs pos="0">
                  <a:schemeClr val="bg1">
                    <a:gamma/>
                    <a:shade val="94118"/>
                    <a:invGamma/>
                  </a:schemeClr>
                </a:gs>
                <a:gs pos="50000">
                  <a:schemeClr val="bg1"/>
                </a:gs>
                <a:gs pos="100000">
                  <a:schemeClr val="bg1">
                    <a:gamma/>
                    <a:shade val="94118"/>
                    <a:invGamma/>
                  </a:schemeClr>
                </a:gs>
              </a:gsLst>
              <a:lin ang="18900000" scaled="1"/>
            </a:gradFill>
            <a:ln>
              <a:noFill/>
            </a:ln>
            <a:effectLst/>
          </p:spPr>
          <p:txBody>
            <a:bodyPr wrap="none" anchor="ctr"/>
            <a:lstStyle/>
            <a:p>
              <a:pPr algn="ctr">
                <a:defRPr/>
              </a:pPr>
              <a:endParaRPr lang="en-US"/>
            </a:p>
          </p:txBody>
        </p:sp>
        <p:sp>
          <p:nvSpPr>
            <p:cNvPr id="4" name="Freeform 4">
              <a:extLst>
                <a:ext uri="{FF2B5EF4-FFF2-40B4-BE49-F238E27FC236}">
                  <a16:creationId xmlns:a16="http://schemas.microsoft.com/office/drawing/2014/main" id="{19F042C6-51D7-7214-0ABC-235E1D4A75A1}"/>
                </a:ext>
              </a:extLst>
            </p:cNvPr>
            <p:cNvSpPr>
              <a:spLocks/>
            </p:cNvSpPr>
            <p:nvPr userDrawn="1"/>
          </p:nvSpPr>
          <p:spPr bwMode="hidden">
            <a:xfrm>
              <a:off x="0" y="2664"/>
              <a:ext cx="2688" cy="1224"/>
            </a:xfrm>
            <a:custGeom>
              <a:avLst/>
              <a:gdLst>
                <a:gd name="T0" fmla="*/ 0 w 2688"/>
                <a:gd name="T1" fmla="*/ 0 h 1224"/>
                <a:gd name="T2" fmla="*/ 960 w 2688"/>
                <a:gd name="T3" fmla="*/ 552 h 1224"/>
                <a:gd name="T4" fmla="*/ 1968 w 2688"/>
                <a:gd name="T5" fmla="*/ 264 h 1224"/>
                <a:gd name="T6" fmla="*/ 2028 w 2688"/>
                <a:gd name="T7" fmla="*/ 270 h 1224"/>
                <a:gd name="T8" fmla="*/ 2661 w 2688"/>
                <a:gd name="T9" fmla="*/ 528 h 1224"/>
                <a:gd name="T10" fmla="*/ 2688 w 2688"/>
                <a:gd name="T11" fmla="*/ 648 h 1224"/>
                <a:gd name="T12" fmla="*/ 2304 w 2688"/>
                <a:gd name="T13" fmla="*/ 1080 h 1224"/>
                <a:gd name="T14" fmla="*/ 1584 w 2688"/>
                <a:gd name="T15" fmla="*/ 1224 h 1224"/>
                <a:gd name="T16" fmla="*/ 1296 w 2688"/>
                <a:gd name="T17" fmla="*/ 936 h 1224"/>
                <a:gd name="T18" fmla="*/ 864 w 2688"/>
                <a:gd name="T19" fmla="*/ 1032 h 1224"/>
                <a:gd name="T20" fmla="*/ 0 w 2688"/>
                <a:gd name="T21" fmla="*/ 552 h 1224"/>
                <a:gd name="T22" fmla="*/ 0 w 2688"/>
                <a:gd name="T23" fmla="*/ 0 h 1224"/>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0" t="0" r="r" b="b"/>
              <a:pathLst>
                <a:path w="2688" h="1224">
                  <a:moveTo>
                    <a:pt x="0" y="0"/>
                  </a:moveTo>
                  <a:lnTo>
                    <a:pt x="960" y="552"/>
                  </a:lnTo>
                  <a:lnTo>
                    <a:pt x="1968" y="264"/>
                  </a:lnTo>
                  <a:lnTo>
                    <a:pt x="2028" y="270"/>
                  </a:lnTo>
                  <a:lnTo>
                    <a:pt x="2661" y="528"/>
                  </a:lnTo>
                  <a:lnTo>
                    <a:pt x="2688" y="648"/>
                  </a:lnTo>
                  <a:lnTo>
                    <a:pt x="2304" y="1080"/>
                  </a:lnTo>
                  <a:lnTo>
                    <a:pt x="1584" y="1224"/>
                  </a:lnTo>
                  <a:lnTo>
                    <a:pt x="1296" y="936"/>
                  </a:lnTo>
                  <a:lnTo>
                    <a:pt x="864" y="1032"/>
                  </a:lnTo>
                  <a:lnTo>
                    <a:pt x="0" y="552"/>
                  </a:lnTo>
                  <a:lnTo>
                    <a:pt x="0" y="0"/>
                  </a:lnTo>
                  <a:close/>
                </a:path>
              </a:pathLst>
            </a:custGeom>
            <a:solidFill>
              <a:schemeClr val="bg2"/>
            </a:solidFill>
            <a:ln>
              <a:noFill/>
            </a:ln>
            <a:effectLst/>
            <a:extLst>
              <a:ext uri="{91240B29-F687-4F45-9708-019B960494DF}">
                <a14:hiddenLine xmlns:a14="http://schemas.microsoft.com/office/drawing/2010/main" w="9525">
                  <a:solidFill>
                    <a:schemeClr val="tx1"/>
                  </a:solidFill>
                  <a:round/>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sp>
          <p:nvSpPr>
            <p:cNvPr id="5" name="Freeform 5">
              <a:extLst>
                <a:ext uri="{FF2B5EF4-FFF2-40B4-BE49-F238E27FC236}">
                  <a16:creationId xmlns:a16="http://schemas.microsoft.com/office/drawing/2014/main" id="{1CC475D3-0ED5-59D8-AE6B-D4083EEB5292}"/>
                </a:ext>
              </a:extLst>
            </p:cNvPr>
            <p:cNvSpPr>
              <a:spLocks/>
            </p:cNvSpPr>
            <p:nvPr userDrawn="1"/>
          </p:nvSpPr>
          <p:spPr bwMode="hidden">
            <a:xfrm>
              <a:off x="3359" y="1536"/>
              <a:ext cx="2401" cy="1232"/>
            </a:xfrm>
            <a:custGeom>
              <a:avLst/>
              <a:gdLst>
                <a:gd name="T0" fmla="*/ 2208 w 2401"/>
                <a:gd name="T1" fmla="*/ 15 h 1232"/>
                <a:gd name="T2" fmla="*/ 2088 w 2401"/>
                <a:gd name="T3" fmla="*/ 57 h 1232"/>
                <a:gd name="T4" fmla="*/ 1951 w 2401"/>
                <a:gd name="T5" fmla="*/ 99 h 1232"/>
                <a:gd name="T6" fmla="*/ 1704 w 2401"/>
                <a:gd name="T7" fmla="*/ 135 h 1232"/>
                <a:gd name="T8" fmla="*/ 1314 w 2401"/>
                <a:gd name="T9" fmla="*/ 177 h 1232"/>
                <a:gd name="T10" fmla="*/ 1176 w 2401"/>
                <a:gd name="T11" fmla="*/ 189 h 1232"/>
                <a:gd name="T12" fmla="*/ 1122 w 2401"/>
                <a:gd name="T13" fmla="*/ 195 h 1232"/>
                <a:gd name="T14" fmla="*/ 1075 w 2401"/>
                <a:gd name="T15" fmla="*/ 231 h 1232"/>
                <a:gd name="T16" fmla="*/ 924 w 2401"/>
                <a:gd name="T17" fmla="*/ 321 h 1232"/>
                <a:gd name="T18" fmla="*/ 840 w 2401"/>
                <a:gd name="T19" fmla="*/ 369 h 1232"/>
                <a:gd name="T20" fmla="*/ 630 w 2401"/>
                <a:gd name="T21" fmla="*/ 458 h 1232"/>
                <a:gd name="T22" fmla="*/ 529 w 2401"/>
                <a:gd name="T23" fmla="*/ 500 h 1232"/>
                <a:gd name="T24" fmla="*/ 487 w 2401"/>
                <a:gd name="T25" fmla="*/ 542 h 1232"/>
                <a:gd name="T26" fmla="*/ 457 w 2401"/>
                <a:gd name="T27" fmla="*/ 590 h 1232"/>
                <a:gd name="T28" fmla="*/ 402 w 2401"/>
                <a:gd name="T29" fmla="*/ 638 h 1232"/>
                <a:gd name="T30" fmla="*/ 330 w 2401"/>
                <a:gd name="T31" fmla="*/ 758 h 1232"/>
                <a:gd name="T32" fmla="*/ 312 w 2401"/>
                <a:gd name="T33" fmla="*/ 788 h 1232"/>
                <a:gd name="T34" fmla="*/ 252 w 2401"/>
                <a:gd name="T35" fmla="*/ 824 h 1232"/>
                <a:gd name="T36" fmla="*/ 84 w 2401"/>
                <a:gd name="T37" fmla="*/ 926 h 1232"/>
                <a:gd name="T38" fmla="*/ 0 w 2401"/>
                <a:gd name="T39" fmla="*/ 992 h 1232"/>
                <a:gd name="T40" fmla="*/ 12 w 2401"/>
                <a:gd name="T41" fmla="*/ 1040 h 1232"/>
                <a:gd name="T42" fmla="*/ 132 w 2401"/>
                <a:gd name="T43" fmla="*/ 1034 h 1232"/>
                <a:gd name="T44" fmla="*/ 336 w 2401"/>
                <a:gd name="T45" fmla="*/ 980 h 1232"/>
                <a:gd name="T46" fmla="*/ 529 w 2401"/>
                <a:gd name="T47" fmla="*/ 896 h 1232"/>
                <a:gd name="T48" fmla="*/ 576 w 2401"/>
                <a:gd name="T49" fmla="*/ 872 h 1232"/>
                <a:gd name="T50" fmla="*/ 714 w 2401"/>
                <a:gd name="T51" fmla="*/ 848 h 1232"/>
                <a:gd name="T52" fmla="*/ 966 w 2401"/>
                <a:gd name="T53" fmla="*/ 794 h 1232"/>
                <a:gd name="T54" fmla="*/ 1212 w 2401"/>
                <a:gd name="T55" fmla="*/ 782 h 1232"/>
                <a:gd name="T56" fmla="*/ 1416 w 2401"/>
                <a:gd name="T57" fmla="*/ 872 h 1232"/>
                <a:gd name="T58" fmla="*/ 1464 w 2401"/>
                <a:gd name="T59" fmla="*/ 932 h 1232"/>
                <a:gd name="T60" fmla="*/ 1440 w 2401"/>
                <a:gd name="T61" fmla="*/ 992 h 1232"/>
                <a:gd name="T62" fmla="*/ 1302 w 2401"/>
                <a:gd name="T63" fmla="*/ 1040 h 1232"/>
                <a:gd name="T64" fmla="*/ 1158 w 2401"/>
                <a:gd name="T65" fmla="*/ 1100 h 1232"/>
                <a:gd name="T66" fmla="*/ 1093 w 2401"/>
                <a:gd name="T67" fmla="*/ 1148 h 1232"/>
                <a:gd name="T68" fmla="*/ 1075 w 2401"/>
                <a:gd name="T69" fmla="*/ 1208 h 1232"/>
                <a:gd name="T70" fmla="*/ 1093 w 2401"/>
                <a:gd name="T71" fmla="*/ 1232 h 1232"/>
                <a:gd name="T72" fmla="*/ 1152 w 2401"/>
                <a:gd name="T73" fmla="*/ 1226 h 1232"/>
                <a:gd name="T74" fmla="*/ 1332 w 2401"/>
                <a:gd name="T75" fmla="*/ 1208 h 1232"/>
                <a:gd name="T76" fmla="*/ 1434 w 2401"/>
                <a:gd name="T77" fmla="*/ 1184 h 1232"/>
                <a:gd name="T78" fmla="*/ 1464 w 2401"/>
                <a:gd name="T79" fmla="*/ 1172 h 1232"/>
                <a:gd name="T80" fmla="*/ 1578 w 2401"/>
                <a:gd name="T81" fmla="*/ 1130 h 1232"/>
                <a:gd name="T82" fmla="*/ 1758 w 2401"/>
                <a:gd name="T83" fmla="*/ 1064 h 1232"/>
                <a:gd name="T84" fmla="*/ 1872 w 2401"/>
                <a:gd name="T85" fmla="*/ 962 h 1232"/>
                <a:gd name="T86" fmla="*/ 1986 w 2401"/>
                <a:gd name="T87" fmla="*/ 800 h 1232"/>
                <a:gd name="T88" fmla="*/ 2166 w 2401"/>
                <a:gd name="T89" fmla="*/ 650 h 1232"/>
                <a:gd name="T90" fmla="*/ 2257 w 2401"/>
                <a:gd name="T91" fmla="*/ 590 h 1232"/>
                <a:gd name="T92" fmla="*/ 2400 w 2401"/>
                <a:gd name="T93" fmla="*/ 57 h 1232"/>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Lst>
              <a:ahLst/>
              <a:cxnLst>
                <a:cxn ang="T94">
                  <a:pos x="T0" y="T1"/>
                </a:cxn>
                <a:cxn ang="T95">
                  <a:pos x="T2" y="T3"/>
                </a:cxn>
                <a:cxn ang="T96">
                  <a:pos x="T4" y="T5"/>
                </a:cxn>
                <a:cxn ang="T97">
                  <a:pos x="T6" y="T7"/>
                </a:cxn>
                <a:cxn ang="T98">
                  <a:pos x="T8" y="T9"/>
                </a:cxn>
                <a:cxn ang="T99">
                  <a:pos x="T10" y="T11"/>
                </a:cxn>
                <a:cxn ang="T100">
                  <a:pos x="T12" y="T13"/>
                </a:cxn>
                <a:cxn ang="T101">
                  <a:pos x="T14" y="T15"/>
                </a:cxn>
                <a:cxn ang="T102">
                  <a:pos x="T16" y="T17"/>
                </a:cxn>
                <a:cxn ang="T103">
                  <a:pos x="T18" y="T19"/>
                </a:cxn>
                <a:cxn ang="T104">
                  <a:pos x="T20" y="T21"/>
                </a:cxn>
                <a:cxn ang="T105">
                  <a:pos x="T22" y="T23"/>
                </a:cxn>
                <a:cxn ang="T106">
                  <a:pos x="T24" y="T25"/>
                </a:cxn>
                <a:cxn ang="T107">
                  <a:pos x="T26" y="T27"/>
                </a:cxn>
                <a:cxn ang="T108">
                  <a:pos x="T28" y="T29"/>
                </a:cxn>
                <a:cxn ang="T109">
                  <a:pos x="T30" y="T31"/>
                </a:cxn>
                <a:cxn ang="T110">
                  <a:pos x="T32" y="T33"/>
                </a:cxn>
                <a:cxn ang="T111">
                  <a:pos x="T34" y="T35"/>
                </a:cxn>
                <a:cxn ang="T112">
                  <a:pos x="T36" y="T37"/>
                </a:cxn>
                <a:cxn ang="T113">
                  <a:pos x="T38" y="T39"/>
                </a:cxn>
                <a:cxn ang="T114">
                  <a:pos x="T40" y="T41"/>
                </a:cxn>
                <a:cxn ang="T115">
                  <a:pos x="T42" y="T43"/>
                </a:cxn>
                <a:cxn ang="T116">
                  <a:pos x="T44" y="T45"/>
                </a:cxn>
                <a:cxn ang="T117">
                  <a:pos x="T46" y="T47"/>
                </a:cxn>
                <a:cxn ang="T118">
                  <a:pos x="T48" y="T49"/>
                </a:cxn>
                <a:cxn ang="T119">
                  <a:pos x="T50" y="T51"/>
                </a:cxn>
                <a:cxn ang="T120">
                  <a:pos x="T52" y="T53"/>
                </a:cxn>
                <a:cxn ang="T121">
                  <a:pos x="T54" y="T55"/>
                </a:cxn>
                <a:cxn ang="T122">
                  <a:pos x="T56" y="T57"/>
                </a:cxn>
                <a:cxn ang="T123">
                  <a:pos x="T58" y="T59"/>
                </a:cxn>
                <a:cxn ang="T124">
                  <a:pos x="T60" y="T61"/>
                </a:cxn>
                <a:cxn ang="T125">
                  <a:pos x="T62" y="T63"/>
                </a:cxn>
                <a:cxn ang="T126">
                  <a:pos x="T64" y="T65"/>
                </a:cxn>
                <a:cxn ang="T127">
                  <a:pos x="T66" y="T67"/>
                </a:cxn>
                <a:cxn ang="T128">
                  <a:pos x="T68" y="T69"/>
                </a:cxn>
                <a:cxn ang="T129">
                  <a:pos x="T70" y="T71"/>
                </a:cxn>
                <a:cxn ang="T130">
                  <a:pos x="T72" y="T73"/>
                </a:cxn>
                <a:cxn ang="T131">
                  <a:pos x="T74" y="T75"/>
                </a:cxn>
                <a:cxn ang="T132">
                  <a:pos x="T76" y="T77"/>
                </a:cxn>
                <a:cxn ang="T133">
                  <a:pos x="T78" y="T79"/>
                </a:cxn>
                <a:cxn ang="T134">
                  <a:pos x="T80" y="T81"/>
                </a:cxn>
                <a:cxn ang="T135">
                  <a:pos x="T82" y="T83"/>
                </a:cxn>
                <a:cxn ang="T136">
                  <a:pos x="T84" y="T85"/>
                </a:cxn>
                <a:cxn ang="T137">
                  <a:pos x="T86" y="T87"/>
                </a:cxn>
                <a:cxn ang="T138">
                  <a:pos x="T88" y="T89"/>
                </a:cxn>
                <a:cxn ang="T139">
                  <a:pos x="T90" y="T91"/>
                </a:cxn>
                <a:cxn ang="T140">
                  <a:pos x="T92" y="T93"/>
                </a:cxn>
              </a:cxnLst>
              <a:rect l="0" t="0" r="r" b="b"/>
              <a:pathLst>
                <a:path w="2401" h="1232">
                  <a:moveTo>
                    <a:pt x="2310" y="3"/>
                  </a:moveTo>
                  <a:lnTo>
                    <a:pt x="2280" y="3"/>
                  </a:lnTo>
                  <a:lnTo>
                    <a:pt x="2208" y="15"/>
                  </a:lnTo>
                  <a:lnTo>
                    <a:pt x="2136" y="27"/>
                  </a:lnTo>
                  <a:lnTo>
                    <a:pt x="2112" y="39"/>
                  </a:lnTo>
                  <a:lnTo>
                    <a:pt x="2088" y="57"/>
                  </a:lnTo>
                  <a:lnTo>
                    <a:pt x="2082" y="63"/>
                  </a:lnTo>
                  <a:lnTo>
                    <a:pt x="2076" y="69"/>
                  </a:lnTo>
                  <a:lnTo>
                    <a:pt x="1951" y="99"/>
                  </a:lnTo>
                  <a:lnTo>
                    <a:pt x="1896" y="111"/>
                  </a:lnTo>
                  <a:lnTo>
                    <a:pt x="1836" y="117"/>
                  </a:lnTo>
                  <a:lnTo>
                    <a:pt x="1704" y="135"/>
                  </a:lnTo>
                  <a:lnTo>
                    <a:pt x="1572" y="153"/>
                  </a:lnTo>
                  <a:lnTo>
                    <a:pt x="1434" y="165"/>
                  </a:lnTo>
                  <a:lnTo>
                    <a:pt x="1314" y="177"/>
                  </a:lnTo>
                  <a:lnTo>
                    <a:pt x="1260" y="183"/>
                  </a:lnTo>
                  <a:lnTo>
                    <a:pt x="1212" y="189"/>
                  </a:lnTo>
                  <a:lnTo>
                    <a:pt x="1176" y="189"/>
                  </a:lnTo>
                  <a:lnTo>
                    <a:pt x="1146" y="195"/>
                  </a:lnTo>
                  <a:lnTo>
                    <a:pt x="1128" y="195"/>
                  </a:lnTo>
                  <a:lnTo>
                    <a:pt x="1122" y="195"/>
                  </a:lnTo>
                  <a:lnTo>
                    <a:pt x="1116" y="201"/>
                  </a:lnTo>
                  <a:lnTo>
                    <a:pt x="1105" y="207"/>
                  </a:lnTo>
                  <a:lnTo>
                    <a:pt x="1075" y="231"/>
                  </a:lnTo>
                  <a:lnTo>
                    <a:pt x="1026" y="261"/>
                  </a:lnTo>
                  <a:lnTo>
                    <a:pt x="972" y="291"/>
                  </a:lnTo>
                  <a:lnTo>
                    <a:pt x="924" y="321"/>
                  </a:lnTo>
                  <a:lnTo>
                    <a:pt x="876" y="345"/>
                  </a:lnTo>
                  <a:lnTo>
                    <a:pt x="846" y="363"/>
                  </a:lnTo>
                  <a:lnTo>
                    <a:pt x="840" y="369"/>
                  </a:lnTo>
                  <a:lnTo>
                    <a:pt x="834" y="369"/>
                  </a:lnTo>
                  <a:lnTo>
                    <a:pt x="732" y="417"/>
                  </a:lnTo>
                  <a:lnTo>
                    <a:pt x="630" y="458"/>
                  </a:lnTo>
                  <a:lnTo>
                    <a:pt x="588" y="476"/>
                  </a:lnTo>
                  <a:lnTo>
                    <a:pt x="552" y="488"/>
                  </a:lnTo>
                  <a:lnTo>
                    <a:pt x="529" y="500"/>
                  </a:lnTo>
                  <a:lnTo>
                    <a:pt x="517" y="506"/>
                  </a:lnTo>
                  <a:lnTo>
                    <a:pt x="499" y="524"/>
                  </a:lnTo>
                  <a:lnTo>
                    <a:pt x="487" y="542"/>
                  </a:lnTo>
                  <a:lnTo>
                    <a:pt x="481" y="560"/>
                  </a:lnTo>
                  <a:lnTo>
                    <a:pt x="481" y="578"/>
                  </a:lnTo>
                  <a:lnTo>
                    <a:pt x="457" y="590"/>
                  </a:lnTo>
                  <a:lnTo>
                    <a:pt x="438" y="596"/>
                  </a:lnTo>
                  <a:lnTo>
                    <a:pt x="420" y="614"/>
                  </a:lnTo>
                  <a:lnTo>
                    <a:pt x="402" y="638"/>
                  </a:lnTo>
                  <a:lnTo>
                    <a:pt x="366" y="698"/>
                  </a:lnTo>
                  <a:lnTo>
                    <a:pt x="348" y="728"/>
                  </a:lnTo>
                  <a:lnTo>
                    <a:pt x="330" y="758"/>
                  </a:lnTo>
                  <a:lnTo>
                    <a:pt x="324" y="776"/>
                  </a:lnTo>
                  <a:lnTo>
                    <a:pt x="318" y="782"/>
                  </a:lnTo>
                  <a:lnTo>
                    <a:pt x="312" y="788"/>
                  </a:lnTo>
                  <a:lnTo>
                    <a:pt x="300" y="794"/>
                  </a:lnTo>
                  <a:lnTo>
                    <a:pt x="282" y="806"/>
                  </a:lnTo>
                  <a:lnTo>
                    <a:pt x="252" y="824"/>
                  </a:lnTo>
                  <a:lnTo>
                    <a:pt x="199" y="854"/>
                  </a:lnTo>
                  <a:lnTo>
                    <a:pt x="151" y="884"/>
                  </a:lnTo>
                  <a:lnTo>
                    <a:pt x="84" y="926"/>
                  </a:lnTo>
                  <a:lnTo>
                    <a:pt x="30" y="962"/>
                  </a:lnTo>
                  <a:lnTo>
                    <a:pt x="12" y="974"/>
                  </a:lnTo>
                  <a:lnTo>
                    <a:pt x="0" y="992"/>
                  </a:lnTo>
                  <a:lnTo>
                    <a:pt x="0" y="1004"/>
                  </a:lnTo>
                  <a:lnTo>
                    <a:pt x="0" y="1022"/>
                  </a:lnTo>
                  <a:lnTo>
                    <a:pt x="12" y="1040"/>
                  </a:lnTo>
                  <a:lnTo>
                    <a:pt x="42" y="1046"/>
                  </a:lnTo>
                  <a:lnTo>
                    <a:pt x="84" y="1046"/>
                  </a:lnTo>
                  <a:lnTo>
                    <a:pt x="132" y="1034"/>
                  </a:lnTo>
                  <a:lnTo>
                    <a:pt x="193" y="1022"/>
                  </a:lnTo>
                  <a:lnTo>
                    <a:pt x="264" y="1004"/>
                  </a:lnTo>
                  <a:lnTo>
                    <a:pt x="336" y="980"/>
                  </a:lnTo>
                  <a:lnTo>
                    <a:pt x="408" y="950"/>
                  </a:lnTo>
                  <a:lnTo>
                    <a:pt x="475" y="920"/>
                  </a:lnTo>
                  <a:lnTo>
                    <a:pt x="529" y="896"/>
                  </a:lnTo>
                  <a:lnTo>
                    <a:pt x="564" y="878"/>
                  </a:lnTo>
                  <a:lnTo>
                    <a:pt x="570" y="872"/>
                  </a:lnTo>
                  <a:lnTo>
                    <a:pt x="576" y="872"/>
                  </a:lnTo>
                  <a:lnTo>
                    <a:pt x="606" y="872"/>
                  </a:lnTo>
                  <a:lnTo>
                    <a:pt x="648" y="866"/>
                  </a:lnTo>
                  <a:lnTo>
                    <a:pt x="714" y="848"/>
                  </a:lnTo>
                  <a:lnTo>
                    <a:pt x="793" y="830"/>
                  </a:lnTo>
                  <a:lnTo>
                    <a:pt x="876" y="812"/>
                  </a:lnTo>
                  <a:lnTo>
                    <a:pt x="966" y="794"/>
                  </a:lnTo>
                  <a:lnTo>
                    <a:pt x="1063" y="782"/>
                  </a:lnTo>
                  <a:lnTo>
                    <a:pt x="1152" y="776"/>
                  </a:lnTo>
                  <a:lnTo>
                    <a:pt x="1212" y="782"/>
                  </a:lnTo>
                  <a:lnTo>
                    <a:pt x="1284" y="806"/>
                  </a:lnTo>
                  <a:lnTo>
                    <a:pt x="1357" y="836"/>
                  </a:lnTo>
                  <a:lnTo>
                    <a:pt x="1416" y="872"/>
                  </a:lnTo>
                  <a:lnTo>
                    <a:pt x="1434" y="890"/>
                  </a:lnTo>
                  <a:lnTo>
                    <a:pt x="1452" y="908"/>
                  </a:lnTo>
                  <a:lnTo>
                    <a:pt x="1464" y="932"/>
                  </a:lnTo>
                  <a:lnTo>
                    <a:pt x="1464" y="950"/>
                  </a:lnTo>
                  <a:lnTo>
                    <a:pt x="1458" y="968"/>
                  </a:lnTo>
                  <a:lnTo>
                    <a:pt x="1440" y="992"/>
                  </a:lnTo>
                  <a:lnTo>
                    <a:pt x="1410" y="1004"/>
                  </a:lnTo>
                  <a:lnTo>
                    <a:pt x="1369" y="1022"/>
                  </a:lnTo>
                  <a:lnTo>
                    <a:pt x="1302" y="1040"/>
                  </a:lnTo>
                  <a:lnTo>
                    <a:pt x="1248" y="1064"/>
                  </a:lnTo>
                  <a:lnTo>
                    <a:pt x="1200" y="1082"/>
                  </a:lnTo>
                  <a:lnTo>
                    <a:pt x="1158" y="1100"/>
                  </a:lnTo>
                  <a:lnTo>
                    <a:pt x="1128" y="1118"/>
                  </a:lnTo>
                  <a:lnTo>
                    <a:pt x="1110" y="1130"/>
                  </a:lnTo>
                  <a:lnTo>
                    <a:pt x="1093" y="1148"/>
                  </a:lnTo>
                  <a:lnTo>
                    <a:pt x="1081" y="1160"/>
                  </a:lnTo>
                  <a:lnTo>
                    <a:pt x="1069" y="1190"/>
                  </a:lnTo>
                  <a:lnTo>
                    <a:pt x="1075" y="1208"/>
                  </a:lnTo>
                  <a:lnTo>
                    <a:pt x="1081" y="1220"/>
                  </a:lnTo>
                  <a:lnTo>
                    <a:pt x="1087" y="1226"/>
                  </a:lnTo>
                  <a:lnTo>
                    <a:pt x="1093" y="1232"/>
                  </a:lnTo>
                  <a:lnTo>
                    <a:pt x="1110" y="1232"/>
                  </a:lnTo>
                  <a:lnTo>
                    <a:pt x="1128" y="1226"/>
                  </a:lnTo>
                  <a:lnTo>
                    <a:pt x="1152" y="1226"/>
                  </a:lnTo>
                  <a:lnTo>
                    <a:pt x="1212" y="1220"/>
                  </a:lnTo>
                  <a:lnTo>
                    <a:pt x="1272" y="1214"/>
                  </a:lnTo>
                  <a:lnTo>
                    <a:pt x="1332" y="1208"/>
                  </a:lnTo>
                  <a:lnTo>
                    <a:pt x="1393" y="1196"/>
                  </a:lnTo>
                  <a:lnTo>
                    <a:pt x="1416" y="1190"/>
                  </a:lnTo>
                  <a:lnTo>
                    <a:pt x="1434" y="1184"/>
                  </a:lnTo>
                  <a:lnTo>
                    <a:pt x="1446" y="1178"/>
                  </a:lnTo>
                  <a:lnTo>
                    <a:pt x="1452" y="1178"/>
                  </a:lnTo>
                  <a:lnTo>
                    <a:pt x="1464" y="1172"/>
                  </a:lnTo>
                  <a:lnTo>
                    <a:pt x="1488" y="1166"/>
                  </a:lnTo>
                  <a:lnTo>
                    <a:pt x="1530" y="1148"/>
                  </a:lnTo>
                  <a:lnTo>
                    <a:pt x="1578" y="1130"/>
                  </a:lnTo>
                  <a:lnTo>
                    <a:pt x="1681" y="1094"/>
                  </a:lnTo>
                  <a:lnTo>
                    <a:pt x="1722" y="1076"/>
                  </a:lnTo>
                  <a:lnTo>
                    <a:pt x="1758" y="1064"/>
                  </a:lnTo>
                  <a:lnTo>
                    <a:pt x="1812" y="1040"/>
                  </a:lnTo>
                  <a:lnTo>
                    <a:pt x="1848" y="1004"/>
                  </a:lnTo>
                  <a:lnTo>
                    <a:pt x="1872" y="962"/>
                  </a:lnTo>
                  <a:lnTo>
                    <a:pt x="1890" y="932"/>
                  </a:lnTo>
                  <a:lnTo>
                    <a:pt x="1932" y="866"/>
                  </a:lnTo>
                  <a:lnTo>
                    <a:pt x="1986" y="800"/>
                  </a:lnTo>
                  <a:lnTo>
                    <a:pt x="2046" y="740"/>
                  </a:lnTo>
                  <a:lnTo>
                    <a:pt x="2112" y="692"/>
                  </a:lnTo>
                  <a:lnTo>
                    <a:pt x="2166" y="650"/>
                  </a:lnTo>
                  <a:lnTo>
                    <a:pt x="2214" y="620"/>
                  </a:lnTo>
                  <a:lnTo>
                    <a:pt x="2244" y="596"/>
                  </a:lnTo>
                  <a:lnTo>
                    <a:pt x="2257" y="590"/>
                  </a:lnTo>
                  <a:lnTo>
                    <a:pt x="2400" y="518"/>
                  </a:lnTo>
                  <a:lnTo>
                    <a:pt x="2400" y="57"/>
                  </a:lnTo>
                  <a:lnTo>
                    <a:pt x="2401" y="0"/>
                  </a:lnTo>
                  <a:lnTo>
                    <a:pt x="2310" y="3"/>
                  </a:lnTo>
                  <a:close/>
                </a:path>
              </a:pathLst>
            </a:custGeom>
            <a:solidFill>
              <a:schemeClr val="bg2"/>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a:p>
          </p:txBody>
        </p:sp>
        <p:sp>
          <p:nvSpPr>
            <p:cNvPr id="6" name="Freeform 6">
              <a:extLst>
                <a:ext uri="{FF2B5EF4-FFF2-40B4-BE49-F238E27FC236}">
                  <a16:creationId xmlns:a16="http://schemas.microsoft.com/office/drawing/2014/main" id="{15D50C99-1508-EBE5-1AA4-CD6BEAE40749}"/>
                </a:ext>
              </a:extLst>
            </p:cNvPr>
            <p:cNvSpPr>
              <a:spLocks/>
            </p:cNvSpPr>
            <p:nvPr userDrawn="1"/>
          </p:nvSpPr>
          <p:spPr bwMode="hidden">
            <a:xfrm>
              <a:off x="3792" y="1536"/>
              <a:ext cx="1968" cy="762"/>
            </a:xfrm>
            <a:custGeom>
              <a:avLst/>
              <a:gdLst>
                <a:gd name="T0" fmla="*/ 965 w 1968"/>
                <a:gd name="T1" fmla="*/ 165 h 762"/>
                <a:gd name="T2" fmla="*/ 696 w 1968"/>
                <a:gd name="T3" fmla="*/ 200 h 762"/>
                <a:gd name="T4" fmla="*/ 693 w 1968"/>
                <a:gd name="T5" fmla="*/ 237 h 762"/>
                <a:gd name="T6" fmla="*/ 924 w 1968"/>
                <a:gd name="T7" fmla="*/ 258 h 762"/>
                <a:gd name="T8" fmla="*/ 993 w 1968"/>
                <a:gd name="T9" fmla="*/ 267 h 762"/>
                <a:gd name="T10" fmla="*/ 681 w 1968"/>
                <a:gd name="T11" fmla="*/ 291 h 762"/>
                <a:gd name="T12" fmla="*/ 633 w 1968"/>
                <a:gd name="T13" fmla="*/ 309 h 762"/>
                <a:gd name="T14" fmla="*/ 645 w 1968"/>
                <a:gd name="T15" fmla="*/ 336 h 762"/>
                <a:gd name="T16" fmla="*/ 672 w 1968"/>
                <a:gd name="T17" fmla="*/ 351 h 762"/>
                <a:gd name="T18" fmla="*/ 984 w 1968"/>
                <a:gd name="T19" fmla="*/ 333 h 762"/>
                <a:gd name="T20" fmla="*/ 1080 w 1968"/>
                <a:gd name="T21" fmla="*/ 357 h 762"/>
                <a:gd name="T22" fmla="*/ 624 w 1968"/>
                <a:gd name="T23" fmla="*/ 492 h 762"/>
                <a:gd name="T24" fmla="*/ 616 w 1968"/>
                <a:gd name="T25" fmla="*/ 536 h 762"/>
                <a:gd name="T26" fmla="*/ 8 w 1968"/>
                <a:gd name="T27" fmla="*/ 724 h 762"/>
                <a:gd name="T28" fmla="*/ 0 w 1968"/>
                <a:gd name="T29" fmla="*/ 756 h 762"/>
                <a:gd name="T30" fmla="*/ 27 w 1968"/>
                <a:gd name="T31" fmla="*/ 762 h 762"/>
                <a:gd name="T32" fmla="*/ 664 w 1968"/>
                <a:gd name="T33" fmla="*/ 564 h 762"/>
                <a:gd name="T34" fmla="*/ 856 w 1968"/>
                <a:gd name="T35" fmla="*/ 600 h 762"/>
                <a:gd name="T36" fmla="*/ 1158 w 1968"/>
                <a:gd name="T37" fmla="*/ 507 h 762"/>
                <a:gd name="T38" fmla="*/ 1434 w 1968"/>
                <a:gd name="T39" fmla="*/ 465 h 762"/>
                <a:gd name="T40" fmla="*/ 1572 w 1968"/>
                <a:gd name="T41" fmla="*/ 368 h 762"/>
                <a:gd name="T42" fmla="*/ 1712 w 1968"/>
                <a:gd name="T43" fmla="*/ 340 h 762"/>
                <a:gd name="T44" fmla="*/ 1856 w 1968"/>
                <a:gd name="T45" fmla="*/ 328 h 762"/>
                <a:gd name="T46" fmla="*/ 1968 w 1968"/>
                <a:gd name="T47" fmla="*/ 330 h 762"/>
                <a:gd name="T48" fmla="*/ 1968 w 1968"/>
                <a:gd name="T49" fmla="*/ 0 h 762"/>
                <a:gd name="T50" fmla="*/ 1934 w 1968"/>
                <a:gd name="T51" fmla="*/ 3 h 762"/>
                <a:gd name="T52" fmla="*/ 1832 w 1968"/>
                <a:gd name="T53" fmla="*/ 5 h 762"/>
                <a:gd name="T54" fmla="*/ 1682 w 1968"/>
                <a:gd name="T55" fmla="*/ 35 h 762"/>
                <a:gd name="T56" fmla="*/ 1643 w 1968"/>
                <a:gd name="T57" fmla="*/ 72 h 762"/>
                <a:gd name="T58" fmla="*/ 1392 w 1968"/>
                <a:gd name="T59" fmla="*/ 119 h 76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Lst>
              <a:rect l="0" t="0" r="r" b="b"/>
              <a:pathLst>
                <a:path w="1968" h="762">
                  <a:moveTo>
                    <a:pt x="965" y="165"/>
                  </a:moveTo>
                  <a:lnTo>
                    <a:pt x="696" y="200"/>
                  </a:lnTo>
                  <a:lnTo>
                    <a:pt x="693" y="237"/>
                  </a:lnTo>
                  <a:lnTo>
                    <a:pt x="924" y="258"/>
                  </a:lnTo>
                  <a:lnTo>
                    <a:pt x="993" y="267"/>
                  </a:lnTo>
                  <a:lnTo>
                    <a:pt x="681" y="291"/>
                  </a:lnTo>
                  <a:lnTo>
                    <a:pt x="633" y="309"/>
                  </a:lnTo>
                  <a:lnTo>
                    <a:pt x="645" y="336"/>
                  </a:lnTo>
                  <a:lnTo>
                    <a:pt x="672" y="351"/>
                  </a:lnTo>
                  <a:lnTo>
                    <a:pt x="984" y="333"/>
                  </a:lnTo>
                  <a:lnTo>
                    <a:pt x="1080" y="357"/>
                  </a:lnTo>
                  <a:lnTo>
                    <a:pt x="624" y="492"/>
                  </a:lnTo>
                  <a:lnTo>
                    <a:pt x="616" y="536"/>
                  </a:lnTo>
                  <a:lnTo>
                    <a:pt x="8" y="724"/>
                  </a:lnTo>
                  <a:lnTo>
                    <a:pt x="0" y="756"/>
                  </a:lnTo>
                  <a:lnTo>
                    <a:pt x="27" y="762"/>
                  </a:lnTo>
                  <a:lnTo>
                    <a:pt x="664" y="564"/>
                  </a:lnTo>
                  <a:lnTo>
                    <a:pt x="856" y="600"/>
                  </a:lnTo>
                  <a:lnTo>
                    <a:pt x="1158" y="507"/>
                  </a:lnTo>
                  <a:lnTo>
                    <a:pt x="1434" y="465"/>
                  </a:lnTo>
                  <a:lnTo>
                    <a:pt x="1572" y="368"/>
                  </a:lnTo>
                  <a:lnTo>
                    <a:pt x="1712" y="340"/>
                  </a:lnTo>
                  <a:lnTo>
                    <a:pt x="1856" y="328"/>
                  </a:lnTo>
                  <a:lnTo>
                    <a:pt x="1968" y="330"/>
                  </a:lnTo>
                  <a:lnTo>
                    <a:pt x="1968" y="0"/>
                  </a:lnTo>
                  <a:lnTo>
                    <a:pt x="1934" y="3"/>
                  </a:lnTo>
                  <a:lnTo>
                    <a:pt x="1832" y="5"/>
                  </a:lnTo>
                  <a:lnTo>
                    <a:pt x="1682" y="35"/>
                  </a:lnTo>
                  <a:lnTo>
                    <a:pt x="1643" y="72"/>
                  </a:lnTo>
                  <a:lnTo>
                    <a:pt x="1392" y="119"/>
                  </a:lnTo>
                </a:path>
              </a:pathLst>
            </a:custGeom>
            <a:gradFill rotWithShape="0">
              <a:gsLst>
                <a:gs pos="0">
                  <a:schemeClr val="bg2">
                    <a:gamma/>
                    <a:tint val="81961"/>
                    <a:invGamma/>
                  </a:schemeClr>
                </a:gs>
                <a:gs pos="100000">
                  <a:schemeClr val="bg2"/>
                </a:gs>
              </a:gsLst>
              <a:lin ang="2700000" scaled="1"/>
            </a:gradFill>
            <a:ln>
              <a:noFill/>
            </a:ln>
          </p:spPr>
          <p:txBody>
            <a:bodyPr/>
            <a:lstStyle/>
            <a:p>
              <a:pPr algn="ctr">
                <a:defRPr/>
              </a:pPr>
              <a:endParaRPr lang="en-US"/>
            </a:p>
          </p:txBody>
        </p:sp>
        <p:sp>
          <p:nvSpPr>
            <p:cNvPr id="7" name="Freeform 7">
              <a:extLst>
                <a:ext uri="{FF2B5EF4-FFF2-40B4-BE49-F238E27FC236}">
                  <a16:creationId xmlns:a16="http://schemas.microsoft.com/office/drawing/2014/main" id="{2A74CE67-9744-8FFC-DDCE-4BE2D67C61BE}"/>
                </a:ext>
              </a:extLst>
            </p:cNvPr>
            <p:cNvSpPr>
              <a:spLocks/>
            </p:cNvSpPr>
            <p:nvPr userDrawn="1"/>
          </p:nvSpPr>
          <p:spPr bwMode="hidden">
            <a:xfrm>
              <a:off x="3599" y="2477"/>
              <a:ext cx="186" cy="120"/>
            </a:xfrm>
            <a:custGeom>
              <a:avLst/>
              <a:gdLst>
                <a:gd name="T0" fmla="*/ 204 w 185"/>
                <a:gd name="T1" fmla="*/ 0 h 120"/>
                <a:gd name="T2" fmla="*/ 204 w 185"/>
                <a:gd name="T3" fmla="*/ 6 h 120"/>
                <a:gd name="T4" fmla="*/ 204 w 185"/>
                <a:gd name="T5" fmla="*/ 18 h 120"/>
                <a:gd name="T6" fmla="*/ 204 w 185"/>
                <a:gd name="T7" fmla="*/ 36 h 120"/>
                <a:gd name="T8" fmla="*/ 198 w 185"/>
                <a:gd name="T9" fmla="*/ 54 h 120"/>
                <a:gd name="T10" fmla="*/ 180 w 185"/>
                <a:gd name="T11" fmla="*/ 72 h 120"/>
                <a:gd name="T12" fmla="*/ 156 w 185"/>
                <a:gd name="T13" fmla="*/ 96 h 120"/>
                <a:gd name="T14" fmla="*/ 120 w 185"/>
                <a:gd name="T15" fmla="*/ 108 h 120"/>
                <a:gd name="T16" fmla="*/ 47 w 185"/>
                <a:gd name="T17" fmla="*/ 120 h 120"/>
                <a:gd name="T18" fmla="*/ 29 w 185"/>
                <a:gd name="T19" fmla="*/ 120 h 120"/>
                <a:gd name="T20" fmla="*/ 17 w 185"/>
                <a:gd name="T21" fmla="*/ 114 h 120"/>
                <a:gd name="T22" fmla="*/ 0 w 185"/>
                <a:gd name="T23" fmla="*/ 96 h 120"/>
                <a:gd name="T24" fmla="*/ 0 w 185"/>
                <a:gd name="T25" fmla="*/ 78 h 120"/>
                <a:gd name="T26" fmla="*/ 0 w 185"/>
                <a:gd name="T27" fmla="*/ 72 h 120"/>
                <a:gd name="T28" fmla="*/ 204 w 185"/>
                <a:gd name="T29" fmla="*/ 0 h 120"/>
                <a:gd name="T30" fmla="*/ 204 w 185"/>
                <a:gd name="T31" fmla="*/ 0 h 120"/>
                <a:gd name="T32" fmla="*/ 0 60000 65536"/>
                <a:gd name="T33" fmla="*/ 0 60000 65536"/>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Lst>
              <a:ahLst/>
              <a:cxnLst>
                <a:cxn ang="T32">
                  <a:pos x="T0" y="T1"/>
                </a:cxn>
                <a:cxn ang="T33">
                  <a:pos x="T2" y="T3"/>
                </a:cxn>
                <a:cxn ang="T34">
                  <a:pos x="T4" y="T5"/>
                </a:cxn>
                <a:cxn ang="T35">
                  <a:pos x="T6" y="T7"/>
                </a:cxn>
                <a:cxn ang="T36">
                  <a:pos x="T8" y="T9"/>
                </a:cxn>
                <a:cxn ang="T37">
                  <a:pos x="T10" y="T11"/>
                </a:cxn>
                <a:cxn ang="T38">
                  <a:pos x="T12" y="T13"/>
                </a:cxn>
                <a:cxn ang="T39">
                  <a:pos x="T14" y="T15"/>
                </a:cxn>
                <a:cxn ang="T40">
                  <a:pos x="T16" y="T17"/>
                </a:cxn>
                <a:cxn ang="T41">
                  <a:pos x="T18" y="T19"/>
                </a:cxn>
                <a:cxn ang="T42">
                  <a:pos x="T20" y="T21"/>
                </a:cxn>
                <a:cxn ang="T43">
                  <a:pos x="T22" y="T23"/>
                </a:cxn>
                <a:cxn ang="T44">
                  <a:pos x="T24" y="T25"/>
                </a:cxn>
                <a:cxn ang="T45">
                  <a:pos x="T26" y="T27"/>
                </a:cxn>
                <a:cxn ang="T46">
                  <a:pos x="T28" y="T29"/>
                </a:cxn>
                <a:cxn ang="T47">
                  <a:pos x="T30" y="T31"/>
                </a:cxn>
              </a:cxnLst>
              <a:rect l="0" t="0" r="r" b="b"/>
              <a:pathLst>
                <a:path w="185" h="120">
                  <a:moveTo>
                    <a:pt x="185" y="0"/>
                  </a:moveTo>
                  <a:lnTo>
                    <a:pt x="185" y="6"/>
                  </a:lnTo>
                  <a:lnTo>
                    <a:pt x="185" y="18"/>
                  </a:lnTo>
                  <a:lnTo>
                    <a:pt x="185" y="36"/>
                  </a:lnTo>
                  <a:lnTo>
                    <a:pt x="179" y="54"/>
                  </a:lnTo>
                  <a:lnTo>
                    <a:pt x="161" y="72"/>
                  </a:lnTo>
                  <a:lnTo>
                    <a:pt x="137" y="96"/>
                  </a:lnTo>
                  <a:lnTo>
                    <a:pt x="101" y="108"/>
                  </a:lnTo>
                  <a:lnTo>
                    <a:pt x="47" y="120"/>
                  </a:lnTo>
                  <a:lnTo>
                    <a:pt x="29" y="120"/>
                  </a:lnTo>
                  <a:lnTo>
                    <a:pt x="17" y="114"/>
                  </a:lnTo>
                  <a:lnTo>
                    <a:pt x="0" y="96"/>
                  </a:lnTo>
                  <a:lnTo>
                    <a:pt x="0" y="78"/>
                  </a:lnTo>
                  <a:lnTo>
                    <a:pt x="0" y="72"/>
                  </a:lnTo>
                  <a:lnTo>
                    <a:pt x="185" y="0"/>
                  </a:lnTo>
                  <a:close/>
                </a:path>
              </a:pathLst>
            </a:custGeom>
            <a:solidFill>
              <a:schemeClr val="bg1"/>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a:p>
          </p:txBody>
        </p:sp>
        <p:sp>
          <p:nvSpPr>
            <p:cNvPr id="8" name="Freeform 8">
              <a:extLst>
                <a:ext uri="{FF2B5EF4-FFF2-40B4-BE49-F238E27FC236}">
                  <a16:creationId xmlns:a16="http://schemas.microsoft.com/office/drawing/2014/main" id="{75F7CA27-9AFE-0079-8F73-51C48A30BDAF}"/>
                </a:ext>
              </a:extLst>
            </p:cNvPr>
            <p:cNvSpPr>
              <a:spLocks/>
            </p:cNvSpPr>
            <p:nvPr userDrawn="1"/>
          </p:nvSpPr>
          <p:spPr bwMode="hidden">
            <a:xfrm>
              <a:off x="3779" y="2393"/>
              <a:ext cx="185" cy="120"/>
            </a:xfrm>
            <a:custGeom>
              <a:avLst/>
              <a:gdLst>
                <a:gd name="T0" fmla="*/ 185 w 185"/>
                <a:gd name="T1" fmla="*/ 0 h 120"/>
                <a:gd name="T2" fmla="*/ 185 w 185"/>
                <a:gd name="T3" fmla="*/ 6 h 120"/>
                <a:gd name="T4" fmla="*/ 179 w 185"/>
                <a:gd name="T5" fmla="*/ 24 h 120"/>
                <a:gd name="T6" fmla="*/ 167 w 185"/>
                <a:gd name="T7" fmla="*/ 42 h 120"/>
                <a:gd name="T8" fmla="*/ 149 w 185"/>
                <a:gd name="T9" fmla="*/ 66 h 120"/>
                <a:gd name="T10" fmla="*/ 131 w 185"/>
                <a:gd name="T11" fmla="*/ 90 h 120"/>
                <a:gd name="T12" fmla="*/ 102 w 185"/>
                <a:gd name="T13" fmla="*/ 108 h 120"/>
                <a:gd name="T14" fmla="*/ 66 w 185"/>
                <a:gd name="T15" fmla="*/ 120 h 120"/>
                <a:gd name="T16" fmla="*/ 18 w 185"/>
                <a:gd name="T17" fmla="*/ 120 h 120"/>
                <a:gd name="T18" fmla="*/ 0 w 185"/>
                <a:gd name="T19" fmla="*/ 60 h 120"/>
                <a:gd name="T20" fmla="*/ 185 w 185"/>
                <a:gd name="T21" fmla="*/ 0 h 120"/>
                <a:gd name="T22" fmla="*/ 185 w 185"/>
                <a:gd name="T23" fmla="*/ 0 h 120"/>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0" t="0" r="r" b="b"/>
              <a:pathLst>
                <a:path w="185" h="120">
                  <a:moveTo>
                    <a:pt x="185" y="0"/>
                  </a:moveTo>
                  <a:lnTo>
                    <a:pt x="185" y="6"/>
                  </a:lnTo>
                  <a:lnTo>
                    <a:pt x="179" y="24"/>
                  </a:lnTo>
                  <a:lnTo>
                    <a:pt x="167" y="42"/>
                  </a:lnTo>
                  <a:lnTo>
                    <a:pt x="149" y="66"/>
                  </a:lnTo>
                  <a:lnTo>
                    <a:pt x="131" y="90"/>
                  </a:lnTo>
                  <a:lnTo>
                    <a:pt x="102" y="108"/>
                  </a:lnTo>
                  <a:lnTo>
                    <a:pt x="66" y="120"/>
                  </a:lnTo>
                  <a:lnTo>
                    <a:pt x="18" y="120"/>
                  </a:lnTo>
                  <a:lnTo>
                    <a:pt x="0" y="60"/>
                  </a:lnTo>
                  <a:lnTo>
                    <a:pt x="185" y="0"/>
                  </a:lnTo>
                  <a:close/>
                </a:path>
              </a:pathLst>
            </a:custGeom>
            <a:solidFill>
              <a:schemeClr val="bg1"/>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a:p>
          </p:txBody>
        </p:sp>
        <p:sp>
          <p:nvSpPr>
            <p:cNvPr id="9" name="Freeform 9">
              <a:extLst>
                <a:ext uri="{FF2B5EF4-FFF2-40B4-BE49-F238E27FC236}">
                  <a16:creationId xmlns:a16="http://schemas.microsoft.com/office/drawing/2014/main" id="{715E34C2-40D7-9663-5A7A-D6462721587C}"/>
                </a:ext>
              </a:extLst>
            </p:cNvPr>
            <p:cNvSpPr>
              <a:spLocks/>
            </p:cNvSpPr>
            <p:nvPr userDrawn="1"/>
          </p:nvSpPr>
          <p:spPr bwMode="hidden">
            <a:xfrm>
              <a:off x="3839" y="1836"/>
              <a:ext cx="528" cy="275"/>
            </a:xfrm>
            <a:custGeom>
              <a:avLst/>
              <a:gdLst>
                <a:gd name="T0" fmla="*/ 0 w 526"/>
                <a:gd name="T1" fmla="*/ 275 h 275"/>
                <a:gd name="T2" fmla="*/ 0 w 526"/>
                <a:gd name="T3" fmla="*/ 269 h 275"/>
                <a:gd name="T4" fmla="*/ 6 w 526"/>
                <a:gd name="T5" fmla="*/ 251 h 275"/>
                <a:gd name="T6" fmla="*/ 6 w 526"/>
                <a:gd name="T7" fmla="*/ 239 h 275"/>
                <a:gd name="T8" fmla="*/ 12 w 526"/>
                <a:gd name="T9" fmla="*/ 227 h 275"/>
                <a:gd name="T10" fmla="*/ 18 w 526"/>
                <a:gd name="T11" fmla="*/ 221 h 275"/>
                <a:gd name="T12" fmla="*/ 36 w 526"/>
                <a:gd name="T13" fmla="*/ 215 h 275"/>
                <a:gd name="T14" fmla="*/ 77 w 526"/>
                <a:gd name="T15" fmla="*/ 203 h 275"/>
                <a:gd name="T16" fmla="*/ 156 w 526"/>
                <a:gd name="T17" fmla="*/ 179 h 275"/>
                <a:gd name="T18" fmla="*/ 228 w 526"/>
                <a:gd name="T19" fmla="*/ 143 h 275"/>
                <a:gd name="T20" fmla="*/ 270 w 526"/>
                <a:gd name="T21" fmla="*/ 120 h 275"/>
                <a:gd name="T22" fmla="*/ 318 w 526"/>
                <a:gd name="T23" fmla="*/ 96 h 275"/>
                <a:gd name="T24" fmla="*/ 431 w 526"/>
                <a:gd name="T25" fmla="*/ 48 h 275"/>
                <a:gd name="T26" fmla="*/ 480 w 526"/>
                <a:gd name="T27" fmla="*/ 30 h 275"/>
                <a:gd name="T28" fmla="*/ 516 w 526"/>
                <a:gd name="T29" fmla="*/ 12 h 275"/>
                <a:gd name="T30" fmla="*/ 540 w 526"/>
                <a:gd name="T31" fmla="*/ 6 h 275"/>
                <a:gd name="T32" fmla="*/ 558 w 526"/>
                <a:gd name="T33" fmla="*/ 0 h 275"/>
                <a:gd name="T34" fmla="*/ 564 w 526"/>
                <a:gd name="T35" fmla="*/ 0 h 275"/>
                <a:gd name="T36" fmla="*/ 558 w 526"/>
                <a:gd name="T37" fmla="*/ 6 h 275"/>
                <a:gd name="T38" fmla="*/ 546 w 526"/>
                <a:gd name="T39" fmla="*/ 12 h 275"/>
                <a:gd name="T40" fmla="*/ 522 w 526"/>
                <a:gd name="T41" fmla="*/ 24 h 275"/>
                <a:gd name="T42" fmla="*/ 498 w 526"/>
                <a:gd name="T43" fmla="*/ 42 h 275"/>
                <a:gd name="T44" fmla="*/ 474 w 526"/>
                <a:gd name="T45" fmla="*/ 54 h 275"/>
                <a:gd name="T46" fmla="*/ 431 w 526"/>
                <a:gd name="T47" fmla="*/ 78 h 275"/>
                <a:gd name="T48" fmla="*/ 359 w 526"/>
                <a:gd name="T49" fmla="*/ 108 h 275"/>
                <a:gd name="T50" fmla="*/ 294 w 526"/>
                <a:gd name="T51" fmla="*/ 143 h 275"/>
                <a:gd name="T52" fmla="*/ 131 w 526"/>
                <a:gd name="T53" fmla="*/ 221 h 275"/>
                <a:gd name="T54" fmla="*/ 65 w 526"/>
                <a:gd name="T55" fmla="*/ 251 h 275"/>
                <a:gd name="T56" fmla="*/ 0 w 526"/>
                <a:gd name="T57" fmla="*/ 275 h 275"/>
                <a:gd name="T58" fmla="*/ 0 w 526"/>
                <a:gd name="T59" fmla="*/ 275 h 275"/>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Lst>
              <a:ahLst/>
              <a:cxnLst>
                <a:cxn ang="T60">
                  <a:pos x="T0" y="T1"/>
                </a:cxn>
                <a:cxn ang="T61">
                  <a:pos x="T2" y="T3"/>
                </a:cxn>
                <a:cxn ang="T62">
                  <a:pos x="T4" y="T5"/>
                </a:cxn>
                <a:cxn ang="T63">
                  <a:pos x="T6" y="T7"/>
                </a:cxn>
                <a:cxn ang="T64">
                  <a:pos x="T8" y="T9"/>
                </a:cxn>
                <a:cxn ang="T65">
                  <a:pos x="T10" y="T11"/>
                </a:cxn>
                <a:cxn ang="T66">
                  <a:pos x="T12" y="T13"/>
                </a:cxn>
                <a:cxn ang="T67">
                  <a:pos x="T14" y="T15"/>
                </a:cxn>
                <a:cxn ang="T68">
                  <a:pos x="T16" y="T17"/>
                </a:cxn>
                <a:cxn ang="T69">
                  <a:pos x="T18" y="T19"/>
                </a:cxn>
                <a:cxn ang="T70">
                  <a:pos x="T20" y="T21"/>
                </a:cxn>
                <a:cxn ang="T71">
                  <a:pos x="T22" y="T23"/>
                </a:cxn>
                <a:cxn ang="T72">
                  <a:pos x="T24" y="T25"/>
                </a:cxn>
                <a:cxn ang="T73">
                  <a:pos x="T26" y="T27"/>
                </a:cxn>
                <a:cxn ang="T74">
                  <a:pos x="T28" y="T29"/>
                </a:cxn>
                <a:cxn ang="T75">
                  <a:pos x="T30" y="T31"/>
                </a:cxn>
                <a:cxn ang="T76">
                  <a:pos x="T32" y="T33"/>
                </a:cxn>
                <a:cxn ang="T77">
                  <a:pos x="T34" y="T35"/>
                </a:cxn>
                <a:cxn ang="T78">
                  <a:pos x="T36" y="T37"/>
                </a:cxn>
                <a:cxn ang="T79">
                  <a:pos x="T38" y="T39"/>
                </a:cxn>
                <a:cxn ang="T80">
                  <a:pos x="T40" y="T41"/>
                </a:cxn>
                <a:cxn ang="T81">
                  <a:pos x="T42" y="T43"/>
                </a:cxn>
                <a:cxn ang="T82">
                  <a:pos x="T44" y="T45"/>
                </a:cxn>
                <a:cxn ang="T83">
                  <a:pos x="T46" y="T47"/>
                </a:cxn>
                <a:cxn ang="T84">
                  <a:pos x="T48" y="T49"/>
                </a:cxn>
                <a:cxn ang="T85">
                  <a:pos x="T50" y="T51"/>
                </a:cxn>
                <a:cxn ang="T86">
                  <a:pos x="T52" y="T53"/>
                </a:cxn>
                <a:cxn ang="T87">
                  <a:pos x="T54" y="T55"/>
                </a:cxn>
                <a:cxn ang="T88">
                  <a:pos x="T56" y="T57"/>
                </a:cxn>
                <a:cxn ang="T89">
                  <a:pos x="T58" y="T59"/>
                </a:cxn>
              </a:cxnLst>
              <a:rect l="0" t="0" r="r" b="b"/>
              <a:pathLst>
                <a:path w="526" h="275">
                  <a:moveTo>
                    <a:pt x="0" y="275"/>
                  </a:moveTo>
                  <a:lnTo>
                    <a:pt x="0" y="269"/>
                  </a:lnTo>
                  <a:lnTo>
                    <a:pt x="6" y="251"/>
                  </a:lnTo>
                  <a:lnTo>
                    <a:pt x="6" y="239"/>
                  </a:lnTo>
                  <a:lnTo>
                    <a:pt x="12" y="227"/>
                  </a:lnTo>
                  <a:lnTo>
                    <a:pt x="18" y="221"/>
                  </a:lnTo>
                  <a:lnTo>
                    <a:pt x="36" y="215"/>
                  </a:lnTo>
                  <a:lnTo>
                    <a:pt x="77" y="203"/>
                  </a:lnTo>
                  <a:lnTo>
                    <a:pt x="137" y="179"/>
                  </a:lnTo>
                  <a:lnTo>
                    <a:pt x="209" y="143"/>
                  </a:lnTo>
                  <a:lnTo>
                    <a:pt x="251" y="120"/>
                  </a:lnTo>
                  <a:lnTo>
                    <a:pt x="299" y="96"/>
                  </a:lnTo>
                  <a:lnTo>
                    <a:pt x="394" y="48"/>
                  </a:lnTo>
                  <a:lnTo>
                    <a:pt x="442" y="30"/>
                  </a:lnTo>
                  <a:lnTo>
                    <a:pt x="478" y="12"/>
                  </a:lnTo>
                  <a:lnTo>
                    <a:pt x="502" y="6"/>
                  </a:lnTo>
                  <a:lnTo>
                    <a:pt x="520" y="0"/>
                  </a:lnTo>
                  <a:lnTo>
                    <a:pt x="526" y="0"/>
                  </a:lnTo>
                  <a:lnTo>
                    <a:pt x="520" y="6"/>
                  </a:lnTo>
                  <a:lnTo>
                    <a:pt x="508" y="12"/>
                  </a:lnTo>
                  <a:lnTo>
                    <a:pt x="484" y="24"/>
                  </a:lnTo>
                  <a:lnTo>
                    <a:pt x="460" y="42"/>
                  </a:lnTo>
                  <a:lnTo>
                    <a:pt x="436" y="54"/>
                  </a:lnTo>
                  <a:lnTo>
                    <a:pt x="394" y="78"/>
                  </a:lnTo>
                  <a:lnTo>
                    <a:pt x="340" y="108"/>
                  </a:lnTo>
                  <a:lnTo>
                    <a:pt x="275" y="143"/>
                  </a:lnTo>
                  <a:lnTo>
                    <a:pt x="131" y="221"/>
                  </a:lnTo>
                  <a:lnTo>
                    <a:pt x="65" y="251"/>
                  </a:lnTo>
                  <a:lnTo>
                    <a:pt x="0" y="275"/>
                  </a:lnTo>
                  <a:close/>
                </a:path>
              </a:pathLst>
            </a:custGeom>
            <a:solidFill>
              <a:schemeClr val="bg1"/>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a:p>
          </p:txBody>
        </p:sp>
        <p:sp>
          <p:nvSpPr>
            <p:cNvPr id="10" name="Freeform 10">
              <a:extLst>
                <a:ext uri="{FF2B5EF4-FFF2-40B4-BE49-F238E27FC236}">
                  <a16:creationId xmlns:a16="http://schemas.microsoft.com/office/drawing/2014/main" id="{C8739628-F6DA-CBB9-60AE-8FE9B78C701B}"/>
                </a:ext>
              </a:extLst>
            </p:cNvPr>
            <p:cNvSpPr>
              <a:spLocks/>
            </p:cNvSpPr>
            <p:nvPr userDrawn="1"/>
          </p:nvSpPr>
          <p:spPr bwMode="hidden">
            <a:xfrm>
              <a:off x="3676" y="2015"/>
              <a:ext cx="721" cy="306"/>
            </a:xfrm>
            <a:custGeom>
              <a:avLst/>
              <a:gdLst>
                <a:gd name="T0" fmla="*/ 48 w 718"/>
                <a:gd name="T1" fmla="*/ 216 h 306"/>
                <a:gd name="T2" fmla="*/ 30 w 718"/>
                <a:gd name="T3" fmla="*/ 252 h 306"/>
                <a:gd name="T4" fmla="*/ 12 w 718"/>
                <a:gd name="T5" fmla="*/ 282 h 306"/>
                <a:gd name="T6" fmla="*/ 6 w 718"/>
                <a:gd name="T7" fmla="*/ 300 h 306"/>
                <a:gd name="T8" fmla="*/ 0 w 718"/>
                <a:gd name="T9" fmla="*/ 306 h 306"/>
                <a:gd name="T10" fmla="*/ 48 w 718"/>
                <a:gd name="T11" fmla="*/ 276 h 306"/>
                <a:gd name="T12" fmla="*/ 84 w 718"/>
                <a:gd name="T13" fmla="*/ 252 h 306"/>
                <a:gd name="T14" fmla="*/ 108 w 718"/>
                <a:gd name="T15" fmla="*/ 234 h 306"/>
                <a:gd name="T16" fmla="*/ 139 w 718"/>
                <a:gd name="T17" fmla="*/ 228 h 306"/>
                <a:gd name="T18" fmla="*/ 145 w 718"/>
                <a:gd name="T19" fmla="*/ 228 h 306"/>
                <a:gd name="T20" fmla="*/ 163 w 718"/>
                <a:gd name="T21" fmla="*/ 222 h 306"/>
                <a:gd name="T22" fmla="*/ 187 w 718"/>
                <a:gd name="T23" fmla="*/ 216 h 306"/>
                <a:gd name="T24" fmla="*/ 217 w 718"/>
                <a:gd name="T25" fmla="*/ 204 h 306"/>
                <a:gd name="T26" fmla="*/ 294 w 718"/>
                <a:gd name="T27" fmla="*/ 180 h 306"/>
                <a:gd name="T28" fmla="*/ 409 w 718"/>
                <a:gd name="T29" fmla="*/ 156 h 306"/>
                <a:gd name="T30" fmla="*/ 499 w 718"/>
                <a:gd name="T31" fmla="*/ 126 h 306"/>
                <a:gd name="T32" fmla="*/ 582 w 718"/>
                <a:gd name="T33" fmla="*/ 102 h 306"/>
                <a:gd name="T34" fmla="*/ 618 w 718"/>
                <a:gd name="T35" fmla="*/ 90 h 306"/>
                <a:gd name="T36" fmla="*/ 661 w 718"/>
                <a:gd name="T37" fmla="*/ 84 h 306"/>
                <a:gd name="T38" fmla="*/ 679 w 718"/>
                <a:gd name="T39" fmla="*/ 78 h 306"/>
                <a:gd name="T40" fmla="*/ 685 w 718"/>
                <a:gd name="T41" fmla="*/ 72 h 306"/>
                <a:gd name="T42" fmla="*/ 691 w 718"/>
                <a:gd name="T43" fmla="*/ 66 h 306"/>
                <a:gd name="T44" fmla="*/ 709 w 718"/>
                <a:gd name="T45" fmla="*/ 60 h 306"/>
                <a:gd name="T46" fmla="*/ 751 w 718"/>
                <a:gd name="T47" fmla="*/ 30 h 306"/>
                <a:gd name="T48" fmla="*/ 769 w 718"/>
                <a:gd name="T49" fmla="*/ 18 h 306"/>
                <a:gd name="T50" fmla="*/ 775 w 718"/>
                <a:gd name="T51" fmla="*/ 6 h 306"/>
                <a:gd name="T52" fmla="*/ 769 w 718"/>
                <a:gd name="T53" fmla="*/ 0 h 306"/>
                <a:gd name="T54" fmla="*/ 745 w 718"/>
                <a:gd name="T55" fmla="*/ 0 h 306"/>
                <a:gd name="T56" fmla="*/ 685 w 718"/>
                <a:gd name="T57" fmla="*/ 0 h 306"/>
                <a:gd name="T58" fmla="*/ 627 w 718"/>
                <a:gd name="T59" fmla="*/ 0 h 306"/>
                <a:gd name="T60" fmla="*/ 582 w 718"/>
                <a:gd name="T61" fmla="*/ 0 h 306"/>
                <a:gd name="T62" fmla="*/ 552 w 718"/>
                <a:gd name="T63" fmla="*/ 18 h 306"/>
                <a:gd name="T64" fmla="*/ 523 w 718"/>
                <a:gd name="T65" fmla="*/ 42 h 306"/>
                <a:gd name="T66" fmla="*/ 505 w 718"/>
                <a:gd name="T67" fmla="*/ 54 h 306"/>
                <a:gd name="T68" fmla="*/ 487 w 718"/>
                <a:gd name="T69" fmla="*/ 60 h 306"/>
                <a:gd name="T70" fmla="*/ 463 w 718"/>
                <a:gd name="T71" fmla="*/ 60 h 306"/>
                <a:gd name="T72" fmla="*/ 427 w 718"/>
                <a:gd name="T73" fmla="*/ 66 h 306"/>
                <a:gd name="T74" fmla="*/ 373 w 718"/>
                <a:gd name="T75" fmla="*/ 84 h 306"/>
                <a:gd name="T76" fmla="*/ 330 w 718"/>
                <a:gd name="T77" fmla="*/ 108 h 306"/>
                <a:gd name="T78" fmla="*/ 306 w 718"/>
                <a:gd name="T79" fmla="*/ 126 h 306"/>
                <a:gd name="T80" fmla="*/ 294 w 718"/>
                <a:gd name="T81" fmla="*/ 132 h 306"/>
                <a:gd name="T82" fmla="*/ 276 w 718"/>
                <a:gd name="T83" fmla="*/ 138 h 306"/>
                <a:gd name="T84" fmla="*/ 240 w 718"/>
                <a:gd name="T85" fmla="*/ 138 h 306"/>
                <a:gd name="T86" fmla="*/ 205 w 718"/>
                <a:gd name="T87" fmla="*/ 138 h 306"/>
                <a:gd name="T88" fmla="*/ 199 w 718"/>
                <a:gd name="T89" fmla="*/ 138 h 306"/>
                <a:gd name="T90" fmla="*/ 193 w 718"/>
                <a:gd name="T91" fmla="*/ 138 h 306"/>
                <a:gd name="T92" fmla="*/ 114 w 718"/>
                <a:gd name="T93" fmla="*/ 162 h 306"/>
                <a:gd name="T94" fmla="*/ 48 w 718"/>
                <a:gd name="T95" fmla="*/ 216 h 306"/>
                <a:gd name="T96" fmla="*/ 48 w 718"/>
                <a:gd name="T97" fmla="*/ 216 h 30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Lst>
              <a:ahLst/>
              <a:cxnLst>
                <a:cxn ang="T98">
                  <a:pos x="T0" y="T1"/>
                </a:cxn>
                <a:cxn ang="T99">
                  <a:pos x="T2" y="T3"/>
                </a:cxn>
                <a:cxn ang="T100">
                  <a:pos x="T4" y="T5"/>
                </a:cxn>
                <a:cxn ang="T101">
                  <a:pos x="T6" y="T7"/>
                </a:cxn>
                <a:cxn ang="T102">
                  <a:pos x="T8" y="T9"/>
                </a:cxn>
                <a:cxn ang="T103">
                  <a:pos x="T10" y="T11"/>
                </a:cxn>
                <a:cxn ang="T104">
                  <a:pos x="T12" y="T13"/>
                </a:cxn>
                <a:cxn ang="T105">
                  <a:pos x="T14" y="T15"/>
                </a:cxn>
                <a:cxn ang="T106">
                  <a:pos x="T16" y="T17"/>
                </a:cxn>
                <a:cxn ang="T107">
                  <a:pos x="T18" y="T19"/>
                </a:cxn>
                <a:cxn ang="T108">
                  <a:pos x="T20" y="T21"/>
                </a:cxn>
                <a:cxn ang="T109">
                  <a:pos x="T22" y="T23"/>
                </a:cxn>
                <a:cxn ang="T110">
                  <a:pos x="T24" y="T25"/>
                </a:cxn>
                <a:cxn ang="T111">
                  <a:pos x="T26" y="T27"/>
                </a:cxn>
                <a:cxn ang="T112">
                  <a:pos x="T28" y="T29"/>
                </a:cxn>
                <a:cxn ang="T113">
                  <a:pos x="T30" y="T31"/>
                </a:cxn>
                <a:cxn ang="T114">
                  <a:pos x="T32" y="T33"/>
                </a:cxn>
                <a:cxn ang="T115">
                  <a:pos x="T34" y="T35"/>
                </a:cxn>
                <a:cxn ang="T116">
                  <a:pos x="T36" y="T37"/>
                </a:cxn>
                <a:cxn ang="T117">
                  <a:pos x="T38" y="T39"/>
                </a:cxn>
                <a:cxn ang="T118">
                  <a:pos x="T40" y="T41"/>
                </a:cxn>
                <a:cxn ang="T119">
                  <a:pos x="T42" y="T43"/>
                </a:cxn>
                <a:cxn ang="T120">
                  <a:pos x="T44" y="T45"/>
                </a:cxn>
                <a:cxn ang="T121">
                  <a:pos x="T46" y="T47"/>
                </a:cxn>
                <a:cxn ang="T122">
                  <a:pos x="T48" y="T49"/>
                </a:cxn>
                <a:cxn ang="T123">
                  <a:pos x="T50" y="T51"/>
                </a:cxn>
                <a:cxn ang="T124">
                  <a:pos x="T52" y="T53"/>
                </a:cxn>
                <a:cxn ang="T125">
                  <a:pos x="T54" y="T55"/>
                </a:cxn>
                <a:cxn ang="T126">
                  <a:pos x="T56" y="T57"/>
                </a:cxn>
                <a:cxn ang="T127">
                  <a:pos x="T58" y="T59"/>
                </a:cxn>
                <a:cxn ang="T128">
                  <a:pos x="T60" y="T61"/>
                </a:cxn>
                <a:cxn ang="T129">
                  <a:pos x="T62" y="T63"/>
                </a:cxn>
                <a:cxn ang="T130">
                  <a:pos x="T64" y="T65"/>
                </a:cxn>
                <a:cxn ang="T131">
                  <a:pos x="T66" y="T67"/>
                </a:cxn>
                <a:cxn ang="T132">
                  <a:pos x="T68" y="T69"/>
                </a:cxn>
                <a:cxn ang="T133">
                  <a:pos x="T70" y="T71"/>
                </a:cxn>
                <a:cxn ang="T134">
                  <a:pos x="T72" y="T73"/>
                </a:cxn>
                <a:cxn ang="T135">
                  <a:pos x="T74" y="T75"/>
                </a:cxn>
                <a:cxn ang="T136">
                  <a:pos x="T76" y="T77"/>
                </a:cxn>
                <a:cxn ang="T137">
                  <a:pos x="T78" y="T79"/>
                </a:cxn>
                <a:cxn ang="T138">
                  <a:pos x="T80" y="T81"/>
                </a:cxn>
                <a:cxn ang="T139">
                  <a:pos x="T82" y="T83"/>
                </a:cxn>
                <a:cxn ang="T140">
                  <a:pos x="T84" y="T85"/>
                </a:cxn>
                <a:cxn ang="T141">
                  <a:pos x="T86" y="T87"/>
                </a:cxn>
                <a:cxn ang="T142">
                  <a:pos x="T88" y="T89"/>
                </a:cxn>
                <a:cxn ang="T143">
                  <a:pos x="T90" y="T91"/>
                </a:cxn>
                <a:cxn ang="T144">
                  <a:pos x="T92" y="T93"/>
                </a:cxn>
                <a:cxn ang="T145">
                  <a:pos x="T94" y="T95"/>
                </a:cxn>
                <a:cxn ang="T146">
                  <a:pos x="T96" y="T97"/>
                </a:cxn>
              </a:cxnLst>
              <a:rect l="0" t="0" r="r" b="b"/>
              <a:pathLst>
                <a:path w="718" h="306">
                  <a:moveTo>
                    <a:pt x="48" y="216"/>
                  </a:moveTo>
                  <a:lnTo>
                    <a:pt x="30" y="252"/>
                  </a:lnTo>
                  <a:lnTo>
                    <a:pt x="12" y="282"/>
                  </a:lnTo>
                  <a:lnTo>
                    <a:pt x="6" y="300"/>
                  </a:lnTo>
                  <a:lnTo>
                    <a:pt x="0" y="306"/>
                  </a:lnTo>
                  <a:lnTo>
                    <a:pt x="48" y="276"/>
                  </a:lnTo>
                  <a:lnTo>
                    <a:pt x="84" y="252"/>
                  </a:lnTo>
                  <a:lnTo>
                    <a:pt x="108" y="234"/>
                  </a:lnTo>
                  <a:lnTo>
                    <a:pt x="120" y="228"/>
                  </a:lnTo>
                  <a:lnTo>
                    <a:pt x="126" y="228"/>
                  </a:lnTo>
                  <a:lnTo>
                    <a:pt x="144" y="222"/>
                  </a:lnTo>
                  <a:lnTo>
                    <a:pt x="168" y="216"/>
                  </a:lnTo>
                  <a:lnTo>
                    <a:pt x="198" y="204"/>
                  </a:lnTo>
                  <a:lnTo>
                    <a:pt x="275" y="180"/>
                  </a:lnTo>
                  <a:lnTo>
                    <a:pt x="371" y="156"/>
                  </a:lnTo>
                  <a:lnTo>
                    <a:pt x="461" y="126"/>
                  </a:lnTo>
                  <a:lnTo>
                    <a:pt x="544" y="102"/>
                  </a:lnTo>
                  <a:lnTo>
                    <a:pt x="574" y="90"/>
                  </a:lnTo>
                  <a:lnTo>
                    <a:pt x="604" y="84"/>
                  </a:lnTo>
                  <a:lnTo>
                    <a:pt x="622" y="78"/>
                  </a:lnTo>
                  <a:lnTo>
                    <a:pt x="628" y="72"/>
                  </a:lnTo>
                  <a:lnTo>
                    <a:pt x="634" y="66"/>
                  </a:lnTo>
                  <a:lnTo>
                    <a:pt x="652" y="60"/>
                  </a:lnTo>
                  <a:lnTo>
                    <a:pt x="694" y="30"/>
                  </a:lnTo>
                  <a:lnTo>
                    <a:pt x="712" y="18"/>
                  </a:lnTo>
                  <a:lnTo>
                    <a:pt x="718" y="6"/>
                  </a:lnTo>
                  <a:lnTo>
                    <a:pt x="712" y="0"/>
                  </a:lnTo>
                  <a:lnTo>
                    <a:pt x="688" y="0"/>
                  </a:lnTo>
                  <a:lnTo>
                    <a:pt x="628" y="0"/>
                  </a:lnTo>
                  <a:lnTo>
                    <a:pt x="580" y="0"/>
                  </a:lnTo>
                  <a:lnTo>
                    <a:pt x="544" y="0"/>
                  </a:lnTo>
                  <a:lnTo>
                    <a:pt x="514" y="18"/>
                  </a:lnTo>
                  <a:lnTo>
                    <a:pt x="485" y="42"/>
                  </a:lnTo>
                  <a:lnTo>
                    <a:pt x="467" y="54"/>
                  </a:lnTo>
                  <a:lnTo>
                    <a:pt x="449" y="60"/>
                  </a:lnTo>
                  <a:lnTo>
                    <a:pt x="425" y="60"/>
                  </a:lnTo>
                  <a:lnTo>
                    <a:pt x="389" y="66"/>
                  </a:lnTo>
                  <a:lnTo>
                    <a:pt x="347" y="84"/>
                  </a:lnTo>
                  <a:lnTo>
                    <a:pt x="311" y="108"/>
                  </a:lnTo>
                  <a:lnTo>
                    <a:pt x="287" y="126"/>
                  </a:lnTo>
                  <a:lnTo>
                    <a:pt x="275" y="132"/>
                  </a:lnTo>
                  <a:lnTo>
                    <a:pt x="257" y="138"/>
                  </a:lnTo>
                  <a:lnTo>
                    <a:pt x="221" y="138"/>
                  </a:lnTo>
                  <a:lnTo>
                    <a:pt x="186" y="138"/>
                  </a:lnTo>
                  <a:lnTo>
                    <a:pt x="180" y="138"/>
                  </a:lnTo>
                  <a:lnTo>
                    <a:pt x="174" y="138"/>
                  </a:lnTo>
                  <a:lnTo>
                    <a:pt x="114" y="162"/>
                  </a:lnTo>
                  <a:lnTo>
                    <a:pt x="48" y="216"/>
                  </a:lnTo>
                  <a:close/>
                </a:path>
              </a:pathLst>
            </a:custGeom>
            <a:solidFill>
              <a:schemeClr val="bg1"/>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a:p>
          </p:txBody>
        </p:sp>
        <p:sp>
          <p:nvSpPr>
            <p:cNvPr id="11" name="Freeform 11">
              <a:extLst>
                <a:ext uri="{FF2B5EF4-FFF2-40B4-BE49-F238E27FC236}">
                  <a16:creationId xmlns:a16="http://schemas.microsoft.com/office/drawing/2014/main" id="{9533390C-EB63-83C9-466F-729DCE0854E3}"/>
                </a:ext>
              </a:extLst>
            </p:cNvPr>
            <p:cNvSpPr>
              <a:spLocks/>
            </p:cNvSpPr>
            <p:nvPr userDrawn="1"/>
          </p:nvSpPr>
          <p:spPr bwMode="hidden">
            <a:xfrm>
              <a:off x="3358" y="1890"/>
              <a:ext cx="2400" cy="881"/>
            </a:xfrm>
            <a:custGeom>
              <a:avLst/>
              <a:gdLst>
                <a:gd name="T0" fmla="*/ 2381 w 2392"/>
                <a:gd name="T1" fmla="*/ 54 h 881"/>
                <a:gd name="T2" fmla="*/ 2333 w 2392"/>
                <a:gd name="T3" fmla="*/ 54 h 881"/>
                <a:gd name="T4" fmla="*/ 2285 w 2392"/>
                <a:gd name="T5" fmla="*/ 66 h 881"/>
                <a:gd name="T6" fmla="*/ 2154 w 2392"/>
                <a:gd name="T7" fmla="*/ 101 h 881"/>
                <a:gd name="T8" fmla="*/ 2089 w 2392"/>
                <a:gd name="T9" fmla="*/ 119 h 881"/>
                <a:gd name="T10" fmla="*/ 1979 w 2392"/>
                <a:gd name="T11" fmla="*/ 167 h 881"/>
                <a:gd name="T12" fmla="*/ 1951 w 2392"/>
                <a:gd name="T13" fmla="*/ 245 h 881"/>
                <a:gd name="T14" fmla="*/ 1958 w 2392"/>
                <a:gd name="T15" fmla="*/ 305 h 881"/>
                <a:gd name="T16" fmla="*/ 1872 w 2392"/>
                <a:gd name="T17" fmla="*/ 317 h 881"/>
                <a:gd name="T18" fmla="*/ 1701 w 2392"/>
                <a:gd name="T19" fmla="*/ 263 h 881"/>
                <a:gd name="T20" fmla="*/ 1602 w 2392"/>
                <a:gd name="T21" fmla="*/ 257 h 881"/>
                <a:gd name="T22" fmla="*/ 1494 w 2392"/>
                <a:gd name="T23" fmla="*/ 311 h 881"/>
                <a:gd name="T24" fmla="*/ 1426 w 2392"/>
                <a:gd name="T25" fmla="*/ 353 h 881"/>
                <a:gd name="T26" fmla="*/ 1396 w 2392"/>
                <a:gd name="T27" fmla="*/ 359 h 881"/>
                <a:gd name="T28" fmla="*/ 1290 w 2392"/>
                <a:gd name="T29" fmla="*/ 371 h 881"/>
                <a:gd name="T30" fmla="*/ 1236 w 2392"/>
                <a:gd name="T31" fmla="*/ 365 h 881"/>
                <a:gd name="T32" fmla="*/ 1129 w 2392"/>
                <a:gd name="T33" fmla="*/ 371 h 881"/>
                <a:gd name="T34" fmla="*/ 1014 w 2392"/>
                <a:gd name="T35" fmla="*/ 383 h 881"/>
                <a:gd name="T36" fmla="*/ 978 w 2392"/>
                <a:gd name="T37" fmla="*/ 401 h 881"/>
                <a:gd name="T38" fmla="*/ 876 w 2392"/>
                <a:gd name="T39" fmla="*/ 419 h 881"/>
                <a:gd name="T40" fmla="*/ 835 w 2392"/>
                <a:gd name="T41" fmla="*/ 419 h 881"/>
                <a:gd name="T42" fmla="*/ 702 w 2392"/>
                <a:gd name="T43" fmla="*/ 437 h 881"/>
                <a:gd name="T44" fmla="*/ 636 w 2392"/>
                <a:gd name="T45" fmla="*/ 473 h 881"/>
                <a:gd name="T46" fmla="*/ 541 w 2392"/>
                <a:gd name="T47" fmla="*/ 467 h 881"/>
                <a:gd name="T48" fmla="*/ 451 w 2392"/>
                <a:gd name="T49" fmla="*/ 491 h 881"/>
                <a:gd name="T50" fmla="*/ 432 w 2392"/>
                <a:gd name="T51" fmla="*/ 539 h 881"/>
                <a:gd name="T52" fmla="*/ 366 w 2392"/>
                <a:gd name="T53" fmla="*/ 569 h 881"/>
                <a:gd name="T54" fmla="*/ 241 w 2392"/>
                <a:gd name="T55" fmla="*/ 599 h 881"/>
                <a:gd name="T56" fmla="*/ 138 w 2392"/>
                <a:gd name="T57" fmla="*/ 647 h 881"/>
                <a:gd name="T58" fmla="*/ 108 w 2392"/>
                <a:gd name="T59" fmla="*/ 659 h 881"/>
                <a:gd name="T60" fmla="*/ 0 w 2392"/>
                <a:gd name="T61" fmla="*/ 671 h 881"/>
                <a:gd name="T62" fmla="*/ 84 w 2392"/>
                <a:gd name="T63" fmla="*/ 695 h 881"/>
                <a:gd name="T64" fmla="*/ 282 w 2392"/>
                <a:gd name="T65" fmla="*/ 653 h 881"/>
                <a:gd name="T66" fmla="*/ 511 w 2392"/>
                <a:gd name="T67" fmla="*/ 569 h 881"/>
                <a:gd name="T68" fmla="*/ 606 w 2392"/>
                <a:gd name="T69" fmla="*/ 521 h 881"/>
                <a:gd name="T70" fmla="*/ 684 w 2392"/>
                <a:gd name="T71" fmla="*/ 515 h 881"/>
                <a:gd name="T72" fmla="*/ 930 w 2392"/>
                <a:gd name="T73" fmla="*/ 461 h 881"/>
                <a:gd name="T74" fmla="*/ 1224 w 2392"/>
                <a:gd name="T75" fmla="*/ 425 h 881"/>
                <a:gd name="T76" fmla="*/ 1373 w 2392"/>
                <a:gd name="T77" fmla="*/ 461 h 881"/>
                <a:gd name="T78" fmla="*/ 1512 w 2392"/>
                <a:gd name="T79" fmla="*/ 533 h 881"/>
                <a:gd name="T80" fmla="*/ 1530 w 2392"/>
                <a:gd name="T81" fmla="*/ 617 h 881"/>
                <a:gd name="T82" fmla="*/ 1471 w 2392"/>
                <a:gd name="T83" fmla="*/ 653 h 881"/>
                <a:gd name="T84" fmla="*/ 1302 w 2392"/>
                <a:gd name="T85" fmla="*/ 701 h 881"/>
                <a:gd name="T86" fmla="*/ 1188 w 2392"/>
                <a:gd name="T87" fmla="*/ 755 h 881"/>
                <a:gd name="T88" fmla="*/ 1141 w 2392"/>
                <a:gd name="T89" fmla="*/ 809 h 881"/>
                <a:gd name="T90" fmla="*/ 1153 w 2392"/>
                <a:gd name="T91" fmla="*/ 869 h 881"/>
                <a:gd name="T92" fmla="*/ 1182 w 2392"/>
                <a:gd name="T93" fmla="*/ 881 h 881"/>
                <a:gd name="T94" fmla="*/ 1284 w 2392"/>
                <a:gd name="T95" fmla="*/ 869 h 881"/>
                <a:gd name="T96" fmla="*/ 1483 w 2392"/>
                <a:gd name="T97" fmla="*/ 857 h 881"/>
                <a:gd name="T98" fmla="*/ 1536 w 2392"/>
                <a:gd name="T99" fmla="*/ 851 h 881"/>
                <a:gd name="T100" fmla="*/ 1578 w 2392"/>
                <a:gd name="T101" fmla="*/ 833 h 881"/>
                <a:gd name="T102" fmla="*/ 1789 w 2392"/>
                <a:gd name="T103" fmla="*/ 743 h 881"/>
                <a:gd name="T104" fmla="*/ 1920 w 2392"/>
                <a:gd name="T105" fmla="*/ 689 h 881"/>
                <a:gd name="T106" fmla="*/ 2007 w 2392"/>
                <a:gd name="T107" fmla="*/ 581 h 881"/>
                <a:gd name="T108" fmla="*/ 2172 w 2392"/>
                <a:gd name="T109" fmla="*/ 389 h 881"/>
                <a:gd name="T110" fmla="*/ 2353 w 2392"/>
                <a:gd name="T111" fmla="*/ 269 h 881"/>
                <a:gd name="T112" fmla="*/ 2401 w 2392"/>
                <a:gd name="T113" fmla="*/ 239 h 881"/>
                <a:gd name="T114" fmla="*/ 2544 w 2392"/>
                <a:gd name="T115" fmla="*/ 0 h 881"/>
                <a:gd name="T116" fmla="*/ 2454 w 2392"/>
                <a:gd name="T117" fmla="*/ 36 h 881"/>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 name="T165" fmla="*/ 0 60000 65536"/>
                <a:gd name="T166" fmla="*/ 0 60000 65536"/>
                <a:gd name="T167" fmla="*/ 0 60000 65536"/>
                <a:gd name="T168" fmla="*/ 0 60000 65536"/>
                <a:gd name="T169" fmla="*/ 0 60000 65536"/>
                <a:gd name="T170" fmla="*/ 0 60000 65536"/>
                <a:gd name="T171" fmla="*/ 0 60000 65536"/>
                <a:gd name="T172" fmla="*/ 0 60000 65536"/>
                <a:gd name="T173" fmla="*/ 0 60000 65536"/>
                <a:gd name="T174" fmla="*/ 0 60000 65536"/>
                <a:gd name="T175" fmla="*/ 0 60000 65536"/>
                <a:gd name="T176" fmla="*/ 0 60000 65536"/>
              </a:gdLst>
              <a:ahLst/>
              <a:cxnLst>
                <a:cxn ang="T118">
                  <a:pos x="T0" y="T1"/>
                </a:cxn>
                <a:cxn ang="T119">
                  <a:pos x="T2" y="T3"/>
                </a:cxn>
                <a:cxn ang="T120">
                  <a:pos x="T4" y="T5"/>
                </a:cxn>
                <a:cxn ang="T121">
                  <a:pos x="T6" y="T7"/>
                </a:cxn>
                <a:cxn ang="T122">
                  <a:pos x="T8" y="T9"/>
                </a:cxn>
                <a:cxn ang="T123">
                  <a:pos x="T10" y="T11"/>
                </a:cxn>
                <a:cxn ang="T124">
                  <a:pos x="T12" y="T13"/>
                </a:cxn>
                <a:cxn ang="T125">
                  <a:pos x="T14" y="T15"/>
                </a:cxn>
                <a:cxn ang="T126">
                  <a:pos x="T16" y="T17"/>
                </a:cxn>
                <a:cxn ang="T127">
                  <a:pos x="T18" y="T19"/>
                </a:cxn>
                <a:cxn ang="T128">
                  <a:pos x="T20" y="T21"/>
                </a:cxn>
                <a:cxn ang="T129">
                  <a:pos x="T22" y="T23"/>
                </a:cxn>
                <a:cxn ang="T130">
                  <a:pos x="T24" y="T25"/>
                </a:cxn>
                <a:cxn ang="T131">
                  <a:pos x="T26" y="T27"/>
                </a:cxn>
                <a:cxn ang="T132">
                  <a:pos x="T28" y="T29"/>
                </a:cxn>
                <a:cxn ang="T133">
                  <a:pos x="T30" y="T31"/>
                </a:cxn>
                <a:cxn ang="T134">
                  <a:pos x="T32" y="T33"/>
                </a:cxn>
                <a:cxn ang="T135">
                  <a:pos x="T34" y="T35"/>
                </a:cxn>
                <a:cxn ang="T136">
                  <a:pos x="T36" y="T37"/>
                </a:cxn>
                <a:cxn ang="T137">
                  <a:pos x="T38" y="T39"/>
                </a:cxn>
                <a:cxn ang="T138">
                  <a:pos x="T40" y="T41"/>
                </a:cxn>
                <a:cxn ang="T139">
                  <a:pos x="T42" y="T43"/>
                </a:cxn>
                <a:cxn ang="T140">
                  <a:pos x="T44" y="T45"/>
                </a:cxn>
                <a:cxn ang="T141">
                  <a:pos x="T46" y="T47"/>
                </a:cxn>
                <a:cxn ang="T142">
                  <a:pos x="T48" y="T49"/>
                </a:cxn>
                <a:cxn ang="T143">
                  <a:pos x="T50" y="T51"/>
                </a:cxn>
                <a:cxn ang="T144">
                  <a:pos x="T52" y="T53"/>
                </a:cxn>
                <a:cxn ang="T145">
                  <a:pos x="T54" y="T55"/>
                </a:cxn>
                <a:cxn ang="T146">
                  <a:pos x="T56" y="T57"/>
                </a:cxn>
                <a:cxn ang="T147">
                  <a:pos x="T58" y="T59"/>
                </a:cxn>
                <a:cxn ang="T148">
                  <a:pos x="T60" y="T61"/>
                </a:cxn>
                <a:cxn ang="T149">
                  <a:pos x="T62" y="T63"/>
                </a:cxn>
                <a:cxn ang="T150">
                  <a:pos x="T64" y="T65"/>
                </a:cxn>
                <a:cxn ang="T151">
                  <a:pos x="T66" y="T67"/>
                </a:cxn>
                <a:cxn ang="T152">
                  <a:pos x="T68" y="T69"/>
                </a:cxn>
                <a:cxn ang="T153">
                  <a:pos x="T70" y="T71"/>
                </a:cxn>
                <a:cxn ang="T154">
                  <a:pos x="T72" y="T73"/>
                </a:cxn>
                <a:cxn ang="T155">
                  <a:pos x="T74" y="T75"/>
                </a:cxn>
                <a:cxn ang="T156">
                  <a:pos x="T76" y="T77"/>
                </a:cxn>
                <a:cxn ang="T157">
                  <a:pos x="T78" y="T79"/>
                </a:cxn>
                <a:cxn ang="T158">
                  <a:pos x="T80" y="T81"/>
                </a:cxn>
                <a:cxn ang="T159">
                  <a:pos x="T82" y="T83"/>
                </a:cxn>
                <a:cxn ang="T160">
                  <a:pos x="T84" y="T85"/>
                </a:cxn>
                <a:cxn ang="T161">
                  <a:pos x="T86" y="T87"/>
                </a:cxn>
                <a:cxn ang="T162">
                  <a:pos x="T88" y="T89"/>
                </a:cxn>
                <a:cxn ang="T163">
                  <a:pos x="T90" y="T91"/>
                </a:cxn>
                <a:cxn ang="T164">
                  <a:pos x="T92" y="T93"/>
                </a:cxn>
                <a:cxn ang="T165">
                  <a:pos x="T94" y="T95"/>
                </a:cxn>
                <a:cxn ang="T166">
                  <a:pos x="T96" y="T97"/>
                </a:cxn>
                <a:cxn ang="T167">
                  <a:pos x="T98" y="T99"/>
                </a:cxn>
                <a:cxn ang="T168">
                  <a:pos x="T100" y="T101"/>
                </a:cxn>
                <a:cxn ang="T169">
                  <a:pos x="T102" y="T103"/>
                </a:cxn>
                <a:cxn ang="T170">
                  <a:pos x="T104" y="T105"/>
                </a:cxn>
                <a:cxn ang="T171">
                  <a:pos x="T106" y="T107"/>
                </a:cxn>
                <a:cxn ang="T172">
                  <a:pos x="T108" y="T109"/>
                </a:cxn>
                <a:cxn ang="T173">
                  <a:pos x="T110" y="T111"/>
                </a:cxn>
                <a:cxn ang="T174">
                  <a:pos x="T112" y="T113"/>
                </a:cxn>
                <a:cxn ang="T175">
                  <a:pos x="T114" y="T115"/>
                </a:cxn>
                <a:cxn ang="T176">
                  <a:pos x="T116" y="T117"/>
                </a:cxn>
              </a:cxnLst>
              <a:rect l="0" t="0" r="r" b="b"/>
              <a:pathLst>
                <a:path w="2392" h="881">
                  <a:moveTo>
                    <a:pt x="2302" y="36"/>
                  </a:moveTo>
                  <a:lnTo>
                    <a:pt x="2266" y="48"/>
                  </a:lnTo>
                  <a:lnTo>
                    <a:pt x="2231" y="54"/>
                  </a:lnTo>
                  <a:lnTo>
                    <a:pt x="2201" y="54"/>
                  </a:lnTo>
                  <a:lnTo>
                    <a:pt x="2195" y="54"/>
                  </a:lnTo>
                  <a:lnTo>
                    <a:pt x="2189" y="54"/>
                  </a:lnTo>
                  <a:lnTo>
                    <a:pt x="2177" y="60"/>
                  </a:lnTo>
                  <a:lnTo>
                    <a:pt x="2147" y="66"/>
                  </a:lnTo>
                  <a:lnTo>
                    <a:pt x="2105" y="78"/>
                  </a:lnTo>
                  <a:lnTo>
                    <a:pt x="2057" y="89"/>
                  </a:lnTo>
                  <a:lnTo>
                    <a:pt x="2021" y="101"/>
                  </a:lnTo>
                  <a:lnTo>
                    <a:pt x="1997" y="107"/>
                  </a:lnTo>
                  <a:lnTo>
                    <a:pt x="1973" y="113"/>
                  </a:lnTo>
                  <a:lnTo>
                    <a:pt x="1956" y="119"/>
                  </a:lnTo>
                  <a:lnTo>
                    <a:pt x="1926" y="131"/>
                  </a:lnTo>
                  <a:lnTo>
                    <a:pt x="1896" y="137"/>
                  </a:lnTo>
                  <a:lnTo>
                    <a:pt x="1860" y="167"/>
                  </a:lnTo>
                  <a:lnTo>
                    <a:pt x="1842" y="191"/>
                  </a:lnTo>
                  <a:lnTo>
                    <a:pt x="1836" y="221"/>
                  </a:lnTo>
                  <a:lnTo>
                    <a:pt x="1836" y="245"/>
                  </a:lnTo>
                  <a:lnTo>
                    <a:pt x="1842" y="269"/>
                  </a:lnTo>
                  <a:lnTo>
                    <a:pt x="1842" y="293"/>
                  </a:lnTo>
                  <a:lnTo>
                    <a:pt x="1842" y="305"/>
                  </a:lnTo>
                  <a:lnTo>
                    <a:pt x="1824" y="323"/>
                  </a:lnTo>
                  <a:lnTo>
                    <a:pt x="1794" y="329"/>
                  </a:lnTo>
                  <a:lnTo>
                    <a:pt x="1758" y="317"/>
                  </a:lnTo>
                  <a:lnTo>
                    <a:pt x="1716" y="299"/>
                  </a:lnTo>
                  <a:lnTo>
                    <a:pt x="1657" y="275"/>
                  </a:lnTo>
                  <a:lnTo>
                    <a:pt x="1597" y="263"/>
                  </a:lnTo>
                  <a:lnTo>
                    <a:pt x="1543" y="257"/>
                  </a:lnTo>
                  <a:lnTo>
                    <a:pt x="1519" y="257"/>
                  </a:lnTo>
                  <a:lnTo>
                    <a:pt x="1507" y="257"/>
                  </a:lnTo>
                  <a:lnTo>
                    <a:pt x="1489" y="263"/>
                  </a:lnTo>
                  <a:lnTo>
                    <a:pt x="1459" y="275"/>
                  </a:lnTo>
                  <a:lnTo>
                    <a:pt x="1399" y="311"/>
                  </a:lnTo>
                  <a:lnTo>
                    <a:pt x="1376" y="329"/>
                  </a:lnTo>
                  <a:lnTo>
                    <a:pt x="1352" y="341"/>
                  </a:lnTo>
                  <a:lnTo>
                    <a:pt x="1334" y="353"/>
                  </a:lnTo>
                  <a:lnTo>
                    <a:pt x="1328" y="359"/>
                  </a:lnTo>
                  <a:lnTo>
                    <a:pt x="1322" y="359"/>
                  </a:lnTo>
                  <a:lnTo>
                    <a:pt x="1310" y="359"/>
                  </a:lnTo>
                  <a:lnTo>
                    <a:pt x="1286" y="365"/>
                  </a:lnTo>
                  <a:lnTo>
                    <a:pt x="1262" y="365"/>
                  </a:lnTo>
                  <a:lnTo>
                    <a:pt x="1214" y="371"/>
                  </a:lnTo>
                  <a:lnTo>
                    <a:pt x="1196" y="371"/>
                  </a:lnTo>
                  <a:lnTo>
                    <a:pt x="1178" y="365"/>
                  </a:lnTo>
                  <a:lnTo>
                    <a:pt x="1160" y="365"/>
                  </a:lnTo>
                  <a:lnTo>
                    <a:pt x="1130" y="365"/>
                  </a:lnTo>
                  <a:lnTo>
                    <a:pt x="1095" y="365"/>
                  </a:lnTo>
                  <a:lnTo>
                    <a:pt x="1053" y="371"/>
                  </a:lnTo>
                  <a:lnTo>
                    <a:pt x="1017" y="377"/>
                  </a:lnTo>
                  <a:lnTo>
                    <a:pt x="981" y="377"/>
                  </a:lnTo>
                  <a:lnTo>
                    <a:pt x="957" y="383"/>
                  </a:lnTo>
                  <a:lnTo>
                    <a:pt x="945" y="389"/>
                  </a:lnTo>
                  <a:lnTo>
                    <a:pt x="939" y="395"/>
                  </a:lnTo>
                  <a:lnTo>
                    <a:pt x="921" y="401"/>
                  </a:lnTo>
                  <a:lnTo>
                    <a:pt x="879" y="407"/>
                  </a:lnTo>
                  <a:lnTo>
                    <a:pt x="837" y="419"/>
                  </a:lnTo>
                  <a:lnTo>
                    <a:pt x="819" y="419"/>
                  </a:lnTo>
                  <a:lnTo>
                    <a:pt x="808" y="419"/>
                  </a:lnTo>
                  <a:lnTo>
                    <a:pt x="796" y="419"/>
                  </a:lnTo>
                  <a:lnTo>
                    <a:pt x="778" y="419"/>
                  </a:lnTo>
                  <a:lnTo>
                    <a:pt x="754" y="419"/>
                  </a:lnTo>
                  <a:lnTo>
                    <a:pt x="724" y="425"/>
                  </a:lnTo>
                  <a:lnTo>
                    <a:pt x="664" y="437"/>
                  </a:lnTo>
                  <a:lnTo>
                    <a:pt x="640" y="449"/>
                  </a:lnTo>
                  <a:lnTo>
                    <a:pt x="616" y="461"/>
                  </a:lnTo>
                  <a:lnTo>
                    <a:pt x="598" y="473"/>
                  </a:lnTo>
                  <a:lnTo>
                    <a:pt x="580" y="473"/>
                  </a:lnTo>
                  <a:lnTo>
                    <a:pt x="538" y="473"/>
                  </a:lnTo>
                  <a:lnTo>
                    <a:pt x="503" y="467"/>
                  </a:lnTo>
                  <a:lnTo>
                    <a:pt x="461" y="473"/>
                  </a:lnTo>
                  <a:lnTo>
                    <a:pt x="443" y="479"/>
                  </a:lnTo>
                  <a:lnTo>
                    <a:pt x="431" y="491"/>
                  </a:lnTo>
                  <a:lnTo>
                    <a:pt x="425" y="509"/>
                  </a:lnTo>
                  <a:lnTo>
                    <a:pt x="419" y="533"/>
                  </a:lnTo>
                  <a:lnTo>
                    <a:pt x="413" y="539"/>
                  </a:lnTo>
                  <a:lnTo>
                    <a:pt x="407" y="545"/>
                  </a:lnTo>
                  <a:lnTo>
                    <a:pt x="389" y="551"/>
                  </a:lnTo>
                  <a:lnTo>
                    <a:pt x="347" y="569"/>
                  </a:lnTo>
                  <a:lnTo>
                    <a:pt x="299" y="587"/>
                  </a:lnTo>
                  <a:lnTo>
                    <a:pt x="257" y="593"/>
                  </a:lnTo>
                  <a:lnTo>
                    <a:pt x="222" y="599"/>
                  </a:lnTo>
                  <a:lnTo>
                    <a:pt x="180" y="617"/>
                  </a:lnTo>
                  <a:lnTo>
                    <a:pt x="150" y="641"/>
                  </a:lnTo>
                  <a:lnTo>
                    <a:pt x="138" y="647"/>
                  </a:lnTo>
                  <a:lnTo>
                    <a:pt x="132" y="653"/>
                  </a:lnTo>
                  <a:lnTo>
                    <a:pt x="126" y="659"/>
                  </a:lnTo>
                  <a:lnTo>
                    <a:pt x="108" y="659"/>
                  </a:lnTo>
                  <a:lnTo>
                    <a:pt x="96" y="653"/>
                  </a:lnTo>
                  <a:lnTo>
                    <a:pt x="90" y="653"/>
                  </a:lnTo>
                  <a:lnTo>
                    <a:pt x="0" y="671"/>
                  </a:lnTo>
                  <a:lnTo>
                    <a:pt x="12" y="689"/>
                  </a:lnTo>
                  <a:lnTo>
                    <a:pt x="42" y="695"/>
                  </a:lnTo>
                  <a:lnTo>
                    <a:pt x="84" y="695"/>
                  </a:lnTo>
                  <a:lnTo>
                    <a:pt x="132" y="683"/>
                  </a:lnTo>
                  <a:lnTo>
                    <a:pt x="192" y="671"/>
                  </a:lnTo>
                  <a:lnTo>
                    <a:pt x="263" y="653"/>
                  </a:lnTo>
                  <a:lnTo>
                    <a:pt x="335" y="629"/>
                  </a:lnTo>
                  <a:lnTo>
                    <a:pt x="407" y="599"/>
                  </a:lnTo>
                  <a:lnTo>
                    <a:pt x="473" y="569"/>
                  </a:lnTo>
                  <a:lnTo>
                    <a:pt x="527" y="545"/>
                  </a:lnTo>
                  <a:lnTo>
                    <a:pt x="562" y="527"/>
                  </a:lnTo>
                  <a:lnTo>
                    <a:pt x="568" y="521"/>
                  </a:lnTo>
                  <a:lnTo>
                    <a:pt x="574" y="521"/>
                  </a:lnTo>
                  <a:lnTo>
                    <a:pt x="604" y="521"/>
                  </a:lnTo>
                  <a:lnTo>
                    <a:pt x="646" y="515"/>
                  </a:lnTo>
                  <a:lnTo>
                    <a:pt x="712" y="497"/>
                  </a:lnTo>
                  <a:lnTo>
                    <a:pt x="790" y="479"/>
                  </a:lnTo>
                  <a:lnTo>
                    <a:pt x="873" y="461"/>
                  </a:lnTo>
                  <a:lnTo>
                    <a:pt x="963" y="443"/>
                  </a:lnTo>
                  <a:lnTo>
                    <a:pt x="1059" y="431"/>
                  </a:lnTo>
                  <a:lnTo>
                    <a:pt x="1148" y="425"/>
                  </a:lnTo>
                  <a:lnTo>
                    <a:pt x="1178" y="425"/>
                  </a:lnTo>
                  <a:lnTo>
                    <a:pt x="1214" y="437"/>
                  </a:lnTo>
                  <a:lnTo>
                    <a:pt x="1292" y="461"/>
                  </a:lnTo>
                  <a:lnTo>
                    <a:pt x="1340" y="479"/>
                  </a:lnTo>
                  <a:lnTo>
                    <a:pt x="1382" y="503"/>
                  </a:lnTo>
                  <a:lnTo>
                    <a:pt x="1417" y="533"/>
                  </a:lnTo>
                  <a:lnTo>
                    <a:pt x="1441" y="563"/>
                  </a:lnTo>
                  <a:lnTo>
                    <a:pt x="1447" y="587"/>
                  </a:lnTo>
                  <a:lnTo>
                    <a:pt x="1435" y="617"/>
                  </a:lnTo>
                  <a:lnTo>
                    <a:pt x="1423" y="629"/>
                  </a:lnTo>
                  <a:lnTo>
                    <a:pt x="1405" y="641"/>
                  </a:lnTo>
                  <a:lnTo>
                    <a:pt x="1376" y="653"/>
                  </a:lnTo>
                  <a:lnTo>
                    <a:pt x="1346" y="665"/>
                  </a:lnTo>
                  <a:lnTo>
                    <a:pt x="1280" y="683"/>
                  </a:lnTo>
                  <a:lnTo>
                    <a:pt x="1226" y="701"/>
                  </a:lnTo>
                  <a:lnTo>
                    <a:pt x="1178" y="719"/>
                  </a:lnTo>
                  <a:lnTo>
                    <a:pt x="1142" y="743"/>
                  </a:lnTo>
                  <a:lnTo>
                    <a:pt x="1112" y="755"/>
                  </a:lnTo>
                  <a:lnTo>
                    <a:pt x="1089" y="773"/>
                  </a:lnTo>
                  <a:lnTo>
                    <a:pt x="1077" y="791"/>
                  </a:lnTo>
                  <a:lnTo>
                    <a:pt x="1065" y="809"/>
                  </a:lnTo>
                  <a:lnTo>
                    <a:pt x="1059" y="833"/>
                  </a:lnTo>
                  <a:lnTo>
                    <a:pt x="1065" y="857"/>
                  </a:lnTo>
                  <a:lnTo>
                    <a:pt x="1077" y="869"/>
                  </a:lnTo>
                  <a:lnTo>
                    <a:pt x="1083" y="875"/>
                  </a:lnTo>
                  <a:lnTo>
                    <a:pt x="1089" y="881"/>
                  </a:lnTo>
                  <a:lnTo>
                    <a:pt x="1106" y="881"/>
                  </a:lnTo>
                  <a:lnTo>
                    <a:pt x="1124" y="875"/>
                  </a:lnTo>
                  <a:lnTo>
                    <a:pt x="1148" y="875"/>
                  </a:lnTo>
                  <a:lnTo>
                    <a:pt x="1208" y="869"/>
                  </a:lnTo>
                  <a:lnTo>
                    <a:pt x="1268" y="863"/>
                  </a:lnTo>
                  <a:lnTo>
                    <a:pt x="1328" y="863"/>
                  </a:lnTo>
                  <a:lnTo>
                    <a:pt x="1388" y="857"/>
                  </a:lnTo>
                  <a:lnTo>
                    <a:pt x="1411" y="857"/>
                  </a:lnTo>
                  <a:lnTo>
                    <a:pt x="1429" y="851"/>
                  </a:lnTo>
                  <a:lnTo>
                    <a:pt x="1441" y="851"/>
                  </a:lnTo>
                  <a:lnTo>
                    <a:pt x="1447" y="851"/>
                  </a:lnTo>
                  <a:lnTo>
                    <a:pt x="1459" y="845"/>
                  </a:lnTo>
                  <a:lnTo>
                    <a:pt x="1483" y="833"/>
                  </a:lnTo>
                  <a:lnTo>
                    <a:pt x="1525" y="815"/>
                  </a:lnTo>
                  <a:lnTo>
                    <a:pt x="1573" y="791"/>
                  </a:lnTo>
                  <a:lnTo>
                    <a:pt x="1675" y="743"/>
                  </a:lnTo>
                  <a:lnTo>
                    <a:pt x="1716" y="725"/>
                  </a:lnTo>
                  <a:lnTo>
                    <a:pt x="1752" y="713"/>
                  </a:lnTo>
                  <a:lnTo>
                    <a:pt x="1806" y="689"/>
                  </a:lnTo>
                  <a:lnTo>
                    <a:pt x="1842" y="653"/>
                  </a:lnTo>
                  <a:lnTo>
                    <a:pt x="1866" y="611"/>
                  </a:lnTo>
                  <a:lnTo>
                    <a:pt x="1884" y="581"/>
                  </a:lnTo>
                  <a:lnTo>
                    <a:pt x="1926" y="515"/>
                  </a:lnTo>
                  <a:lnTo>
                    <a:pt x="1979" y="449"/>
                  </a:lnTo>
                  <a:lnTo>
                    <a:pt x="2039" y="389"/>
                  </a:lnTo>
                  <a:lnTo>
                    <a:pt x="2105" y="341"/>
                  </a:lnTo>
                  <a:lnTo>
                    <a:pt x="2159" y="299"/>
                  </a:lnTo>
                  <a:lnTo>
                    <a:pt x="2207" y="269"/>
                  </a:lnTo>
                  <a:lnTo>
                    <a:pt x="2237" y="245"/>
                  </a:lnTo>
                  <a:lnTo>
                    <a:pt x="2249" y="239"/>
                  </a:lnTo>
                  <a:lnTo>
                    <a:pt x="2392" y="167"/>
                  </a:lnTo>
                  <a:lnTo>
                    <a:pt x="2392" y="60"/>
                  </a:lnTo>
                  <a:lnTo>
                    <a:pt x="2392" y="0"/>
                  </a:lnTo>
                  <a:lnTo>
                    <a:pt x="2344" y="18"/>
                  </a:lnTo>
                  <a:lnTo>
                    <a:pt x="2302" y="36"/>
                  </a:lnTo>
                  <a:close/>
                </a:path>
              </a:pathLst>
            </a:custGeom>
            <a:solidFill>
              <a:schemeClr val="bg1"/>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a:p>
          </p:txBody>
        </p:sp>
        <p:sp>
          <p:nvSpPr>
            <p:cNvPr id="12" name="Freeform 12">
              <a:extLst>
                <a:ext uri="{FF2B5EF4-FFF2-40B4-BE49-F238E27FC236}">
                  <a16:creationId xmlns:a16="http://schemas.microsoft.com/office/drawing/2014/main" id="{B716A8EC-7D5D-C21A-FA32-BEC71C7096F1}"/>
                </a:ext>
              </a:extLst>
            </p:cNvPr>
            <p:cNvSpPr>
              <a:spLocks/>
            </p:cNvSpPr>
            <p:nvPr userDrawn="1"/>
          </p:nvSpPr>
          <p:spPr bwMode="hidden">
            <a:xfrm>
              <a:off x="3839" y="1854"/>
              <a:ext cx="577" cy="258"/>
            </a:xfrm>
            <a:custGeom>
              <a:avLst/>
              <a:gdLst>
                <a:gd name="T0" fmla="*/ 30 w 550"/>
                <a:gd name="T1" fmla="*/ 245 h 257"/>
                <a:gd name="T2" fmla="*/ 18 w 550"/>
                <a:gd name="T3" fmla="*/ 251 h 257"/>
                <a:gd name="T4" fmla="*/ 6 w 550"/>
                <a:gd name="T5" fmla="*/ 257 h 257"/>
                <a:gd name="T6" fmla="*/ 0 w 550"/>
                <a:gd name="T7" fmla="*/ 257 h 257"/>
                <a:gd name="T8" fmla="*/ 305 w 550"/>
                <a:gd name="T9" fmla="*/ 113 h 257"/>
                <a:gd name="T10" fmla="*/ 520 w 550"/>
                <a:gd name="T11" fmla="*/ 0 h 257"/>
                <a:gd name="T12" fmla="*/ 526 w 550"/>
                <a:gd name="T13" fmla="*/ 6 h 257"/>
                <a:gd name="T14" fmla="*/ 544 w 550"/>
                <a:gd name="T15" fmla="*/ 18 h 257"/>
                <a:gd name="T16" fmla="*/ 550 w 550"/>
                <a:gd name="T17" fmla="*/ 24 h 257"/>
                <a:gd name="T18" fmla="*/ 550 w 550"/>
                <a:gd name="T19" fmla="*/ 36 h 257"/>
                <a:gd name="T20" fmla="*/ 544 w 550"/>
                <a:gd name="T21" fmla="*/ 42 h 257"/>
                <a:gd name="T22" fmla="*/ 526 w 550"/>
                <a:gd name="T23" fmla="*/ 54 h 257"/>
                <a:gd name="T24" fmla="*/ 514 w 550"/>
                <a:gd name="T25" fmla="*/ 60 h 257"/>
                <a:gd name="T26" fmla="*/ 502 w 550"/>
                <a:gd name="T27" fmla="*/ 66 h 257"/>
                <a:gd name="T28" fmla="*/ 448 w 550"/>
                <a:gd name="T29" fmla="*/ 84 h 257"/>
                <a:gd name="T30" fmla="*/ 382 w 550"/>
                <a:gd name="T31" fmla="*/ 113 h 257"/>
                <a:gd name="T32" fmla="*/ 305 w 550"/>
                <a:gd name="T33" fmla="*/ 143 h 257"/>
                <a:gd name="T34" fmla="*/ 227 w 550"/>
                <a:gd name="T35" fmla="*/ 173 h 257"/>
                <a:gd name="T36" fmla="*/ 149 w 550"/>
                <a:gd name="T37" fmla="*/ 203 h 257"/>
                <a:gd name="T38" fmla="*/ 83 w 550"/>
                <a:gd name="T39" fmla="*/ 227 h 257"/>
                <a:gd name="T40" fmla="*/ 30 w 550"/>
                <a:gd name="T41" fmla="*/ 245 h 257"/>
                <a:gd name="T42" fmla="*/ 30 w 550"/>
                <a:gd name="T43" fmla="*/ 245 h 25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Lst>
              <a:rect l="0" t="0" r="r" b="b"/>
              <a:pathLst>
                <a:path w="550" h="257">
                  <a:moveTo>
                    <a:pt x="30" y="245"/>
                  </a:moveTo>
                  <a:lnTo>
                    <a:pt x="18" y="251"/>
                  </a:lnTo>
                  <a:lnTo>
                    <a:pt x="6" y="257"/>
                  </a:lnTo>
                  <a:lnTo>
                    <a:pt x="0" y="257"/>
                  </a:lnTo>
                  <a:lnTo>
                    <a:pt x="305" y="113"/>
                  </a:lnTo>
                  <a:lnTo>
                    <a:pt x="520" y="0"/>
                  </a:lnTo>
                  <a:lnTo>
                    <a:pt x="526" y="6"/>
                  </a:lnTo>
                  <a:lnTo>
                    <a:pt x="544" y="18"/>
                  </a:lnTo>
                  <a:lnTo>
                    <a:pt x="550" y="24"/>
                  </a:lnTo>
                  <a:lnTo>
                    <a:pt x="550" y="36"/>
                  </a:lnTo>
                  <a:lnTo>
                    <a:pt x="544" y="42"/>
                  </a:lnTo>
                  <a:lnTo>
                    <a:pt x="526" y="54"/>
                  </a:lnTo>
                  <a:lnTo>
                    <a:pt x="514" y="60"/>
                  </a:lnTo>
                  <a:lnTo>
                    <a:pt x="502" y="66"/>
                  </a:lnTo>
                  <a:lnTo>
                    <a:pt x="448" y="84"/>
                  </a:lnTo>
                  <a:lnTo>
                    <a:pt x="382" y="113"/>
                  </a:lnTo>
                  <a:lnTo>
                    <a:pt x="305" y="143"/>
                  </a:lnTo>
                  <a:lnTo>
                    <a:pt x="227" y="173"/>
                  </a:lnTo>
                  <a:lnTo>
                    <a:pt x="149" y="203"/>
                  </a:lnTo>
                  <a:lnTo>
                    <a:pt x="83" y="227"/>
                  </a:lnTo>
                  <a:lnTo>
                    <a:pt x="30" y="245"/>
                  </a:lnTo>
                  <a:lnTo>
                    <a:pt x="30" y="245"/>
                  </a:lnTo>
                  <a:close/>
                </a:path>
              </a:pathLst>
            </a:custGeom>
            <a:gradFill rotWithShape="0">
              <a:gsLst>
                <a:gs pos="0">
                  <a:schemeClr val="bg2">
                    <a:gamma/>
                    <a:tint val="94118"/>
                    <a:invGamma/>
                  </a:schemeClr>
                </a:gs>
                <a:gs pos="100000">
                  <a:schemeClr val="bg2"/>
                </a:gs>
              </a:gsLst>
              <a:lin ang="2700000" scaled="1"/>
            </a:gradFill>
            <a:ln>
              <a:noFill/>
            </a:ln>
          </p:spPr>
          <p:txBody>
            <a:bodyPr/>
            <a:lstStyle/>
            <a:p>
              <a:pPr algn="ctr">
                <a:defRPr/>
              </a:pPr>
              <a:endParaRPr lang="en-US"/>
            </a:p>
          </p:txBody>
        </p:sp>
        <p:sp>
          <p:nvSpPr>
            <p:cNvPr id="13" name="Freeform 13">
              <a:extLst>
                <a:ext uri="{FF2B5EF4-FFF2-40B4-BE49-F238E27FC236}">
                  <a16:creationId xmlns:a16="http://schemas.microsoft.com/office/drawing/2014/main" id="{AEB41E98-6359-9EDE-B2F7-81FAD379B3C4}"/>
                </a:ext>
              </a:extLst>
            </p:cNvPr>
            <p:cNvSpPr>
              <a:spLocks/>
            </p:cNvSpPr>
            <p:nvPr userDrawn="1"/>
          </p:nvSpPr>
          <p:spPr bwMode="hidden">
            <a:xfrm>
              <a:off x="5327" y="1642"/>
              <a:ext cx="5" cy="1"/>
            </a:xfrm>
            <a:custGeom>
              <a:avLst/>
              <a:gdLst>
                <a:gd name="T0" fmla="*/ 0 w 5"/>
                <a:gd name="T1" fmla="*/ 0 h 1"/>
                <a:gd name="T2" fmla="*/ 5 w 5"/>
                <a:gd name="T3" fmla="*/ 0 h 1"/>
                <a:gd name="T4" fmla="*/ 0 w 5"/>
                <a:gd name="T5" fmla="*/ 0 h 1"/>
                <a:gd name="T6" fmla="*/ 0 w 5"/>
                <a:gd name="T7" fmla="*/ 0 h 1"/>
                <a:gd name="T8" fmla="*/ 0 60000 65536"/>
                <a:gd name="T9" fmla="*/ 0 60000 65536"/>
                <a:gd name="T10" fmla="*/ 0 60000 65536"/>
                <a:gd name="T11" fmla="*/ 0 60000 65536"/>
              </a:gdLst>
              <a:ahLst/>
              <a:cxnLst>
                <a:cxn ang="T8">
                  <a:pos x="T0" y="T1"/>
                </a:cxn>
                <a:cxn ang="T9">
                  <a:pos x="T2" y="T3"/>
                </a:cxn>
                <a:cxn ang="T10">
                  <a:pos x="T4" y="T5"/>
                </a:cxn>
                <a:cxn ang="T11">
                  <a:pos x="T6" y="T7"/>
                </a:cxn>
              </a:cxnLst>
              <a:rect l="0" t="0" r="r" b="b"/>
              <a:pathLst>
                <a:path w="5" h="1">
                  <a:moveTo>
                    <a:pt x="0" y="0"/>
                  </a:moveTo>
                  <a:lnTo>
                    <a:pt x="5" y="0"/>
                  </a:lnTo>
                  <a:lnTo>
                    <a:pt x="0" y="0"/>
                  </a:lnTo>
                  <a:close/>
                </a:path>
              </a:pathLst>
            </a:custGeom>
            <a:solidFill>
              <a:srgbClr val="FED1AD"/>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a:p>
          </p:txBody>
        </p:sp>
        <p:sp>
          <p:nvSpPr>
            <p:cNvPr id="14" name="Freeform 14">
              <a:extLst>
                <a:ext uri="{FF2B5EF4-FFF2-40B4-BE49-F238E27FC236}">
                  <a16:creationId xmlns:a16="http://schemas.microsoft.com/office/drawing/2014/main" id="{6E03B3FF-3DDD-099A-FB70-0BC79BF1BE27}"/>
                </a:ext>
              </a:extLst>
            </p:cNvPr>
            <p:cNvSpPr>
              <a:spLocks/>
            </p:cNvSpPr>
            <p:nvPr userDrawn="1"/>
          </p:nvSpPr>
          <p:spPr bwMode="hidden">
            <a:xfrm>
              <a:off x="3839" y="1728"/>
              <a:ext cx="716" cy="383"/>
            </a:xfrm>
            <a:custGeom>
              <a:avLst/>
              <a:gdLst>
                <a:gd name="T0" fmla="*/ 659 w 716"/>
                <a:gd name="T1" fmla="*/ 6 h 383"/>
                <a:gd name="T2" fmla="*/ 588 w 716"/>
                <a:gd name="T3" fmla="*/ 42 h 383"/>
                <a:gd name="T4" fmla="*/ 515 w 716"/>
                <a:gd name="T5" fmla="*/ 84 h 383"/>
                <a:gd name="T6" fmla="*/ 509 w 716"/>
                <a:gd name="T7" fmla="*/ 90 h 383"/>
                <a:gd name="T8" fmla="*/ 485 w 716"/>
                <a:gd name="T9" fmla="*/ 102 h 383"/>
                <a:gd name="T10" fmla="*/ 455 w 716"/>
                <a:gd name="T11" fmla="*/ 120 h 383"/>
                <a:gd name="T12" fmla="*/ 425 w 716"/>
                <a:gd name="T13" fmla="*/ 138 h 383"/>
                <a:gd name="T14" fmla="*/ 371 w 716"/>
                <a:gd name="T15" fmla="*/ 168 h 383"/>
                <a:gd name="T16" fmla="*/ 306 w 716"/>
                <a:gd name="T17" fmla="*/ 198 h 383"/>
                <a:gd name="T18" fmla="*/ 186 w 716"/>
                <a:gd name="T19" fmla="*/ 251 h 383"/>
                <a:gd name="T20" fmla="*/ 131 w 716"/>
                <a:gd name="T21" fmla="*/ 269 h 383"/>
                <a:gd name="T22" fmla="*/ 89 w 716"/>
                <a:gd name="T23" fmla="*/ 287 h 383"/>
                <a:gd name="T24" fmla="*/ 53 w 716"/>
                <a:gd name="T25" fmla="*/ 305 h 383"/>
                <a:gd name="T26" fmla="*/ 36 w 716"/>
                <a:gd name="T27" fmla="*/ 311 h 383"/>
                <a:gd name="T28" fmla="*/ 12 w 716"/>
                <a:gd name="T29" fmla="*/ 329 h 383"/>
                <a:gd name="T30" fmla="*/ 0 w 716"/>
                <a:gd name="T31" fmla="*/ 353 h 383"/>
                <a:gd name="T32" fmla="*/ 0 w 716"/>
                <a:gd name="T33" fmla="*/ 371 h 383"/>
                <a:gd name="T34" fmla="*/ 0 w 716"/>
                <a:gd name="T35" fmla="*/ 383 h 383"/>
                <a:gd name="T36" fmla="*/ 0 w 716"/>
                <a:gd name="T37" fmla="*/ 383 h 383"/>
                <a:gd name="T38" fmla="*/ 12 w 716"/>
                <a:gd name="T39" fmla="*/ 371 h 383"/>
                <a:gd name="T40" fmla="*/ 30 w 716"/>
                <a:gd name="T41" fmla="*/ 353 h 383"/>
                <a:gd name="T42" fmla="*/ 53 w 716"/>
                <a:gd name="T43" fmla="*/ 335 h 383"/>
                <a:gd name="T44" fmla="*/ 77 w 716"/>
                <a:gd name="T45" fmla="*/ 317 h 383"/>
                <a:gd name="T46" fmla="*/ 101 w 716"/>
                <a:gd name="T47" fmla="*/ 311 h 383"/>
                <a:gd name="T48" fmla="*/ 131 w 716"/>
                <a:gd name="T49" fmla="*/ 299 h 383"/>
                <a:gd name="T50" fmla="*/ 204 w 716"/>
                <a:gd name="T51" fmla="*/ 269 h 383"/>
                <a:gd name="T52" fmla="*/ 240 w 716"/>
                <a:gd name="T53" fmla="*/ 251 h 383"/>
                <a:gd name="T54" fmla="*/ 270 w 716"/>
                <a:gd name="T55" fmla="*/ 239 h 383"/>
                <a:gd name="T56" fmla="*/ 294 w 716"/>
                <a:gd name="T57" fmla="*/ 228 h 383"/>
                <a:gd name="T58" fmla="*/ 312 w 716"/>
                <a:gd name="T59" fmla="*/ 222 h 383"/>
                <a:gd name="T60" fmla="*/ 330 w 716"/>
                <a:gd name="T61" fmla="*/ 210 h 383"/>
                <a:gd name="T62" fmla="*/ 365 w 716"/>
                <a:gd name="T63" fmla="*/ 186 h 383"/>
                <a:gd name="T64" fmla="*/ 419 w 716"/>
                <a:gd name="T65" fmla="*/ 156 h 383"/>
                <a:gd name="T66" fmla="*/ 473 w 716"/>
                <a:gd name="T67" fmla="*/ 120 h 383"/>
                <a:gd name="T68" fmla="*/ 527 w 716"/>
                <a:gd name="T69" fmla="*/ 90 h 383"/>
                <a:gd name="T70" fmla="*/ 576 w 716"/>
                <a:gd name="T71" fmla="*/ 60 h 383"/>
                <a:gd name="T72" fmla="*/ 612 w 716"/>
                <a:gd name="T73" fmla="*/ 42 h 383"/>
                <a:gd name="T74" fmla="*/ 629 w 716"/>
                <a:gd name="T75" fmla="*/ 36 h 383"/>
                <a:gd name="T76" fmla="*/ 647 w 716"/>
                <a:gd name="T77" fmla="*/ 30 h 383"/>
                <a:gd name="T78" fmla="*/ 677 w 716"/>
                <a:gd name="T79" fmla="*/ 18 h 383"/>
                <a:gd name="T80" fmla="*/ 701 w 716"/>
                <a:gd name="T81" fmla="*/ 6 h 383"/>
                <a:gd name="T82" fmla="*/ 713 w 716"/>
                <a:gd name="T83" fmla="*/ 0 h 383"/>
                <a:gd name="T84" fmla="*/ 713 w 716"/>
                <a:gd name="T85" fmla="*/ 0 h 383"/>
                <a:gd name="T86" fmla="*/ 659 w 716"/>
                <a:gd name="T87" fmla="*/ 6 h 383"/>
                <a:gd name="T88" fmla="*/ 716 w 716"/>
                <a:gd name="T89" fmla="*/ 63 h 38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Lst>
              <a:rect l="0" t="0" r="r" b="b"/>
              <a:pathLst>
                <a:path w="716" h="383">
                  <a:moveTo>
                    <a:pt x="659" y="6"/>
                  </a:moveTo>
                  <a:lnTo>
                    <a:pt x="588" y="42"/>
                  </a:lnTo>
                  <a:lnTo>
                    <a:pt x="515" y="84"/>
                  </a:lnTo>
                  <a:lnTo>
                    <a:pt x="509" y="90"/>
                  </a:lnTo>
                  <a:lnTo>
                    <a:pt x="485" y="102"/>
                  </a:lnTo>
                  <a:lnTo>
                    <a:pt x="455" y="120"/>
                  </a:lnTo>
                  <a:lnTo>
                    <a:pt x="425" y="138"/>
                  </a:lnTo>
                  <a:lnTo>
                    <a:pt x="371" y="168"/>
                  </a:lnTo>
                  <a:lnTo>
                    <a:pt x="306" y="198"/>
                  </a:lnTo>
                  <a:lnTo>
                    <a:pt x="186" y="251"/>
                  </a:lnTo>
                  <a:lnTo>
                    <a:pt x="131" y="269"/>
                  </a:lnTo>
                  <a:lnTo>
                    <a:pt x="89" y="287"/>
                  </a:lnTo>
                  <a:lnTo>
                    <a:pt x="53" y="305"/>
                  </a:lnTo>
                  <a:lnTo>
                    <a:pt x="36" y="311"/>
                  </a:lnTo>
                  <a:lnTo>
                    <a:pt x="12" y="329"/>
                  </a:lnTo>
                  <a:lnTo>
                    <a:pt x="0" y="353"/>
                  </a:lnTo>
                  <a:lnTo>
                    <a:pt x="0" y="371"/>
                  </a:lnTo>
                  <a:lnTo>
                    <a:pt x="0" y="383"/>
                  </a:lnTo>
                  <a:lnTo>
                    <a:pt x="0" y="383"/>
                  </a:lnTo>
                  <a:lnTo>
                    <a:pt x="12" y="371"/>
                  </a:lnTo>
                  <a:lnTo>
                    <a:pt x="30" y="353"/>
                  </a:lnTo>
                  <a:lnTo>
                    <a:pt x="53" y="335"/>
                  </a:lnTo>
                  <a:lnTo>
                    <a:pt x="77" y="317"/>
                  </a:lnTo>
                  <a:lnTo>
                    <a:pt x="101" y="311"/>
                  </a:lnTo>
                  <a:lnTo>
                    <a:pt x="131" y="299"/>
                  </a:lnTo>
                  <a:lnTo>
                    <a:pt x="204" y="269"/>
                  </a:lnTo>
                  <a:lnTo>
                    <a:pt x="240" y="251"/>
                  </a:lnTo>
                  <a:lnTo>
                    <a:pt x="270" y="239"/>
                  </a:lnTo>
                  <a:lnTo>
                    <a:pt x="294" y="228"/>
                  </a:lnTo>
                  <a:lnTo>
                    <a:pt x="312" y="222"/>
                  </a:lnTo>
                  <a:lnTo>
                    <a:pt x="330" y="210"/>
                  </a:lnTo>
                  <a:lnTo>
                    <a:pt x="365" y="186"/>
                  </a:lnTo>
                  <a:lnTo>
                    <a:pt x="419" y="156"/>
                  </a:lnTo>
                  <a:lnTo>
                    <a:pt x="473" y="120"/>
                  </a:lnTo>
                  <a:lnTo>
                    <a:pt x="527" y="90"/>
                  </a:lnTo>
                  <a:lnTo>
                    <a:pt x="576" y="60"/>
                  </a:lnTo>
                  <a:lnTo>
                    <a:pt x="612" y="42"/>
                  </a:lnTo>
                  <a:lnTo>
                    <a:pt x="629" y="36"/>
                  </a:lnTo>
                  <a:lnTo>
                    <a:pt x="647" y="30"/>
                  </a:lnTo>
                  <a:lnTo>
                    <a:pt x="677" y="18"/>
                  </a:lnTo>
                  <a:lnTo>
                    <a:pt x="701" y="6"/>
                  </a:lnTo>
                  <a:lnTo>
                    <a:pt x="713" y="0"/>
                  </a:lnTo>
                  <a:lnTo>
                    <a:pt x="713" y="0"/>
                  </a:lnTo>
                  <a:lnTo>
                    <a:pt x="659" y="6"/>
                  </a:lnTo>
                  <a:lnTo>
                    <a:pt x="716" y="63"/>
                  </a:lnTo>
                </a:path>
              </a:pathLst>
            </a:custGeom>
            <a:gradFill rotWithShape="0">
              <a:gsLst>
                <a:gs pos="0">
                  <a:schemeClr val="bg2">
                    <a:gamma/>
                    <a:tint val="94118"/>
                    <a:invGamma/>
                  </a:schemeClr>
                </a:gs>
                <a:gs pos="100000">
                  <a:schemeClr val="bg2"/>
                </a:gs>
              </a:gsLst>
              <a:lin ang="2700000" scaled="1"/>
            </a:gradFill>
            <a:ln>
              <a:noFill/>
            </a:ln>
          </p:spPr>
          <p:txBody>
            <a:bodyPr/>
            <a:lstStyle/>
            <a:p>
              <a:pPr algn="ctr">
                <a:defRPr/>
              </a:pPr>
              <a:endParaRPr lang="en-US"/>
            </a:p>
          </p:txBody>
        </p:sp>
        <p:sp>
          <p:nvSpPr>
            <p:cNvPr id="15" name="Freeform 15">
              <a:extLst>
                <a:ext uri="{FF2B5EF4-FFF2-40B4-BE49-F238E27FC236}">
                  <a16:creationId xmlns:a16="http://schemas.microsoft.com/office/drawing/2014/main" id="{C80A8803-F3EC-2CCF-A07D-9EEF8CA95479}"/>
                </a:ext>
              </a:extLst>
            </p:cNvPr>
            <p:cNvSpPr>
              <a:spLocks/>
            </p:cNvSpPr>
            <p:nvPr userDrawn="1"/>
          </p:nvSpPr>
          <p:spPr bwMode="hidden">
            <a:xfrm>
              <a:off x="3453" y="2271"/>
              <a:ext cx="318" cy="225"/>
            </a:xfrm>
            <a:custGeom>
              <a:avLst/>
              <a:gdLst>
                <a:gd name="T0" fmla="*/ 6 w 318"/>
                <a:gd name="T1" fmla="*/ 225 h 225"/>
                <a:gd name="T2" fmla="*/ 0 w 318"/>
                <a:gd name="T3" fmla="*/ 195 h 225"/>
                <a:gd name="T4" fmla="*/ 315 w 318"/>
                <a:gd name="T5" fmla="*/ 0 h 225"/>
                <a:gd name="T6" fmla="*/ 303 w 318"/>
                <a:gd name="T7" fmla="*/ 27 h 225"/>
                <a:gd name="T8" fmla="*/ 318 w 318"/>
                <a:gd name="T9" fmla="*/ 42 h 225"/>
              </a:gdLst>
              <a:ahLst/>
              <a:cxnLst>
                <a:cxn ang="0">
                  <a:pos x="T0" y="T1"/>
                </a:cxn>
                <a:cxn ang="0">
                  <a:pos x="T2" y="T3"/>
                </a:cxn>
                <a:cxn ang="0">
                  <a:pos x="T4" y="T5"/>
                </a:cxn>
                <a:cxn ang="0">
                  <a:pos x="T6" y="T7"/>
                </a:cxn>
                <a:cxn ang="0">
                  <a:pos x="T8" y="T9"/>
                </a:cxn>
              </a:cxnLst>
              <a:rect l="0" t="0" r="r" b="b"/>
              <a:pathLst>
                <a:path w="318" h="225">
                  <a:moveTo>
                    <a:pt x="6" y="225"/>
                  </a:moveTo>
                  <a:lnTo>
                    <a:pt x="0" y="195"/>
                  </a:lnTo>
                  <a:lnTo>
                    <a:pt x="315" y="0"/>
                  </a:lnTo>
                  <a:lnTo>
                    <a:pt x="303" y="27"/>
                  </a:lnTo>
                  <a:lnTo>
                    <a:pt x="318" y="42"/>
                  </a:lnTo>
                </a:path>
              </a:pathLst>
            </a:custGeom>
            <a:gradFill rotWithShape="0">
              <a:gsLst>
                <a:gs pos="0">
                  <a:schemeClr val="bg2">
                    <a:gamma/>
                    <a:tint val="94118"/>
                    <a:invGamma/>
                  </a:schemeClr>
                </a:gs>
                <a:gs pos="100000">
                  <a:schemeClr val="bg2"/>
                </a:gs>
              </a:gsLst>
              <a:lin ang="2700000" scaled="1"/>
            </a:gradFill>
            <a:ln>
              <a:noFill/>
            </a:ln>
          </p:spPr>
          <p:txBody>
            <a:bodyPr/>
            <a:lstStyle/>
            <a:p>
              <a:pPr algn="ctr">
                <a:defRPr/>
              </a:pPr>
              <a:endParaRPr lang="en-US"/>
            </a:p>
          </p:txBody>
        </p:sp>
        <p:sp>
          <p:nvSpPr>
            <p:cNvPr id="16" name="Freeform 16">
              <a:extLst>
                <a:ext uri="{FF2B5EF4-FFF2-40B4-BE49-F238E27FC236}">
                  <a16:creationId xmlns:a16="http://schemas.microsoft.com/office/drawing/2014/main" id="{41125E97-E9D2-C5E8-7158-ADA9DB1E5800}"/>
                </a:ext>
              </a:extLst>
            </p:cNvPr>
            <p:cNvSpPr>
              <a:spLocks/>
            </p:cNvSpPr>
            <p:nvPr userDrawn="1"/>
          </p:nvSpPr>
          <p:spPr bwMode="hidden">
            <a:xfrm>
              <a:off x="0" y="2658"/>
              <a:ext cx="2595" cy="933"/>
            </a:xfrm>
            <a:custGeom>
              <a:avLst/>
              <a:gdLst>
                <a:gd name="T0" fmla="*/ 1050 w 2595"/>
                <a:gd name="T1" fmla="*/ 657 h 933"/>
                <a:gd name="T2" fmla="*/ 1581 w 2595"/>
                <a:gd name="T3" fmla="*/ 690 h 933"/>
                <a:gd name="T4" fmla="*/ 1671 w 2595"/>
                <a:gd name="T5" fmla="*/ 723 h 933"/>
                <a:gd name="T6" fmla="*/ 1176 w 2595"/>
                <a:gd name="T7" fmla="*/ 621 h 933"/>
                <a:gd name="T8" fmla="*/ 1854 w 2595"/>
                <a:gd name="T9" fmla="*/ 567 h 933"/>
                <a:gd name="T10" fmla="*/ 1869 w 2595"/>
                <a:gd name="T11" fmla="*/ 612 h 933"/>
                <a:gd name="T12" fmla="*/ 2103 w 2595"/>
                <a:gd name="T13" fmla="*/ 861 h 933"/>
                <a:gd name="T14" fmla="*/ 1883 w 2595"/>
                <a:gd name="T15" fmla="*/ 520 h 933"/>
                <a:gd name="T16" fmla="*/ 1842 w 2595"/>
                <a:gd name="T17" fmla="*/ 490 h 933"/>
                <a:gd name="T18" fmla="*/ 1770 w 2595"/>
                <a:gd name="T19" fmla="*/ 466 h 933"/>
                <a:gd name="T20" fmla="*/ 1740 w 2595"/>
                <a:gd name="T21" fmla="*/ 448 h 933"/>
                <a:gd name="T22" fmla="*/ 1758 w 2595"/>
                <a:gd name="T23" fmla="*/ 436 h 933"/>
                <a:gd name="T24" fmla="*/ 1830 w 2595"/>
                <a:gd name="T25" fmla="*/ 430 h 933"/>
                <a:gd name="T26" fmla="*/ 1877 w 2595"/>
                <a:gd name="T27" fmla="*/ 424 h 933"/>
                <a:gd name="T28" fmla="*/ 1955 w 2595"/>
                <a:gd name="T29" fmla="*/ 394 h 933"/>
                <a:gd name="T30" fmla="*/ 2052 w 2595"/>
                <a:gd name="T31" fmla="*/ 396 h 933"/>
                <a:gd name="T32" fmla="*/ 2253 w 2595"/>
                <a:gd name="T33" fmla="*/ 732 h 933"/>
                <a:gd name="T34" fmla="*/ 2415 w 2595"/>
                <a:gd name="T35" fmla="*/ 933 h 933"/>
                <a:gd name="T36" fmla="*/ 2397 w 2595"/>
                <a:gd name="T37" fmla="*/ 828 h 933"/>
                <a:gd name="T38" fmla="*/ 2088 w 2595"/>
                <a:gd name="T39" fmla="*/ 400 h 933"/>
                <a:gd name="T40" fmla="*/ 2046 w 2595"/>
                <a:gd name="T41" fmla="*/ 346 h 933"/>
                <a:gd name="T42" fmla="*/ 1997 w 2595"/>
                <a:gd name="T43" fmla="*/ 304 h 933"/>
                <a:gd name="T44" fmla="*/ 1967 w 2595"/>
                <a:gd name="T45" fmla="*/ 286 h 933"/>
                <a:gd name="T46" fmla="*/ 1973 w 2595"/>
                <a:gd name="T47" fmla="*/ 286 h 933"/>
                <a:gd name="T48" fmla="*/ 2009 w 2595"/>
                <a:gd name="T49" fmla="*/ 286 h 933"/>
                <a:gd name="T50" fmla="*/ 2082 w 2595"/>
                <a:gd name="T51" fmla="*/ 322 h 933"/>
                <a:gd name="T52" fmla="*/ 2199 w 2595"/>
                <a:gd name="T53" fmla="*/ 384 h 933"/>
                <a:gd name="T54" fmla="*/ 2394 w 2595"/>
                <a:gd name="T55" fmla="*/ 448 h 933"/>
                <a:gd name="T56" fmla="*/ 2595 w 2595"/>
                <a:gd name="T57" fmla="*/ 516 h 933"/>
                <a:gd name="T58" fmla="*/ 2388 w 2595"/>
                <a:gd name="T59" fmla="*/ 424 h 933"/>
                <a:gd name="T60" fmla="*/ 2219 w 2595"/>
                <a:gd name="T61" fmla="*/ 340 h 933"/>
                <a:gd name="T62" fmla="*/ 2052 w 2595"/>
                <a:gd name="T63" fmla="*/ 280 h 933"/>
                <a:gd name="T64" fmla="*/ 1955 w 2595"/>
                <a:gd name="T65" fmla="*/ 262 h 933"/>
                <a:gd name="T66" fmla="*/ 1877 w 2595"/>
                <a:gd name="T67" fmla="*/ 274 h 933"/>
                <a:gd name="T68" fmla="*/ 1752 w 2595"/>
                <a:gd name="T69" fmla="*/ 274 h 933"/>
                <a:gd name="T70" fmla="*/ 1661 w 2595"/>
                <a:gd name="T71" fmla="*/ 292 h 933"/>
                <a:gd name="T72" fmla="*/ 1607 w 2595"/>
                <a:gd name="T73" fmla="*/ 316 h 933"/>
                <a:gd name="T74" fmla="*/ 1589 w 2595"/>
                <a:gd name="T75" fmla="*/ 322 h 933"/>
                <a:gd name="T76" fmla="*/ 1409 w 2595"/>
                <a:gd name="T77" fmla="*/ 358 h 933"/>
                <a:gd name="T78" fmla="*/ 1152 w 2595"/>
                <a:gd name="T79" fmla="*/ 442 h 933"/>
                <a:gd name="T80" fmla="*/ 966 w 2595"/>
                <a:gd name="T81" fmla="*/ 460 h 933"/>
                <a:gd name="T82" fmla="*/ 870 w 2595"/>
                <a:gd name="T83" fmla="*/ 442 h 933"/>
                <a:gd name="T84" fmla="*/ 828 w 2595"/>
                <a:gd name="T85" fmla="*/ 430 h 933"/>
                <a:gd name="T86" fmla="*/ 743 w 2595"/>
                <a:gd name="T87" fmla="*/ 388 h 933"/>
                <a:gd name="T88" fmla="*/ 636 w 2595"/>
                <a:gd name="T89" fmla="*/ 334 h 933"/>
                <a:gd name="T90" fmla="*/ 467 w 2595"/>
                <a:gd name="T91" fmla="*/ 256 h 933"/>
                <a:gd name="T92" fmla="*/ 0 w 2595"/>
                <a:gd name="T93" fmla="*/ 0 h 933"/>
                <a:gd name="T94" fmla="*/ 585 w 2595"/>
                <a:gd name="T95" fmla="*/ 390 h 933"/>
                <a:gd name="T96" fmla="*/ 849 w 2595"/>
                <a:gd name="T97" fmla="*/ 543 h 933"/>
                <a:gd name="T98" fmla="*/ 897 w 2595"/>
                <a:gd name="T99" fmla="*/ 621 h 93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Lst>
              <a:rect l="0" t="0" r="r" b="b"/>
              <a:pathLst>
                <a:path w="2595" h="933">
                  <a:moveTo>
                    <a:pt x="981" y="675"/>
                  </a:moveTo>
                  <a:lnTo>
                    <a:pt x="1050" y="657"/>
                  </a:lnTo>
                  <a:lnTo>
                    <a:pt x="1143" y="651"/>
                  </a:lnTo>
                  <a:lnTo>
                    <a:pt x="1581" y="690"/>
                  </a:lnTo>
                  <a:lnTo>
                    <a:pt x="1623" y="738"/>
                  </a:lnTo>
                  <a:lnTo>
                    <a:pt x="1671" y="723"/>
                  </a:lnTo>
                  <a:lnTo>
                    <a:pt x="1656" y="675"/>
                  </a:lnTo>
                  <a:lnTo>
                    <a:pt x="1176" y="621"/>
                  </a:lnTo>
                  <a:lnTo>
                    <a:pt x="1797" y="534"/>
                  </a:lnTo>
                  <a:lnTo>
                    <a:pt x="1854" y="567"/>
                  </a:lnTo>
                  <a:lnTo>
                    <a:pt x="1881" y="585"/>
                  </a:lnTo>
                  <a:lnTo>
                    <a:pt x="1869" y="612"/>
                  </a:lnTo>
                  <a:lnTo>
                    <a:pt x="1995" y="852"/>
                  </a:lnTo>
                  <a:lnTo>
                    <a:pt x="2103" y="861"/>
                  </a:lnTo>
                  <a:lnTo>
                    <a:pt x="1889" y="538"/>
                  </a:lnTo>
                  <a:lnTo>
                    <a:pt x="1883" y="520"/>
                  </a:lnTo>
                  <a:lnTo>
                    <a:pt x="1872" y="508"/>
                  </a:lnTo>
                  <a:lnTo>
                    <a:pt x="1842" y="490"/>
                  </a:lnTo>
                  <a:lnTo>
                    <a:pt x="1806" y="478"/>
                  </a:lnTo>
                  <a:lnTo>
                    <a:pt x="1770" y="466"/>
                  </a:lnTo>
                  <a:lnTo>
                    <a:pt x="1752" y="454"/>
                  </a:lnTo>
                  <a:lnTo>
                    <a:pt x="1740" y="448"/>
                  </a:lnTo>
                  <a:lnTo>
                    <a:pt x="1746" y="436"/>
                  </a:lnTo>
                  <a:lnTo>
                    <a:pt x="1758" y="436"/>
                  </a:lnTo>
                  <a:lnTo>
                    <a:pt x="1782" y="430"/>
                  </a:lnTo>
                  <a:lnTo>
                    <a:pt x="1830" y="430"/>
                  </a:lnTo>
                  <a:lnTo>
                    <a:pt x="1854" y="430"/>
                  </a:lnTo>
                  <a:lnTo>
                    <a:pt x="1877" y="424"/>
                  </a:lnTo>
                  <a:lnTo>
                    <a:pt x="1925" y="400"/>
                  </a:lnTo>
                  <a:lnTo>
                    <a:pt x="1955" y="394"/>
                  </a:lnTo>
                  <a:lnTo>
                    <a:pt x="1979" y="394"/>
                  </a:lnTo>
                  <a:lnTo>
                    <a:pt x="2052" y="396"/>
                  </a:lnTo>
                  <a:lnTo>
                    <a:pt x="2046" y="456"/>
                  </a:lnTo>
                  <a:lnTo>
                    <a:pt x="2253" y="732"/>
                  </a:lnTo>
                  <a:lnTo>
                    <a:pt x="2334" y="816"/>
                  </a:lnTo>
                  <a:lnTo>
                    <a:pt x="2415" y="933"/>
                  </a:lnTo>
                  <a:lnTo>
                    <a:pt x="2430" y="909"/>
                  </a:lnTo>
                  <a:lnTo>
                    <a:pt x="2397" y="828"/>
                  </a:lnTo>
                  <a:lnTo>
                    <a:pt x="2094" y="412"/>
                  </a:lnTo>
                  <a:lnTo>
                    <a:pt x="2088" y="400"/>
                  </a:lnTo>
                  <a:lnTo>
                    <a:pt x="2076" y="376"/>
                  </a:lnTo>
                  <a:lnTo>
                    <a:pt x="2046" y="346"/>
                  </a:lnTo>
                  <a:lnTo>
                    <a:pt x="2015" y="322"/>
                  </a:lnTo>
                  <a:lnTo>
                    <a:pt x="1997" y="304"/>
                  </a:lnTo>
                  <a:lnTo>
                    <a:pt x="1979" y="292"/>
                  </a:lnTo>
                  <a:lnTo>
                    <a:pt x="1967" y="286"/>
                  </a:lnTo>
                  <a:lnTo>
                    <a:pt x="1967" y="286"/>
                  </a:lnTo>
                  <a:lnTo>
                    <a:pt x="1973" y="286"/>
                  </a:lnTo>
                  <a:lnTo>
                    <a:pt x="1985" y="286"/>
                  </a:lnTo>
                  <a:lnTo>
                    <a:pt x="2009" y="286"/>
                  </a:lnTo>
                  <a:lnTo>
                    <a:pt x="2040" y="298"/>
                  </a:lnTo>
                  <a:lnTo>
                    <a:pt x="2082" y="322"/>
                  </a:lnTo>
                  <a:lnTo>
                    <a:pt x="2124" y="348"/>
                  </a:lnTo>
                  <a:lnTo>
                    <a:pt x="2199" y="384"/>
                  </a:lnTo>
                  <a:lnTo>
                    <a:pt x="2325" y="426"/>
                  </a:lnTo>
                  <a:lnTo>
                    <a:pt x="2394" y="448"/>
                  </a:lnTo>
                  <a:lnTo>
                    <a:pt x="2523" y="522"/>
                  </a:lnTo>
                  <a:lnTo>
                    <a:pt x="2595" y="516"/>
                  </a:lnTo>
                  <a:lnTo>
                    <a:pt x="2442" y="454"/>
                  </a:lnTo>
                  <a:lnTo>
                    <a:pt x="2388" y="424"/>
                  </a:lnTo>
                  <a:lnTo>
                    <a:pt x="2327" y="388"/>
                  </a:lnTo>
                  <a:lnTo>
                    <a:pt x="2219" y="340"/>
                  </a:lnTo>
                  <a:lnTo>
                    <a:pt x="2106" y="292"/>
                  </a:lnTo>
                  <a:lnTo>
                    <a:pt x="2052" y="280"/>
                  </a:lnTo>
                  <a:lnTo>
                    <a:pt x="2003" y="268"/>
                  </a:lnTo>
                  <a:lnTo>
                    <a:pt x="1955" y="262"/>
                  </a:lnTo>
                  <a:lnTo>
                    <a:pt x="1919" y="268"/>
                  </a:lnTo>
                  <a:lnTo>
                    <a:pt x="1877" y="274"/>
                  </a:lnTo>
                  <a:lnTo>
                    <a:pt x="1812" y="274"/>
                  </a:lnTo>
                  <a:lnTo>
                    <a:pt x="1752" y="274"/>
                  </a:lnTo>
                  <a:lnTo>
                    <a:pt x="1703" y="286"/>
                  </a:lnTo>
                  <a:lnTo>
                    <a:pt x="1661" y="292"/>
                  </a:lnTo>
                  <a:lnTo>
                    <a:pt x="1631" y="304"/>
                  </a:lnTo>
                  <a:lnTo>
                    <a:pt x="1607" y="316"/>
                  </a:lnTo>
                  <a:lnTo>
                    <a:pt x="1595" y="322"/>
                  </a:lnTo>
                  <a:lnTo>
                    <a:pt x="1589" y="322"/>
                  </a:lnTo>
                  <a:lnTo>
                    <a:pt x="1500" y="334"/>
                  </a:lnTo>
                  <a:lnTo>
                    <a:pt x="1409" y="358"/>
                  </a:lnTo>
                  <a:lnTo>
                    <a:pt x="1236" y="418"/>
                  </a:lnTo>
                  <a:lnTo>
                    <a:pt x="1152" y="442"/>
                  </a:lnTo>
                  <a:lnTo>
                    <a:pt x="1061" y="460"/>
                  </a:lnTo>
                  <a:lnTo>
                    <a:pt x="966" y="460"/>
                  </a:lnTo>
                  <a:lnTo>
                    <a:pt x="918" y="454"/>
                  </a:lnTo>
                  <a:lnTo>
                    <a:pt x="870" y="442"/>
                  </a:lnTo>
                  <a:lnTo>
                    <a:pt x="858" y="436"/>
                  </a:lnTo>
                  <a:lnTo>
                    <a:pt x="828" y="430"/>
                  </a:lnTo>
                  <a:lnTo>
                    <a:pt x="791" y="412"/>
                  </a:lnTo>
                  <a:lnTo>
                    <a:pt x="743" y="388"/>
                  </a:lnTo>
                  <a:lnTo>
                    <a:pt x="690" y="364"/>
                  </a:lnTo>
                  <a:lnTo>
                    <a:pt x="636" y="334"/>
                  </a:lnTo>
                  <a:lnTo>
                    <a:pt x="515" y="280"/>
                  </a:lnTo>
                  <a:lnTo>
                    <a:pt x="467" y="256"/>
                  </a:lnTo>
                  <a:lnTo>
                    <a:pt x="443" y="244"/>
                  </a:lnTo>
                  <a:lnTo>
                    <a:pt x="0" y="0"/>
                  </a:lnTo>
                  <a:lnTo>
                    <a:pt x="123" y="120"/>
                  </a:lnTo>
                  <a:lnTo>
                    <a:pt x="585" y="390"/>
                  </a:lnTo>
                  <a:lnTo>
                    <a:pt x="708" y="462"/>
                  </a:lnTo>
                  <a:lnTo>
                    <a:pt x="849" y="543"/>
                  </a:lnTo>
                  <a:lnTo>
                    <a:pt x="882" y="564"/>
                  </a:lnTo>
                  <a:lnTo>
                    <a:pt x="897" y="621"/>
                  </a:lnTo>
                  <a:lnTo>
                    <a:pt x="981" y="675"/>
                  </a:lnTo>
                  <a:close/>
                </a:path>
              </a:pathLst>
            </a:custGeom>
            <a:gradFill rotWithShape="0">
              <a:gsLst>
                <a:gs pos="0">
                  <a:schemeClr val="bg2">
                    <a:gamma/>
                    <a:tint val="81961"/>
                    <a:invGamma/>
                  </a:schemeClr>
                </a:gs>
                <a:gs pos="100000">
                  <a:schemeClr val="bg2"/>
                </a:gs>
              </a:gsLst>
              <a:lin ang="2700000" scaled="1"/>
            </a:gradFill>
            <a:ln>
              <a:noFill/>
            </a:ln>
          </p:spPr>
          <p:txBody>
            <a:bodyPr/>
            <a:lstStyle/>
            <a:p>
              <a:pPr algn="ctr">
                <a:defRPr/>
              </a:pPr>
              <a:endParaRPr lang="en-US"/>
            </a:p>
          </p:txBody>
        </p:sp>
        <p:sp>
          <p:nvSpPr>
            <p:cNvPr id="17" name="Freeform 17">
              <a:extLst>
                <a:ext uri="{FF2B5EF4-FFF2-40B4-BE49-F238E27FC236}">
                  <a16:creationId xmlns:a16="http://schemas.microsoft.com/office/drawing/2014/main" id="{1CEFA3FF-422F-3AFC-45D8-E208C0294CE2}"/>
                </a:ext>
              </a:extLst>
            </p:cNvPr>
            <p:cNvSpPr>
              <a:spLocks/>
            </p:cNvSpPr>
            <p:nvPr userDrawn="1"/>
          </p:nvSpPr>
          <p:spPr bwMode="hidden">
            <a:xfrm>
              <a:off x="0" y="2994"/>
              <a:ext cx="2723" cy="1091"/>
            </a:xfrm>
            <a:custGeom>
              <a:avLst/>
              <a:gdLst>
                <a:gd name="T0" fmla="*/ 2370 w 2723"/>
                <a:gd name="T1" fmla="*/ 72 h 1091"/>
                <a:gd name="T2" fmla="*/ 2597 w 2723"/>
                <a:gd name="T3" fmla="*/ 198 h 1091"/>
                <a:gd name="T4" fmla="*/ 2639 w 2723"/>
                <a:gd name="T5" fmla="*/ 276 h 1091"/>
                <a:gd name="T6" fmla="*/ 2453 w 2723"/>
                <a:gd name="T7" fmla="*/ 264 h 1091"/>
                <a:gd name="T8" fmla="*/ 2297 w 2723"/>
                <a:gd name="T9" fmla="*/ 204 h 1091"/>
                <a:gd name="T10" fmla="*/ 2112 w 2723"/>
                <a:gd name="T11" fmla="*/ 66 h 1091"/>
                <a:gd name="T12" fmla="*/ 2088 w 2723"/>
                <a:gd name="T13" fmla="*/ 72 h 1091"/>
                <a:gd name="T14" fmla="*/ 2106 w 2723"/>
                <a:gd name="T15" fmla="*/ 114 h 1091"/>
                <a:gd name="T16" fmla="*/ 2412 w 2723"/>
                <a:gd name="T17" fmla="*/ 552 h 1091"/>
                <a:gd name="T18" fmla="*/ 2279 w 2723"/>
                <a:gd name="T19" fmla="*/ 564 h 1091"/>
                <a:gd name="T20" fmla="*/ 2189 w 2723"/>
                <a:gd name="T21" fmla="*/ 492 h 1091"/>
                <a:gd name="T22" fmla="*/ 2058 w 2723"/>
                <a:gd name="T23" fmla="*/ 330 h 1091"/>
                <a:gd name="T24" fmla="*/ 1991 w 2723"/>
                <a:gd name="T25" fmla="*/ 234 h 1091"/>
                <a:gd name="T26" fmla="*/ 1949 w 2723"/>
                <a:gd name="T27" fmla="*/ 174 h 1091"/>
                <a:gd name="T28" fmla="*/ 1824 w 2723"/>
                <a:gd name="T29" fmla="*/ 132 h 1091"/>
                <a:gd name="T30" fmla="*/ 1794 w 2723"/>
                <a:gd name="T31" fmla="*/ 144 h 1091"/>
                <a:gd name="T32" fmla="*/ 1895 w 2723"/>
                <a:gd name="T33" fmla="*/ 222 h 1091"/>
                <a:gd name="T34" fmla="*/ 1943 w 2723"/>
                <a:gd name="T35" fmla="*/ 366 h 1091"/>
                <a:gd name="T36" fmla="*/ 2064 w 2723"/>
                <a:gd name="T37" fmla="*/ 630 h 1091"/>
                <a:gd name="T38" fmla="*/ 2052 w 2723"/>
                <a:gd name="T39" fmla="*/ 695 h 1091"/>
                <a:gd name="T40" fmla="*/ 1955 w 2723"/>
                <a:gd name="T41" fmla="*/ 683 h 1091"/>
                <a:gd name="T42" fmla="*/ 1913 w 2723"/>
                <a:gd name="T43" fmla="*/ 636 h 1091"/>
                <a:gd name="T44" fmla="*/ 1703 w 2723"/>
                <a:gd name="T45" fmla="*/ 312 h 1091"/>
                <a:gd name="T46" fmla="*/ 1637 w 2723"/>
                <a:gd name="T47" fmla="*/ 276 h 1091"/>
                <a:gd name="T48" fmla="*/ 1643 w 2723"/>
                <a:gd name="T49" fmla="*/ 318 h 1091"/>
                <a:gd name="T50" fmla="*/ 1673 w 2723"/>
                <a:gd name="T51" fmla="*/ 408 h 1091"/>
                <a:gd name="T52" fmla="*/ 1716 w 2723"/>
                <a:gd name="T53" fmla="*/ 779 h 1091"/>
                <a:gd name="T54" fmla="*/ 1691 w 2723"/>
                <a:gd name="T55" fmla="*/ 737 h 1091"/>
                <a:gd name="T56" fmla="*/ 1613 w 2723"/>
                <a:gd name="T57" fmla="*/ 582 h 1091"/>
                <a:gd name="T58" fmla="*/ 1494 w 2723"/>
                <a:gd name="T59" fmla="*/ 480 h 1091"/>
                <a:gd name="T60" fmla="*/ 1248 w 2723"/>
                <a:gd name="T61" fmla="*/ 528 h 1091"/>
                <a:gd name="T62" fmla="*/ 996 w 2723"/>
                <a:gd name="T63" fmla="*/ 630 h 1091"/>
                <a:gd name="T64" fmla="*/ 714 w 2723"/>
                <a:gd name="T65" fmla="*/ 534 h 1091"/>
                <a:gd name="T66" fmla="*/ 198 w 2723"/>
                <a:gd name="T67" fmla="*/ 288 h 1091"/>
                <a:gd name="T68" fmla="*/ 0 w 2723"/>
                <a:gd name="T69" fmla="*/ 460 h 1091"/>
                <a:gd name="T70" fmla="*/ 288 w 2723"/>
                <a:gd name="T71" fmla="*/ 570 h 1091"/>
                <a:gd name="T72" fmla="*/ 461 w 2723"/>
                <a:gd name="T73" fmla="*/ 654 h 1091"/>
                <a:gd name="T74" fmla="*/ 725 w 2723"/>
                <a:gd name="T75" fmla="*/ 755 h 1091"/>
                <a:gd name="T76" fmla="*/ 966 w 2723"/>
                <a:gd name="T77" fmla="*/ 791 h 1091"/>
                <a:gd name="T78" fmla="*/ 1176 w 2723"/>
                <a:gd name="T79" fmla="*/ 779 h 1091"/>
                <a:gd name="T80" fmla="*/ 1278 w 2723"/>
                <a:gd name="T81" fmla="*/ 791 h 1091"/>
                <a:gd name="T82" fmla="*/ 1404 w 2723"/>
                <a:gd name="T83" fmla="*/ 845 h 1091"/>
                <a:gd name="T84" fmla="*/ 1416 w 2723"/>
                <a:gd name="T85" fmla="*/ 887 h 1091"/>
                <a:gd name="T86" fmla="*/ 1361 w 2723"/>
                <a:gd name="T87" fmla="*/ 923 h 1091"/>
                <a:gd name="T88" fmla="*/ 1385 w 2723"/>
                <a:gd name="T89" fmla="*/ 1007 h 1091"/>
                <a:gd name="T90" fmla="*/ 1494 w 2723"/>
                <a:gd name="T91" fmla="*/ 1085 h 1091"/>
                <a:gd name="T92" fmla="*/ 1697 w 2723"/>
                <a:gd name="T93" fmla="*/ 1043 h 1091"/>
                <a:gd name="T94" fmla="*/ 1812 w 2723"/>
                <a:gd name="T95" fmla="*/ 989 h 1091"/>
                <a:gd name="T96" fmla="*/ 1973 w 2723"/>
                <a:gd name="T97" fmla="*/ 917 h 1091"/>
                <a:gd name="T98" fmla="*/ 2201 w 2723"/>
                <a:gd name="T99" fmla="*/ 899 h 1091"/>
                <a:gd name="T100" fmla="*/ 2364 w 2723"/>
                <a:gd name="T101" fmla="*/ 863 h 1091"/>
                <a:gd name="T102" fmla="*/ 2400 w 2723"/>
                <a:gd name="T103" fmla="*/ 743 h 1091"/>
                <a:gd name="T104" fmla="*/ 2471 w 2723"/>
                <a:gd name="T105" fmla="*/ 701 h 1091"/>
                <a:gd name="T106" fmla="*/ 2621 w 2723"/>
                <a:gd name="T107" fmla="*/ 504 h 1091"/>
                <a:gd name="T108" fmla="*/ 2693 w 2723"/>
                <a:gd name="T109" fmla="*/ 374 h 1091"/>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Lst>
              <a:ahLst/>
              <a:cxnLst>
                <a:cxn ang="T110">
                  <a:pos x="T0" y="T1"/>
                </a:cxn>
                <a:cxn ang="T111">
                  <a:pos x="T2" y="T3"/>
                </a:cxn>
                <a:cxn ang="T112">
                  <a:pos x="T4" y="T5"/>
                </a:cxn>
                <a:cxn ang="T113">
                  <a:pos x="T6" y="T7"/>
                </a:cxn>
                <a:cxn ang="T114">
                  <a:pos x="T8" y="T9"/>
                </a:cxn>
                <a:cxn ang="T115">
                  <a:pos x="T10" y="T11"/>
                </a:cxn>
                <a:cxn ang="T116">
                  <a:pos x="T12" y="T13"/>
                </a:cxn>
                <a:cxn ang="T117">
                  <a:pos x="T14" y="T15"/>
                </a:cxn>
                <a:cxn ang="T118">
                  <a:pos x="T16" y="T17"/>
                </a:cxn>
                <a:cxn ang="T119">
                  <a:pos x="T18" y="T19"/>
                </a:cxn>
                <a:cxn ang="T120">
                  <a:pos x="T20" y="T21"/>
                </a:cxn>
                <a:cxn ang="T121">
                  <a:pos x="T22" y="T23"/>
                </a:cxn>
                <a:cxn ang="T122">
                  <a:pos x="T24" y="T25"/>
                </a:cxn>
                <a:cxn ang="T123">
                  <a:pos x="T26" y="T27"/>
                </a:cxn>
                <a:cxn ang="T124">
                  <a:pos x="T28" y="T29"/>
                </a:cxn>
                <a:cxn ang="T125">
                  <a:pos x="T30" y="T31"/>
                </a:cxn>
                <a:cxn ang="T126">
                  <a:pos x="T32" y="T33"/>
                </a:cxn>
                <a:cxn ang="T127">
                  <a:pos x="T34" y="T35"/>
                </a:cxn>
                <a:cxn ang="T128">
                  <a:pos x="T36" y="T37"/>
                </a:cxn>
                <a:cxn ang="T129">
                  <a:pos x="T38" y="T39"/>
                </a:cxn>
                <a:cxn ang="T130">
                  <a:pos x="T40" y="T41"/>
                </a:cxn>
                <a:cxn ang="T131">
                  <a:pos x="T42" y="T43"/>
                </a:cxn>
                <a:cxn ang="T132">
                  <a:pos x="T44" y="T45"/>
                </a:cxn>
                <a:cxn ang="T133">
                  <a:pos x="T46" y="T47"/>
                </a:cxn>
                <a:cxn ang="T134">
                  <a:pos x="T48" y="T49"/>
                </a:cxn>
                <a:cxn ang="T135">
                  <a:pos x="T50" y="T51"/>
                </a:cxn>
                <a:cxn ang="T136">
                  <a:pos x="T52" y="T53"/>
                </a:cxn>
                <a:cxn ang="T137">
                  <a:pos x="T54" y="T55"/>
                </a:cxn>
                <a:cxn ang="T138">
                  <a:pos x="T56" y="T57"/>
                </a:cxn>
                <a:cxn ang="T139">
                  <a:pos x="T58" y="T59"/>
                </a:cxn>
                <a:cxn ang="T140">
                  <a:pos x="T60" y="T61"/>
                </a:cxn>
                <a:cxn ang="T141">
                  <a:pos x="T62" y="T63"/>
                </a:cxn>
                <a:cxn ang="T142">
                  <a:pos x="T64" y="T65"/>
                </a:cxn>
                <a:cxn ang="T143">
                  <a:pos x="T66" y="T67"/>
                </a:cxn>
                <a:cxn ang="T144">
                  <a:pos x="T68" y="T69"/>
                </a:cxn>
                <a:cxn ang="T145">
                  <a:pos x="T70" y="T71"/>
                </a:cxn>
                <a:cxn ang="T146">
                  <a:pos x="T72" y="T73"/>
                </a:cxn>
                <a:cxn ang="T147">
                  <a:pos x="T74" y="T75"/>
                </a:cxn>
                <a:cxn ang="T148">
                  <a:pos x="T76" y="T77"/>
                </a:cxn>
                <a:cxn ang="T149">
                  <a:pos x="T78" y="T79"/>
                </a:cxn>
                <a:cxn ang="T150">
                  <a:pos x="T80" y="T81"/>
                </a:cxn>
                <a:cxn ang="T151">
                  <a:pos x="T82" y="T83"/>
                </a:cxn>
                <a:cxn ang="T152">
                  <a:pos x="T84" y="T85"/>
                </a:cxn>
                <a:cxn ang="T153">
                  <a:pos x="T86" y="T87"/>
                </a:cxn>
                <a:cxn ang="T154">
                  <a:pos x="T88" y="T89"/>
                </a:cxn>
                <a:cxn ang="T155">
                  <a:pos x="T90" y="T91"/>
                </a:cxn>
                <a:cxn ang="T156">
                  <a:pos x="T92" y="T93"/>
                </a:cxn>
                <a:cxn ang="T157">
                  <a:pos x="T94" y="T95"/>
                </a:cxn>
                <a:cxn ang="T158">
                  <a:pos x="T96" y="T97"/>
                </a:cxn>
                <a:cxn ang="T159">
                  <a:pos x="T98" y="T99"/>
                </a:cxn>
                <a:cxn ang="T160">
                  <a:pos x="T100" y="T101"/>
                </a:cxn>
                <a:cxn ang="T161">
                  <a:pos x="T102" y="T103"/>
                </a:cxn>
                <a:cxn ang="T162">
                  <a:pos x="T104" y="T105"/>
                </a:cxn>
                <a:cxn ang="T163">
                  <a:pos x="T106" y="T107"/>
                </a:cxn>
                <a:cxn ang="T164">
                  <a:pos x="T108" y="T109"/>
                </a:cxn>
              </a:cxnLst>
              <a:rect l="0" t="0" r="r" b="b"/>
              <a:pathLst>
                <a:path w="2723" h="1091">
                  <a:moveTo>
                    <a:pt x="2723" y="299"/>
                  </a:moveTo>
                  <a:lnTo>
                    <a:pt x="2715" y="240"/>
                  </a:lnTo>
                  <a:lnTo>
                    <a:pt x="2656" y="195"/>
                  </a:lnTo>
                  <a:lnTo>
                    <a:pt x="2370" y="72"/>
                  </a:lnTo>
                  <a:lnTo>
                    <a:pt x="2303" y="54"/>
                  </a:lnTo>
                  <a:lnTo>
                    <a:pt x="2585" y="186"/>
                  </a:lnTo>
                  <a:lnTo>
                    <a:pt x="2591" y="192"/>
                  </a:lnTo>
                  <a:lnTo>
                    <a:pt x="2597" y="198"/>
                  </a:lnTo>
                  <a:lnTo>
                    <a:pt x="2621" y="228"/>
                  </a:lnTo>
                  <a:lnTo>
                    <a:pt x="2639" y="258"/>
                  </a:lnTo>
                  <a:lnTo>
                    <a:pt x="2646" y="270"/>
                  </a:lnTo>
                  <a:lnTo>
                    <a:pt x="2639" y="276"/>
                  </a:lnTo>
                  <a:lnTo>
                    <a:pt x="2603" y="282"/>
                  </a:lnTo>
                  <a:lnTo>
                    <a:pt x="2555" y="282"/>
                  </a:lnTo>
                  <a:lnTo>
                    <a:pt x="2507" y="276"/>
                  </a:lnTo>
                  <a:lnTo>
                    <a:pt x="2453" y="264"/>
                  </a:lnTo>
                  <a:lnTo>
                    <a:pt x="2394" y="246"/>
                  </a:lnTo>
                  <a:lnTo>
                    <a:pt x="2340" y="222"/>
                  </a:lnTo>
                  <a:lnTo>
                    <a:pt x="2321" y="216"/>
                  </a:lnTo>
                  <a:lnTo>
                    <a:pt x="2297" y="204"/>
                  </a:lnTo>
                  <a:lnTo>
                    <a:pt x="2171" y="126"/>
                  </a:lnTo>
                  <a:lnTo>
                    <a:pt x="2165" y="120"/>
                  </a:lnTo>
                  <a:lnTo>
                    <a:pt x="2154" y="102"/>
                  </a:lnTo>
                  <a:lnTo>
                    <a:pt x="2112" y="66"/>
                  </a:lnTo>
                  <a:lnTo>
                    <a:pt x="2064" y="24"/>
                  </a:lnTo>
                  <a:lnTo>
                    <a:pt x="2046" y="6"/>
                  </a:lnTo>
                  <a:lnTo>
                    <a:pt x="2034" y="0"/>
                  </a:lnTo>
                  <a:lnTo>
                    <a:pt x="2088" y="72"/>
                  </a:lnTo>
                  <a:lnTo>
                    <a:pt x="2106" y="108"/>
                  </a:lnTo>
                  <a:lnTo>
                    <a:pt x="2106" y="114"/>
                  </a:lnTo>
                  <a:lnTo>
                    <a:pt x="2112" y="114"/>
                  </a:lnTo>
                  <a:lnTo>
                    <a:pt x="2406" y="516"/>
                  </a:lnTo>
                  <a:lnTo>
                    <a:pt x="2412" y="534"/>
                  </a:lnTo>
                  <a:lnTo>
                    <a:pt x="2412" y="552"/>
                  </a:lnTo>
                  <a:lnTo>
                    <a:pt x="2394" y="576"/>
                  </a:lnTo>
                  <a:lnTo>
                    <a:pt x="2364" y="588"/>
                  </a:lnTo>
                  <a:lnTo>
                    <a:pt x="2321" y="588"/>
                  </a:lnTo>
                  <a:lnTo>
                    <a:pt x="2279" y="564"/>
                  </a:lnTo>
                  <a:lnTo>
                    <a:pt x="2237" y="534"/>
                  </a:lnTo>
                  <a:lnTo>
                    <a:pt x="2201" y="504"/>
                  </a:lnTo>
                  <a:lnTo>
                    <a:pt x="2195" y="498"/>
                  </a:lnTo>
                  <a:lnTo>
                    <a:pt x="2189" y="492"/>
                  </a:lnTo>
                  <a:lnTo>
                    <a:pt x="2171" y="462"/>
                  </a:lnTo>
                  <a:lnTo>
                    <a:pt x="2142" y="420"/>
                  </a:lnTo>
                  <a:lnTo>
                    <a:pt x="2100" y="378"/>
                  </a:lnTo>
                  <a:lnTo>
                    <a:pt x="2058" y="330"/>
                  </a:lnTo>
                  <a:lnTo>
                    <a:pt x="2040" y="318"/>
                  </a:lnTo>
                  <a:lnTo>
                    <a:pt x="2028" y="300"/>
                  </a:lnTo>
                  <a:lnTo>
                    <a:pt x="2009" y="264"/>
                  </a:lnTo>
                  <a:lnTo>
                    <a:pt x="1991" y="234"/>
                  </a:lnTo>
                  <a:lnTo>
                    <a:pt x="1985" y="210"/>
                  </a:lnTo>
                  <a:lnTo>
                    <a:pt x="1973" y="192"/>
                  </a:lnTo>
                  <a:lnTo>
                    <a:pt x="1967" y="180"/>
                  </a:lnTo>
                  <a:lnTo>
                    <a:pt x="1949" y="174"/>
                  </a:lnTo>
                  <a:lnTo>
                    <a:pt x="1907" y="156"/>
                  </a:lnTo>
                  <a:lnTo>
                    <a:pt x="1860" y="138"/>
                  </a:lnTo>
                  <a:lnTo>
                    <a:pt x="1836" y="132"/>
                  </a:lnTo>
                  <a:lnTo>
                    <a:pt x="1824" y="132"/>
                  </a:lnTo>
                  <a:lnTo>
                    <a:pt x="1806" y="132"/>
                  </a:lnTo>
                  <a:lnTo>
                    <a:pt x="1800" y="138"/>
                  </a:lnTo>
                  <a:lnTo>
                    <a:pt x="1794" y="144"/>
                  </a:lnTo>
                  <a:lnTo>
                    <a:pt x="1842" y="156"/>
                  </a:lnTo>
                  <a:lnTo>
                    <a:pt x="1872" y="180"/>
                  </a:lnTo>
                  <a:lnTo>
                    <a:pt x="1889" y="204"/>
                  </a:lnTo>
                  <a:lnTo>
                    <a:pt x="1895" y="222"/>
                  </a:lnTo>
                  <a:lnTo>
                    <a:pt x="1889" y="240"/>
                  </a:lnTo>
                  <a:lnTo>
                    <a:pt x="1901" y="270"/>
                  </a:lnTo>
                  <a:lnTo>
                    <a:pt x="1919" y="318"/>
                  </a:lnTo>
                  <a:lnTo>
                    <a:pt x="1943" y="366"/>
                  </a:lnTo>
                  <a:lnTo>
                    <a:pt x="1991" y="480"/>
                  </a:lnTo>
                  <a:lnTo>
                    <a:pt x="2021" y="534"/>
                  </a:lnTo>
                  <a:lnTo>
                    <a:pt x="2040" y="582"/>
                  </a:lnTo>
                  <a:lnTo>
                    <a:pt x="2064" y="630"/>
                  </a:lnTo>
                  <a:lnTo>
                    <a:pt x="2076" y="666"/>
                  </a:lnTo>
                  <a:lnTo>
                    <a:pt x="2082" y="683"/>
                  </a:lnTo>
                  <a:lnTo>
                    <a:pt x="2070" y="695"/>
                  </a:lnTo>
                  <a:lnTo>
                    <a:pt x="2052" y="695"/>
                  </a:lnTo>
                  <a:lnTo>
                    <a:pt x="2021" y="695"/>
                  </a:lnTo>
                  <a:lnTo>
                    <a:pt x="1997" y="695"/>
                  </a:lnTo>
                  <a:lnTo>
                    <a:pt x="1973" y="689"/>
                  </a:lnTo>
                  <a:lnTo>
                    <a:pt x="1955" y="683"/>
                  </a:lnTo>
                  <a:lnTo>
                    <a:pt x="1949" y="683"/>
                  </a:lnTo>
                  <a:lnTo>
                    <a:pt x="1949" y="677"/>
                  </a:lnTo>
                  <a:lnTo>
                    <a:pt x="1943" y="672"/>
                  </a:lnTo>
                  <a:lnTo>
                    <a:pt x="1913" y="636"/>
                  </a:lnTo>
                  <a:lnTo>
                    <a:pt x="1806" y="324"/>
                  </a:lnTo>
                  <a:lnTo>
                    <a:pt x="1776" y="330"/>
                  </a:lnTo>
                  <a:lnTo>
                    <a:pt x="1746" y="330"/>
                  </a:lnTo>
                  <a:lnTo>
                    <a:pt x="1703" y="312"/>
                  </a:lnTo>
                  <a:lnTo>
                    <a:pt x="1673" y="288"/>
                  </a:lnTo>
                  <a:lnTo>
                    <a:pt x="1667" y="276"/>
                  </a:lnTo>
                  <a:lnTo>
                    <a:pt x="1655" y="270"/>
                  </a:lnTo>
                  <a:lnTo>
                    <a:pt x="1637" y="276"/>
                  </a:lnTo>
                  <a:lnTo>
                    <a:pt x="1631" y="288"/>
                  </a:lnTo>
                  <a:lnTo>
                    <a:pt x="1625" y="306"/>
                  </a:lnTo>
                  <a:lnTo>
                    <a:pt x="1625" y="312"/>
                  </a:lnTo>
                  <a:lnTo>
                    <a:pt x="1643" y="318"/>
                  </a:lnTo>
                  <a:lnTo>
                    <a:pt x="1655" y="336"/>
                  </a:lnTo>
                  <a:lnTo>
                    <a:pt x="1667" y="366"/>
                  </a:lnTo>
                  <a:lnTo>
                    <a:pt x="1673" y="402"/>
                  </a:lnTo>
                  <a:lnTo>
                    <a:pt x="1673" y="408"/>
                  </a:lnTo>
                  <a:lnTo>
                    <a:pt x="1673" y="414"/>
                  </a:lnTo>
                  <a:lnTo>
                    <a:pt x="1716" y="761"/>
                  </a:lnTo>
                  <a:lnTo>
                    <a:pt x="1716" y="773"/>
                  </a:lnTo>
                  <a:lnTo>
                    <a:pt x="1716" y="779"/>
                  </a:lnTo>
                  <a:lnTo>
                    <a:pt x="1709" y="773"/>
                  </a:lnTo>
                  <a:lnTo>
                    <a:pt x="1703" y="755"/>
                  </a:lnTo>
                  <a:lnTo>
                    <a:pt x="1697" y="749"/>
                  </a:lnTo>
                  <a:lnTo>
                    <a:pt x="1691" y="737"/>
                  </a:lnTo>
                  <a:lnTo>
                    <a:pt x="1679" y="713"/>
                  </a:lnTo>
                  <a:lnTo>
                    <a:pt x="1661" y="672"/>
                  </a:lnTo>
                  <a:lnTo>
                    <a:pt x="1643" y="630"/>
                  </a:lnTo>
                  <a:lnTo>
                    <a:pt x="1613" y="582"/>
                  </a:lnTo>
                  <a:lnTo>
                    <a:pt x="1589" y="540"/>
                  </a:lnTo>
                  <a:lnTo>
                    <a:pt x="1560" y="510"/>
                  </a:lnTo>
                  <a:lnTo>
                    <a:pt x="1536" y="492"/>
                  </a:lnTo>
                  <a:lnTo>
                    <a:pt x="1494" y="480"/>
                  </a:lnTo>
                  <a:lnTo>
                    <a:pt x="1446" y="480"/>
                  </a:lnTo>
                  <a:lnTo>
                    <a:pt x="1397" y="486"/>
                  </a:lnTo>
                  <a:lnTo>
                    <a:pt x="1349" y="498"/>
                  </a:lnTo>
                  <a:lnTo>
                    <a:pt x="1248" y="528"/>
                  </a:lnTo>
                  <a:lnTo>
                    <a:pt x="1158" y="570"/>
                  </a:lnTo>
                  <a:lnTo>
                    <a:pt x="1104" y="600"/>
                  </a:lnTo>
                  <a:lnTo>
                    <a:pt x="1037" y="624"/>
                  </a:lnTo>
                  <a:lnTo>
                    <a:pt x="996" y="630"/>
                  </a:lnTo>
                  <a:lnTo>
                    <a:pt x="948" y="630"/>
                  </a:lnTo>
                  <a:lnTo>
                    <a:pt x="900" y="618"/>
                  </a:lnTo>
                  <a:lnTo>
                    <a:pt x="840" y="588"/>
                  </a:lnTo>
                  <a:lnTo>
                    <a:pt x="714" y="534"/>
                  </a:lnTo>
                  <a:lnTo>
                    <a:pt x="582" y="474"/>
                  </a:lnTo>
                  <a:lnTo>
                    <a:pt x="443" y="408"/>
                  </a:lnTo>
                  <a:lnTo>
                    <a:pt x="318" y="348"/>
                  </a:lnTo>
                  <a:lnTo>
                    <a:pt x="198" y="288"/>
                  </a:lnTo>
                  <a:lnTo>
                    <a:pt x="149" y="264"/>
                  </a:lnTo>
                  <a:lnTo>
                    <a:pt x="102" y="240"/>
                  </a:lnTo>
                  <a:lnTo>
                    <a:pt x="0" y="187"/>
                  </a:lnTo>
                  <a:lnTo>
                    <a:pt x="0" y="460"/>
                  </a:lnTo>
                  <a:lnTo>
                    <a:pt x="36" y="474"/>
                  </a:lnTo>
                  <a:lnTo>
                    <a:pt x="149" y="516"/>
                  </a:lnTo>
                  <a:lnTo>
                    <a:pt x="216" y="540"/>
                  </a:lnTo>
                  <a:lnTo>
                    <a:pt x="288" y="570"/>
                  </a:lnTo>
                  <a:lnTo>
                    <a:pt x="348" y="594"/>
                  </a:lnTo>
                  <a:lnTo>
                    <a:pt x="396" y="618"/>
                  </a:lnTo>
                  <a:lnTo>
                    <a:pt x="432" y="636"/>
                  </a:lnTo>
                  <a:lnTo>
                    <a:pt x="461" y="654"/>
                  </a:lnTo>
                  <a:lnTo>
                    <a:pt x="504" y="672"/>
                  </a:lnTo>
                  <a:lnTo>
                    <a:pt x="588" y="707"/>
                  </a:lnTo>
                  <a:lnTo>
                    <a:pt x="684" y="743"/>
                  </a:lnTo>
                  <a:lnTo>
                    <a:pt x="725" y="755"/>
                  </a:lnTo>
                  <a:lnTo>
                    <a:pt x="761" y="767"/>
                  </a:lnTo>
                  <a:lnTo>
                    <a:pt x="828" y="779"/>
                  </a:lnTo>
                  <a:lnTo>
                    <a:pt x="894" y="785"/>
                  </a:lnTo>
                  <a:lnTo>
                    <a:pt x="966" y="791"/>
                  </a:lnTo>
                  <a:lnTo>
                    <a:pt x="1031" y="791"/>
                  </a:lnTo>
                  <a:lnTo>
                    <a:pt x="1092" y="785"/>
                  </a:lnTo>
                  <a:lnTo>
                    <a:pt x="1146" y="785"/>
                  </a:lnTo>
                  <a:lnTo>
                    <a:pt x="1176" y="779"/>
                  </a:lnTo>
                  <a:lnTo>
                    <a:pt x="1188" y="779"/>
                  </a:lnTo>
                  <a:lnTo>
                    <a:pt x="1236" y="785"/>
                  </a:lnTo>
                  <a:lnTo>
                    <a:pt x="1278" y="791"/>
                  </a:lnTo>
                  <a:lnTo>
                    <a:pt x="1307" y="803"/>
                  </a:lnTo>
                  <a:lnTo>
                    <a:pt x="1337" y="809"/>
                  </a:lnTo>
                  <a:lnTo>
                    <a:pt x="1379" y="827"/>
                  </a:lnTo>
                  <a:lnTo>
                    <a:pt x="1404" y="845"/>
                  </a:lnTo>
                  <a:lnTo>
                    <a:pt x="1416" y="863"/>
                  </a:lnTo>
                  <a:lnTo>
                    <a:pt x="1416" y="875"/>
                  </a:lnTo>
                  <a:lnTo>
                    <a:pt x="1416" y="881"/>
                  </a:lnTo>
                  <a:lnTo>
                    <a:pt x="1416" y="887"/>
                  </a:lnTo>
                  <a:lnTo>
                    <a:pt x="1410" y="887"/>
                  </a:lnTo>
                  <a:lnTo>
                    <a:pt x="1397" y="893"/>
                  </a:lnTo>
                  <a:lnTo>
                    <a:pt x="1379" y="905"/>
                  </a:lnTo>
                  <a:lnTo>
                    <a:pt x="1361" y="923"/>
                  </a:lnTo>
                  <a:lnTo>
                    <a:pt x="1355" y="941"/>
                  </a:lnTo>
                  <a:lnTo>
                    <a:pt x="1361" y="971"/>
                  </a:lnTo>
                  <a:lnTo>
                    <a:pt x="1367" y="989"/>
                  </a:lnTo>
                  <a:lnTo>
                    <a:pt x="1385" y="1007"/>
                  </a:lnTo>
                  <a:lnTo>
                    <a:pt x="1404" y="1025"/>
                  </a:lnTo>
                  <a:lnTo>
                    <a:pt x="1434" y="1049"/>
                  </a:lnTo>
                  <a:lnTo>
                    <a:pt x="1464" y="1067"/>
                  </a:lnTo>
                  <a:lnTo>
                    <a:pt x="1494" y="1085"/>
                  </a:lnTo>
                  <a:lnTo>
                    <a:pt x="1554" y="1091"/>
                  </a:lnTo>
                  <a:lnTo>
                    <a:pt x="1607" y="1085"/>
                  </a:lnTo>
                  <a:lnTo>
                    <a:pt x="1661" y="1067"/>
                  </a:lnTo>
                  <a:lnTo>
                    <a:pt x="1697" y="1043"/>
                  </a:lnTo>
                  <a:lnTo>
                    <a:pt x="1734" y="1019"/>
                  </a:lnTo>
                  <a:lnTo>
                    <a:pt x="1752" y="995"/>
                  </a:lnTo>
                  <a:lnTo>
                    <a:pt x="1758" y="989"/>
                  </a:lnTo>
                  <a:lnTo>
                    <a:pt x="1812" y="989"/>
                  </a:lnTo>
                  <a:lnTo>
                    <a:pt x="1860" y="983"/>
                  </a:lnTo>
                  <a:lnTo>
                    <a:pt x="1907" y="965"/>
                  </a:lnTo>
                  <a:lnTo>
                    <a:pt x="1943" y="941"/>
                  </a:lnTo>
                  <a:lnTo>
                    <a:pt x="1973" y="917"/>
                  </a:lnTo>
                  <a:lnTo>
                    <a:pt x="2003" y="899"/>
                  </a:lnTo>
                  <a:lnTo>
                    <a:pt x="2015" y="881"/>
                  </a:lnTo>
                  <a:lnTo>
                    <a:pt x="2021" y="875"/>
                  </a:lnTo>
                  <a:lnTo>
                    <a:pt x="2201" y="899"/>
                  </a:lnTo>
                  <a:lnTo>
                    <a:pt x="2243" y="905"/>
                  </a:lnTo>
                  <a:lnTo>
                    <a:pt x="2273" y="899"/>
                  </a:lnTo>
                  <a:lnTo>
                    <a:pt x="2327" y="887"/>
                  </a:lnTo>
                  <a:lnTo>
                    <a:pt x="2364" y="863"/>
                  </a:lnTo>
                  <a:lnTo>
                    <a:pt x="2388" y="827"/>
                  </a:lnTo>
                  <a:lnTo>
                    <a:pt x="2400" y="797"/>
                  </a:lnTo>
                  <a:lnTo>
                    <a:pt x="2400" y="767"/>
                  </a:lnTo>
                  <a:lnTo>
                    <a:pt x="2400" y="743"/>
                  </a:lnTo>
                  <a:lnTo>
                    <a:pt x="2400" y="737"/>
                  </a:lnTo>
                  <a:lnTo>
                    <a:pt x="2418" y="737"/>
                  </a:lnTo>
                  <a:lnTo>
                    <a:pt x="2436" y="731"/>
                  </a:lnTo>
                  <a:lnTo>
                    <a:pt x="2471" y="701"/>
                  </a:lnTo>
                  <a:lnTo>
                    <a:pt x="2513" y="660"/>
                  </a:lnTo>
                  <a:lnTo>
                    <a:pt x="2555" y="606"/>
                  </a:lnTo>
                  <a:lnTo>
                    <a:pt x="2591" y="552"/>
                  </a:lnTo>
                  <a:lnTo>
                    <a:pt x="2621" y="504"/>
                  </a:lnTo>
                  <a:lnTo>
                    <a:pt x="2639" y="468"/>
                  </a:lnTo>
                  <a:lnTo>
                    <a:pt x="2646" y="462"/>
                  </a:lnTo>
                  <a:lnTo>
                    <a:pt x="2646" y="456"/>
                  </a:lnTo>
                  <a:lnTo>
                    <a:pt x="2693" y="374"/>
                  </a:lnTo>
                  <a:lnTo>
                    <a:pt x="2723" y="299"/>
                  </a:lnTo>
                  <a:close/>
                </a:path>
              </a:pathLst>
            </a:custGeom>
            <a:solidFill>
              <a:schemeClr val="bg1"/>
            </a:solidFill>
            <a:ln>
              <a:noFill/>
            </a:ln>
            <a:extLst>
              <a:ext uri="{91240B29-F687-4F45-9708-019B960494DF}">
                <a14:hiddenLine xmlns:a14="http://schemas.microsoft.com/office/drawing/2010/main" w="9525">
                  <a:solidFill>
                    <a:schemeClr val="tx1"/>
                  </a:solidFill>
                  <a:round/>
                  <a:headEnd/>
                  <a:tailEnd/>
                </a14:hiddenLine>
              </a:ext>
            </a:extLst>
          </p:spPr>
          <p:txBody>
            <a:bodyPr/>
            <a:lstStyle/>
            <a:p>
              <a:endParaRPr lang="en-US"/>
            </a:p>
          </p:txBody>
        </p:sp>
      </p:grpSp>
      <p:sp>
        <p:nvSpPr>
          <p:cNvPr id="5138" name="Rectangle 18"/>
          <p:cNvSpPr>
            <a:spLocks noGrp="1" noChangeArrowheads="1"/>
          </p:cNvSpPr>
          <p:nvPr>
            <p:ph type="ctrTitle" sz="quarter"/>
          </p:nvPr>
        </p:nvSpPr>
        <p:spPr>
          <a:xfrm>
            <a:off x="914400" y="1768476"/>
            <a:ext cx="10363200" cy="1736725"/>
          </a:xfrm>
        </p:spPr>
        <p:txBody>
          <a:bodyPr anchor="b"/>
          <a:lstStyle>
            <a:lvl1pPr>
              <a:defRPr sz="5400"/>
            </a:lvl1pPr>
          </a:lstStyle>
          <a:p>
            <a:pPr lvl="0"/>
            <a:r>
              <a:rPr lang="en-US" noProof="0"/>
              <a:t>Click to edit Master title style</a:t>
            </a:r>
          </a:p>
        </p:txBody>
      </p:sp>
      <p:sp>
        <p:nvSpPr>
          <p:cNvPr id="5139" name="Rectangle 19"/>
          <p:cNvSpPr>
            <a:spLocks noGrp="1" noChangeArrowheads="1"/>
          </p:cNvSpPr>
          <p:nvPr>
            <p:ph type="subTitle" sz="quarter" idx="1"/>
          </p:nvPr>
        </p:nvSpPr>
        <p:spPr>
          <a:xfrm>
            <a:off x="1828800" y="3886200"/>
            <a:ext cx="8534400" cy="1752600"/>
          </a:xfrm>
        </p:spPr>
        <p:txBody>
          <a:bodyPr/>
          <a:lstStyle>
            <a:lvl1pPr marL="0" indent="0" algn="ctr">
              <a:buFontTx/>
              <a:buNone/>
              <a:defRPr/>
            </a:lvl1pPr>
          </a:lstStyle>
          <a:p>
            <a:pPr lvl="0"/>
            <a:r>
              <a:rPr lang="en-US" noProof="0"/>
              <a:t>Click to edit Master subtitle style</a:t>
            </a:r>
          </a:p>
        </p:txBody>
      </p:sp>
      <p:sp>
        <p:nvSpPr>
          <p:cNvPr id="18" name="Rectangle 20">
            <a:extLst>
              <a:ext uri="{FF2B5EF4-FFF2-40B4-BE49-F238E27FC236}">
                <a16:creationId xmlns:a16="http://schemas.microsoft.com/office/drawing/2014/main" id="{DC172B60-83FA-FB53-0581-FBA1F755B9FB}"/>
              </a:ext>
            </a:extLst>
          </p:cNvPr>
          <p:cNvSpPr>
            <a:spLocks noGrp="1" noChangeArrowheads="1"/>
          </p:cNvSpPr>
          <p:nvPr>
            <p:ph type="dt" sz="quarter" idx="10"/>
          </p:nvPr>
        </p:nvSpPr>
        <p:spPr/>
        <p:txBody>
          <a:bodyPr/>
          <a:lstStyle>
            <a:lvl1pPr>
              <a:defRPr/>
            </a:lvl1pPr>
          </a:lstStyle>
          <a:p>
            <a:pPr>
              <a:defRPr/>
            </a:pPr>
            <a:endParaRPr lang="en-US"/>
          </a:p>
        </p:txBody>
      </p:sp>
      <p:sp>
        <p:nvSpPr>
          <p:cNvPr id="19" name="Rectangle 21">
            <a:extLst>
              <a:ext uri="{FF2B5EF4-FFF2-40B4-BE49-F238E27FC236}">
                <a16:creationId xmlns:a16="http://schemas.microsoft.com/office/drawing/2014/main" id="{36BB62B3-E483-DF3D-790E-B36269F6DD15}"/>
              </a:ext>
            </a:extLst>
          </p:cNvPr>
          <p:cNvSpPr>
            <a:spLocks noGrp="1" noChangeArrowheads="1"/>
          </p:cNvSpPr>
          <p:nvPr>
            <p:ph type="ftr" sz="quarter" idx="11"/>
          </p:nvPr>
        </p:nvSpPr>
        <p:spPr/>
        <p:txBody>
          <a:bodyPr/>
          <a:lstStyle>
            <a:lvl1pPr>
              <a:defRPr/>
            </a:lvl1pPr>
          </a:lstStyle>
          <a:p>
            <a:pPr>
              <a:defRPr/>
            </a:pPr>
            <a:endParaRPr lang="en-US"/>
          </a:p>
        </p:txBody>
      </p:sp>
      <p:sp>
        <p:nvSpPr>
          <p:cNvPr id="20" name="Rectangle 22">
            <a:extLst>
              <a:ext uri="{FF2B5EF4-FFF2-40B4-BE49-F238E27FC236}">
                <a16:creationId xmlns:a16="http://schemas.microsoft.com/office/drawing/2014/main" id="{CE04329D-352B-01CD-6E0F-64A674A7CE9A}"/>
              </a:ext>
            </a:extLst>
          </p:cNvPr>
          <p:cNvSpPr>
            <a:spLocks noGrp="1" noChangeArrowheads="1"/>
          </p:cNvSpPr>
          <p:nvPr>
            <p:ph type="sldNum" sz="quarter" idx="12"/>
          </p:nvPr>
        </p:nvSpPr>
        <p:spPr/>
        <p:txBody>
          <a:bodyPr/>
          <a:lstStyle>
            <a:lvl1pPr>
              <a:defRPr smtClean="0"/>
            </a:lvl1pPr>
          </a:lstStyle>
          <a:p>
            <a:pPr>
              <a:defRPr/>
            </a:pPr>
            <a:fld id="{56532841-8D23-497C-BB15-2499319D8300}" type="slidenum">
              <a:rPr lang="en-US" altLang="en-US"/>
              <a:pPr>
                <a:defRPr/>
              </a:pPr>
              <a:t>‹#›</a:t>
            </a:fld>
            <a:endParaRPr lang="en-US" altLang="en-US"/>
          </a:p>
        </p:txBody>
      </p:sp>
    </p:spTree>
    <p:extLst>
      <p:ext uri="{BB962C8B-B14F-4D97-AF65-F5344CB8AC3E}">
        <p14:creationId xmlns:p14="http://schemas.microsoft.com/office/powerpoint/2010/main" val="1706086583"/>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Rectangle 19">
            <a:extLst>
              <a:ext uri="{FF2B5EF4-FFF2-40B4-BE49-F238E27FC236}">
                <a16:creationId xmlns:a16="http://schemas.microsoft.com/office/drawing/2014/main" id="{B25BFE93-B54C-CA93-AC8F-732131E0D614}"/>
              </a:ext>
            </a:extLst>
          </p:cNvPr>
          <p:cNvSpPr>
            <a:spLocks noGrp="1" noChangeArrowheads="1"/>
          </p:cNvSpPr>
          <p:nvPr>
            <p:ph type="dt" sz="half" idx="10"/>
          </p:nvPr>
        </p:nvSpPr>
        <p:spPr>
          <a:ln/>
        </p:spPr>
        <p:txBody>
          <a:bodyPr/>
          <a:lstStyle>
            <a:lvl1pPr>
              <a:defRPr/>
            </a:lvl1pPr>
          </a:lstStyle>
          <a:p>
            <a:pPr>
              <a:defRPr/>
            </a:pPr>
            <a:endParaRPr lang="en-US"/>
          </a:p>
        </p:txBody>
      </p:sp>
      <p:sp>
        <p:nvSpPr>
          <p:cNvPr id="5" name="Rectangle 20">
            <a:extLst>
              <a:ext uri="{FF2B5EF4-FFF2-40B4-BE49-F238E27FC236}">
                <a16:creationId xmlns:a16="http://schemas.microsoft.com/office/drawing/2014/main" id="{DD53EFA1-23F0-6C81-84CE-4C47F5062043}"/>
              </a:ext>
            </a:extLst>
          </p:cNvPr>
          <p:cNvSpPr>
            <a:spLocks noGrp="1" noChangeArrowheads="1"/>
          </p:cNvSpPr>
          <p:nvPr>
            <p:ph type="ftr" sz="quarter" idx="11"/>
          </p:nvPr>
        </p:nvSpPr>
        <p:spPr>
          <a:ln/>
        </p:spPr>
        <p:txBody>
          <a:bodyPr/>
          <a:lstStyle>
            <a:lvl1pPr>
              <a:defRPr/>
            </a:lvl1pPr>
          </a:lstStyle>
          <a:p>
            <a:pPr>
              <a:defRPr/>
            </a:pPr>
            <a:endParaRPr lang="en-US"/>
          </a:p>
        </p:txBody>
      </p:sp>
      <p:sp>
        <p:nvSpPr>
          <p:cNvPr id="6" name="Rectangle 21">
            <a:extLst>
              <a:ext uri="{FF2B5EF4-FFF2-40B4-BE49-F238E27FC236}">
                <a16:creationId xmlns:a16="http://schemas.microsoft.com/office/drawing/2014/main" id="{F31792A1-F5AE-62DB-B20C-F0B5A43AB1C1}"/>
              </a:ext>
            </a:extLst>
          </p:cNvPr>
          <p:cNvSpPr>
            <a:spLocks noGrp="1" noChangeArrowheads="1"/>
          </p:cNvSpPr>
          <p:nvPr>
            <p:ph type="sldNum" sz="quarter" idx="12"/>
          </p:nvPr>
        </p:nvSpPr>
        <p:spPr>
          <a:ln/>
        </p:spPr>
        <p:txBody>
          <a:bodyPr/>
          <a:lstStyle>
            <a:lvl1pPr>
              <a:defRPr/>
            </a:lvl1pPr>
          </a:lstStyle>
          <a:p>
            <a:pPr>
              <a:defRPr/>
            </a:pPr>
            <a:fld id="{36F85C40-2ACD-4D70-91B9-DFA7D970A4B1}" type="slidenum">
              <a:rPr lang="en-US" altLang="en-US"/>
              <a:pPr>
                <a:defRPr/>
              </a:pPr>
              <a:t>‹#›</a:t>
            </a:fld>
            <a:endParaRPr lang="en-US" altLang="en-US"/>
          </a:p>
        </p:txBody>
      </p:sp>
    </p:spTree>
    <p:extLst>
      <p:ext uri="{BB962C8B-B14F-4D97-AF65-F5344CB8AC3E}">
        <p14:creationId xmlns:p14="http://schemas.microsoft.com/office/powerpoint/2010/main" val="3795417967"/>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963084" y="4406901"/>
            <a:ext cx="10363200" cy="1362075"/>
          </a:xfrm>
        </p:spPr>
        <p:txBody>
          <a:bodyPr anchor="t"/>
          <a:lstStyle>
            <a:lvl1pPr algn="l">
              <a:defRPr sz="4000" b="1" cap="all"/>
            </a:lvl1pPr>
          </a:lstStyle>
          <a:p>
            <a:r>
              <a:rPr lang="en-US"/>
              <a:t>Click to edit Master title style</a:t>
            </a:r>
          </a:p>
        </p:txBody>
      </p:sp>
      <p:sp>
        <p:nvSpPr>
          <p:cNvPr id="3" name="Text Placeholder 2"/>
          <p:cNvSpPr>
            <a:spLocks noGrp="1"/>
          </p:cNvSpPr>
          <p:nvPr>
            <p:ph type="body" idx="1"/>
          </p:nvPr>
        </p:nvSpPr>
        <p:spPr>
          <a:xfrm>
            <a:off x="963084" y="2906713"/>
            <a:ext cx="103632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a:t>Click to edit Master text styles</a:t>
            </a:r>
          </a:p>
        </p:txBody>
      </p:sp>
      <p:sp>
        <p:nvSpPr>
          <p:cNvPr id="4" name="Rectangle 19">
            <a:extLst>
              <a:ext uri="{FF2B5EF4-FFF2-40B4-BE49-F238E27FC236}">
                <a16:creationId xmlns:a16="http://schemas.microsoft.com/office/drawing/2014/main" id="{1BFDC374-E2CB-0A68-3940-F9CA0B057070}"/>
              </a:ext>
            </a:extLst>
          </p:cNvPr>
          <p:cNvSpPr>
            <a:spLocks noGrp="1" noChangeArrowheads="1"/>
          </p:cNvSpPr>
          <p:nvPr>
            <p:ph type="dt" sz="half" idx="10"/>
          </p:nvPr>
        </p:nvSpPr>
        <p:spPr>
          <a:ln/>
        </p:spPr>
        <p:txBody>
          <a:bodyPr/>
          <a:lstStyle>
            <a:lvl1pPr>
              <a:defRPr/>
            </a:lvl1pPr>
          </a:lstStyle>
          <a:p>
            <a:pPr>
              <a:defRPr/>
            </a:pPr>
            <a:endParaRPr lang="en-US"/>
          </a:p>
        </p:txBody>
      </p:sp>
      <p:sp>
        <p:nvSpPr>
          <p:cNvPr id="5" name="Rectangle 20">
            <a:extLst>
              <a:ext uri="{FF2B5EF4-FFF2-40B4-BE49-F238E27FC236}">
                <a16:creationId xmlns:a16="http://schemas.microsoft.com/office/drawing/2014/main" id="{A360F77F-6750-B333-08E5-6CA3CA0CD80E}"/>
              </a:ext>
            </a:extLst>
          </p:cNvPr>
          <p:cNvSpPr>
            <a:spLocks noGrp="1" noChangeArrowheads="1"/>
          </p:cNvSpPr>
          <p:nvPr>
            <p:ph type="ftr" sz="quarter" idx="11"/>
          </p:nvPr>
        </p:nvSpPr>
        <p:spPr>
          <a:ln/>
        </p:spPr>
        <p:txBody>
          <a:bodyPr/>
          <a:lstStyle>
            <a:lvl1pPr>
              <a:defRPr/>
            </a:lvl1pPr>
          </a:lstStyle>
          <a:p>
            <a:pPr>
              <a:defRPr/>
            </a:pPr>
            <a:endParaRPr lang="en-US"/>
          </a:p>
        </p:txBody>
      </p:sp>
      <p:sp>
        <p:nvSpPr>
          <p:cNvPr id="6" name="Rectangle 21">
            <a:extLst>
              <a:ext uri="{FF2B5EF4-FFF2-40B4-BE49-F238E27FC236}">
                <a16:creationId xmlns:a16="http://schemas.microsoft.com/office/drawing/2014/main" id="{EF291405-C202-E2C0-7827-9055E3CD3E95}"/>
              </a:ext>
            </a:extLst>
          </p:cNvPr>
          <p:cNvSpPr>
            <a:spLocks noGrp="1" noChangeArrowheads="1"/>
          </p:cNvSpPr>
          <p:nvPr>
            <p:ph type="sldNum" sz="quarter" idx="12"/>
          </p:nvPr>
        </p:nvSpPr>
        <p:spPr>
          <a:ln/>
        </p:spPr>
        <p:txBody>
          <a:bodyPr/>
          <a:lstStyle>
            <a:lvl1pPr>
              <a:defRPr/>
            </a:lvl1pPr>
          </a:lstStyle>
          <a:p>
            <a:pPr>
              <a:defRPr/>
            </a:pPr>
            <a:fld id="{2BF49749-2158-4578-A02B-F305E7B34B09}" type="slidenum">
              <a:rPr lang="en-US" altLang="en-US"/>
              <a:pPr>
                <a:defRPr/>
              </a:pPr>
              <a:t>‹#›</a:t>
            </a:fld>
            <a:endParaRPr lang="en-US" altLang="en-US"/>
          </a:p>
        </p:txBody>
      </p:sp>
    </p:spTree>
    <p:extLst>
      <p:ext uri="{BB962C8B-B14F-4D97-AF65-F5344CB8AC3E}">
        <p14:creationId xmlns:p14="http://schemas.microsoft.com/office/powerpoint/2010/main" val="2479573538"/>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609600" y="1600200"/>
            <a:ext cx="5384800" cy="4495800"/>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6197600" y="1600200"/>
            <a:ext cx="5384800" cy="4495800"/>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Rectangle 19">
            <a:extLst>
              <a:ext uri="{FF2B5EF4-FFF2-40B4-BE49-F238E27FC236}">
                <a16:creationId xmlns:a16="http://schemas.microsoft.com/office/drawing/2014/main" id="{3E9BD8BF-7D2E-69FB-D774-13BA1E9F49E6}"/>
              </a:ext>
            </a:extLst>
          </p:cNvPr>
          <p:cNvSpPr>
            <a:spLocks noGrp="1" noChangeArrowheads="1"/>
          </p:cNvSpPr>
          <p:nvPr>
            <p:ph type="dt" sz="half" idx="10"/>
          </p:nvPr>
        </p:nvSpPr>
        <p:spPr>
          <a:ln/>
        </p:spPr>
        <p:txBody>
          <a:bodyPr/>
          <a:lstStyle>
            <a:lvl1pPr>
              <a:defRPr/>
            </a:lvl1pPr>
          </a:lstStyle>
          <a:p>
            <a:pPr>
              <a:defRPr/>
            </a:pPr>
            <a:endParaRPr lang="en-US"/>
          </a:p>
        </p:txBody>
      </p:sp>
      <p:sp>
        <p:nvSpPr>
          <p:cNvPr id="6" name="Rectangle 20">
            <a:extLst>
              <a:ext uri="{FF2B5EF4-FFF2-40B4-BE49-F238E27FC236}">
                <a16:creationId xmlns:a16="http://schemas.microsoft.com/office/drawing/2014/main" id="{6EEF75D5-B9BF-EF93-F6BC-31E07EF364BE}"/>
              </a:ext>
            </a:extLst>
          </p:cNvPr>
          <p:cNvSpPr>
            <a:spLocks noGrp="1" noChangeArrowheads="1"/>
          </p:cNvSpPr>
          <p:nvPr>
            <p:ph type="ftr" sz="quarter" idx="11"/>
          </p:nvPr>
        </p:nvSpPr>
        <p:spPr>
          <a:ln/>
        </p:spPr>
        <p:txBody>
          <a:bodyPr/>
          <a:lstStyle>
            <a:lvl1pPr>
              <a:defRPr/>
            </a:lvl1pPr>
          </a:lstStyle>
          <a:p>
            <a:pPr>
              <a:defRPr/>
            </a:pPr>
            <a:endParaRPr lang="en-US"/>
          </a:p>
        </p:txBody>
      </p:sp>
      <p:sp>
        <p:nvSpPr>
          <p:cNvPr id="7" name="Rectangle 21">
            <a:extLst>
              <a:ext uri="{FF2B5EF4-FFF2-40B4-BE49-F238E27FC236}">
                <a16:creationId xmlns:a16="http://schemas.microsoft.com/office/drawing/2014/main" id="{2A05C5A7-A599-99B5-B66C-D91EC0118BD5}"/>
              </a:ext>
            </a:extLst>
          </p:cNvPr>
          <p:cNvSpPr>
            <a:spLocks noGrp="1" noChangeArrowheads="1"/>
          </p:cNvSpPr>
          <p:nvPr>
            <p:ph type="sldNum" sz="quarter" idx="12"/>
          </p:nvPr>
        </p:nvSpPr>
        <p:spPr>
          <a:ln/>
        </p:spPr>
        <p:txBody>
          <a:bodyPr/>
          <a:lstStyle>
            <a:lvl1pPr>
              <a:defRPr/>
            </a:lvl1pPr>
          </a:lstStyle>
          <a:p>
            <a:pPr>
              <a:defRPr/>
            </a:pPr>
            <a:fld id="{8D136649-37A6-41AA-8285-1ACC5BC08768}" type="slidenum">
              <a:rPr lang="en-US" altLang="en-US"/>
              <a:pPr>
                <a:defRPr/>
              </a:pPr>
              <a:t>‹#›</a:t>
            </a:fld>
            <a:endParaRPr lang="en-US" altLang="en-US"/>
          </a:p>
        </p:txBody>
      </p:sp>
    </p:spTree>
    <p:extLst>
      <p:ext uri="{BB962C8B-B14F-4D97-AF65-F5344CB8AC3E}">
        <p14:creationId xmlns:p14="http://schemas.microsoft.com/office/powerpoint/2010/main" val="3195088489"/>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609600" y="1535113"/>
            <a:ext cx="5386917"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609600" y="2174875"/>
            <a:ext cx="5386917"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6193368" y="1535113"/>
            <a:ext cx="5389033"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193368" y="2174875"/>
            <a:ext cx="5389033"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Rectangle 19">
            <a:extLst>
              <a:ext uri="{FF2B5EF4-FFF2-40B4-BE49-F238E27FC236}">
                <a16:creationId xmlns:a16="http://schemas.microsoft.com/office/drawing/2014/main" id="{8FADAAF0-33B2-E67F-13D9-2FFE660F806A}"/>
              </a:ext>
            </a:extLst>
          </p:cNvPr>
          <p:cNvSpPr>
            <a:spLocks noGrp="1" noChangeArrowheads="1"/>
          </p:cNvSpPr>
          <p:nvPr>
            <p:ph type="dt" sz="half" idx="10"/>
          </p:nvPr>
        </p:nvSpPr>
        <p:spPr>
          <a:ln/>
        </p:spPr>
        <p:txBody>
          <a:bodyPr/>
          <a:lstStyle>
            <a:lvl1pPr>
              <a:defRPr/>
            </a:lvl1pPr>
          </a:lstStyle>
          <a:p>
            <a:pPr>
              <a:defRPr/>
            </a:pPr>
            <a:endParaRPr lang="en-US"/>
          </a:p>
        </p:txBody>
      </p:sp>
      <p:sp>
        <p:nvSpPr>
          <p:cNvPr id="8" name="Rectangle 20">
            <a:extLst>
              <a:ext uri="{FF2B5EF4-FFF2-40B4-BE49-F238E27FC236}">
                <a16:creationId xmlns:a16="http://schemas.microsoft.com/office/drawing/2014/main" id="{D26E9CAD-C645-BD11-53D1-C19E3717F943}"/>
              </a:ext>
            </a:extLst>
          </p:cNvPr>
          <p:cNvSpPr>
            <a:spLocks noGrp="1" noChangeArrowheads="1"/>
          </p:cNvSpPr>
          <p:nvPr>
            <p:ph type="ftr" sz="quarter" idx="11"/>
          </p:nvPr>
        </p:nvSpPr>
        <p:spPr>
          <a:ln/>
        </p:spPr>
        <p:txBody>
          <a:bodyPr/>
          <a:lstStyle>
            <a:lvl1pPr>
              <a:defRPr/>
            </a:lvl1pPr>
          </a:lstStyle>
          <a:p>
            <a:pPr>
              <a:defRPr/>
            </a:pPr>
            <a:endParaRPr lang="en-US"/>
          </a:p>
        </p:txBody>
      </p:sp>
      <p:sp>
        <p:nvSpPr>
          <p:cNvPr id="9" name="Rectangle 21">
            <a:extLst>
              <a:ext uri="{FF2B5EF4-FFF2-40B4-BE49-F238E27FC236}">
                <a16:creationId xmlns:a16="http://schemas.microsoft.com/office/drawing/2014/main" id="{A73FC6E4-37B7-E2C9-94DF-D555D5821148}"/>
              </a:ext>
            </a:extLst>
          </p:cNvPr>
          <p:cNvSpPr>
            <a:spLocks noGrp="1" noChangeArrowheads="1"/>
          </p:cNvSpPr>
          <p:nvPr>
            <p:ph type="sldNum" sz="quarter" idx="12"/>
          </p:nvPr>
        </p:nvSpPr>
        <p:spPr>
          <a:ln/>
        </p:spPr>
        <p:txBody>
          <a:bodyPr/>
          <a:lstStyle>
            <a:lvl1pPr>
              <a:defRPr/>
            </a:lvl1pPr>
          </a:lstStyle>
          <a:p>
            <a:pPr>
              <a:defRPr/>
            </a:pPr>
            <a:fld id="{8BEEB02D-6635-46E5-AAA2-687C8E0B6CF7}" type="slidenum">
              <a:rPr lang="en-US" altLang="en-US"/>
              <a:pPr>
                <a:defRPr/>
              </a:pPr>
              <a:t>‹#›</a:t>
            </a:fld>
            <a:endParaRPr lang="en-US" altLang="en-US"/>
          </a:p>
        </p:txBody>
      </p:sp>
    </p:spTree>
    <p:extLst>
      <p:ext uri="{BB962C8B-B14F-4D97-AF65-F5344CB8AC3E}">
        <p14:creationId xmlns:p14="http://schemas.microsoft.com/office/powerpoint/2010/main" val="200463775"/>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Rectangle 19">
            <a:extLst>
              <a:ext uri="{FF2B5EF4-FFF2-40B4-BE49-F238E27FC236}">
                <a16:creationId xmlns:a16="http://schemas.microsoft.com/office/drawing/2014/main" id="{11C18FAA-A7C8-1006-C41F-8CDE49BDCF29}"/>
              </a:ext>
            </a:extLst>
          </p:cNvPr>
          <p:cNvSpPr>
            <a:spLocks noGrp="1" noChangeArrowheads="1"/>
          </p:cNvSpPr>
          <p:nvPr>
            <p:ph type="dt" sz="half" idx="10"/>
          </p:nvPr>
        </p:nvSpPr>
        <p:spPr>
          <a:ln/>
        </p:spPr>
        <p:txBody>
          <a:bodyPr/>
          <a:lstStyle>
            <a:lvl1pPr>
              <a:defRPr/>
            </a:lvl1pPr>
          </a:lstStyle>
          <a:p>
            <a:pPr>
              <a:defRPr/>
            </a:pPr>
            <a:endParaRPr lang="en-US"/>
          </a:p>
        </p:txBody>
      </p:sp>
      <p:sp>
        <p:nvSpPr>
          <p:cNvPr id="4" name="Rectangle 20">
            <a:extLst>
              <a:ext uri="{FF2B5EF4-FFF2-40B4-BE49-F238E27FC236}">
                <a16:creationId xmlns:a16="http://schemas.microsoft.com/office/drawing/2014/main" id="{0B4B14F7-F7DE-3ECE-AFA4-5F7FE2C04050}"/>
              </a:ext>
            </a:extLst>
          </p:cNvPr>
          <p:cNvSpPr>
            <a:spLocks noGrp="1" noChangeArrowheads="1"/>
          </p:cNvSpPr>
          <p:nvPr>
            <p:ph type="ftr" sz="quarter" idx="11"/>
          </p:nvPr>
        </p:nvSpPr>
        <p:spPr>
          <a:ln/>
        </p:spPr>
        <p:txBody>
          <a:bodyPr/>
          <a:lstStyle>
            <a:lvl1pPr>
              <a:defRPr/>
            </a:lvl1pPr>
          </a:lstStyle>
          <a:p>
            <a:pPr>
              <a:defRPr/>
            </a:pPr>
            <a:endParaRPr lang="en-US"/>
          </a:p>
        </p:txBody>
      </p:sp>
      <p:sp>
        <p:nvSpPr>
          <p:cNvPr id="5" name="Rectangle 21">
            <a:extLst>
              <a:ext uri="{FF2B5EF4-FFF2-40B4-BE49-F238E27FC236}">
                <a16:creationId xmlns:a16="http://schemas.microsoft.com/office/drawing/2014/main" id="{A5904F6C-C506-006D-883D-021D91D6B723}"/>
              </a:ext>
            </a:extLst>
          </p:cNvPr>
          <p:cNvSpPr>
            <a:spLocks noGrp="1" noChangeArrowheads="1"/>
          </p:cNvSpPr>
          <p:nvPr>
            <p:ph type="sldNum" sz="quarter" idx="12"/>
          </p:nvPr>
        </p:nvSpPr>
        <p:spPr>
          <a:ln/>
        </p:spPr>
        <p:txBody>
          <a:bodyPr/>
          <a:lstStyle>
            <a:lvl1pPr>
              <a:defRPr/>
            </a:lvl1pPr>
          </a:lstStyle>
          <a:p>
            <a:pPr>
              <a:defRPr/>
            </a:pPr>
            <a:fld id="{DA28E1CC-6199-4AA0-917F-380C1EDE818B}" type="slidenum">
              <a:rPr lang="en-US" altLang="en-US"/>
              <a:pPr>
                <a:defRPr/>
              </a:pPr>
              <a:t>‹#›</a:t>
            </a:fld>
            <a:endParaRPr lang="en-US" altLang="en-US"/>
          </a:p>
        </p:txBody>
      </p:sp>
    </p:spTree>
    <p:extLst>
      <p:ext uri="{BB962C8B-B14F-4D97-AF65-F5344CB8AC3E}">
        <p14:creationId xmlns:p14="http://schemas.microsoft.com/office/powerpoint/2010/main" val="1237199905"/>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Rectangle 19">
            <a:extLst>
              <a:ext uri="{FF2B5EF4-FFF2-40B4-BE49-F238E27FC236}">
                <a16:creationId xmlns:a16="http://schemas.microsoft.com/office/drawing/2014/main" id="{1407BC29-9356-920F-22C8-C515985AC959}"/>
              </a:ext>
            </a:extLst>
          </p:cNvPr>
          <p:cNvSpPr>
            <a:spLocks noGrp="1" noChangeArrowheads="1"/>
          </p:cNvSpPr>
          <p:nvPr>
            <p:ph type="dt" sz="half" idx="10"/>
          </p:nvPr>
        </p:nvSpPr>
        <p:spPr>
          <a:ln/>
        </p:spPr>
        <p:txBody>
          <a:bodyPr/>
          <a:lstStyle>
            <a:lvl1pPr>
              <a:defRPr/>
            </a:lvl1pPr>
          </a:lstStyle>
          <a:p>
            <a:pPr>
              <a:defRPr/>
            </a:pPr>
            <a:endParaRPr lang="en-US"/>
          </a:p>
        </p:txBody>
      </p:sp>
      <p:sp>
        <p:nvSpPr>
          <p:cNvPr id="3" name="Rectangle 20">
            <a:extLst>
              <a:ext uri="{FF2B5EF4-FFF2-40B4-BE49-F238E27FC236}">
                <a16:creationId xmlns:a16="http://schemas.microsoft.com/office/drawing/2014/main" id="{AB36B476-E867-B1E3-FFB3-6C864255FA9F}"/>
              </a:ext>
            </a:extLst>
          </p:cNvPr>
          <p:cNvSpPr>
            <a:spLocks noGrp="1" noChangeArrowheads="1"/>
          </p:cNvSpPr>
          <p:nvPr>
            <p:ph type="ftr" sz="quarter" idx="11"/>
          </p:nvPr>
        </p:nvSpPr>
        <p:spPr>
          <a:ln/>
        </p:spPr>
        <p:txBody>
          <a:bodyPr/>
          <a:lstStyle>
            <a:lvl1pPr>
              <a:defRPr/>
            </a:lvl1pPr>
          </a:lstStyle>
          <a:p>
            <a:pPr>
              <a:defRPr/>
            </a:pPr>
            <a:endParaRPr lang="en-US"/>
          </a:p>
        </p:txBody>
      </p:sp>
      <p:sp>
        <p:nvSpPr>
          <p:cNvPr id="4" name="Rectangle 21">
            <a:extLst>
              <a:ext uri="{FF2B5EF4-FFF2-40B4-BE49-F238E27FC236}">
                <a16:creationId xmlns:a16="http://schemas.microsoft.com/office/drawing/2014/main" id="{2DA8C697-CFA1-730C-FE67-BFB66AB23946}"/>
              </a:ext>
            </a:extLst>
          </p:cNvPr>
          <p:cNvSpPr>
            <a:spLocks noGrp="1" noChangeArrowheads="1"/>
          </p:cNvSpPr>
          <p:nvPr>
            <p:ph type="sldNum" sz="quarter" idx="12"/>
          </p:nvPr>
        </p:nvSpPr>
        <p:spPr>
          <a:ln/>
        </p:spPr>
        <p:txBody>
          <a:bodyPr/>
          <a:lstStyle>
            <a:lvl1pPr>
              <a:defRPr/>
            </a:lvl1pPr>
          </a:lstStyle>
          <a:p>
            <a:pPr>
              <a:defRPr/>
            </a:pPr>
            <a:fld id="{AF34B3FC-1930-45DA-B3C2-373833B18B63}" type="slidenum">
              <a:rPr lang="en-US" altLang="en-US"/>
              <a:pPr>
                <a:defRPr/>
              </a:pPr>
              <a:t>‹#›</a:t>
            </a:fld>
            <a:endParaRPr lang="en-US" altLang="en-US"/>
          </a:p>
        </p:txBody>
      </p:sp>
    </p:spTree>
    <p:extLst>
      <p:ext uri="{BB962C8B-B14F-4D97-AF65-F5344CB8AC3E}">
        <p14:creationId xmlns:p14="http://schemas.microsoft.com/office/powerpoint/2010/main" val="68827917"/>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09601" y="273050"/>
            <a:ext cx="4011084" cy="1162050"/>
          </a:xfrm>
        </p:spPr>
        <p:txBody>
          <a:bodyPr anchor="b"/>
          <a:lstStyle>
            <a:lvl1pPr algn="l">
              <a:defRPr sz="2000" b="1"/>
            </a:lvl1pPr>
          </a:lstStyle>
          <a:p>
            <a:r>
              <a:rPr lang="en-US"/>
              <a:t>Click to edit Master title style</a:t>
            </a:r>
          </a:p>
        </p:txBody>
      </p:sp>
      <p:sp>
        <p:nvSpPr>
          <p:cNvPr id="3" name="Content Placeholder 2"/>
          <p:cNvSpPr>
            <a:spLocks noGrp="1"/>
          </p:cNvSpPr>
          <p:nvPr>
            <p:ph idx="1"/>
          </p:nvPr>
        </p:nvSpPr>
        <p:spPr>
          <a:xfrm>
            <a:off x="4766733" y="273051"/>
            <a:ext cx="6815667"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609601" y="1435101"/>
            <a:ext cx="4011084"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Rectangle 19">
            <a:extLst>
              <a:ext uri="{FF2B5EF4-FFF2-40B4-BE49-F238E27FC236}">
                <a16:creationId xmlns:a16="http://schemas.microsoft.com/office/drawing/2014/main" id="{04DF3C13-9A55-C3D7-2B55-143A8C0CACBC}"/>
              </a:ext>
            </a:extLst>
          </p:cNvPr>
          <p:cNvSpPr>
            <a:spLocks noGrp="1" noChangeArrowheads="1"/>
          </p:cNvSpPr>
          <p:nvPr>
            <p:ph type="dt" sz="half" idx="10"/>
          </p:nvPr>
        </p:nvSpPr>
        <p:spPr>
          <a:ln/>
        </p:spPr>
        <p:txBody>
          <a:bodyPr/>
          <a:lstStyle>
            <a:lvl1pPr>
              <a:defRPr/>
            </a:lvl1pPr>
          </a:lstStyle>
          <a:p>
            <a:pPr>
              <a:defRPr/>
            </a:pPr>
            <a:endParaRPr lang="en-US"/>
          </a:p>
        </p:txBody>
      </p:sp>
      <p:sp>
        <p:nvSpPr>
          <p:cNvPr id="6" name="Rectangle 20">
            <a:extLst>
              <a:ext uri="{FF2B5EF4-FFF2-40B4-BE49-F238E27FC236}">
                <a16:creationId xmlns:a16="http://schemas.microsoft.com/office/drawing/2014/main" id="{ACF1786D-39D0-3031-42EE-4611635C646E}"/>
              </a:ext>
            </a:extLst>
          </p:cNvPr>
          <p:cNvSpPr>
            <a:spLocks noGrp="1" noChangeArrowheads="1"/>
          </p:cNvSpPr>
          <p:nvPr>
            <p:ph type="ftr" sz="quarter" idx="11"/>
          </p:nvPr>
        </p:nvSpPr>
        <p:spPr>
          <a:ln/>
        </p:spPr>
        <p:txBody>
          <a:bodyPr/>
          <a:lstStyle>
            <a:lvl1pPr>
              <a:defRPr/>
            </a:lvl1pPr>
          </a:lstStyle>
          <a:p>
            <a:pPr>
              <a:defRPr/>
            </a:pPr>
            <a:endParaRPr lang="en-US"/>
          </a:p>
        </p:txBody>
      </p:sp>
      <p:sp>
        <p:nvSpPr>
          <p:cNvPr id="7" name="Rectangle 21">
            <a:extLst>
              <a:ext uri="{FF2B5EF4-FFF2-40B4-BE49-F238E27FC236}">
                <a16:creationId xmlns:a16="http://schemas.microsoft.com/office/drawing/2014/main" id="{FD5B4B1B-7777-A79A-51E1-E49DB8641DDF}"/>
              </a:ext>
            </a:extLst>
          </p:cNvPr>
          <p:cNvSpPr>
            <a:spLocks noGrp="1" noChangeArrowheads="1"/>
          </p:cNvSpPr>
          <p:nvPr>
            <p:ph type="sldNum" sz="quarter" idx="12"/>
          </p:nvPr>
        </p:nvSpPr>
        <p:spPr>
          <a:ln/>
        </p:spPr>
        <p:txBody>
          <a:bodyPr/>
          <a:lstStyle>
            <a:lvl1pPr>
              <a:defRPr/>
            </a:lvl1pPr>
          </a:lstStyle>
          <a:p>
            <a:pPr>
              <a:defRPr/>
            </a:pPr>
            <a:fld id="{F87B5FCB-3F68-4C7E-BB01-9E2FE5CA9A65}" type="slidenum">
              <a:rPr lang="en-US" altLang="en-US"/>
              <a:pPr>
                <a:defRPr/>
              </a:pPr>
              <a:t>‹#›</a:t>
            </a:fld>
            <a:endParaRPr lang="en-US" altLang="en-US"/>
          </a:p>
        </p:txBody>
      </p:sp>
    </p:spTree>
    <p:extLst>
      <p:ext uri="{BB962C8B-B14F-4D97-AF65-F5344CB8AC3E}">
        <p14:creationId xmlns:p14="http://schemas.microsoft.com/office/powerpoint/2010/main" val="2119779092"/>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2389717" y="4800600"/>
            <a:ext cx="7315200" cy="566738"/>
          </a:xfrm>
        </p:spPr>
        <p:txBody>
          <a:bodyPr anchor="b"/>
          <a:lstStyle>
            <a:lvl1pPr algn="l">
              <a:defRPr sz="2000" b="1"/>
            </a:lvl1pPr>
          </a:lstStyle>
          <a:p>
            <a:r>
              <a:rPr lang="en-US"/>
              <a:t>Click to edit Master title style</a:t>
            </a:r>
          </a:p>
        </p:txBody>
      </p:sp>
      <p:sp>
        <p:nvSpPr>
          <p:cNvPr id="3" name="Picture Placeholder 2"/>
          <p:cNvSpPr>
            <a:spLocks noGrp="1"/>
          </p:cNvSpPr>
          <p:nvPr>
            <p:ph type="pic" idx="1"/>
          </p:nvPr>
        </p:nvSpPr>
        <p:spPr>
          <a:xfrm>
            <a:off x="2389717" y="612775"/>
            <a:ext cx="73152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a:p>
        </p:txBody>
      </p:sp>
      <p:sp>
        <p:nvSpPr>
          <p:cNvPr id="4" name="Text Placeholder 3"/>
          <p:cNvSpPr>
            <a:spLocks noGrp="1"/>
          </p:cNvSpPr>
          <p:nvPr>
            <p:ph type="body" sz="half" idx="2"/>
          </p:nvPr>
        </p:nvSpPr>
        <p:spPr>
          <a:xfrm>
            <a:off x="2389717" y="5367338"/>
            <a:ext cx="73152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Rectangle 19">
            <a:extLst>
              <a:ext uri="{FF2B5EF4-FFF2-40B4-BE49-F238E27FC236}">
                <a16:creationId xmlns:a16="http://schemas.microsoft.com/office/drawing/2014/main" id="{4CE3C7CE-4491-23BA-0606-8685BA7D53E9}"/>
              </a:ext>
            </a:extLst>
          </p:cNvPr>
          <p:cNvSpPr>
            <a:spLocks noGrp="1" noChangeArrowheads="1"/>
          </p:cNvSpPr>
          <p:nvPr>
            <p:ph type="dt" sz="half" idx="10"/>
          </p:nvPr>
        </p:nvSpPr>
        <p:spPr>
          <a:ln/>
        </p:spPr>
        <p:txBody>
          <a:bodyPr/>
          <a:lstStyle>
            <a:lvl1pPr>
              <a:defRPr/>
            </a:lvl1pPr>
          </a:lstStyle>
          <a:p>
            <a:pPr>
              <a:defRPr/>
            </a:pPr>
            <a:endParaRPr lang="en-US"/>
          </a:p>
        </p:txBody>
      </p:sp>
      <p:sp>
        <p:nvSpPr>
          <p:cNvPr id="6" name="Rectangle 20">
            <a:extLst>
              <a:ext uri="{FF2B5EF4-FFF2-40B4-BE49-F238E27FC236}">
                <a16:creationId xmlns:a16="http://schemas.microsoft.com/office/drawing/2014/main" id="{DBD68C04-BDE5-EDFA-80DD-601209837F25}"/>
              </a:ext>
            </a:extLst>
          </p:cNvPr>
          <p:cNvSpPr>
            <a:spLocks noGrp="1" noChangeArrowheads="1"/>
          </p:cNvSpPr>
          <p:nvPr>
            <p:ph type="ftr" sz="quarter" idx="11"/>
          </p:nvPr>
        </p:nvSpPr>
        <p:spPr>
          <a:ln/>
        </p:spPr>
        <p:txBody>
          <a:bodyPr/>
          <a:lstStyle>
            <a:lvl1pPr>
              <a:defRPr/>
            </a:lvl1pPr>
          </a:lstStyle>
          <a:p>
            <a:pPr>
              <a:defRPr/>
            </a:pPr>
            <a:endParaRPr lang="en-US"/>
          </a:p>
        </p:txBody>
      </p:sp>
      <p:sp>
        <p:nvSpPr>
          <p:cNvPr id="7" name="Rectangle 21">
            <a:extLst>
              <a:ext uri="{FF2B5EF4-FFF2-40B4-BE49-F238E27FC236}">
                <a16:creationId xmlns:a16="http://schemas.microsoft.com/office/drawing/2014/main" id="{C4D1C444-B916-CF7F-E0BE-AB56BC7BB396}"/>
              </a:ext>
            </a:extLst>
          </p:cNvPr>
          <p:cNvSpPr>
            <a:spLocks noGrp="1" noChangeArrowheads="1"/>
          </p:cNvSpPr>
          <p:nvPr>
            <p:ph type="sldNum" sz="quarter" idx="12"/>
          </p:nvPr>
        </p:nvSpPr>
        <p:spPr>
          <a:ln/>
        </p:spPr>
        <p:txBody>
          <a:bodyPr/>
          <a:lstStyle>
            <a:lvl1pPr>
              <a:defRPr/>
            </a:lvl1pPr>
          </a:lstStyle>
          <a:p>
            <a:pPr>
              <a:defRPr/>
            </a:pPr>
            <a:fld id="{B219C254-AC2B-49A4-AFA9-E118498EF2B9}" type="slidenum">
              <a:rPr lang="en-US" altLang="en-US"/>
              <a:pPr>
                <a:defRPr/>
              </a:pPr>
              <a:t>‹#›</a:t>
            </a:fld>
            <a:endParaRPr lang="en-US" altLang="en-US"/>
          </a:p>
        </p:txBody>
      </p:sp>
    </p:spTree>
    <p:extLst>
      <p:ext uri="{BB962C8B-B14F-4D97-AF65-F5344CB8AC3E}">
        <p14:creationId xmlns:p14="http://schemas.microsoft.com/office/powerpoint/2010/main" val="4262570704"/>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Rectangle 19">
            <a:extLst>
              <a:ext uri="{FF2B5EF4-FFF2-40B4-BE49-F238E27FC236}">
                <a16:creationId xmlns:a16="http://schemas.microsoft.com/office/drawing/2014/main" id="{65B57931-6B49-D506-3CFB-0E3426EAA01F}"/>
              </a:ext>
            </a:extLst>
          </p:cNvPr>
          <p:cNvSpPr>
            <a:spLocks noGrp="1" noChangeArrowheads="1"/>
          </p:cNvSpPr>
          <p:nvPr>
            <p:ph type="dt" sz="half" idx="10"/>
          </p:nvPr>
        </p:nvSpPr>
        <p:spPr>
          <a:ln/>
        </p:spPr>
        <p:txBody>
          <a:bodyPr/>
          <a:lstStyle>
            <a:lvl1pPr>
              <a:defRPr/>
            </a:lvl1pPr>
          </a:lstStyle>
          <a:p>
            <a:pPr>
              <a:defRPr/>
            </a:pPr>
            <a:endParaRPr lang="en-US"/>
          </a:p>
        </p:txBody>
      </p:sp>
      <p:sp>
        <p:nvSpPr>
          <p:cNvPr id="5" name="Rectangle 20">
            <a:extLst>
              <a:ext uri="{FF2B5EF4-FFF2-40B4-BE49-F238E27FC236}">
                <a16:creationId xmlns:a16="http://schemas.microsoft.com/office/drawing/2014/main" id="{F2D39A75-50C0-9B66-C05C-12CC91A4A7CB}"/>
              </a:ext>
            </a:extLst>
          </p:cNvPr>
          <p:cNvSpPr>
            <a:spLocks noGrp="1" noChangeArrowheads="1"/>
          </p:cNvSpPr>
          <p:nvPr>
            <p:ph type="ftr" sz="quarter" idx="11"/>
          </p:nvPr>
        </p:nvSpPr>
        <p:spPr>
          <a:ln/>
        </p:spPr>
        <p:txBody>
          <a:bodyPr/>
          <a:lstStyle>
            <a:lvl1pPr>
              <a:defRPr/>
            </a:lvl1pPr>
          </a:lstStyle>
          <a:p>
            <a:pPr>
              <a:defRPr/>
            </a:pPr>
            <a:endParaRPr lang="en-US"/>
          </a:p>
        </p:txBody>
      </p:sp>
      <p:sp>
        <p:nvSpPr>
          <p:cNvPr id="6" name="Rectangle 21">
            <a:extLst>
              <a:ext uri="{FF2B5EF4-FFF2-40B4-BE49-F238E27FC236}">
                <a16:creationId xmlns:a16="http://schemas.microsoft.com/office/drawing/2014/main" id="{9E3C884B-961F-8385-AA07-1984EC975430}"/>
              </a:ext>
            </a:extLst>
          </p:cNvPr>
          <p:cNvSpPr>
            <a:spLocks noGrp="1" noChangeArrowheads="1"/>
          </p:cNvSpPr>
          <p:nvPr>
            <p:ph type="sldNum" sz="quarter" idx="12"/>
          </p:nvPr>
        </p:nvSpPr>
        <p:spPr>
          <a:ln/>
        </p:spPr>
        <p:txBody>
          <a:bodyPr/>
          <a:lstStyle>
            <a:lvl1pPr>
              <a:defRPr/>
            </a:lvl1pPr>
          </a:lstStyle>
          <a:p>
            <a:pPr>
              <a:defRPr/>
            </a:pPr>
            <a:fld id="{D6835EF5-B968-413D-BBB6-260FBE836D02}" type="slidenum">
              <a:rPr lang="en-US" altLang="en-US"/>
              <a:pPr>
                <a:defRPr/>
              </a:pPr>
              <a:t>‹#›</a:t>
            </a:fld>
            <a:endParaRPr lang="en-US" altLang="en-US"/>
          </a:p>
        </p:txBody>
      </p:sp>
    </p:spTree>
    <p:extLst>
      <p:ext uri="{BB962C8B-B14F-4D97-AF65-F5344CB8AC3E}">
        <p14:creationId xmlns:p14="http://schemas.microsoft.com/office/powerpoint/2010/main" val="2078409379"/>
      </p:ext>
    </p:extLst>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839200" y="274638"/>
            <a:ext cx="2743200" cy="5821362"/>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609600" y="274638"/>
            <a:ext cx="8026400" cy="5821362"/>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Rectangle 19">
            <a:extLst>
              <a:ext uri="{FF2B5EF4-FFF2-40B4-BE49-F238E27FC236}">
                <a16:creationId xmlns:a16="http://schemas.microsoft.com/office/drawing/2014/main" id="{C209461F-3C14-88D7-C7B9-B2E52F63D384}"/>
              </a:ext>
            </a:extLst>
          </p:cNvPr>
          <p:cNvSpPr>
            <a:spLocks noGrp="1" noChangeArrowheads="1"/>
          </p:cNvSpPr>
          <p:nvPr>
            <p:ph type="dt" sz="half" idx="10"/>
          </p:nvPr>
        </p:nvSpPr>
        <p:spPr>
          <a:ln/>
        </p:spPr>
        <p:txBody>
          <a:bodyPr/>
          <a:lstStyle>
            <a:lvl1pPr>
              <a:defRPr/>
            </a:lvl1pPr>
          </a:lstStyle>
          <a:p>
            <a:pPr>
              <a:defRPr/>
            </a:pPr>
            <a:endParaRPr lang="en-US"/>
          </a:p>
        </p:txBody>
      </p:sp>
      <p:sp>
        <p:nvSpPr>
          <p:cNvPr id="5" name="Rectangle 20">
            <a:extLst>
              <a:ext uri="{FF2B5EF4-FFF2-40B4-BE49-F238E27FC236}">
                <a16:creationId xmlns:a16="http://schemas.microsoft.com/office/drawing/2014/main" id="{8858CE99-5063-FCAB-FDC5-5579DAD0FC22}"/>
              </a:ext>
            </a:extLst>
          </p:cNvPr>
          <p:cNvSpPr>
            <a:spLocks noGrp="1" noChangeArrowheads="1"/>
          </p:cNvSpPr>
          <p:nvPr>
            <p:ph type="ftr" sz="quarter" idx="11"/>
          </p:nvPr>
        </p:nvSpPr>
        <p:spPr>
          <a:ln/>
        </p:spPr>
        <p:txBody>
          <a:bodyPr/>
          <a:lstStyle>
            <a:lvl1pPr>
              <a:defRPr/>
            </a:lvl1pPr>
          </a:lstStyle>
          <a:p>
            <a:pPr>
              <a:defRPr/>
            </a:pPr>
            <a:endParaRPr lang="en-US"/>
          </a:p>
        </p:txBody>
      </p:sp>
      <p:sp>
        <p:nvSpPr>
          <p:cNvPr id="6" name="Rectangle 21">
            <a:extLst>
              <a:ext uri="{FF2B5EF4-FFF2-40B4-BE49-F238E27FC236}">
                <a16:creationId xmlns:a16="http://schemas.microsoft.com/office/drawing/2014/main" id="{77AD5E15-C220-C7B3-F8CB-E86E1C137AC2}"/>
              </a:ext>
            </a:extLst>
          </p:cNvPr>
          <p:cNvSpPr>
            <a:spLocks noGrp="1" noChangeArrowheads="1"/>
          </p:cNvSpPr>
          <p:nvPr>
            <p:ph type="sldNum" sz="quarter" idx="12"/>
          </p:nvPr>
        </p:nvSpPr>
        <p:spPr>
          <a:ln/>
        </p:spPr>
        <p:txBody>
          <a:bodyPr/>
          <a:lstStyle>
            <a:lvl1pPr>
              <a:defRPr/>
            </a:lvl1pPr>
          </a:lstStyle>
          <a:p>
            <a:pPr>
              <a:defRPr/>
            </a:pPr>
            <a:fld id="{1A6A849E-3384-428C-B4E3-9A63B7A8314E}" type="slidenum">
              <a:rPr lang="en-US" altLang="en-US"/>
              <a:pPr>
                <a:defRPr/>
              </a:pPr>
              <a:t>‹#›</a:t>
            </a:fld>
            <a:endParaRPr lang="en-US" altLang="en-US"/>
          </a:p>
        </p:txBody>
      </p:sp>
    </p:spTree>
    <p:extLst>
      <p:ext uri="{BB962C8B-B14F-4D97-AF65-F5344CB8AC3E}">
        <p14:creationId xmlns:p14="http://schemas.microsoft.com/office/powerpoint/2010/main" val="429004806"/>
      </p:ext>
    </p:extLst>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type="objOnly" preserve="1">
  <p:cSld name="Content">
    <p:spTree>
      <p:nvGrpSpPr>
        <p:cNvPr id="1" name=""/>
        <p:cNvGrpSpPr/>
        <p:nvPr/>
      </p:nvGrpSpPr>
      <p:grpSpPr>
        <a:xfrm>
          <a:off x="0" y="0"/>
          <a:ext cx="0" cy="0"/>
          <a:chOff x="0" y="0"/>
          <a:chExt cx="0" cy="0"/>
        </a:xfrm>
      </p:grpSpPr>
      <p:sp>
        <p:nvSpPr>
          <p:cNvPr id="2" name="Content Placeholder 1"/>
          <p:cNvSpPr>
            <a:spLocks noGrp="1"/>
          </p:cNvSpPr>
          <p:nvPr>
            <p:ph/>
          </p:nvPr>
        </p:nvSpPr>
        <p:spPr>
          <a:xfrm>
            <a:off x="609600" y="274638"/>
            <a:ext cx="10972800" cy="5821362"/>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3" name="Rectangle 19">
            <a:extLst>
              <a:ext uri="{FF2B5EF4-FFF2-40B4-BE49-F238E27FC236}">
                <a16:creationId xmlns:a16="http://schemas.microsoft.com/office/drawing/2014/main" id="{B9C61B84-F220-E1CD-FAF0-F48BF8197EDE}"/>
              </a:ext>
            </a:extLst>
          </p:cNvPr>
          <p:cNvSpPr>
            <a:spLocks noGrp="1" noChangeArrowheads="1"/>
          </p:cNvSpPr>
          <p:nvPr>
            <p:ph type="dt" sz="half" idx="10"/>
          </p:nvPr>
        </p:nvSpPr>
        <p:spPr>
          <a:ln/>
        </p:spPr>
        <p:txBody>
          <a:bodyPr/>
          <a:lstStyle>
            <a:lvl1pPr>
              <a:defRPr/>
            </a:lvl1pPr>
          </a:lstStyle>
          <a:p>
            <a:pPr>
              <a:defRPr/>
            </a:pPr>
            <a:endParaRPr lang="en-US"/>
          </a:p>
        </p:txBody>
      </p:sp>
      <p:sp>
        <p:nvSpPr>
          <p:cNvPr id="4" name="Rectangle 20">
            <a:extLst>
              <a:ext uri="{FF2B5EF4-FFF2-40B4-BE49-F238E27FC236}">
                <a16:creationId xmlns:a16="http://schemas.microsoft.com/office/drawing/2014/main" id="{3320207D-CD5A-C2E1-7191-013DAD305879}"/>
              </a:ext>
            </a:extLst>
          </p:cNvPr>
          <p:cNvSpPr>
            <a:spLocks noGrp="1" noChangeArrowheads="1"/>
          </p:cNvSpPr>
          <p:nvPr>
            <p:ph type="ftr" sz="quarter" idx="11"/>
          </p:nvPr>
        </p:nvSpPr>
        <p:spPr>
          <a:ln/>
        </p:spPr>
        <p:txBody>
          <a:bodyPr/>
          <a:lstStyle>
            <a:lvl1pPr>
              <a:defRPr/>
            </a:lvl1pPr>
          </a:lstStyle>
          <a:p>
            <a:pPr>
              <a:defRPr/>
            </a:pPr>
            <a:endParaRPr lang="en-US"/>
          </a:p>
        </p:txBody>
      </p:sp>
      <p:sp>
        <p:nvSpPr>
          <p:cNvPr id="5" name="Rectangle 21">
            <a:extLst>
              <a:ext uri="{FF2B5EF4-FFF2-40B4-BE49-F238E27FC236}">
                <a16:creationId xmlns:a16="http://schemas.microsoft.com/office/drawing/2014/main" id="{4E7F343F-4C30-FC14-F527-E6C940BE4774}"/>
              </a:ext>
            </a:extLst>
          </p:cNvPr>
          <p:cNvSpPr>
            <a:spLocks noGrp="1" noChangeArrowheads="1"/>
          </p:cNvSpPr>
          <p:nvPr>
            <p:ph type="sldNum" sz="quarter" idx="12"/>
          </p:nvPr>
        </p:nvSpPr>
        <p:spPr>
          <a:ln/>
        </p:spPr>
        <p:txBody>
          <a:bodyPr/>
          <a:lstStyle>
            <a:lvl1pPr>
              <a:defRPr/>
            </a:lvl1pPr>
          </a:lstStyle>
          <a:p>
            <a:pPr>
              <a:defRPr/>
            </a:pPr>
            <a:fld id="{05A35EE1-0183-4AE4-A29A-EAC4C2915C5D}" type="slidenum">
              <a:rPr lang="en-US" altLang="en-US"/>
              <a:pPr>
                <a:defRPr/>
              </a:pPr>
              <a:t>‹#›</a:t>
            </a:fld>
            <a:endParaRPr lang="en-US" altLang="en-US"/>
          </a:p>
        </p:txBody>
      </p:sp>
    </p:spTree>
    <p:extLst>
      <p:ext uri="{BB962C8B-B14F-4D97-AF65-F5344CB8AC3E}">
        <p14:creationId xmlns:p14="http://schemas.microsoft.com/office/powerpoint/2010/main" val="4052790864"/>
      </p:ext>
    </p:extLst>
  </p:cSld>
  <p:clrMapOvr>
    <a:masterClrMapping/>
  </p:clrMapOvr>
</p:sldLayout>
</file>

<file path=ppt/slideLayouts/slideLayout26.xml><?xml version="1.0" encoding="utf-8"?>
<p:sldLayout xmlns:a="http://schemas.openxmlformats.org/drawingml/2006/main" xmlns:r="http://schemas.openxmlformats.org/officeDocument/2006/relationships" xmlns:p="http://schemas.openxmlformats.org/presentationml/2006/main" type="tbl" preserve="1">
  <p:cSld name="Title and Table">
    <p:spTree>
      <p:nvGrpSpPr>
        <p:cNvPr id="1" name=""/>
        <p:cNvGrpSpPr/>
        <p:nvPr/>
      </p:nvGrpSpPr>
      <p:grpSpPr>
        <a:xfrm>
          <a:off x="0" y="0"/>
          <a:ext cx="0" cy="0"/>
          <a:chOff x="0" y="0"/>
          <a:chExt cx="0" cy="0"/>
        </a:xfrm>
      </p:grpSpPr>
      <p:sp>
        <p:nvSpPr>
          <p:cNvPr id="2" name="Title 1"/>
          <p:cNvSpPr>
            <a:spLocks noGrp="1"/>
          </p:cNvSpPr>
          <p:nvPr>
            <p:ph type="title"/>
          </p:nvPr>
        </p:nvSpPr>
        <p:spPr>
          <a:xfrm>
            <a:off x="609600" y="274638"/>
            <a:ext cx="10972800" cy="1143000"/>
          </a:xfrm>
        </p:spPr>
        <p:txBody>
          <a:bodyPr/>
          <a:lstStyle/>
          <a:p>
            <a:r>
              <a:rPr lang="en-US"/>
              <a:t>Click to edit Master title style</a:t>
            </a:r>
          </a:p>
        </p:txBody>
      </p:sp>
      <p:sp>
        <p:nvSpPr>
          <p:cNvPr id="3" name="Table Placeholder 2"/>
          <p:cNvSpPr>
            <a:spLocks noGrp="1"/>
          </p:cNvSpPr>
          <p:nvPr>
            <p:ph type="tbl" idx="1"/>
          </p:nvPr>
        </p:nvSpPr>
        <p:spPr>
          <a:xfrm>
            <a:off x="609600" y="1600200"/>
            <a:ext cx="10972800" cy="4495800"/>
          </a:xfrm>
        </p:spPr>
        <p:txBody>
          <a:bodyPr/>
          <a:lstStyle/>
          <a:p>
            <a:pPr lvl="0"/>
            <a:endParaRPr lang="en-US" noProof="0"/>
          </a:p>
        </p:txBody>
      </p:sp>
      <p:sp>
        <p:nvSpPr>
          <p:cNvPr id="4" name="Rectangle 19">
            <a:extLst>
              <a:ext uri="{FF2B5EF4-FFF2-40B4-BE49-F238E27FC236}">
                <a16:creationId xmlns:a16="http://schemas.microsoft.com/office/drawing/2014/main" id="{3DA97B58-3180-0795-53F7-4D8EFF506B8F}"/>
              </a:ext>
            </a:extLst>
          </p:cNvPr>
          <p:cNvSpPr>
            <a:spLocks noGrp="1" noChangeArrowheads="1"/>
          </p:cNvSpPr>
          <p:nvPr>
            <p:ph type="dt" sz="half" idx="10"/>
          </p:nvPr>
        </p:nvSpPr>
        <p:spPr>
          <a:ln/>
        </p:spPr>
        <p:txBody>
          <a:bodyPr/>
          <a:lstStyle>
            <a:lvl1pPr>
              <a:defRPr/>
            </a:lvl1pPr>
          </a:lstStyle>
          <a:p>
            <a:pPr>
              <a:defRPr/>
            </a:pPr>
            <a:endParaRPr lang="en-US"/>
          </a:p>
        </p:txBody>
      </p:sp>
      <p:sp>
        <p:nvSpPr>
          <p:cNvPr id="5" name="Rectangle 20">
            <a:extLst>
              <a:ext uri="{FF2B5EF4-FFF2-40B4-BE49-F238E27FC236}">
                <a16:creationId xmlns:a16="http://schemas.microsoft.com/office/drawing/2014/main" id="{A12C9391-FA37-5393-A42F-1F53D6170032}"/>
              </a:ext>
            </a:extLst>
          </p:cNvPr>
          <p:cNvSpPr>
            <a:spLocks noGrp="1" noChangeArrowheads="1"/>
          </p:cNvSpPr>
          <p:nvPr>
            <p:ph type="ftr" sz="quarter" idx="11"/>
          </p:nvPr>
        </p:nvSpPr>
        <p:spPr>
          <a:ln/>
        </p:spPr>
        <p:txBody>
          <a:bodyPr/>
          <a:lstStyle>
            <a:lvl1pPr>
              <a:defRPr/>
            </a:lvl1pPr>
          </a:lstStyle>
          <a:p>
            <a:pPr>
              <a:defRPr/>
            </a:pPr>
            <a:endParaRPr lang="en-US"/>
          </a:p>
        </p:txBody>
      </p:sp>
      <p:sp>
        <p:nvSpPr>
          <p:cNvPr id="6" name="Rectangle 21">
            <a:extLst>
              <a:ext uri="{FF2B5EF4-FFF2-40B4-BE49-F238E27FC236}">
                <a16:creationId xmlns:a16="http://schemas.microsoft.com/office/drawing/2014/main" id="{5C117889-5E44-F165-B090-86FBB2BD75A0}"/>
              </a:ext>
            </a:extLst>
          </p:cNvPr>
          <p:cNvSpPr>
            <a:spLocks noGrp="1" noChangeArrowheads="1"/>
          </p:cNvSpPr>
          <p:nvPr>
            <p:ph type="sldNum" sz="quarter" idx="12"/>
          </p:nvPr>
        </p:nvSpPr>
        <p:spPr>
          <a:ln/>
        </p:spPr>
        <p:txBody>
          <a:bodyPr/>
          <a:lstStyle>
            <a:lvl1pPr>
              <a:defRPr/>
            </a:lvl1pPr>
          </a:lstStyle>
          <a:p>
            <a:pPr>
              <a:defRPr/>
            </a:pPr>
            <a:fld id="{DC491BDE-DC6A-47A9-AB13-2110FA08D643}" type="slidenum">
              <a:rPr lang="en-US" altLang="en-US"/>
              <a:pPr>
                <a:defRPr/>
              </a:pPr>
              <a:t>‹#›</a:t>
            </a:fld>
            <a:endParaRPr lang="en-US" altLang="en-US"/>
          </a:p>
        </p:txBody>
      </p:sp>
    </p:spTree>
    <p:extLst>
      <p:ext uri="{BB962C8B-B14F-4D97-AF65-F5344CB8AC3E}">
        <p14:creationId xmlns:p14="http://schemas.microsoft.com/office/powerpoint/2010/main" val="2765151695"/>
      </p:ext>
    </p:extLst>
  </p:cSld>
  <p:clrMapOvr>
    <a:masterClrMapping/>
  </p:clrMapOvr>
</p:sldLayout>
</file>

<file path=ppt/slideLayouts/slideLayout27.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grpSp>
        <p:nvGrpSpPr>
          <p:cNvPr id="2" name="Group 2">
            <a:extLst>
              <a:ext uri="{FF2B5EF4-FFF2-40B4-BE49-F238E27FC236}">
                <a16:creationId xmlns:a16="http://schemas.microsoft.com/office/drawing/2014/main" id="{A7382855-23E9-64AA-33E5-573651E9763C}"/>
              </a:ext>
            </a:extLst>
          </p:cNvPr>
          <p:cNvGrpSpPr>
            <a:grpSpLocks/>
          </p:cNvGrpSpPr>
          <p:nvPr/>
        </p:nvGrpSpPr>
        <p:grpSpPr bwMode="auto">
          <a:xfrm>
            <a:off x="0" y="2438400"/>
            <a:ext cx="12192000" cy="4046538"/>
            <a:chOff x="0" y="1536"/>
            <a:chExt cx="5760" cy="2549"/>
          </a:xfrm>
        </p:grpSpPr>
        <p:sp>
          <p:nvSpPr>
            <p:cNvPr id="3" name="Rectangle 3">
              <a:extLst>
                <a:ext uri="{FF2B5EF4-FFF2-40B4-BE49-F238E27FC236}">
                  <a16:creationId xmlns:a16="http://schemas.microsoft.com/office/drawing/2014/main" id="{89A79528-365E-12D6-DEAC-39BF27B135E6}"/>
                </a:ext>
              </a:extLst>
            </p:cNvPr>
            <p:cNvSpPr>
              <a:spLocks noChangeArrowheads="1"/>
            </p:cNvSpPr>
            <p:nvPr userDrawn="1"/>
          </p:nvSpPr>
          <p:spPr bwMode="hidden">
            <a:xfrm rot="-1424751">
              <a:off x="2121" y="2592"/>
              <a:ext cx="3072" cy="384"/>
            </a:xfrm>
            <a:prstGeom prst="rect">
              <a:avLst/>
            </a:prstGeom>
            <a:gradFill rotWithShape="0">
              <a:gsLst>
                <a:gs pos="0">
                  <a:schemeClr val="bg1">
                    <a:gamma/>
                    <a:shade val="94118"/>
                    <a:invGamma/>
                  </a:schemeClr>
                </a:gs>
                <a:gs pos="50000">
                  <a:schemeClr val="bg1"/>
                </a:gs>
                <a:gs pos="100000">
                  <a:schemeClr val="bg1">
                    <a:gamma/>
                    <a:shade val="94118"/>
                    <a:invGamma/>
                  </a:schemeClr>
                </a:gs>
              </a:gsLst>
              <a:lin ang="18900000" scaled="1"/>
            </a:gradFill>
            <a:ln>
              <a:noFill/>
            </a:ln>
            <a:effectLst/>
          </p:spPr>
          <p:txBody>
            <a:bodyPr wrap="none" anchor="ctr"/>
            <a:lstStyle/>
            <a:p>
              <a:pPr algn="ctr">
                <a:defRPr/>
              </a:pPr>
              <a:endParaRPr lang="en-US"/>
            </a:p>
          </p:txBody>
        </p:sp>
        <p:sp>
          <p:nvSpPr>
            <p:cNvPr id="4" name="Freeform 4">
              <a:extLst>
                <a:ext uri="{FF2B5EF4-FFF2-40B4-BE49-F238E27FC236}">
                  <a16:creationId xmlns:a16="http://schemas.microsoft.com/office/drawing/2014/main" id="{9998AB77-287E-4AE1-F82F-9806778B4C36}"/>
                </a:ext>
              </a:extLst>
            </p:cNvPr>
            <p:cNvSpPr>
              <a:spLocks/>
            </p:cNvSpPr>
            <p:nvPr userDrawn="1"/>
          </p:nvSpPr>
          <p:spPr bwMode="hidden">
            <a:xfrm>
              <a:off x="0" y="2664"/>
              <a:ext cx="2688" cy="1224"/>
            </a:xfrm>
            <a:custGeom>
              <a:avLst/>
              <a:gdLst>
                <a:gd name="T0" fmla="*/ 0 w 2688"/>
                <a:gd name="T1" fmla="*/ 0 h 1224"/>
                <a:gd name="T2" fmla="*/ 960 w 2688"/>
                <a:gd name="T3" fmla="*/ 552 h 1224"/>
                <a:gd name="T4" fmla="*/ 1968 w 2688"/>
                <a:gd name="T5" fmla="*/ 264 h 1224"/>
                <a:gd name="T6" fmla="*/ 2028 w 2688"/>
                <a:gd name="T7" fmla="*/ 270 h 1224"/>
                <a:gd name="T8" fmla="*/ 2661 w 2688"/>
                <a:gd name="T9" fmla="*/ 528 h 1224"/>
                <a:gd name="T10" fmla="*/ 2688 w 2688"/>
                <a:gd name="T11" fmla="*/ 648 h 1224"/>
                <a:gd name="T12" fmla="*/ 2304 w 2688"/>
                <a:gd name="T13" fmla="*/ 1080 h 1224"/>
                <a:gd name="T14" fmla="*/ 1584 w 2688"/>
                <a:gd name="T15" fmla="*/ 1224 h 1224"/>
                <a:gd name="T16" fmla="*/ 1296 w 2688"/>
                <a:gd name="T17" fmla="*/ 936 h 1224"/>
                <a:gd name="T18" fmla="*/ 864 w 2688"/>
                <a:gd name="T19" fmla="*/ 1032 h 1224"/>
                <a:gd name="T20" fmla="*/ 0 w 2688"/>
                <a:gd name="T21" fmla="*/ 552 h 1224"/>
                <a:gd name="T22" fmla="*/ 0 w 2688"/>
                <a:gd name="T23" fmla="*/ 0 h 1224"/>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0" t="0" r="r" b="b"/>
              <a:pathLst>
                <a:path w="2688" h="1224">
                  <a:moveTo>
                    <a:pt x="0" y="0"/>
                  </a:moveTo>
                  <a:lnTo>
                    <a:pt x="960" y="552"/>
                  </a:lnTo>
                  <a:lnTo>
                    <a:pt x="1968" y="264"/>
                  </a:lnTo>
                  <a:lnTo>
                    <a:pt x="2028" y="270"/>
                  </a:lnTo>
                  <a:lnTo>
                    <a:pt x="2661" y="528"/>
                  </a:lnTo>
                  <a:lnTo>
                    <a:pt x="2688" y="648"/>
                  </a:lnTo>
                  <a:lnTo>
                    <a:pt x="2304" y="1080"/>
                  </a:lnTo>
                  <a:lnTo>
                    <a:pt x="1584" y="1224"/>
                  </a:lnTo>
                  <a:lnTo>
                    <a:pt x="1296" y="936"/>
                  </a:lnTo>
                  <a:lnTo>
                    <a:pt x="864" y="1032"/>
                  </a:lnTo>
                  <a:lnTo>
                    <a:pt x="0" y="552"/>
                  </a:lnTo>
                  <a:lnTo>
                    <a:pt x="0" y="0"/>
                  </a:lnTo>
                  <a:close/>
                </a:path>
              </a:pathLst>
            </a:custGeom>
            <a:solidFill>
              <a:schemeClr val="bg2"/>
            </a:solidFill>
            <a:ln>
              <a:noFill/>
            </a:ln>
            <a:effectLst/>
            <a:extLst>
              <a:ext uri="{91240B29-F687-4F45-9708-019B960494DF}">
                <a14:hiddenLine xmlns:a14="http://schemas.microsoft.com/office/drawing/2010/main" w="9525">
                  <a:solidFill>
                    <a:schemeClr val="tx1"/>
                  </a:solidFill>
                  <a:round/>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sp>
          <p:nvSpPr>
            <p:cNvPr id="5" name="Freeform 5">
              <a:extLst>
                <a:ext uri="{FF2B5EF4-FFF2-40B4-BE49-F238E27FC236}">
                  <a16:creationId xmlns:a16="http://schemas.microsoft.com/office/drawing/2014/main" id="{3584A0E3-7586-F078-433E-4C7A278EA46D}"/>
                </a:ext>
              </a:extLst>
            </p:cNvPr>
            <p:cNvSpPr>
              <a:spLocks/>
            </p:cNvSpPr>
            <p:nvPr userDrawn="1"/>
          </p:nvSpPr>
          <p:spPr bwMode="hidden">
            <a:xfrm>
              <a:off x="3359" y="1536"/>
              <a:ext cx="2401" cy="1232"/>
            </a:xfrm>
            <a:custGeom>
              <a:avLst/>
              <a:gdLst>
                <a:gd name="T0" fmla="*/ 2208 w 2401"/>
                <a:gd name="T1" fmla="*/ 15 h 1232"/>
                <a:gd name="T2" fmla="*/ 2088 w 2401"/>
                <a:gd name="T3" fmla="*/ 57 h 1232"/>
                <a:gd name="T4" fmla="*/ 1951 w 2401"/>
                <a:gd name="T5" fmla="*/ 99 h 1232"/>
                <a:gd name="T6" fmla="*/ 1704 w 2401"/>
                <a:gd name="T7" fmla="*/ 135 h 1232"/>
                <a:gd name="T8" fmla="*/ 1314 w 2401"/>
                <a:gd name="T9" fmla="*/ 177 h 1232"/>
                <a:gd name="T10" fmla="*/ 1176 w 2401"/>
                <a:gd name="T11" fmla="*/ 189 h 1232"/>
                <a:gd name="T12" fmla="*/ 1122 w 2401"/>
                <a:gd name="T13" fmla="*/ 195 h 1232"/>
                <a:gd name="T14" fmla="*/ 1075 w 2401"/>
                <a:gd name="T15" fmla="*/ 231 h 1232"/>
                <a:gd name="T16" fmla="*/ 924 w 2401"/>
                <a:gd name="T17" fmla="*/ 321 h 1232"/>
                <a:gd name="T18" fmla="*/ 840 w 2401"/>
                <a:gd name="T19" fmla="*/ 369 h 1232"/>
                <a:gd name="T20" fmla="*/ 630 w 2401"/>
                <a:gd name="T21" fmla="*/ 458 h 1232"/>
                <a:gd name="T22" fmla="*/ 529 w 2401"/>
                <a:gd name="T23" fmla="*/ 500 h 1232"/>
                <a:gd name="T24" fmla="*/ 487 w 2401"/>
                <a:gd name="T25" fmla="*/ 542 h 1232"/>
                <a:gd name="T26" fmla="*/ 457 w 2401"/>
                <a:gd name="T27" fmla="*/ 590 h 1232"/>
                <a:gd name="T28" fmla="*/ 402 w 2401"/>
                <a:gd name="T29" fmla="*/ 638 h 1232"/>
                <a:gd name="T30" fmla="*/ 330 w 2401"/>
                <a:gd name="T31" fmla="*/ 758 h 1232"/>
                <a:gd name="T32" fmla="*/ 312 w 2401"/>
                <a:gd name="T33" fmla="*/ 788 h 1232"/>
                <a:gd name="T34" fmla="*/ 252 w 2401"/>
                <a:gd name="T35" fmla="*/ 824 h 1232"/>
                <a:gd name="T36" fmla="*/ 84 w 2401"/>
                <a:gd name="T37" fmla="*/ 926 h 1232"/>
                <a:gd name="T38" fmla="*/ 0 w 2401"/>
                <a:gd name="T39" fmla="*/ 992 h 1232"/>
                <a:gd name="T40" fmla="*/ 12 w 2401"/>
                <a:gd name="T41" fmla="*/ 1040 h 1232"/>
                <a:gd name="T42" fmla="*/ 132 w 2401"/>
                <a:gd name="T43" fmla="*/ 1034 h 1232"/>
                <a:gd name="T44" fmla="*/ 336 w 2401"/>
                <a:gd name="T45" fmla="*/ 980 h 1232"/>
                <a:gd name="T46" fmla="*/ 529 w 2401"/>
                <a:gd name="T47" fmla="*/ 896 h 1232"/>
                <a:gd name="T48" fmla="*/ 576 w 2401"/>
                <a:gd name="T49" fmla="*/ 872 h 1232"/>
                <a:gd name="T50" fmla="*/ 714 w 2401"/>
                <a:gd name="T51" fmla="*/ 848 h 1232"/>
                <a:gd name="T52" fmla="*/ 966 w 2401"/>
                <a:gd name="T53" fmla="*/ 794 h 1232"/>
                <a:gd name="T54" fmla="*/ 1212 w 2401"/>
                <a:gd name="T55" fmla="*/ 782 h 1232"/>
                <a:gd name="T56" fmla="*/ 1416 w 2401"/>
                <a:gd name="T57" fmla="*/ 872 h 1232"/>
                <a:gd name="T58" fmla="*/ 1464 w 2401"/>
                <a:gd name="T59" fmla="*/ 932 h 1232"/>
                <a:gd name="T60" fmla="*/ 1440 w 2401"/>
                <a:gd name="T61" fmla="*/ 992 h 1232"/>
                <a:gd name="T62" fmla="*/ 1302 w 2401"/>
                <a:gd name="T63" fmla="*/ 1040 h 1232"/>
                <a:gd name="T64" fmla="*/ 1158 w 2401"/>
                <a:gd name="T65" fmla="*/ 1100 h 1232"/>
                <a:gd name="T66" fmla="*/ 1093 w 2401"/>
                <a:gd name="T67" fmla="*/ 1148 h 1232"/>
                <a:gd name="T68" fmla="*/ 1075 w 2401"/>
                <a:gd name="T69" fmla="*/ 1208 h 1232"/>
                <a:gd name="T70" fmla="*/ 1093 w 2401"/>
                <a:gd name="T71" fmla="*/ 1232 h 1232"/>
                <a:gd name="T72" fmla="*/ 1152 w 2401"/>
                <a:gd name="T73" fmla="*/ 1226 h 1232"/>
                <a:gd name="T74" fmla="*/ 1332 w 2401"/>
                <a:gd name="T75" fmla="*/ 1208 h 1232"/>
                <a:gd name="T76" fmla="*/ 1434 w 2401"/>
                <a:gd name="T77" fmla="*/ 1184 h 1232"/>
                <a:gd name="T78" fmla="*/ 1464 w 2401"/>
                <a:gd name="T79" fmla="*/ 1172 h 1232"/>
                <a:gd name="T80" fmla="*/ 1578 w 2401"/>
                <a:gd name="T81" fmla="*/ 1130 h 1232"/>
                <a:gd name="T82" fmla="*/ 1758 w 2401"/>
                <a:gd name="T83" fmla="*/ 1064 h 1232"/>
                <a:gd name="T84" fmla="*/ 1872 w 2401"/>
                <a:gd name="T85" fmla="*/ 962 h 1232"/>
                <a:gd name="T86" fmla="*/ 1986 w 2401"/>
                <a:gd name="T87" fmla="*/ 800 h 1232"/>
                <a:gd name="T88" fmla="*/ 2166 w 2401"/>
                <a:gd name="T89" fmla="*/ 650 h 1232"/>
                <a:gd name="T90" fmla="*/ 2257 w 2401"/>
                <a:gd name="T91" fmla="*/ 590 h 1232"/>
                <a:gd name="T92" fmla="*/ 2400 w 2401"/>
                <a:gd name="T93" fmla="*/ 57 h 1232"/>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Lst>
              <a:ahLst/>
              <a:cxnLst>
                <a:cxn ang="T94">
                  <a:pos x="T0" y="T1"/>
                </a:cxn>
                <a:cxn ang="T95">
                  <a:pos x="T2" y="T3"/>
                </a:cxn>
                <a:cxn ang="T96">
                  <a:pos x="T4" y="T5"/>
                </a:cxn>
                <a:cxn ang="T97">
                  <a:pos x="T6" y="T7"/>
                </a:cxn>
                <a:cxn ang="T98">
                  <a:pos x="T8" y="T9"/>
                </a:cxn>
                <a:cxn ang="T99">
                  <a:pos x="T10" y="T11"/>
                </a:cxn>
                <a:cxn ang="T100">
                  <a:pos x="T12" y="T13"/>
                </a:cxn>
                <a:cxn ang="T101">
                  <a:pos x="T14" y="T15"/>
                </a:cxn>
                <a:cxn ang="T102">
                  <a:pos x="T16" y="T17"/>
                </a:cxn>
                <a:cxn ang="T103">
                  <a:pos x="T18" y="T19"/>
                </a:cxn>
                <a:cxn ang="T104">
                  <a:pos x="T20" y="T21"/>
                </a:cxn>
                <a:cxn ang="T105">
                  <a:pos x="T22" y="T23"/>
                </a:cxn>
                <a:cxn ang="T106">
                  <a:pos x="T24" y="T25"/>
                </a:cxn>
                <a:cxn ang="T107">
                  <a:pos x="T26" y="T27"/>
                </a:cxn>
                <a:cxn ang="T108">
                  <a:pos x="T28" y="T29"/>
                </a:cxn>
                <a:cxn ang="T109">
                  <a:pos x="T30" y="T31"/>
                </a:cxn>
                <a:cxn ang="T110">
                  <a:pos x="T32" y="T33"/>
                </a:cxn>
                <a:cxn ang="T111">
                  <a:pos x="T34" y="T35"/>
                </a:cxn>
                <a:cxn ang="T112">
                  <a:pos x="T36" y="T37"/>
                </a:cxn>
                <a:cxn ang="T113">
                  <a:pos x="T38" y="T39"/>
                </a:cxn>
                <a:cxn ang="T114">
                  <a:pos x="T40" y="T41"/>
                </a:cxn>
                <a:cxn ang="T115">
                  <a:pos x="T42" y="T43"/>
                </a:cxn>
                <a:cxn ang="T116">
                  <a:pos x="T44" y="T45"/>
                </a:cxn>
                <a:cxn ang="T117">
                  <a:pos x="T46" y="T47"/>
                </a:cxn>
                <a:cxn ang="T118">
                  <a:pos x="T48" y="T49"/>
                </a:cxn>
                <a:cxn ang="T119">
                  <a:pos x="T50" y="T51"/>
                </a:cxn>
                <a:cxn ang="T120">
                  <a:pos x="T52" y="T53"/>
                </a:cxn>
                <a:cxn ang="T121">
                  <a:pos x="T54" y="T55"/>
                </a:cxn>
                <a:cxn ang="T122">
                  <a:pos x="T56" y="T57"/>
                </a:cxn>
                <a:cxn ang="T123">
                  <a:pos x="T58" y="T59"/>
                </a:cxn>
                <a:cxn ang="T124">
                  <a:pos x="T60" y="T61"/>
                </a:cxn>
                <a:cxn ang="T125">
                  <a:pos x="T62" y="T63"/>
                </a:cxn>
                <a:cxn ang="T126">
                  <a:pos x="T64" y="T65"/>
                </a:cxn>
                <a:cxn ang="T127">
                  <a:pos x="T66" y="T67"/>
                </a:cxn>
                <a:cxn ang="T128">
                  <a:pos x="T68" y="T69"/>
                </a:cxn>
                <a:cxn ang="T129">
                  <a:pos x="T70" y="T71"/>
                </a:cxn>
                <a:cxn ang="T130">
                  <a:pos x="T72" y="T73"/>
                </a:cxn>
                <a:cxn ang="T131">
                  <a:pos x="T74" y="T75"/>
                </a:cxn>
                <a:cxn ang="T132">
                  <a:pos x="T76" y="T77"/>
                </a:cxn>
                <a:cxn ang="T133">
                  <a:pos x="T78" y="T79"/>
                </a:cxn>
                <a:cxn ang="T134">
                  <a:pos x="T80" y="T81"/>
                </a:cxn>
                <a:cxn ang="T135">
                  <a:pos x="T82" y="T83"/>
                </a:cxn>
                <a:cxn ang="T136">
                  <a:pos x="T84" y="T85"/>
                </a:cxn>
                <a:cxn ang="T137">
                  <a:pos x="T86" y="T87"/>
                </a:cxn>
                <a:cxn ang="T138">
                  <a:pos x="T88" y="T89"/>
                </a:cxn>
                <a:cxn ang="T139">
                  <a:pos x="T90" y="T91"/>
                </a:cxn>
                <a:cxn ang="T140">
                  <a:pos x="T92" y="T93"/>
                </a:cxn>
              </a:cxnLst>
              <a:rect l="0" t="0" r="r" b="b"/>
              <a:pathLst>
                <a:path w="2401" h="1232">
                  <a:moveTo>
                    <a:pt x="2310" y="3"/>
                  </a:moveTo>
                  <a:lnTo>
                    <a:pt x="2280" y="3"/>
                  </a:lnTo>
                  <a:lnTo>
                    <a:pt x="2208" y="15"/>
                  </a:lnTo>
                  <a:lnTo>
                    <a:pt x="2136" y="27"/>
                  </a:lnTo>
                  <a:lnTo>
                    <a:pt x="2112" y="39"/>
                  </a:lnTo>
                  <a:lnTo>
                    <a:pt x="2088" y="57"/>
                  </a:lnTo>
                  <a:lnTo>
                    <a:pt x="2082" y="63"/>
                  </a:lnTo>
                  <a:lnTo>
                    <a:pt x="2076" y="69"/>
                  </a:lnTo>
                  <a:lnTo>
                    <a:pt x="1951" y="99"/>
                  </a:lnTo>
                  <a:lnTo>
                    <a:pt x="1896" y="111"/>
                  </a:lnTo>
                  <a:lnTo>
                    <a:pt x="1836" y="117"/>
                  </a:lnTo>
                  <a:lnTo>
                    <a:pt x="1704" y="135"/>
                  </a:lnTo>
                  <a:lnTo>
                    <a:pt x="1572" y="153"/>
                  </a:lnTo>
                  <a:lnTo>
                    <a:pt x="1434" y="165"/>
                  </a:lnTo>
                  <a:lnTo>
                    <a:pt x="1314" y="177"/>
                  </a:lnTo>
                  <a:lnTo>
                    <a:pt x="1260" y="183"/>
                  </a:lnTo>
                  <a:lnTo>
                    <a:pt x="1212" y="189"/>
                  </a:lnTo>
                  <a:lnTo>
                    <a:pt x="1176" y="189"/>
                  </a:lnTo>
                  <a:lnTo>
                    <a:pt x="1146" y="195"/>
                  </a:lnTo>
                  <a:lnTo>
                    <a:pt x="1128" y="195"/>
                  </a:lnTo>
                  <a:lnTo>
                    <a:pt x="1122" y="195"/>
                  </a:lnTo>
                  <a:lnTo>
                    <a:pt x="1116" y="201"/>
                  </a:lnTo>
                  <a:lnTo>
                    <a:pt x="1105" y="207"/>
                  </a:lnTo>
                  <a:lnTo>
                    <a:pt x="1075" y="231"/>
                  </a:lnTo>
                  <a:lnTo>
                    <a:pt x="1026" y="261"/>
                  </a:lnTo>
                  <a:lnTo>
                    <a:pt x="972" y="291"/>
                  </a:lnTo>
                  <a:lnTo>
                    <a:pt x="924" y="321"/>
                  </a:lnTo>
                  <a:lnTo>
                    <a:pt x="876" y="345"/>
                  </a:lnTo>
                  <a:lnTo>
                    <a:pt x="846" y="363"/>
                  </a:lnTo>
                  <a:lnTo>
                    <a:pt x="840" y="369"/>
                  </a:lnTo>
                  <a:lnTo>
                    <a:pt x="834" y="369"/>
                  </a:lnTo>
                  <a:lnTo>
                    <a:pt x="732" y="417"/>
                  </a:lnTo>
                  <a:lnTo>
                    <a:pt x="630" y="458"/>
                  </a:lnTo>
                  <a:lnTo>
                    <a:pt x="588" y="476"/>
                  </a:lnTo>
                  <a:lnTo>
                    <a:pt x="552" y="488"/>
                  </a:lnTo>
                  <a:lnTo>
                    <a:pt x="529" y="500"/>
                  </a:lnTo>
                  <a:lnTo>
                    <a:pt x="517" y="506"/>
                  </a:lnTo>
                  <a:lnTo>
                    <a:pt x="499" y="524"/>
                  </a:lnTo>
                  <a:lnTo>
                    <a:pt x="487" y="542"/>
                  </a:lnTo>
                  <a:lnTo>
                    <a:pt x="481" y="560"/>
                  </a:lnTo>
                  <a:lnTo>
                    <a:pt x="481" y="578"/>
                  </a:lnTo>
                  <a:lnTo>
                    <a:pt x="457" y="590"/>
                  </a:lnTo>
                  <a:lnTo>
                    <a:pt x="438" y="596"/>
                  </a:lnTo>
                  <a:lnTo>
                    <a:pt x="420" y="614"/>
                  </a:lnTo>
                  <a:lnTo>
                    <a:pt x="402" y="638"/>
                  </a:lnTo>
                  <a:lnTo>
                    <a:pt x="366" y="698"/>
                  </a:lnTo>
                  <a:lnTo>
                    <a:pt x="348" y="728"/>
                  </a:lnTo>
                  <a:lnTo>
                    <a:pt x="330" y="758"/>
                  </a:lnTo>
                  <a:lnTo>
                    <a:pt x="324" y="776"/>
                  </a:lnTo>
                  <a:lnTo>
                    <a:pt x="318" y="782"/>
                  </a:lnTo>
                  <a:lnTo>
                    <a:pt x="312" y="788"/>
                  </a:lnTo>
                  <a:lnTo>
                    <a:pt x="300" y="794"/>
                  </a:lnTo>
                  <a:lnTo>
                    <a:pt x="282" y="806"/>
                  </a:lnTo>
                  <a:lnTo>
                    <a:pt x="252" y="824"/>
                  </a:lnTo>
                  <a:lnTo>
                    <a:pt x="199" y="854"/>
                  </a:lnTo>
                  <a:lnTo>
                    <a:pt x="151" y="884"/>
                  </a:lnTo>
                  <a:lnTo>
                    <a:pt x="84" y="926"/>
                  </a:lnTo>
                  <a:lnTo>
                    <a:pt x="30" y="962"/>
                  </a:lnTo>
                  <a:lnTo>
                    <a:pt x="12" y="974"/>
                  </a:lnTo>
                  <a:lnTo>
                    <a:pt x="0" y="992"/>
                  </a:lnTo>
                  <a:lnTo>
                    <a:pt x="0" y="1004"/>
                  </a:lnTo>
                  <a:lnTo>
                    <a:pt x="0" y="1022"/>
                  </a:lnTo>
                  <a:lnTo>
                    <a:pt x="12" y="1040"/>
                  </a:lnTo>
                  <a:lnTo>
                    <a:pt x="42" y="1046"/>
                  </a:lnTo>
                  <a:lnTo>
                    <a:pt x="84" y="1046"/>
                  </a:lnTo>
                  <a:lnTo>
                    <a:pt x="132" y="1034"/>
                  </a:lnTo>
                  <a:lnTo>
                    <a:pt x="193" y="1022"/>
                  </a:lnTo>
                  <a:lnTo>
                    <a:pt x="264" y="1004"/>
                  </a:lnTo>
                  <a:lnTo>
                    <a:pt x="336" y="980"/>
                  </a:lnTo>
                  <a:lnTo>
                    <a:pt x="408" y="950"/>
                  </a:lnTo>
                  <a:lnTo>
                    <a:pt x="475" y="920"/>
                  </a:lnTo>
                  <a:lnTo>
                    <a:pt x="529" y="896"/>
                  </a:lnTo>
                  <a:lnTo>
                    <a:pt x="564" y="878"/>
                  </a:lnTo>
                  <a:lnTo>
                    <a:pt x="570" y="872"/>
                  </a:lnTo>
                  <a:lnTo>
                    <a:pt x="576" y="872"/>
                  </a:lnTo>
                  <a:lnTo>
                    <a:pt x="606" y="872"/>
                  </a:lnTo>
                  <a:lnTo>
                    <a:pt x="648" y="866"/>
                  </a:lnTo>
                  <a:lnTo>
                    <a:pt x="714" y="848"/>
                  </a:lnTo>
                  <a:lnTo>
                    <a:pt x="793" y="830"/>
                  </a:lnTo>
                  <a:lnTo>
                    <a:pt x="876" y="812"/>
                  </a:lnTo>
                  <a:lnTo>
                    <a:pt x="966" y="794"/>
                  </a:lnTo>
                  <a:lnTo>
                    <a:pt x="1063" y="782"/>
                  </a:lnTo>
                  <a:lnTo>
                    <a:pt x="1152" y="776"/>
                  </a:lnTo>
                  <a:lnTo>
                    <a:pt x="1212" y="782"/>
                  </a:lnTo>
                  <a:lnTo>
                    <a:pt x="1284" y="806"/>
                  </a:lnTo>
                  <a:lnTo>
                    <a:pt x="1357" y="836"/>
                  </a:lnTo>
                  <a:lnTo>
                    <a:pt x="1416" y="872"/>
                  </a:lnTo>
                  <a:lnTo>
                    <a:pt x="1434" y="890"/>
                  </a:lnTo>
                  <a:lnTo>
                    <a:pt x="1452" y="908"/>
                  </a:lnTo>
                  <a:lnTo>
                    <a:pt x="1464" y="932"/>
                  </a:lnTo>
                  <a:lnTo>
                    <a:pt x="1464" y="950"/>
                  </a:lnTo>
                  <a:lnTo>
                    <a:pt x="1458" y="968"/>
                  </a:lnTo>
                  <a:lnTo>
                    <a:pt x="1440" y="992"/>
                  </a:lnTo>
                  <a:lnTo>
                    <a:pt x="1410" y="1004"/>
                  </a:lnTo>
                  <a:lnTo>
                    <a:pt x="1369" y="1022"/>
                  </a:lnTo>
                  <a:lnTo>
                    <a:pt x="1302" y="1040"/>
                  </a:lnTo>
                  <a:lnTo>
                    <a:pt x="1248" y="1064"/>
                  </a:lnTo>
                  <a:lnTo>
                    <a:pt x="1200" y="1082"/>
                  </a:lnTo>
                  <a:lnTo>
                    <a:pt x="1158" y="1100"/>
                  </a:lnTo>
                  <a:lnTo>
                    <a:pt x="1128" y="1118"/>
                  </a:lnTo>
                  <a:lnTo>
                    <a:pt x="1110" y="1130"/>
                  </a:lnTo>
                  <a:lnTo>
                    <a:pt x="1093" y="1148"/>
                  </a:lnTo>
                  <a:lnTo>
                    <a:pt x="1081" y="1160"/>
                  </a:lnTo>
                  <a:lnTo>
                    <a:pt x="1069" y="1190"/>
                  </a:lnTo>
                  <a:lnTo>
                    <a:pt x="1075" y="1208"/>
                  </a:lnTo>
                  <a:lnTo>
                    <a:pt x="1081" y="1220"/>
                  </a:lnTo>
                  <a:lnTo>
                    <a:pt x="1087" y="1226"/>
                  </a:lnTo>
                  <a:lnTo>
                    <a:pt x="1093" y="1232"/>
                  </a:lnTo>
                  <a:lnTo>
                    <a:pt x="1110" y="1232"/>
                  </a:lnTo>
                  <a:lnTo>
                    <a:pt x="1128" y="1226"/>
                  </a:lnTo>
                  <a:lnTo>
                    <a:pt x="1152" y="1226"/>
                  </a:lnTo>
                  <a:lnTo>
                    <a:pt x="1212" y="1220"/>
                  </a:lnTo>
                  <a:lnTo>
                    <a:pt x="1272" y="1214"/>
                  </a:lnTo>
                  <a:lnTo>
                    <a:pt x="1332" y="1208"/>
                  </a:lnTo>
                  <a:lnTo>
                    <a:pt x="1393" y="1196"/>
                  </a:lnTo>
                  <a:lnTo>
                    <a:pt x="1416" y="1190"/>
                  </a:lnTo>
                  <a:lnTo>
                    <a:pt x="1434" y="1184"/>
                  </a:lnTo>
                  <a:lnTo>
                    <a:pt x="1446" y="1178"/>
                  </a:lnTo>
                  <a:lnTo>
                    <a:pt x="1452" y="1178"/>
                  </a:lnTo>
                  <a:lnTo>
                    <a:pt x="1464" y="1172"/>
                  </a:lnTo>
                  <a:lnTo>
                    <a:pt x="1488" y="1166"/>
                  </a:lnTo>
                  <a:lnTo>
                    <a:pt x="1530" y="1148"/>
                  </a:lnTo>
                  <a:lnTo>
                    <a:pt x="1578" y="1130"/>
                  </a:lnTo>
                  <a:lnTo>
                    <a:pt x="1681" y="1094"/>
                  </a:lnTo>
                  <a:lnTo>
                    <a:pt x="1722" y="1076"/>
                  </a:lnTo>
                  <a:lnTo>
                    <a:pt x="1758" y="1064"/>
                  </a:lnTo>
                  <a:lnTo>
                    <a:pt x="1812" y="1040"/>
                  </a:lnTo>
                  <a:lnTo>
                    <a:pt x="1848" y="1004"/>
                  </a:lnTo>
                  <a:lnTo>
                    <a:pt x="1872" y="962"/>
                  </a:lnTo>
                  <a:lnTo>
                    <a:pt x="1890" y="932"/>
                  </a:lnTo>
                  <a:lnTo>
                    <a:pt x="1932" y="866"/>
                  </a:lnTo>
                  <a:lnTo>
                    <a:pt x="1986" y="800"/>
                  </a:lnTo>
                  <a:lnTo>
                    <a:pt x="2046" y="740"/>
                  </a:lnTo>
                  <a:lnTo>
                    <a:pt x="2112" y="692"/>
                  </a:lnTo>
                  <a:lnTo>
                    <a:pt x="2166" y="650"/>
                  </a:lnTo>
                  <a:lnTo>
                    <a:pt x="2214" y="620"/>
                  </a:lnTo>
                  <a:lnTo>
                    <a:pt x="2244" y="596"/>
                  </a:lnTo>
                  <a:lnTo>
                    <a:pt x="2257" y="590"/>
                  </a:lnTo>
                  <a:lnTo>
                    <a:pt x="2400" y="518"/>
                  </a:lnTo>
                  <a:lnTo>
                    <a:pt x="2400" y="57"/>
                  </a:lnTo>
                  <a:lnTo>
                    <a:pt x="2401" y="0"/>
                  </a:lnTo>
                  <a:lnTo>
                    <a:pt x="2310" y="3"/>
                  </a:lnTo>
                  <a:close/>
                </a:path>
              </a:pathLst>
            </a:custGeom>
            <a:solidFill>
              <a:schemeClr val="bg2"/>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a:p>
          </p:txBody>
        </p:sp>
        <p:sp>
          <p:nvSpPr>
            <p:cNvPr id="6" name="Freeform 6">
              <a:extLst>
                <a:ext uri="{FF2B5EF4-FFF2-40B4-BE49-F238E27FC236}">
                  <a16:creationId xmlns:a16="http://schemas.microsoft.com/office/drawing/2014/main" id="{B76969E5-08CB-D19B-BFF4-8E1CF83262ED}"/>
                </a:ext>
              </a:extLst>
            </p:cNvPr>
            <p:cNvSpPr>
              <a:spLocks/>
            </p:cNvSpPr>
            <p:nvPr userDrawn="1"/>
          </p:nvSpPr>
          <p:spPr bwMode="hidden">
            <a:xfrm>
              <a:off x="3792" y="1536"/>
              <a:ext cx="1968" cy="762"/>
            </a:xfrm>
            <a:custGeom>
              <a:avLst/>
              <a:gdLst>
                <a:gd name="T0" fmla="*/ 965 w 1968"/>
                <a:gd name="T1" fmla="*/ 165 h 762"/>
                <a:gd name="T2" fmla="*/ 696 w 1968"/>
                <a:gd name="T3" fmla="*/ 200 h 762"/>
                <a:gd name="T4" fmla="*/ 693 w 1968"/>
                <a:gd name="T5" fmla="*/ 237 h 762"/>
                <a:gd name="T6" fmla="*/ 924 w 1968"/>
                <a:gd name="T7" fmla="*/ 258 h 762"/>
                <a:gd name="T8" fmla="*/ 993 w 1968"/>
                <a:gd name="T9" fmla="*/ 267 h 762"/>
                <a:gd name="T10" fmla="*/ 681 w 1968"/>
                <a:gd name="T11" fmla="*/ 291 h 762"/>
                <a:gd name="T12" fmla="*/ 633 w 1968"/>
                <a:gd name="T13" fmla="*/ 309 h 762"/>
                <a:gd name="T14" fmla="*/ 645 w 1968"/>
                <a:gd name="T15" fmla="*/ 336 h 762"/>
                <a:gd name="T16" fmla="*/ 672 w 1968"/>
                <a:gd name="T17" fmla="*/ 351 h 762"/>
                <a:gd name="T18" fmla="*/ 984 w 1968"/>
                <a:gd name="T19" fmla="*/ 333 h 762"/>
                <a:gd name="T20" fmla="*/ 1080 w 1968"/>
                <a:gd name="T21" fmla="*/ 357 h 762"/>
                <a:gd name="T22" fmla="*/ 624 w 1968"/>
                <a:gd name="T23" fmla="*/ 492 h 762"/>
                <a:gd name="T24" fmla="*/ 616 w 1968"/>
                <a:gd name="T25" fmla="*/ 536 h 762"/>
                <a:gd name="T26" fmla="*/ 8 w 1968"/>
                <a:gd name="T27" fmla="*/ 724 h 762"/>
                <a:gd name="T28" fmla="*/ 0 w 1968"/>
                <a:gd name="T29" fmla="*/ 756 h 762"/>
                <a:gd name="T30" fmla="*/ 27 w 1968"/>
                <a:gd name="T31" fmla="*/ 762 h 762"/>
                <a:gd name="T32" fmla="*/ 664 w 1968"/>
                <a:gd name="T33" fmla="*/ 564 h 762"/>
                <a:gd name="T34" fmla="*/ 856 w 1968"/>
                <a:gd name="T35" fmla="*/ 600 h 762"/>
                <a:gd name="T36" fmla="*/ 1158 w 1968"/>
                <a:gd name="T37" fmla="*/ 507 h 762"/>
                <a:gd name="T38" fmla="*/ 1434 w 1968"/>
                <a:gd name="T39" fmla="*/ 465 h 762"/>
                <a:gd name="T40" fmla="*/ 1572 w 1968"/>
                <a:gd name="T41" fmla="*/ 368 h 762"/>
                <a:gd name="T42" fmla="*/ 1712 w 1968"/>
                <a:gd name="T43" fmla="*/ 340 h 762"/>
                <a:gd name="T44" fmla="*/ 1856 w 1968"/>
                <a:gd name="T45" fmla="*/ 328 h 762"/>
                <a:gd name="T46" fmla="*/ 1968 w 1968"/>
                <a:gd name="T47" fmla="*/ 330 h 762"/>
                <a:gd name="T48" fmla="*/ 1968 w 1968"/>
                <a:gd name="T49" fmla="*/ 0 h 762"/>
                <a:gd name="T50" fmla="*/ 1934 w 1968"/>
                <a:gd name="T51" fmla="*/ 3 h 762"/>
                <a:gd name="T52" fmla="*/ 1832 w 1968"/>
                <a:gd name="T53" fmla="*/ 5 h 762"/>
                <a:gd name="T54" fmla="*/ 1682 w 1968"/>
                <a:gd name="T55" fmla="*/ 35 h 762"/>
                <a:gd name="T56" fmla="*/ 1643 w 1968"/>
                <a:gd name="T57" fmla="*/ 72 h 762"/>
                <a:gd name="T58" fmla="*/ 1392 w 1968"/>
                <a:gd name="T59" fmla="*/ 119 h 76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Lst>
              <a:rect l="0" t="0" r="r" b="b"/>
              <a:pathLst>
                <a:path w="1968" h="762">
                  <a:moveTo>
                    <a:pt x="965" y="165"/>
                  </a:moveTo>
                  <a:lnTo>
                    <a:pt x="696" y="200"/>
                  </a:lnTo>
                  <a:lnTo>
                    <a:pt x="693" y="237"/>
                  </a:lnTo>
                  <a:lnTo>
                    <a:pt x="924" y="258"/>
                  </a:lnTo>
                  <a:lnTo>
                    <a:pt x="993" y="267"/>
                  </a:lnTo>
                  <a:lnTo>
                    <a:pt x="681" y="291"/>
                  </a:lnTo>
                  <a:lnTo>
                    <a:pt x="633" y="309"/>
                  </a:lnTo>
                  <a:lnTo>
                    <a:pt x="645" y="336"/>
                  </a:lnTo>
                  <a:lnTo>
                    <a:pt x="672" y="351"/>
                  </a:lnTo>
                  <a:lnTo>
                    <a:pt x="984" y="333"/>
                  </a:lnTo>
                  <a:lnTo>
                    <a:pt x="1080" y="357"/>
                  </a:lnTo>
                  <a:lnTo>
                    <a:pt x="624" y="492"/>
                  </a:lnTo>
                  <a:lnTo>
                    <a:pt x="616" y="536"/>
                  </a:lnTo>
                  <a:lnTo>
                    <a:pt x="8" y="724"/>
                  </a:lnTo>
                  <a:lnTo>
                    <a:pt x="0" y="756"/>
                  </a:lnTo>
                  <a:lnTo>
                    <a:pt x="27" y="762"/>
                  </a:lnTo>
                  <a:lnTo>
                    <a:pt x="664" y="564"/>
                  </a:lnTo>
                  <a:lnTo>
                    <a:pt x="856" y="600"/>
                  </a:lnTo>
                  <a:lnTo>
                    <a:pt x="1158" y="507"/>
                  </a:lnTo>
                  <a:lnTo>
                    <a:pt x="1434" y="465"/>
                  </a:lnTo>
                  <a:lnTo>
                    <a:pt x="1572" y="368"/>
                  </a:lnTo>
                  <a:lnTo>
                    <a:pt x="1712" y="340"/>
                  </a:lnTo>
                  <a:lnTo>
                    <a:pt x="1856" y="328"/>
                  </a:lnTo>
                  <a:lnTo>
                    <a:pt x="1968" y="330"/>
                  </a:lnTo>
                  <a:lnTo>
                    <a:pt x="1968" y="0"/>
                  </a:lnTo>
                  <a:lnTo>
                    <a:pt x="1934" y="3"/>
                  </a:lnTo>
                  <a:lnTo>
                    <a:pt x="1832" y="5"/>
                  </a:lnTo>
                  <a:lnTo>
                    <a:pt x="1682" y="35"/>
                  </a:lnTo>
                  <a:lnTo>
                    <a:pt x="1643" y="72"/>
                  </a:lnTo>
                  <a:lnTo>
                    <a:pt x="1392" y="119"/>
                  </a:lnTo>
                </a:path>
              </a:pathLst>
            </a:custGeom>
            <a:gradFill rotWithShape="0">
              <a:gsLst>
                <a:gs pos="0">
                  <a:schemeClr val="bg2">
                    <a:gamma/>
                    <a:tint val="81961"/>
                    <a:invGamma/>
                  </a:schemeClr>
                </a:gs>
                <a:gs pos="100000">
                  <a:schemeClr val="bg2"/>
                </a:gs>
              </a:gsLst>
              <a:lin ang="2700000" scaled="1"/>
            </a:gradFill>
            <a:ln>
              <a:noFill/>
            </a:ln>
          </p:spPr>
          <p:txBody>
            <a:bodyPr/>
            <a:lstStyle/>
            <a:p>
              <a:pPr algn="ctr">
                <a:defRPr/>
              </a:pPr>
              <a:endParaRPr lang="en-US"/>
            </a:p>
          </p:txBody>
        </p:sp>
        <p:sp>
          <p:nvSpPr>
            <p:cNvPr id="7" name="Freeform 7">
              <a:extLst>
                <a:ext uri="{FF2B5EF4-FFF2-40B4-BE49-F238E27FC236}">
                  <a16:creationId xmlns:a16="http://schemas.microsoft.com/office/drawing/2014/main" id="{E59E97A4-268E-3049-D106-6249788592D4}"/>
                </a:ext>
              </a:extLst>
            </p:cNvPr>
            <p:cNvSpPr>
              <a:spLocks/>
            </p:cNvSpPr>
            <p:nvPr userDrawn="1"/>
          </p:nvSpPr>
          <p:spPr bwMode="hidden">
            <a:xfrm>
              <a:off x="3599" y="2477"/>
              <a:ext cx="186" cy="120"/>
            </a:xfrm>
            <a:custGeom>
              <a:avLst/>
              <a:gdLst>
                <a:gd name="T0" fmla="*/ 202 w 185"/>
                <a:gd name="T1" fmla="*/ 0 h 120"/>
                <a:gd name="T2" fmla="*/ 202 w 185"/>
                <a:gd name="T3" fmla="*/ 6 h 120"/>
                <a:gd name="T4" fmla="*/ 202 w 185"/>
                <a:gd name="T5" fmla="*/ 18 h 120"/>
                <a:gd name="T6" fmla="*/ 202 w 185"/>
                <a:gd name="T7" fmla="*/ 36 h 120"/>
                <a:gd name="T8" fmla="*/ 196 w 185"/>
                <a:gd name="T9" fmla="*/ 54 h 120"/>
                <a:gd name="T10" fmla="*/ 178 w 185"/>
                <a:gd name="T11" fmla="*/ 72 h 120"/>
                <a:gd name="T12" fmla="*/ 154 w 185"/>
                <a:gd name="T13" fmla="*/ 96 h 120"/>
                <a:gd name="T14" fmla="*/ 118 w 185"/>
                <a:gd name="T15" fmla="*/ 108 h 120"/>
                <a:gd name="T16" fmla="*/ 47 w 185"/>
                <a:gd name="T17" fmla="*/ 120 h 120"/>
                <a:gd name="T18" fmla="*/ 29 w 185"/>
                <a:gd name="T19" fmla="*/ 120 h 120"/>
                <a:gd name="T20" fmla="*/ 17 w 185"/>
                <a:gd name="T21" fmla="*/ 114 h 120"/>
                <a:gd name="T22" fmla="*/ 0 w 185"/>
                <a:gd name="T23" fmla="*/ 96 h 120"/>
                <a:gd name="T24" fmla="*/ 0 w 185"/>
                <a:gd name="T25" fmla="*/ 78 h 120"/>
                <a:gd name="T26" fmla="*/ 0 w 185"/>
                <a:gd name="T27" fmla="*/ 72 h 120"/>
                <a:gd name="T28" fmla="*/ 202 w 185"/>
                <a:gd name="T29" fmla="*/ 0 h 120"/>
                <a:gd name="T30" fmla="*/ 202 w 185"/>
                <a:gd name="T31" fmla="*/ 0 h 120"/>
                <a:gd name="T32" fmla="*/ 0 60000 65536"/>
                <a:gd name="T33" fmla="*/ 0 60000 65536"/>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Lst>
              <a:ahLst/>
              <a:cxnLst>
                <a:cxn ang="T32">
                  <a:pos x="T0" y="T1"/>
                </a:cxn>
                <a:cxn ang="T33">
                  <a:pos x="T2" y="T3"/>
                </a:cxn>
                <a:cxn ang="T34">
                  <a:pos x="T4" y="T5"/>
                </a:cxn>
                <a:cxn ang="T35">
                  <a:pos x="T6" y="T7"/>
                </a:cxn>
                <a:cxn ang="T36">
                  <a:pos x="T8" y="T9"/>
                </a:cxn>
                <a:cxn ang="T37">
                  <a:pos x="T10" y="T11"/>
                </a:cxn>
                <a:cxn ang="T38">
                  <a:pos x="T12" y="T13"/>
                </a:cxn>
                <a:cxn ang="T39">
                  <a:pos x="T14" y="T15"/>
                </a:cxn>
                <a:cxn ang="T40">
                  <a:pos x="T16" y="T17"/>
                </a:cxn>
                <a:cxn ang="T41">
                  <a:pos x="T18" y="T19"/>
                </a:cxn>
                <a:cxn ang="T42">
                  <a:pos x="T20" y="T21"/>
                </a:cxn>
                <a:cxn ang="T43">
                  <a:pos x="T22" y="T23"/>
                </a:cxn>
                <a:cxn ang="T44">
                  <a:pos x="T24" y="T25"/>
                </a:cxn>
                <a:cxn ang="T45">
                  <a:pos x="T26" y="T27"/>
                </a:cxn>
                <a:cxn ang="T46">
                  <a:pos x="T28" y="T29"/>
                </a:cxn>
                <a:cxn ang="T47">
                  <a:pos x="T30" y="T31"/>
                </a:cxn>
              </a:cxnLst>
              <a:rect l="0" t="0" r="r" b="b"/>
              <a:pathLst>
                <a:path w="185" h="120">
                  <a:moveTo>
                    <a:pt x="185" y="0"/>
                  </a:moveTo>
                  <a:lnTo>
                    <a:pt x="185" y="6"/>
                  </a:lnTo>
                  <a:lnTo>
                    <a:pt x="185" y="18"/>
                  </a:lnTo>
                  <a:lnTo>
                    <a:pt x="185" y="36"/>
                  </a:lnTo>
                  <a:lnTo>
                    <a:pt x="179" y="54"/>
                  </a:lnTo>
                  <a:lnTo>
                    <a:pt x="161" y="72"/>
                  </a:lnTo>
                  <a:lnTo>
                    <a:pt x="137" y="96"/>
                  </a:lnTo>
                  <a:lnTo>
                    <a:pt x="101" y="108"/>
                  </a:lnTo>
                  <a:lnTo>
                    <a:pt x="47" y="120"/>
                  </a:lnTo>
                  <a:lnTo>
                    <a:pt x="29" y="120"/>
                  </a:lnTo>
                  <a:lnTo>
                    <a:pt x="17" y="114"/>
                  </a:lnTo>
                  <a:lnTo>
                    <a:pt x="0" y="96"/>
                  </a:lnTo>
                  <a:lnTo>
                    <a:pt x="0" y="78"/>
                  </a:lnTo>
                  <a:lnTo>
                    <a:pt x="0" y="72"/>
                  </a:lnTo>
                  <a:lnTo>
                    <a:pt x="185" y="0"/>
                  </a:lnTo>
                  <a:close/>
                </a:path>
              </a:pathLst>
            </a:custGeom>
            <a:solidFill>
              <a:schemeClr val="bg1"/>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a:p>
          </p:txBody>
        </p:sp>
        <p:sp>
          <p:nvSpPr>
            <p:cNvPr id="8" name="Freeform 8">
              <a:extLst>
                <a:ext uri="{FF2B5EF4-FFF2-40B4-BE49-F238E27FC236}">
                  <a16:creationId xmlns:a16="http://schemas.microsoft.com/office/drawing/2014/main" id="{3BEDC063-20A4-BB49-2E80-9E40FF9ADD92}"/>
                </a:ext>
              </a:extLst>
            </p:cNvPr>
            <p:cNvSpPr>
              <a:spLocks/>
            </p:cNvSpPr>
            <p:nvPr userDrawn="1"/>
          </p:nvSpPr>
          <p:spPr bwMode="hidden">
            <a:xfrm>
              <a:off x="3779" y="2393"/>
              <a:ext cx="185" cy="120"/>
            </a:xfrm>
            <a:custGeom>
              <a:avLst/>
              <a:gdLst>
                <a:gd name="T0" fmla="*/ 185 w 185"/>
                <a:gd name="T1" fmla="*/ 0 h 120"/>
                <a:gd name="T2" fmla="*/ 185 w 185"/>
                <a:gd name="T3" fmla="*/ 6 h 120"/>
                <a:gd name="T4" fmla="*/ 179 w 185"/>
                <a:gd name="T5" fmla="*/ 24 h 120"/>
                <a:gd name="T6" fmla="*/ 167 w 185"/>
                <a:gd name="T7" fmla="*/ 42 h 120"/>
                <a:gd name="T8" fmla="*/ 149 w 185"/>
                <a:gd name="T9" fmla="*/ 66 h 120"/>
                <a:gd name="T10" fmla="*/ 131 w 185"/>
                <a:gd name="T11" fmla="*/ 90 h 120"/>
                <a:gd name="T12" fmla="*/ 102 w 185"/>
                <a:gd name="T13" fmla="*/ 108 h 120"/>
                <a:gd name="T14" fmla="*/ 66 w 185"/>
                <a:gd name="T15" fmla="*/ 120 h 120"/>
                <a:gd name="T16" fmla="*/ 18 w 185"/>
                <a:gd name="T17" fmla="*/ 120 h 120"/>
                <a:gd name="T18" fmla="*/ 0 w 185"/>
                <a:gd name="T19" fmla="*/ 60 h 120"/>
                <a:gd name="T20" fmla="*/ 185 w 185"/>
                <a:gd name="T21" fmla="*/ 0 h 120"/>
                <a:gd name="T22" fmla="*/ 185 w 185"/>
                <a:gd name="T23" fmla="*/ 0 h 120"/>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0" t="0" r="r" b="b"/>
              <a:pathLst>
                <a:path w="185" h="120">
                  <a:moveTo>
                    <a:pt x="185" y="0"/>
                  </a:moveTo>
                  <a:lnTo>
                    <a:pt x="185" y="6"/>
                  </a:lnTo>
                  <a:lnTo>
                    <a:pt x="179" y="24"/>
                  </a:lnTo>
                  <a:lnTo>
                    <a:pt x="167" y="42"/>
                  </a:lnTo>
                  <a:lnTo>
                    <a:pt x="149" y="66"/>
                  </a:lnTo>
                  <a:lnTo>
                    <a:pt x="131" y="90"/>
                  </a:lnTo>
                  <a:lnTo>
                    <a:pt x="102" y="108"/>
                  </a:lnTo>
                  <a:lnTo>
                    <a:pt x="66" y="120"/>
                  </a:lnTo>
                  <a:lnTo>
                    <a:pt x="18" y="120"/>
                  </a:lnTo>
                  <a:lnTo>
                    <a:pt x="0" y="60"/>
                  </a:lnTo>
                  <a:lnTo>
                    <a:pt x="185" y="0"/>
                  </a:lnTo>
                  <a:close/>
                </a:path>
              </a:pathLst>
            </a:custGeom>
            <a:solidFill>
              <a:schemeClr val="bg1"/>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a:p>
          </p:txBody>
        </p:sp>
        <p:sp>
          <p:nvSpPr>
            <p:cNvPr id="9" name="Freeform 9">
              <a:extLst>
                <a:ext uri="{FF2B5EF4-FFF2-40B4-BE49-F238E27FC236}">
                  <a16:creationId xmlns:a16="http://schemas.microsoft.com/office/drawing/2014/main" id="{AD713BFF-2050-8D73-87F7-2D76DD2CC4F8}"/>
                </a:ext>
              </a:extLst>
            </p:cNvPr>
            <p:cNvSpPr>
              <a:spLocks/>
            </p:cNvSpPr>
            <p:nvPr userDrawn="1"/>
          </p:nvSpPr>
          <p:spPr bwMode="hidden">
            <a:xfrm>
              <a:off x="3839" y="1836"/>
              <a:ext cx="528" cy="275"/>
            </a:xfrm>
            <a:custGeom>
              <a:avLst/>
              <a:gdLst>
                <a:gd name="T0" fmla="*/ 0 w 526"/>
                <a:gd name="T1" fmla="*/ 275 h 275"/>
                <a:gd name="T2" fmla="*/ 0 w 526"/>
                <a:gd name="T3" fmla="*/ 269 h 275"/>
                <a:gd name="T4" fmla="*/ 6 w 526"/>
                <a:gd name="T5" fmla="*/ 251 h 275"/>
                <a:gd name="T6" fmla="*/ 6 w 526"/>
                <a:gd name="T7" fmla="*/ 239 h 275"/>
                <a:gd name="T8" fmla="*/ 12 w 526"/>
                <a:gd name="T9" fmla="*/ 227 h 275"/>
                <a:gd name="T10" fmla="*/ 18 w 526"/>
                <a:gd name="T11" fmla="*/ 221 h 275"/>
                <a:gd name="T12" fmla="*/ 36 w 526"/>
                <a:gd name="T13" fmla="*/ 215 h 275"/>
                <a:gd name="T14" fmla="*/ 77 w 526"/>
                <a:gd name="T15" fmla="*/ 203 h 275"/>
                <a:gd name="T16" fmla="*/ 154 w 526"/>
                <a:gd name="T17" fmla="*/ 179 h 275"/>
                <a:gd name="T18" fmla="*/ 226 w 526"/>
                <a:gd name="T19" fmla="*/ 143 h 275"/>
                <a:gd name="T20" fmla="*/ 268 w 526"/>
                <a:gd name="T21" fmla="*/ 120 h 275"/>
                <a:gd name="T22" fmla="*/ 316 w 526"/>
                <a:gd name="T23" fmla="*/ 96 h 275"/>
                <a:gd name="T24" fmla="*/ 427 w 526"/>
                <a:gd name="T25" fmla="*/ 48 h 275"/>
                <a:gd name="T26" fmla="*/ 476 w 526"/>
                <a:gd name="T27" fmla="*/ 30 h 275"/>
                <a:gd name="T28" fmla="*/ 512 w 526"/>
                <a:gd name="T29" fmla="*/ 12 h 275"/>
                <a:gd name="T30" fmla="*/ 536 w 526"/>
                <a:gd name="T31" fmla="*/ 6 h 275"/>
                <a:gd name="T32" fmla="*/ 554 w 526"/>
                <a:gd name="T33" fmla="*/ 0 h 275"/>
                <a:gd name="T34" fmla="*/ 560 w 526"/>
                <a:gd name="T35" fmla="*/ 0 h 275"/>
                <a:gd name="T36" fmla="*/ 554 w 526"/>
                <a:gd name="T37" fmla="*/ 6 h 275"/>
                <a:gd name="T38" fmla="*/ 542 w 526"/>
                <a:gd name="T39" fmla="*/ 12 h 275"/>
                <a:gd name="T40" fmla="*/ 518 w 526"/>
                <a:gd name="T41" fmla="*/ 24 h 275"/>
                <a:gd name="T42" fmla="*/ 494 w 526"/>
                <a:gd name="T43" fmla="*/ 42 h 275"/>
                <a:gd name="T44" fmla="*/ 470 w 526"/>
                <a:gd name="T45" fmla="*/ 54 h 275"/>
                <a:gd name="T46" fmla="*/ 427 w 526"/>
                <a:gd name="T47" fmla="*/ 78 h 275"/>
                <a:gd name="T48" fmla="*/ 357 w 526"/>
                <a:gd name="T49" fmla="*/ 108 h 275"/>
                <a:gd name="T50" fmla="*/ 292 w 526"/>
                <a:gd name="T51" fmla="*/ 143 h 275"/>
                <a:gd name="T52" fmla="*/ 131 w 526"/>
                <a:gd name="T53" fmla="*/ 221 h 275"/>
                <a:gd name="T54" fmla="*/ 65 w 526"/>
                <a:gd name="T55" fmla="*/ 251 h 275"/>
                <a:gd name="T56" fmla="*/ 0 w 526"/>
                <a:gd name="T57" fmla="*/ 275 h 275"/>
                <a:gd name="T58" fmla="*/ 0 w 526"/>
                <a:gd name="T59" fmla="*/ 275 h 275"/>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Lst>
              <a:ahLst/>
              <a:cxnLst>
                <a:cxn ang="T60">
                  <a:pos x="T0" y="T1"/>
                </a:cxn>
                <a:cxn ang="T61">
                  <a:pos x="T2" y="T3"/>
                </a:cxn>
                <a:cxn ang="T62">
                  <a:pos x="T4" y="T5"/>
                </a:cxn>
                <a:cxn ang="T63">
                  <a:pos x="T6" y="T7"/>
                </a:cxn>
                <a:cxn ang="T64">
                  <a:pos x="T8" y="T9"/>
                </a:cxn>
                <a:cxn ang="T65">
                  <a:pos x="T10" y="T11"/>
                </a:cxn>
                <a:cxn ang="T66">
                  <a:pos x="T12" y="T13"/>
                </a:cxn>
                <a:cxn ang="T67">
                  <a:pos x="T14" y="T15"/>
                </a:cxn>
                <a:cxn ang="T68">
                  <a:pos x="T16" y="T17"/>
                </a:cxn>
                <a:cxn ang="T69">
                  <a:pos x="T18" y="T19"/>
                </a:cxn>
                <a:cxn ang="T70">
                  <a:pos x="T20" y="T21"/>
                </a:cxn>
                <a:cxn ang="T71">
                  <a:pos x="T22" y="T23"/>
                </a:cxn>
                <a:cxn ang="T72">
                  <a:pos x="T24" y="T25"/>
                </a:cxn>
                <a:cxn ang="T73">
                  <a:pos x="T26" y="T27"/>
                </a:cxn>
                <a:cxn ang="T74">
                  <a:pos x="T28" y="T29"/>
                </a:cxn>
                <a:cxn ang="T75">
                  <a:pos x="T30" y="T31"/>
                </a:cxn>
                <a:cxn ang="T76">
                  <a:pos x="T32" y="T33"/>
                </a:cxn>
                <a:cxn ang="T77">
                  <a:pos x="T34" y="T35"/>
                </a:cxn>
                <a:cxn ang="T78">
                  <a:pos x="T36" y="T37"/>
                </a:cxn>
                <a:cxn ang="T79">
                  <a:pos x="T38" y="T39"/>
                </a:cxn>
                <a:cxn ang="T80">
                  <a:pos x="T40" y="T41"/>
                </a:cxn>
                <a:cxn ang="T81">
                  <a:pos x="T42" y="T43"/>
                </a:cxn>
                <a:cxn ang="T82">
                  <a:pos x="T44" y="T45"/>
                </a:cxn>
                <a:cxn ang="T83">
                  <a:pos x="T46" y="T47"/>
                </a:cxn>
                <a:cxn ang="T84">
                  <a:pos x="T48" y="T49"/>
                </a:cxn>
                <a:cxn ang="T85">
                  <a:pos x="T50" y="T51"/>
                </a:cxn>
                <a:cxn ang="T86">
                  <a:pos x="T52" y="T53"/>
                </a:cxn>
                <a:cxn ang="T87">
                  <a:pos x="T54" y="T55"/>
                </a:cxn>
                <a:cxn ang="T88">
                  <a:pos x="T56" y="T57"/>
                </a:cxn>
                <a:cxn ang="T89">
                  <a:pos x="T58" y="T59"/>
                </a:cxn>
              </a:cxnLst>
              <a:rect l="0" t="0" r="r" b="b"/>
              <a:pathLst>
                <a:path w="526" h="275">
                  <a:moveTo>
                    <a:pt x="0" y="275"/>
                  </a:moveTo>
                  <a:lnTo>
                    <a:pt x="0" y="269"/>
                  </a:lnTo>
                  <a:lnTo>
                    <a:pt x="6" y="251"/>
                  </a:lnTo>
                  <a:lnTo>
                    <a:pt x="6" y="239"/>
                  </a:lnTo>
                  <a:lnTo>
                    <a:pt x="12" y="227"/>
                  </a:lnTo>
                  <a:lnTo>
                    <a:pt x="18" y="221"/>
                  </a:lnTo>
                  <a:lnTo>
                    <a:pt x="36" y="215"/>
                  </a:lnTo>
                  <a:lnTo>
                    <a:pt x="77" y="203"/>
                  </a:lnTo>
                  <a:lnTo>
                    <a:pt x="137" y="179"/>
                  </a:lnTo>
                  <a:lnTo>
                    <a:pt x="209" y="143"/>
                  </a:lnTo>
                  <a:lnTo>
                    <a:pt x="251" y="120"/>
                  </a:lnTo>
                  <a:lnTo>
                    <a:pt x="299" y="96"/>
                  </a:lnTo>
                  <a:lnTo>
                    <a:pt x="394" y="48"/>
                  </a:lnTo>
                  <a:lnTo>
                    <a:pt x="442" y="30"/>
                  </a:lnTo>
                  <a:lnTo>
                    <a:pt x="478" y="12"/>
                  </a:lnTo>
                  <a:lnTo>
                    <a:pt x="502" y="6"/>
                  </a:lnTo>
                  <a:lnTo>
                    <a:pt x="520" y="0"/>
                  </a:lnTo>
                  <a:lnTo>
                    <a:pt x="526" y="0"/>
                  </a:lnTo>
                  <a:lnTo>
                    <a:pt x="520" y="6"/>
                  </a:lnTo>
                  <a:lnTo>
                    <a:pt x="508" y="12"/>
                  </a:lnTo>
                  <a:lnTo>
                    <a:pt x="484" y="24"/>
                  </a:lnTo>
                  <a:lnTo>
                    <a:pt x="460" y="42"/>
                  </a:lnTo>
                  <a:lnTo>
                    <a:pt x="436" y="54"/>
                  </a:lnTo>
                  <a:lnTo>
                    <a:pt x="394" y="78"/>
                  </a:lnTo>
                  <a:lnTo>
                    <a:pt x="340" y="108"/>
                  </a:lnTo>
                  <a:lnTo>
                    <a:pt x="275" y="143"/>
                  </a:lnTo>
                  <a:lnTo>
                    <a:pt x="131" y="221"/>
                  </a:lnTo>
                  <a:lnTo>
                    <a:pt x="65" y="251"/>
                  </a:lnTo>
                  <a:lnTo>
                    <a:pt x="0" y="275"/>
                  </a:lnTo>
                  <a:close/>
                </a:path>
              </a:pathLst>
            </a:custGeom>
            <a:solidFill>
              <a:schemeClr val="bg1"/>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a:p>
          </p:txBody>
        </p:sp>
        <p:sp>
          <p:nvSpPr>
            <p:cNvPr id="10" name="Freeform 10">
              <a:extLst>
                <a:ext uri="{FF2B5EF4-FFF2-40B4-BE49-F238E27FC236}">
                  <a16:creationId xmlns:a16="http://schemas.microsoft.com/office/drawing/2014/main" id="{D8F01F16-A25F-64D3-9D69-128BCE7356A3}"/>
                </a:ext>
              </a:extLst>
            </p:cNvPr>
            <p:cNvSpPr>
              <a:spLocks/>
            </p:cNvSpPr>
            <p:nvPr userDrawn="1"/>
          </p:nvSpPr>
          <p:spPr bwMode="hidden">
            <a:xfrm>
              <a:off x="3676" y="2015"/>
              <a:ext cx="721" cy="306"/>
            </a:xfrm>
            <a:custGeom>
              <a:avLst/>
              <a:gdLst>
                <a:gd name="T0" fmla="*/ 48 w 718"/>
                <a:gd name="T1" fmla="*/ 216 h 306"/>
                <a:gd name="T2" fmla="*/ 30 w 718"/>
                <a:gd name="T3" fmla="*/ 252 h 306"/>
                <a:gd name="T4" fmla="*/ 12 w 718"/>
                <a:gd name="T5" fmla="*/ 282 h 306"/>
                <a:gd name="T6" fmla="*/ 6 w 718"/>
                <a:gd name="T7" fmla="*/ 300 h 306"/>
                <a:gd name="T8" fmla="*/ 0 w 718"/>
                <a:gd name="T9" fmla="*/ 306 h 306"/>
                <a:gd name="T10" fmla="*/ 48 w 718"/>
                <a:gd name="T11" fmla="*/ 276 h 306"/>
                <a:gd name="T12" fmla="*/ 84 w 718"/>
                <a:gd name="T13" fmla="*/ 252 h 306"/>
                <a:gd name="T14" fmla="*/ 108 w 718"/>
                <a:gd name="T15" fmla="*/ 234 h 306"/>
                <a:gd name="T16" fmla="*/ 137 w 718"/>
                <a:gd name="T17" fmla="*/ 228 h 306"/>
                <a:gd name="T18" fmla="*/ 143 w 718"/>
                <a:gd name="T19" fmla="*/ 228 h 306"/>
                <a:gd name="T20" fmla="*/ 161 w 718"/>
                <a:gd name="T21" fmla="*/ 222 h 306"/>
                <a:gd name="T22" fmla="*/ 185 w 718"/>
                <a:gd name="T23" fmla="*/ 216 h 306"/>
                <a:gd name="T24" fmla="*/ 215 w 718"/>
                <a:gd name="T25" fmla="*/ 204 h 306"/>
                <a:gd name="T26" fmla="*/ 292 w 718"/>
                <a:gd name="T27" fmla="*/ 180 h 306"/>
                <a:gd name="T28" fmla="*/ 405 w 718"/>
                <a:gd name="T29" fmla="*/ 156 h 306"/>
                <a:gd name="T30" fmla="*/ 495 w 718"/>
                <a:gd name="T31" fmla="*/ 126 h 306"/>
                <a:gd name="T32" fmla="*/ 578 w 718"/>
                <a:gd name="T33" fmla="*/ 102 h 306"/>
                <a:gd name="T34" fmla="*/ 612 w 718"/>
                <a:gd name="T35" fmla="*/ 90 h 306"/>
                <a:gd name="T36" fmla="*/ 655 w 718"/>
                <a:gd name="T37" fmla="*/ 84 h 306"/>
                <a:gd name="T38" fmla="*/ 673 w 718"/>
                <a:gd name="T39" fmla="*/ 78 h 306"/>
                <a:gd name="T40" fmla="*/ 679 w 718"/>
                <a:gd name="T41" fmla="*/ 72 h 306"/>
                <a:gd name="T42" fmla="*/ 685 w 718"/>
                <a:gd name="T43" fmla="*/ 66 h 306"/>
                <a:gd name="T44" fmla="*/ 703 w 718"/>
                <a:gd name="T45" fmla="*/ 60 h 306"/>
                <a:gd name="T46" fmla="*/ 745 w 718"/>
                <a:gd name="T47" fmla="*/ 30 h 306"/>
                <a:gd name="T48" fmla="*/ 763 w 718"/>
                <a:gd name="T49" fmla="*/ 18 h 306"/>
                <a:gd name="T50" fmla="*/ 769 w 718"/>
                <a:gd name="T51" fmla="*/ 6 h 306"/>
                <a:gd name="T52" fmla="*/ 763 w 718"/>
                <a:gd name="T53" fmla="*/ 0 h 306"/>
                <a:gd name="T54" fmla="*/ 739 w 718"/>
                <a:gd name="T55" fmla="*/ 0 h 306"/>
                <a:gd name="T56" fmla="*/ 679 w 718"/>
                <a:gd name="T57" fmla="*/ 0 h 306"/>
                <a:gd name="T58" fmla="*/ 621 w 718"/>
                <a:gd name="T59" fmla="*/ 0 h 306"/>
                <a:gd name="T60" fmla="*/ 578 w 718"/>
                <a:gd name="T61" fmla="*/ 0 h 306"/>
                <a:gd name="T62" fmla="*/ 548 w 718"/>
                <a:gd name="T63" fmla="*/ 18 h 306"/>
                <a:gd name="T64" fmla="*/ 519 w 718"/>
                <a:gd name="T65" fmla="*/ 42 h 306"/>
                <a:gd name="T66" fmla="*/ 501 w 718"/>
                <a:gd name="T67" fmla="*/ 54 h 306"/>
                <a:gd name="T68" fmla="*/ 483 w 718"/>
                <a:gd name="T69" fmla="*/ 60 h 306"/>
                <a:gd name="T70" fmla="*/ 459 w 718"/>
                <a:gd name="T71" fmla="*/ 60 h 306"/>
                <a:gd name="T72" fmla="*/ 423 w 718"/>
                <a:gd name="T73" fmla="*/ 66 h 306"/>
                <a:gd name="T74" fmla="*/ 369 w 718"/>
                <a:gd name="T75" fmla="*/ 84 h 306"/>
                <a:gd name="T76" fmla="*/ 328 w 718"/>
                <a:gd name="T77" fmla="*/ 108 h 306"/>
                <a:gd name="T78" fmla="*/ 304 w 718"/>
                <a:gd name="T79" fmla="*/ 126 h 306"/>
                <a:gd name="T80" fmla="*/ 292 w 718"/>
                <a:gd name="T81" fmla="*/ 132 h 306"/>
                <a:gd name="T82" fmla="*/ 274 w 718"/>
                <a:gd name="T83" fmla="*/ 138 h 306"/>
                <a:gd name="T84" fmla="*/ 238 w 718"/>
                <a:gd name="T85" fmla="*/ 138 h 306"/>
                <a:gd name="T86" fmla="*/ 203 w 718"/>
                <a:gd name="T87" fmla="*/ 138 h 306"/>
                <a:gd name="T88" fmla="*/ 197 w 718"/>
                <a:gd name="T89" fmla="*/ 138 h 306"/>
                <a:gd name="T90" fmla="*/ 191 w 718"/>
                <a:gd name="T91" fmla="*/ 138 h 306"/>
                <a:gd name="T92" fmla="*/ 114 w 718"/>
                <a:gd name="T93" fmla="*/ 162 h 306"/>
                <a:gd name="T94" fmla="*/ 48 w 718"/>
                <a:gd name="T95" fmla="*/ 216 h 306"/>
                <a:gd name="T96" fmla="*/ 48 w 718"/>
                <a:gd name="T97" fmla="*/ 216 h 30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Lst>
              <a:ahLst/>
              <a:cxnLst>
                <a:cxn ang="T98">
                  <a:pos x="T0" y="T1"/>
                </a:cxn>
                <a:cxn ang="T99">
                  <a:pos x="T2" y="T3"/>
                </a:cxn>
                <a:cxn ang="T100">
                  <a:pos x="T4" y="T5"/>
                </a:cxn>
                <a:cxn ang="T101">
                  <a:pos x="T6" y="T7"/>
                </a:cxn>
                <a:cxn ang="T102">
                  <a:pos x="T8" y="T9"/>
                </a:cxn>
                <a:cxn ang="T103">
                  <a:pos x="T10" y="T11"/>
                </a:cxn>
                <a:cxn ang="T104">
                  <a:pos x="T12" y="T13"/>
                </a:cxn>
                <a:cxn ang="T105">
                  <a:pos x="T14" y="T15"/>
                </a:cxn>
                <a:cxn ang="T106">
                  <a:pos x="T16" y="T17"/>
                </a:cxn>
                <a:cxn ang="T107">
                  <a:pos x="T18" y="T19"/>
                </a:cxn>
                <a:cxn ang="T108">
                  <a:pos x="T20" y="T21"/>
                </a:cxn>
                <a:cxn ang="T109">
                  <a:pos x="T22" y="T23"/>
                </a:cxn>
                <a:cxn ang="T110">
                  <a:pos x="T24" y="T25"/>
                </a:cxn>
                <a:cxn ang="T111">
                  <a:pos x="T26" y="T27"/>
                </a:cxn>
                <a:cxn ang="T112">
                  <a:pos x="T28" y="T29"/>
                </a:cxn>
                <a:cxn ang="T113">
                  <a:pos x="T30" y="T31"/>
                </a:cxn>
                <a:cxn ang="T114">
                  <a:pos x="T32" y="T33"/>
                </a:cxn>
                <a:cxn ang="T115">
                  <a:pos x="T34" y="T35"/>
                </a:cxn>
                <a:cxn ang="T116">
                  <a:pos x="T36" y="T37"/>
                </a:cxn>
                <a:cxn ang="T117">
                  <a:pos x="T38" y="T39"/>
                </a:cxn>
                <a:cxn ang="T118">
                  <a:pos x="T40" y="T41"/>
                </a:cxn>
                <a:cxn ang="T119">
                  <a:pos x="T42" y="T43"/>
                </a:cxn>
                <a:cxn ang="T120">
                  <a:pos x="T44" y="T45"/>
                </a:cxn>
                <a:cxn ang="T121">
                  <a:pos x="T46" y="T47"/>
                </a:cxn>
                <a:cxn ang="T122">
                  <a:pos x="T48" y="T49"/>
                </a:cxn>
                <a:cxn ang="T123">
                  <a:pos x="T50" y="T51"/>
                </a:cxn>
                <a:cxn ang="T124">
                  <a:pos x="T52" y="T53"/>
                </a:cxn>
                <a:cxn ang="T125">
                  <a:pos x="T54" y="T55"/>
                </a:cxn>
                <a:cxn ang="T126">
                  <a:pos x="T56" y="T57"/>
                </a:cxn>
                <a:cxn ang="T127">
                  <a:pos x="T58" y="T59"/>
                </a:cxn>
                <a:cxn ang="T128">
                  <a:pos x="T60" y="T61"/>
                </a:cxn>
                <a:cxn ang="T129">
                  <a:pos x="T62" y="T63"/>
                </a:cxn>
                <a:cxn ang="T130">
                  <a:pos x="T64" y="T65"/>
                </a:cxn>
                <a:cxn ang="T131">
                  <a:pos x="T66" y="T67"/>
                </a:cxn>
                <a:cxn ang="T132">
                  <a:pos x="T68" y="T69"/>
                </a:cxn>
                <a:cxn ang="T133">
                  <a:pos x="T70" y="T71"/>
                </a:cxn>
                <a:cxn ang="T134">
                  <a:pos x="T72" y="T73"/>
                </a:cxn>
                <a:cxn ang="T135">
                  <a:pos x="T74" y="T75"/>
                </a:cxn>
                <a:cxn ang="T136">
                  <a:pos x="T76" y="T77"/>
                </a:cxn>
                <a:cxn ang="T137">
                  <a:pos x="T78" y="T79"/>
                </a:cxn>
                <a:cxn ang="T138">
                  <a:pos x="T80" y="T81"/>
                </a:cxn>
                <a:cxn ang="T139">
                  <a:pos x="T82" y="T83"/>
                </a:cxn>
                <a:cxn ang="T140">
                  <a:pos x="T84" y="T85"/>
                </a:cxn>
                <a:cxn ang="T141">
                  <a:pos x="T86" y="T87"/>
                </a:cxn>
                <a:cxn ang="T142">
                  <a:pos x="T88" y="T89"/>
                </a:cxn>
                <a:cxn ang="T143">
                  <a:pos x="T90" y="T91"/>
                </a:cxn>
                <a:cxn ang="T144">
                  <a:pos x="T92" y="T93"/>
                </a:cxn>
                <a:cxn ang="T145">
                  <a:pos x="T94" y="T95"/>
                </a:cxn>
                <a:cxn ang="T146">
                  <a:pos x="T96" y="T97"/>
                </a:cxn>
              </a:cxnLst>
              <a:rect l="0" t="0" r="r" b="b"/>
              <a:pathLst>
                <a:path w="718" h="306">
                  <a:moveTo>
                    <a:pt x="48" y="216"/>
                  </a:moveTo>
                  <a:lnTo>
                    <a:pt x="30" y="252"/>
                  </a:lnTo>
                  <a:lnTo>
                    <a:pt x="12" y="282"/>
                  </a:lnTo>
                  <a:lnTo>
                    <a:pt x="6" y="300"/>
                  </a:lnTo>
                  <a:lnTo>
                    <a:pt x="0" y="306"/>
                  </a:lnTo>
                  <a:lnTo>
                    <a:pt x="48" y="276"/>
                  </a:lnTo>
                  <a:lnTo>
                    <a:pt x="84" y="252"/>
                  </a:lnTo>
                  <a:lnTo>
                    <a:pt x="108" y="234"/>
                  </a:lnTo>
                  <a:lnTo>
                    <a:pt x="120" y="228"/>
                  </a:lnTo>
                  <a:lnTo>
                    <a:pt x="126" y="228"/>
                  </a:lnTo>
                  <a:lnTo>
                    <a:pt x="144" y="222"/>
                  </a:lnTo>
                  <a:lnTo>
                    <a:pt x="168" y="216"/>
                  </a:lnTo>
                  <a:lnTo>
                    <a:pt x="198" y="204"/>
                  </a:lnTo>
                  <a:lnTo>
                    <a:pt x="275" y="180"/>
                  </a:lnTo>
                  <a:lnTo>
                    <a:pt x="371" y="156"/>
                  </a:lnTo>
                  <a:lnTo>
                    <a:pt x="461" y="126"/>
                  </a:lnTo>
                  <a:lnTo>
                    <a:pt x="544" y="102"/>
                  </a:lnTo>
                  <a:lnTo>
                    <a:pt x="574" y="90"/>
                  </a:lnTo>
                  <a:lnTo>
                    <a:pt x="604" y="84"/>
                  </a:lnTo>
                  <a:lnTo>
                    <a:pt x="622" y="78"/>
                  </a:lnTo>
                  <a:lnTo>
                    <a:pt x="628" y="72"/>
                  </a:lnTo>
                  <a:lnTo>
                    <a:pt x="634" y="66"/>
                  </a:lnTo>
                  <a:lnTo>
                    <a:pt x="652" y="60"/>
                  </a:lnTo>
                  <a:lnTo>
                    <a:pt x="694" y="30"/>
                  </a:lnTo>
                  <a:lnTo>
                    <a:pt x="712" y="18"/>
                  </a:lnTo>
                  <a:lnTo>
                    <a:pt x="718" y="6"/>
                  </a:lnTo>
                  <a:lnTo>
                    <a:pt x="712" y="0"/>
                  </a:lnTo>
                  <a:lnTo>
                    <a:pt x="688" y="0"/>
                  </a:lnTo>
                  <a:lnTo>
                    <a:pt x="628" y="0"/>
                  </a:lnTo>
                  <a:lnTo>
                    <a:pt x="580" y="0"/>
                  </a:lnTo>
                  <a:lnTo>
                    <a:pt x="544" y="0"/>
                  </a:lnTo>
                  <a:lnTo>
                    <a:pt x="514" y="18"/>
                  </a:lnTo>
                  <a:lnTo>
                    <a:pt x="485" y="42"/>
                  </a:lnTo>
                  <a:lnTo>
                    <a:pt x="467" y="54"/>
                  </a:lnTo>
                  <a:lnTo>
                    <a:pt x="449" y="60"/>
                  </a:lnTo>
                  <a:lnTo>
                    <a:pt x="425" y="60"/>
                  </a:lnTo>
                  <a:lnTo>
                    <a:pt x="389" y="66"/>
                  </a:lnTo>
                  <a:lnTo>
                    <a:pt x="347" y="84"/>
                  </a:lnTo>
                  <a:lnTo>
                    <a:pt x="311" y="108"/>
                  </a:lnTo>
                  <a:lnTo>
                    <a:pt x="287" y="126"/>
                  </a:lnTo>
                  <a:lnTo>
                    <a:pt x="275" y="132"/>
                  </a:lnTo>
                  <a:lnTo>
                    <a:pt x="257" y="138"/>
                  </a:lnTo>
                  <a:lnTo>
                    <a:pt x="221" y="138"/>
                  </a:lnTo>
                  <a:lnTo>
                    <a:pt x="186" y="138"/>
                  </a:lnTo>
                  <a:lnTo>
                    <a:pt x="180" y="138"/>
                  </a:lnTo>
                  <a:lnTo>
                    <a:pt x="174" y="138"/>
                  </a:lnTo>
                  <a:lnTo>
                    <a:pt x="114" y="162"/>
                  </a:lnTo>
                  <a:lnTo>
                    <a:pt x="48" y="216"/>
                  </a:lnTo>
                  <a:close/>
                </a:path>
              </a:pathLst>
            </a:custGeom>
            <a:solidFill>
              <a:schemeClr val="bg1"/>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a:p>
          </p:txBody>
        </p:sp>
        <p:sp>
          <p:nvSpPr>
            <p:cNvPr id="11" name="Freeform 11">
              <a:extLst>
                <a:ext uri="{FF2B5EF4-FFF2-40B4-BE49-F238E27FC236}">
                  <a16:creationId xmlns:a16="http://schemas.microsoft.com/office/drawing/2014/main" id="{486DAC8A-44C9-1C70-3675-6345D0FD84F9}"/>
                </a:ext>
              </a:extLst>
            </p:cNvPr>
            <p:cNvSpPr>
              <a:spLocks/>
            </p:cNvSpPr>
            <p:nvPr userDrawn="1"/>
          </p:nvSpPr>
          <p:spPr bwMode="hidden">
            <a:xfrm>
              <a:off x="3358" y="1890"/>
              <a:ext cx="2400" cy="881"/>
            </a:xfrm>
            <a:custGeom>
              <a:avLst/>
              <a:gdLst>
                <a:gd name="T0" fmla="*/ 2365 w 2392"/>
                <a:gd name="T1" fmla="*/ 54 h 881"/>
                <a:gd name="T2" fmla="*/ 2317 w 2392"/>
                <a:gd name="T3" fmla="*/ 54 h 881"/>
                <a:gd name="T4" fmla="*/ 2269 w 2392"/>
                <a:gd name="T5" fmla="*/ 66 h 881"/>
                <a:gd name="T6" fmla="*/ 2140 w 2392"/>
                <a:gd name="T7" fmla="*/ 101 h 881"/>
                <a:gd name="T8" fmla="*/ 2075 w 2392"/>
                <a:gd name="T9" fmla="*/ 119 h 881"/>
                <a:gd name="T10" fmla="*/ 1965 w 2392"/>
                <a:gd name="T11" fmla="*/ 167 h 881"/>
                <a:gd name="T12" fmla="*/ 1938 w 2392"/>
                <a:gd name="T13" fmla="*/ 245 h 881"/>
                <a:gd name="T14" fmla="*/ 1944 w 2392"/>
                <a:gd name="T15" fmla="*/ 305 h 881"/>
                <a:gd name="T16" fmla="*/ 1860 w 2392"/>
                <a:gd name="T17" fmla="*/ 317 h 881"/>
                <a:gd name="T18" fmla="*/ 1689 w 2392"/>
                <a:gd name="T19" fmla="*/ 263 h 881"/>
                <a:gd name="T20" fmla="*/ 1592 w 2392"/>
                <a:gd name="T21" fmla="*/ 257 h 881"/>
                <a:gd name="T22" fmla="*/ 1484 w 2392"/>
                <a:gd name="T23" fmla="*/ 311 h 881"/>
                <a:gd name="T24" fmla="*/ 1416 w 2392"/>
                <a:gd name="T25" fmla="*/ 353 h 881"/>
                <a:gd name="T26" fmla="*/ 1386 w 2392"/>
                <a:gd name="T27" fmla="*/ 359 h 881"/>
                <a:gd name="T28" fmla="*/ 1282 w 2392"/>
                <a:gd name="T29" fmla="*/ 371 h 881"/>
                <a:gd name="T30" fmla="*/ 1228 w 2392"/>
                <a:gd name="T31" fmla="*/ 365 h 881"/>
                <a:gd name="T32" fmla="*/ 1121 w 2392"/>
                <a:gd name="T33" fmla="*/ 371 h 881"/>
                <a:gd name="T34" fmla="*/ 1008 w 2392"/>
                <a:gd name="T35" fmla="*/ 383 h 881"/>
                <a:gd name="T36" fmla="*/ 972 w 2392"/>
                <a:gd name="T37" fmla="*/ 401 h 881"/>
                <a:gd name="T38" fmla="*/ 870 w 2392"/>
                <a:gd name="T39" fmla="*/ 419 h 881"/>
                <a:gd name="T40" fmla="*/ 829 w 2392"/>
                <a:gd name="T41" fmla="*/ 419 h 881"/>
                <a:gd name="T42" fmla="*/ 698 w 2392"/>
                <a:gd name="T43" fmla="*/ 437 h 881"/>
                <a:gd name="T44" fmla="*/ 632 w 2392"/>
                <a:gd name="T45" fmla="*/ 473 h 881"/>
                <a:gd name="T46" fmla="*/ 537 w 2392"/>
                <a:gd name="T47" fmla="*/ 467 h 881"/>
                <a:gd name="T48" fmla="*/ 448 w 2392"/>
                <a:gd name="T49" fmla="*/ 491 h 881"/>
                <a:gd name="T50" fmla="*/ 430 w 2392"/>
                <a:gd name="T51" fmla="*/ 539 h 881"/>
                <a:gd name="T52" fmla="*/ 364 w 2392"/>
                <a:gd name="T53" fmla="*/ 569 h 881"/>
                <a:gd name="T54" fmla="*/ 239 w 2392"/>
                <a:gd name="T55" fmla="*/ 599 h 881"/>
                <a:gd name="T56" fmla="*/ 138 w 2392"/>
                <a:gd name="T57" fmla="*/ 647 h 881"/>
                <a:gd name="T58" fmla="*/ 108 w 2392"/>
                <a:gd name="T59" fmla="*/ 659 h 881"/>
                <a:gd name="T60" fmla="*/ 0 w 2392"/>
                <a:gd name="T61" fmla="*/ 671 h 881"/>
                <a:gd name="T62" fmla="*/ 84 w 2392"/>
                <a:gd name="T63" fmla="*/ 695 h 881"/>
                <a:gd name="T64" fmla="*/ 280 w 2392"/>
                <a:gd name="T65" fmla="*/ 653 h 881"/>
                <a:gd name="T66" fmla="*/ 507 w 2392"/>
                <a:gd name="T67" fmla="*/ 569 h 881"/>
                <a:gd name="T68" fmla="*/ 602 w 2392"/>
                <a:gd name="T69" fmla="*/ 521 h 881"/>
                <a:gd name="T70" fmla="*/ 680 w 2392"/>
                <a:gd name="T71" fmla="*/ 515 h 881"/>
                <a:gd name="T72" fmla="*/ 924 w 2392"/>
                <a:gd name="T73" fmla="*/ 461 h 881"/>
                <a:gd name="T74" fmla="*/ 1216 w 2392"/>
                <a:gd name="T75" fmla="*/ 425 h 881"/>
                <a:gd name="T76" fmla="*/ 1363 w 2392"/>
                <a:gd name="T77" fmla="*/ 461 h 881"/>
                <a:gd name="T78" fmla="*/ 1502 w 2392"/>
                <a:gd name="T79" fmla="*/ 533 h 881"/>
                <a:gd name="T80" fmla="*/ 1520 w 2392"/>
                <a:gd name="T81" fmla="*/ 617 h 881"/>
                <a:gd name="T82" fmla="*/ 1461 w 2392"/>
                <a:gd name="T83" fmla="*/ 653 h 881"/>
                <a:gd name="T84" fmla="*/ 1294 w 2392"/>
                <a:gd name="T85" fmla="*/ 701 h 881"/>
                <a:gd name="T86" fmla="*/ 1180 w 2392"/>
                <a:gd name="T87" fmla="*/ 755 h 881"/>
                <a:gd name="T88" fmla="*/ 1133 w 2392"/>
                <a:gd name="T89" fmla="*/ 809 h 881"/>
                <a:gd name="T90" fmla="*/ 1145 w 2392"/>
                <a:gd name="T91" fmla="*/ 869 h 881"/>
                <a:gd name="T92" fmla="*/ 1174 w 2392"/>
                <a:gd name="T93" fmla="*/ 881 h 881"/>
                <a:gd name="T94" fmla="*/ 1276 w 2392"/>
                <a:gd name="T95" fmla="*/ 869 h 881"/>
                <a:gd name="T96" fmla="*/ 1473 w 2392"/>
                <a:gd name="T97" fmla="*/ 857 h 881"/>
                <a:gd name="T98" fmla="*/ 1526 w 2392"/>
                <a:gd name="T99" fmla="*/ 851 h 881"/>
                <a:gd name="T100" fmla="*/ 1568 w 2392"/>
                <a:gd name="T101" fmla="*/ 833 h 881"/>
                <a:gd name="T102" fmla="*/ 1777 w 2392"/>
                <a:gd name="T103" fmla="*/ 743 h 881"/>
                <a:gd name="T104" fmla="*/ 1908 w 2392"/>
                <a:gd name="T105" fmla="*/ 689 h 881"/>
                <a:gd name="T106" fmla="*/ 1993 w 2392"/>
                <a:gd name="T107" fmla="*/ 581 h 881"/>
                <a:gd name="T108" fmla="*/ 2158 w 2392"/>
                <a:gd name="T109" fmla="*/ 389 h 881"/>
                <a:gd name="T110" fmla="*/ 2337 w 2392"/>
                <a:gd name="T111" fmla="*/ 269 h 881"/>
                <a:gd name="T112" fmla="*/ 2385 w 2392"/>
                <a:gd name="T113" fmla="*/ 239 h 881"/>
                <a:gd name="T114" fmla="*/ 2528 w 2392"/>
                <a:gd name="T115" fmla="*/ 0 h 881"/>
                <a:gd name="T116" fmla="*/ 2438 w 2392"/>
                <a:gd name="T117" fmla="*/ 36 h 881"/>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 name="T165" fmla="*/ 0 60000 65536"/>
                <a:gd name="T166" fmla="*/ 0 60000 65536"/>
                <a:gd name="T167" fmla="*/ 0 60000 65536"/>
                <a:gd name="T168" fmla="*/ 0 60000 65536"/>
                <a:gd name="T169" fmla="*/ 0 60000 65536"/>
                <a:gd name="T170" fmla="*/ 0 60000 65536"/>
                <a:gd name="T171" fmla="*/ 0 60000 65536"/>
                <a:gd name="T172" fmla="*/ 0 60000 65536"/>
                <a:gd name="T173" fmla="*/ 0 60000 65536"/>
                <a:gd name="T174" fmla="*/ 0 60000 65536"/>
                <a:gd name="T175" fmla="*/ 0 60000 65536"/>
                <a:gd name="T176" fmla="*/ 0 60000 65536"/>
              </a:gdLst>
              <a:ahLst/>
              <a:cxnLst>
                <a:cxn ang="T118">
                  <a:pos x="T0" y="T1"/>
                </a:cxn>
                <a:cxn ang="T119">
                  <a:pos x="T2" y="T3"/>
                </a:cxn>
                <a:cxn ang="T120">
                  <a:pos x="T4" y="T5"/>
                </a:cxn>
                <a:cxn ang="T121">
                  <a:pos x="T6" y="T7"/>
                </a:cxn>
                <a:cxn ang="T122">
                  <a:pos x="T8" y="T9"/>
                </a:cxn>
                <a:cxn ang="T123">
                  <a:pos x="T10" y="T11"/>
                </a:cxn>
                <a:cxn ang="T124">
                  <a:pos x="T12" y="T13"/>
                </a:cxn>
                <a:cxn ang="T125">
                  <a:pos x="T14" y="T15"/>
                </a:cxn>
                <a:cxn ang="T126">
                  <a:pos x="T16" y="T17"/>
                </a:cxn>
                <a:cxn ang="T127">
                  <a:pos x="T18" y="T19"/>
                </a:cxn>
                <a:cxn ang="T128">
                  <a:pos x="T20" y="T21"/>
                </a:cxn>
                <a:cxn ang="T129">
                  <a:pos x="T22" y="T23"/>
                </a:cxn>
                <a:cxn ang="T130">
                  <a:pos x="T24" y="T25"/>
                </a:cxn>
                <a:cxn ang="T131">
                  <a:pos x="T26" y="T27"/>
                </a:cxn>
                <a:cxn ang="T132">
                  <a:pos x="T28" y="T29"/>
                </a:cxn>
                <a:cxn ang="T133">
                  <a:pos x="T30" y="T31"/>
                </a:cxn>
                <a:cxn ang="T134">
                  <a:pos x="T32" y="T33"/>
                </a:cxn>
                <a:cxn ang="T135">
                  <a:pos x="T34" y="T35"/>
                </a:cxn>
                <a:cxn ang="T136">
                  <a:pos x="T36" y="T37"/>
                </a:cxn>
                <a:cxn ang="T137">
                  <a:pos x="T38" y="T39"/>
                </a:cxn>
                <a:cxn ang="T138">
                  <a:pos x="T40" y="T41"/>
                </a:cxn>
                <a:cxn ang="T139">
                  <a:pos x="T42" y="T43"/>
                </a:cxn>
                <a:cxn ang="T140">
                  <a:pos x="T44" y="T45"/>
                </a:cxn>
                <a:cxn ang="T141">
                  <a:pos x="T46" y="T47"/>
                </a:cxn>
                <a:cxn ang="T142">
                  <a:pos x="T48" y="T49"/>
                </a:cxn>
                <a:cxn ang="T143">
                  <a:pos x="T50" y="T51"/>
                </a:cxn>
                <a:cxn ang="T144">
                  <a:pos x="T52" y="T53"/>
                </a:cxn>
                <a:cxn ang="T145">
                  <a:pos x="T54" y="T55"/>
                </a:cxn>
                <a:cxn ang="T146">
                  <a:pos x="T56" y="T57"/>
                </a:cxn>
                <a:cxn ang="T147">
                  <a:pos x="T58" y="T59"/>
                </a:cxn>
                <a:cxn ang="T148">
                  <a:pos x="T60" y="T61"/>
                </a:cxn>
                <a:cxn ang="T149">
                  <a:pos x="T62" y="T63"/>
                </a:cxn>
                <a:cxn ang="T150">
                  <a:pos x="T64" y="T65"/>
                </a:cxn>
                <a:cxn ang="T151">
                  <a:pos x="T66" y="T67"/>
                </a:cxn>
                <a:cxn ang="T152">
                  <a:pos x="T68" y="T69"/>
                </a:cxn>
                <a:cxn ang="T153">
                  <a:pos x="T70" y="T71"/>
                </a:cxn>
                <a:cxn ang="T154">
                  <a:pos x="T72" y="T73"/>
                </a:cxn>
                <a:cxn ang="T155">
                  <a:pos x="T74" y="T75"/>
                </a:cxn>
                <a:cxn ang="T156">
                  <a:pos x="T76" y="T77"/>
                </a:cxn>
                <a:cxn ang="T157">
                  <a:pos x="T78" y="T79"/>
                </a:cxn>
                <a:cxn ang="T158">
                  <a:pos x="T80" y="T81"/>
                </a:cxn>
                <a:cxn ang="T159">
                  <a:pos x="T82" y="T83"/>
                </a:cxn>
                <a:cxn ang="T160">
                  <a:pos x="T84" y="T85"/>
                </a:cxn>
                <a:cxn ang="T161">
                  <a:pos x="T86" y="T87"/>
                </a:cxn>
                <a:cxn ang="T162">
                  <a:pos x="T88" y="T89"/>
                </a:cxn>
                <a:cxn ang="T163">
                  <a:pos x="T90" y="T91"/>
                </a:cxn>
                <a:cxn ang="T164">
                  <a:pos x="T92" y="T93"/>
                </a:cxn>
                <a:cxn ang="T165">
                  <a:pos x="T94" y="T95"/>
                </a:cxn>
                <a:cxn ang="T166">
                  <a:pos x="T96" y="T97"/>
                </a:cxn>
                <a:cxn ang="T167">
                  <a:pos x="T98" y="T99"/>
                </a:cxn>
                <a:cxn ang="T168">
                  <a:pos x="T100" y="T101"/>
                </a:cxn>
                <a:cxn ang="T169">
                  <a:pos x="T102" y="T103"/>
                </a:cxn>
                <a:cxn ang="T170">
                  <a:pos x="T104" y="T105"/>
                </a:cxn>
                <a:cxn ang="T171">
                  <a:pos x="T106" y="T107"/>
                </a:cxn>
                <a:cxn ang="T172">
                  <a:pos x="T108" y="T109"/>
                </a:cxn>
                <a:cxn ang="T173">
                  <a:pos x="T110" y="T111"/>
                </a:cxn>
                <a:cxn ang="T174">
                  <a:pos x="T112" y="T113"/>
                </a:cxn>
                <a:cxn ang="T175">
                  <a:pos x="T114" y="T115"/>
                </a:cxn>
                <a:cxn ang="T176">
                  <a:pos x="T116" y="T117"/>
                </a:cxn>
              </a:cxnLst>
              <a:rect l="0" t="0" r="r" b="b"/>
              <a:pathLst>
                <a:path w="2392" h="881">
                  <a:moveTo>
                    <a:pt x="2302" y="36"/>
                  </a:moveTo>
                  <a:lnTo>
                    <a:pt x="2266" y="48"/>
                  </a:lnTo>
                  <a:lnTo>
                    <a:pt x="2231" y="54"/>
                  </a:lnTo>
                  <a:lnTo>
                    <a:pt x="2201" y="54"/>
                  </a:lnTo>
                  <a:lnTo>
                    <a:pt x="2195" y="54"/>
                  </a:lnTo>
                  <a:lnTo>
                    <a:pt x="2189" y="54"/>
                  </a:lnTo>
                  <a:lnTo>
                    <a:pt x="2177" y="60"/>
                  </a:lnTo>
                  <a:lnTo>
                    <a:pt x="2147" y="66"/>
                  </a:lnTo>
                  <a:lnTo>
                    <a:pt x="2105" y="78"/>
                  </a:lnTo>
                  <a:lnTo>
                    <a:pt x="2057" y="89"/>
                  </a:lnTo>
                  <a:lnTo>
                    <a:pt x="2021" y="101"/>
                  </a:lnTo>
                  <a:lnTo>
                    <a:pt x="1997" y="107"/>
                  </a:lnTo>
                  <a:lnTo>
                    <a:pt x="1973" y="113"/>
                  </a:lnTo>
                  <a:lnTo>
                    <a:pt x="1956" y="119"/>
                  </a:lnTo>
                  <a:lnTo>
                    <a:pt x="1926" y="131"/>
                  </a:lnTo>
                  <a:lnTo>
                    <a:pt x="1896" y="137"/>
                  </a:lnTo>
                  <a:lnTo>
                    <a:pt x="1860" y="167"/>
                  </a:lnTo>
                  <a:lnTo>
                    <a:pt x="1842" y="191"/>
                  </a:lnTo>
                  <a:lnTo>
                    <a:pt x="1836" y="221"/>
                  </a:lnTo>
                  <a:lnTo>
                    <a:pt x="1836" y="245"/>
                  </a:lnTo>
                  <a:lnTo>
                    <a:pt x="1842" y="269"/>
                  </a:lnTo>
                  <a:lnTo>
                    <a:pt x="1842" y="293"/>
                  </a:lnTo>
                  <a:lnTo>
                    <a:pt x="1842" y="305"/>
                  </a:lnTo>
                  <a:lnTo>
                    <a:pt x="1824" y="323"/>
                  </a:lnTo>
                  <a:lnTo>
                    <a:pt x="1794" y="329"/>
                  </a:lnTo>
                  <a:lnTo>
                    <a:pt x="1758" y="317"/>
                  </a:lnTo>
                  <a:lnTo>
                    <a:pt x="1716" y="299"/>
                  </a:lnTo>
                  <a:lnTo>
                    <a:pt x="1657" y="275"/>
                  </a:lnTo>
                  <a:lnTo>
                    <a:pt x="1597" y="263"/>
                  </a:lnTo>
                  <a:lnTo>
                    <a:pt x="1543" y="257"/>
                  </a:lnTo>
                  <a:lnTo>
                    <a:pt x="1519" y="257"/>
                  </a:lnTo>
                  <a:lnTo>
                    <a:pt x="1507" y="257"/>
                  </a:lnTo>
                  <a:lnTo>
                    <a:pt x="1489" y="263"/>
                  </a:lnTo>
                  <a:lnTo>
                    <a:pt x="1459" y="275"/>
                  </a:lnTo>
                  <a:lnTo>
                    <a:pt x="1399" y="311"/>
                  </a:lnTo>
                  <a:lnTo>
                    <a:pt x="1376" y="329"/>
                  </a:lnTo>
                  <a:lnTo>
                    <a:pt x="1352" y="341"/>
                  </a:lnTo>
                  <a:lnTo>
                    <a:pt x="1334" y="353"/>
                  </a:lnTo>
                  <a:lnTo>
                    <a:pt x="1328" y="359"/>
                  </a:lnTo>
                  <a:lnTo>
                    <a:pt x="1322" y="359"/>
                  </a:lnTo>
                  <a:lnTo>
                    <a:pt x="1310" y="359"/>
                  </a:lnTo>
                  <a:lnTo>
                    <a:pt x="1286" y="365"/>
                  </a:lnTo>
                  <a:lnTo>
                    <a:pt x="1262" y="365"/>
                  </a:lnTo>
                  <a:lnTo>
                    <a:pt x="1214" y="371"/>
                  </a:lnTo>
                  <a:lnTo>
                    <a:pt x="1196" y="371"/>
                  </a:lnTo>
                  <a:lnTo>
                    <a:pt x="1178" y="365"/>
                  </a:lnTo>
                  <a:lnTo>
                    <a:pt x="1160" y="365"/>
                  </a:lnTo>
                  <a:lnTo>
                    <a:pt x="1130" y="365"/>
                  </a:lnTo>
                  <a:lnTo>
                    <a:pt x="1095" y="365"/>
                  </a:lnTo>
                  <a:lnTo>
                    <a:pt x="1053" y="371"/>
                  </a:lnTo>
                  <a:lnTo>
                    <a:pt x="1017" y="377"/>
                  </a:lnTo>
                  <a:lnTo>
                    <a:pt x="981" y="377"/>
                  </a:lnTo>
                  <a:lnTo>
                    <a:pt x="957" y="383"/>
                  </a:lnTo>
                  <a:lnTo>
                    <a:pt x="945" y="389"/>
                  </a:lnTo>
                  <a:lnTo>
                    <a:pt x="939" y="395"/>
                  </a:lnTo>
                  <a:lnTo>
                    <a:pt x="921" y="401"/>
                  </a:lnTo>
                  <a:lnTo>
                    <a:pt x="879" y="407"/>
                  </a:lnTo>
                  <a:lnTo>
                    <a:pt x="837" y="419"/>
                  </a:lnTo>
                  <a:lnTo>
                    <a:pt x="819" y="419"/>
                  </a:lnTo>
                  <a:lnTo>
                    <a:pt x="808" y="419"/>
                  </a:lnTo>
                  <a:lnTo>
                    <a:pt x="796" y="419"/>
                  </a:lnTo>
                  <a:lnTo>
                    <a:pt x="778" y="419"/>
                  </a:lnTo>
                  <a:lnTo>
                    <a:pt x="754" y="419"/>
                  </a:lnTo>
                  <a:lnTo>
                    <a:pt x="724" y="425"/>
                  </a:lnTo>
                  <a:lnTo>
                    <a:pt x="664" y="437"/>
                  </a:lnTo>
                  <a:lnTo>
                    <a:pt x="640" y="449"/>
                  </a:lnTo>
                  <a:lnTo>
                    <a:pt x="616" y="461"/>
                  </a:lnTo>
                  <a:lnTo>
                    <a:pt x="598" y="473"/>
                  </a:lnTo>
                  <a:lnTo>
                    <a:pt x="580" y="473"/>
                  </a:lnTo>
                  <a:lnTo>
                    <a:pt x="538" y="473"/>
                  </a:lnTo>
                  <a:lnTo>
                    <a:pt x="503" y="467"/>
                  </a:lnTo>
                  <a:lnTo>
                    <a:pt x="461" y="473"/>
                  </a:lnTo>
                  <a:lnTo>
                    <a:pt x="443" y="479"/>
                  </a:lnTo>
                  <a:lnTo>
                    <a:pt x="431" y="491"/>
                  </a:lnTo>
                  <a:lnTo>
                    <a:pt x="425" y="509"/>
                  </a:lnTo>
                  <a:lnTo>
                    <a:pt x="419" y="533"/>
                  </a:lnTo>
                  <a:lnTo>
                    <a:pt x="413" y="539"/>
                  </a:lnTo>
                  <a:lnTo>
                    <a:pt x="407" y="545"/>
                  </a:lnTo>
                  <a:lnTo>
                    <a:pt x="389" y="551"/>
                  </a:lnTo>
                  <a:lnTo>
                    <a:pt x="347" y="569"/>
                  </a:lnTo>
                  <a:lnTo>
                    <a:pt x="299" y="587"/>
                  </a:lnTo>
                  <a:lnTo>
                    <a:pt x="257" y="593"/>
                  </a:lnTo>
                  <a:lnTo>
                    <a:pt x="222" y="599"/>
                  </a:lnTo>
                  <a:lnTo>
                    <a:pt x="180" y="617"/>
                  </a:lnTo>
                  <a:lnTo>
                    <a:pt x="150" y="641"/>
                  </a:lnTo>
                  <a:lnTo>
                    <a:pt x="138" y="647"/>
                  </a:lnTo>
                  <a:lnTo>
                    <a:pt x="132" y="653"/>
                  </a:lnTo>
                  <a:lnTo>
                    <a:pt x="126" y="659"/>
                  </a:lnTo>
                  <a:lnTo>
                    <a:pt x="108" y="659"/>
                  </a:lnTo>
                  <a:lnTo>
                    <a:pt x="96" y="653"/>
                  </a:lnTo>
                  <a:lnTo>
                    <a:pt x="90" y="653"/>
                  </a:lnTo>
                  <a:lnTo>
                    <a:pt x="0" y="671"/>
                  </a:lnTo>
                  <a:lnTo>
                    <a:pt x="12" y="689"/>
                  </a:lnTo>
                  <a:lnTo>
                    <a:pt x="42" y="695"/>
                  </a:lnTo>
                  <a:lnTo>
                    <a:pt x="84" y="695"/>
                  </a:lnTo>
                  <a:lnTo>
                    <a:pt x="132" y="683"/>
                  </a:lnTo>
                  <a:lnTo>
                    <a:pt x="192" y="671"/>
                  </a:lnTo>
                  <a:lnTo>
                    <a:pt x="263" y="653"/>
                  </a:lnTo>
                  <a:lnTo>
                    <a:pt x="335" y="629"/>
                  </a:lnTo>
                  <a:lnTo>
                    <a:pt x="407" y="599"/>
                  </a:lnTo>
                  <a:lnTo>
                    <a:pt x="473" y="569"/>
                  </a:lnTo>
                  <a:lnTo>
                    <a:pt x="527" y="545"/>
                  </a:lnTo>
                  <a:lnTo>
                    <a:pt x="562" y="527"/>
                  </a:lnTo>
                  <a:lnTo>
                    <a:pt x="568" y="521"/>
                  </a:lnTo>
                  <a:lnTo>
                    <a:pt x="574" y="521"/>
                  </a:lnTo>
                  <a:lnTo>
                    <a:pt x="604" y="521"/>
                  </a:lnTo>
                  <a:lnTo>
                    <a:pt x="646" y="515"/>
                  </a:lnTo>
                  <a:lnTo>
                    <a:pt x="712" y="497"/>
                  </a:lnTo>
                  <a:lnTo>
                    <a:pt x="790" y="479"/>
                  </a:lnTo>
                  <a:lnTo>
                    <a:pt x="873" y="461"/>
                  </a:lnTo>
                  <a:lnTo>
                    <a:pt x="963" y="443"/>
                  </a:lnTo>
                  <a:lnTo>
                    <a:pt x="1059" y="431"/>
                  </a:lnTo>
                  <a:lnTo>
                    <a:pt x="1148" y="425"/>
                  </a:lnTo>
                  <a:lnTo>
                    <a:pt x="1178" y="425"/>
                  </a:lnTo>
                  <a:lnTo>
                    <a:pt x="1214" y="437"/>
                  </a:lnTo>
                  <a:lnTo>
                    <a:pt x="1292" y="461"/>
                  </a:lnTo>
                  <a:lnTo>
                    <a:pt x="1340" y="479"/>
                  </a:lnTo>
                  <a:lnTo>
                    <a:pt x="1382" y="503"/>
                  </a:lnTo>
                  <a:lnTo>
                    <a:pt x="1417" y="533"/>
                  </a:lnTo>
                  <a:lnTo>
                    <a:pt x="1441" y="563"/>
                  </a:lnTo>
                  <a:lnTo>
                    <a:pt x="1447" y="587"/>
                  </a:lnTo>
                  <a:lnTo>
                    <a:pt x="1435" y="617"/>
                  </a:lnTo>
                  <a:lnTo>
                    <a:pt x="1423" y="629"/>
                  </a:lnTo>
                  <a:lnTo>
                    <a:pt x="1405" y="641"/>
                  </a:lnTo>
                  <a:lnTo>
                    <a:pt x="1376" y="653"/>
                  </a:lnTo>
                  <a:lnTo>
                    <a:pt x="1346" y="665"/>
                  </a:lnTo>
                  <a:lnTo>
                    <a:pt x="1280" y="683"/>
                  </a:lnTo>
                  <a:lnTo>
                    <a:pt x="1226" y="701"/>
                  </a:lnTo>
                  <a:lnTo>
                    <a:pt x="1178" y="719"/>
                  </a:lnTo>
                  <a:lnTo>
                    <a:pt x="1142" y="743"/>
                  </a:lnTo>
                  <a:lnTo>
                    <a:pt x="1112" y="755"/>
                  </a:lnTo>
                  <a:lnTo>
                    <a:pt x="1089" y="773"/>
                  </a:lnTo>
                  <a:lnTo>
                    <a:pt x="1077" y="791"/>
                  </a:lnTo>
                  <a:lnTo>
                    <a:pt x="1065" y="809"/>
                  </a:lnTo>
                  <a:lnTo>
                    <a:pt x="1059" y="833"/>
                  </a:lnTo>
                  <a:lnTo>
                    <a:pt x="1065" y="857"/>
                  </a:lnTo>
                  <a:lnTo>
                    <a:pt x="1077" y="869"/>
                  </a:lnTo>
                  <a:lnTo>
                    <a:pt x="1083" y="875"/>
                  </a:lnTo>
                  <a:lnTo>
                    <a:pt x="1089" y="881"/>
                  </a:lnTo>
                  <a:lnTo>
                    <a:pt x="1106" y="881"/>
                  </a:lnTo>
                  <a:lnTo>
                    <a:pt x="1124" y="875"/>
                  </a:lnTo>
                  <a:lnTo>
                    <a:pt x="1148" y="875"/>
                  </a:lnTo>
                  <a:lnTo>
                    <a:pt x="1208" y="869"/>
                  </a:lnTo>
                  <a:lnTo>
                    <a:pt x="1268" y="863"/>
                  </a:lnTo>
                  <a:lnTo>
                    <a:pt x="1328" y="863"/>
                  </a:lnTo>
                  <a:lnTo>
                    <a:pt x="1388" y="857"/>
                  </a:lnTo>
                  <a:lnTo>
                    <a:pt x="1411" y="857"/>
                  </a:lnTo>
                  <a:lnTo>
                    <a:pt x="1429" y="851"/>
                  </a:lnTo>
                  <a:lnTo>
                    <a:pt x="1441" y="851"/>
                  </a:lnTo>
                  <a:lnTo>
                    <a:pt x="1447" y="851"/>
                  </a:lnTo>
                  <a:lnTo>
                    <a:pt x="1459" y="845"/>
                  </a:lnTo>
                  <a:lnTo>
                    <a:pt x="1483" y="833"/>
                  </a:lnTo>
                  <a:lnTo>
                    <a:pt x="1525" y="815"/>
                  </a:lnTo>
                  <a:lnTo>
                    <a:pt x="1573" y="791"/>
                  </a:lnTo>
                  <a:lnTo>
                    <a:pt x="1675" y="743"/>
                  </a:lnTo>
                  <a:lnTo>
                    <a:pt x="1716" y="725"/>
                  </a:lnTo>
                  <a:lnTo>
                    <a:pt x="1752" y="713"/>
                  </a:lnTo>
                  <a:lnTo>
                    <a:pt x="1806" y="689"/>
                  </a:lnTo>
                  <a:lnTo>
                    <a:pt x="1842" y="653"/>
                  </a:lnTo>
                  <a:lnTo>
                    <a:pt x="1866" y="611"/>
                  </a:lnTo>
                  <a:lnTo>
                    <a:pt x="1884" y="581"/>
                  </a:lnTo>
                  <a:lnTo>
                    <a:pt x="1926" y="515"/>
                  </a:lnTo>
                  <a:lnTo>
                    <a:pt x="1979" y="449"/>
                  </a:lnTo>
                  <a:lnTo>
                    <a:pt x="2039" y="389"/>
                  </a:lnTo>
                  <a:lnTo>
                    <a:pt x="2105" y="341"/>
                  </a:lnTo>
                  <a:lnTo>
                    <a:pt x="2159" y="299"/>
                  </a:lnTo>
                  <a:lnTo>
                    <a:pt x="2207" y="269"/>
                  </a:lnTo>
                  <a:lnTo>
                    <a:pt x="2237" y="245"/>
                  </a:lnTo>
                  <a:lnTo>
                    <a:pt x="2249" y="239"/>
                  </a:lnTo>
                  <a:lnTo>
                    <a:pt x="2392" y="167"/>
                  </a:lnTo>
                  <a:lnTo>
                    <a:pt x="2392" y="60"/>
                  </a:lnTo>
                  <a:lnTo>
                    <a:pt x="2392" y="0"/>
                  </a:lnTo>
                  <a:lnTo>
                    <a:pt x="2344" y="18"/>
                  </a:lnTo>
                  <a:lnTo>
                    <a:pt x="2302" y="36"/>
                  </a:lnTo>
                  <a:close/>
                </a:path>
              </a:pathLst>
            </a:custGeom>
            <a:solidFill>
              <a:schemeClr val="bg1"/>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a:p>
          </p:txBody>
        </p:sp>
        <p:sp>
          <p:nvSpPr>
            <p:cNvPr id="12" name="Freeform 12">
              <a:extLst>
                <a:ext uri="{FF2B5EF4-FFF2-40B4-BE49-F238E27FC236}">
                  <a16:creationId xmlns:a16="http://schemas.microsoft.com/office/drawing/2014/main" id="{C2D28EE8-EB4B-2374-041B-083EB313587D}"/>
                </a:ext>
              </a:extLst>
            </p:cNvPr>
            <p:cNvSpPr>
              <a:spLocks/>
            </p:cNvSpPr>
            <p:nvPr userDrawn="1"/>
          </p:nvSpPr>
          <p:spPr bwMode="hidden">
            <a:xfrm>
              <a:off x="3839" y="1854"/>
              <a:ext cx="577" cy="258"/>
            </a:xfrm>
            <a:custGeom>
              <a:avLst/>
              <a:gdLst>
                <a:gd name="T0" fmla="*/ 30 w 550"/>
                <a:gd name="T1" fmla="*/ 245 h 257"/>
                <a:gd name="T2" fmla="*/ 18 w 550"/>
                <a:gd name="T3" fmla="*/ 251 h 257"/>
                <a:gd name="T4" fmla="*/ 6 w 550"/>
                <a:gd name="T5" fmla="*/ 257 h 257"/>
                <a:gd name="T6" fmla="*/ 0 w 550"/>
                <a:gd name="T7" fmla="*/ 257 h 257"/>
                <a:gd name="T8" fmla="*/ 305 w 550"/>
                <a:gd name="T9" fmla="*/ 113 h 257"/>
                <a:gd name="T10" fmla="*/ 520 w 550"/>
                <a:gd name="T11" fmla="*/ 0 h 257"/>
                <a:gd name="T12" fmla="*/ 526 w 550"/>
                <a:gd name="T13" fmla="*/ 6 h 257"/>
                <a:gd name="T14" fmla="*/ 544 w 550"/>
                <a:gd name="T15" fmla="*/ 18 h 257"/>
                <a:gd name="T16" fmla="*/ 550 w 550"/>
                <a:gd name="T17" fmla="*/ 24 h 257"/>
                <a:gd name="T18" fmla="*/ 550 w 550"/>
                <a:gd name="T19" fmla="*/ 36 h 257"/>
                <a:gd name="T20" fmla="*/ 544 w 550"/>
                <a:gd name="T21" fmla="*/ 42 h 257"/>
                <a:gd name="T22" fmla="*/ 526 w 550"/>
                <a:gd name="T23" fmla="*/ 54 h 257"/>
                <a:gd name="T24" fmla="*/ 514 w 550"/>
                <a:gd name="T25" fmla="*/ 60 h 257"/>
                <a:gd name="T26" fmla="*/ 502 w 550"/>
                <a:gd name="T27" fmla="*/ 66 h 257"/>
                <a:gd name="T28" fmla="*/ 448 w 550"/>
                <a:gd name="T29" fmla="*/ 84 h 257"/>
                <a:gd name="T30" fmla="*/ 382 w 550"/>
                <a:gd name="T31" fmla="*/ 113 h 257"/>
                <a:gd name="T32" fmla="*/ 305 w 550"/>
                <a:gd name="T33" fmla="*/ 143 h 257"/>
                <a:gd name="T34" fmla="*/ 227 w 550"/>
                <a:gd name="T35" fmla="*/ 173 h 257"/>
                <a:gd name="T36" fmla="*/ 149 w 550"/>
                <a:gd name="T37" fmla="*/ 203 h 257"/>
                <a:gd name="T38" fmla="*/ 83 w 550"/>
                <a:gd name="T39" fmla="*/ 227 h 257"/>
                <a:gd name="T40" fmla="*/ 30 w 550"/>
                <a:gd name="T41" fmla="*/ 245 h 257"/>
                <a:gd name="T42" fmla="*/ 30 w 550"/>
                <a:gd name="T43" fmla="*/ 245 h 25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Lst>
              <a:rect l="0" t="0" r="r" b="b"/>
              <a:pathLst>
                <a:path w="550" h="257">
                  <a:moveTo>
                    <a:pt x="30" y="245"/>
                  </a:moveTo>
                  <a:lnTo>
                    <a:pt x="18" y="251"/>
                  </a:lnTo>
                  <a:lnTo>
                    <a:pt x="6" y="257"/>
                  </a:lnTo>
                  <a:lnTo>
                    <a:pt x="0" y="257"/>
                  </a:lnTo>
                  <a:lnTo>
                    <a:pt x="305" y="113"/>
                  </a:lnTo>
                  <a:lnTo>
                    <a:pt x="520" y="0"/>
                  </a:lnTo>
                  <a:lnTo>
                    <a:pt x="526" y="6"/>
                  </a:lnTo>
                  <a:lnTo>
                    <a:pt x="544" y="18"/>
                  </a:lnTo>
                  <a:lnTo>
                    <a:pt x="550" y="24"/>
                  </a:lnTo>
                  <a:lnTo>
                    <a:pt x="550" y="36"/>
                  </a:lnTo>
                  <a:lnTo>
                    <a:pt x="544" y="42"/>
                  </a:lnTo>
                  <a:lnTo>
                    <a:pt x="526" y="54"/>
                  </a:lnTo>
                  <a:lnTo>
                    <a:pt x="514" y="60"/>
                  </a:lnTo>
                  <a:lnTo>
                    <a:pt x="502" y="66"/>
                  </a:lnTo>
                  <a:lnTo>
                    <a:pt x="448" y="84"/>
                  </a:lnTo>
                  <a:lnTo>
                    <a:pt x="382" y="113"/>
                  </a:lnTo>
                  <a:lnTo>
                    <a:pt x="305" y="143"/>
                  </a:lnTo>
                  <a:lnTo>
                    <a:pt x="227" y="173"/>
                  </a:lnTo>
                  <a:lnTo>
                    <a:pt x="149" y="203"/>
                  </a:lnTo>
                  <a:lnTo>
                    <a:pt x="83" y="227"/>
                  </a:lnTo>
                  <a:lnTo>
                    <a:pt x="30" y="245"/>
                  </a:lnTo>
                  <a:lnTo>
                    <a:pt x="30" y="245"/>
                  </a:lnTo>
                  <a:close/>
                </a:path>
              </a:pathLst>
            </a:custGeom>
            <a:gradFill rotWithShape="0">
              <a:gsLst>
                <a:gs pos="0">
                  <a:schemeClr val="bg2">
                    <a:gamma/>
                    <a:tint val="94118"/>
                    <a:invGamma/>
                  </a:schemeClr>
                </a:gs>
                <a:gs pos="100000">
                  <a:schemeClr val="bg2"/>
                </a:gs>
              </a:gsLst>
              <a:lin ang="2700000" scaled="1"/>
            </a:gradFill>
            <a:ln>
              <a:noFill/>
            </a:ln>
          </p:spPr>
          <p:txBody>
            <a:bodyPr/>
            <a:lstStyle/>
            <a:p>
              <a:pPr algn="ctr">
                <a:defRPr/>
              </a:pPr>
              <a:endParaRPr lang="en-US"/>
            </a:p>
          </p:txBody>
        </p:sp>
        <p:sp>
          <p:nvSpPr>
            <p:cNvPr id="13" name="Freeform 13">
              <a:extLst>
                <a:ext uri="{FF2B5EF4-FFF2-40B4-BE49-F238E27FC236}">
                  <a16:creationId xmlns:a16="http://schemas.microsoft.com/office/drawing/2014/main" id="{FB5F24EA-36B6-A745-1A5D-F4186EEAC583}"/>
                </a:ext>
              </a:extLst>
            </p:cNvPr>
            <p:cNvSpPr>
              <a:spLocks/>
            </p:cNvSpPr>
            <p:nvPr userDrawn="1"/>
          </p:nvSpPr>
          <p:spPr bwMode="hidden">
            <a:xfrm>
              <a:off x="5327" y="1642"/>
              <a:ext cx="5" cy="1"/>
            </a:xfrm>
            <a:custGeom>
              <a:avLst/>
              <a:gdLst>
                <a:gd name="T0" fmla="*/ 0 w 5"/>
                <a:gd name="T1" fmla="*/ 0 h 1"/>
                <a:gd name="T2" fmla="*/ 5 w 5"/>
                <a:gd name="T3" fmla="*/ 0 h 1"/>
                <a:gd name="T4" fmla="*/ 0 w 5"/>
                <a:gd name="T5" fmla="*/ 0 h 1"/>
                <a:gd name="T6" fmla="*/ 0 w 5"/>
                <a:gd name="T7" fmla="*/ 0 h 1"/>
                <a:gd name="T8" fmla="*/ 0 60000 65536"/>
                <a:gd name="T9" fmla="*/ 0 60000 65536"/>
                <a:gd name="T10" fmla="*/ 0 60000 65536"/>
                <a:gd name="T11" fmla="*/ 0 60000 65536"/>
              </a:gdLst>
              <a:ahLst/>
              <a:cxnLst>
                <a:cxn ang="T8">
                  <a:pos x="T0" y="T1"/>
                </a:cxn>
                <a:cxn ang="T9">
                  <a:pos x="T2" y="T3"/>
                </a:cxn>
                <a:cxn ang="T10">
                  <a:pos x="T4" y="T5"/>
                </a:cxn>
                <a:cxn ang="T11">
                  <a:pos x="T6" y="T7"/>
                </a:cxn>
              </a:cxnLst>
              <a:rect l="0" t="0" r="r" b="b"/>
              <a:pathLst>
                <a:path w="5" h="1">
                  <a:moveTo>
                    <a:pt x="0" y="0"/>
                  </a:moveTo>
                  <a:lnTo>
                    <a:pt x="5" y="0"/>
                  </a:lnTo>
                  <a:lnTo>
                    <a:pt x="0" y="0"/>
                  </a:lnTo>
                  <a:close/>
                </a:path>
              </a:pathLst>
            </a:custGeom>
            <a:solidFill>
              <a:srgbClr val="FED1AD"/>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a:p>
          </p:txBody>
        </p:sp>
        <p:sp>
          <p:nvSpPr>
            <p:cNvPr id="14" name="Freeform 14">
              <a:extLst>
                <a:ext uri="{FF2B5EF4-FFF2-40B4-BE49-F238E27FC236}">
                  <a16:creationId xmlns:a16="http://schemas.microsoft.com/office/drawing/2014/main" id="{8DAEFD7E-E979-176C-B477-9C4AAA83357C}"/>
                </a:ext>
              </a:extLst>
            </p:cNvPr>
            <p:cNvSpPr>
              <a:spLocks/>
            </p:cNvSpPr>
            <p:nvPr userDrawn="1"/>
          </p:nvSpPr>
          <p:spPr bwMode="hidden">
            <a:xfrm>
              <a:off x="3839" y="1728"/>
              <a:ext cx="716" cy="383"/>
            </a:xfrm>
            <a:custGeom>
              <a:avLst/>
              <a:gdLst>
                <a:gd name="T0" fmla="*/ 659 w 716"/>
                <a:gd name="T1" fmla="*/ 6 h 383"/>
                <a:gd name="T2" fmla="*/ 588 w 716"/>
                <a:gd name="T3" fmla="*/ 42 h 383"/>
                <a:gd name="T4" fmla="*/ 515 w 716"/>
                <a:gd name="T5" fmla="*/ 84 h 383"/>
                <a:gd name="T6" fmla="*/ 509 w 716"/>
                <a:gd name="T7" fmla="*/ 90 h 383"/>
                <a:gd name="T8" fmla="*/ 485 w 716"/>
                <a:gd name="T9" fmla="*/ 102 h 383"/>
                <a:gd name="T10" fmla="*/ 455 w 716"/>
                <a:gd name="T11" fmla="*/ 120 h 383"/>
                <a:gd name="T12" fmla="*/ 425 w 716"/>
                <a:gd name="T13" fmla="*/ 138 h 383"/>
                <a:gd name="T14" fmla="*/ 371 w 716"/>
                <a:gd name="T15" fmla="*/ 168 h 383"/>
                <a:gd name="T16" fmla="*/ 306 w 716"/>
                <a:gd name="T17" fmla="*/ 198 h 383"/>
                <a:gd name="T18" fmla="*/ 186 w 716"/>
                <a:gd name="T19" fmla="*/ 251 h 383"/>
                <a:gd name="T20" fmla="*/ 131 w 716"/>
                <a:gd name="T21" fmla="*/ 269 h 383"/>
                <a:gd name="T22" fmla="*/ 89 w 716"/>
                <a:gd name="T23" fmla="*/ 287 h 383"/>
                <a:gd name="T24" fmla="*/ 53 w 716"/>
                <a:gd name="T25" fmla="*/ 305 h 383"/>
                <a:gd name="T26" fmla="*/ 36 w 716"/>
                <a:gd name="T27" fmla="*/ 311 h 383"/>
                <a:gd name="T28" fmla="*/ 12 w 716"/>
                <a:gd name="T29" fmla="*/ 329 h 383"/>
                <a:gd name="T30" fmla="*/ 0 w 716"/>
                <a:gd name="T31" fmla="*/ 353 h 383"/>
                <a:gd name="T32" fmla="*/ 0 w 716"/>
                <a:gd name="T33" fmla="*/ 371 h 383"/>
                <a:gd name="T34" fmla="*/ 0 w 716"/>
                <a:gd name="T35" fmla="*/ 383 h 383"/>
                <a:gd name="T36" fmla="*/ 0 w 716"/>
                <a:gd name="T37" fmla="*/ 383 h 383"/>
                <a:gd name="T38" fmla="*/ 12 w 716"/>
                <a:gd name="T39" fmla="*/ 371 h 383"/>
                <a:gd name="T40" fmla="*/ 30 w 716"/>
                <a:gd name="T41" fmla="*/ 353 h 383"/>
                <a:gd name="T42" fmla="*/ 53 w 716"/>
                <a:gd name="T43" fmla="*/ 335 h 383"/>
                <a:gd name="T44" fmla="*/ 77 w 716"/>
                <a:gd name="T45" fmla="*/ 317 h 383"/>
                <a:gd name="T46" fmla="*/ 101 w 716"/>
                <a:gd name="T47" fmla="*/ 311 h 383"/>
                <a:gd name="T48" fmla="*/ 131 w 716"/>
                <a:gd name="T49" fmla="*/ 299 h 383"/>
                <a:gd name="T50" fmla="*/ 204 w 716"/>
                <a:gd name="T51" fmla="*/ 269 h 383"/>
                <a:gd name="T52" fmla="*/ 240 w 716"/>
                <a:gd name="T53" fmla="*/ 251 h 383"/>
                <a:gd name="T54" fmla="*/ 270 w 716"/>
                <a:gd name="T55" fmla="*/ 239 h 383"/>
                <a:gd name="T56" fmla="*/ 294 w 716"/>
                <a:gd name="T57" fmla="*/ 228 h 383"/>
                <a:gd name="T58" fmla="*/ 312 w 716"/>
                <a:gd name="T59" fmla="*/ 222 h 383"/>
                <a:gd name="T60" fmla="*/ 330 w 716"/>
                <a:gd name="T61" fmla="*/ 210 h 383"/>
                <a:gd name="T62" fmla="*/ 365 w 716"/>
                <a:gd name="T63" fmla="*/ 186 h 383"/>
                <a:gd name="T64" fmla="*/ 419 w 716"/>
                <a:gd name="T65" fmla="*/ 156 h 383"/>
                <a:gd name="T66" fmla="*/ 473 w 716"/>
                <a:gd name="T67" fmla="*/ 120 h 383"/>
                <a:gd name="T68" fmla="*/ 527 w 716"/>
                <a:gd name="T69" fmla="*/ 90 h 383"/>
                <a:gd name="T70" fmla="*/ 576 w 716"/>
                <a:gd name="T71" fmla="*/ 60 h 383"/>
                <a:gd name="T72" fmla="*/ 612 w 716"/>
                <a:gd name="T73" fmla="*/ 42 h 383"/>
                <a:gd name="T74" fmla="*/ 629 w 716"/>
                <a:gd name="T75" fmla="*/ 36 h 383"/>
                <a:gd name="T76" fmla="*/ 647 w 716"/>
                <a:gd name="T77" fmla="*/ 30 h 383"/>
                <a:gd name="T78" fmla="*/ 677 w 716"/>
                <a:gd name="T79" fmla="*/ 18 h 383"/>
                <a:gd name="T80" fmla="*/ 701 w 716"/>
                <a:gd name="T81" fmla="*/ 6 h 383"/>
                <a:gd name="T82" fmla="*/ 713 w 716"/>
                <a:gd name="T83" fmla="*/ 0 h 383"/>
                <a:gd name="T84" fmla="*/ 713 w 716"/>
                <a:gd name="T85" fmla="*/ 0 h 383"/>
                <a:gd name="T86" fmla="*/ 659 w 716"/>
                <a:gd name="T87" fmla="*/ 6 h 383"/>
                <a:gd name="T88" fmla="*/ 716 w 716"/>
                <a:gd name="T89" fmla="*/ 63 h 38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Lst>
              <a:rect l="0" t="0" r="r" b="b"/>
              <a:pathLst>
                <a:path w="716" h="383">
                  <a:moveTo>
                    <a:pt x="659" y="6"/>
                  </a:moveTo>
                  <a:lnTo>
                    <a:pt x="588" y="42"/>
                  </a:lnTo>
                  <a:lnTo>
                    <a:pt x="515" y="84"/>
                  </a:lnTo>
                  <a:lnTo>
                    <a:pt x="509" y="90"/>
                  </a:lnTo>
                  <a:lnTo>
                    <a:pt x="485" y="102"/>
                  </a:lnTo>
                  <a:lnTo>
                    <a:pt x="455" y="120"/>
                  </a:lnTo>
                  <a:lnTo>
                    <a:pt x="425" y="138"/>
                  </a:lnTo>
                  <a:lnTo>
                    <a:pt x="371" y="168"/>
                  </a:lnTo>
                  <a:lnTo>
                    <a:pt x="306" y="198"/>
                  </a:lnTo>
                  <a:lnTo>
                    <a:pt x="186" y="251"/>
                  </a:lnTo>
                  <a:lnTo>
                    <a:pt x="131" y="269"/>
                  </a:lnTo>
                  <a:lnTo>
                    <a:pt x="89" y="287"/>
                  </a:lnTo>
                  <a:lnTo>
                    <a:pt x="53" y="305"/>
                  </a:lnTo>
                  <a:lnTo>
                    <a:pt x="36" y="311"/>
                  </a:lnTo>
                  <a:lnTo>
                    <a:pt x="12" y="329"/>
                  </a:lnTo>
                  <a:lnTo>
                    <a:pt x="0" y="353"/>
                  </a:lnTo>
                  <a:lnTo>
                    <a:pt x="0" y="371"/>
                  </a:lnTo>
                  <a:lnTo>
                    <a:pt x="0" y="383"/>
                  </a:lnTo>
                  <a:lnTo>
                    <a:pt x="0" y="383"/>
                  </a:lnTo>
                  <a:lnTo>
                    <a:pt x="12" y="371"/>
                  </a:lnTo>
                  <a:lnTo>
                    <a:pt x="30" y="353"/>
                  </a:lnTo>
                  <a:lnTo>
                    <a:pt x="53" y="335"/>
                  </a:lnTo>
                  <a:lnTo>
                    <a:pt x="77" y="317"/>
                  </a:lnTo>
                  <a:lnTo>
                    <a:pt x="101" y="311"/>
                  </a:lnTo>
                  <a:lnTo>
                    <a:pt x="131" y="299"/>
                  </a:lnTo>
                  <a:lnTo>
                    <a:pt x="204" y="269"/>
                  </a:lnTo>
                  <a:lnTo>
                    <a:pt x="240" y="251"/>
                  </a:lnTo>
                  <a:lnTo>
                    <a:pt x="270" y="239"/>
                  </a:lnTo>
                  <a:lnTo>
                    <a:pt x="294" y="228"/>
                  </a:lnTo>
                  <a:lnTo>
                    <a:pt x="312" y="222"/>
                  </a:lnTo>
                  <a:lnTo>
                    <a:pt x="330" y="210"/>
                  </a:lnTo>
                  <a:lnTo>
                    <a:pt x="365" y="186"/>
                  </a:lnTo>
                  <a:lnTo>
                    <a:pt x="419" y="156"/>
                  </a:lnTo>
                  <a:lnTo>
                    <a:pt x="473" y="120"/>
                  </a:lnTo>
                  <a:lnTo>
                    <a:pt x="527" y="90"/>
                  </a:lnTo>
                  <a:lnTo>
                    <a:pt x="576" y="60"/>
                  </a:lnTo>
                  <a:lnTo>
                    <a:pt x="612" y="42"/>
                  </a:lnTo>
                  <a:lnTo>
                    <a:pt x="629" y="36"/>
                  </a:lnTo>
                  <a:lnTo>
                    <a:pt x="647" y="30"/>
                  </a:lnTo>
                  <a:lnTo>
                    <a:pt x="677" y="18"/>
                  </a:lnTo>
                  <a:lnTo>
                    <a:pt x="701" y="6"/>
                  </a:lnTo>
                  <a:lnTo>
                    <a:pt x="713" y="0"/>
                  </a:lnTo>
                  <a:lnTo>
                    <a:pt x="713" y="0"/>
                  </a:lnTo>
                  <a:lnTo>
                    <a:pt x="659" y="6"/>
                  </a:lnTo>
                  <a:lnTo>
                    <a:pt x="716" y="63"/>
                  </a:lnTo>
                </a:path>
              </a:pathLst>
            </a:custGeom>
            <a:gradFill rotWithShape="0">
              <a:gsLst>
                <a:gs pos="0">
                  <a:schemeClr val="bg2">
                    <a:gamma/>
                    <a:tint val="94118"/>
                    <a:invGamma/>
                  </a:schemeClr>
                </a:gs>
                <a:gs pos="100000">
                  <a:schemeClr val="bg2"/>
                </a:gs>
              </a:gsLst>
              <a:lin ang="2700000" scaled="1"/>
            </a:gradFill>
            <a:ln>
              <a:noFill/>
            </a:ln>
          </p:spPr>
          <p:txBody>
            <a:bodyPr/>
            <a:lstStyle/>
            <a:p>
              <a:pPr algn="ctr">
                <a:defRPr/>
              </a:pPr>
              <a:endParaRPr lang="en-US"/>
            </a:p>
          </p:txBody>
        </p:sp>
        <p:sp>
          <p:nvSpPr>
            <p:cNvPr id="15" name="Freeform 15">
              <a:extLst>
                <a:ext uri="{FF2B5EF4-FFF2-40B4-BE49-F238E27FC236}">
                  <a16:creationId xmlns:a16="http://schemas.microsoft.com/office/drawing/2014/main" id="{3B3EA9D7-6662-1F1F-02E1-3B481E083BA4}"/>
                </a:ext>
              </a:extLst>
            </p:cNvPr>
            <p:cNvSpPr>
              <a:spLocks/>
            </p:cNvSpPr>
            <p:nvPr userDrawn="1"/>
          </p:nvSpPr>
          <p:spPr bwMode="hidden">
            <a:xfrm>
              <a:off x="3453" y="2271"/>
              <a:ext cx="318" cy="225"/>
            </a:xfrm>
            <a:custGeom>
              <a:avLst/>
              <a:gdLst>
                <a:gd name="T0" fmla="*/ 6 w 318"/>
                <a:gd name="T1" fmla="*/ 225 h 225"/>
                <a:gd name="T2" fmla="*/ 0 w 318"/>
                <a:gd name="T3" fmla="*/ 195 h 225"/>
                <a:gd name="T4" fmla="*/ 315 w 318"/>
                <a:gd name="T5" fmla="*/ 0 h 225"/>
                <a:gd name="T6" fmla="*/ 303 w 318"/>
                <a:gd name="T7" fmla="*/ 27 h 225"/>
                <a:gd name="T8" fmla="*/ 318 w 318"/>
                <a:gd name="T9" fmla="*/ 42 h 225"/>
              </a:gdLst>
              <a:ahLst/>
              <a:cxnLst>
                <a:cxn ang="0">
                  <a:pos x="T0" y="T1"/>
                </a:cxn>
                <a:cxn ang="0">
                  <a:pos x="T2" y="T3"/>
                </a:cxn>
                <a:cxn ang="0">
                  <a:pos x="T4" y="T5"/>
                </a:cxn>
                <a:cxn ang="0">
                  <a:pos x="T6" y="T7"/>
                </a:cxn>
                <a:cxn ang="0">
                  <a:pos x="T8" y="T9"/>
                </a:cxn>
              </a:cxnLst>
              <a:rect l="0" t="0" r="r" b="b"/>
              <a:pathLst>
                <a:path w="318" h="225">
                  <a:moveTo>
                    <a:pt x="6" y="225"/>
                  </a:moveTo>
                  <a:lnTo>
                    <a:pt x="0" y="195"/>
                  </a:lnTo>
                  <a:lnTo>
                    <a:pt x="315" y="0"/>
                  </a:lnTo>
                  <a:lnTo>
                    <a:pt x="303" y="27"/>
                  </a:lnTo>
                  <a:lnTo>
                    <a:pt x="318" y="42"/>
                  </a:lnTo>
                </a:path>
              </a:pathLst>
            </a:custGeom>
            <a:gradFill rotWithShape="0">
              <a:gsLst>
                <a:gs pos="0">
                  <a:schemeClr val="bg2">
                    <a:gamma/>
                    <a:tint val="94118"/>
                    <a:invGamma/>
                  </a:schemeClr>
                </a:gs>
                <a:gs pos="100000">
                  <a:schemeClr val="bg2"/>
                </a:gs>
              </a:gsLst>
              <a:lin ang="2700000" scaled="1"/>
            </a:gradFill>
            <a:ln>
              <a:noFill/>
            </a:ln>
          </p:spPr>
          <p:txBody>
            <a:bodyPr/>
            <a:lstStyle/>
            <a:p>
              <a:pPr algn="ctr">
                <a:defRPr/>
              </a:pPr>
              <a:endParaRPr lang="en-US"/>
            </a:p>
          </p:txBody>
        </p:sp>
        <p:sp>
          <p:nvSpPr>
            <p:cNvPr id="16" name="Freeform 16">
              <a:extLst>
                <a:ext uri="{FF2B5EF4-FFF2-40B4-BE49-F238E27FC236}">
                  <a16:creationId xmlns:a16="http://schemas.microsoft.com/office/drawing/2014/main" id="{F9BA6129-BEFE-03C3-50C1-B9CDA800C326}"/>
                </a:ext>
              </a:extLst>
            </p:cNvPr>
            <p:cNvSpPr>
              <a:spLocks/>
            </p:cNvSpPr>
            <p:nvPr userDrawn="1"/>
          </p:nvSpPr>
          <p:spPr bwMode="hidden">
            <a:xfrm>
              <a:off x="0" y="2658"/>
              <a:ext cx="2595" cy="933"/>
            </a:xfrm>
            <a:custGeom>
              <a:avLst/>
              <a:gdLst>
                <a:gd name="T0" fmla="*/ 1050 w 2595"/>
                <a:gd name="T1" fmla="*/ 657 h 933"/>
                <a:gd name="T2" fmla="*/ 1581 w 2595"/>
                <a:gd name="T3" fmla="*/ 690 h 933"/>
                <a:gd name="T4" fmla="*/ 1671 w 2595"/>
                <a:gd name="T5" fmla="*/ 723 h 933"/>
                <a:gd name="T6" fmla="*/ 1176 w 2595"/>
                <a:gd name="T7" fmla="*/ 621 h 933"/>
                <a:gd name="T8" fmla="*/ 1854 w 2595"/>
                <a:gd name="T9" fmla="*/ 567 h 933"/>
                <a:gd name="T10" fmla="*/ 1869 w 2595"/>
                <a:gd name="T11" fmla="*/ 612 h 933"/>
                <a:gd name="T12" fmla="*/ 2103 w 2595"/>
                <a:gd name="T13" fmla="*/ 861 h 933"/>
                <a:gd name="T14" fmla="*/ 1883 w 2595"/>
                <a:gd name="T15" fmla="*/ 520 h 933"/>
                <a:gd name="T16" fmla="*/ 1842 w 2595"/>
                <a:gd name="T17" fmla="*/ 490 h 933"/>
                <a:gd name="T18" fmla="*/ 1770 w 2595"/>
                <a:gd name="T19" fmla="*/ 466 h 933"/>
                <a:gd name="T20" fmla="*/ 1740 w 2595"/>
                <a:gd name="T21" fmla="*/ 448 h 933"/>
                <a:gd name="T22" fmla="*/ 1758 w 2595"/>
                <a:gd name="T23" fmla="*/ 436 h 933"/>
                <a:gd name="T24" fmla="*/ 1830 w 2595"/>
                <a:gd name="T25" fmla="*/ 430 h 933"/>
                <a:gd name="T26" fmla="*/ 1877 w 2595"/>
                <a:gd name="T27" fmla="*/ 424 h 933"/>
                <a:gd name="T28" fmla="*/ 1955 w 2595"/>
                <a:gd name="T29" fmla="*/ 394 h 933"/>
                <a:gd name="T30" fmla="*/ 2052 w 2595"/>
                <a:gd name="T31" fmla="*/ 396 h 933"/>
                <a:gd name="T32" fmla="*/ 2253 w 2595"/>
                <a:gd name="T33" fmla="*/ 732 h 933"/>
                <a:gd name="T34" fmla="*/ 2415 w 2595"/>
                <a:gd name="T35" fmla="*/ 933 h 933"/>
                <a:gd name="T36" fmla="*/ 2397 w 2595"/>
                <a:gd name="T37" fmla="*/ 828 h 933"/>
                <a:gd name="T38" fmla="*/ 2088 w 2595"/>
                <a:gd name="T39" fmla="*/ 400 h 933"/>
                <a:gd name="T40" fmla="*/ 2046 w 2595"/>
                <a:gd name="T41" fmla="*/ 346 h 933"/>
                <a:gd name="T42" fmla="*/ 1997 w 2595"/>
                <a:gd name="T43" fmla="*/ 304 h 933"/>
                <a:gd name="T44" fmla="*/ 1967 w 2595"/>
                <a:gd name="T45" fmla="*/ 286 h 933"/>
                <a:gd name="T46" fmla="*/ 1973 w 2595"/>
                <a:gd name="T47" fmla="*/ 286 h 933"/>
                <a:gd name="T48" fmla="*/ 2009 w 2595"/>
                <a:gd name="T49" fmla="*/ 286 h 933"/>
                <a:gd name="T50" fmla="*/ 2082 w 2595"/>
                <a:gd name="T51" fmla="*/ 322 h 933"/>
                <a:gd name="T52" fmla="*/ 2199 w 2595"/>
                <a:gd name="T53" fmla="*/ 384 h 933"/>
                <a:gd name="T54" fmla="*/ 2394 w 2595"/>
                <a:gd name="T55" fmla="*/ 448 h 933"/>
                <a:gd name="T56" fmla="*/ 2595 w 2595"/>
                <a:gd name="T57" fmla="*/ 516 h 933"/>
                <a:gd name="T58" fmla="*/ 2388 w 2595"/>
                <a:gd name="T59" fmla="*/ 424 h 933"/>
                <a:gd name="T60" fmla="*/ 2219 w 2595"/>
                <a:gd name="T61" fmla="*/ 340 h 933"/>
                <a:gd name="T62" fmla="*/ 2052 w 2595"/>
                <a:gd name="T63" fmla="*/ 280 h 933"/>
                <a:gd name="T64" fmla="*/ 1955 w 2595"/>
                <a:gd name="T65" fmla="*/ 262 h 933"/>
                <a:gd name="T66" fmla="*/ 1877 w 2595"/>
                <a:gd name="T67" fmla="*/ 274 h 933"/>
                <a:gd name="T68" fmla="*/ 1752 w 2595"/>
                <a:gd name="T69" fmla="*/ 274 h 933"/>
                <a:gd name="T70" fmla="*/ 1661 w 2595"/>
                <a:gd name="T71" fmla="*/ 292 h 933"/>
                <a:gd name="T72" fmla="*/ 1607 w 2595"/>
                <a:gd name="T73" fmla="*/ 316 h 933"/>
                <a:gd name="T74" fmla="*/ 1589 w 2595"/>
                <a:gd name="T75" fmla="*/ 322 h 933"/>
                <a:gd name="T76" fmla="*/ 1409 w 2595"/>
                <a:gd name="T77" fmla="*/ 358 h 933"/>
                <a:gd name="T78" fmla="*/ 1152 w 2595"/>
                <a:gd name="T79" fmla="*/ 442 h 933"/>
                <a:gd name="T80" fmla="*/ 966 w 2595"/>
                <a:gd name="T81" fmla="*/ 460 h 933"/>
                <a:gd name="T82" fmla="*/ 870 w 2595"/>
                <a:gd name="T83" fmla="*/ 442 h 933"/>
                <a:gd name="T84" fmla="*/ 828 w 2595"/>
                <a:gd name="T85" fmla="*/ 430 h 933"/>
                <a:gd name="T86" fmla="*/ 743 w 2595"/>
                <a:gd name="T87" fmla="*/ 388 h 933"/>
                <a:gd name="T88" fmla="*/ 636 w 2595"/>
                <a:gd name="T89" fmla="*/ 334 h 933"/>
                <a:gd name="T90" fmla="*/ 467 w 2595"/>
                <a:gd name="T91" fmla="*/ 256 h 933"/>
                <a:gd name="T92" fmla="*/ 0 w 2595"/>
                <a:gd name="T93" fmla="*/ 0 h 933"/>
                <a:gd name="T94" fmla="*/ 585 w 2595"/>
                <a:gd name="T95" fmla="*/ 390 h 933"/>
                <a:gd name="T96" fmla="*/ 849 w 2595"/>
                <a:gd name="T97" fmla="*/ 543 h 933"/>
                <a:gd name="T98" fmla="*/ 897 w 2595"/>
                <a:gd name="T99" fmla="*/ 621 h 93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Lst>
              <a:rect l="0" t="0" r="r" b="b"/>
              <a:pathLst>
                <a:path w="2595" h="933">
                  <a:moveTo>
                    <a:pt x="981" y="675"/>
                  </a:moveTo>
                  <a:lnTo>
                    <a:pt x="1050" y="657"/>
                  </a:lnTo>
                  <a:lnTo>
                    <a:pt x="1143" y="651"/>
                  </a:lnTo>
                  <a:lnTo>
                    <a:pt x="1581" y="690"/>
                  </a:lnTo>
                  <a:lnTo>
                    <a:pt x="1623" y="738"/>
                  </a:lnTo>
                  <a:lnTo>
                    <a:pt x="1671" y="723"/>
                  </a:lnTo>
                  <a:lnTo>
                    <a:pt x="1656" y="675"/>
                  </a:lnTo>
                  <a:lnTo>
                    <a:pt x="1176" y="621"/>
                  </a:lnTo>
                  <a:lnTo>
                    <a:pt x="1797" y="534"/>
                  </a:lnTo>
                  <a:lnTo>
                    <a:pt x="1854" y="567"/>
                  </a:lnTo>
                  <a:lnTo>
                    <a:pt x="1881" y="585"/>
                  </a:lnTo>
                  <a:lnTo>
                    <a:pt x="1869" y="612"/>
                  </a:lnTo>
                  <a:lnTo>
                    <a:pt x="1995" y="852"/>
                  </a:lnTo>
                  <a:lnTo>
                    <a:pt x="2103" y="861"/>
                  </a:lnTo>
                  <a:lnTo>
                    <a:pt x="1889" y="538"/>
                  </a:lnTo>
                  <a:lnTo>
                    <a:pt x="1883" y="520"/>
                  </a:lnTo>
                  <a:lnTo>
                    <a:pt x="1872" y="508"/>
                  </a:lnTo>
                  <a:lnTo>
                    <a:pt x="1842" y="490"/>
                  </a:lnTo>
                  <a:lnTo>
                    <a:pt x="1806" y="478"/>
                  </a:lnTo>
                  <a:lnTo>
                    <a:pt x="1770" y="466"/>
                  </a:lnTo>
                  <a:lnTo>
                    <a:pt x="1752" y="454"/>
                  </a:lnTo>
                  <a:lnTo>
                    <a:pt x="1740" y="448"/>
                  </a:lnTo>
                  <a:lnTo>
                    <a:pt x="1746" y="436"/>
                  </a:lnTo>
                  <a:lnTo>
                    <a:pt x="1758" y="436"/>
                  </a:lnTo>
                  <a:lnTo>
                    <a:pt x="1782" y="430"/>
                  </a:lnTo>
                  <a:lnTo>
                    <a:pt x="1830" y="430"/>
                  </a:lnTo>
                  <a:lnTo>
                    <a:pt x="1854" y="430"/>
                  </a:lnTo>
                  <a:lnTo>
                    <a:pt x="1877" y="424"/>
                  </a:lnTo>
                  <a:lnTo>
                    <a:pt x="1925" y="400"/>
                  </a:lnTo>
                  <a:lnTo>
                    <a:pt x="1955" y="394"/>
                  </a:lnTo>
                  <a:lnTo>
                    <a:pt x="1979" y="394"/>
                  </a:lnTo>
                  <a:lnTo>
                    <a:pt x="2052" y="396"/>
                  </a:lnTo>
                  <a:lnTo>
                    <a:pt x="2046" y="456"/>
                  </a:lnTo>
                  <a:lnTo>
                    <a:pt x="2253" y="732"/>
                  </a:lnTo>
                  <a:lnTo>
                    <a:pt x="2334" y="816"/>
                  </a:lnTo>
                  <a:lnTo>
                    <a:pt x="2415" y="933"/>
                  </a:lnTo>
                  <a:lnTo>
                    <a:pt x="2430" y="909"/>
                  </a:lnTo>
                  <a:lnTo>
                    <a:pt x="2397" y="828"/>
                  </a:lnTo>
                  <a:lnTo>
                    <a:pt x="2094" y="412"/>
                  </a:lnTo>
                  <a:lnTo>
                    <a:pt x="2088" y="400"/>
                  </a:lnTo>
                  <a:lnTo>
                    <a:pt x="2076" y="376"/>
                  </a:lnTo>
                  <a:lnTo>
                    <a:pt x="2046" y="346"/>
                  </a:lnTo>
                  <a:lnTo>
                    <a:pt x="2015" y="322"/>
                  </a:lnTo>
                  <a:lnTo>
                    <a:pt x="1997" y="304"/>
                  </a:lnTo>
                  <a:lnTo>
                    <a:pt x="1979" y="292"/>
                  </a:lnTo>
                  <a:lnTo>
                    <a:pt x="1967" y="286"/>
                  </a:lnTo>
                  <a:lnTo>
                    <a:pt x="1967" y="286"/>
                  </a:lnTo>
                  <a:lnTo>
                    <a:pt x="1973" y="286"/>
                  </a:lnTo>
                  <a:lnTo>
                    <a:pt x="1985" y="286"/>
                  </a:lnTo>
                  <a:lnTo>
                    <a:pt x="2009" y="286"/>
                  </a:lnTo>
                  <a:lnTo>
                    <a:pt x="2040" y="298"/>
                  </a:lnTo>
                  <a:lnTo>
                    <a:pt x="2082" y="322"/>
                  </a:lnTo>
                  <a:lnTo>
                    <a:pt x="2124" y="348"/>
                  </a:lnTo>
                  <a:lnTo>
                    <a:pt x="2199" y="384"/>
                  </a:lnTo>
                  <a:lnTo>
                    <a:pt x="2325" y="426"/>
                  </a:lnTo>
                  <a:lnTo>
                    <a:pt x="2394" y="448"/>
                  </a:lnTo>
                  <a:lnTo>
                    <a:pt x="2523" y="522"/>
                  </a:lnTo>
                  <a:lnTo>
                    <a:pt x="2595" y="516"/>
                  </a:lnTo>
                  <a:lnTo>
                    <a:pt x="2442" y="454"/>
                  </a:lnTo>
                  <a:lnTo>
                    <a:pt x="2388" y="424"/>
                  </a:lnTo>
                  <a:lnTo>
                    <a:pt x="2327" y="388"/>
                  </a:lnTo>
                  <a:lnTo>
                    <a:pt x="2219" y="340"/>
                  </a:lnTo>
                  <a:lnTo>
                    <a:pt x="2106" y="292"/>
                  </a:lnTo>
                  <a:lnTo>
                    <a:pt x="2052" y="280"/>
                  </a:lnTo>
                  <a:lnTo>
                    <a:pt x="2003" y="268"/>
                  </a:lnTo>
                  <a:lnTo>
                    <a:pt x="1955" y="262"/>
                  </a:lnTo>
                  <a:lnTo>
                    <a:pt x="1919" y="268"/>
                  </a:lnTo>
                  <a:lnTo>
                    <a:pt x="1877" y="274"/>
                  </a:lnTo>
                  <a:lnTo>
                    <a:pt x="1812" y="274"/>
                  </a:lnTo>
                  <a:lnTo>
                    <a:pt x="1752" y="274"/>
                  </a:lnTo>
                  <a:lnTo>
                    <a:pt x="1703" y="286"/>
                  </a:lnTo>
                  <a:lnTo>
                    <a:pt x="1661" y="292"/>
                  </a:lnTo>
                  <a:lnTo>
                    <a:pt x="1631" y="304"/>
                  </a:lnTo>
                  <a:lnTo>
                    <a:pt x="1607" y="316"/>
                  </a:lnTo>
                  <a:lnTo>
                    <a:pt x="1595" y="322"/>
                  </a:lnTo>
                  <a:lnTo>
                    <a:pt x="1589" y="322"/>
                  </a:lnTo>
                  <a:lnTo>
                    <a:pt x="1500" y="334"/>
                  </a:lnTo>
                  <a:lnTo>
                    <a:pt x="1409" y="358"/>
                  </a:lnTo>
                  <a:lnTo>
                    <a:pt x="1236" y="418"/>
                  </a:lnTo>
                  <a:lnTo>
                    <a:pt x="1152" y="442"/>
                  </a:lnTo>
                  <a:lnTo>
                    <a:pt x="1061" y="460"/>
                  </a:lnTo>
                  <a:lnTo>
                    <a:pt x="966" y="460"/>
                  </a:lnTo>
                  <a:lnTo>
                    <a:pt x="918" y="454"/>
                  </a:lnTo>
                  <a:lnTo>
                    <a:pt x="870" y="442"/>
                  </a:lnTo>
                  <a:lnTo>
                    <a:pt x="858" y="436"/>
                  </a:lnTo>
                  <a:lnTo>
                    <a:pt x="828" y="430"/>
                  </a:lnTo>
                  <a:lnTo>
                    <a:pt x="791" y="412"/>
                  </a:lnTo>
                  <a:lnTo>
                    <a:pt x="743" y="388"/>
                  </a:lnTo>
                  <a:lnTo>
                    <a:pt x="690" y="364"/>
                  </a:lnTo>
                  <a:lnTo>
                    <a:pt x="636" y="334"/>
                  </a:lnTo>
                  <a:lnTo>
                    <a:pt x="515" y="280"/>
                  </a:lnTo>
                  <a:lnTo>
                    <a:pt x="467" y="256"/>
                  </a:lnTo>
                  <a:lnTo>
                    <a:pt x="443" y="244"/>
                  </a:lnTo>
                  <a:lnTo>
                    <a:pt x="0" y="0"/>
                  </a:lnTo>
                  <a:lnTo>
                    <a:pt x="123" y="120"/>
                  </a:lnTo>
                  <a:lnTo>
                    <a:pt x="585" y="390"/>
                  </a:lnTo>
                  <a:lnTo>
                    <a:pt x="708" y="462"/>
                  </a:lnTo>
                  <a:lnTo>
                    <a:pt x="849" y="543"/>
                  </a:lnTo>
                  <a:lnTo>
                    <a:pt x="882" y="564"/>
                  </a:lnTo>
                  <a:lnTo>
                    <a:pt x="897" y="621"/>
                  </a:lnTo>
                  <a:lnTo>
                    <a:pt x="981" y="675"/>
                  </a:lnTo>
                  <a:close/>
                </a:path>
              </a:pathLst>
            </a:custGeom>
            <a:gradFill rotWithShape="0">
              <a:gsLst>
                <a:gs pos="0">
                  <a:schemeClr val="bg2">
                    <a:gamma/>
                    <a:tint val="81961"/>
                    <a:invGamma/>
                  </a:schemeClr>
                </a:gs>
                <a:gs pos="100000">
                  <a:schemeClr val="bg2"/>
                </a:gs>
              </a:gsLst>
              <a:lin ang="2700000" scaled="1"/>
            </a:gradFill>
            <a:ln>
              <a:noFill/>
            </a:ln>
          </p:spPr>
          <p:txBody>
            <a:bodyPr/>
            <a:lstStyle/>
            <a:p>
              <a:pPr algn="ctr">
                <a:defRPr/>
              </a:pPr>
              <a:endParaRPr lang="en-US"/>
            </a:p>
          </p:txBody>
        </p:sp>
        <p:sp>
          <p:nvSpPr>
            <p:cNvPr id="17" name="Freeform 17">
              <a:extLst>
                <a:ext uri="{FF2B5EF4-FFF2-40B4-BE49-F238E27FC236}">
                  <a16:creationId xmlns:a16="http://schemas.microsoft.com/office/drawing/2014/main" id="{EB1E66DD-742D-7658-1A92-2E8A5A0205BF}"/>
                </a:ext>
              </a:extLst>
            </p:cNvPr>
            <p:cNvSpPr>
              <a:spLocks/>
            </p:cNvSpPr>
            <p:nvPr userDrawn="1"/>
          </p:nvSpPr>
          <p:spPr bwMode="hidden">
            <a:xfrm>
              <a:off x="0" y="2994"/>
              <a:ext cx="2723" cy="1091"/>
            </a:xfrm>
            <a:custGeom>
              <a:avLst/>
              <a:gdLst>
                <a:gd name="T0" fmla="*/ 2370 w 2723"/>
                <a:gd name="T1" fmla="*/ 72 h 1091"/>
                <a:gd name="T2" fmla="*/ 2597 w 2723"/>
                <a:gd name="T3" fmla="*/ 198 h 1091"/>
                <a:gd name="T4" fmla="*/ 2639 w 2723"/>
                <a:gd name="T5" fmla="*/ 276 h 1091"/>
                <a:gd name="T6" fmla="*/ 2453 w 2723"/>
                <a:gd name="T7" fmla="*/ 264 h 1091"/>
                <a:gd name="T8" fmla="*/ 2297 w 2723"/>
                <a:gd name="T9" fmla="*/ 204 h 1091"/>
                <a:gd name="T10" fmla="*/ 2112 w 2723"/>
                <a:gd name="T11" fmla="*/ 66 h 1091"/>
                <a:gd name="T12" fmla="*/ 2088 w 2723"/>
                <a:gd name="T13" fmla="*/ 72 h 1091"/>
                <a:gd name="T14" fmla="*/ 2106 w 2723"/>
                <a:gd name="T15" fmla="*/ 114 h 1091"/>
                <a:gd name="T16" fmla="*/ 2412 w 2723"/>
                <a:gd name="T17" fmla="*/ 552 h 1091"/>
                <a:gd name="T18" fmla="*/ 2279 w 2723"/>
                <a:gd name="T19" fmla="*/ 564 h 1091"/>
                <a:gd name="T20" fmla="*/ 2189 w 2723"/>
                <a:gd name="T21" fmla="*/ 492 h 1091"/>
                <a:gd name="T22" fmla="*/ 2058 w 2723"/>
                <a:gd name="T23" fmla="*/ 330 h 1091"/>
                <a:gd name="T24" fmla="*/ 1991 w 2723"/>
                <a:gd name="T25" fmla="*/ 234 h 1091"/>
                <a:gd name="T26" fmla="*/ 1949 w 2723"/>
                <a:gd name="T27" fmla="*/ 174 h 1091"/>
                <a:gd name="T28" fmla="*/ 1824 w 2723"/>
                <a:gd name="T29" fmla="*/ 132 h 1091"/>
                <a:gd name="T30" fmla="*/ 1794 w 2723"/>
                <a:gd name="T31" fmla="*/ 144 h 1091"/>
                <a:gd name="T32" fmla="*/ 1895 w 2723"/>
                <a:gd name="T33" fmla="*/ 222 h 1091"/>
                <a:gd name="T34" fmla="*/ 1943 w 2723"/>
                <a:gd name="T35" fmla="*/ 366 h 1091"/>
                <a:gd name="T36" fmla="*/ 2064 w 2723"/>
                <a:gd name="T37" fmla="*/ 630 h 1091"/>
                <a:gd name="T38" fmla="*/ 2052 w 2723"/>
                <a:gd name="T39" fmla="*/ 695 h 1091"/>
                <a:gd name="T40" fmla="*/ 1955 w 2723"/>
                <a:gd name="T41" fmla="*/ 683 h 1091"/>
                <a:gd name="T42" fmla="*/ 1913 w 2723"/>
                <a:gd name="T43" fmla="*/ 636 h 1091"/>
                <a:gd name="T44" fmla="*/ 1703 w 2723"/>
                <a:gd name="T45" fmla="*/ 312 h 1091"/>
                <a:gd name="T46" fmla="*/ 1637 w 2723"/>
                <a:gd name="T47" fmla="*/ 276 h 1091"/>
                <a:gd name="T48" fmla="*/ 1643 w 2723"/>
                <a:gd name="T49" fmla="*/ 318 h 1091"/>
                <a:gd name="T50" fmla="*/ 1673 w 2723"/>
                <a:gd name="T51" fmla="*/ 408 h 1091"/>
                <a:gd name="T52" fmla="*/ 1716 w 2723"/>
                <a:gd name="T53" fmla="*/ 779 h 1091"/>
                <a:gd name="T54" fmla="*/ 1691 w 2723"/>
                <a:gd name="T55" fmla="*/ 737 h 1091"/>
                <a:gd name="T56" fmla="*/ 1613 w 2723"/>
                <a:gd name="T57" fmla="*/ 582 h 1091"/>
                <a:gd name="T58" fmla="*/ 1494 w 2723"/>
                <a:gd name="T59" fmla="*/ 480 h 1091"/>
                <a:gd name="T60" fmla="*/ 1248 w 2723"/>
                <a:gd name="T61" fmla="*/ 528 h 1091"/>
                <a:gd name="T62" fmla="*/ 996 w 2723"/>
                <a:gd name="T63" fmla="*/ 630 h 1091"/>
                <a:gd name="T64" fmla="*/ 714 w 2723"/>
                <a:gd name="T65" fmla="*/ 534 h 1091"/>
                <a:gd name="T66" fmla="*/ 198 w 2723"/>
                <a:gd name="T67" fmla="*/ 288 h 1091"/>
                <a:gd name="T68" fmla="*/ 0 w 2723"/>
                <a:gd name="T69" fmla="*/ 460 h 1091"/>
                <a:gd name="T70" fmla="*/ 288 w 2723"/>
                <a:gd name="T71" fmla="*/ 570 h 1091"/>
                <a:gd name="T72" fmla="*/ 461 w 2723"/>
                <a:gd name="T73" fmla="*/ 654 h 1091"/>
                <a:gd name="T74" fmla="*/ 725 w 2723"/>
                <a:gd name="T75" fmla="*/ 755 h 1091"/>
                <a:gd name="T76" fmla="*/ 966 w 2723"/>
                <a:gd name="T77" fmla="*/ 791 h 1091"/>
                <a:gd name="T78" fmla="*/ 1176 w 2723"/>
                <a:gd name="T79" fmla="*/ 779 h 1091"/>
                <a:gd name="T80" fmla="*/ 1278 w 2723"/>
                <a:gd name="T81" fmla="*/ 791 h 1091"/>
                <a:gd name="T82" fmla="*/ 1404 w 2723"/>
                <a:gd name="T83" fmla="*/ 845 h 1091"/>
                <a:gd name="T84" fmla="*/ 1416 w 2723"/>
                <a:gd name="T85" fmla="*/ 887 h 1091"/>
                <a:gd name="T86" fmla="*/ 1361 w 2723"/>
                <a:gd name="T87" fmla="*/ 923 h 1091"/>
                <a:gd name="T88" fmla="*/ 1385 w 2723"/>
                <a:gd name="T89" fmla="*/ 1007 h 1091"/>
                <a:gd name="T90" fmla="*/ 1494 w 2723"/>
                <a:gd name="T91" fmla="*/ 1085 h 1091"/>
                <a:gd name="T92" fmla="*/ 1697 w 2723"/>
                <a:gd name="T93" fmla="*/ 1043 h 1091"/>
                <a:gd name="T94" fmla="*/ 1812 w 2723"/>
                <a:gd name="T95" fmla="*/ 989 h 1091"/>
                <a:gd name="T96" fmla="*/ 1973 w 2723"/>
                <a:gd name="T97" fmla="*/ 917 h 1091"/>
                <a:gd name="T98" fmla="*/ 2201 w 2723"/>
                <a:gd name="T99" fmla="*/ 899 h 1091"/>
                <a:gd name="T100" fmla="*/ 2364 w 2723"/>
                <a:gd name="T101" fmla="*/ 863 h 1091"/>
                <a:gd name="T102" fmla="*/ 2400 w 2723"/>
                <a:gd name="T103" fmla="*/ 743 h 1091"/>
                <a:gd name="T104" fmla="*/ 2471 w 2723"/>
                <a:gd name="T105" fmla="*/ 701 h 1091"/>
                <a:gd name="T106" fmla="*/ 2621 w 2723"/>
                <a:gd name="T107" fmla="*/ 504 h 1091"/>
                <a:gd name="T108" fmla="*/ 2693 w 2723"/>
                <a:gd name="T109" fmla="*/ 374 h 1091"/>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Lst>
              <a:ahLst/>
              <a:cxnLst>
                <a:cxn ang="T110">
                  <a:pos x="T0" y="T1"/>
                </a:cxn>
                <a:cxn ang="T111">
                  <a:pos x="T2" y="T3"/>
                </a:cxn>
                <a:cxn ang="T112">
                  <a:pos x="T4" y="T5"/>
                </a:cxn>
                <a:cxn ang="T113">
                  <a:pos x="T6" y="T7"/>
                </a:cxn>
                <a:cxn ang="T114">
                  <a:pos x="T8" y="T9"/>
                </a:cxn>
                <a:cxn ang="T115">
                  <a:pos x="T10" y="T11"/>
                </a:cxn>
                <a:cxn ang="T116">
                  <a:pos x="T12" y="T13"/>
                </a:cxn>
                <a:cxn ang="T117">
                  <a:pos x="T14" y="T15"/>
                </a:cxn>
                <a:cxn ang="T118">
                  <a:pos x="T16" y="T17"/>
                </a:cxn>
                <a:cxn ang="T119">
                  <a:pos x="T18" y="T19"/>
                </a:cxn>
                <a:cxn ang="T120">
                  <a:pos x="T20" y="T21"/>
                </a:cxn>
                <a:cxn ang="T121">
                  <a:pos x="T22" y="T23"/>
                </a:cxn>
                <a:cxn ang="T122">
                  <a:pos x="T24" y="T25"/>
                </a:cxn>
                <a:cxn ang="T123">
                  <a:pos x="T26" y="T27"/>
                </a:cxn>
                <a:cxn ang="T124">
                  <a:pos x="T28" y="T29"/>
                </a:cxn>
                <a:cxn ang="T125">
                  <a:pos x="T30" y="T31"/>
                </a:cxn>
                <a:cxn ang="T126">
                  <a:pos x="T32" y="T33"/>
                </a:cxn>
                <a:cxn ang="T127">
                  <a:pos x="T34" y="T35"/>
                </a:cxn>
                <a:cxn ang="T128">
                  <a:pos x="T36" y="T37"/>
                </a:cxn>
                <a:cxn ang="T129">
                  <a:pos x="T38" y="T39"/>
                </a:cxn>
                <a:cxn ang="T130">
                  <a:pos x="T40" y="T41"/>
                </a:cxn>
                <a:cxn ang="T131">
                  <a:pos x="T42" y="T43"/>
                </a:cxn>
                <a:cxn ang="T132">
                  <a:pos x="T44" y="T45"/>
                </a:cxn>
                <a:cxn ang="T133">
                  <a:pos x="T46" y="T47"/>
                </a:cxn>
                <a:cxn ang="T134">
                  <a:pos x="T48" y="T49"/>
                </a:cxn>
                <a:cxn ang="T135">
                  <a:pos x="T50" y="T51"/>
                </a:cxn>
                <a:cxn ang="T136">
                  <a:pos x="T52" y="T53"/>
                </a:cxn>
                <a:cxn ang="T137">
                  <a:pos x="T54" y="T55"/>
                </a:cxn>
                <a:cxn ang="T138">
                  <a:pos x="T56" y="T57"/>
                </a:cxn>
                <a:cxn ang="T139">
                  <a:pos x="T58" y="T59"/>
                </a:cxn>
                <a:cxn ang="T140">
                  <a:pos x="T60" y="T61"/>
                </a:cxn>
                <a:cxn ang="T141">
                  <a:pos x="T62" y="T63"/>
                </a:cxn>
                <a:cxn ang="T142">
                  <a:pos x="T64" y="T65"/>
                </a:cxn>
                <a:cxn ang="T143">
                  <a:pos x="T66" y="T67"/>
                </a:cxn>
                <a:cxn ang="T144">
                  <a:pos x="T68" y="T69"/>
                </a:cxn>
                <a:cxn ang="T145">
                  <a:pos x="T70" y="T71"/>
                </a:cxn>
                <a:cxn ang="T146">
                  <a:pos x="T72" y="T73"/>
                </a:cxn>
                <a:cxn ang="T147">
                  <a:pos x="T74" y="T75"/>
                </a:cxn>
                <a:cxn ang="T148">
                  <a:pos x="T76" y="T77"/>
                </a:cxn>
                <a:cxn ang="T149">
                  <a:pos x="T78" y="T79"/>
                </a:cxn>
                <a:cxn ang="T150">
                  <a:pos x="T80" y="T81"/>
                </a:cxn>
                <a:cxn ang="T151">
                  <a:pos x="T82" y="T83"/>
                </a:cxn>
                <a:cxn ang="T152">
                  <a:pos x="T84" y="T85"/>
                </a:cxn>
                <a:cxn ang="T153">
                  <a:pos x="T86" y="T87"/>
                </a:cxn>
                <a:cxn ang="T154">
                  <a:pos x="T88" y="T89"/>
                </a:cxn>
                <a:cxn ang="T155">
                  <a:pos x="T90" y="T91"/>
                </a:cxn>
                <a:cxn ang="T156">
                  <a:pos x="T92" y="T93"/>
                </a:cxn>
                <a:cxn ang="T157">
                  <a:pos x="T94" y="T95"/>
                </a:cxn>
                <a:cxn ang="T158">
                  <a:pos x="T96" y="T97"/>
                </a:cxn>
                <a:cxn ang="T159">
                  <a:pos x="T98" y="T99"/>
                </a:cxn>
                <a:cxn ang="T160">
                  <a:pos x="T100" y="T101"/>
                </a:cxn>
                <a:cxn ang="T161">
                  <a:pos x="T102" y="T103"/>
                </a:cxn>
                <a:cxn ang="T162">
                  <a:pos x="T104" y="T105"/>
                </a:cxn>
                <a:cxn ang="T163">
                  <a:pos x="T106" y="T107"/>
                </a:cxn>
                <a:cxn ang="T164">
                  <a:pos x="T108" y="T109"/>
                </a:cxn>
              </a:cxnLst>
              <a:rect l="0" t="0" r="r" b="b"/>
              <a:pathLst>
                <a:path w="2723" h="1091">
                  <a:moveTo>
                    <a:pt x="2723" y="299"/>
                  </a:moveTo>
                  <a:lnTo>
                    <a:pt x="2715" y="240"/>
                  </a:lnTo>
                  <a:lnTo>
                    <a:pt x="2656" y="195"/>
                  </a:lnTo>
                  <a:lnTo>
                    <a:pt x="2370" y="72"/>
                  </a:lnTo>
                  <a:lnTo>
                    <a:pt x="2303" y="54"/>
                  </a:lnTo>
                  <a:lnTo>
                    <a:pt x="2585" y="186"/>
                  </a:lnTo>
                  <a:lnTo>
                    <a:pt x="2591" y="192"/>
                  </a:lnTo>
                  <a:lnTo>
                    <a:pt x="2597" y="198"/>
                  </a:lnTo>
                  <a:lnTo>
                    <a:pt x="2621" y="228"/>
                  </a:lnTo>
                  <a:lnTo>
                    <a:pt x="2639" y="258"/>
                  </a:lnTo>
                  <a:lnTo>
                    <a:pt x="2646" y="270"/>
                  </a:lnTo>
                  <a:lnTo>
                    <a:pt x="2639" y="276"/>
                  </a:lnTo>
                  <a:lnTo>
                    <a:pt x="2603" y="282"/>
                  </a:lnTo>
                  <a:lnTo>
                    <a:pt x="2555" y="282"/>
                  </a:lnTo>
                  <a:lnTo>
                    <a:pt x="2507" y="276"/>
                  </a:lnTo>
                  <a:lnTo>
                    <a:pt x="2453" y="264"/>
                  </a:lnTo>
                  <a:lnTo>
                    <a:pt x="2394" y="246"/>
                  </a:lnTo>
                  <a:lnTo>
                    <a:pt x="2340" y="222"/>
                  </a:lnTo>
                  <a:lnTo>
                    <a:pt x="2321" y="216"/>
                  </a:lnTo>
                  <a:lnTo>
                    <a:pt x="2297" y="204"/>
                  </a:lnTo>
                  <a:lnTo>
                    <a:pt x="2171" y="126"/>
                  </a:lnTo>
                  <a:lnTo>
                    <a:pt x="2165" y="120"/>
                  </a:lnTo>
                  <a:lnTo>
                    <a:pt x="2154" y="102"/>
                  </a:lnTo>
                  <a:lnTo>
                    <a:pt x="2112" y="66"/>
                  </a:lnTo>
                  <a:lnTo>
                    <a:pt x="2064" y="24"/>
                  </a:lnTo>
                  <a:lnTo>
                    <a:pt x="2046" y="6"/>
                  </a:lnTo>
                  <a:lnTo>
                    <a:pt x="2034" y="0"/>
                  </a:lnTo>
                  <a:lnTo>
                    <a:pt x="2088" y="72"/>
                  </a:lnTo>
                  <a:lnTo>
                    <a:pt x="2106" y="108"/>
                  </a:lnTo>
                  <a:lnTo>
                    <a:pt x="2106" y="114"/>
                  </a:lnTo>
                  <a:lnTo>
                    <a:pt x="2112" y="114"/>
                  </a:lnTo>
                  <a:lnTo>
                    <a:pt x="2406" y="516"/>
                  </a:lnTo>
                  <a:lnTo>
                    <a:pt x="2412" y="534"/>
                  </a:lnTo>
                  <a:lnTo>
                    <a:pt x="2412" y="552"/>
                  </a:lnTo>
                  <a:lnTo>
                    <a:pt x="2394" y="576"/>
                  </a:lnTo>
                  <a:lnTo>
                    <a:pt x="2364" y="588"/>
                  </a:lnTo>
                  <a:lnTo>
                    <a:pt x="2321" y="588"/>
                  </a:lnTo>
                  <a:lnTo>
                    <a:pt x="2279" y="564"/>
                  </a:lnTo>
                  <a:lnTo>
                    <a:pt x="2237" y="534"/>
                  </a:lnTo>
                  <a:lnTo>
                    <a:pt x="2201" y="504"/>
                  </a:lnTo>
                  <a:lnTo>
                    <a:pt x="2195" y="498"/>
                  </a:lnTo>
                  <a:lnTo>
                    <a:pt x="2189" y="492"/>
                  </a:lnTo>
                  <a:lnTo>
                    <a:pt x="2171" y="462"/>
                  </a:lnTo>
                  <a:lnTo>
                    <a:pt x="2142" y="420"/>
                  </a:lnTo>
                  <a:lnTo>
                    <a:pt x="2100" y="378"/>
                  </a:lnTo>
                  <a:lnTo>
                    <a:pt x="2058" y="330"/>
                  </a:lnTo>
                  <a:lnTo>
                    <a:pt x="2040" y="318"/>
                  </a:lnTo>
                  <a:lnTo>
                    <a:pt x="2028" y="300"/>
                  </a:lnTo>
                  <a:lnTo>
                    <a:pt x="2009" y="264"/>
                  </a:lnTo>
                  <a:lnTo>
                    <a:pt x="1991" y="234"/>
                  </a:lnTo>
                  <a:lnTo>
                    <a:pt x="1985" y="210"/>
                  </a:lnTo>
                  <a:lnTo>
                    <a:pt x="1973" y="192"/>
                  </a:lnTo>
                  <a:lnTo>
                    <a:pt x="1967" y="180"/>
                  </a:lnTo>
                  <a:lnTo>
                    <a:pt x="1949" y="174"/>
                  </a:lnTo>
                  <a:lnTo>
                    <a:pt x="1907" y="156"/>
                  </a:lnTo>
                  <a:lnTo>
                    <a:pt x="1860" y="138"/>
                  </a:lnTo>
                  <a:lnTo>
                    <a:pt x="1836" y="132"/>
                  </a:lnTo>
                  <a:lnTo>
                    <a:pt x="1824" y="132"/>
                  </a:lnTo>
                  <a:lnTo>
                    <a:pt x="1806" y="132"/>
                  </a:lnTo>
                  <a:lnTo>
                    <a:pt x="1800" y="138"/>
                  </a:lnTo>
                  <a:lnTo>
                    <a:pt x="1794" y="144"/>
                  </a:lnTo>
                  <a:lnTo>
                    <a:pt x="1842" y="156"/>
                  </a:lnTo>
                  <a:lnTo>
                    <a:pt x="1872" y="180"/>
                  </a:lnTo>
                  <a:lnTo>
                    <a:pt x="1889" y="204"/>
                  </a:lnTo>
                  <a:lnTo>
                    <a:pt x="1895" y="222"/>
                  </a:lnTo>
                  <a:lnTo>
                    <a:pt x="1889" y="240"/>
                  </a:lnTo>
                  <a:lnTo>
                    <a:pt x="1901" y="270"/>
                  </a:lnTo>
                  <a:lnTo>
                    <a:pt x="1919" y="318"/>
                  </a:lnTo>
                  <a:lnTo>
                    <a:pt x="1943" y="366"/>
                  </a:lnTo>
                  <a:lnTo>
                    <a:pt x="1991" y="480"/>
                  </a:lnTo>
                  <a:lnTo>
                    <a:pt x="2021" y="534"/>
                  </a:lnTo>
                  <a:lnTo>
                    <a:pt x="2040" y="582"/>
                  </a:lnTo>
                  <a:lnTo>
                    <a:pt x="2064" y="630"/>
                  </a:lnTo>
                  <a:lnTo>
                    <a:pt x="2076" y="666"/>
                  </a:lnTo>
                  <a:lnTo>
                    <a:pt x="2082" y="683"/>
                  </a:lnTo>
                  <a:lnTo>
                    <a:pt x="2070" y="695"/>
                  </a:lnTo>
                  <a:lnTo>
                    <a:pt x="2052" y="695"/>
                  </a:lnTo>
                  <a:lnTo>
                    <a:pt x="2021" y="695"/>
                  </a:lnTo>
                  <a:lnTo>
                    <a:pt x="1997" y="695"/>
                  </a:lnTo>
                  <a:lnTo>
                    <a:pt x="1973" y="689"/>
                  </a:lnTo>
                  <a:lnTo>
                    <a:pt x="1955" y="683"/>
                  </a:lnTo>
                  <a:lnTo>
                    <a:pt x="1949" y="683"/>
                  </a:lnTo>
                  <a:lnTo>
                    <a:pt x="1949" y="677"/>
                  </a:lnTo>
                  <a:lnTo>
                    <a:pt x="1943" y="672"/>
                  </a:lnTo>
                  <a:lnTo>
                    <a:pt x="1913" y="636"/>
                  </a:lnTo>
                  <a:lnTo>
                    <a:pt x="1806" y="324"/>
                  </a:lnTo>
                  <a:lnTo>
                    <a:pt x="1776" y="330"/>
                  </a:lnTo>
                  <a:lnTo>
                    <a:pt x="1746" y="330"/>
                  </a:lnTo>
                  <a:lnTo>
                    <a:pt x="1703" y="312"/>
                  </a:lnTo>
                  <a:lnTo>
                    <a:pt x="1673" y="288"/>
                  </a:lnTo>
                  <a:lnTo>
                    <a:pt x="1667" y="276"/>
                  </a:lnTo>
                  <a:lnTo>
                    <a:pt x="1655" y="270"/>
                  </a:lnTo>
                  <a:lnTo>
                    <a:pt x="1637" y="276"/>
                  </a:lnTo>
                  <a:lnTo>
                    <a:pt x="1631" y="288"/>
                  </a:lnTo>
                  <a:lnTo>
                    <a:pt x="1625" y="306"/>
                  </a:lnTo>
                  <a:lnTo>
                    <a:pt x="1625" y="312"/>
                  </a:lnTo>
                  <a:lnTo>
                    <a:pt x="1643" y="318"/>
                  </a:lnTo>
                  <a:lnTo>
                    <a:pt x="1655" y="336"/>
                  </a:lnTo>
                  <a:lnTo>
                    <a:pt x="1667" y="366"/>
                  </a:lnTo>
                  <a:lnTo>
                    <a:pt x="1673" y="402"/>
                  </a:lnTo>
                  <a:lnTo>
                    <a:pt x="1673" y="408"/>
                  </a:lnTo>
                  <a:lnTo>
                    <a:pt x="1673" y="414"/>
                  </a:lnTo>
                  <a:lnTo>
                    <a:pt x="1716" y="761"/>
                  </a:lnTo>
                  <a:lnTo>
                    <a:pt x="1716" y="773"/>
                  </a:lnTo>
                  <a:lnTo>
                    <a:pt x="1716" y="779"/>
                  </a:lnTo>
                  <a:lnTo>
                    <a:pt x="1709" y="773"/>
                  </a:lnTo>
                  <a:lnTo>
                    <a:pt x="1703" y="755"/>
                  </a:lnTo>
                  <a:lnTo>
                    <a:pt x="1697" y="749"/>
                  </a:lnTo>
                  <a:lnTo>
                    <a:pt x="1691" y="737"/>
                  </a:lnTo>
                  <a:lnTo>
                    <a:pt x="1679" y="713"/>
                  </a:lnTo>
                  <a:lnTo>
                    <a:pt x="1661" y="672"/>
                  </a:lnTo>
                  <a:lnTo>
                    <a:pt x="1643" y="630"/>
                  </a:lnTo>
                  <a:lnTo>
                    <a:pt x="1613" y="582"/>
                  </a:lnTo>
                  <a:lnTo>
                    <a:pt x="1589" y="540"/>
                  </a:lnTo>
                  <a:lnTo>
                    <a:pt x="1560" y="510"/>
                  </a:lnTo>
                  <a:lnTo>
                    <a:pt x="1536" y="492"/>
                  </a:lnTo>
                  <a:lnTo>
                    <a:pt x="1494" y="480"/>
                  </a:lnTo>
                  <a:lnTo>
                    <a:pt x="1446" y="480"/>
                  </a:lnTo>
                  <a:lnTo>
                    <a:pt x="1397" y="486"/>
                  </a:lnTo>
                  <a:lnTo>
                    <a:pt x="1349" y="498"/>
                  </a:lnTo>
                  <a:lnTo>
                    <a:pt x="1248" y="528"/>
                  </a:lnTo>
                  <a:lnTo>
                    <a:pt x="1158" y="570"/>
                  </a:lnTo>
                  <a:lnTo>
                    <a:pt x="1104" y="600"/>
                  </a:lnTo>
                  <a:lnTo>
                    <a:pt x="1037" y="624"/>
                  </a:lnTo>
                  <a:lnTo>
                    <a:pt x="996" y="630"/>
                  </a:lnTo>
                  <a:lnTo>
                    <a:pt x="948" y="630"/>
                  </a:lnTo>
                  <a:lnTo>
                    <a:pt x="900" y="618"/>
                  </a:lnTo>
                  <a:lnTo>
                    <a:pt x="840" y="588"/>
                  </a:lnTo>
                  <a:lnTo>
                    <a:pt x="714" y="534"/>
                  </a:lnTo>
                  <a:lnTo>
                    <a:pt x="582" y="474"/>
                  </a:lnTo>
                  <a:lnTo>
                    <a:pt x="443" y="408"/>
                  </a:lnTo>
                  <a:lnTo>
                    <a:pt x="318" y="348"/>
                  </a:lnTo>
                  <a:lnTo>
                    <a:pt x="198" y="288"/>
                  </a:lnTo>
                  <a:lnTo>
                    <a:pt x="149" y="264"/>
                  </a:lnTo>
                  <a:lnTo>
                    <a:pt x="102" y="240"/>
                  </a:lnTo>
                  <a:lnTo>
                    <a:pt x="0" y="187"/>
                  </a:lnTo>
                  <a:lnTo>
                    <a:pt x="0" y="460"/>
                  </a:lnTo>
                  <a:lnTo>
                    <a:pt x="36" y="474"/>
                  </a:lnTo>
                  <a:lnTo>
                    <a:pt x="149" y="516"/>
                  </a:lnTo>
                  <a:lnTo>
                    <a:pt x="216" y="540"/>
                  </a:lnTo>
                  <a:lnTo>
                    <a:pt x="288" y="570"/>
                  </a:lnTo>
                  <a:lnTo>
                    <a:pt x="348" y="594"/>
                  </a:lnTo>
                  <a:lnTo>
                    <a:pt x="396" y="618"/>
                  </a:lnTo>
                  <a:lnTo>
                    <a:pt x="432" y="636"/>
                  </a:lnTo>
                  <a:lnTo>
                    <a:pt x="461" y="654"/>
                  </a:lnTo>
                  <a:lnTo>
                    <a:pt x="504" y="672"/>
                  </a:lnTo>
                  <a:lnTo>
                    <a:pt x="588" y="707"/>
                  </a:lnTo>
                  <a:lnTo>
                    <a:pt x="684" y="743"/>
                  </a:lnTo>
                  <a:lnTo>
                    <a:pt x="725" y="755"/>
                  </a:lnTo>
                  <a:lnTo>
                    <a:pt x="761" y="767"/>
                  </a:lnTo>
                  <a:lnTo>
                    <a:pt x="828" y="779"/>
                  </a:lnTo>
                  <a:lnTo>
                    <a:pt x="894" y="785"/>
                  </a:lnTo>
                  <a:lnTo>
                    <a:pt x="966" y="791"/>
                  </a:lnTo>
                  <a:lnTo>
                    <a:pt x="1031" y="791"/>
                  </a:lnTo>
                  <a:lnTo>
                    <a:pt x="1092" y="785"/>
                  </a:lnTo>
                  <a:lnTo>
                    <a:pt x="1146" y="785"/>
                  </a:lnTo>
                  <a:lnTo>
                    <a:pt x="1176" y="779"/>
                  </a:lnTo>
                  <a:lnTo>
                    <a:pt x="1188" y="779"/>
                  </a:lnTo>
                  <a:lnTo>
                    <a:pt x="1236" y="785"/>
                  </a:lnTo>
                  <a:lnTo>
                    <a:pt x="1278" y="791"/>
                  </a:lnTo>
                  <a:lnTo>
                    <a:pt x="1307" y="803"/>
                  </a:lnTo>
                  <a:lnTo>
                    <a:pt x="1337" y="809"/>
                  </a:lnTo>
                  <a:lnTo>
                    <a:pt x="1379" y="827"/>
                  </a:lnTo>
                  <a:lnTo>
                    <a:pt x="1404" y="845"/>
                  </a:lnTo>
                  <a:lnTo>
                    <a:pt x="1416" y="863"/>
                  </a:lnTo>
                  <a:lnTo>
                    <a:pt x="1416" y="875"/>
                  </a:lnTo>
                  <a:lnTo>
                    <a:pt x="1416" y="881"/>
                  </a:lnTo>
                  <a:lnTo>
                    <a:pt x="1416" y="887"/>
                  </a:lnTo>
                  <a:lnTo>
                    <a:pt x="1410" y="887"/>
                  </a:lnTo>
                  <a:lnTo>
                    <a:pt x="1397" y="893"/>
                  </a:lnTo>
                  <a:lnTo>
                    <a:pt x="1379" y="905"/>
                  </a:lnTo>
                  <a:lnTo>
                    <a:pt x="1361" y="923"/>
                  </a:lnTo>
                  <a:lnTo>
                    <a:pt x="1355" y="941"/>
                  </a:lnTo>
                  <a:lnTo>
                    <a:pt x="1361" y="971"/>
                  </a:lnTo>
                  <a:lnTo>
                    <a:pt x="1367" y="989"/>
                  </a:lnTo>
                  <a:lnTo>
                    <a:pt x="1385" y="1007"/>
                  </a:lnTo>
                  <a:lnTo>
                    <a:pt x="1404" y="1025"/>
                  </a:lnTo>
                  <a:lnTo>
                    <a:pt x="1434" y="1049"/>
                  </a:lnTo>
                  <a:lnTo>
                    <a:pt x="1464" y="1067"/>
                  </a:lnTo>
                  <a:lnTo>
                    <a:pt x="1494" y="1085"/>
                  </a:lnTo>
                  <a:lnTo>
                    <a:pt x="1554" y="1091"/>
                  </a:lnTo>
                  <a:lnTo>
                    <a:pt x="1607" y="1085"/>
                  </a:lnTo>
                  <a:lnTo>
                    <a:pt x="1661" y="1067"/>
                  </a:lnTo>
                  <a:lnTo>
                    <a:pt x="1697" y="1043"/>
                  </a:lnTo>
                  <a:lnTo>
                    <a:pt x="1734" y="1019"/>
                  </a:lnTo>
                  <a:lnTo>
                    <a:pt x="1752" y="995"/>
                  </a:lnTo>
                  <a:lnTo>
                    <a:pt x="1758" y="989"/>
                  </a:lnTo>
                  <a:lnTo>
                    <a:pt x="1812" y="989"/>
                  </a:lnTo>
                  <a:lnTo>
                    <a:pt x="1860" y="983"/>
                  </a:lnTo>
                  <a:lnTo>
                    <a:pt x="1907" y="965"/>
                  </a:lnTo>
                  <a:lnTo>
                    <a:pt x="1943" y="941"/>
                  </a:lnTo>
                  <a:lnTo>
                    <a:pt x="1973" y="917"/>
                  </a:lnTo>
                  <a:lnTo>
                    <a:pt x="2003" y="899"/>
                  </a:lnTo>
                  <a:lnTo>
                    <a:pt x="2015" y="881"/>
                  </a:lnTo>
                  <a:lnTo>
                    <a:pt x="2021" y="875"/>
                  </a:lnTo>
                  <a:lnTo>
                    <a:pt x="2201" y="899"/>
                  </a:lnTo>
                  <a:lnTo>
                    <a:pt x="2243" y="905"/>
                  </a:lnTo>
                  <a:lnTo>
                    <a:pt x="2273" y="899"/>
                  </a:lnTo>
                  <a:lnTo>
                    <a:pt x="2327" y="887"/>
                  </a:lnTo>
                  <a:lnTo>
                    <a:pt x="2364" y="863"/>
                  </a:lnTo>
                  <a:lnTo>
                    <a:pt x="2388" y="827"/>
                  </a:lnTo>
                  <a:lnTo>
                    <a:pt x="2400" y="797"/>
                  </a:lnTo>
                  <a:lnTo>
                    <a:pt x="2400" y="767"/>
                  </a:lnTo>
                  <a:lnTo>
                    <a:pt x="2400" y="743"/>
                  </a:lnTo>
                  <a:lnTo>
                    <a:pt x="2400" y="737"/>
                  </a:lnTo>
                  <a:lnTo>
                    <a:pt x="2418" y="737"/>
                  </a:lnTo>
                  <a:lnTo>
                    <a:pt x="2436" y="731"/>
                  </a:lnTo>
                  <a:lnTo>
                    <a:pt x="2471" y="701"/>
                  </a:lnTo>
                  <a:lnTo>
                    <a:pt x="2513" y="660"/>
                  </a:lnTo>
                  <a:lnTo>
                    <a:pt x="2555" y="606"/>
                  </a:lnTo>
                  <a:lnTo>
                    <a:pt x="2591" y="552"/>
                  </a:lnTo>
                  <a:lnTo>
                    <a:pt x="2621" y="504"/>
                  </a:lnTo>
                  <a:lnTo>
                    <a:pt x="2639" y="468"/>
                  </a:lnTo>
                  <a:lnTo>
                    <a:pt x="2646" y="462"/>
                  </a:lnTo>
                  <a:lnTo>
                    <a:pt x="2646" y="456"/>
                  </a:lnTo>
                  <a:lnTo>
                    <a:pt x="2693" y="374"/>
                  </a:lnTo>
                  <a:lnTo>
                    <a:pt x="2723" y="299"/>
                  </a:lnTo>
                  <a:close/>
                </a:path>
              </a:pathLst>
            </a:custGeom>
            <a:solidFill>
              <a:schemeClr val="bg1"/>
            </a:solidFill>
            <a:ln>
              <a:noFill/>
            </a:ln>
            <a:extLst>
              <a:ext uri="{91240B29-F687-4F45-9708-019B960494DF}">
                <a14:hiddenLine xmlns:a14="http://schemas.microsoft.com/office/drawing/2010/main" w="9525">
                  <a:solidFill>
                    <a:schemeClr val="tx1"/>
                  </a:solidFill>
                  <a:round/>
                  <a:headEnd/>
                  <a:tailEnd/>
                </a14:hiddenLine>
              </a:ext>
            </a:extLst>
          </p:spPr>
          <p:txBody>
            <a:bodyPr/>
            <a:lstStyle/>
            <a:p>
              <a:endParaRPr lang="en-US"/>
            </a:p>
          </p:txBody>
        </p:sp>
      </p:grpSp>
      <p:sp>
        <p:nvSpPr>
          <p:cNvPr id="5138" name="Rectangle 18"/>
          <p:cNvSpPr>
            <a:spLocks noGrp="1" noChangeArrowheads="1"/>
          </p:cNvSpPr>
          <p:nvPr>
            <p:ph type="ctrTitle" sz="quarter"/>
          </p:nvPr>
        </p:nvSpPr>
        <p:spPr>
          <a:xfrm>
            <a:off x="914400" y="1768476"/>
            <a:ext cx="10363200" cy="1736725"/>
          </a:xfrm>
        </p:spPr>
        <p:txBody>
          <a:bodyPr anchor="b"/>
          <a:lstStyle>
            <a:lvl1pPr>
              <a:defRPr sz="5400"/>
            </a:lvl1pPr>
          </a:lstStyle>
          <a:p>
            <a:pPr lvl="0"/>
            <a:r>
              <a:rPr lang="en-US" noProof="0"/>
              <a:t>Click to edit Master title style</a:t>
            </a:r>
          </a:p>
        </p:txBody>
      </p:sp>
      <p:sp>
        <p:nvSpPr>
          <p:cNvPr id="5139" name="Rectangle 19"/>
          <p:cNvSpPr>
            <a:spLocks noGrp="1" noChangeArrowheads="1"/>
          </p:cNvSpPr>
          <p:nvPr>
            <p:ph type="subTitle" sz="quarter" idx="1"/>
          </p:nvPr>
        </p:nvSpPr>
        <p:spPr>
          <a:xfrm>
            <a:off x="1828800" y="3886200"/>
            <a:ext cx="8534400" cy="1752600"/>
          </a:xfrm>
        </p:spPr>
        <p:txBody>
          <a:bodyPr/>
          <a:lstStyle>
            <a:lvl1pPr marL="0" indent="0" algn="ctr">
              <a:buFontTx/>
              <a:buNone/>
              <a:defRPr/>
            </a:lvl1pPr>
          </a:lstStyle>
          <a:p>
            <a:pPr lvl="0"/>
            <a:r>
              <a:rPr lang="en-US" noProof="0"/>
              <a:t>Click to edit Master subtitle style</a:t>
            </a:r>
          </a:p>
        </p:txBody>
      </p:sp>
      <p:sp>
        <p:nvSpPr>
          <p:cNvPr id="18" name="Rectangle 20">
            <a:extLst>
              <a:ext uri="{FF2B5EF4-FFF2-40B4-BE49-F238E27FC236}">
                <a16:creationId xmlns:a16="http://schemas.microsoft.com/office/drawing/2014/main" id="{D17E7203-ABD0-55FF-C83E-567A83BF8F8B}"/>
              </a:ext>
            </a:extLst>
          </p:cNvPr>
          <p:cNvSpPr>
            <a:spLocks noGrp="1" noChangeArrowheads="1"/>
          </p:cNvSpPr>
          <p:nvPr>
            <p:ph type="dt" sz="quarter" idx="10"/>
          </p:nvPr>
        </p:nvSpPr>
        <p:spPr/>
        <p:txBody>
          <a:bodyPr/>
          <a:lstStyle>
            <a:lvl1pPr>
              <a:defRPr/>
            </a:lvl1pPr>
          </a:lstStyle>
          <a:p>
            <a:pPr>
              <a:defRPr/>
            </a:pPr>
            <a:endParaRPr lang="en-US"/>
          </a:p>
        </p:txBody>
      </p:sp>
      <p:sp>
        <p:nvSpPr>
          <p:cNvPr id="19" name="Rectangle 21">
            <a:extLst>
              <a:ext uri="{FF2B5EF4-FFF2-40B4-BE49-F238E27FC236}">
                <a16:creationId xmlns:a16="http://schemas.microsoft.com/office/drawing/2014/main" id="{5540B5EB-FFF9-7CF5-B74D-425B6486DC3D}"/>
              </a:ext>
            </a:extLst>
          </p:cNvPr>
          <p:cNvSpPr>
            <a:spLocks noGrp="1" noChangeArrowheads="1"/>
          </p:cNvSpPr>
          <p:nvPr>
            <p:ph type="ftr" sz="quarter" idx="11"/>
          </p:nvPr>
        </p:nvSpPr>
        <p:spPr/>
        <p:txBody>
          <a:bodyPr/>
          <a:lstStyle>
            <a:lvl1pPr>
              <a:defRPr/>
            </a:lvl1pPr>
          </a:lstStyle>
          <a:p>
            <a:pPr>
              <a:defRPr/>
            </a:pPr>
            <a:endParaRPr lang="en-US"/>
          </a:p>
        </p:txBody>
      </p:sp>
      <p:sp>
        <p:nvSpPr>
          <p:cNvPr id="20" name="Rectangle 22">
            <a:extLst>
              <a:ext uri="{FF2B5EF4-FFF2-40B4-BE49-F238E27FC236}">
                <a16:creationId xmlns:a16="http://schemas.microsoft.com/office/drawing/2014/main" id="{E5C02C31-9F49-92F6-D2B5-1C755B7B153B}"/>
              </a:ext>
            </a:extLst>
          </p:cNvPr>
          <p:cNvSpPr>
            <a:spLocks noGrp="1" noChangeArrowheads="1"/>
          </p:cNvSpPr>
          <p:nvPr>
            <p:ph type="sldNum" sz="quarter" idx="12"/>
          </p:nvPr>
        </p:nvSpPr>
        <p:spPr/>
        <p:txBody>
          <a:bodyPr/>
          <a:lstStyle>
            <a:lvl1pPr>
              <a:defRPr smtClean="0"/>
            </a:lvl1pPr>
          </a:lstStyle>
          <a:p>
            <a:pPr>
              <a:defRPr/>
            </a:pPr>
            <a:fld id="{552D3168-1253-4239-B9B9-24093E6A2990}" type="slidenum">
              <a:rPr lang="en-US" altLang="en-US"/>
              <a:pPr>
                <a:defRPr/>
              </a:pPr>
              <a:t>‹#›</a:t>
            </a:fld>
            <a:endParaRPr lang="en-US" altLang="en-US"/>
          </a:p>
        </p:txBody>
      </p:sp>
    </p:spTree>
    <p:extLst>
      <p:ext uri="{BB962C8B-B14F-4D97-AF65-F5344CB8AC3E}">
        <p14:creationId xmlns:p14="http://schemas.microsoft.com/office/powerpoint/2010/main" val="1807965564"/>
      </p:ext>
    </p:extLst>
  </p:cSld>
  <p:clrMapOvr>
    <a:masterClrMapping/>
  </p:clrMapOvr>
</p:sldLayout>
</file>

<file path=ppt/slideLayouts/slideLayout28.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Rectangle 19">
            <a:extLst>
              <a:ext uri="{FF2B5EF4-FFF2-40B4-BE49-F238E27FC236}">
                <a16:creationId xmlns:a16="http://schemas.microsoft.com/office/drawing/2014/main" id="{627CA32C-A914-9F82-ACDA-D17EC5937AD1}"/>
              </a:ext>
            </a:extLst>
          </p:cNvPr>
          <p:cNvSpPr>
            <a:spLocks noGrp="1" noChangeArrowheads="1"/>
          </p:cNvSpPr>
          <p:nvPr>
            <p:ph type="dt" sz="half" idx="10"/>
          </p:nvPr>
        </p:nvSpPr>
        <p:spPr>
          <a:ln/>
        </p:spPr>
        <p:txBody>
          <a:bodyPr/>
          <a:lstStyle>
            <a:lvl1pPr>
              <a:defRPr/>
            </a:lvl1pPr>
          </a:lstStyle>
          <a:p>
            <a:pPr>
              <a:defRPr/>
            </a:pPr>
            <a:endParaRPr lang="en-US"/>
          </a:p>
        </p:txBody>
      </p:sp>
      <p:sp>
        <p:nvSpPr>
          <p:cNvPr id="5" name="Rectangle 20">
            <a:extLst>
              <a:ext uri="{FF2B5EF4-FFF2-40B4-BE49-F238E27FC236}">
                <a16:creationId xmlns:a16="http://schemas.microsoft.com/office/drawing/2014/main" id="{6EB6A7B0-422B-55B8-95A2-5B0A13BB10DE}"/>
              </a:ext>
            </a:extLst>
          </p:cNvPr>
          <p:cNvSpPr>
            <a:spLocks noGrp="1" noChangeArrowheads="1"/>
          </p:cNvSpPr>
          <p:nvPr>
            <p:ph type="ftr" sz="quarter" idx="11"/>
          </p:nvPr>
        </p:nvSpPr>
        <p:spPr>
          <a:ln/>
        </p:spPr>
        <p:txBody>
          <a:bodyPr/>
          <a:lstStyle>
            <a:lvl1pPr>
              <a:defRPr/>
            </a:lvl1pPr>
          </a:lstStyle>
          <a:p>
            <a:pPr>
              <a:defRPr/>
            </a:pPr>
            <a:endParaRPr lang="en-US"/>
          </a:p>
        </p:txBody>
      </p:sp>
      <p:sp>
        <p:nvSpPr>
          <p:cNvPr id="6" name="Rectangle 21">
            <a:extLst>
              <a:ext uri="{FF2B5EF4-FFF2-40B4-BE49-F238E27FC236}">
                <a16:creationId xmlns:a16="http://schemas.microsoft.com/office/drawing/2014/main" id="{CCAF3922-7B63-91E7-E5D8-BBF997B62C39}"/>
              </a:ext>
            </a:extLst>
          </p:cNvPr>
          <p:cNvSpPr>
            <a:spLocks noGrp="1" noChangeArrowheads="1"/>
          </p:cNvSpPr>
          <p:nvPr>
            <p:ph type="sldNum" sz="quarter" idx="12"/>
          </p:nvPr>
        </p:nvSpPr>
        <p:spPr>
          <a:ln/>
        </p:spPr>
        <p:txBody>
          <a:bodyPr/>
          <a:lstStyle>
            <a:lvl1pPr>
              <a:defRPr/>
            </a:lvl1pPr>
          </a:lstStyle>
          <a:p>
            <a:pPr>
              <a:defRPr/>
            </a:pPr>
            <a:fld id="{34A0CF03-5589-4CE9-998C-08E1BBDBAAAA}" type="slidenum">
              <a:rPr lang="en-US" altLang="en-US"/>
              <a:pPr>
                <a:defRPr/>
              </a:pPr>
              <a:t>‹#›</a:t>
            </a:fld>
            <a:endParaRPr lang="en-US" altLang="en-US"/>
          </a:p>
        </p:txBody>
      </p:sp>
    </p:spTree>
    <p:extLst>
      <p:ext uri="{BB962C8B-B14F-4D97-AF65-F5344CB8AC3E}">
        <p14:creationId xmlns:p14="http://schemas.microsoft.com/office/powerpoint/2010/main" val="1666410135"/>
      </p:ext>
    </p:extLst>
  </p:cSld>
  <p:clrMapOvr>
    <a:masterClrMapping/>
  </p:clrMapOvr>
</p:sldLayout>
</file>

<file path=ppt/slideLayouts/slideLayout29.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963084" y="4406901"/>
            <a:ext cx="10363200" cy="1362075"/>
          </a:xfrm>
        </p:spPr>
        <p:txBody>
          <a:bodyPr anchor="t"/>
          <a:lstStyle>
            <a:lvl1pPr algn="l">
              <a:defRPr sz="4000" b="1" cap="all"/>
            </a:lvl1pPr>
          </a:lstStyle>
          <a:p>
            <a:r>
              <a:rPr lang="en-US"/>
              <a:t>Click to edit Master title style</a:t>
            </a:r>
          </a:p>
        </p:txBody>
      </p:sp>
      <p:sp>
        <p:nvSpPr>
          <p:cNvPr id="3" name="Text Placeholder 2"/>
          <p:cNvSpPr>
            <a:spLocks noGrp="1"/>
          </p:cNvSpPr>
          <p:nvPr>
            <p:ph type="body" idx="1"/>
          </p:nvPr>
        </p:nvSpPr>
        <p:spPr>
          <a:xfrm>
            <a:off x="963084" y="2906713"/>
            <a:ext cx="103632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a:t>Click to edit Master text styles</a:t>
            </a:r>
          </a:p>
        </p:txBody>
      </p:sp>
      <p:sp>
        <p:nvSpPr>
          <p:cNvPr id="4" name="Rectangle 19">
            <a:extLst>
              <a:ext uri="{FF2B5EF4-FFF2-40B4-BE49-F238E27FC236}">
                <a16:creationId xmlns:a16="http://schemas.microsoft.com/office/drawing/2014/main" id="{0E041152-D274-8843-DF21-E2F4665515EF}"/>
              </a:ext>
            </a:extLst>
          </p:cNvPr>
          <p:cNvSpPr>
            <a:spLocks noGrp="1" noChangeArrowheads="1"/>
          </p:cNvSpPr>
          <p:nvPr>
            <p:ph type="dt" sz="half" idx="10"/>
          </p:nvPr>
        </p:nvSpPr>
        <p:spPr>
          <a:ln/>
        </p:spPr>
        <p:txBody>
          <a:bodyPr/>
          <a:lstStyle>
            <a:lvl1pPr>
              <a:defRPr/>
            </a:lvl1pPr>
          </a:lstStyle>
          <a:p>
            <a:pPr>
              <a:defRPr/>
            </a:pPr>
            <a:endParaRPr lang="en-US"/>
          </a:p>
        </p:txBody>
      </p:sp>
      <p:sp>
        <p:nvSpPr>
          <p:cNvPr id="5" name="Rectangle 20">
            <a:extLst>
              <a:ext uri="{FF2B5EF4-FFF2-40B4-BE49-F238E27FC236}">
                <a16:creationId xmlns:a16="http://schemas.microsoft.com/office/drawing/2014/main" id="{6AACE7C0-6B5D-B59C-D964-09C481CBEA6B}"/>
              </a:ext>
            </a:extLst>
          </p:cNvPr>
          <p:cNvSpPr>
            <a:spLocks noGrp="1" noChangeArrowheads="1"/>
          </p:cNvSpPr>
          <p:nvPr>
            <p:ph type="ftr" sz="quarter" idx="11"/>
          </p:nvPr>
        </p:nvSpPr>
        <p:spPr>
          <a:ln/>
        </p:spPr>
        <p:txBody>
          <a:bodyPr/>
          <a:lstStyle>
            <a:lvl1pPr>
              <a:defRPr/>
            </a:lvl1pPr>
          </a:lstStyle>
          <a:p>
            <a:pPr>
              <a:defRPr/>
            </a:pPr>
            <a:endParaRPr lang="en-US"/>
          </a:p>
        </p:txBody>
      </p:sp>
      <p:sp>
        <p:nvSpPr>
          <p:cNvPr id="6" name="Rectangle 21">
            <a:extLst>
              <a:ext uri="{FF2B5EF4-FFF2-40B4-BE49-F238E27FC236}">
                <a16:creationId xmlns:a16="http://schemas.microsoft.com/office/drawing/2014/main" id="{8837DB5C-4821-43F4-4437-9C006BE99BF4}"/>
              </a:ext>
            </a:extLst>
          </p:cNvPr>
          <p:cNvSpPr>
            <a:spLocks noGrp="1" noChangeArrowheads="1"/>
          </p:cNvSpPr>
          <p:nvPr>
            <p:ph type="sldNum" sz="quarter" idx="12"/>
          </p:nvPr>
        </p:nvSpPr>
        <p:spPr>
          <a:ln/>
        </p:spPr>
        <p:txBody>
          <a:bodyPr/>
          <a:lstStyle>
            <a:lvl1pPr>
              <a:defRPr/>
            </a:lvl1pPr>
          </a:lstStyle>
          <a:p>
            <a:pPr>
              <a:defRPr/>
            </a:pPr>
            <a:fld id="{ED605AE1-453F-4BA4-A956-DC43B66BBDC9}" type="slidenum">
              <a:rPr lang="en-US" altLang="en-US"/>
              <a:pPr>
                <a:defRPr/>
              </a:pPr>
              <a:t>‹#›</a:t>
            </a:fld>
            <a:endParaRPr lang="en-US" altLang="en-US"/>
          </a:p>
        </p:txBody>
      </p:sp>
    </p:spTree>
    <p:extLst>
      <p:ext uri="{BB962C8B-B14F-4D97-AF65-F5344CB8AC3E}">
        <p14:creationId xmlns:p14="http://schemas.microsoft.com/office/powerpoint/2010/main" val="1213186731"/>
      </p:ext>
    </p:extLst>
  </p:cSld>
  <p:clrMapOvr>
    <a:masterClrMapping/>
  </p:clrMapOvr>
</p:sldLayout>
</file>

<file path=ppt/slideLayouts/slideLayout30.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609600" y="1600200"/>
            <a:ext cx="5384800" cy="4495800"/>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6197600" y="1600200"/>
            <a:ext cx="5384800" cy="4495800"/>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Rectangle 19">
            <a:extLst>
              <a:ext uri="{FF2B5EF4-FFF2-40B4-BE49-F238E27FC236}">
                <a16:creationId xmlns:a16="http://schemas.microsoft.com/office/drawing/2014/main" id="{EF61A193-2A2C-0CAD-C516-0303696DA546}"/>
              </a:ext>
            </a:extLst>
          </p:cNvPr>
          <p:cNvSpPr>
            <a:spLocks noGrp="1" noChangeArrowheads="1"/>
          </p:cNvSpPr>
          <p:nvPr>
            <p:ph type="dt" sz="half" idx="10"/>
          </p:nvPr>
        </p:nvSpPr>
        <p:spPr>
          <a:ln/>
        </p:spPr>
        <p:txBody>
          <a:bodyPr/>
          <a:lstStyle>
            <a:lvl1pPr>
              <a:defRPr/>
            </a:lvl1pPr>
          </a:lstStyle>
          <a:p>
            <a:pPr>
              <a:defRPr/>
            </a:pPr>
            <a:endParaRPr lang="en-US"/>
          </a:p>
        </p:txBody>
      </p:sp>
      <p:sp>
        <p:nvSpPr>
          <p:cNvPr id="6" name="Rectangle 20">
            <a:extLst>
              <a:ext uri="{FF2B5EF4-FFF2-40B4-BE49-F238E27FC236}">
                <a16:creationId xmlns:a16="http://schemas.microsoft.com/office/drawing/2014/main" id="{3F669B8F-7BA0-82D1-6A62-6AF555763EC5}"/>
              </a:ext>
            </a:extLst>
          </p:cNvPr>
          <p:cNvSpPr>
            <a:spLocks noGrp="1" noChangeArrowheads="1"/>
          </p:cNvSpPr>
          <p:nvPr>
            <p:ph type="ftr" sz="quarter" idx="11"/>
          </p:nvPr>
        </p:nvSpPr>
        <p:spPr>
          <a:ln/>
        </p:spPr>
        <p:txBody>
          <a:bodyPr/>
          <a:lstStyle>
            <a:lvl1pPr>
              <a:defRPr/>
            </a:lvl1pPr>
          </a:lstStyle>
          <a:p>
            <a:pPr>
              <a:defRPr/>
            </a:pPr>
            <a:endParaRPr lang="en-US"/>
          </a:p>
        </p:txBody>
      </p:sp>
      <p:sp>
        <p:nvSpPr>
          <p:cNvPr id="7" name="Rectangle 21">
            <a:extLst>
              <a:ext uri="{FF2B5EF4-FFF2-40B4-BE49-F238E27FC236}">
                <a16:creationId xmlns:a16="http://schemas.microsoft.com/office/drawing/2014/main" id="{199A7C0B-3E0E-B2CA-419E-708CCFABAE3D}"/>
              </a:ext>
            </a:extLst>
          </p:cNvPr>
          <p:cNvSpPr>
            <a:spLocks noGrp="1" noChangeArrowheads="1"/>
          </p:cNvSpPr>
          <p:nvPr>
            <p:ph type="sldNum" sz="quarter" idx="12"/>
          </p:nvPr>
        </p:nvSpPr>
        <p:spPr>
          <a:ln/>
        </p:spPr>
        <p:txBody>
          <a:bodyPr/>
          <a:lstStyle>
            <a:lvl1pPr>
              <a:defRPr/>
            </a:lvl1pPr>
          </a:lstStyle>
          <a:p>
            <a:pPr>
              <a:defRPr/>
            </a:pPr>
            <a:fld id="{CD59839C-4C39-45E8-93D9-2C5308A8FC9F}" type="slidenum">
              <a:rPr lang="en-US" altLang="en-US"/>
              <a:pPr>
                <a:defRPr/>
              </a:pPr>
              <a:t>‹#›</a:t>
            </a:fld>
            <a:endParaRPr lang="en-US" altLang="en-US"/>
          </a:p>
        </p:txBody>
      </p:sp>
    </p:spTree>
    <p:extLst>
      <p:ext uri="{BB962C8B-B14F-4D97-AF65-F5344CB8AC3E}">
        <p14:creationId xmlns:p14="http://schemas.microsoft.com/office/powerpoint/2010/main" val="1743083024"/>
      </p:ext>
    </p:extLst>
  </p:cSld>
  <p:clrMapOvr>
    <a:masterClrMapping/>
  </p:clrMapOvr>
</p:sldLayout>
</file>

<file path=ppt/slideLayouts/slideLayout31.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609600" y="1535113"/>
            <a:ext cx="5386917"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609600" y="2174875"/>
            <a:ext cx="5386917"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6193368" y="1535113"/>
            <a:ext cx="5389033"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193368" y="2174875"/>
            <a:ext cx="5389033"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Rectangle 19">
            <a:extLst>
              <a:ext uri="{FF2B5EF4-FFF2-40B4-BE49-F238E27FC236}">
                <a16:creationId xmlns:a16="http://schemas.microsoft.com/office/drawing/2014/main" id="{3F1FC70F-318E-D449-E25D-EE9A9F9FBBED}"/>
              </a:ext>
            </a:extLst>
          </p:cNvPr>
          <p:cNvSpPr>
            <a:spLocks noGrp="1" noChangeArrowheads="1"/>
          </p:cNvSpPr>
          <p:nvPr>
            <p:ph type="dt" sz="half" idx="10"/>
          </p:nvPr>
        </p:nvSpPr>
        <p:spPr>
          <a:ln/>
        </p:spPr>
        <p:txBody>
          <a:bodyPr/>
          <a:lstStyle>
            <a:lvl1pPr>
              <a:defRPr/>
            </a:lvl1pPr>
          </a:lstStyle>
          <a:p>
            <a:pPr>
              <a:defRPr/>
            </a:pPr>
            <a:endParaRPr lang="en-US"/>
          </a:p>
        </p:txBody>
      </p:sp>
      <p:sp>
        <p:nvSpPr>
          <p:cNvPr id="8" name="Rectangle 20">
            <a:extLst>
              <a:ext uri="{FF2B5EF4-FFF2-40B4-BE49-F238E27FC236}">
                <a16:creationId xmlns:a16="http://schemas.microsoft.com/office/drawing/2014/main" id="{37CCAFED-A01A-CCAA-57FD-A8DD6823B540}"/>
              </a:ext>
            </a:extLst>
          </p:cNvPr>
          <p:cNvSpPr>
            <a:spLocks noGrp="1" noChangeArrowheads="1"/>
          </p:cNvSpPr>
          <p:nvPr>
            <p:ph type="ftr" sz="quarter" idx="11"/>
          </p:nvPr>
        </p:nvSpPr>
        <p:spPr>
          <a:ln/>
        </p:spPr>
        <p:txBody>
          <a:bodyPr/>
          <a:lstStyle>
            <a:lvl1pPr>
              <a:defRPr/>
            </a:lvl1pPr>
          </a:lstStyle>
          <a:p>
            <a:pPr>
              <a:defRPr/>
            </a:pPr>
            <a:endParaRPr lang="en-US"/>
          </a:p>
        </p:txBody>
      </p:sp>
      <p:sp>
        <p:nvSpPr>
          <p:cNvPr id="9" name="Rectangle 21">
            <a:extLst>
              <a:ext uri="{FF2B5EF4-FFF2-40B4-BE49-F238E27FC236}">
                <a16:creationId xmlns:a16="http://schemas.microsoft.com/office/drawing/2014/main" id="{1277561B-0D50-3B4A-20B3-D03E9566731A}"/>
              </a:ext>
            </a:extLst>
          </p:cNvPr>
          <p:cNvSpPr>
            <a:spLocks noGrp="1" noChangeArrowheads="1"/>
          </p:cNvSpPr>
          <p:nvPr>
            <p:ph type="sldNum" sz="quarter" idx="12"/>
          </p:nvPr>
        </p:nvSpPr>
        <p:spPr>
          <a:ln/>
        </p:spPr>
        <p:txBody>
          <a:bodyPr/>
          <a:lstStyle>
            <a:lvl1pPr>
              <a:defRPr/>
            </a:lvl1pPr>
          </a:lstStyle>
          <a:p>
            <a:pPr>
              <a:defRPr/>
            </a:pPr>
            <a:fld id="{033D74D7-27B2-487A-AC90-4440AEB1EF15}" type="slidenum">
              <a:rPr lang="en-US" altLang="en-US"/>
              <a:pPr>
                <a:defRPr/>
              </a:pPr>
              <a:t>‹#›</a:t>
            </a:fld>
            <a:endParaRPr lang="en-US" altLang="en-US"/>
          </a:p>
        </p:txBody>
      </p:sp>
    </p:spTree>
    <p:extLst>
      <p:ext uri="{BB962C8B-B14F-4D97-AF65-F5344CB8AC3E}">
        <p14:creationId xmlns:p14="http://schemas.microsoft.com/office/powerpoint/2010/main" val="3105280889"/>
      </p:ext>
    </p:extLst>
  </p:cSld>
  <p:clrMapOvr>
    <a:masterClrMapping/>
  </p:clrMapOvr>
</p:sldLayout>
</file>

<file path=ppt/slideLayouts/slideLayout32.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Rectangle 19">
            <a:extLst>
              <a:ext uri="{FF2B5EF4-FFF2-40B4-BE49-F238E27FC236}">
                <a16:creationId xmlns:a16="http://schemas.microsoft.com/office/drawing/2014/main" id="{4BA80A22-AF73-AD36-0FDB-D120899BAFD4}"/>
              </a:ext>
            </a:extLst>
          </p:cNvPr>
          <p:cNvSpPr>
            <a:spLocks noGrp="1" noChangeArrowheads="1"/>
          </p:cNvSpPr>
          <p:nvPr>
            <p:ph type="dt" sz="half" idx="10"/>
          </p:nvPr>
        </p:nvSpPr>
        <p:spPr>
          <a:ln/>
        </p:spPr>
        <p:txBody>
          <a:bodyPr/>
          <a:lstStyle>
            <a:lvl1pPr>
              <a:defRPr/>
            </a:lvl1pPr>
          </a:lstStyle>
          <a:p>
            <a:pPr>
              <a:defRPr/>
            </a:pPr>
            <a:endParaRPr lang="en-US"/>
          </a:p>
        </p:txBody>
      </p:sp>
      <p:sp>
        <p:nvSpPr>
          <p:cNvPr id="4" name="Rectangle 20">
            <a:extLst>
              <a:ext uri="{FF2B5EF4-FFF2-40B4-BE49-F238E27FC236}">
                <a16:creationId xmlns:a16="http://schemas.microsoft.com/office/drawing/2014/main" id="{C5F4EAD3-2983-FF86-F609-102F0B435BCC}"/>
              </a:ext>
            </a:extLst>
          </p:cNvPr>
          <p:cNvSpPr>
            <a:spLocks noGrp="1" noChangeArrowheads="1"/>
          </p:cNvSpPr>
          <p:nvPr>
            <p:ph type="ftr" sz="quarter" idx="11"/>
          </p:nvPr>
        </p:nvSpPr>
        <p:spPr>
          <a:ln/>
        </p:spPr>
        <p:txBody>
          <a:bodyPr/>
          <a:lstStyle>
            <a:lvl1pPr>
              <a:defRPr/>
            </a:lvl1pPr>
          </a:lstStyle>
          <a:p>
            <a:pPr>
              <a:defRPr/>
            </a:pPr>
            <a:endParaRPr lang="en-US"/>
          </a:p>
        </p:txBody>
      </p:sp>
      <p:sp>
        <p:nvSpPr>
          <p:cNvPr id="5" name="Rectangle 21">
            <a:extLst>
              <a:ext uri="{FF2B5EF4-FFF2-40B4-BE49-F238E27FC236}">
                <a16:creationId xmlns:a16="http://schemas.microsoft.com/office/drawing/2014/main" id="{43443D1D-AF86-5C23-15B6-CF90D1CEE4AF}"/>
              </a:ext>
            </a:extLst>
          </p:cNvPr>
          <p:cNvSpPr>
            <a:spLocks noGrp="1" noChangeArrowheads="1"/>
          </p:cNvSpPr>
          <p:nvPr>
            <p:ph type="sldNum" sz="quarter" idx="12"/>
          </p:nvPr>
        </p:nvSpPr>
        <p:spPr>
          <a:ln/>
        </p:spPr>
        <p:txBody>
          <a:bodyPr/>
          <a:lstStyle>
            <a:lvl1pPr>
              <a:defRPr/>
            </a:lvl1pPr>
          </a:lstStyle>
          <a:p>
            <a:pPr>
              <a:defRPr/>
            </a:pPr>
            <a:fld id="{7DEB90B7-CA5F-45B2-95BB-11881D974A43}" type="slidenum">
              <a:rPr lang="en-US" altLang="en-US"/>
              <a:pPr>
                <a:defRPr/>
              </a:pPr>
              <a:t>‹#›</a:t>
            </a:fld>
            <a:endParaRPr lang="en-US" altLang="en-US"/>
          </a:p>
        </p:txBody>
      </p:sp>
    </p:spTree>
    <p:extLst>
      <p:ext uri="{BB962C8B-B14F-4D97-AF65-F5344CB8AC3E}">
        <p14:creationId xmlns:p14="http://schemas.microsoft.com/office/powerpoint/2010/main" val="2045044904"/>
      </p:ext>
    </p:extLst>
  </p:cSld>
  <p:clrMapOvr>
    <a:masterClrMapping/>
  </p:clrMapOvr>
</p:sldLayout>
</file>

<file path=ppt/slideLayouts/slideLayout33.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Rectangle 19">
            <a:extLst>
              <a:ext uri="{FF2B5EF4-FFF2-40B4-BE49-F238E27FC236}">
                <a16:creationId xmlns:a16="http://schemas.microsoft.com/office/drawing/2014/main" id="{71E8E91E-14D9-8CA6-2C34-50E5F11FE189}"/>
              </a:ext>
            </a:extLst>
          </p:cNvPr>
          <p:cNvSpPr>
            <a:spLocks noGrp="1" noChangeArrowheads="1"/>
          </p:cNvSpPr>
          <p:nvPr>
            <p:ph type="dt" sz="half" idx="10"/>
          </p:nvPr>
        </p:nvSpPr>
        <p:spPr>
          <a:ln/>
        </p:spPr>
        <p:txBody>
          <a:bodyPr/>
          <a:lstStyle>
            <a:lvl1pPr>
              <a:defRPr/>
            </a:lvl1pPr>
          </a:lstStyle>
          <a:p>
            <a:pPr>
              <a:defRPr/>
            </a:pPr>
            <a:endParaRPr lang="en-US"/>
          </a:p>
        </p:txBody>
      </p:sp>
      <p:sp>
        <p:nvSpPr>
          <p:cNvPr id="3" name="Rectangle 20">
            <a:extLst>
              <a:ext uri="{FF2B5EF4-FFF2-40B4-BE49-F238E27FC236}">
                <a16:creationId xmlns:a16="http://schemas.microsoft.com/office/drawing/2014/main" id="{04DC9540-4863-9A03-4DBD-8209763A5B6C}"/>
              </a:ext>
            </a:extLst>
          </p:cNvPr>
          <p:cNvSpPr>
            <a:spLocks noGrp="1" noChangeArrowheads="1"/>
          </p:cNvSpPr>
          <p:nvPr>
            <p:ph type="ftr" sz="quarter" idx="11"/>
          </p:nvPr>
        </p:nvSpPr>
        <p:spPr>
          <a:ln/>
        </p:spPr>
        <p:txBody>
          <a:bodyPr/>
          <a:lstStyle>
            <a:lvl1pPr>
              <a:defRPr/>
            </a:lvl1pPr>
          </a:lstStyle>
          <a:p>
            <a:pPr>
              <a:defRPr/>
            </a:pPr>
            <a:endParaRPr lang="en-US"/>
          </a:p>
        </p:txBody>
      </p:sp>
      <p:sp>
        <p:nvSpPr>
          <p:cNvPr id="4" name="Rectangle 21">
            <a:extLst>
              <a:ext uri="{FF2B5EF4-FFF2-40B4-BE49-F238E27FC236}">
                <a16:creationId xmlns:a16="http://schemas.microsoft.com/office/drawing/2014/main" id="{EB726736-B153-47F0-9595-985416D7D5CC}"/>
              </a:ext>
            </a:extLst>
          </p:cNvPr>
          <p:cNvSpPr>
            <a:spLocks noGrp="1" noChangeArrowheads="1"/>
          </p:cNvSpPr>
          <p:nvPr>
            <p:ph type="sldNum" sz="quarter" idx="12"/>
          </p:nvPr>
        </p:nvSpPr>
        <p:spPr>
          <a:ln/>
        </p:spPr>
        <p:txBody>
          <a:bodyPr/>
          <a:lstStyle>
            <a:lvl1pPr>
              <a:defRPr/>
            </a:lvl1pPr>
          </a:lstStyle>
          <a:p>
            <a:pPr>
              <a:defRPr/>
            </a:pPr>
            <a:fld id="{736C2DAD-DE0A-4C16-AA0C-3E868175F16B}" type="slidenum">
              <a:rPr lang="en-US" altLang="en-US"/>
              <a:pPr>
                <a:defRPr/>
              </a:pPr>
              <a:t>‹#›</a:t>
            </a:fld>
            <a:endParaRPr lang="en-US" altLang="en-US"/>
          </a:p>
        </p:txBody>
      </p:sp>
    </p:spTree>
    <p:extLst>
      <p:ext uri="{BB962C8B-B14F-4D97-AF65-F5344CB8AC3E}">
        <p14:creationId xmlns:p14="http://schemas.microsoft.com/office/powerpoint/2010/main" val="3742771628"/>
      </p:ext>
    </p:extLst>
  </p:cSld>
  <p:clrMapOvr>
    <a:masterClrMapping/>
  </p:clrMapOvr>
</p:sldLayout>
</file>

<file path=ppt/slideLayouts/slideLayout34.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09601" y="273050"/>
            <a:ext cx="4011084" cy="1162050"/>
          </a:xfrm>
        </p:spPr>
        <p:txBody>
          <a:bodyPr anchor="b"/>
          <a:lstStyle>
            <a:lvl1pPr algn="l">
              <a:defRPr sz="2000" b="1"/>
            </a:lvl1pPr>
          </a:lstStyle>
          <a:p>
            <a:r>
              <a:rPr lang="en-US"/>
              <a:t>Click to edit Master title style</a:t>
            </a:r>
          </a:p>
        </p:txBody>
      </p:sp>
      <p:sp>
        <p:nvSpPr>
          <p:cNvPr id="3" name="Content Placeholder 2"/>
          <p:cNvSpPr>
            <a:spLocks noGrp="1"/>
          </p:cNvSpPr>
          <p:nvPr>
            <p:ph idx="1"/>
          </p:nvPr>
        </p:nvSpPr>
        <p:spPr>
          <a:xfrm>
            <a:off x="4766733" y="273051"/>
            <a:ext cx="6815667"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609601" y="1435101"/>
            <a:ext cx="4011084"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Rectangle 19">
            <a:extLst>
              <a:ext uri="{FF2B5EF4-FFF2-40B4-BE49-F238E27FC236}">
                <a16:creationId xmlns:a16="http://schemas.microsoft.com/office/drawing/2014/main" id="{C96DBA7E-D897-3EFC-6587-E8677342C55B}"/>
              </a:ext>
            </a:extLst>
          </p:cNvPr>
          <p:cNvSpPr>
            <a:spLocks noGrp="1" noChangeArrowheads="1"/>
          </p:cNvSpPr>
          <p:nvPr>
            <p:ph type="dt" sz="half" idx="10"/>
          </p:nvPr>
        </p:nvSpPr>
        <p:spPr>
          <a:ln/>
        </p:spPr>
        <p:txBody>
          <a:bodyPr/>
          <a:lstStyle>
            <a:lvl1pPr>
              <a:defRPr/>
            </a:lvl1pPr>
          </a:lstStyle>
          <a:p>
            <a:pPr>
              <a:defRPr/>
            </a:pPr>
            <a:endParaRPr lang="en-US"/>
          </a:p>
        </p:txBody>
      </p:sp>
      <p:sp>
        <p:nvSpPr>
          <p:cNvPr id="6" name="Rectangle 20">
            <a:extLst>
              <a:ext uri="{FF2B5EF4-FFF2-40B4-BE49-F238E27FC236}">
                <a16:creationId xmlns:a16="http://schemas.microsoft.com/office/drawing/2014/main" id="{485FD443-8C5A-8BDA-7146-773DD8B03C29}"/>
              </a:ext>
            </a:extLst>
          </p:cNvPr>
          <p:cNvSpPr>
            <a:spLocks noGrp="1" noChangeArrowheads="1"/>
          </p:cNvSpPr>
          <p:nvPr>
            <p:ph type="ftr" sz="quarter" idx="11"/>
          </p:nvPr>
        </p:nvSpPr>
        <p:spPr>
          <a:ln/>
        </p:spPr>
        <p:txBody>
          <a:bodyPr/>
          <a:lstStyle>
            <a:lvl1pPr>
              <a:defRPr/>
            </a:lvl1pPr>
          </a:lstStyle>
          <a:p>
            <a:pPr>
              <a:defRPr/>
            </a:pPr>
            <a:endParaRPr lang="en-US"/>
          </a:p>
        </p:txBody>
      </p:sp>
      <p:sp>
        <p:nvSpPr>
          <p:cNvPr id="7" name="Rectangle 21">
            <a:extLst>
              <a:ext uri="{FF2B5EF4-FFF2-40B4-BE49-F238E27FC236}">
                <a16:creationId xmlns:a16="http://schemas.microsoft.com/office/drawing/2014/main" id="{79E94675-26B0-9243-23A3-E67F69016485}"/>
              </a:ext>
            </a:extLst>
          </p:cNvPr>
          <p:cNvSpPr>
            <a:spLocks noGrp="1" noChangeArrowheads="1"/>
          </p:cNvSpPr>
          <p:nvPr>
            <p:ph type="sldNum" sz="quarter" idx="12"/>
          </p:nvPr>
        </p:nvSpPr>
        <p:spPr>
          <a:ln/>
        </p:spPr>
        <p:txBody>
          <a:bodyPr/>
          <a:lstStyle>
            <a:lvl1pPr>
              <a:defRPr/>
            </a:lvl1pPr>
          </a:lstStyle>
          <a:p>
            <a:pPr>
              <a:defRPr/>
            </a:pPr>
            <a:fld id="{009C29E8-61A9-4D16-9628-E118FA0333E7}" type="slidenum">
              <a:rPr lang="en-US" altLang="en-US"/>
              <a:pPr>
                <a:defRPr/>
              </a:pPr>
              <a:t>‹#›</a:t>
            </a:fld>
            <a:endParaRPr lang="en-US" altLang="en-US"/>
          </a:p>
        </p:txBody>
      </p:sp>
    </p:spTree>
    <p:extLst>
      <p:ext uri="{BB962C8B-B14F-4D97-AF65-F5344CB8AC3E}">
        <p14:creationId xmlns:p14="http://schemas.microsoft.com/office/powerpoint/2010/main" val="551550032"/>
      </p:ext>
    </p:extLst>
  </p:cSld>
  <p:clrMapOvr>
    <a:masterClrMapping/>
  </p:clrMapOvr>
</p:sldLayout>
</file>

<file path=ppt/slideLayouts/slideLayout35.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2389717" y="4800600"/>
            <a:ext cx="7315200" cy="566738"/>
          </a:xfrm>
        </p:spPr>
        <p:txBody>
          <a:bodyPr anchor="b"/>
          <a:lstStyle>
            <a:lvl1pPr algn="l">
              <a:defRPr sz="2000" b="1"/>
            </a:lvl1pPr>
          </a:lstStyle>
          <a:p>
            <a:r>
              <a:rPr lang="en-US"/>
              <a:t>Click to edit Master title style</a:t>
            </a:r>
          </a:p>
        </p:txBody>
      </p:sp>
      <p:sp>
        <p:nvSpPr>
          <p:cNvPr id="3" name="Picture Placeholder 2"/>
          <p:cNvSpPr>
            <a:spLocks noGrp="1"/>
          </p:cNvSpPr>
          <p:nvPr>
            <p:ph type="pic" idx="1"/>
          </p:nvPr>
        </p:nvSpPr>
        <p:spPr>
          <a:xfrm>
            <a:off x="2389717" y="612775"/>
            <a:ext cx="73152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a:p>
        </p:txBody>
      </p:sp>
      <p:sp>
        <p:nvSpPr>
          <p:cNvPr id="4" name="Text Placeholder 3"/>
          <p:cNvSpPr>
            <a:spLocks noGrp="1"/>
          </p:cNvSpPr>
          <p:nvPr>
            <p:ph type="body" sz="half" idx="2"/>
          </p:nvPr>
        </p:nvSpPr>
        <p:spPr>
          <a:xfrm>
            <a:off x="2389717" y="5367338"/>
            <a:ext cx="73152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Rectangle 19">
            <a:extLst>
              <a:ext uri="{FF2B5EF4-FFF2-40B4-BE49-F238E27FC236}">
                <a16:creationId xmlns:a16="http://schemas.microsoft.com/office/drawing/2014/main" id="{F672881C-036A-1A2F-E3F8-2192D9578F9E}"/>
              </a:ext>
            </a:extLst>
          </p:cNvPr>
          <p:cNvSpPr>
            <a:spLocks noGrp="1" noChangeArrowheads="1"/>
          </p:cNvSpPr>
          <p:nvPr>
            <p:ph type="dt" sz="half" idx="10"/>
          </p:nvPr>
        </p:nvSpPr>
        <p:spPr>
          <a:ln/>
        </p:spPr>
        <p:txBody>
          <a:bodyPr/>
          <a:lstStyle>
            <a:lvl1pPr>
              <a:defRPr/>
            </a:lvl1pPr>
          </a:lstStyle>
          <a:p>
            <a:pPr>
              <a:defRPr/>
            </a:pPr>
            <a:endParaRPr lang="en-US"/>
          </a:p>
        </p:txBody>
      </p:sp>
      <p:sp>
        <p:nvSpPr>
          <p:cNvPr id="6" name="Rectangle 20">
            <a:extLst>
              <a:ext uri="{FF2B5EF4-FFF2-40B4-BE49-F238E27FC236}">
                <a16:creationId xmlns:a16="http://schemas.microsoft.com/office/drawing/2014/main" id="{1E6E7012-80CC-1BB8-584D-A5115F550828}"/>
              </a:ext>
            </a:extLst>
          </p:cNvPr>
          <p:cNvSpPr>
            <a:spLocks noGrp="1" noChangeArrowheads="1"/>
          </p:cNvSpPr>
          <p:nvPr>
            <p:ph type="ftr" sz="quarter" idx="11"/>
          </p:nvPr>
        </p:nvSpPr>
        <p:spPr>
          <a:ln/>
        </p:spPr>
        <p:txBody>
          <a:bodyPr/>
          <a:lstStyle>
            <a:lvl1pPr>
              <a:defRPr/>
            </a:lvl1pPr>
          </a:lstStyle>
          <a:p>
            <a:pPr>
              <a:defRPr/>
            </a:pPr>
            <a:endParaRPr lang="en-US"/>
          </a:p>
        </p:txBody>
      </p:sp>
      <p:sp>
        <p:nvSpPr>
          <p:cNvPr id="7" name="Rectangle 21">
            <a:extLst>
              <a:ext uri="{FF2B5EF4-FFF2-40B4-BE49-F238E27FC236}">
                <a16:creationId xmlns:a16="http://schemas.microsoft.com/office/drawing/2014/main" id="{292BA57F-71FB-CD70-7A13-CDF75368064E}"/>
              </a:ext>
            </a:extLst>
          </p:cNvPr>
          <p:cNvSpPr>
            <a:spLocks noGrp="1" noChangeArrowheads="1"/>
          </p:cNvSpPr>
          <p:nvPr>
            <p:ph type="sldNum" sz="quarter" idx="12"/>
          </p:nvPr>
        </p:nvSpPr>
        <p:spPr>
          <a:ln/>
        </p:spPr>
        <p:txBody>
          <a:bodyPr/>
          <a:lstStyle>
            <a:lvl1pPr>
              <a:defRPr/>
            </a:lvl1pPr>
          </a:lstStyle>
          <a:p>
            <a:pPr>
              <a:defRPr/>
            </a:pPr>
            <a:fld id="{CF825818-01E7-411B-AD3F-308CBA95230B}" type="slidenum">
              <a:rPr lang="en-US" altLang="en-US"/>
              <a:pPr>
                <a:defRPr/>
              </a:pPr>
              <a:t>‹#›</a:t>
            </a:fld>
            <a:endParaRPr lang="en-US" altLang="en-US"/>
          </a:p>
        </p:txBody>
      </p:sp>
    </p:spTree>
    <p:extLst>
      <p:ext uri="{BB962C8B-B14F-4D97-AF65-F5344CB8AC3E}">
        <p14:creationId xmlns:p14="http://schemas.microsoft.com/office/powerpoint/2010/main" val="1997200748"/>
      </p:ext>
    </p:extLst>
  </p:cSld>
  <p:clrMapOvr>
    <a:masterClrMapping/>
  </p:clrMapOvr>
</p:sldLayout>
</file>

<file path=ppt/slideLayouts/slideLayout36.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Rectangle 19">
            <a:extLst>
              <a:ext uri="{FF2B5EF4-FFF2-40B4-BE49-F238E27FC236}">
                <a16:creationId xmlns:a16="http://schemas.microsoft.com/office/drawing/2014/main" id="{807D4BFB-61EF-8583-6608-1C397EDD6E5E}"/>
              </a:ext>
            </a:extLst>
          </p:cNvPr>
          <p:cNvSpPr>
            <a:spLocks noGrp="1" noChangeArrowheads="1"/>
          </p:cNvSpPr>
          <p:nvPr>
            <p:ph type="dt" sz="half" idx="10"/>
          </p:nvPr>
        </p:nvSpPr>
        <p:spPr>
          <a:ln/>
        </p:spPr>
        <p:txBody>
          <a:bodyPr/>
          <a:lstStyle>
            <a:lvl1pPr>
              <a:defRPr/>
            </a:lvl1pPr>
          </a:lstStyle>
          <a:p>
            <a:pPr>
              <a:defRPr/>
            </a:pPr>
            <a:endParaRPr lang="en-US"/>
          </a:p>
        </p:txBody>
      </p:sp>
      <p:sp>
        <p:nvSpPr>
          <p:cNvPr id="5" name="Rectangle 20">
            <a:extLst>
              <a:ext uri="{FF2B5EF4-FFF2-40B4-BE49-F238E27FC236}">
                <a16:creationId xmlns:a16="http://schemas.microsoft.com/office/drawing/2014/main" id="{9E47EF62-7DB6-C9FA-4E29-5862DFB5030F}"/>
              </a:ext>
            </a:extLst>
          </p:cNvPr>
          <p:cNvSpPr>
            <a:spLocks noGrp="1" noChangeArrowheads="1"/>
          </p:cNvSpPr>
          <p:nvPr>
            <p:ph type="ftr" sz="quarter" idx="11"/>
          </p:nvPr>
        </p:nvSpPr>
        <p:spPr>
          <a:ln/>
        </p:spPr>
        <p:txBody>
          <a:bodyPr/>
          <a:lstStyle>
            <a:lvl1pPr>
              <a:defRPr/>
            </a:lvl1pPr>
          </a:lstStyle>
          <a:p>
            <a:pPr>
              <a:defRPr/>
            </a:pPr>
            <a:endParaRPr lang="en-US"/>
          </a:p>
        </p:txBody>
      </p:sp>
      <p:sp>
        <p:nvSpPr>
          <p:cNvPr id="6" name="Rectangle 21">
            <a:extLst>
              <a:ext uri="{FF2B5EF4-FFF2-40B4-BE49-F238E27FC236}">
                <a16:creationId xmlns:a16="http://schemas.microsoft.com/office/drawing/2014/main" id="{82576DB7-2521-93B5-D113-D56BA01147AF}"/>
              </a:ext>
            </a:extLst>
          </p:cNvPr>
          <p:cNvSpPr>
            <a:spLocks noGrp="1" noChangeArrowheads="1"/>
          </p:cNvSpPr>
          <p:nvPr>
            <p:ph type="sldNum" sz="quarter" idx="12"/>
          </p:nvPr>
        </p:nvSpPr>
        <p:spPr>
          <a:ln/>
        </p:spPr>
        <p:txBody>
          <a:bodyPr/>
          <a:lstStyle>
            <a:lvl1pPr>
              <a:defRPr/>
            </a:lvl1pPr>
          </a:lstStyle>
          <a:p>
            <a:pPr>
              <a:defRPr/>
            </a:pPr>
            <a:fld id="{971D9FF5-C1CF-4A11-AE70-54272B8DEF41}" type="slidenum">
              <a:rPr lang="en-US" altLang="en-US"/>
              <a:pPr>
                <a:defRPr/>
              </a:pPr>
              <a:t>‹#›</a:t>
            </a:fld>
            <a:endParaRPr lang="en-US" altLang="en-US"/>
          </a:p>
        </p:txBody>
      </p:sp>
    </p:spTree>
    <p:extLst>
      <p:ext uri="{BB962C8B-B14F-4D97-AF65-F5344CB8AC3E}">
        <p14:creationId xmlns:p14="http://schemas.microsoft.com/office/powerpoint/2010/main" val="3232891138"/>
      </p:ext>
    </p:extLst>
  </p:cSld>
  <p:clrMapOvr>
    <a:masterClrMapping/>
  </p:clrMapOvr>
</p:sldLayout>
</file>

<file path=ppt/slideLayouts/slideLayout37.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839200" y="274638"/>
            <a:ext cx="2743200" cy="5821362"/>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609600" y="274638"/>
            <a:ext cx="8026400" cy="5821362"/>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Rectangle 19">
            <a:extLst>
              <a:ext uri="{FF2B5EF4-FFF2-40B4-BE49-F238E27FC236}">
                <a16:creationId xmlns:a16="http://schemas.microsoft.com/office/drawing/2014/main" id="{2E0D8E51-A830-9A8A-FFF7-24375CC5FC4B}"/>
              </a:ext>
            </a:extLst>
          </p:cNvPr>
          <p:cNvSpPr>
            <a:spLocks noGrp="1" noChangeArrowheads="1"/>
          </p:cNvSpPr>
          <p:nvPr>
            <p:ph type="dt" sz="half" idx="10"/>
          </p:nvPr>
        </p:nvSpPr>
        <p:spPr>
          <a:ln/>
        </p:spPr>
        <p:txBody>
          <a:bodyPr/>
          <a:lstStyle>
            <a:lvl1pPr>
              <a:defRPr/>
            </a:lvl1pPr>
          </a:lstStyle>
          <a:p>
            <a:pPr>
              <a:defRPr/>
            </a:pPr>
            <a:endParaRPr lang="en-US"/>
          </a:p>
        </p:txBody>
      </p:sp>
      <p:sp>
        <p:nvSpPr>
          <p:cNvPr id="5" name="Rectangle 20">
            <a:extLst>
              <a:ext uri="{FF2B5EF4-FFF2-40B4-BE49-F238E27FC236}">
                <a16:creationId xmlns:a16="http://schemas.microsoft.com/office/drawing/2014/main" id="{CA86CBA3-FCE2-CC3C-ABB0-637DCF6C7EBA}"/>
              </a:ext>
            </a:extLst>
          </p:cNvPr>
          <p:cNvSpPr>
            <a:spLocks noGrp="1" noChangeArrowheads="1"/>
          </p:cNvSpPr>
          <p:nvPr>
            <p:ph type="ftr" sz="quarter" idx="11"/>
          </p:nvPr>
        </p:nvSpPr>
        <p:spPr>
          <a:ln/>
        </p:spPr>
        <p:txBody>
          <a:bodyPr/>
          <a:lstStyle>
            <a:lvl1pPr>
              <a:defRPr/>
            </a:lvl1pPr>
          </a:lstStyle>
          <a:p>
            <a:pPr>
              <a:defRPr/>
            </a:pPr>
            <a:endParaRPr lang="en-US"/>
          </a:p>
        </p:txBody>
      </p:sp>
      <p:sp>
        <p:nvSpPr>
          <p:cNvPr id="6" name="Rectangle 21">
            <a:extLst>
              <a:ext uri="{FF2B5EF4-FFF2-40B4-BE49-F238E27FC236}">
                <a16:creationId xmlns:a16="http://schemas.microsoft.com/office/drawing/2014/main" id="{CB9A4D20-1813-F248-61B9-0D1085D0C038}"/>
              </a:ext>
            </a:extLst>
          </p:cNvPr>
          <p:cNvSpPr>
            <a:spLocks noGrp="1" noChangeArrowheads="1"/>
          </p:cNvSpPr>
          <p:nvPr>
            <p:ph type="sldNum" sz="quarter" idx="12"/>
          </p:nvPr>
        </p:nvSpPr>
        <p:spPr>
          <a:ln/>
        </p:spPr>
        <p:txBody>
          <a:bodyPr/>
          <a:lstStyle>
            <a:lvl1pPr>
              <a:defRPr/>
            </a:lvl1pPr>
          </a:lstStyle>
          <a:p>
            <a:pPr>
              <a:defRPr/>
            </a:pPr>
            <a:fld id="{E671F580-600F-4EF1-A97A-6A3A9AA907B7}" type="slidenum">
              <a:rPr lang="en-US" altLang="en-US"/>
              <a:pPr>
                <a:defRPr/>
              </a:pPr>
              <a:t>‹#›</a:t>
            </a:fld>
            <a:endParaRPr lang="en-US" altLang="en-US"/>
          </a:p>
        </p:txBody>
      </p:sp>
    </p:spTree>
    <p:extLst>
      <p:ext uri="{BB962C8B-B14F-4D97-AF65-F5344CB8AC3E}">
        <p14:creationId xmlns:p14="http://schemas.microsoft.com/office/powerpoint/2010/main" val="3512628849"/>
      </p:ext>
    </p:extLst>
  </p:cSld>
  <p:clrMapOvr>
    <a:masterClrMapping/>
  </p:clrMapOvr>
</p:sldLayout>
</file>

<file path=ppt/slideLayouts/slideLayout38.xml><?xml version="1.0" encoding="utf-8"?>
<p:sldLayout xmlns:a="http://schemas.openxmlformats.org/drawingml/2006/main" xmlns:r="http://schemas.openxmlformats.org/officeDocument/2006/relationships" xmlns:p="http://schemas.openxmlformats.org/presentationml/2006/main" type="objOnly" preserve="1">
  <p:cSld name="Content">
    <p:spTree>
      <p:nvGrpSpPr>
        <p:cNvPr id="1" name=""/>
        <p:cNvGrpSpPr/>
        <p:nvPr/>
      </p:nvGrpSpPr>
      <p:grpSpPr>
        <a:xfrm>
          <a:off x="0" y="0"/>
          <a:ext cx="0" cy="0"/>
          <a:chOff x="0" y="0"/>
          <a:chExt cx="0" cy="0"/>
        </a:xfrm>
      </p:grpSpPr>
      <p:sp>
        <p:nvSpPr>
          <p:cNvPr id="2" name="Content Placeholder 1"/>
          <p:cNvSpPr>
            <a:spLocks noGrp="1"/>
          </p:cNvSpPr>
          <p:nvPr>
            <p:ph/>
          </p:nvPr>
        </p:nvSpPr>
        <p:spPr>
          <a:xfrm>
            <a:off x="609600" y="274638"/>
            <a:ext cx="10972800" cy="5821362"/>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3" name="Rectangle 19">
            <a:extLst>
              <a:ext uri="{FF2B5EF4-FFF2-40B4-BE49-F238E27FC236}">
                <a16:creationId xmlns:a16="http://schemas.microsoft.com/office/drawing/2014/main" id="{4FAF4E52-5091-A066-F2EF-5FDF632D8BCD}"/>
              </a:ext>
            </a:extLst>
          </p:cNvPr>
          <p:cNvSpPr>
            <a:spLocks noGrp="1" noChangeArrowheads="1"/>
          </p:cNvSpPr>
          <p:nvPr>
            <p:ph type="dt" sz="half" idx="10"/>
          </p:nvPr>
        </p:nvSpPr>
        <p:spPr>
          <a:ln/>
        </p:spPr>
        <p:txBody>
          <a:bodyPr/>
          <a:lstStyle>
            <a:lvl1pPr>
              <a:defRPr/>
            </a:lvl1pPr>
          </a:lstStyle>
          <a:p>
            <a:pPr>
              <a:defRPr/>
            </a:pPr>
            <a:endParaRPr lang="en-US"/>
          </a:p>
        </p:txBody>
      </p:sp>
      <p:sp>
        <p:nvSpPr>
          <p:cNvPr id="4" name="Rectangle 20">
            <a:extLst>
              <a:ext uri="{FF2B5EF4-FFF2-40B4-BE49-F238E27FC236}">
                <a16:creationId xmlns:a16="http://schemas.microsoft.com/office/drawing/2014/main" id="{126E9763-779D-F4A5-B319-4ABFE90BB7DD}"/>
              </a:ext>
            </a:extLst>
          </p:cNvPr>
          <p:cNvSpPr>
            <a:spLocks noGrp="1" noChangeArrowheads="1"/>
          </p:cNvSpPr>
          <p:nvPr>
            <p:ph type="ftr" sz="quarter" idx="11"/>
          </p:nvPr>
        </p:nvSpPr>
        <p:spPr>
          <a:ln/>
        </p:spPr>
        <p:txBody>
          <a:bodyPr/>
          <a:lstStyle>
            <a:lvl1pPr>
              <a:defRPr/>
            </a:lvl1pPr>
          </a:lstStyle>
          <a:p>
            <a:pPr>
              <a:defRPr/>
            </a:pPr>
            <a:endParaRPr lang="en-US"/>
          </a:p>
        </p:txBody>
      </p:sp>
      <p:sp>
        <p:nvSpPr>
          <p:cNvPr id="5" name="Rectangle 21">
            <a:extLst>
              <a:ext uri="{FF2B5EF4-FFF2-40B4-BE49-F238E27FC236}">
                <a16:creationId xmlns:a16="http://schemas.microsoft.com/office/drawing/2014/main" id="{861554A0-C153-DB0E-E679-8BEA0F7E4E63}"/>
              </a:ext>
            </a:extLst>
          </p:cNvPr>
          <p:cNvSpPr>
            <a:spLocks noGrp="1" noChangeArrowheads="1"/>
          </p:cNvSpPr>
          <p:nvPr>
            <p:ph type="sldNum" sz="quarter" idx="12"/>
          </p:nvPr>
        </p:nvSpPr>
        <p:spPr>
          <a:ln/>
        </p:spPr>
        <p:txBody>
          <a:bodyPr/>
          <a:lstStyle>
            <a:lvl1pPr>
              <a:defRPr/>
            </a:lvl1pPr>
          </a:lstStyle>
          <a:p>
            <a:pPr>
              <a:defRPr/>
            </a:pPr>
            <a:fld id="{F4AE6A6E-EE5C-44AC-8050-CDBB1EE4A75E}" type="slidenum">
              <a:rPr lang="en-US" altLang="en-US"/>
              <a:pPr>
                <a:defRPr/>
              </a:pPr>
              <a:t>‹#›</a:t>
            </a:fld>
            <a:endParaRPr lang="en-US" altLang="en-US"/>
          </a:p>
        </p:txBody>
      </p:sp>
    </p:spTree>
    <p:extLst>
      <p:ext uri="{BB962C8B-B14F-4D97-AF65-F5344CB8AC3E}">
        <p14:creationId xmlns:p14="http://schemas.microsoft.com/office/powerpoint/2010/main" val="2168052340"/>
      </p:ext>
    </p:extLst>
  </p:cSld>
  <p:clrMapOvr>
    <a:masterClrMapping/>
  </p:clrMapOvr>
</p:sldLayout>
</file>

<file path=ppt/slideLayouts/slideLayout39.xml><?xml version="1.0" encoding="utf-8"?>
<p:sldLayout xmlns:a="http://schemas.openxmlformats.org/drawingml/2006/main" xmlns:r="http://schemas.openxmlformats.org/officeDocument/2006/relationships" xmlns:p="http://schemas.openxmlformats.org/presentationml/2006/main" type="tbl" preserve="1">
  <p:cSld name="Title and Table">
    <p:spTree>
      <p:nvGrpSpPr>
        <p:cNvPr id="1" name=""/>
        <p:cNvGrpSpPr/>
        <p:nvPr/>
      </p:nvGrpSpPr>
      <p:grpSpPr>
        <a:xfrm>
          <a:off x="0" y="0"/>
          <a:ext cx="0" cy="0"/>
          <a:chOff x="0" y="0"/>
          <a:chExt cx="0" cy="0"/>
        </a:xfrm>
      </p:grpSpPr>
      <p:sp>
        <p:nvSpPr>
          <p:cNvPr id="2" name="Title 1"/>
          <p:cNvSpPr>
            <a:spLocks noGrp="1"/>
          </p:cNvSpPr>
          <p:nvPr>
            <p:ph type="title"/>
          </p:nvPr>
        </p:nvSpPr>
        <p:spPr>
          <a:xfrm>
            <a:off x="609600" y="274638"/>
            <a:ext cx="10972800" cy="1143000"/>
          </a:xfrm>
        </p:spPr>
        <p:txBody>
          <a:bodyPr/>
          <a:lstStyle/>
          <a:p>
            <a:r>
              <a:rPr lang="en-US"/>
              <a:t>Click to edit Master title style</a:t>
            </a:r>
          </a:p>
        </p:txBody>
      </p:sp>
      <p:sp>
        <p:nvSpPr>
          <p:cNvPr id="3" name="Table Placeholder 2"/>
          <p:cNvSpPr>
            <a:spLocks noGrp="1"/>
          </p:cNvSpPr>
          <p:nvPr>
            <p:ph type="tbl" idx="1"/>
          </p:nvPr>
        </p:nvSpPr>
        <p:spPr>
          <a:xfrm>
            <a:off x="609600" y="1600200"/>
            <a:ext cx="10972800" cy="4495800"/>
          </a:xfrm>
        </p:spPr>
        <p:txBody>
          <a:bodyPr/>
          <a:lstStyle/>
          <a:p>
            <a:pPr lvl="0"/>
            <a:endParaRPr lang="en-US" noProof="0"/>
          </a:p>
        </p:txBody>
      </p:sp>
      <p:sp>
        <p:nvSpPr>
          <p:cNvPr id="4" name="Rectangle 19">
            <a:extLst>
              <a:ext uri="{FF2B5EF4-FFF2-40B4-BE49-F238E27FC236}">
                <a16:creationId xmlns:a16="http://schemas.microsoft.com/office/drawing/2014/main" id="{3EAAF3F5-2C8B-D64E-A57A-686C7EF0E35D}"/>
              </a:ext>
            </a:extLst>
          </p:cNvPr>
          <p:cNvSpPr>
            <a:spLocks noGrp="1" noChangeArrowheads="1"/>
          </p:cNvSpPr>
          <p:nvPr>
            <p:ph type="dt" sz="half" idx="10"/>
          </p:nvPr>
        </p:nvSpPr>
        <p:spPr>
          <a:ln/>
        </p:spPr>
        <p:txBody>
          <a:bodyPr/>
          <a:lstStyle>
            <a:lvl1pPr>
              <a:defRPr/>
            </a:lvl1pPr>
          </a:lstStyle>
          <a:p>
            <a:pPr>
              <a:defRPr/>
            </a:pPr>
            <a:endParaRPr lang="en-US"/>
          </a:p>
        </p:txBody>
      </p:sp>
      <p:sp>
        <p:nvSpPr>
          <p:cNvPr id="5" name="Rectangle 20">
            <a:extLst>
              <a:ext uri="{FF2B5EF4-FFF2-40B4-BE49-F238E27FC236}">
                <a16:creationId xmlns:a16="http://schemas.microsoft.com/office/drawing/2014/main" id="{B314D050-2DB9-DDB3-F48D-3277E8E20B39}"/>
              </a:ext>
            </a:extLst>
          </p:cNvPr>
          <p:cNvSpPr>
            <a:spLocks noGrp="1" noChangeArrowheads="1"/>
          </p:cNvSpPr>
          <p:nvPr>
            <p:ph type="ftr" sz="quarter" idx="11"/>
          </p:nvPr>
        </p:nvSpPr>
        <p:spPr>
          <a:ln/>
        </p:spPr>
        <p:txBody>
          <a:bodyPr/>
          <a:lstStyle>
            <a:lvl1pPr>
              <a:defRPr/>
            </a:lvl1pPr>
          </a:lstStyle>
          <a:p>
            <a:pPr>
              <a:defRPr/>
            </a:pPr>
            <a:endParaRPr lang="en-US"/>
          </a:p>
        </p:txBody>
      </p:sp>
      <p:sp>
        <p:nvSpPr>
          <p:cNvPr id="6" name="Rectangle 21">
            <a:extLst>
              <a:ext uri="{FF2B5EF4-FFF2-40B4-BE49-F238E27FC236}">
                <a16:creationId xmlns:a16="http://schemas.microsoft.com/office/drawing/2014/main" id="{12868F02-2AC4-3C12-EB03-F4210442C6E1}"/>
              </a:ext>
            </a:extLst>
          </p:cNvPr>
          <p:cNvSpPr>
            <a:spLocks noGrp="1" noChangeArrowheads="1"/>
          </p:cNvSpPr>
          <p:nvPr>
            <p:ph type="sldNum" sz="quarter" idx="12"/>
          </p:nvPr>
        </p:nvSpPr>
        <p:spPr>
          <a:ln/>
        </p:spPr>
        <p:txBody>
          <a:bodyPr/>
          <a:lstStyle>
            <a:lvl1pPr>
              <a:defRPr/>
            </a:lvl1pPr>
          </a:lstStyle>
          <a:p>
            <a:pPr>
              <a:defRPr/>
            </a:pPr>
            <a:fld id="{68BD3830-981C-4E49-8A68-4BF356AE8187}" type="slidenum">
              <a:rPr lang="en-US" altLang="en-US"/>
              <a:pPr>
                <a:defRPr/>
              </a:pPr>
              <a:t>‹#›</a:t>
            </a:fld>
            <a:endParaRPr lang="en-US" altLang="en-US"/>
          </a:p>
        </p:txBody>
      </p:sp>
    </p:spTree>
    <p:extLst>
      <p:ext uri="{BB962C8B-B14F-4D97-AF65-F5344CB8AC3E}">
        <p14:creationId xmlns:p14="http://schemas.microsoft.com/office/powerpoint/2010/main" val="432173311"/>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image" Target="../media/image1.png"/><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theme" Target="../theme/theme1.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21.xml"/><Relationship Id="rId13" Type="http://schemas.openxmlformats.org/officeDocument/2006/relationships/slideLayout" Target="../slideLayouts/slideLayout26.xml"/><Relationship Id="rId3" Type="http://schemas.openxmlformats.org/officeDocument/2006/relationships/slideLayout" Target="../slideLayouts/slideLayout16.xml"/><Relationship Id="rId7" Type="http://schemas.openxmlformats.org/officeDocument/2006/relationships/slideLayout" Target="../slideLayouts/slideLayout20.xml"/><Relationship Id="rId12" Type="http://schemas.openxmlformats.org/officeDocument/2006/relationships/slideLayout" Target="../slideLayouts/slideLayout25.xml"/><Relationship Id="rId2" Type="http://schemas.openxmlformats.org/officeDocument/2006/relationships/slideLayout" Target="../slideLayouts/slideLayout15.xml"/><Relationship Id="rId1" Type="http://schemas.openxmlformats.org/officeDocument/2006/relationships/slideLayout" Target="../slideLayouts/slideLayout14.xml"/><Relationship Id="rId6" Type="http://schemas.openxmlformats.org/officeDocument/2006/relationships/slideLayout" Target="../slideLayouts/slideLayout19.xml"/><Relationship Id="rId11" Type="http://schemas.openxmlformats.org/officeDocument/2006/relationships/slideLayout" Target="../slideLayouts/slideLayout24.xml"/><Relationship Id="rId5" Type="http://schemas.openxmlformats.org/officeDocument/2006/relationships/slideLayout" Target="../slideLayouts/slideLayout18.xml"/><Relationship Id="rId15" Type="http://schemas.openxmlformats.org/officeDocument/2006/relationships/image" Target="../media/image1.png"/><Relationship Id="rId10" Type="http://schemas.openxmlformats.org/officeDocument/2006/relationships/slideLayout" Target="../slideLayouts/slideLayout23.xml"/><Relationship Id="rId4" Type="http://schemas.openxmlformats.org/officeDocument/2006/relationships/slideLayout" Target="../slideLayouts/slideLayout17.xml"/><Relationship Id="rId9" Type="http://schemas.openxmlformats.org/officeDocument/2006/relationships/slideLayout" Target="../slideLayouts/slideLayout22.xml"/><Relationship Id="rId14" Type="http://schemas.openxmlformats.org/officeDocument/2006/relationships/theme" Target="../theme/theme2.xml"/></Relationships>
</file>

<file path=ppt/slideMasters/_rels/slideMaster3.xml.rels><?xml version="1.0" encoding="UTF-8" standalone="yes"?>
<Relationships xmlns="http://schemas.openxmlformats.org/package/2006/relationships"><Relationship Id="rId8" Type="http://schemas.openxmlformats.org/officeDocument/2006/relationships/slideLayout" Target="../slideLayouts/slideLayout34.xml"/><Relationship Id="rId13" Type="http://schemas.openxmlformats.org/officeDocument/2006/relationships/slideLayout" Target="../slideLayouts/slideLayout39.xml"/><Relationship Id="rId3" Type="http://schemas.openxmlformats.org/officeDocument/2006/relationships/slideLayout" Target="../slideLayouts/slideLayout29.xml"/><Relationship Id="rId7" Type="http://schemas.openxmlformats.org/officeDocument/2006/relationships/slideLayout" Target="../slideLayouts/slideLayout33.xml"/><Relationship Id="rId12" Type="http://schemas.openxmlformats.org/officeDocument/2006/relationships/slideLayout" Target="../slideLayouts/slideLayout38.xml"/><Relationship Id="rId2" Type="http://schemas.openxmlformats.org/officeDocument/2006/relationships/slideLayout" Target="../slideLayouts/slideLayout28.xml"/><Relationship Id="rId1" Type="http://schemas.openxmlformats.org/officeDocument/2006/relationships/slideLayout" Target="../slideLayouts/slideLayout27.xml"/><Relationship Id="rId6" Type="http://schemas.openxmlformats.org/officeDocument/2006/relationships/slideLayout" Target="../slideLayouts/slideLayout32.xml"/><Relationship Id="rId11" Type="http://schemas.openxmlformats.org/officeDocument/2006/relationships/slideLayout" Target="../slideLayouts/slideLayout37.xml"/><Relationship Id="rId5" Type="http://schemas.openxmlformats.org/officeDocument/2006/relationships/slideLayout" Target="../slideLayouts/slideLayout31.xml"/><Relationship Id="rId15" Type="http://schemas.openxmlformats.org/officeDocument/2006/relationships/image" Target="../media/image1.png"/><Relationship Id="rId10" Type="http://schemas.openxmlformats.org/officeDocument/2006/relationships/slideLayout" Target="../slideLayouts/slideLayout36.xml"/><Relationship Id="rId4" Type="http://schemas.openxmlformats.org/officeDocument/2006/relationships/slideLayout" Target="../slideLayouts/slideLayout30.xml"/><Relationship Id="rId9" Type="http://schemas.openxmlformats.org/officeDocument/2006/relationships/slideLayout" Target="../slideLayouts/slideLayout35.xml"/><Relationship Id="rId14" Type="http://schemas.openxmlformats.org/officeDocument/2006/relationships/theme" Target="../theme/theme3.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blipFill dpi="0" rotWithShape="0">
          <a:blip r:embed="rId15"/>
          <a:srcRect/>
          <a:tile tx="0" ty="0" sx="100000" sy="100000" flip="none" algn="tl"/>
        </a:blipFill>
        <a:effectLst/>
      </p:bgPr>
    </p:bg>
    <p:spTree>
      <p:nvGrpSpPr>
        <p:cNvPr id="1" name=""/>
        <p:cNvGrpSpPr/>
        <p:nvPr/>
      </p:nvGrpSpPr>
      <p:grpSpPr>
        <a:xfrm>
          <a:off x="0" y="0"/>
          <a:ext cx="0" cy="0"/>
          <a:chOff x="0" y="0"/>
          <a:chExt cx="0" cy="0"/>
        </a:xfrm>
      </p:grpSpPr>
      <p:grpSp>
        <p:nvGrpSpPr>
          <p:cNvPr id="1026" name="Group 2">
            <a:extLst>
              <a:ext uri="{FF2B5EF4-FFF2-40B4-BE49-F238E27FC236}">
                <a16:creationId xmlns:a16="http://schemas.microsoft.com/office/drawing/2014/main" id="{05117465-7767-40C3-B5B2-EB023E53F6EB}"/>
              </a:ext>
            </a:extLst>
          </p:cNvPr>
          <p:cNvGrpSpPr>
            <a:grpSpLocks/>
          </p:cNvGrpSpPr>
          <p:nvPr/>
        </p:nvGrpSpPr>
        <p:grpSpPr bwMode="auto">
          <a:xfrm>
            <a:off x="0" y="2438400"/>
            <a:ext cx="12192000" cy="4046538"/>
            <a:chOff x="0" y="1536"/>
            <a:chExt cx="5760" cy="2549"/>
          </a:xfrm>
        </p:grpSpPr>
        <p:sp>
          <p:nvSpPr>
            <p:cNvPr id="4099" name="Rectangle 3">
              <a:extLst>
                <a:ext uri="{FF2B5EF4-FFF2-40B4-BE49-F238E27FC236}">
                  <a16:creationId xmlns:a16="http://schemas.microsoft.com/office/drawing/2014/main" id="{6EDA3A11-DDA0-44A2-82F9-C2669475BB68}"/>
                </a:ext>
              </a:extLst>
            </p:cNvPr>
            <p:cNvSpPr>
              <a:spLocks noChangeArrowheads="1"/>
            </p:cNvSpPr>
            <p:nvPr userDrawn="1"/>
          </p:nvSpPr>
          <p:spPr bwMode="hidden">
            <a:xfrm rot="-1424751">
              <a:off x="2121" y="2592"/>
              <a:ext cx="3072" cy="384"/>
            </a:xfrm>
            <a:prstGeom prst="rect">
              <a:avLst/>
            </a:prstGeom>
            <a:gradFill rotWithShape="0">
              <a:gsLst>
                <a:gs pos="0">
                  <a:schemeClr val="bg1">
                    <a:gamma/>
                    <a:shade val="94118"/>
                    <a:invGamma/>
                  </a:schemeClr>
                </a:gs>
                <a:gs pos="50000">
                  <a:schemeClr val="bg1"/>
                </a:gs>
                <a:gs pos="100000">
                  <a:schemeClr val="bg1">
                    <a:gamma/>
                    <a:shade val="94118"/>
                    <a:invGamma/>
                  </a:schemeClr>
                </a:gs>
              </a:gsLst>
              <a:lin ang="18900000" scaled="1"/>
            </a:gradFill>
            <a:ln>
              <a:noFill/>
            </a:ln>
            <a:effectLst/>
          </p:spPr>
          <p:txBody>
            <a:bodyPr wrap="none" anchor="ctr"/>
            <a:lstStyle/>
            <a:p>
              <a:pPr algn="ctr">
                <a:defRPr/>
              </a:pPr>
              <a:endParaRPr lang="en-US"/>
            </a:p>
          </p:txBody>
        </p:sp>
        <p:sp>
          <p:nvSpPr>
            <p:cNvPr id="1033" name="Freeform 4">
              <a:extLst>
                <a:ext uri="{FF2B5EF4-FFF2-40B4-BE49-F238E27FC236}">
                  <a16:creationId xmlns:a16="http://schemas.microsoft.com/office/drawing/2014/main" id="{78AA9061-DF9C-41C9-9840-EE75754F08F9}"/>
                </a:ext>
              </a:extLst>
            </p:cNvPr>
            <p:cNvSpPr>
              <a:spLocks/>
            </p:cNvSpPr>
            <p:nvPr userDrawn="1"/>
          </p:nvSpPr>
          <p:spPr bwMode="hidden">
            <a:xfrm>
              <a:off x="0" y="2664"/>
              <a:ext cx="2688" cy="1224"/>
            </a:xfrm>
            <a:custGeom>
              <a:avLst/>
              <a:gdLst>
                <a:gd name="T0" fmla="*/ 0 w 2688"/>
                <a:gd name="T1" fmla="*/ 0 h 1224"/>
                <a:gd name="T2" fmla="*/ 960 w 2688"/>
                <a:gd name="T3" fmla="*/ 552 h 1224"/>
                <a:gd name="T4" fmla="*/ 1968 w 2688"/>
                <a:gd name="T5" fmla="*/ 264 h 1224"/>
                <a:gd name="T6" fmla="*/ 2028 w 2688"/>
                <a:gd name="T7" fmla="*/ 270 h 1224"/>
                <a:gd name="T8" fmla="*/ 2661 w 2688"/>
                <a:gd name="T9" fmla="*/ 528 h 1224"/>
                <a:gd name="T10" fmla="*/ 2688 w 2688"/>
                <a:gd name="T11" fmla="*/ 648 h 1224"/>
                <a:gd name="T12" fmla="*/ 2304 w 2688"/>
                <a:gd name="T13" fmla="*/ 1080 h 1224"/>
                <a:gd name="T14" fmla="*/ 1584 w 2688"/>
                <a:gd name="T15" fmla="*/ 1224 h 1224"/>
                <a:gd name="T16" fmla="*/ 1296 w 2688"/>
                <a:gd name="T17" fmla="*/ 936 h 1224"/>
                <a:gd name="T18" fmla="*/ 864 w 2688"/>
                <a:gd name="T19" fmla="*/ 1032 h 1224"/>
                <a:gd name="T20" fmla="*/ 0 w 2688"/>
                <a:gd name="T21" fmla="*/ 552 h 1224"/>
                <a:gd name="T22" fmla="*/ 0 w 2688"/>
                <a:gd name="T23" fmla="*/ 0 h 1224"/>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0" t="0" r="r" b="b"/>
              <a:pathLst>
                <a:path w="2688" h="1224">
                  <a:moveTo>
                    <a:pt x="0" y="0"/>
                  </a:moveTo>
                  <a:lnTo>
                    <a:pt x="960" y="552"/>
                  </a:lnTo>
                  <a:lnTo>
                    <a:pt x="1968" y="264"/>
                  </a:lnTo>
                  <a:lnTo>
                    <a:pt x="2028" y="270"/>
                  </a:lnTo>
                  <a:lnTo>
                    <a:pt x="2661" y="528"/>
                  </a:lnTo>
                  <a:lnTo>
                    <a:pt x="2688" y="648"/>
                  </a:lnTo>
                  <a:lnTo>
                    <a:pt x="2304" y="1080"/>
                  </a:lnTo>
                  <a:lnTo>
                    <a:pt x="1584" y="1224"/>
                  </a:lnTo>
                  <a:lnTo>
                    <a:pt x="1296" y="936"/>
                  </a:lnTo>
                  <a:lnTo>
                    <a:pt x="864" y="1032"/>
                  </a:lnTo>
                  <a:lnTo>
                    <a:pt x="0" y="552"/>
                  </a:lnTo>
                  <a:lnTo>
                    <a:pt x="0" y="0"/>
                  </a:lnTo>
                  <a:close/>
                </a:path>
              </a:pathLst>
            </a:custGeom>
            <a:solidFill>
              <a:schemeClr val="bg2"/>
            </a:solidFill>
            <a:ln>
              <a:noFill/>
            </a:ln>
            <a:effectLst/>
            <a:extLst>
              <a:ext uri="{91240B29-F687-4F45-9708-019B960494DF}">
                <a14:hiddenLine xmlns:a14="http://schemas.microsoft.com/office/drawing/2010/main" w="9525">
                  <a:solidFill>
                    <a:schemeClr val="tx1"/>
                  </a:solidFill>
                  <a:round/>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sp>
          <p:nvSpPr>
            <p:cNvPr id="1034" name="Freeform 5">
              <a:extLst>
                <a:ext uri="{FF2B5EF4-FFF2-40B4-BE49-F238E27FC236}">
                  <a16:creationId xmlns:a16="http://schemas.microsoft.com/office/drawing/2014/main" id="{311A61D7-A671-4EE7-9244-5F467DEF6180}"/>
                </a:ext>
              </a:extLst>
            </p:cNvPr>
            <p:cNvSpPr>
              <a:spLocks/>
            </p:cNvSpPr>
            <p:nvPr userDrawn="1"/>
          </p:nvSpPr>
          <p:spPr bwMode="hidden">
            <a:xfrm>
              <a:off x="3359" y="1536"/>
              <a:ext cx="2401" cy="1232"/>
            </a:xfrm>
            <a:custGeom>
              <a:avLst/>
              <a:gdLst>
                <a:gd name="T0" fmla="*/ 2208 w 2401"/>
                <a:gd name="T1" fmla="*/ 15 h 1232"/>
                <a:gd name="T2" fmla="*/ 2088 w 2401"/>
                <a:gd name="T3" fmla="*/ 57 h 1232"/>
                <a:gd name="T4" fmla="*/ 1951 w 2401"/>
                <a:gd name="T5" fmla="*/ 99 h 1232"/>
                <a:gd name="T6" fmla="*/ 1704 w 2401"/>
                <a:gd name="T7" fmla="*/ 135 h 1232"/>
                <a:gd name="T8" fmla="*/ 1314 w 2401"/>
                <a:gd name="T9" fmla="*/ 177 h 1232"/>
                <a:gd name="T10" fmla="*/ 1176 w 2401"/>
                <a:gd name="T11" fmla="*/ 189 h 1232"/>
                <a:gd name="T12" fmla="*/ 1122 w 2401"/>
                <a:gd name="T13" fmla="*/ 195 h 1232"/>
                <a:gd name="T14" fmla="*/ 1075 w 2401"/>
                <a:gd name="T15" fmla="*/ 231 h 1232"/>
                <a:gd name="T16" fmla="*/ 924 w 2401"/>
                <a:gd name="T17" fmla="*/ 321 h 1232"/>
                <a:gd name="T18" fmla="*/ 840 w 2401"/>
                <a:gd name="T19" fmla="*/ 369 h 1232"/>
                <a:gd name="T20" fmla="*/ 630 w 2401"/>
                <a:gd name="T21" fmla="*/ 458 h 1232"/>
                <a:gd name="T22" fmla="*/ 529 w 2401"/>
                <a:gd name="T23" fmla="*/ 500 h 1232"/>
                <a:gd name="T24" fmla="*/ 487 w 2401"/>
                <a:gd name="T25" fmla="*/ 542 h 1232"/>
                <a:gd name="T26" fmla="*/ 457 w 2401"/>
                <a:gd name="T27" fmla="*/ 590 h 1232"/>
                <a:gd name="T28" fmla="*/ 402 w 2401"/>
                <a:gd name="T29" fmla="*/ 638 h 1232"/>
                <a:gd name="T30" fmla="*/ 330 w 2401"/>
                <a:gd name="T31" fmla="*/ 758 h 1232"/>
                <a:gd name="T32" fmla="*/ 312 w 2401"/>
                <a:gd name="T33" fmla="*/ 788 h 1232"/>
                <a:gd name="T34" fmla="*/ 252 w 2401"/>
                <a:gd name="T35" fmla="*/ 824 h 1232"/>
                <a:gd name="T36" fmla="*/ 84 w 2401"/>
                <a:gd name="T37" fmla="*/ 926 h 1232"/>
                <a:gd name="T38" fmla="*/ 0 w 2401"/>
                <a:gd name="T39" fmla="*/ 992 h 1232"/>
                <a:gd name="T40" fmla="*/ 12 w 2401"/>
                <a:gd name="T41" fmla="*/ 1040 h 1232"/>
                <a:gd name="T42" fmla="*/ 132 w 2401"/>
                <a:gd name="T43" fmla="*/ 1034 h 1232"/>
                <a:gd name="T44" fmla="*/ 336 w 2401"/>
                <a:gd name="T45" fmla="*/ 980 h 1232"/>
                <a:gd name="T46" fmla="*/ 529 w 2401"/>
                <a:gd name="T47" fmla="*/ 896 h 1232"/>
                <a:gd name="T48" fmla="*/ 576 w 2401"/>
                <a:gd name="T49" fmla="*/ 872 h 1232"/>
                <a:gd name="T50" fmla="*/ 714 w 2401"/>
                <a:gd name="T51" fmla="*/ 848 h 1232"/>
                <a:gd name="T52" fmla="*/ 966 w 2401"/>
                <a:gd name="T53" fmla="*/ 794 h 1232"/>
                <a:gd name="T54" fmla="*/ 1212 w 2401"/>
                <a:gd name="T55" fmla="*/ 782 h 1232"/>
                <a:gd name="T56" fmla="*/ 1416 w 2401"/>
                <a:gd name="T57" fmla="*/ 872 h 1232"/>
                <a:gd name="T58" fmla="*/ 1464 w 2401"/>
                <a:gd name="T59" fmla="*/ 932 h 1232"/>
                <a:gd name="T60" fmla="*/ 1440 w 2401"/>
                <a:gd name="T61" fmla="*/ 992 h 1232"/>
                <a:gd name="T62" fmla="*/ 1302 w 2401"/>
                <a:gd name="T63" fmla="*/ 1040 h 1232"/>
                <a:gd name="T64" fmla="*/ 1158 w 2401"/>
                <a:gd name="T65" fmla="*/ 1100 h 1232"/>
                <a:gd name="T66" fmla="*/ 1093 w 2401"/>
                <a:gd name="T67" fmla="*/ 1148 h 1232"/>
                <a:gd name="T68" fmla="*/ 1075 w 2401"/>
                <a:gd name="T69" fmla="*/ 1208 h 1232"/>
                <a:gd name="T70" fmla="*/ 1093 w 2401"/>
                <a:gd name="T71" fmla="*/ 1232 h 1232"/>
                <a:gd name="T72" fmla="*/ 1152 w 2401"/>
                <a:gd name="T73" fmla="*/ 1226 h 1232"/>
                <a:gd name="T74" fmla="*/ 1332 w 2401"/>
                <a:gd name="T75" fmla="*/ 1208 h 1232"/>
                <a:gd name="T76" fmla="*/ 1434 w 2401"/>
                <a:gd name="T77" fmla="*/ 1184 h 1232"/>
                <a:gd name="T78" fmla="*/ 1464 w 2401"/>
                <a:gd name="T79" fmla="*/ 1172 h 1232"/>
                <a:gd name="T80" fmla="*/ 1578 w 2401"/>
                <a:gd name="T81" fmla="*/ 1130 h 1232"/>
                <a:gd name="T82" fmla="*/ 1758 w 2401"/>
                <a:gd name="T83" fmla="*/ 1064 h 1232"/>
                <a:gd name="T84" fmla="*/ 1872 w 2401"/>
                <a:gd name="T85" fmla="*/ 962 h 1232"/>
                <a:gd name="T86" fmla="*/ 1986 w 2401"/>
                <a:gd name="T87" fmla="*/ 800 h 1232"/>
                <a:gd name="T88" fmla="*/ 2166 w 2401"/>
                <a:gd name="T89" fmla="*/ 650 h 1232"/>
                <a:gd name="T90" fmla="*/ 2257 w 2401"/>
                <a:gd name="T91" fmla="*/ 590 h 1232"/>
                <a:gd name="T92" fmla="*/ 2400 w 2401"/>
                <a:gd name="T93" fmla="*/ 57 h 1232"/>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Lst>
              <a:ahLst/>
              <a:cxnLst>
                <a:cxn ang="T94">
                  <a:pos x="T0" y="T1"/>
                </a:cxn>
                <a:cxn ang="T95">
                  <a:pos x="T2" y="T3"/>
                </a:cxn>
                <a:cxn ang="T96">
                  <a:pos x="T4" y="T5"/>
                </a:cxn>
                <a:cxn ang="T97">
                  <a:pos x="T6" y="T7"/>
                </a:cxn>
                <a:cxn ang="T98">
                  <a:pos x="T8" y="T9"/>
                </a:cxn>
                <a:cxn ang="T99">
                  <a:pos x="T10" y="T11"/>
                </a:cxn>
                <a:cxn ang="T100">
                  <a:pos x="T12" y="T13"/>
                </a:cxn>
                <a:cxn ang="T101">
                  <a:pos x="T14" y="T15"/>
                </a:cxn>
                <a:cxn ang="T102">
                  <a:pos x="T16" y="T17"/>
                </a:cxn>
                <a:cxn ang="T103">
                  <a:pos x="T18" y="T19"/>
                </a:cxn>
                <a:cxn ang="T104">
                  <a:pos x="T20" y="T21"/>
                </a:cxn>
                <a:cxn ang="T105">
                  <a:pos x="T22" y="T23"/>
                </a:cxn>
                <a:cxn ang="T106">
                  <a:pos x="T24" y="T25"/>
                </a:cxn>
                <a:cxn ang="T107">
                  <a:pos x="T26" y="T27"/>
                </a:cxn>
                <a:cxn ang="T108">
                  <a:pos x="T28" y="T29"/>
                </a:cxn>
                <a:cxn ang="T109">
                  <a:pos x="T30" y="T31"/>
                </a:cxn>
                <a:cxn ang="T110">
                  <a:pos x="T32" y="T33"/>
                </a:cxn>
                <a:cxn ang="T111">
                  <a:pos x="T34" y="T35"/>
                </a:cxn>
                <a:cxn ang="T112">
                  <a:pos x="T36" y="T37"/>
                </a:cxn>
                <a:cxn ang="T113">
                  <a:pos x="T38" y="T39"/>
                </a:cxn>
                <a:cxn ang="T114">
                  <a:pos x="T40" y="T41"/>
                </a:cxn>
                <a:cxn ang="T115">
                  <a:pos x="T42" y="T43"/>
                </a:cxn>
                <a:cxn ang="T116">
                  <a:pos x="T44" y="T45"/>
                </a:cxn>
                <a:cxn ang="T117">
                  <a:pos x="T46" y="T47"/>
                </a:cxn>
                <a:cxn ang="T118">
                  <a:pos x="T48" y="T49"/>
                </a:cxn>
                <a:cxn ang="T119">
                  <a:pos x="T50" y="T51"/>
                </a:cxn>
                <a:cxn ang="T120">
                  <a:pos x="T52" y="T53"/>
                </a:cxn>
                <a:cxn ang="T121">
                  <a:pos x="T54" y="T55"/>
                </a:cxn>
                <a:cxn ang="T122">
                  <a:pos x="T56" y="T57"/>
                </a:cxn>
                <a:cxn ang="T123">
                  <a:pos x="T58" y="T59"/>
                </a:cxn>
                <a:cxn ang="T124">
                  <a:pos x="T60" y="T61"/>
                </a:cxn>
                <a:cxn ang="T125">
                  <a:pos x="T62" y="T63"/>
                </a:cxn>
                <a:cxn ang="T126">
                  <a:pos x="T64" y="T65"/>
                </a:cxn>
                <a:cxn ang="T127">
                  <a:pos x="T66" y="T67"/>
                </a:cxn>
                <a:cxn ang="T128">
                  <a:pos x="T68" y="T69"/>
                </a:cxn>
                <a:cxn ang="T129">
                  <a:pos x="T70" y="T71"/>
                </a:cxn>
                <a:cxn ang="T130">
                  <a:pos x="T72" y="T73"/>
                </a:cxn>
                <a:cxn ang="T131">
                  <a:pos x="T74" y="T75"/>
                </a:cxn>
                <a:cxn ang="T132">
                  <a:pos x="T76" y="T77"/>
                </a:cxn>
                <a:cxn ang="T133">
                  <a:pos x="T78" y="T79"/>
                </a:cxn>
                <a:cxn ang="T134">
                  <a:pos x="T80" y="T81"/>
                </a:cxn>
                <a:cxn ang="T135">
                  <a:pos x="T82" y="T83"/>
                </a:cxn>
                <a:cxn ang="T136">
                  <a:pos x="T84" y="T85"/>
                </a:cxn>
                <a:cxn ang="T137">
                  <a:pos x="T86" y="T87"/>
                </a:cxn>
                <a:cxn ang="T138">
                  <a:pos x="T88" y="T89"/>
                </a:cxn>
                <a:cxn ang="T139">
                  <a:pos x="T90" y="T91"/>
                </a:cxn>
                <a:cxn ang="T140">
                  <a:pos x="T92" y="T93"/>
                </a:cxn>
              </a:cxnLst>
              <a:rect l="0" t="0" r="r" b="b"/>
              <a:pathLst>
                <a:path w="2401" h="1232">
                  <a:moveTo>
                    <a:pt x="2310" y="3"/>
                  </a:moveTo>
                  <a:lnTo>
                    <a:pt x="2280" y="3"/>
                  </a:lnTo>
                  <a:lnTo>
                    <a:pt x="2208" y="15"/>
                  </a:lnTo>
                  <a:lnTo>
                    <a:pt x="2136" y="27"/>
                  </a:lnTo>
                  <a:lnTo>
                    <a:pt x="2112" y="39"/>
                  </a:lnTo>
                  <a:lnTo>
                    <a:pt x="2088" y="57"/>
                  </a:lnTo>
                  <a:lnTo>
                    <a:pt x="2082" y="63"/>
                  </a:lnTo>
                  <a:lnTo>
                    <a:pt x="2076" y="69"/>
                  </a:lnTo>
                  <a:lnTo>
                    <a:pt x="1951" y="99"/>
                  </a:lnTo>
                  <a:lnTo>
                    <a:pt x="1896" y="111"/>
                  </a:lnTo>
                  <a:lnTo>
                    <a:pt x="1836" y="117"/>
                  </a:lnTo>
                  <a:lnTo>
                    <a:pt x="1704" y="135"/>
                  </a:lnTo>
                  <a:lnTo>
                    <a:pt x="1572" y="153"/>
                  </a:lnTo>
                  <a:lnTo>
                    <a:pt x="1434" y="165"/>
                  </a:lnTo>
                  <a:lnTo>
                    <a:pt x="1314" y="177"/>
                  </a:lnTo>
                  <a:lnTo>
                    <a:pt x="1260" y="183"/>
                  </a:lnTo>
                  <a:lnTo>
                    <a:pt x="1212" y="189"/>
                  </a:lnTo>
                  <a:lnTo>
                    <a:pt x="1176" y="189"/>
                  </a:lnTo>
                  <a:lnTo>
                    <a:pt x="1146" y="195"/>
                  </a:lnTo>
                  <a:lnTo>
                    <a:pt x="1128" y="195"/>
                  </a:lnTo>
                  <a:lnTo>
                    <a:pt x="1122" y="195"/>
                  </a:lnTo>
                  <a:lnTo>
                    <a:pt x="1116" y="201"/>
                  </a:lnTo>
                  <a:lnTo>
                    <a:pt x="1105" y="207"/>
                  </a:lnTo>
                  <a:lnTo>
                    <a:pt x="1075" y="231"/>
                  </a:lnTo>
                  <a:lnTo>
                    <a:pt x="1026" y="261"/>
                  </a:lnTo>
                  <a:lnTo>
                    <a:pt x="972" y="291"/>
                  </a:lnTo>
                  <a:lnTo>
                    <a:pt x="924" y="321"/>
                  </a:lnTo>
                  <a:lnTo>
                    <a:pt x="876" y="345"/>
                  </a:lnTo>
                  <a:lnTo>
                    <a:pt x="846" y="363"/>
                  </a:lnTo>
                  <a:lnTo>
                    <a:pt x="840" y="369"/>
                  </a:lnTo>
                  <a:lnTo>
                    <a:pt x="834" y="369"/>
                  </a:lnTo>
                  <a:lnTo>
                    <a:pt x="732" y="417"/>
                  </a:lnTo>
                  <a:lnTo>
                    <a:pt x="630" y="458"/>
                  </a:lnTo>
                  <a:lnTo>
                    <a:pt x="588" y="476"/>
                  </a:lnTo>
                  <a:lnTo>
                    <a:pt x="552" y="488"/>
                  </a:lnTo>
                  <a:lnTo>
                    <a:pt x="529" y="500"/>
                  </a:lnTo>
                  <a:lnTo>
                    <a:pt x="517" y="506"/>
                  </a:lnTo>
                  <a:lnTo>
                    <a:pt x="499" y="524"/>
                  </a:lnTo>
                  <a:lnTo>
                    <a:pt x="487" y="542"/>
                  </a:lnTo>
                  <a:lnTo>
                    <a:pt x="481" y="560"/>
                  </a:lnTo>
                  <a:lnTo>
                    <a:pt x="481" y="578"/>
                  </a:lnTo>
                  <a:lnTo>
                    <a:pt x="457" y="590"/>
                  </a:lnTo>
                  <a:lnTo>
                    <a:pt x="438" y="596"/>
                  </a:lnTo>
                  <a:lnTo>
                    <a:pt x="420" y="614"/>
                  </a:lnTo>
                  <a:lnTo>
                    <a:pt x="402" y="638"/>
                  </a:lnTo>
                  <a:lnTo>
                    <a:pt x="366" y="698"/>
                  </a:lnTo>
                  <a:lnTo>
                    <a:pt x="348" y="728"/>
                  </a:lnTo>
                  <a:lnTo>
                    <a:pt x="330" y="758"/>
                  </a:lnTo>
                  <a:lnTo>
                    <a:pt x="324" y="776"/>
                  </a:lnTo>
                  <a:lnTo>
                    <a:pt x="318" y="782"/>
                  </a:lnTo>
                  <a:lnTo>
                    <a:pt x="312" y="788"/>
                  </a:lnTo>
                  <a:lnTo>
                    <a:pt x="300" y="794"/>
                  </a:lnTo>
                  <a:lnTo>
                    <a:pt x="282" y="806"/>
                  </a:lnTo>
                  <a:lnTo>
                    <a:pt x="252" y="824"/>
                  </a:lnTo>
                  <a:lnTo>
                    <a:pt x="199" y="854"/>
                  </a:lnTo>
                  <a:lnTo>
                    <a:pt x="151" y="884"/>
                  </a:lnTo>
                  <a:lnTo>
                    <a:pt x="84" y="926"/>
                  </a:lnTo>
                  <a:lnTo>
                    <a:pt x="30" y="962"/>
                  </a:lnTo>
                  <a:lnTo>
                    <a:pt x="12" y="974"/>
                  </a:lnTo>
                  <a:lnTo>
                    <a:pt x="0" y="992"/>
                  </a:lnTo>
                  <a:lnTo>
                    <a:pt x="0" y="1004"/>
                  </a:lnTo>
                  <a:lnTo>
                    <a:pt x="0" y="1022"/>
                  </a:lnTo>
                  <a:lnTo>
                    <a:pt x="12" y="1040"/>
                  </a:lnTo>
                  <a:lnTo>
                    <a:pt x="42" y="1046"/>
                  </a:lnTo>
                  <a:lnTo>
                    <a:pt x="84" y="1046"/>
                  </a:lnTo>
                  <a:lnTo>
                    <a:pt x="132" y="1034"/>
                  </a:lnTo>
                  <a:lnTo>
                    <a:pt x="193" y="1022"/>
                  </a:lnTo>
                  <a:lnTo>
                    <a:pt x="264" y="1004"/>
                  </a:lnTo>
                  <a:lnTo>
                    <a:pt x="336" y="980"/>
                  </a:lnTo>
                  <a:lnTo>
                    <a:pt x="408" y="950"/>
                  </a:lnTo>
                  <a:lnTo>
                    <a:pt x="475" y="920"/>
                  </a:lnTo>
                  <a:lnTo>
                    <a:pt x="529" y="896"/>
                  </a:lnTo>
                  <a:lnTo>
                    <a:pt x="564" y="878"/>
                  </a:lnTo>
                  <a:lnTo>
                    <a:pt x="570" y="872"/>
                  </a:lnTo>
                  <a:lnTo>
                    <a:pt x="576" y="872"/>
                  </a:lnTo>
                  <a:lnTo>
                    <a:pt x="606" y="872"/>
                  </a:lnTo>
                  <a:lnTo>
                    <a:pt x="648" y="866"/>
                  </a:lnTo>
                  <a:lnTo>
                    <a:pt x="714" y="848"/>
                  </a:lnTo>
                  <a:lnTo>
                    <a:pt x="793" y="830"/>
                  </a:lnTo>
                  <a:lnTo>
                    <a:pt x="876" y="812"/>
                  </a:lnTo>
                  <a:lnTo>
                    <a:pt x="966" y="794"/>
                  </a:lnTo>
                  <a:lnTo>
                    <a:pt x="1063" y="782"/>
                  </a:lnTo>
                  <a:lnTo>
                    <a:pt x="1152" y="776"/>
                  </a:lnTo>
                  <a:lnTo>
                    <a:pt x="1212" y="782"/>
                  </a:lnTo>
                  <a:lnTo>
                    <a:pt x="1284" y="806"/>
                  </a:lnTo>
                  <a:lnTo>
                    <a:pt x="1357" y="836"/>
                  </a:lnTo>
                  <a:lnTo>
                    <a:pt x="1416" y="872"/>
                  </a:lnTo>
                  <a:lnTo>
                    <a:pt x="1434" y="890"/>
                  </a:lnTo>
                  <a:lnTo>
                    <a:pt x="1452" y="908"/>
                  </a:lnTo>
                  <a:lnTo>
                    <a:pt x="1464" y="932"/>
                  </a:lnTo>
                  <a:lnTo>
                    <a:pt x="1464" y="950"/>
                  </a:lnTo>
                  <a:lnTo>
                    <a:pt x="1458" y="968"/>
                  </a:lnTo>
                  <a:lnTo>
                    <a:pt x="1440" y="992"/>
                  </a:lnTo>
                  <a:lnTo>
                    <a:pt x="1410" y="1004"/>
                  </a:lnTo>
                  <a:lnTo>
                    <a:pt x="1369" y="1022"/>
                  </a:lnTo>
                  <a:lnTo>
                    <a:pt x="1302" y="1040"/>
                  </a:lnTo>
                  <a:lnTo>
                    <a:pt x="1248" y="1064"/>
                  </a:lnTo>
                  <a:lnTo>
                    <a:pt x="1200" y="1082"/>
                  </a:lnTo>
                  <a:lnTo>
                    <a:pt x="1158" y="1100"/>
                  </a:lnTo>
                  <a:lnTo>
                    <a:pt x="1128" y="1118"/>
                  </a:lnTo>
                  <a:lnTo>
                    <a:pt x="1110" y="1130"/>
                  </a:lnTo>
                  <a:lnTo>
                    <a:pt x="1093" y="1148"/>
                  </a:lnTo>
                  <a:lnTo>
                    <a:pt x="1081" y="1160"/>
                  </a:lnTo>
                  <a:lnTo>
                    <a:pt x="1069" y="1190"/>
                  </a:lnTo>
                  <a:lnTo>
                    <a:pt x="1075" y="1208"/>
                  </a:lnTo>
                  <a:lnTo>
                    <a:pt x="1081" y="1220"/>
                  </a:lnTo>
                  <a:lnTo>
                    <a:pt x="1087" y="1226"/>
                  </a:lnTo>
                  <a:lnTo>
                    <a:pt x="1093" y="1232"/>
                  </a:lnTo>
                  <a:lnTo>
                    <a:pt x="1110" y="1232"/>
                  </a:lnTo>
                  <a:lnTo>
                    <a:pt x="1128" y="1226"/>
                  </a:lnTo>
                  <a:lnTo>
                    <a:pt x="1152" y="1226"/>
                  </a:lnTo>
                  <a:lnTo>
                    <a:pt x="1212" y="1220"/>
                  </a:lnTo>
                  <a:lnTo>
                    <a:pt x="1272" y="1214"/>
                  </a:lnTo>
                  <a:lnTo>
                    <a:pt x="1332" y="1208"/>
                  </a:lnTo>
                  <a:lnTo>
                    <a:pt x="1393" y="1196"/>
                  </a:lnTo>
                  <a:lnTo>
                    <a:pt x="1416" y="1190"/>
                  </a:lnTo>
                  <a:lnTo>
                    <a:pt x="1434" y="1184"/>
                  </a:lnTo>
                  <a:lnTo>
                    <a:pt x="1446" y="1178"/>
                  </a:lnTo>
                  <a:lnTo>
                    <a:pt x="1452" y="1178"/>
                  </a:lnTo>
                  <a:lnTo>
                    <a:pt x="1464" y="1172"/>
                  </a:lnTo>
                  <a:lnTo>
                    <a:pt x="1488" y="1166"/>
                  </a:lnTo>
                  <a:lnTo>
                    <a:pt x="1530" y="1148"/>
                  </a:lnTo>
                  <a:lnTo>
                    <a:pt x="1578" y="1130"/>
                  </a:lnTo>
                  <a:lnTo>
                    <a:pt x="1681" y="1094"/>
                  </a:lnTo>
                  <a:lnTo>
                    <a:pt x="1722" y="1076"/>
                  </a:lnTo>
                  <a:lnTo>
                    <a:pt x="1758" y="1064"/>
                  </a:lnTo>
                  <a:lnTo>
                    <a:pt x="1812" y="1040"/>
                  </a:lnTo>
                  <a:lnTo>
                    <a:pt x="1848" y="1004"/>
                  </a:lnTo>
                  <a:lnTo>
                    <a:pt x="1872" y="962"/>
                  </a:lnTo>
                  <a:lnTo>
                    <a:pt x="1890" y="932"/>
                  </a:lnTo>
                  <a:lnTo>
                    <a:pt x="1932" y="866"/>
                  </a:lnTo>
                  <a:lnTo>
                    <a:pt x="1986" y="800"/>
                  </a:lnTo>
                  <a:lnTo>
                    <a:pt x="2046" y="740"/>
                  </a:lnTo>
                  <a:lnTo>
                    <a:pt x="2112" y="692"/>
                  </a:lnTo>
                  <a:lnTo>
                    <a:pt x="2166" y="650"/>
                  </a:lnTo>
                  <a:lnTo>
                    <a:pt x="2214" y="620"/>
                  </a:lnTo>
                  <a:lnTo>
                    <a:pt x="2244" y="596"/>
                  </a:lnTo>
                  <a:lnTo>
                    <a:pt x="2257" y="590"/>
                  </a:lnTo>
                  <a:lnTo>
                    <a:pt x="2400" y="518"/>
                  </a:lnTo>
                  <a:lnTo>
                    <a:pt x="2400" y="57"/>
                  </a:lnTo>
                  <a:lnTo>
                    <a:pt x="2401" y="0"/>
                  </a:lnTo>
                  <a:lnTo>
                    <a:pt x="2310" y="3"/>
                  </a:lnTo>
                  <a:close/>
                </a:path>
              </a:pathLst>
            </a:custGeom>
            <a:solidFill>
              <a:schemeClr val="bg2"/>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a:p>
          </p:txBody>
        </p:sp>
        <p:sp>
          <p:nvSpPr>
            <p:cNvPr id="4102" name="Freeform 6">
              <a:extLst>
                <a:ext uri="{FF2B5EF4-FFF2-40B4-BE49-F238E27FC236}">
                  <a16:creationId xmlns:a16="http://schemas.microsoft.com/office/drawing/2014/main" id="{04539EFD-BC62-4435-A360-747044FFE114}"/>
                </a:ext>
              </a:extLst>
            </p:cNvPr>
            <p:cNvSpPr>
              <a:spLocks/>
            </p:cNvSpPr>
            <p:nvPr userDrawn="1"/>
          </p:nvSpPr>
          <p:spPr bwMode="hidden">
            <a:xfrm>
              <a:off x="3792" y="1536"/>
              <a:ext cx="1968" cy="762"/>
            </a:xfrm>
            <a:custGeom>
              <a:avLst/>
              <a:gdLst>
                <a:gd name="T0" fmla="*/ 965 w 1968"/>
                <a:gd name="T1" fmla="*/ 165 h 762"/>
                <a:gd name="T2" fmla="*/ 696 w 1968"/>
                <a:gd name="T3" fmla="*/ 200 h 762"/>
                <a:gd name="T4" fmla="*/ 693 w 1968"/>
                <a:gd name="T5" fmla="*/ 237 h 762"/>
                <a:gd name="T6" fmla="*/ 924 w 1968"/>
                <a:gd name="T7" fmla="*/ 258 h 762"/>
                <a:gd name="T8" fmla="*/ 993 w 1968"/>
                <a:gd name="T9" fmla="*/ 267 h 762"/>
                <a:gd name="T10" fmla="*/ 681 w 1968"/>
                <a:gd name="T11" fmla="*/ 291 h 762"/>
                <a:gd name="T12" fmla="*/ 633 w 1968"/>
                <a:gd name="T13" fmla="*/ 309 h 762"/>
                <a:gd name="T14" fmla="*/ 645 w 1968"/>
                <a:gd name="T15" fmla="*/ 336 h 762"/>
                <a:gd name="T16" fmla="*/ 672 w 1968"/>
                <a:gd name="T17" fmla="*/ 351 h 762"/>
                <a:gd name="T18" fmla="*/ 984 w 1968"/>
                <a:gd name="T19" fmla="*/ 333 h 762"/>
                <a:gd name="T20" fmla="*/ 1080 w 1968"/>
                <a:gd name="T21" fmla="*/ 357 h 762"/>
                <a:gd name="T22" fmla="*/ 624 w 1968"/>
                <a:gd name="T23" fmla="*/ 492 h 762"/>
                <a:gd name="T24" fmla="*/ 616 w 1968"/>
                <a:gd name="T25" fmla="*/ 536 h 762"/>
                <a:gd name="T26" fmla="*/ 8 w 1968"/>
                <a:gd name="T27" fmla="*/ 724 h 762"/>
                <a:gd name="T28" fmla="*/ 0 w 1968"/>
                <a:gd name="T29" fmla="*/ 756 h 762"/>
                <a:gd name="T30" fmla="*/ 27 w 1968"/>
                <a:gd name="T31" fmla="*/ 762 h 762"/>
                <a:gd name="T32" fmla="*/ 664 w 1968"/>
                <a:gd name="T33" fmla="*/ 564 h 762"/>
                <a:gd name="T34" fmla="*/ 856 w 1968"/>
                <a:gd name="T35" fmla="*/ 600 h 762"/>
                <a:gd name="T36" fmla="*/ 1158 w 1968"/>
                <a:gd name="T37" fmla="*/ 507 h 762"/>
                <a:gd name="T38" fmla="*/ 1434 w 1968"/>
                <a:gd name="T39" fmla="*/ 465 h 762"/>
                <a:gd name="T40" fmla="*/ 1572 w 1968"/>
                <a:gd name="T41" fmla="*/ 368 h 762"/>
                <a:gd name="T42" fmla="*/ 1712 w 1968"/>
                <a:gd name="T43" fmla="*/ 340 h 762"/>
                <a:gd name="T44" fmla="*/ 1856 w 1968"/>
                <a:gd name="T45" fmla="*/ 328 h 762"/>
                <a:gd name="T46" fmla="*/ 1968 w 1968"/>
                <a:gd name="T47" fmla="*/ 330 h 762"/>
                <a:gd name="T48" fmla="*/ 1968 w 1968"/>
                <a:gd name="T49" fmla="*/ 0 h 762"/>
                <a:gd name="T50" fmla="*/ 1934 w 1968"/>
                <a:gd name="T51" fmla="*/ 3 h 762"/>
                <a:gd name="T52" fmla="*/ 1832 w 1968"/>
                <a:gd name="T53" fmla="*/ 5 h 762"/>
                <a:gd name="T54" fmla="*/ 1682 w 1968"/>
                <a:gd name="T55" fmla="*/ 35 h 762"/>
                <a:gd name="T56" fmla="*/ 1643 w 1968"/>
                <a:gd name="T57" fmla="*/ 72 h 762"/>
                <a:gd name="T58" fmla="*/ 1392 w 1968"/>
                <a:gd name="T59" fmla="*/ 119 h 76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Lst>
              <a:rect l="0" t="0" r="r" b="b"/>
              <a:pathLst>
                <a:path w="1968" h="762">
                  <a:moveTo>
                    <a:pt x="965" y="165"/>
                  </a:moveTo>
                  <a:lnTo>
                    <a:pt x="696" y="200"/>
                  </a:lnTo>
                  <a:lnTo>
                    <a:pt x="693" y="237"/>
                  </a:lnTo>
                  <a:lnTo>
                    <a:pt x="924" y="258"/>
                  </a:lnTo>
                  <a:lnTo>
                    <a:pt x="993" y="267"/>
                  </a:lnTo>
                  <a:lnTo>
                    <a:pt x="681" y="291"/>
                  </a:lnTo>
                  <a:lnTo>
                    <a:pt x="633" y="309"/>
                  </a:lnTo>
                  <a:lnTo>
                    <a:pt x="645" y="336"/>
                  </a:lnTo>
                  <a:lnTo>
                    <a:pt x="672" y="351"/>
                  </a:lnTo>
                  <a:lnTo>
                    <a:pt x="984" y="333"/>
                  </a:lnTo>
                  <a:lnTo>
                    <a:pt x="1080" y="357"/>
                  </a:lnTo>
                  <a:lnTo>
                    <a:pt x="624" y="492"/>
                  </a:lnTo>
                  <a:lnTo>
                    <a:pt x="616" y="536"/>
                  </a:lnTo>
                  <a:lnTo>
                    <a:pt x="8" y="724"/>
                  </a:lnTo>
                  <a:lnTo>
                    <a:pt x="0" y="756"/>
                  </a:lnTo>
                  <a:lnTo>
                    <a:pt x="27" y="762"/>
                  </a:lnTo>
                  <a:lnTo>
                    <a:pt x="664" y="564"/>
                  </a:lnTo>
                  <a:lnTo>
                    <a:pt x="856" y="600"/>
                  </a:lnTo>
                  <a:lnTo>
                    <a:pt x="1158" y="507"/>
                  </a:lnTo>
                  <a:lnTo>
                    <a:pt x="1434" y="465"/>
                  </a:lnTo>
                  <a:lnTo>
                    <a:pt x="1572" y="368"/>
                  </a:lnTo>
                  <a:lnTo>
                    <a:pt x="1712" y="340"/>
                  </a:lnTo>
                  <a:lnTo>
                    <a:pt x="1856" y="328"/>
                  </a:lnTo>
                  <a:lnTo>
                    <a:pt x="1968" y="330"/>
                  </a:lnTo>
                  <a:lnTo>
                    <a:pt x="1968" y="0"/>
                  </a:lnTo>
                  <a:lnTo>
                    <a:pt x="1934" y="3"/>
                  </a:lnTo>
                  <a:lnTo>
                    <a:pt x="1832" y="5"/>
                  </a:lnTo>
                  <a:lnTo>
                    <a:pt x="1682" y="35"/>
                  </a:lnTo>
                  <a:lnTo>
                    <a:pt x="1643" y="72"/>
                  </a:lnTo>
                  <a:lnTo>
                    <a:pt x="1392" y="119"/>
                  </a:lnTo>
                </a:path>
              </a:pathLst>
            </a:custGeom>
            <a:gradFill rotWithShape="0">
              <a:gsLst>
                <a:gs pos="0">
                  <a:schemeClr val="bg2">
                    <a:gamma/>
                    <a:tint val="81961"/>
                    <a:invGamma/>
                  </a:schemeClr>
                </a:gs>
                <a:gs pos="100000">
                  <a:schemeClr val="bg2"/>
                </a:gs>
              </a:gsLst>
              <a:lin ang="2700000" scaled="1"/>
            </a:gradFill>
            <a:ln>
              <a:noFill/>
            </a:ln>
          </p:spPr>
          <p:txBody>
            <a:bodyPr/>
            <a:lstStyle/>
            <a:p>
              <a:pPr algn="ctr">
                <a:defRPr/>
              </a:pPr>
              <a:endParaRPr lang="en-US"/>
            </a:p>
          </p:txBody>
        </p:sp>
        <p:sp>
          <p:nvSpPr>
            <p:cNvPr id="1036" name="Freeform 7">
              <a:extLst>
                <a:ext uri="{FF2B5EF4-FFF2-40B4-BE49-F238E27FC236}">
                  <a16:creationId xmlns:a16="http://schemas.microsoft.com/office/drawing/2014/main" id="{C52E24F5-2300-426D-BC00-C2C459E8DCAB}"/>
                </a:ext>
              </a:extLst>
            </p:cNvPr>
            <p:cNvSpPr>
              <a:spLocks/>
            </p:cNvSpPr>
            <p:nvPr userDrawn="1"/>
          </p:nvSpPr>
          <p:spPr bwMode="hidden">
            <a:xfrm>
              <a:off x="3599" y="2477"/>
              <a:ext cx="186" cy="120"/>
            </a:xfrm>
            <a:custGeom>
              <a:avLst/>
              <a:gdLst>
                <a:gd name="T0" fmla="*/ 202 w 185"/>
                <a:gd name="T1" fmla="*/ 0 h 120"/>
                <a:gd name="T2" fmla="*/ 202 w 185"/>
                <a:gd name="T3" fmla="*/ 6 h 120"/>
                <a:gd name="T4" fmla="*/ 202 w 185"/>
                <a:gd name="T5" fmla="*/ 18 h 120"/>
                <a:gd name="T6" fmla="*/ 202 w 185"/>
                <a:gd name="T7" fmla="*/ 36 h 120"/>
                <a:gd name="T8" fmla="*/ 196 w 185"/>
                <a:gd name="T9" fmla="*/ 54 h 120"/>
                <a:gd name="T10" fmla="*/ 178 w 185"/>
                <a:gd name="T11" fmla="*/ 72 h 120"/>
                <a:gd name="T12" fmla="*/ 154 w 185"/>
                <a:gd name="T13" fmla="*/ 96 h 120"/>
                <a:gd name="T14" fmla="*/ 118 w 185"/>
                <a:gd name="T15" fmla="*/ 108 h 120"/>
                <a:gd name="T16" fmla="*/ 47 w 185"/>
                <a:gd name="T17" fmla="*/ 120 h 120"/>
                <a:gd name="T18" fmla="*/ 29 w 185"/>
                <a:gd name="T19" fmla="*/ 120 h 120"/>
                <a:gd name="T20" fmla="*/ 17 w 185"/>
                <a:gd name="T21" fmla="*/ 114 h 120"/>
                <a:gd name="T22" fmla="*/ 0 w 185"/>
                <a:gd name="T23" fmla="*/ 96 h 120"/>
                <a:gd name="T24" fmla="*/ 0 w 185"/>
                <a:gd name="T25" fmla="*/ 78 h 120"/>
                <a:gd name="T26" fmla="*/ 0 w 185"/>
                <a:gd name="T27" fmla="*/ 72 h 120"/>
                <a:gd name="T28" fmla="*/ 202 w 185"/>
                <a:gd name="T29" fmla="*/ 0 h 120"/>
                <a:gd name="T30" fmla="*/ 202 w 185"/>
                <a:gd name="T31" fmla="*/ 0 h 120"/>
                <a:gd name="T32" fmla="*/ 0 60000 65536"/>
                <a:gd name="T33" fmla="*/ 0 60000 65536"/>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Lst>
              <a:ahLst/>
              <a:cxnLst>
                <a:cxn ang="T32">
                  <a:pos x="T0" y="T1"/>
                </a:cxn>
                <a:cxn ang="T33">
                  <a:pos x="T2" y="T3"/>
                </a:cxn>
                <a:cxn ang="T34">
                  <a:pos x="T4" y="T5"/>
                </a:cxn>
                <a:cxn ang="T35">
                  <a:pos x="T6" y="T7"/>
                </a:cxn>
                <a:cxn ang="T36">
                  <a:pos x="T8" y="T9"/>
                </a:cxn>
                <a:cxn ang="T37">
                  <a:pos x="T10" y="T11"/>
                </a:cxn>
                <a:cxn ang="T38">
                  <a:pos x="T12" y="T13"/>
                </a:cxn>
                <a:cxn ang="T39">
                  <a:pos x="T14" y="T15"/>
                </a:cxn>
                <a:cxn ang="T40">
                  <a:pos x="T16" y="T17"/>
                </a:cxn>
                <a:cxn ang="T41">
                  <a:pos x="T18" y="T19"/>
                </a:cxn>
                <a:cxn ang="T42">
                  <a:pos x="T20" y="T21"/>
                </a:cxn>
                <a:cxn ang="T43">
                  <a:pos x="T22" y="T23"/>
                </a:cxn>
                <a:cxn ang="T44">
                  <a:pos x="T24" y="T25"/>
                </a:cxn>
                <a:cxn ang="T45">
                  <a:pos x="T26" y="T27"/>
                </a:cxn>
                <a:cxn ang="T46">
                  <a:pos x="T28" y="T29"/>
                </a:cxn>
                <a:cxn ang="T47">
                  <a:pos x="T30" y="T31"/>
                </a:cxn>
              </a:cxnLst>
              <a:rect l="0" t="0" r="r" b="b"/>
              <a:pathLst>
                <a:path w="185" h="120">
                  <a:moveTo>
                    <a:pt x="185" y="0"/>
                  </a:moveTo>
                  <a:lnTo>
                    <a:pt x="185" y="6"/>
                  </a:lnTo>
                  <a:lnTo>
                    <a:pt x="185" y="18"/>
                  </a:lnTo>
                  <a:lnTo>
                    <a:pt x="185" y="36"/>
                  </a:lnTo>
                  <a:lnTo>
                    <a:pt x="179" y="54"/>
                  </a:lnTo>
                  <a:lnTo>
                    <a:pt x="161" y="72"/>
                  </a:lnTo>
                  <a:lnTo>
                    <a:pt x="137" y="96"/>
                  </a:lnTo>
                  <a:lnTo>
                    <a:pt x="101" y="108"/>
                  </a:lnTo>
                  <a:lnTo>
                    <a:pt x="47" y="120"/>
                  </a:lnTo>
                  <a:lnTo>
                    <a:pt x="29" y="120"/>
                  </a:lnTo>
                  <a:lnTo>
                    <a:pt x="17" y="114"/>
                  </a:lnTo>
                  <a:lnTo>
                    <a:pt x="0" y="96"/>
                  </a:lnTo>
                  <a:lnTo>
                    <a:pt x="0" y="78"/>
                  </a:lnTo>
                  <a:lnTo>
                    <a:pt x="0" y="72"/>
                  </a:lnTo>
                  <a:lnTo>
                    <a:pt x="185" y="0"/>
                  </a:lnTo>
                  <a:close/>
                </a:path>
              </a:pathLst>
            </a:custGeom>
            <a:solidFill>
              <a:schemeClr val="bg1"/>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a:p>
          </p:txBody>
        </p:sp>
        <p:sp>
          <p:nvSpPr>
            <p:cNvPr id="1037" name="Freeform 8">
              <a:extLst>
                <a:ext uri="{FF2B5EF4-FFF2-40B4-BE49-F238E27FC236}">
                  <a16:creationId xmlns:a16="http://schemas.microsoft.com/office/drawing/2014/main" id="{D69F9ED3-2918-4099-A3A0-E53ADA39025D}"/>
                </a:ext>
              </a:extLst>
            </p:cNvPr>
            <p:cNvSpPr>
              <a:spLocks/>
            </p:cNvSpPr>
            <p:nvPr userDrawn="1"/>
          </p:nvSpPr>
          <p:spPr bwMode="hidden">
            <a:xfrm>
              <a:off x="3779" y="2393"/>
              <a:ext cx="185" cy="120"/>
            </a:xfrm>
            <a:custGeom>
              <a:avLst/>
              <a:gdLst>
                <a:gd name="T0" fmla="*/ 185 w 185"/>
                <a:gd name="T1" fmla="*/ 0 h 120"/>
                <a:gd name="T2" fmla="*/ 185 w 185"/>
                <a:gd name="T3" fmla="*/ 6 h 120"/>
                <a:gd name="T4" fmla="*/ 179 w 185"/>
                <a:gd name="T5" fmla="*/ 24 h 120"/>
                <a:gd name="T6" fmla="*/ 167 w 185"/>
                <a:gd name="T7" fmla="*/ 42 h 120"/>
                <a:gd name="T8" fmla="*/ 149 w 185"/>
                <a:gd name="T9" fmla="*/ 66 h 120"/>
                <a:gd name="T10" fmla="*/ 131 w 185"/>
                <a:gd name="T11" fmla="*/ 90 h 120"/>
                <a:gd name="T12" fmla="*/ 102 w 185"/>
                <a:gd name="T13" fmla="*/ 108 h 120"/>
                <a:gd name="T14" fmla="*/ 66 w 185"/>
                <a:gd name="T15" fmla="*/ 120 h 120"/>
                <a:gd name="T16" fmla="*/ 18 w 185"/>
                <a:gd name="T17" fmla="*/ 120 h 120"/>
                <a:gd name="T18" fmla="*/ 0 w 185"/>
                <a:gd name="T19" fmla="*/ 60 h 120"/>
                <a:gd name="T20" fmla="*/ 185 w 185"/>
                <a:gd name="T21" fmla="*/ 0 h 120"/>
                <a:gd name="T22" fmla="*/ 185 w 185"/>
                <a:gd name="T23" fmla="*/ 0 h 120"/>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0" t="0" r="r" b="b"/>
              <a:pathLst>
                <a:path w="185" h="120">
                  <a:moveTo>
                    <a:pt x="185" y="0"/>
                  </a:moveTo>
                  <a:lnTo>
                    <a:pt x="185" y="6"/>
                  </a:lnTo>
                  <a:lnTo>
                    <a:pt x="179" y="24"/>
                  </a:lnTo>
                  <a:lnTo>
                    <a:pt x="167" y="42"/>
                  </a:lnTo>
                  <a:lnTo>
                    <a:pt x="149" y="66"/>
                  </a:lnTo>
                  <a:lnTo>
                    <a:pt x="131" y="90"/>
                  </a:lnTo>
                  <a:lnTo>
                    <a:pt x="102" y="108"/>
                  </a:lnTo>
                  <a:lnTo>
                    <a:pt x="66" y="120"/>
                  </a:lnTo>
                  <a:lnTo>
                    <a:pt x="18" y="120"/>
                  </a:lnTo>
                  <a:lnTo>
                    <a:pt x="0" y="60"/>
                  </a:lnTo>
                  <a:lnTo>
                    <a:pt x="185" y="0"/>
                  </a:lnTo>
                  <a:close/>
                </a:path>
              </a:pathLst>
            </a:custGeom>
            <a:solidFill>
              <a:schemeClr val="bg1"/>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a:p>
          </p:txBody>
        </p:sp>
        <p:sp>
          <p:nvSpPr>
            <p:cNvPr id="1038" name="Freeform 9">
              <a:extLst>
                <a:ext uri="{FF2B5EF4-FFF2-40B4-BE49-F238E27FC236}">
                  <a16:creationId xmlns:a16="http://schemas.microsoft.com/office/drawing/2014/main" id="{EE559673-D5E4-4B4F-8389-98853D65CA8C}"/>
                </a:ext>
              </a:extLst>
            </p:cNvPr>
            <p:cNvSpPr>
              <a:spLocks/>
            </p:cNvSpPr>
            <p:nvPr userDrawn="1"/>
          </p:nvSpPr>
          <p:spPr bwMode="hidden">
            <a:xfrm>
              <a:off x="3839" y="1836"/>
              <a:ext cx="528" cy="275"/>
            </a:xfrm>
            <a:custGeom>
              <a:avLst/>
              <a:gdLst>
                <a:gd name="T0" fmla="*/ 0 w 526"/>
                <a:gd name="T1" fmla="*/ 275 h 275"/>
                <a:gd name="T2" fmla="*/ 0 w 526"/>
                <a:gd name="T3" fmla="*/ 269 h 275"/>
                <a:gd name="T4" fmla="*/ 6 w 526"/>
                <a:gd name="T5" fmla="*/ 251 h 275"/>
                <a:gd name="T6" fmla="*/ 6 w 526"/>
                <a:gd name="T7" fmla="*/ 239 h 275"/>
                <a:gd name="T8" fmla="*/ 12 w 526"/>
                <a:gd name="T9" fmla="*/ 227 h 275"/>
                <a:gd name="T10" fmla="*/ 18 w 526"/>
                <a:gd name="T11" fmla="*/ 221 h 275"/>
                <a:gd name="T12" fmla="*/ 36 w 526"/>
                <a:gd name="T13" fmla="*/ 215 h 275"/>
                <a:gd name="T14" fmla="*/ 77 w 526"/>
                <a:gd name="T15" fmla="*/ 203 h 275"/>
                <a:gd name="T16" fmla="*/ 154 w 526"/>
                <a:gd name="T17" fmla="*/ 179 h 275"/>
                <a:gd name="T18" fmla="*/ 226 w 526"/>
                <a:gd name="T19" fmla="*/ 143 h 275"/>
                <a:gd name="T20" fmla="*/ 268 w 526"/>
                <a:gd name="T21" fmla="*/ 120 h 275"/>
                <a:gd name="T22" fmla="*/ 316 w 526"/>
                <a:gd name="T23" fmla="*/ 96 h 275"/>
                <a:gd name="T24" fmla="*/ 427 w 526"/>
                <a:gd name="T25" fmla="*/ 48 h 275"/>
                <a:gd name="T26" fmla="*/ 476 w 526"/>
                <a:gd name="T27" fmla="*/ 30 h 275"/>
                <a:gd name="T28" fmla="*/ 512 w 526"/>
                <a:gd name="T29" fmla="*/ 12 h 275"/>
                <a:gd name="T30" fmla="*/ 536 w 526"/>
                <a:gd name="T31" fmla="*/ 6 h 275"/>
                <a:gd name="T32" fmla="*/ 554 w 526"/>
                <a:gd name="T33" fmla="*/ 0 h 275"/>
                <a:gd name="T34" fmla="*/ 560 w 526"/>
                <a:gd name="T35" fmla="*/ 0 h 275"/>
                <a:gd name="T36" fmla="*/ 554 w 526"/>
                <a:gd name="T37" fmla="*/ 6 h 275"/>
                <a:gd name="T38" fmla="*/ 542 w 526"/>
                <a:gd name="T39" fmla="*/ 12 h 275"/>
                <a:gd name="T40" fmla="*/ 518 w 526"/>
                <a:gd name="T41" fmla="*/ 24 h 275"/>
                <a:gd name="T42" fmla="*/ 494 w 526"/>
                <a:gd name="T43" fmla="*/ 42 h 275"/>
                <a:gd name="T44" fmla="*/ 470 w 526"/>
                <a:gd name="T45" fmla="*/ 54 h 275"/>
                <a:gd name="T46" fmla="*/ 427 w 526"/>
                <a:gd name="T47" fmla="*/ 78 h 275"/>
                <a:gd name="T48" fmla="*/ 357 w 526"/>
                <a:gd name="T49" fmla="*/ 108 h 275"/>
                <a:gd name="T50" fmla="*/ 292 w 526"/>
                <a:gd name="T51" fmla="*/ 143 h 275"/>
                <a:gd name="T52" fmla="*/ 131 w 526"/>
                <a:gd name="T53" fmla="*/ 221 h 275"/>
                <a:gd name="T54" fmla="*/ 65 w 526"/>
                <a:gd name="T55" fmla="*/ 251 h 275"/>
                <a:gd name="T56" fmla="*/ 0 w 526"/>
                <a:gd name="T57" fmla="*/ 275 h 275"/>
                <a:gd name="T58" fmla="*/ 0 w 526"/>
                <a:gd name="T59" fmla="*/ 275 h 275"/>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Lst>
              <a:ahLst/>
              <a:cxnLst>
                <a:cxn ang="T60">
                  <a:pos x="T0" y="T1"/>
                </a:cxn>
                <a:cxn ang="T61">
                  <a:pos x="T2" y="T3"/>
                </a:cxn>
                <a:cxn ang="T62">
                  <a:pos x="T4" y="T5"/>
                </a:cxn>
                <a:cxn ang="T63">
                  <a:pos x="T6" y="T7"/>
                </a:cxn>
                <a:cxn ang="T64">
                  <a:pos x="T8" y="T9"/>
                </a:cxn>
                <a:cxn ang="T65">
                  <a:pos x="T10" y="T11"/>
                </a:cxn>
                <a:cxn ang="T66">
                  <a:pos x="T12" y="T13"/>
                </a:cxn>
                <a:cxn ang="T67">
                  <a:pos x="T14" y="T15"/>
                </a:cxn>
                <a:cxn ang="T68">
                  <a:pos x="T16" y="T17"/>
                </a:cxn>
                <a:cxn ang="T69">
                  <a:pos x="T18" y="T19"/>
                </a:cxn>
                <a:cxn ang="T70">
                  <a:pos x="T20" y="T21"/>
                </a:cxn>
                <a:cxn ang="T71">
                  <a:pos x="T22" y="T23"/>
                </a:cxn>
                <a:cxn ang="T72">
                  <a:pos x="T24" y="T25"/>
                </a:cxn>
                <a:cxn ang="T73">
                  <a:pos x="T26" y="T27"/>
                </a:cxn>
                <a:cxn ang="T74">
                  <a:pos x="T28" y="T29"/>
                </a:cxn>
                <a:cxn ang="T75">
                  <a:pos x="T30" y="T31"/>
                </a:cxn>
                <a:cxn ang="T76">
                  <a:pos x="T32" y="T33"/>
                </a:cxn>
                <a:cxn ang="T77">
                  <a:pos x="T34" y="T35"/>
                </a:cxn>
                <a:cxn ang="T78">
                  <a:pos x="T36" y="T37"/>
                </a:cxn>
                <a:cxn ang="T79">
                  <a:pos x="T38" y="T39"/>
                </a:cxn>
                <a:cxn ang="T80">
                  <a:pos x="T40" y="T41"/>
                </a:cxn>
                <a:cxn ang="T81">
                  <a:pos x="T42" y="T43"/>
                </a:cxn>
                <a:cxn ang="T82">
                  <a:pos x="T44" y="T45"/>
                </a:cxn>
                <a:cxn ang="T83">
                  <a:pos x="T46" y="T47"/>
                </a:cxn>
                <a:cxn ang="T84">
                  <a:pos x="T48" y="T49"/>
                </a:cxn>
                <a:cxn ang="T85">
                  <a:pos x="T50" y="T51"/>
                </a:cxn>
                <a:cxn ang="T86">
                  <a:pos x="T52" y="T53"/>
                </a:cxn>
                <a:cxn ang="T87">
                  <a:pos x="T54" y="T55"/>
                </a:cxn>
                <a:cxn ang="T88">
                  <a:pos x="T56" y="T57"/>
                </a:cxn>
                <a:cxn ang="T89">
                  <a:pos x="T58" y="T59"/>
                </a:cxn>
              </a:cxnLst>
              <a:rect l="0" t="0" r="r" b="b"/>
              <a:pathLst>
                <a:path w="526" h="275">
                  <a:moveTo>
                    <a:pt x="0" y="275"/>
                  </a:moveTo>
                  <a:lnTo>
                    <a:pt x="0" y="269"/>
                  </a:lnTo>
                  <a:lnTo>
                    <a:pt x="6" y="251"/>
                  </a:lnTo>
                  <a:lnTo>
                    <a:pt x="6" y="239"/>
                  </a:lnTo>
                  <a:lnTo>
                    <a:pt x="12" y="227"/>
                  </a:lnTo>
                  <a:lnTo>
                    <a:pt x="18" y="221"/>
                  </a:lnTo>
                  <a:lnTo>
                    <a:pt x="36" y="215"/>
                  </a:lnTo>
                  <a:lnTo>
                    <a:pt x="77" y="203"/>
                  </a:lnTo>
                  <a:lnTo>
                    <a:pt x="137" y="179"/>
                  </a:lnTo>
                  <a:lnTo>
                    <a:pt x="209" y="143"/>
                  </a:lnTo>
                  <a:lnTo>
                    <a:pt x="251" y="120"/>
                  </a:lnTo>
                  <a:lnTo>
                    <a:pt x="299" y="96"/>
                  </a:lnTo>
                  <a:lnTo>
                    <a:pt x="394" y="48"/>
                  </a:lnTo>
                  <a:lnTo>
                    <a:pt x="442" y="30"/>
                  </a:lnTo>
                  <a:lnTo>
                    <a:pt x="478" y="12"/>
                  </a:lnTo>
                  <a:lnTo>
                    <a:pt x="502" y="6"/>
                  </a:lnTo>
                  <a:lnTo>
                    <a:pt x="520" y="0"/>
                  </a:lnTo>
                  <a:lnTo>
                    <a:pt x="526" y="0"/>
                  </a:lnTo>
                  <a:lnTo>
                    <a:pt x="520" y="6"/>
                  </a:lnTo>
                  <a:lnTo>
                    <a:pt x="508" y="12"/>
                  </a:lnTo>
                  <a:lnTo>
                    <a:pt x="484" y="24"/>
                  </a:lnTo>
                  <a:lnTo>
                    <a:pt x="460" y="42"/>
                  </a:lnTo>
                  <a:lnTo>
                    <a:pt x="436" y="54"/>
                  </a:lnTo>
                  <a:lnTo>
                    <a:pt x="394" y="78"/>
                  </a:lnTo>
                  <a:lnTo>
                    <a:pt x="340" y="108"/>
                  </a:lnTo>
                  <a:lnTo>
                    <a:pt x="275" y="143"/>
                  </a:lnTo>
                  <a:lnTo>
                    <a:pt x="131" y="221"/>
                  </a:lnTo>
                  <a:lnTo>
                    <a:pt x="65" y="251"/>
                  </a:lnTo>
                  <a:lnTo>
                    <a:pt x="0" y="275"/>
                  </a:lnTo>
                  <a:close/>
                </a:path>
              </a:pathLst>
            </a:custGeom>
            <a:solidFill>
              <a:schemeClr val="bg1"/>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a:p>
          </p:txBody>
        </p:sp>
        <p:sp>
          <p:nvSpPr>
            <p:cNvPr id="1039" name="Freeform 10">
              <a:extLst>
                <a:ext uri="{FF2B5EF4-FFF2-40B4-BE49-F238E27FC236}">
                  <a16:creationId xmlns:a16="http://schemas.microsoft.com/office/drawing/2014/main" id="{0FE9ECCA-0C58-4685-B033-83CFAEC387DD}"/>
                </a:ext>
              </a:extLst>
            </p:cNvPr>
            <p:cNvSpPr>
              <a:spLocks/>
            </p:cNvSpPr>
            <p:nvPr userDrawn="1"/>
          </p:nvSpPr>
          <p:spPr bwMode="hidden">
            <a:xfrm>
              <a:off x="3676" y="2015"/>
              <a:ext cx="721" cy="306"/>
            </a:xfrm>
            <a:custGeom>
              <a:avLst/>
              <a:gdLst>
                <a:gd name="T0" fmla="*/ 48 w 718"/>
                <a:gd name="T1" fmla="*/ 216 h 306"/>
                <a:gd name="T2" fmla="*/ 30 w 718"/>
                <a:gd name="T3" fmla="*/ 252 h 306"/>
                <a:gd name="T4" fmla="*/ 12 w 718"/>
                <a:gd name="T5" fmla="*/ 282 h 306"/>
                <a:gd name="T6" fmla="*/ 6 w 718"/>
                <a:gd name="T7" fmla="*/ 300 h 306"/>
                <a:gd name="T8" fmla="*/ 0 w 718"/>
                <a:gd name="T9" fmla="*/ 306 h 306"/>
                <a:gd name="T10" fmla="*/ 48 w 718"/>
                <a:gd name="T11" fmla="*/ 276 h 306"/>
                <a:gd name="T12" fmla="*/ 84 w 718"/>
                <a:gd name="T13" fmla="*/ 252 h 306"/>
                <a:gd name="T14" fmla="*/ 108 w 718"/>
                <a:gd name="T15" fmla="*/ 234 h 306"/>
                <a:gd name="T16" fmla="*/ 137 w 718"/>
                <a:gd name="T17" fmla="*/ 228 h 306"/>
                <a:gd name="T18" fmla="*/ 143 w 718"/>
                <a:gd name="T19" fmla="*/ 228 h 306"/>
                <a:gd name="T20" fmla="*/ 161 w 718"/>
                <a:gd name="T21" fmla="*/ 222 h 306"/>
                <a:gd name="T22" fmla="*/ 185 w 718"/>
                <a:gd name="T23" fmla="*/ 216 h 306"/>
                <a:gd name="T24" fmla="*/ 215 w 718"/>
                <a:gd name="T25" fmla="*/ 204 h 306"/>
                <a:gd name="T26" fmla="*/ 292 w 718"/>
                <a:gd name="T27" fmla="*/ 180 h 306"/>
                <a:gd name="T28" fmla="*/ 405 w 718"/>
                <a:gd name="T29" fmla="*/ 156 h 306"/>
                <a:gd name="T30" fmla="*/ 495 w 718"/>
                <a:gd name="T31" fmla="*/ 126 h 306"/>
                <a:gd name="T32" fmla="*/ 578 w 718"/>
                <a:gd name="T33" fmla="*/ 102 h 306"/>
                <a:gd name="T34" fmla="*/ 612 w 718"/>
                <a:gd name="T35" fmla="*/ 90 h 306"/>
                <a:gd name="T36" fmla="*/ 655 w 718"/>
                <a:gd name="T37" fmla="*/ 84 h 306"/>
                <a:gd name="T38" fmla="*/ 673 w 718"/>
                <a:gd name="T39" fmla="*/ 78 h 306"/>
                <a:gd name="T40" fmla="*/ 679 w 718"/>
                <a:gd name="T41" fmla="*/ 72 h 306"/>
                <a:gd name="T42" fmla="*/ 685 w 718"/>
                <a:gd name="T43" fmla="*/ 66 h 306"/>
                <a:gd name="T44" fmla="*/ 703 w 718"/>
                <a:gd name="T45" fmla="*/ 60 h 306"/>
                <a:gd name="T46" fmla="*/ 745 w 718"/>
                <a:gd name="T47" fmla="*/ 30 h 306"/>
                <a:gd name="T48" fmla="*/ 763 w 718"/>
                <a:gd name="T49" fmla="*/ 18 h 306"/>
                <a:gd name="T50" fmla="*/ 769 w 718"/>
                <a:gd name="T51" fmla="*/ 6 h 306"/>
                <a:gd name="T52" fmla="*/ 763 w 718"/>
                <a:gd name="T53" fmla="*/ 0 h 306"/>
                <a:gd name="T54" fmla="*/ 739 w 718"/>
                <a:gd name="T55" fmla="*/ 0 h 306"/>
                <a:gd name="T56" fmla="*/ 679 w 718"/>
                <a:gd name="T57" fmla="*/ 0 h 306"/>
                <a:gd name="T58" fmla="*/ 621 w 718"/>
                <a:gd name="T59" fmla="*/ 0 h 306"/>
                <a:gd name="T60" fmla="*/ 578 w 718"/>
                <a:gd name="T61" fmla="*/ 0 h 306"/>
                <a:gd name="T62" fmla="*/ 548 w 718"/>
                <a:gd name="T63" fmla="*/ 18 h 306"/>
                <a:gd name="T64" fmla="*/ 519 w 718"/>
                <a:gd name="T65" fmla="*/ 42 h 306"/>
                <a:gd name="T66" fmla="*/ 501 w 718"/>
                <a:gd name="T67" fmla="*/ 54 h 306"/>
                <a:gd name="T68" fmla="*/ 483 w 718"/>
                <a:gd name="T69" fmla="*/ 60 h 306"/>
                <a:gd name="T70" fmla="*/ 459 w 718"/>
                <a:gd name="T71" fmla="*/ 60 h 306"/>
                <a:gd name="T72" fmla="*/ 423 w 718"/>
                <a:gd name="T73" fmla="*/ 66 h 306"/>
                <a:gd name="T74" fmla="*/ 369 w 718"/>
                <a:gd name="T75" fmla="*/ 84 h 306"/>
                <a:gd name="T76" fmla="*/ 328 w 718"/>
                <a:gd name="T77" fmla="*/ 108 h 306"/>
                <a:gd name="T78" fmla="*/ 304 w 718"/>
                <a:gd name="T79" fmla="*/ 126 h 306"/>
                <a:gd name="T80" fmla="*/ 292 w 718"/>
                <a:gd name="T81" fmla="*/ 132 h 306"/>
                <a:gd name="T82" fmla="*/ 274 w 718"/>
                <a:gd name="T83" fmla="*/ 138 h 306"/>
                <a:gd name="T84" fmla="*/ 238 w 718"/>
                <a:gd name="T85" fmla="*/ 138 h 306"/>
                <a:gd name="T86" fmla="*/ 203 w 718"/>
                <a:gd name="T87" fmla="*/ 138 h 306"/>
                <a:gd name="T88" fmla="*/ 197 w 718"/>
                <a:gd name="T89" fmla="*/ 138 h 306"/>
                <a:gd name="T90" fmla="*/ 191 w 718"/>
                <a:gd name="T91" fmla="*/ 138 h 306"/>
                <a:gd name="T92" fmla="*/ 114 w 718"/>
                <a:gd name="T93" fmla="*/ 162 h 306"/>
                <a:gd name="T94" fmla="*/ 48 w 718"/>
                <a:gd name="T95" fmla="*/ 216 h 306"/>
                <a:gd name="T96" fmla="*/ 48 w 718"/>
                <a:gd name="T97" fmla="*/ 216 h 30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Lst>
              <a:ahLst/>
              <a:cxnLst>
                <a:cxn ang="T98">
                  <a:pos x="T0" y="T1"/>
                </a:cxn>
                <a:cxn ang="T99">
                  <a:pos x="T2" y="T3"/>
                </a:cxn>
                <a:cxn ang="T100">
                  <a:pos x="T4" y="T5"/>
                </a:cxn>
                <a:cxn ang="T101">
                  <a:pos x="T6" y="T7"/>
                </a:cxn>
                <a:cxn ang="T102">
                  <a:pos x="T8" y="T9"/>
                </a:cxn>
                <a:cxn ang="T103">
                  <a:pos x="T10" y="T11"/>
                </a:cxn>
                <a:cxn ang="T104">
                  <a:pos x="T12" y="T13"/>
                </a:cxn>
                <a:cxn ang="T105">
                  <a:pos x="T14" y="T15"/>
                </a:cxn>
                <a:cxn ang="T106">
                  <a:pos x="T16" y="T17"/>
                </a:cxn>
                <a:cxn ang="T107">
                  <a:pos x="T18" y="T19"/>
                </a:cxn>
                <a:cxn ang="T108">
                  <a:pos x="T20" y="T21"/>
                </a:cxn>
                <a:cxn ang="T109">
                  <a:pos x="T22" y="T23"/>
                </a:cxn>
                <a:cxn ang="T110">
                  <a:pos x="T24" y="T25"/>
                </a:cxn>
                <a:cxn ang="T111">
                  <a:pos x="T26" y="T27"/>
                </a:cxn>
                <a:cxn ang="T112">
                  <a:pos x="T28" y="T29"/>
                </a:cxn>
                <a:cxn ang="T113">
                  <a:pos x="T30" y="T31"/>
                </a:cxn>
                <a:cxn ang="T114">
                  <a:pos x="T32" y="T33"/>
                </a:cxn>
                <a:cxn ang="T115">
                  <a:pos x="T34" y="T35"/>
                </a:cxn>
                <a:cxn ang="T116">
                  <a:pos x="T36" y="T37"/>
                </a:cxn>
                <a:cxn ang="T117">
                  <a:pos x="T38" y="T39"/>
                </a:cxn>
                <a:cxn ang="T118">
                  <a:pos x="T40" y="T41"/>
                </a:cxn>
                <a:cxn ang="T119">
                  <a:pos x="T42" y="T43"/>
                </a:cxn>
                <a:cxn ang="T120">
                  <a:pos x="T44" y="T45"/>
                </a:cxn>
                <a:cxn ang="T121">
                  <a:pos x="T46" y="T47"/>
                </a:cxn>
                <a:cxn ang="T122">
                  <a:pos x="T48" y="T49"/>
                </a:cxn>
                <a:cxn ang="T123">
                  <a:pos x="T50" y="T51"/>
                </a:cxn>
                <a:cxn ang="T124">
                  <a:pos x="T52" y="T53"/>
                </a:cxn>
                <a:cxn ang="T125">
                  <a:pos x="T54" y="T55"/>
                </a:cxn>
                <a:cxn ang="T126">
                  <a:pos x="T56" y="T57"/>
                </a:cxn>
                <a:cxn ang="T127">
                  <a:pos x="T58" y="T59"/>
                </a:cxn>
                <a:cxn ang="T128">
                  <a:pos x="T60" y="T61"/>
                </a:cxn>
                <a:cxn ang="T129">
                  <a:pos x="T62" y="T63"/>
                </a:cxn>
                <a:cxn ang="T130">
                  <a:pos x="T64" y="T65"/>
                </a:cxn>
                <a:cxn ang="T131">
                  <a:pos x="T66" y="T67"/>
                </a:cxn>
                <a:cxn ang="T132">
                  <a:pos x="T68" y="T69"/>
                </a:cxn>
                <a:cxn ang="T133">
                  <a:pos x="T70" y="T71"/>
                </a:cxn>
                <a:cxn ang="T134">
                  <a:pos x="T72" y="T73"/>
                </a:cxn>
                <a:cxn ang="T135">
                  <a:pos x="T74" y="T75"/>
                </a:cxn>
                <a:cxn ang="T136">
                  <a:pos x="T76" y="T77"/>
                </a:cxn>
                <a:cxn ang="T137">
                  <a:pos x="T78" y="T79"/>
                </a:cxn>
                <a:cxn ang="T138">
                  <a:pos x="T80" y="T81"/>
                </a:cxn>
                <a:cxn ang="T139">
                  <a:pos x="T82" y="T83"/>
                </a:cxn>
                <a:cxn ang="T140">
                  <a:pos x="T84" y="T85"/>
                </a:cxn>
                <a:cxn ang="T141">
                  <a:pos x="T86" y="T87"/>
                </a:cxn>
                <a:cxn ang="T142">
                  <a:pos x="T88" y="T89"/>
                </a:cxn>
                <a:cxn ang="T143">
                  <a:pos x="T90" y="T91"/>
                </a:cxn>
                <a:cxn ang="T144">
                  <a:pos x="T92" y="T93"/>
                </a:cxn>
                <a:cxn ang="T145">
                  <a:pos x="T94" y="T95"/>
                </a:cxn>
                <a:cxn ang="T146">
                  <a:pos x="T96" y="T97"/>
                </a:cxn>
              </a:cxnLst>
              <a:rect l="0" t="0" r="r" b="b"/>
              <a:pathLst>
                <a:path w="718" h="306">
                  <a:moveTo>
                    <a:pt x="48" y="216"/>
                  </a:moveTo>
                  <a:lnTo>
                    <a:pt x="30" y="252"/>
                  </a:lnTo>
                  <a:lnTo>
                    <a:pt x="12" y="282"/>
                  </a:lnTo>
                  <a:lnTo>
                    <a:pt x="6" y="300"/>
                  </a:lnTo>
                  <a:lnTo>
                    <a:pt x="0" y="306"/>
                  </a:lnTo>
                  <a:lnTo>
                    <a:pt x="48" y="276"/>
                  </a:lnTo>
                  <a:lnTo>
                    <a:pt x="84" y="252"/>
                  </a:lnTo>
                  <a:lnTo>
                    <a:pt x="108" y="234"/>
                  </a:lnTo>
                  <a:lnTo>
                    <a:pt x="120" y="228"/>
                  </a:lnTo>
                  <a:lnTo>
                    <a:pt x="126" y="228"/>
                  </a:lnTo>
                  <a:lnTo>
                    <a:pt x="144" y="222"/>
                  </a:lnTo>
                  <a:lnTo>
                    <a:pt x="168" y="216"/>
                  </a:lnTo>
                  <a:lnTo>
                    <a:pt x="198" y="204"/>
                  </a:lnTo>
                  <a:lnTo>
                    <a:pt x="275" y="180"/>
                  </a:lnTo>
                  <a:lnTo>
                    <a:pt x="371" y="156"/>
                  </a:lnTo>
                  <a:lnTo>
                    <a:pt x="461" y="126"/>
                  </a:lnTo>
                  <a:lnTo>
                    <a:pt x="544" y="102"/>
                  </a:lnTo>
                  <a:lnTo>
                    <a:pt x="574" y="90"/>
                  </a:lnTo>
                  <a:lnTo>
                    <a:pt x="604" y="84"/>
                  </a:lnTo>
                  <a:lnTo>
                    <a:pt x="622" y="78"/>
                  </a:lnTo>
                  <a:lnTo>
                    <a:pt x="628" y="72"/>
                  </a:lnTo>
                  <a:lnTo>
                    <a:pt x="634" y="66"/>
                  </a:lnTo>
                  <a:lnTo>
                    <a:pt x="652" y="60"/>
                  </a:lnTo>
                  <a:lnTo>
                    <a:pt x="694" y="30"/>
                  </a:lnTo>
                  <a:lnTo>
                    <a:pt x="712" y="18"/>
                  </a:lnTo>
                  <a:lnTo>
                    <a:pt x="718" y="6"/>
                  </a:lnTo>
                  <a:lnTo>
                    <a:pt x="712" y="0"/>
                  </a:lnTo>
                  <a:lnTo>
                    <a:pt x="688" y="0"/>
                  </a:lnTo>
                  <a:lnTo>
                    <a:pt x="628" y="0"/>
                  </a:lnTo>
                  <a:lnTo>
                    <a:pt x="580" y="0"/>
                  </a:lnTo>
                  <a:lnTo>
                    <a:pt x="544" y="0"/>
                  </a:lnTo>
                  <a:lnTo>
                    <a:pt x="514" y="18"/>
                  </a:lnTo>
                  <a:lnTo>
                    <a:pt x="485" y="42"/>
                  </a:lnTo>
                  <a:lnTo>
                    <a:pt x="467" y="54"/>
                  </a:lnTo>
                  <a:lnTo>
                    <a:pt x="449" y="60"/>
                  </a:lnTo>
                  <a:lnTo>
                    <a:pt x="425" y="60"/>
                  </a:lnTo>
                  <a:lnTo>
                    <a:pt x="389" y="66"/>
                  </a:lnTo>
                  <a:lnTo>
                    <a:pt x="347" y="84"/>
                  </a:lnTo>
                  <a:lnTo>
                    <a:pt x="311" y="108"/>
                  </a:lnTo>
                  <a:lnTo>
                    <a:pt x="287" y="126"/>
                  </a:lnTo>
                  <a:lnTo>
                    <a:pt x="275" y="132"/>
                  </a:lnTo>
                  <a:lnTo>
                    <a:pt x="257" y="138"/>
                  </a:lnTo>
                  <a:lnTo>
                    <a:pt x="221" y="138"/>
                  </a:lnTo>
                  <a:lnTo>
                    <a:pt x="186" y="138"/>
                  </a:lnTo>
                  <a:lnTo>
                    <a:pt x="180" y="138"/>
                  </a:lnTo>
                  <a:lnTo>
                    <a:pt x="174" y="138"/>
                  </a:lnTo>
                  <a:lnTo>
                    <a:pt x="114" y="162"/>
                  </a:lnTo>
                  <a:lnTo>
                    <a:pt x="48" y="216"/>
                  </a:lnTo>
                  <a:close/>
                </a:path>
              </a:pathLst>
            </a:custGeom>
            <a:solidFill>
              <a:schemeClr val="bg1"/>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a:p>
          </p:txBody>
        </p:sp>
        <p:sp>
          <p:nvSpPr>
            <p:cNvPr id="1040" name="Freeform 11">
              <a:extLst>
                <a:ext uri="{FF2B5EF4-FFF2-40B4-BE49-F238E27FC236}">
                  <a16:creationId xmlns:a16="http://schemas.microsoft.com/office/drawing/2014/main" id="{DB98F863-9322-4B5D-8462-A3B482B98C9F}"/>
                </a:ext>
              </a:extLst>
            </p:cNvPr>
            <p:cNvSpPr>
              <a:spLocks/>
            </p:cNvSpPr>
            <p:nvPr userDrawn="1"/>
          </p:nvSpPr>
          <p:spPr bwMode="hidden">
            <a:xfrm>
              <a:off x="3358" y="1890"/>
              <a:ext cx="2400" cy="881"/>
            </a:xfrm>
            <a:custGeom>
              <a:avLst/>
              <a:gdLst>
                <a:gd name="T0" fmla="*/ 2365 w 2392"/>
                <a:gd name="T1" fmla="*/ 54 h 881"/>
                <a:gd name="T2" fmla="*/ 2317 w 2392"/>
                <a:gd name="T3" fmla="*/ 54 h 881"/>
                <a:gd name="T4" fmla="*/ 2269 w 2392"/>
                <a:gd name="T5" fmla="*/ 66 h 881"/>
                <a:gd name="T6" fmla="*/ 2140 w 2392"/>
                <a:gd name="T7" fmla="*/ 101 h 881"/>
                <a:gd name="T8" fmla="*/ 2075 w 2392"/>
                <a:gd name="T9" fmla="*/ 119 h 881"/>
                <a:gd name="T10" fmla="*/ 1965 w 2392"/>
                <a:gd name="T11" fmla="*/ 167 h 881"/>
                <a:gd name="T12" fmla="*/ 1938 w 2392"/>
                <a:gd name="T13" fmla="*/ 245 h 881"/>
                <a:gd name="T14" fmla="*/ 1944 w 2392"/>
                <a:gd name="T15" fmla="*/ 305 h 881"/>
                <a:gd name="T16" fmla="*/ 1860 w 2392"/>
                <a:gd name="T17" fmla="*/ 317 h 881"/>
                <a:gd name="T18" fmla="*/ 1689 w 2392"/>
                <a:gd name="T19" fmla="*/ 263 h 881"/>
                <a:gd name="T20" fmla="*/ 1592 w 2392"/>
                <a:gd name="T21" fmla="*/ 257 h 881"/>
                <a:gd name="T22" fmla="*/ 1484 w 2392"/>
                <a:gd name="T23" fmla="*/ 311 h 881"/>
                <a:gd name="T24" fmla="*/ 1416 w 2392"/>
                <a:gd name="T25" fmla="*/ 353 h 881"/>
                <a:gd name="T26" fmla="*/ 1386 w 2392"/>
                <a:gd name="T27" fmla="*/ 359 h 881"/>
                <a:gd name="T28" fmla="*/ 1282 w 2392"/>
                <a:gd name="T29" fmla="*/ 371 h 881"/>
                <a:gd name="T30" fmla="*/ 1228 w 2392"/>
                <a:gd name="T31" fmla="*/ 365 h 881"/>
                <a:gd name="T32" fmla="*/ 1121 w 2392"/>
                <a:gd name="T33" fmla="*/ 371 h 881"/>
                <a:gd name="T34" fmla="*/ 1008 w 2392"/>
                <a:gd name="T35" fmla="*/ 383 h 881"/>
                <a:gd name="T36" fmla="*/ 972 w 2392"/>
                <a:gd name="T37" fmla="*/ 401 h 881"/>
                <a:gd name="T38" fmla="*/ 870 w 2392"/>
                <a:gd name="T39" fmla="*/ 419 h 881"/>
                <a:gd name="T40" fmla="*/ 829 w 2392"/>
                <a:gd name="T41" fmla="*/ 419 h 881"/>
                <a:gd name="T42" fmla="*/ 698 w 2392"/>
                <a:gd name="T43" fmla="*/ 437 h 881"/>
                <a:gd name="T44" fmla="*/ 632 w 2392"/>
                <a:gd name="T45" fmla="*/ 473 h 881"/>
                <a:gd name="T46" fmla="*/ 537 w 2392"/>
                <a:gd name="T47" fmla="*/ 467 h 881"/>
                <a:gd name="T48" fmla="*/ 448 w 2392"/>
                <a:gd name="T49" fmla="*/ 491 h 881"/>
                <a:gd name="T50" fmla="*/ 430 w 2392"/>
                <a:gd name="T51" fmla="*/ 539 h 881"/>
                <a:gd name="T52" fmla="*/ 364 w 2392"/>
                <a:gd name="T53" fmla="*/ 569 h 881"/>
                <a:gd name="T54" fmla="*/ 239 w 2392"/>
                <a:gd name="T55" fmla="*/ 599 h 881"/>
                <a:gd name="T56" fmla="*/ 138 w 2392"/>
                <a:gd name="T57" fmla="*/ 647 h 881"/>
                <a:gd name="T58" fmla="*/ 108 w 2392"/>
                <a:gd name="T59" fmla="*/ 659 h 881"/>
                <a:gd name="T60" fmla="*/ 0 w 2392"/>
                <a:gd name="T61" fmla="*/ 671 h 881"/>
                <a:gd name="T62" fmla="*/ 84 w 2392"/>
                <a:gd name="T63" fmla="*/ 695 h 881"/>
                <a:gd name="T64" fmla="*/ 280 w 2392"/>
                <a:gd name="T65" fmla="*/ 653 h 881"/>
                <a:gd name="T66" fmla="*/ 507 w 2392"/>
                <a:gd name="T67" fmla="*/ 569 h 881"/>
                <a:gd name="T68" fmla="*/ 602 w 2392"/>
                <a:gd name="T69" fmla="*/ 521 h 881"/>
                <a:gd name="T70" fmla="*/ 680 w 2392"/>
                <a:gd name="T71" fmla="*/ 515 h 881"/>
                <a:gd name="T72" fmla="*/ 924 w 2392"/>
                <a:gd name="T73" fmla="*/ 461 h 881"/>
                <a:gd name="T74" fmla="*/ 1216 w 2392"/>
                <a:gd name="T75" fmla="*/ 425 h 881"/>
                <a:gd name="T76" fmla="*/ 1363 w 2392"/>
                <a:gd name="T77" fmla="*/ 461 h 881"/>
                <a:gd name="T78" fmla="*/ 1502 w 2392"/>
                <a:gd name="T79" fmla="*/ 533 h 881"/>
                <a:gd name="T80" fmla="*/ 1520 w 2392"/>
                <a:gd name="T81" fmla="*/ 617 h 881"/>
                <a:gd name="T82" fmla="*/ 1461 w 2392"/>
                <a:gd name="T83" fmla="*/ 653 h 881"/>
                <a:gd name="T84" fmla="*/ 1294 w 2392"/>
                <a:gd name="T85" fmla="*/ 701 h 881"/>
                <a:gd name="T86" fmla="*/ 1180 w 2392"/>
                <a:gd name="T87" fmla="*/ 755 h 881"/>
                <a:gd name="T88" fmla="*/ 1133 w 2392"/>
                <a:gd name="T89" fmla="*/ 809 h 881"/>
                <a:gd name="T90" fmla="*/ 1145 w 2392"/>
                <a:gd name="T91" fmla="*/ 869 h 881"/>
                <a:gd name="T92" fmla="*/ 1174 w 2392"/>
                <a:gd name="T93" fmla="*/ 881 h 881"/>
                <a:gd name="T94" fmla="*/ 1276 w 2392"/>
                <a:gd name="T95" fmla="*/ 869 h 881"/>
                <a:gd name="T96" fmla="*/ 1473 w 2392"/>
                <a:gd name="T97" fmla="*/ 857 h 881"/>
                <a:gd name="T98" fmla="*/ 1526 w 2392"/>
                <a:gd name="T99" fmla="*/ 851 h 881"/>
                <a:gd name="T100" fmla="*/ 1568 w 2392"/>
                <a:gd name="T101" fmla="*/ 833 h 881"/>
                <a:gd name="T102" fmla="*/ 1777 w 2392"/>
                <a:gd name="T103" fmla="*/ 743 h 881"/>
                <a:gd name="T104" fmla="*/ 1908 w 2392"/>
                <a:gd name="T105" fmla="*/ 689 h 881"/>
                <a:gd name="T106" fmla="*/ 1993 w 2392"/>
                <a:gd name="T107" fmla="*/ 581 h 881"/>
                <a:gd name="T108" fmla="*/ 2158 w 2392"/>
                <a:gd name="T109" fmla="*/ 389 h 881"/>
                <a:gd name="T110" fmla="*/ 2337 w 2392"/>
                <a:gd name="T111" fmla="*/ 269 h 881"/>
                <a:gd name="T112" fmla="*/ 2385 w 2392"/>
                <a:gd name="T113" fmla="*/ 239 h 881"/>
                <a:gd name="T114" fmla="*/ 2528 w 2392"/>
                <a:gd name="T115" fmla="*/ 0 h 881"/>
                <a:gd name="T116" fmla="*/ 2438 w 2392"/>
                <a:gd name="T117" fmla="*/ 36 h 881"/>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 name="T165" fmla="*/ 0 60000 65536"/>
                <a:gd name="T166" fmla="*/ 0 60000 65536"/>
                <a:gd name="T167" fmla="*/ 0 60000 65536"/>
                <a:gd name="T168" fmla="*/ 0 60000 65536"/>
                <a:gd name="T169" fmla="*/ 0 60000 65536"/>
                <a:gd name="T170" fmla="*/ 0 60000 65536"/>
                <a:gd name="T171" fmla="*/ 0 60000 65536"/>
                <a:gd name="T172" fmla="*/ 0 60000 65536"/>
                <a:gd name="T173" fmla="*/ 0 60000 65536"/>
                <a:gd name="T174" fmla="*/ 0 60000 65536"/>
                <a:gd name="T175" fmla="*/ 0 60000 65536"/>
                <a:gd name="T176" fmla="*/ 0 60000 65536"/>
              </a:gdLst>
              <a:ahLst/>
              <a:cxnLst>
                <a:cxn ang="T118">
                  <a:pos x="T0" y="T1"/>
                </a:cxn>
                <a:cxn ang="T119">
                  <a:pos x="T2" y="T3"/>
                </a:cxn>
                <a:cxn ang="T120">
                  <a:pos x="T4" y="T5"/>
                </a:cxn>
                <a:cxn ang="T121">
                  <a:pos x="T6" y="T7"/>
                </a:cxn>
                <a:cxn ang="T122">
                  <a:pos x="T8" y="T9"/>
                </a:cxn>
                <a:cxn ang="T123">
                  <a:pos x="T10" y="T11"/>
                </a:cxn>
                <a:cxn ang="T124">
                  <a:pos x="T12" y="T13"/>
                </a:cxn>
                <a:cxn ang="T125">
                  <a:pos x="T14" y="T15"/>
                </a:cxn>
                <a:cxn ang="T126">
                  <a:pos x="T16" y="T17"/>
                </a:cxn>
                <a:cxn ang="T127">
                  <a:pos x="T18" y="T19"/>
                </a:cxn>
                <a:cxn ang="T128">
                  <a:pos x="T20" y="T21"/>
                </a:cxn>
                <a:cxn ang="T129">
                  <a:pos x="T22" y="T23"/>
                </a:cxn>
                <a:cxn ang="T130">
                  <a:pos x="T24" y="T25"/>
                </a:cxn>
                <a:cxn ang="T131">
                  <a:pos x="T26" y="T27"/>
                </a:cxn>
                <a:cxn ang="T132">
                  <a:pos x="T28" y="T29"/>
                </a:cxn>
                <a:cxn ang="T133">
                  <a:pos x="T30" y="T31"/>
                </a:cxn>
                <a:cxn ang="T134">
                  <a:pos x="T32" y="T33"/>
                </a:cxn>
                <a:cxn ang="T135">
                  <a:pos x="T34" y="T35"/>
                </a:cxn>
                <a:cxn ang="T136">
                  <a:pos x="T36" y="T37"/>
                </a:cxn>
                <a:cxn ang="T137">
                  <a:pos x="T38" y="T39"/>
                </a:cxn>
                <a:cxn ang="T138">
                  <a:pos x="T40" y="T41"/>
                </a:cxn>
                <a:cxn ang="T139">
                  <a:pos x="T42" y="T43"/>
                </a:cxn>
                <a:cxn ang="T140">
                  <a:pos x="T44" y="T45"/>
                </a:cxn>
                <a:cxn ang="T141">
                  <a:pos x="T46" y="T47"/>
                </a:cxn>
                <a:cxn ang="T142">
                  <a:pos x="T48" y="T49"/>
                </a:cxn>
                <a:cxn ang="T143">
                  <a:pos x="T50" y="T51"/>
                </a:cxn>
                <a:cxn ang="T144">
                  <a:pos x="T52" y="T53"/>
                </a:cxn>
                <a:cxn ang="T145">
                  <a:pos x="T54" y="T55"/>
                </a:cxn>
                <a:cxn ang="T146">
                  <a:pos x="T56" y="T57"/>
                </a:cxn>
                <a:cxn ang="T147">
                  <a:pos x="T58" y="T59"/>
                </a:cxn>
                <a:cxn ang="T148">
                  <a:pos x="T60" y="T61"/>
                </a:cxn>
                <a:cxn ang="T149">
                  <a:pos x="T62" y="T63"/>
                </a:cxn>
                <a:cxn ang="T150">
                  <a:pos x="T64" y="T65"/>
                </a:cxn>
                <a:cxn ang="T151">
                  <a:pos x="T66" y="T67"/>
                </a:cxn>
                <a:cxn ang="T152">
                  <a:pos x="T68" y="T69"/>
                </a:cxn>
                <a:cxn ang="T153">
                  <a:pos x="T70" y="T71"/>
                </a:cxn>
                <a:cxn ang="T154">
                  <a:pos x="T72" y="T73"/>
                </a:cxn>
                <a:cxn ang="T155">
                  <a:pos x="T74" y="T75"/>
                </a:cxn>
                <a:cxn ang="T156">
                  <a:pos x="T76" y="T77"/>
                </a:cxn>
                <a:cxn ang="T157">
                  <a:pos x="T78" y="T79"/>
                </a:cxn>
                <a:cxn ang="T158">
                  <a:pos x="T80" y="T81"/>
                </a:cxn>
                <a:cxn ang="T159">
                  <a:pos x="T82" y="T83"/>
                </a:cxn>
                <a:cxn ang="T160">
                  <a:pos x="T84" y="T85"/>
                </a:cxn>
                <a:cxn ang="T161">
                  <a:pos x="T86" y="T87"/>
                </a:cxn>
                <a:cxn ang="T162">
                  <a:pos x="T88" y="T89"/>
                </a:cxn>
                <a:cxn ang="T163">
                  <a:pos x="T90" y="T91"/>
                </a:cxn>
                <a:cxn ang="T164">
                  <a:pos x="T92" y="T93"/>
                </a:cxn>
                <a:cxn ang="T165">
                  <a:pos x="T94" y="T95"/>
                </a:cxn>
                <a:cxn ang="T166">
                  <a:pos x="T96" y="T97"/>
                </a:cxn>
                <a:cxn ang="T167">
                  <a:pos x="T98" y="T99"/>
                </a:cxn>
                <a:cxn ang="T168">
                  <a:pos x="T100" y="T101"/>
                </a:cxn>
                <a:cxn ang="T169">
                  <a:pos x="T102" y="T103"/>
                </a:cxn>
                <a:cxn ang="T170">
                  <a:pos x="T104" y="T105"/>
                </a:cxn>
                <a:cxn ang="T171">
                  <a:pos x="T106" y="T107"/>
                </a:cxn>
                <a:cxn ang="T172">
                  <a:pos x="T108" y="T109"/>
                </a:cxn>
                <a:cxn ang="T173">
                  <a:pos x="T110" y="T111"/>
                </a:cxn>
                <a:cxn ang="T174">
                  <a:pos x="T112" y="T113"/>
                </a:cxn>
                <a:cxn ang="T175">
                  <a:pos x="T114" y="T115"/>
                </a:cxn>
                <a:cxn ang="T176">
                  <a:pos x="T116" y="T117"/>
                </a:cxn>
              </a:cxnLst>
              <a:rect l="0" t="0" r="r" b="b"/>
              <a:pathLst>
                <a:path w="2392" h="881">
                  <a:moveTo>
                    <a:pt x="2302" y="36"/>
                  </a:moveTo>
                  <a:lnTo>
                    <a:pt x="2266" y="48"/>
                  </a:lnTo>
                  <a:lnTo>
                    <a:pt x="2231" y="54"/>
                  </a:lnTo>
                  <a:lnTo>
                    <a:pt x="2201" y="54"/>
                  </a:lnTo>
                  <a:lnTo>
                    <a:pt x="2195" y="54"/>
                  </a:lnTo>
                  <a:lnTo>
                    <a:pt x="2189" y="54"/>
                  </a:lnTo>
                  <a:lnTo>
                    <a:pt x="2177" y="60"/>
                  </a:lnTo>
                  <a:lnTo>
                    <a:pt x="2147" y="66"/>
                  </a:lnTo>
                  <a:lnTo>
                    <a:pt x="2105" y="78"/>
                  </a:lnTo>
                  <a:lnTo>
                    <a:pt x="2057" y="89"/>
                  </a:lnTo>
                  <a:lnTo>
                    <a:pt x="2021" y="101"/>
                  </a:lnTo>
                  <a:lnTo>
                    <a:pt x="1997" y="107"/>
                  </a:lnTo>
                  <a:lnTo>
                    <a:pt x="1973" y="113"/>
                  </a:lnTo>
                  <a:lnTo>
                    <a:pt x="1956" y="119"/>
                  </a:lnTo>
                  <a:lnTo>
                    <a:pt x="1926" y="131"/>
                  </a:lnTo>
                  <a:lnTo>
                    <a:pt x="1896" y="137"/>
                  </a:lnTo>
                  <a:lnTo>
                    <a:pt x="1860" y="167"/>
                  </a:lnTo>
                  <a:lnTo>
                    <a:pt x="1842" y="191"/>
                  </a:lnTo>
                  <a:lnTo>
                    <a:pt x="1836" y="221"/>
                  </a:lnTo>
                  <a:lnTo>
                    <a:pt x="1836" y="245"/>
                  </a:lnTo>
                  <a:lnTo>
                    <a:pt x="1842" y="269"/>
                  </a:lnTo>
                  <a:lnTo>
                    <a:pt x="1842" y="293"/>
                  </a:lnTo>
                  <a:lnTo>
                    <a:pt x="1842" y="305"/>
                  </a:lnTo>
                  <a:lnTo>
                    <a:pt x="1824" y="323"/>
                  </a:lnTo>
                  <a:lnTo>
                    <a:pt x="1794" y="329"/>
                  </a:lnTo>
                  <a:lnTo>
                    <a:pt x="1758" y="317"/>
                  </a:lnTo>
                  <a:lnTo>
                    <a:pt x="1716" y="299"/>
                  </a:lnTo>
                  <a:lnTo>
                    <a:pt x="1657" y="275"/>
                  </a:lnTo>
                  <a:lnTo>
                    <a:pt x="1597" y="263"/>
                  </a:lnTo>
                  <a:lnTo>
                    <a:pt x="1543" y="257"/>
                  </a:lnTo>
                  <a:lnTo>
                    <a:pt x="1519" y="257"/>
                  </a:lnTo>
                  <a:lnTo>
                    <a:pt x="1507" y="257"/>
                  </a:lnTo>
                  <a:lnTo>
                    <a:pt x="1489" y="263"/>
                  </a:lnTo>
                  <a:lnTo>
                    <a:pt x="1459" y="275"/>
                  </a:lnTo>
                  <a:lnTo>
                    <a:pt x="1399" y="311"/>
                  </a:lnTo>
                  <a:lnTo>
                    <a:pt x="1376" y="329"/>
                  </a:lnTo>
                  <a:lnTo>
                    <a:pt x="1352" y="341"/>
                  </a:lnTo>
                  <a:lnTo>
                    <a:pt x="1334" y="353"/>
                  </a:lnTo>
                  <a:lnTo>
                    <a:pt x="1328" y="359"/>
                  </a:lnTo>
                  <a:lnTo>
                    <a:pt x="1322" y="359"/>
                  </a:lnTo>
                  <a:lnTo>
                    <a:pt x="1310" y="359"/>
                  </a:lnTo>
                  <a:lnTo>
                    <a:pt x="1286" y="365"/>
                  </a:lnTo>
                  <a:lnTo>
                    <a:pt x="1262" y="365"/>
                  </a:lnTo>
                  <a:lnTo>
                    <a:pt x="1214" y="371"/>
                  </a:lnTo>
                  <a:lnTo>
                    <a:pt x="1196" y="371"/>
                  </a:lnTo>
                  <a:lnTo>
                    <a:pt x="1178" y="365"/>
                  </a:lnTo>
                  <a:lnTo>
                    <a:pt x="1160" y="365"/>
                  </a:lnTo>
                  <a:lnTo>
                    <a:pt x="1130" y="365"/>
                  </a:lnTo>
                  <a:lnTo>
                    <a:pt x="1095" y="365"/>
                  </a:lnTo>
                  <a:lnTo>
                    <a:pt x="1053" y="371"/>
                  </a:lnTo>
                  <a:lnTo>
                    <a:pt x="1017" y="377"/>
                  </a:lnTo>
                  <a:lnTo>
                    <a:pt x="981" y="377"/>
                  </a:lnTo>
                  <a:lnTo>
                    <a:pt x="957" y="383"/>
                  </a:lnTo>
                  <a:lnTo>
                    <a:pt x="945" y="389"/>
                  </a:lnTo>
                  <a:lnTo>
                    <a:pt x="939" y="395"/>
                  </a:lnTo>
                  <a:lnTo>
                    <a:pt x="921" y="401"/>
                  </a:lnTo>
                  <a:lnTo>
                    <a:pt x="879" y="407"/>
                  </a:lnTo>
                  <a:lnTo>
                    <a:pt x="837" y="419"/>
                  </a:lnTo>
                  <a:lnTo>
                    <a:pt x="819" y="419"/>
                  </a:lnTo>
                  <a:lnTo>
                    <a:pt x="808" y="419"/>
                  </a:lnTo>
                  <a:lnTo>
                    <a:pt x="796" y="419"/>
                  </a:lnTo>
                  <a:lnTo>
                    <a:pt x="778" y="419"/>
                  </a:lnTo>
                  <a:lnTo>
                    <a:pt x="754" y="419"/>
                  </a:lnTo>
                  <a:lnTo>
                    <a:pt x="724" y="425"/>
                  </a:lnTo>
                  <a:lnTo>
                    <a:pt x="664" y="437"/>
                  </a:lnTo>
                  <a:lnTo>
                    <a:pt x="640" y="449"/>
                  </a:lnTo>
                  <a:lnTo>
                    <a:pt x="616" y="461"/>
                  </a:lnTo>
                  <a:lnTo>
                    <a:pt x="598" y="473"/>
                  </a:lnTo>
                  <a:lnTo>
                    <a:pt x="580" y="473"/>
                  </a:lnTo>
                  <a:lnTo>
                    <a:pt x="538" y="473"/>
                  </a:lnTo>
                  <a:lnTo>
                    <a:pt x="503" y="467"/>
                  </a:lnTo>
                  <a:lnTo>
                    <a:pt x="461" y="473"/>
                  </a:lnTo>
                  <a:lnTo>
                    <a:pt x="443" y="479"/>
                  </a:lnTo>
                  <a:lnTo>
                    <a:pt x="431" y="491"/>
                  </a:lnTo>
                  <a:lnTo>
                    <a:pt x="425" y="509"/>
                  </a:lnTo>
                  <a:lnTo>
                    <a:pt x="419" y="533"/>
                  </a:lnTo>
                  <a:lnTo>
                    <a:pt x="413" y="539"/>
                  </a:lnTo>
                  <a:lnTo>
                    <a:pt x="407" y="545"/>
                  </a:lnTo>
                  <a:lnTo>
                    <a:pt x="389" y="551"/>
                  </a:lnTo>
                  <a:lnTo>
                    <a:pt x="347" y="569"/>
                  </a:lnTo>
                  <a:lnTo>
                    <a:pt x="299" y="587"/>
                  </a:lnTo>
                  <a:lnTo>
                    <a:pt x="257" y="593"/>
                  </a:lnTo>
                  <a:lnTo>
                    <a:pt x="222" y="599"/>
                  </a:lnTo>
                  <a:lnTo>
                    <a:pt x="180" y="617"/>
                  </a:lnTo>
                  <a:lnTo>
                    <a:pt x="150" y="641"/>
                  </a:lnTo>
                  <a:lnTo>
                    <a:pt x="138" y="647"/>
                  </a:lnTo>
                  <a:lnTo>
                    <a:pt x="132" y="653"/>
                  </a:lnTo>
                  <a:lnTo>
                    <a:pt x="126" y="659"/>
                  </a:lnTo>
                  <a:lnTo>
                    <a:pt x="108" y="659"/>
                  </a:lnTo>
                  <a:lnTo>
                    <a:pt x="96" y="653"/>
                  </a:lnTo>
                  <a:lnTo>
                    <a:pt x="90" y="653"/>
                  </a:lnTo>
                  <a:lnTo>
                    <a:pt x="0" y="671"/>
                  </a:lnTo>
                  <a:lnTo>
                    <a:pt x="12" y="689"/>
                  </a:lnTo>
                  <a:lnTo>
                    <a:pt x="42" y="695"/>
                  </a:lnTo>
                  <a:lnTo>
                    <a:pt x="84" y="695"/>
                  </a:lnTo>
                  <a:lnTo>
                    <a:pt x="132" y="683"/>
                  </a:lnTo>
                  <a:lnTo>
                    <a:pt x="192" y="671"/>
                  </a:lnTo>
                  <a:lnTo>
                    <a:pt x="263" y="653"/>
                  </a:lnTo>
                  <a:lnTo>
                    <a:pt x="335" y="629"/>
                  </a:lnTo>
                  <a:lnTo>
                    <a:pt x="407" y="599"/>
                  </a:lnTo>
                  <a:lnTo>
                    <a:pt x="473" y="569"/>
                  </a:lnTo>
                  <a:lnTo>
                    <a:pt x="527" y="545"/>
                  </a:lnTo>
                  <a:lnTo>
                    <a:pt x="562" y="527"/>
                  </a:lnTo>
                  <a:lnTo>
                    <a:pt x="568" y="521"/>
                  </a:lnTo>
                  <a:lnTo>
                    <a:pt x="574" y="521"/>
                  </a:lnTo>
                  <a:lnTo>
                    <a:pt x="604" y="521"/>
                  </a:lnTo>
                  <a:lnTo>
                    <a:pt x="646" y="515"/>
                  </a:lnTo>
                  <a:lnTo>
                    <a:pt x="712" y="497"/>
                  </a:lnTo>
                  <a:lnTo>
                    <a:pt x="790" y="479"/>
                  </a:lnTo>
                  <a:lnTo>
                    <a:pt x="873" y="461"/>
                  </a:lnTo>
                  <a:lnTo>
                    <a:pt x="963" y="443"/>
                  </a:lnTo>
                  <a:lnTo>
                    <a:pt x="1059" y="431"/>
                  </a:lnTo>
                  <a:lnTo>
                    <a:pt x="1148" y="425"/>
                  </a:lnTo>
                  <a:lnTo>
                    <a:pt x="1178" y="425"/>
                  </a:lnTo>
                  <a:lnTo>
                    <a:pt x="1214" y="437"/>
                  </a:lnTo>
                  <a:lnTo>
                    <a:pt x="1292" y="461"/>
                  </a:lnTo>
                  <a:lnTo>
                    <a:pt x="1340" y="479"/>
                  </a:lnTo>
                  <a:lnTo>
                    <a:pt x="1382" y="503"/>
                  </a:lnTo>
                  <a:lnTo>
                    <a:pt x="1417" y="533"/>
                  </a:lnTo>
                  <a:lnTo>
                    <a:pt x="1441" y="563"/>
                  </a:lnTo>
                  <a:lnTo>
                    <a:pt x="1447" y="587"/>
                  </a:lnTo>
                  <a:lnTo>
                    <a:pt x="1435" y="617"/>
                  </a:lnTo>
                  <a:lnTo>
                    <a:pt x="1423" y="629"/>
                  </a:lnTo>
                  <a:lnTo>
                    <a:pt x="1405" y="641"/>
                  </a:lnTo>
                  <a:lnTo>
                    <a:pt x="1376" y="653"/>
                  </a:lnTo>
                  <a:lnTo>
                    <a:pt x="1346" y="665"/>
                  </a:lnTo>
                  <a:lnTo>
                    <a:pt x="1280" y="683"/>
                  </a:lnTo>
                  <a:lnTo>
                    <a:pt x="1226" y="701"/>
                  </a:lnTo>
                  <a:lnTo>
                    <a:pt x="1178" y="719"/>
                  </a:lnTo>
                  <a:lnTo>
                    <a:pt x="1142" y="743"/>
                  </a:lnTo>
                  <a:lnTo>
                    <a:pt x="1112" y="755"/>
                  </a:lnTo>
                  <a:lnTo>
                    <a:pt x="1089" y="773"/>
                  </a:lnTo>
                  <a:lnTo>
                    <a:pt x="1077" y="791"/>
                  </a:lnTo>
                  <a:lnTo>
                    <a:pt x="1065" y="809"/>
                  </a:lnTo>
                  <a:lnTo>
                    <a:pt x="1059" y="833"/>
                  </a:lnTo>
                  <a:lnTo>
                    <a:pt x="1065" y="857"/>
                  </a:lnTo>
                  <a:lnTo>
                    <a:pt x="1077" y="869"/>
                  </a:lnTo>
                  <a:lnTo>
                    <a:pt x="1083" y="875"/>
                  </a:lnTo>
                  <a:lnTo>
                    <a:pt x="1089" y="881"/>
                  </a:lnTo>
                  <a:lnTo>
                    <a:pt x="1106" y="881"/>
                  </a:lnTo>
                  <a:lnTo>
                    <a:pt x="1124" y="875"/>
                  </a:lnTo>
                  <a:lnTo>
                    <a:pt x="1148" y="875"/>
                  </a:lnTo>
                  <a:lnTo>
                    <a:pt x="1208" y="869"/>
                  </a:lnTo>
                  <a:lnTo>
                    <a:pt x="1268" y="863"/>
                  </a:lnTo>
                  <a:lnTo>
                    <a:pt x="1328" y="863"/>
                  </a:lnTo>
                  <a:lnTo>
                    <a:pt x="1388" y="857"/>
                  </a:lnTo>
                  <a:lnTo>
                    <a:pt x="1411" y="857"/>
                  </a:lnTo>
                  <a:lnTo>
                    <a:pt x="1429" y="851"/>
                  </a:lnTo>
                  <a:lnTo>
                    <a:pt x="1441" y="851"/>
                  </a:lnTo>
                  <a:lnTo>
                    <a:pt x="1447" y="851"/>
                  </a:lnTo>
                  <a:lnTo>
                    <a:pt x="1459" y="845"/>
                  </a:lnTo>
                  <a:lnTo>
                    <a:pt x="1483" y="833"/>
                  </a:lnTo>
                  <a:lnTo>
                    <a:pt x="1525" y="815"/>
                  </a:lnTo>
                  <a:lnTo>
                    <a:pt x="1573" y="791"/>
                  </a:lnTo>
                  <a:lnTo>
                    <a:pt x="1675" y="743"/>
                  </a:lnTo>
                  <a:lnTo>
                    <a:pt x="1716" y="725"/>
                  </a:lnTo>
                  <a:lnTo>
                    <a:pt x="1752" y="713"/>
                  </a:lnTo>
                  <a:lnTo>
                    <a:pt x="1806" y="689"/>
                  </a:lnTo>
                  <a:lnTo>
                    <a:pt x="1842" y="653"/>
                  </a:lnTo>
                  <a:lnTo>
                    <a:pt x="1866" y="611"/>
                  </a:lnTo>
                  <a:lnTo>
                    <a:pt x="1884" y="581"/>
                  </a:lnTo>
                  <a:lnTo>
                    <a:pt x="1926" y="515"/>
                  </a:lnTo>
                  <a:lnTo>
                    <a:pt x="1979" y="449"/>
                  </a:lnTo>
                  <a:lnTo>
                    <a:pt x="2039" y="389"/>
                  </a:lnTo>
                  <a:lnTo>
                    <a:pt x="2105" y="341"/>
                  </a:lnTo>
                  <a:lnTo>
                    <a:pt x="2159" y="299"/>
                  </a:lnTo>
                  <a:lnTo>
                    <a:pt x="2207" y="269"/>
                  </a:lnTo>
                  <a:lnTo>
                    <a:pt x="2237" y="245"/>
                  </a:lnTo>
                  <a:lnTo>
                    <a:pt x="2249" y="239"/>
                  </a:lnTo>
                  <a:lnTo>
                    <a:pt x="2392" y="167"/>
                  </a:lnTo>
                  <a:lnTo>
                    <a:pt x="2392" y="60"/>
                  </a:lnTo>
                  <a:lnTo>
                    <a:pt x="2392" y="0"/>
                  </a:lnTo>
                  <a:lnTo>
                    <a:pt x="2344" y="18"/>
                  </a:lnTo>
                  <a:lnTo>
                    <a:pt x="2302" y="36"/>
                  </a:lnTo>
                  <a:close/>
                </a:path>
              </a:pathLst>
            </a:custGeom>
            <a:solidFill>
              <a:schemeClr val="bg1"/>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a:p>
          </p:txBody>
        </p:sp>
        <p:sp>
          <p:nvSpPr>
            <p:cNvPr id="4108" name="Freeform 12">
              <a:extLst>
                <a:ext uri="{FF2B5EF4-FFF2-40B4-BE49-F238E27FC236}">
                  <a16:creationId xmlns:a16="http://schemas.microsoft.com/office/drawing/2014/main" id="{A0036FC1-66B3-4226-A959-FC94F2E34A43}"/>
                </a:ext>
              </a:extLst>
            </p:cNvPr>
            <p:cNvSpPr>
              <a:spLocks/>
            </p:cNvSpPr>
            <p:nvPr userDrawn="1"/>
          </p:nvSpPr>
          <p:spPr bwMode="hidden">
            <a:xfrm>
              <a:off x="3839" y="1854"/>
              <a:ext cx="577" cy="258"/>
            </a:xfrm>
            <a:custGeom>
              <a:avLst/>
              <a:gdLst>
                <a:gd name="T0" fmla="*/ 30 w 550"/>
                <a:gd name="T1" fmla="*/ 245 h 257"/>
                <a:gd name="T2" fmla="*/ 18 w 550"/>
                <a:gd name="T3" fmla="*/ 251 h 257"/>
                <a:gd name="T4" fmla="*/ 6 w 550"/>
                <a:gd name="T5" fmla="*/ 257 h 257"/>
                <a:gd name="T6" fmla="*/ 0 w 550"/>
                <a:gd name="T7" fmla="*/ 257 h 257"/>
                <a:gd name="T8" fmla="*/ 305 w 550"/>
                <a:gd name="T9" fmla="*/ 113 h 257"/>
                <a:gd name="T10" fmla="*/ 520 w 550"/>
                <a:gd name="T11" fmla="*/ 0 h 257"/>
                <a:gd name="T12" fmla="*/ 526 w 550"/>
                <a:gd name="T13" fmla="*/ 6 h 257"/>
                <a:gd name="T14" fmla="*/ 544 w 550"/>
                <a:gd name="T15" fmla="*/ 18 h 257"/>
                <a:gd name="T16" fmla="*/ 550 w 550"/>
                <a:gd name="T17" fmla="*/ 24 h 257"/>
                <a:gd name="T18" fmla="*/ 550 w 550"/>
                <a:gd name="T19" fmla="*/ 36 h 257"/>
                <a:gd name="T20" fmla="*/ 544 w 550"/>
                <a:gd name="T21" fmla="*/ 42 h 257"/>
                <a:gd name="T22" fmla="*/ 526 w 550"/>
                <a:gd name="T23" fmla="*/ 54 h 257"/>
                <a:gd name="T24" fmla="*/ 514 w 550"/>
                <a:gd name="T25" fmla="*/ 60 h 257"/>
                <a:gd name="T26" fmla="*/ 502 w 550"/>
                <a:gd name="T27" fmla="*/ 66 h 257"/>
                <a:gd name="T28" fmla="*/ 448 w 550"/>
                <a:gd name="T29" fmla="*/ 84 h 257"/>
                <a:gd name="T30" fmla="*/ 382 w 550"/>
                <a:gd name="T31" fmla="*/ 113 h 257"/>
                <a:gd name="T32" fmla="*/ 305 w 550"/>
                <a:gd name="T33" fmla="*/ 143 h 257"/>
                <a:gd name="T34" fmla="*/ 227 w 550"/>
                <a:gd name="T35" fmla="*/ 173 h 257"/>
                <a:gd name="T36" fmla="*/ 149 w 550"/>
                <a:gd name="T37" fmla="*/ 203 h 257"/>
                <a:gd name="T38" fmla="*/ 83 w 550"/>
                <a:gd name="T39" fmla="*/ 227 h 257"/>
                <a:gd name="T40" fmla="*/ 30 w 550"/>
                <a:gd name="T41" fmla="*/ 245 h 257"/>
                <a:gd name="T42" fmla="*/ 30 w 550"/>
                <a:gd name="T43" fmla="*/ 245 h 25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Lst>
              <a:rect l="0" t="0" r="r" b="b"/>
              <a:pathLst>
                <a:path w="550" h="257">
                  <a:moveTo>
                    <a:pt x="30" y="245"/>
                  </a:moveTo>
                  <a:lnTo>
                    <a:pt x="18" y="251"/>
                  </a:lnTo>
                  <a:lnTo>
                    <a:pt x="6" y="257"/>
                  </a:lnTo>
                  <a:lnTo>
                    <a:pt x="0" y="257"/>
                  </a:lnTo>
                  <a:lnTo>
                    <a:pt x="305" y="113"/>
                  </a:lnTo>
                  <a:lnTo>
                    <a:pt x="520" y="0"/>
                  </a:lnTo>
                  <a:lnTo>
                    <a:pt x="526" y="6"/>
                  </a:lnTo>
                  <a:lnTo>
                    <a:pt x="544" y="18"/>
                  </a:lnTo>
                  <a:lnTo>
                    <a:pt x="550" y="24"/>
                  </a:lnTo>
                  <a:lnTo>
                    <a:pt x="550" y="36"/>
                  </a:lnTo>
                  <a:lnTo>
                    <a:pt x="544" y="42"/>
                  </a:lnTo>
                  <a:lnTo>
                    <a:pt x="526" y="54"/>
                  </a:lnTo>
                  <a:lnTo>
                    <a:pt x="514" y="60"/>
                  </a:lnTo>
                  <a:lnTo>
                    <a:pt x="502" y="66"/>
                  </a:lnTo>
                  <a:lnTo>
                    <a:pt x="448" y="84"/>
                  </a:lnTo>
                  <a:lnTo>
                    <a:pt x="382" y="113"/>
                  </a:lnTo>
                  <a:lnTo>
                    <a:pt x="305" y="143"/>
                  </a:lnTo>
                  <a:lnTo>
                    <a:pt x="227" y="173"/>
                  </a:lnTo>
                  <a:lnTo>
                    <a:pt x="149" y="203"/>
                  </a:lnTo>
                  <a:lnTo>
                    <a:pt x="83" y="227"/>
                  </a:lnTo>
                  <a:lnTo>
                    <a:pt x="30" y="245"/>
                  </a:lnTo>
                  <a:lnTo>
                    <a:pt x="30" y="245"/>
                  </a:lnTo>
                  <a:close/>
                </a:path>
              </a:pathLst>
            </a:custGeom>
            <a:gradFill rotWithShape="0">
              <a:gsLst>
                <a:gs pos="0">
                  <a:schemeClr val="bg2">
                    <a:gamma/>
                    <a:tint val="94118"/>
                    <a:invGamma/>
                  </a:schemeClr>
                </a:gs>
                <a:gs pos="100000">
                  <a:schemeClr val="bg2"/>
                </a:gs>
              </a:gsLst>
              <a:lin ang="2700000" scaled="1"/>
            </a:gradFill>
            <a:ln>
              <a:noFill/>
            </a:ln>
          </p:spPr>
          <p:txBody>
            <a:bodyPr/>
            <a:lstStyle/>
            <a:p>
              <a:pPr algn="ctr">
                <a:defRPr/>
              </a:pPr>
              <a:endParaRPr lang="en-US"/>
            </a:p>
          </p:txBody>
        </p:sp>
        <p:sp>
          <p:nvSpPr>
            <p:cNvPr id="1042" name="Freeform 13">
              <a:extLst>
                <a:ext uri="{FF2B5EF4-FFF2-40B4-BE49-F238E27FC236}">
                  <a16:creationId xmlns:a16="http://schemas.microsoft.com/office/drawing/2014/main" id="{992D7E40-0A6F-45E3-9C6D-691E676760B2}"/>
                </a:ext>
              </a:extLst>
            </p:cNvPr>
            <p:cNvSpPr>
              <a:spLocks/>
            </p:cNvSpPr>
            <p:nvPr userDrawn="1"/>
          </p:nvSpPr>
          <p:spPr bwMode="hidden">
            <a:xfrm>
              <a:off x="5327" y="1642"/>
              <a:ext cx="5" cy="1"/>
            </a:xfrm>
            <a:custGeom>
              <a:avLst/>
              <a:gdLst>
                <a:gd name="T0" fmla="*/ 0 w 5"/>
                <a:gd name="T1" fmla="*/ 0 h 1"/>
                <a:gd name="T2" fmla="*/ 5 w 5"/>
                <a:gd name="T3" fmla="*/ 0 h 1"/>
                <a:gd name="T4" fmla="*/ 0 w 5"/>
                <a:gd name="T5" fmla="*/ 0 h 1"/>
                <a:gd name="T6" fmla="*/ 0 w 5"/>
                <a:gd name="T7" fmla="*/ 0 h 1"/>
                <a:gd name="T8" fmla="*/ 0 60000 65536"/>
                <a:gd name="T9" fmla="*/ 0 60000 65536"/>
                <a:gd name="T10" fmla="*/ 0 60000 65536"/>
                <a:gd name="T11" fmla="*/ 0 60000 65536"/>
              </a:gdLst>
              <a:ahLst/>
              <a:cxnLst>
                <a:cxn ang="T8">
                  <a:pos x="T0" y="T1"/>
                </a:cxn>
                <a:cxn ang="T9">
                  <a:pos x="T2" y="T3"/>
                </a:cxn>
                <a:cxn ang="T10">
                  <a:pos x="T4" y="T5"/>
                </a:cxn>
                <a:cxn ang="T11">
                  <a:pos x="T6" y="T7"/>
                </a:cxn>
              </a:cxnLst>
              <a:rect l="0" t="0" r="r" b="b"/>
              <a:pathLst>
                <a:path w="5" h="1">
                  <a:moveTo>
                    <a:pt x="0" y="0"/>
                  </a:moveTo>
                  <a:lnTo>
                    <a:pt x="5" y="0"/>
                  </a:lnTo>
                  <a:lnTo>
                    <a:pt x="0" y="0"/>
                  </a:lnTo>
                  <a:close/>
                </a:path>
              </a:pathLst>
            </a:custGeom>
            <a:solidFill>
              <a:srgbClr val="FED1AD"/>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a:p>
          </p:txBody>
        </p:sp>
        <p:sp>
          <p:nvSpPr>
            <p:cNvPr id="4110" name="Freeform 14">
              <a:extLst>
                <a:ext uri="{FF2B5EF4-FFF2-40B4-BE49-F238E27FC236}">
                  <a16:creationId xmlns:a16="http://schemas.microsoft.com/office/drawing/2014/main" id="{D5CD8042-3B8D-468C-8D47-81E07682DBFD}"/>
                </a:ext>
              </a:extLst>
            </p:cNvPr>
            <p:cNvSpPr>
              <a:spLocks/>
            </p:cNvSpPr>
            <p:nvPr userDrawn="1"/>
          </p:nvSpPr>
          <p:spPr bwMode="hidden">
            <a:xfrm>
              <a:off x="3839" y="1728"/>
              <a:ext cx="716" cy="383"/>
            </a:xfrm>
            <a:custGeom>
              <a:avLst/>
              <a:gdLst>
                <a:gd name="T0" fmla="*/ 659 w 716"/>
                <a:gd name="T1" fmla="*/ 6 h 383"/>
                <a:gd name="T2" fmla="*/ 588 w 716"/>
                <a:gd name="T3" fmla="*/ 42 h 383"/>
                <a:gd name="T4" fmla="*/ 515 w 716"/>
                <a:gd name="T5" fmla="*/ 84 h 383"/>
                <a:gd name="T6" fmla="*/ 509 w 716"/>
                <a:gd name="T7" fmla="*/ 90 h 383"/>
                <a:gd name="T8" fmla="*/ 485 w 716"/>
                <a:gd name="T9" fmla="*/ 102 h 383"/>
                <a:gd name="T10" fmla="*/ 455 w 716"/>
                <a:gd name="T11" fmla="*/ 120 h 383"/>
                <a:gd name="T12" fmla="*/ 425 w 716"/>
                <a:gd name="T13" fmla="*/ 138 h 383"/>
                <a:gd name="T14" fmla="*/ 371 w 716"/>
                <a:gd name="T15" fmla="*/ 168 h 383"/>
                <a:gd name="T16" fmla="*/ 306 w 716"/>
                <a:gd name="T17" fmla="*/ 198 h 383"/>
                <a:gd name="T18" fmla="*/ 186 w 716"/>
                <a:gd name="T19" fmla="*/ 251 h 383"/>
                <a:gd name="T20" fmla="*/ 131 w 716"/>
                <a:gd name="T21" fmla="*/ 269 h 383"/>
                <a:gd name="T22" fmla="*/ 89 w 716"/>
                <a:gd name="T23" fmla="*/ 287 h 383"/>
                <a:gd name="T24" fmla="*/ 53 w 716"/>
                <a:gd name="T25" fmla="*/ 305 h 383"/>
                <a:gd name="T26" fmla="*/ 36 w 716"/>
                <a:gd name="T27" fmla="*/ 311 h 383"/>
                <a:gd name="T28" fmla="*/ 12 w 716"/>
                <a:gd name="T29" fmla="*/ 329 h 383"/>
                <a:gd name="T30" fmla="*/ 0 w 716"/>
                <a:gd name="T31" fmla="*/ 353 h 383"/>
                <a:gd name="T32" fmla="*/ 0 w 716"/>
                <a:gd name="T33" fmla="*/ 371 h 383"/>
                <a:gd name="T34" fmla="*/ 0 w 716"/>
                <a:gd name="T35" fmla="*/ 383 h 383"/>
                <a:gd name="T36" fmla="*/ 0 w 716"/>
                <a:gd name="T37" fmla="*/ 383 h 383"/>
                <a:gd name="T38" fmla="*/ 12 w 716"/>
                <a:gd name="T39" fmla="*/ 371 h 383"/>
                <a:gd name="T40" fmla="*/ 30 w 716"/>
                <a:gd name="T41" fmla="*/ 353 h 383"/>
                <a:gd name="T42" fmla="*/ 53 w 716"/>
                <a:gd name="T43" fmla="*/ 335 h 383"/>
                <a:gd name="T44" fmla="*/ 77 w 716"/>
                <a:gd name="T45" fmla="*/ 317 h 383"/>
                <a:gd name="T46" fmla="*/ 101 w 716"/>
                <a:gd name="T47" fmla="*/ 311 h 383"/>
                <a:gd name="T48" fmla="*/ 131 w 716"/>
                <a:gd name="T49" fmla="*/ 299 h 383"/>
                <a:gd name="T50" fmla="*/ 204 w 716"/>
                <a:gd name="T51" fmla="*/ 269 h 383"/>
                <a:gd name="T52" fmla="*/ 240 w 716"/>
                <a:gd name="T53" fmla="*/ 251 h 383"/>
                <a:gd name="T54" fmla="*/ 270 w 716"/>
                <a:gd name="T55" fmla="*/ 239 h 383"/>
                <a:gd name="T56" fmla="*/ 294 w 716"/>
                <a:gd name="T57" fmla="*/ 228 h 383"/>
                <a:gd name="T58" fmla="*/ 312 w 716"/>
                <a:gd name="T59" fmla="*/ 222 h 383"/>
                <a:gd name="T60" fmla="*/ 330 w 716"/>
                <a:gd name="T61" fmla="*/ 210 h 383"/>
                <a:gd name="T62" fmla="*/ 365 w 716"/>
                <a:gd name="T63" fmla="*/ 186 h 383"/>
                <a:gd name="T64" fmla="*/ 419 w 716"/>
                <a:gd name="T65" fmla="*/ 156 h 383"/>
                <a:gd name="T66" fmla="*/ 473 w 716"/>
                <a:gd name="T67" fmla="*/ 120 h 383"/>
                <a:gd name="T68" fmla="*/ 527 w 716"/>
                <a:gd name="T69" fmla="*/ 90 h 383"/>
                <a:gd name="T70" fmla="*/ 576 w 716"/>
                <a:gd name="T71" fmla="*/ 60 h 383"/>
                <a:gd name="T72" fmla="*/ 612 w 716"/>
                <a:gd name="T73" fmla="*/ 42 h 383"/>
                <a:gd name="T74" fmla="*/ 629 w 716"/>
                <a:gd name="T75" fmla="*/ 36 h 383"/>
                <a:gd name="T76" fmla="*/ 647 w 716"/>
                <a:gd name="T77" fmla="*/ 30 h 383"/>
                <a:gd name="T78" fmla="*/ 677 w 716"/>
                <a:gd name="T79" fmla="*/ 18 h 383"/>
                <a:gd name="T80" fmla="*/ 701 w 716"/>
                <a:gd name="T81" fmla="*/ 6 h 383"/>
                <a:gd name="T82" fmla="*/ 713 w 716"/>
                <a:gd name="T83" fmla="*/ 0 h 383"/>
                <a:gd name="T84" fmla="*/ 713 w 716"/>
                <a:gd name="T85" fmla="*/ 0 h 383"/>
                <a:gd name="T86" fmla="*/ 659 w 716"/>
                <a:gd name="T87" fmla="*/ 6 h 383"/>
                <a:gd name="T88" fmla="*/ 716 w 716"/>
                <a:gd name="T89" fmla="*/ 63 h 38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Lst>
              <a:rect l="0" t="0" r="r" b="b"/>
              <a:pathLst>
                <a:path w="716" h="383">
                  <a:moveTo>
                    <a:pt x="659" y="6"/>
                  </a:moveTo>
                  <a:lnTo>
                    <a:pt x="588" y="42"/>
                  </a:lnTo>
                  <a:lnTo>
                    <a:pt x="515" y="84"/>
                  </a:lnTo>
                  <a:lnTo>
                    <a:pt x="509" y="90"/>
                  </a:lnTo>
                  <a:lnTo>
                    <a:pt x="485" y="102"/>
                  </a:lnTo>
                  <a:lnTo>
                    <a:pt x="455" y="120"/>
                  </a:lnTo>
                  <a:lnTo>
                    <a:pt x="425" y="138"/>
                  </a:lnTo>
                  <a:lnTo>
                    <a:pt x="371" y="168"/>
                  </a:lnTo>
                  <a:lnTo>
                    <a:pt x="306" y="198"/>
                  </a:lnTo>
                  <a:lnTo>
                    <a:pt x="186" y="251"/>
                  </a:lnTo>
                  <a:lnTo>
                    <a:pt x="131" y="269"/>
                  </a:lnTo>
                  <a:lnTo>
                    <a:pt x="89" y="287"/>
                  </a:lnTo>
                  <a:lnTo>
                    <a:pt x="53" y="305"/>
                  </a:lnTo>
                  <a:lnTo>
                    <a:pt x="36" y="311"/>
                  </a:lnTo>
                  <a:lnTo>
                    <a:pt x="12" y="329"/>
                  </a:lnTo>
                  <a:lnTo>
                    <a:pt x="0" y="353"/>
                  </a:lnTo>
                  <a:lnTo>
                    <a:pt x="0" y="371"/>
                  </a:lnTo>
                  <a:lnTo>
                    <a:pt x="0" y="383"/>
                  </a:lnTo>
                  <a:lnTo>
                    <a:pt x="0" y="383"/>
                  </a:lnTo>
                  <a:lnTo>
                    <a:pt x="12" y="371"/>
                  </a:lnTo>
                  <a:lnTo>
                    <a:pt x="30" y="353"/>
                  </a:lnTo>
                  <a:lnTo>
                    <a:pt x="53" y="335"/>
                  </a:lnTo>
                  <a:lnTo>
                    <a:pt x="77" y="317"/>
                  </a:lnTo>
                  <a:lnTo>
                    <a:pt x="101" y="311"/>
                  </a:lnTo>
                  <a:lnTo>
                    <a:pt x="131" y="299"/>
                  </a:lnTo>
                  <a:lnTo>
                    <a:pt x="204" y="269"/>
                  </a:lnTo>
                  <a:lnTo>
                    <a:pt x="240" y="251"/>
                  </a:lnTo>
                  <a:lnTo>
                    <a:pt x="270" y="239"/>
                  </a:lnTo>
                  <a:lnTo>
                    <a:pt x="294" y="228"/>
                  </a:lnTo>
                  <a:lnTo>
                    <a:pt x="312" y="222"/>
                  </a:lnTo>
                  <a:lnTo>
                    <a:pt x="330" y="210"/>
                  </a:lnTo>
                  <a:lnTo>
                    <a:pt x="365" y="186"/>
                  </a:lnTo>
                  <a:lnTo>
                    <a:pt x="419" y="156"/>
                  </a:lnTo>
                  <a:lnTo>
                    <a:pt x="473" y="120"/>
                  </a:lnTo>
                  <a:lnTo>
                    <a:pt x="527" y="90"/>
                  </a:lnTo>
                  <a:lnTo>
                    <a:pt x="576" y="60"/>
                  </a:lnTo>
                  <a:lnTo>
                    <a:pt x="612" y="42"/>
                  </a:lnTo>
                  <a:lnTo>
                    <a:pt x="629" y="36"/>
                  </a:lnTo>
                  <a:lnTo>
                    <a:pt x="647" y="30"/>
                  </a:lnTo>
                  <a:lnTo>
                    <a:pt x="677" y="18"/>
                  </a:lnTo>
                  <a:lnTo>
                    <a:pt x="701" y="6"/>
                  </a:lnTo>
                  <a:lnTo>
                    <a:pt x="713" y="0"/>
                  </a:lnTo>
                  <a:lnTo>
                    <a:pt x="713" y="0"/>
                  </a:lnTo>
                  <a:lnTo>
                    <a:pt x="659" y="6"/>
                  </a:lnTo>
                  <a:lnTo>
                    <a:pt x="716" y="63"/>
                  </a:lnTo>
                </a:path>
              </a:pathLst>
            </a:custGeom>
            <a:gradFill rotWithShape="0">
              <a:gsLst>
                <a:gs pos="0">
                  <a:schemeClr val="bg2">
                    <a:gamma/>
                    <a:tint val="94118"/>
                    <a:invGamma/>
                  </a:schemeClr>
                </a:gs>
                <a:gs pos="100000">
                  <a:schemeClr val="bg2"/>
                </a:gs>
              </a:gsLst>
              <a:lin ang="2700000" scaled="1"/>
            </a:gradFill>
            <a:ln>
              <a:noFill/>
            </a:ln>
          </p:spPr>
          <p:txBody>
            <a:bodyPr/>
            <a:lstStyle/>
            <a:p>
              <a:pPr algn="ctr">
                <a:defRPr/>
              </a:pPr>
              <a:endParaRPr lang="en-US"/>
            </a:p>
          </p:txBody>
        </p:sp>
        <p:sp>
          <p:nvSpPr>
            <p:cNvPr id="4111" name="Freeform 15">
              <a:extLst>
                <a:ext uri="{FF2B5EF4-FFF2-40B4-BE49-F238E27FC236}">
                  <a16:creationId xmlns:a16="http://schemas.microsoft.com/office/drawing/2014/main" id="{54CDB891-1C8E-4025-A9CC-CC34F979CDCE}"/>
                </a:ext>
              </a:extLst>
            </p:cNvPr>
            <p:cNvSpPr>
              <a:spLocks/>
            </p:cNvSpPr>
            <p:nvPr userDrawn="1"/>
          </p:nvSpPr>
          <p:spPr bwMode="hidden">
            <a:xfrm>
              <a:off x="3453" y="2271"/>
              <a:ext cx="318" cy="225"/>
            </a:xfrm>
            <a:custGeom>
              <a:avLst/>
              <a:gdLst>
                <a:gd name="T0" fmla="*/ 6 w 318"/>
                <a:gd name="T1" fmla="*/ 225 h 225"/>
                <a:gd name="T2" fmla="*/ 0 w 318"/>
                <a:gd name="T3" fmla="*/ 195 h 225"/>
                <a:gd name="T4" fmla="*/ 315 w 318"/>
                <a:gd name="T5" fmla="*/ 0 h 225"/>
                <a:gd name="T6" fmla="*/ 303 w 318"/>
                <a:gd name="T7" fmla="*/ 27 h 225"/>
                <a:gd name="T8" fmla="*/ 318 w 318"/>
                <a:gd name="T9" fmla="*/ 42 h 225"/>
              </a:gdLst>
              <a:ahLst/>
              <a:cxnLst>
                <a:cxn ang="0">
                  <a:pos x="T0" y="T1"/>
                </a:cxn>
                <a:cxn ang="0">
                  <a:pos x="T2" y="T3"/>
                </a:cxn>
                <a:cxn ang="0">
                  <a:pos x="T4" y="T5"/>
                </a:cxn>
                <a:cxn ang="0">
                  <a:pos x="T6" y="T7"/>
                </a:cxn>
                <a:cxn ang="0">
                  <a:pos x="T8" y="T9"/>
                </a:cxn>
              </a:cxnLst>
              <a:rect l="0" t="0" r="r" b="b"/>
              <a:pathLst>
                <a:path w="318" h="225">
                  <a:moveTo>
                    <a:pt x="6" y="225"/>
                  </a:moveTo>
                  <a:lnTo>
                    <a:pt x="0" y="195"/>
                  </a:lnTo>
                  <a:lnTo>
                    <a:pt x="315" y="0"/>
                  </a:lnTo>
                  <a:lnTo>
                    <a:pt x="303" y="27"/>
                  </a:lnTo>
                  <a:lnTo>
                    <a:pt x="318" y="42"/>
                  </a:lnTo>
                </a:path>
              </a:pathLst>
            </a:custGeom>
            <a:gradFill rotWithShape="0">
              <a:gsLst>
                <a:gs pos="0">
                  <a:schemeClr val="bg2">
                    <a:gamma/>
                    <a:tint val="94118"/>
                    <a:invGamma/>
                  </a:schemeClr>
                </a:gs>
                <a:gs pos="100000">
                  <a:schemeClr val="bg2"/>
                </a:gs>
              </a:gsLst>
              <a:lin ang="2700000" scaled="1"/>
            </a:gradFill>
            <a:ln>
              <a:noFill/>
            </a:ln>
          </p:spPr>
          <p:txBody>
            <a:bodyPr/>
            <a:lstStyle/>
            <a:p>
              <a:pPr algn="ctr">
                <a:defRPr/>
              </a:pPr>
              <a:endParaRPr lang="en-US"/>
            </a:p>
          </p:txBody>
        </p:sp>
        <p:sp>
          <p:nvSpPr>
            <p:cNvPr id="4112" name="Freeform 16">
              <a:extLst>
                <a:ext uri="{FF2B5EF4-FFF2-40B4-BE49-F238E27FC236}">
                  <a16:creationId xmlns:a16="http://schemas.microsoft.com/office/drawing/2014/main" id="{F6E1CBE4-48CD-4191-B749-BD41417D4508}"/>
                </a:ext>
              </a:extLst>
            </p:cNvPr>
            <p:cNvSpPr>
              <a:spLocks/>
            </p:cNvSpPr>
            <p:nvPr userDrawn="1"/>
          </p:nvSpPr>
          <p:spPr bwMode="hidden">
            <a:xfrm>
              <a:off x="0" y="2658"/>
              <a:ext cx="2595" cy="933"/>
            </a:xfrm>
            <a:custGeom>
              <a:avLst/>
              <a:gdLst>
                <a:gd name="T0" fmla="*/ 1050 w 2595"/>
                <a:gd name="T1" fmla="*/ 657 h 933"/>
                <a:gd name="T2" fmla="*/ 1581 w 2595"/>
                <a:gd name="T3" fmla="*/ 690 h 933"/>
                <a:gd name="T4" fmla="*/ 1671 w 2595"/>
                <a:gd name="T5" fmla="*/ 723 h 933"/>
                <a:gd name="T6" fmla="*/ 1176 w 2595"/>
                <a:gd name="T7" fmla="*/ 621 h 933"/>
                <a:gd name="T8" fmla="*/ 1854 w 2595"/>
                <a:gd name="T9" fmla="*/ 567 h 933"/>
                <a:gd name="T10" fmla="*/ 1869 w 2595"/>
                <a:gd name="T11" fmla="*/ 612 h 933"/>
                <a:gd name="T12" fmla="*/ 2103 w 2595"/>
                <a:gd name="T13" fmla="*/ 861 h 933"/>
                <a:gd name="T14" fmla="*/ 1883 w 2595"/>
                <a:gd name="T15" fmla="*/ 520 h 933"/>
                <a:gd name="T16" fmla="*/ 1842 w 2595"/>
                <a:gd name="T17" fmla="*/ 490 h 933"/>
                <a:gd name="T18" fmla="*/ 1770 w 2595"/>
                <a:gd name="T19" fmla="*/ 466 h 933"/>
                <a:gd name="T20" fmla="*/ 1740 w 2595"/>
                <a:gd name="T21" fmla="*/ 448 h 933"/>
                <a:gd name="T22" fmla="*/ 1758 w 2595"/>
                <a:gd name="T23" fmla="*/ 436 h 933"/>
                <a:gd name="T24" fmla="*/ 1830 w 2595"/>
                <a:gd name="T25" fmla="*/ 430 h 933"/>
                <a:gd name="T26" fmla="*/ 1877 w 2595"/>
                <a:gd name="T27" fmla="*/ 424 h 933"/>
                <a:gd name="T28" fmla="*/ 1955 w 2595"/>
                <a:gd name="T29" fmla="*/ 394 h 933"/>
                <a:gd name="T30" fmla="*/ 2052 w 2595"/>
                <a:gd name="T31" fmla="*/ 396 h 933"/>
                <a:gd name="T32" fmla="*/ 2253 w 2595"/>
                <a:gd name="T33" fmla="*/ 732 h 933"/>
                <a:gd name="T34" fmla="*/ 2415 w 2595"/>
                <a:gd name="T35" fmla="*/ 933 h 933"/>
                <a:gd name="T36" fmla="*/ 2397 w 2595"/>
                <a:gd name="T37" fmla="*/ 828 h 933"/>
                <a:gd name="T38" fmla="*/ 2088 w 2595"/>
                <a:gd name="T39" fmla="*/ 400 h 933"/>
                <a:gd name="T40" fmla="*/ 2046 w 2595"/>
                <a:gd name="T41" fmla="*/ 346 h 933"/>
                <a:gd name="T42" fmla="*/ 1997 w 2595"/>
                <a:gd name="T43" fmla="*/ 304 h 933"/>
                <a:gd name="T44" fmla="*/ 1967 w 2595"/>
                <a:gd name="T45" fmla="*/ 286 h 933"/>
                <a:gd name="T46" fmla="*/ 1973 w 2595"/>
                <a:gd name="T47" fmla="*/ 286 h 933"/>
                <a:gd name="T48" fmla="*/ 2009 w 2595"/>
                <a:gd name="T49" fmla="*/ 286 h 933"/>
                <a:gd name="T50" fmla="*/ 2082 w 2595"/>
                <a:gd name="T51" fmla="*/ 322 h 933"/>
                <a:gd name="T52" fmla="*/ 2199 w 2595"/>
                <a:gd name="T53" fmla="*/ 384 h 933"/>
                <a:gd name="T54" fmla="*/ 2394 w 2595"/>
                <a:gd name="T55" fmla="*/ 448 h 933"/>
                <a:gd name="T56" fmla="*/ 2595 w 2595"/>
                <a:gd name="T57" fmla="*/ 516 h 933"/>
                <a:gd name="T58" fmla="*/ 2388 w 2595"/>
                <a:gd name="T59" fmla="*/ 424 h 933"/>
                <a:gd name="T60" fmla="*/ 2219 w 2595"/>
                <a:gd name="T61" fmla="*/ 340 h 933"/>
                <a:gd name="T62" fmla="*/ 2052 w 2595"/>
                <a:gd name="T63" fmla="*/ 280 h 933"/>
                <a:gd name="T64" fmla="*/ 1955 w 2595"/>
                <a:gd name="T65" fmla="*/ 262 h 933"/>
                <a:gd name="T66" fmla="*/ 1877 w 2595"/>
                <a:gd name="T67" fmla="*/ 274 h 933"/>
                <a:gd name="T68" fmla="*/ 1752 w 2595"/>
                <a:gd name="T69" fmla="*/ 274 h 933"/>
                <a:gd name="T70" fmla="*/ 1661 w 2595"/>
                <a:gd name="T71" fmla="*/ 292 h 933"/>
                <a:gd name="T72" fmla="*/ 1607 w 2595"/>
                <a:gd name="T73" fmla="*/ 316 h 933"/>
                <a:gd name="T74" fmla="*/ 1589 w 2595"/>
                <a:gd name="T75" fmla="*/ 322 h 933"/>
                <a:gd name="T76" fmla="*/ 1409 w 2595"/>
                <a:gd name="T77" fmla="*/ 358 h 933"/>
                <a:gd name="T78" fmla="*/ 1152 w 2595"/>
                <a:gd name="T79" fmla="*/ 442 h 933"/>
                <a:gd name="T80" fmla="*/ 966 w 2595"/>
                <a:gd name="T81" fmla="*/ 460 h 933"/>
                <a:gd name="T82" fmla="*/ 870 w 2595"/>
                <a:gd name="T83" fmla="*/ 442 h 933"/>
                <a:gd name="T84" fmla="*/ 828 w 2595"/>
                <a:gd name="T85" fmla="*/ 430 h 933"/>
                <a:gd name="T86" fmla="*/ 743 w 2595"/>
                <a:gd name="T87" fmla="*/ 388 h 933"/>
                <a:gd name="T88" fmla="*/ 636 w 2595"/>
                <a:gd name="T89" fmla="*/ 334 h 933"/>
                <a:gd name="T90" fmla="*/ 467 w 2595"/>
                <a:gd name="T91" fmla="*/ 256 h 933"/>
                <a:gd name="T92" fmla="*/ 0 w 2595"/>
                <a:gd name="T93" fmla="*/ 0 h 933"/>
                <a:gd name="T94" fmla="*/ 585 w 2595"/>
                <a:gd name="T95" fmla="*/ 390 h 933"/>
                <a:gd name="T96" fmla="*/ 849 w 2595"/>
                <a:gd name="T97" fmla="*/ 543 h 933"/>
                <a:gd name="T98" fmla="*/ 897 w 2595"/>
                <a:gd name="T99" fmla="*/ 621 h 93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Lst>
              <a:rect l="0" t="0" r="r" b="b"/>
              <a:pathLst>
                <a:path w="2595" h="933">
                  <a:moveTo>
                    <a:pt x="981" y="675"/>
                  </a:moveTo>
                  <a:lnTo>
                    <a:pt x="1050" y="657"/>
                  </a:lnTo>
                  <a:lnTo>
                    <a:pt x="1143" y="651"/>
                  </a:lnTo>
                  <a:lnTo>
                    <a:pt x="1581" y="690"/>
                  </a:lnTo>
                  <a:lnTo>
                    <a:pt x="1623" y="738"/>
                  </a:lnTo>
                  <a:lnTo>
                    <a:pt x="1671" y="723"/>
                  </a:lnTo>
                  <a:lnTo>
                    <a:pt x="1656" y="675"/>
                  </a:lnTo>
                  <a:lnTo>
                    <a:pt x="1176" y="621"/>
                  </a:lnTo>
                  <a:lnTo>
                    <a:pt x="1797" y="534"/>
                  </a:lnTo>
                  <a:lnTo>
                    <a:pt x="1854" y="567"/>
                  </a:lnTo>
                  <a:lnTo>
                    <a:pt x="1881" y="585"/>
                  </a:lnTo>
                  <a:lnTo>
                    <a:pt x="1869" y="612"/>
                  </a:lnTo>
                  <a:lnTo>
                    <a:pt x="1995" y="852"/>
                  </a:lnTo>
                  <a:lnTo>
                    <a:pt x="2103" y="861"/>
                  </a:lnTo>
                  <a:lnTo>
                    <a:pt x="1889" y="538"/>
                  </a:lnTo>
                  <a:lnTo>
                    <a:pt x="1883" y="520"/>
                  </a:lnTo>
                  <a:lnTo>
                    <a:pt x="1872" y="508"/>
                  </a:lnTo>
                  <a:lnTo>
                    <a:pt x="1842" y="490"/>
                  </a:lnTo>
                  <a:lnTo>
                    <a:pt x="1806" y="478"/>
                  </a:lnTo>
                  <a:lnTo>
                    <a:pt x="1770" y="466"/>
                  </a:lnTo>
                  <a:lnTo>
                    <a:pt x="1752" y="454"/>
                  </a:lnTo>
                  <a:lnTo>
                    <a:pt x="1740" y="448"/>
                  </a:lnTo>
                  <a:lnTo>
                    <a:pt x="1746" y="436"/>
                  </a:lnTo>
                  <a:lnTo>
                    <a:pt x="1758" y="436"/>
                  </a:lnTo>
                  <a:lnTo>
                    <a:pt x="1782" y="430"/>
                  </a:lnTo>
                  <a:lnTo>
                    <a:pt x="1830" y="430"/>
                  </a:lnTo>
                  <a:lnTo>
                    <a:pt x="1854" y="430"/>
                  </a:lnTo>
                  <a:lnTo>
                    <a:pt x="1877" y="424"/>
                  </a:lnTo>
                  <a:lnTo>
                    <a:pt x="1925" y="400"/>
                  </a:lnTo>
                  <a:lnTo>
                    <a:pt x="1955" y="394"/>
                  </a:lnTo>
                  <a:lnTo>
                    <a:pt x="1979" y="394"/>
                  </a:lnTo>
                  <a:lnTo>
                    <a:pt x="2052" y="396"/>
                  </a:lnTo>
                  <a:lnTo>
                    <a:pt x="2046" y="456"/>
                  </a:lnTo>
                  <a:lnTo>
                    <a:pt x="2253" y="732"/>
                  </a:lnTo>
                  <a:lnTo>
                    <a:pt x="2334" y="816"/>
                  </a:lnTo>
                  <a:lnTo>
                    <a:pt x="2415" y="933"/>
                  </a:lnTo>
                  <a:lnTo>
                    <a:pt x="2430" y="909"/>
                  </a:lnTo>
                  <a:lnTo>
                    <a:pt x="2397" y="828"/>
                  </a:lnTo>
                  <a:lnTo>
                    <a:pt x="2094" y="412"/>
                  </a:lnTo>
                  <a:lnTo>
                    <a:pt x="2088" y="400"/>
                  </a:lnTo>
                  <a:lnTo>
                    <a:pt x="2076" y="376"/>
                  </a:lnTo>
                  <a:lnTo>
                    <a:pt x="2046" y="346"/>
                  </a:lnTo>
                  <a:lnTo>
                    <a:pt x="2015" y="322"/>
                  </a:lnTo>
                  <a:lnTo>
                    <a:pt x="1997" y="304"/>
                  </a:lnTo>
                  <a:lnTo>
                    <a:pt x="1979" y="292"/>
                  </a:lnTo>
                  <a:lnTo>
                    <a:pt x="1967" y="286"/>
                  </a:lnTo>
                  <a:lnTo>
                    <a:pt x="1967" y="286"/>
                  </a:lnTo>
                  <a:lnTo>
                    <a:pt x="1973" y="286"/>
                  </a:lnTo>
                  <a:lnTo>
                    <a:pt x="1985" y="286"/>
                  </a:lnTo>
                  <a:lnTo>
                    <a:pt x="2009" y="286"/>
                  </a:lnTo>
                  <a:lnTo>
                    <a:pt x="2040" y="298"/>
                  </a:lnTo>
                  <a:lnTo>
                    <a:pt x="2082" y="322"/>
                  </a:lnTo>
                  <a:lnTo>
                    <a:pt x="2124" y="348"/>
                  </a:lnTo>
                  <a:lnTo>
                    <a:pt x="2199" y="384"/>
                  </a:lnTo>
                  <a:lnTo>
                    <a:pt x="2325" y="426"/>
                  </a:lnTo>
                  <a:lnTo>
                    <a:pt x="2394" y="448"/>
                  </a:lnTo>
                  <a:lnTo>
                    <a:pt x="2523" y="522"/>
                  </a:lnTo>
                  <a:lnTo>
                    <a:pt x="2595" y="516"/>
                  </a:lnTo>
                  <a:lnTo>
                    <a:pt x="2442" y="454"/>
                  </a:lnTo>
                  <a:lnTo>
                    <a:pt x="2388" y="424"/>
                  </a:lnTo>
                  <a:lnTo>
                    <a:pt x="2327" y="388"/>
                  </a:lnTo>
                  <a:lnTo>
                    <a:pt x="2219" y="340"/>
                  </a:lnTo>
                  <a:lnTo>
                    <a:pt x="2106" y="292"/>
                  </a:lnTo>
                  <a:lnTo>
                    <a:pt x="2052" y="280"/>
                  </a:lnTo>
                  <a:lnTo>
                    <a:pt x="2003" y="268"/>
                  </a:lnTo>
                  <a:lnTo>
                    <a:pt x="1955" y="262"/>
                  </a:lnTo>
                  <a:lnTo>
                    <a:pt x="1919" y="268"/>
                  </a:lnTo>
                  <a:lnTo>
                    <a:pt x="1877" y="274"/>
                  </a:lnTo>
                  <a:lnTo>
                    <a:pt x="1812" y="274"/>
                  </a:lnTo>
                  <a:lnTo>
                    <a:pt x="1752" y="274"/>
                  </a:lnTo>
                  <a:lnTo>
                    <a:pt x="1703" y="286"/>
                  </a:lnTo>
                  <a:lnTo>
                    <a:pt x="1661" y="292"/>
                  </a:lnTo>
                  <a:lnTo>
                    <a:pt x="1631" y="304"/>
                  </a:lnTo>
                  <a:lnTo>
                    <a:pt x="1607" y="316"/>
                  </a:lnTo>
                  <a:lnTo>
                    <a:pt x="1595" y="322"/>
                  </a:lnTo>
                  <a:lnTo>
                    <a:pt x="1589" y="322"/>
                  </a:lnTo>
                  <a:lnTo>
                    <a:pt x="1500" y="334"/>
                  </a:lnTo>
                  <a:lnTo>
                    <a:pt x="1409" y="358"/>
                  </a:lnTo>
                  <a:lnTo>
                    <a:pt x="1236" y="418"/>
                  </a:lnTo>
                  <a:lnTo>
                    <a:pt x="1152" y="442"/>
                  </a:lnTo>
                  <a:lnTo>
                    <a:pt x="1061" y="460"/>
                  </a:lnTo>
                  <a:lnTo>
                    <a:pt x="966" y="460"/>
                  </a:lnTo>
                  <a:lnTo>
                    <a:pt x="918" y="454"/>
                  </a:lnTo>
                  <a:lnTo>
                    <a:pt x="870" y="442"/>
                  </a:lnTo>
                  <a:lnTo>
                    <a:pt x="858" y="436"/>
                  </a:lnTo>
                  <a:lnTo>
                    <a:pt x="828" y="430"/>
                  </a:lnTo>
                  <a:lnTo>
                    <a:pt x="791" y="412"/>
                  </a:lnTo>
                  <a:lnTo>
                    <a:pt x="743" y="388"/>
                  </a:lnTo>
                  <a:lnTo>
                    <a:pt x="690" y="364"/>
                  </a:lnTo>
                  <a:lnTo>
                    <a:pt x="636" y="334"/>
                  </a:lnTo>
                  <a:lnTo>
                    <a:pt x="515" y="280"/>
                  </a:lnTo>
                  <a:lnTo>
                    <a:pt x="467" y="256"/>
                  </a:lnTo>
                  <a:lnTo>
                    <a:pt x="443" y="244"/>
                  </a:lnTo>
                  <a:lnTo>
                    <a:pt x="0" y="0"/>
                  </a:lnTo>
                  <a:lnTo>
                    <a:pt x="123" y="120"/>
                  </a:lnTo>
                  <a:lnTo>
                    <a:pt x="585" y="390"/>
                  </a:lnTo>
                  <a:lnTo>
                    <a:pt x="708" y="462"/>
                  </a:lnTo>
                  <a:lnTo>
                    <a:pt x="849" y="543"/>
                  </a:lnTo>
                  <a:lnTo>
                    <a:pt x="882" y="564"/>
                  </a:lnTo>
                  <a:lnTo>
                    <a:pt x="897" y="621"/>
                  </a:lnTo>
                  <a:lnTo>
                    <a:pt x="981" y="675"/>
                  </a:lnTo>
                  <a:close/>
                </a:path>
              </a:pathLst>
            </a:custGeom>
            <a:gradFill rotWithShape="0">
              <a:gsLst>
                <a:gs pos="0">
                  <a:schemeClr val="bg2">
                    <a:gamma/>
                    <a:tint val="81961"/>
                    <a:invGamma/>
                  </a:schemeClr>
                </a:gs>
                <a:gs pos="100000">
                  <a:schemeClr val="bg2"/>
                </a:gs>
              </a:gsLst>
              <a:lin ang="2700000" scaled="1"/>
            </a:gradFill>
            <a:ln>
              <a:noFill/>
            </a:ln>
          </p:spPr>
          <p:txBody>
            <a:bodyPr/>
            <a:lstStyle/>
            <a:p>
              <a:pPr algn="ctr">
                <a:defRPr/>
              </a:pPr>
              <a:endParaRPr lang="en-US"/>
            </a:p>
          </p:txBody>
        </p:sp>
        <p:sp>
          <p:nvSpPr>
            <p:cNvPr id="1046" name="Freeform 17">
              <a:extLst>
                <a:ext uri="{FF2B5EF4-FFF2-40B4-BE49-F238E27FC236}">
                  <a16:creationId xmlns:a16="http://schemas.microsoft.com/office/drawing/2014/main" id="{A3BA69E7-1043-4CF1-8600-DA9C941D1D17}"/>
                </a:ext>
              </a:extLst>
            </p:cNvPr>
            <p:cNvSpPr>
              <a:spLocks/>
            </p:cNvSpPr>
            <p:nvPr userDrawn="1"/>
          </p:nvSpPr>
          <p:spPr bwMode="hidden">
            <a:xfrm>
              <a:off x="0" y="2994"/>
              <a:ext cx="2723" cy="1091"/>
            </a:xfrm>
            <a:custGeom>
              <a:avLst/>
              <a:gdLst>
                <a:gd name="T0" fmla="*/ 2370 w 2723"/>
                <a:gd name="T1" fmla="*/ 72 h 1091"/>
                <a:gd name="T2" fmla="*/ 2597 w 2723"/>
                <a:gd name="T3" fmla="*/ 198 h 1091"/>
                <a:gd name="T4" fmla="*/ 2639 w 2723"/>
                <a:gd name="T5" fmla="*/ 276 h 1091"/>
                <a:gd name="T6" fmla="*/ 2453 w 2723"/>
                <a:gd name="T7" fmla="*/ 264 h 1091"/>
                <a:gd name="T8" fmla="*/ 2297 w 2723"/>
                <a:gd name="T9" fmla="*/ 204 h 1091"/>
                <a:gd name="T10" fmla="*/ 2112 w 2723"/>
                <a:gd name="T11" fmla="*/ 66 h 1091"/>
                <a:gd name="T12" fmla="*/ 2088 w 2723"/>
                <a:gd name="T13" fmla="*/ 72 h 1091"/>
                <a:gd name="T14" fmla="*/ 2106 w 2723"/>
                <a:gd name="T15" fmla="*/ 114 h 1091"/>
                <a:gd name="T16" fmla="*/ 2412 w 2723"/>
                <a:gd name="T17" fmla="*/ 552 h 1091"/>
                <a:gd name="T18" fmla="*/ 2279 w 2723"/>
                <a:gd name="T19" fmla="*/ 564 h 1091"/>
                <a:gd name="T20" fmla="*/ 2189 w 2723"/>
                <a:gd name="T21" fmla="*/ 492 h 1091"/>
                <a:gd name="T22" fmla="*/ 2058 w 2723"/>
                <a:gd name="T23" fmla="*/ 330 h 1091"/>
                <a:gd name="T24" fmla="*/ 1991 w 2723"/>
                <a:gd name="T25" fmla="*/ 234 h 1091"/>
                <a:gd name="T26" fmla="*/ 1949 w 2723"/>
                <a:gd name="T27" fmla="*/ 174 h 1091"/>
                <a:gd name="T28" fmla="*/ 1824 w 2723"/>
                <a:gd name="T29" fmla="*/ 132 h 1091"/>
                <a:gd name="T30" fmla="*/ 1794 w 2723"/>
                <a:gd name="T31" fmla="*/ 144 h 1091"/>
                <a:gd name="T32" fmla="*/ 1895 w 2723"/>
                <a:gd name="T33" fmla="*/ 222 h 1091"/>
                <a:gd name="T34" fmla="*/ 1943 w 2723"/>
                <a:gd name="T35" fmla="*/ 366 h 1091"/>
                <a:gd name="T36" fmla="*/ 2064 w 2723"/>
                <a:gd name="T37" fmla="*/ 630 h 1091"/>
                <a:gd name="T38" fmla="*/ 2052 w 2723"/>
                <a:gd name="T39" fmla="*/ 695 h 1091"/>
                <a:gd name="T40" fmla="*/ 1955 w 2723"/>
                <a:gd name="T41" fmla="*/ 683 h 1091"/>
                <a:gd name="T42" fmla="*/ 1913 w 2723"/>
                <a:gd name="T43" fmla="*/ 636 h 1091"/>
                <a:gd name="T44" fmla="*/ 1703 w 2723"/>
                <a:gd name="T45" fmla="*/ 312 h 1091"/>
                <a:gd name="T46" fmla="*/ 1637 w 2723"/>
                <a:gd name="T47" fmla="*/ 276 h 1091"/>
                <a:gd name="T48" fmla="*/ 1643 w 2723"/>
                <a:gd name="T49" fmla="*/ 318 h 1091"/>
                <a:gd name="T50" fmla="*/ 1673 w 2723"/>
                <a:gd name="T51" fmla="*/ 408 h 1091"/>
                <a:gd name="T52" fmla="*/ 1716 w 2723"/>
                <a:gd name="T53" fmla="*/ 779 h 1091"/>
                <a:gd name="T54" fmla="*/ 1691 w 2723"/>
                <a:gd name="T55" fmla="*/ 737 h 1091"/>
                <a:gd name="T56" fmla="*/ 1613 w 2723"/>
                <a:gd name="T57" fmla="*/ 582 h 1091"/>
                <a:gd name="T58" fmla="*/ 1494 w 2723"/>
                <a:gd name="T59" fmla="*/ 480 h 1091"/>
                <a:gd name="T60" fmla="*/ 1248 w 2723"/>
                <a:gd name="T61" fmla="*/ 528 h 1091"/>
                <a:gd name="T62" fmla="*/ 996 w 2723"/>
                <a:gd name="T63" fmla="*/ 630 h 1091"/>
                <a:gd name="T64" fmla="*/ 714 w 2723"/>
                <a:gd name="T65" fmla="*/ 534 h 1091"/>
                <a:gd name="T66" fmla="*/ 198 w 2723"/>
                <a:gd name="T67" fmla="*/ 288 h 1091"/>
                <a:gd name="T68" fmla="*/ 0 w 2723"/>
                <a:gd name="T69" fmla="*/ 460 h 1091"/>
                <a:gd name="T70" fmla="*/ 288 w 2723"/>
                <a:gd name="T71" fmla="*/ 570 h 1091"/>
                <a:gd name="T72" fmla="*/ 461 w 2723"/>
                <a:gd name="T73" fmla="*/ 654 h 1091"/>
                <a:gd name="T74" fmla="*/ 725 w 2723"/>
                <a:gd name="T75" fmla="*/ 755 h 1091"/>
                <a:gd name="T76" fmla="*/ 966 w 2723"/>
                <a:gd name="T77" fmla="*/ 791 h 1091"/>
                <a:gd name="T78" fmla="*/ 1176 w 2723"/>
                <a:gd name="T79" fmla="*/ 779 h 1091"/>
                <a:gd name="T80" fmla="*/ 1278 w 2723"/>
                <a:gd name="T81" fmla="*/ 791 h 1091"/>
                <a:gd name="T82" fmla="*/ 1404 w 2723"/>
                <a:gd name="T83" fmla="*/ 845 h 1091"/>
                <a:gd name="T84" fmla="*/ 1416 w 2723"/>
                <a:gd name="T85" fmla="*/ 887 h 1091"/>
                <a:gd name="T86" fmla="*/ 1361 w 2723"/>
                <a:gd name="T87" fmla="*/ 923 h 1091"/>
                <a:gd name="T88" fmla="*/ 1385 w 2723"/>
                <a:gd name="T89" fmla="*/ 1007 h 1091"/>
                <a:gd name="T90" fmla="*/ 1494 w 2723"/>
                <a:gd name="T91" fmla="*/ 1085 h 1091"/>
                <a:gd name="T92" fmla="*/ 1697 w 2723"/>
                <a:gd name="T93" fmla="*/ 1043 h 1091"/>
                <a:gd name="T94" fmla="*/ 1812 w 2723"/>
                <a:gd name="T95" fmla="*/ 989 h 1091"/>
                <a:gd name="T96" fmla="*/ 1973 w 2723"/>
                <a:gd name="T97" fmla="*/ 917 h 1091"/>
                <a:gd name="T98" fmla="*/ 2201 w 2723"/>
                <a:gd name="T99" fmla="*/ 899 h 1091"/>
                <a:gd name="T100" fmla="*/ 2364 w 2723"/>
                <a:gd name="T101" fmla="*/ 863 h 1091"/>
                <a:gd name="T102" fmla="*/ 2400 w 2723"/>
                <a:gd name="T103" fmla="*/ 743 h 1091"/>
                <a:gd name="T104" fmla="*/ 2471 w 2723"/>
                <a:gd name="T105" fmla="*/ 701 h 1091"/>
                <a:gd name="T106" fmla="*/ 2621 w 2723"/>
                <a:gd name="T107" fmla="*/ 504 h 1091"/>
                <a:gd name="T108" fmla="*/ 2693 w 2723"/>
                <a:gd name="T109" fmla="*/ 374 h 1091"/>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Lst>
              <a:ahLst/>
              <a:cxnLst>
                <a:cxn ang="T110">
                  <a:pos x="T0" y="T1"/>
                </a:cxn>
                <a:cxn ang="T111">
                  <a:pos x="T2" y="T3"/>
                </a:cxn>
                <a:cxn ang="T112">
                  <a:pos x="T4" y="T5"/>
                </a:cxn>
                <a:cxn ang="T113">
                  <a:pos x="T6" y="T7"/>
                </a:cxn>
                <a:cxn ang="T114">
                  <a:pos x="T8" y="T9"/>
                </a:cxn>
                <a:cxn ang="T115">
                  <a:pos x="T10" y="T11"/>
                </a:cxn>
                <a:cxn ang="T116">
                  <a:pos x="T12" y="T13"/>
                </a:cxn>
                <a:cxn ang="T117">
                  <a:pos x="T14" y="T15"/>
                </a:cxn>
                <a:cxn ang="T118">
                  <a:pos x="T16" y="T17"/>
                </a:cxn>
                <a:cxn ang="T119">
                  <a:pos x="T18" y="T19"/>
                </a:cxn>
                <a:cxn ang="T120">
                  <a:pos x="T20" y="T21"/>
                </a:cxn>
                <a:cxn ang="T121">
                  <a:pos x="T22" y="T23"/>
                </a:cxn>
                <a:cxn ang="T122">
                  <a:pos x="T24" y="T25"/>
                </a:cxn>
                <a:cxn ang="T123">
                  <a:pos x="T26" y="T27"/>
                </a:cxn>
                <a:cxn ang="T124">
                  <a:pos x="T28" y="T29"/>
                </a:cxn>
                <a:cxn ang="T125">
                  <a:pos x="T30" y="T31"/>
                </a:cxn>
                <a:cxn ang="T126">
                  <a:pos x="T32" y="T33"/>
                </a:cxn>
                <a:cxn ang="T127">
                  <a:pos x="T34" y="T35"/>
                </a:cxn>
                <a:cxn ang="T128">
                  <a:pos x="T36" y="T37"/>
                </a:cxn>
                <a:cxn ang="T129">
                  <a:pos x="T38" y="T39"/>
                </a:cxn>
                <a:cxn ang="T130">
                  <a:pos x="T40" y="T41"/>
                </a:cxn>
                <a:cxn ang="T131">
                  <a:pos x="T42" y="T43"/>
                </a:cxn>
                <a:cxn ang="T132">
                  <a:pos x="T44" y="T45"/>
                </a:cxn>
                <a:cxn ang="T133">
                  <a:pos x="T46" y="T47"/>
                </a:cxn>
                <a:cxn ang="T134">
                  <a:pos x="T48" y="T49"/>
                </a:cxn>
                <a:cxn ang="T135">
                  <a:pos x="T50" y="T51"/>
                </a:cxn>
                <a:cxn ang="T136">
                  <a:pos x="T52" y="T53"/>
                </a:cxn>
                <a:cxn ang="T137">
                  <a:pos x="T54" y="T55"/>
                </a:cxn>
                <a:cxn ang="T138">
                  <a:pos x="T56" y="T57"/>
                </a:cxn>
                <a:cxn ang="T139">
                  <a:pos x="T58" y="T59"/>
                </a:cxn>
                <a:cxn ang="T140">
                  <a:pos x="T60" y="T61"/>
                </a:cxn>
                <a:cxn ang="T141">
                  <a:pos x="T62" y="T63"/>
                </a:cxn>
                <a:cxn ang="T142">
                  <a:pos x="T64" y="T65"/>
                </a:cxn>
                <a:cxn ang="T143">
                  <a:pos x="T66" y="T67"/>
                </a:cxn>
                <a:cxn ang="T144">
                  <a:pos x="T68" y="T69"/>
                </a:cxn>
                <a:cxn ang="T145">
                  <a:pos x="T70" y="T71"/>
                </a:cxn>
                <a:cxn ang="T146">
                  <a:pos x="T72" y="T73"/>
                </a:cxn>
                <a:cxn ang="T147">
                  <a:pos x="T74" y="T75"/>
                </a:cxn>
                <a:cxn ang="T148">
                  <a:pos x="T76" y="T77"/>
                </a:cxn>
                <a:cxn ang="T149">
                  <a:pos x="T78" y="T79"/>
                </a:cxn>
                <a:cxn ang="T150">
                  <a:pos x="T80" y="T81"/>
                </a:cxn>
                <a:cxn ang="T151">
                  <a:pos x="T82" y="T83"/>
                </a:cxn>
                <a:cxn ang="T152">
                  <a:pos x="T84" y="T85"/>
                </a:cxn>
                <a:cxn ang="T153">
                  <a:pos x="T86" y="T87"/>
                </a:cxn>
                <a:cxn ang="T154">
                  <a:pos x="T88" y="T89"/>
                </a:cxn>
                <a:cxn ang="T155">
                  <a:pos x="T90" y="T91"/>
                </a:cxn>
                <a:cxn ang="T156">
                  <a:pos x="T92" y="T93"/>
                </a:cxn>
                <a:cxn ang="T157">
                  <a:pos x="T94" y="T95"/>
                </a:cxn>
                <a:cxn ang="T158">
                  <a:pos x="T96" y="T97"/>
                </a:cxn>
                <a:cxn ang="T159">
                  <a:pos x="T98" y="T99"/>
                </a:cxn>
                <a:cxn ang="T160">
                  <a:pos x="T100" y="T101"/>
                </a:cxn>
                <a:cxn ang="T161">
                  <a:pos x="T102" y="T103"/>
                </a:cxn>
                <a:cxn ang="T162">
                  <a:pos x="T104" y="T105"/>
                </a:cxn>
                <a:cxn ang="T163">
                  <a:pos x="T106" y="T107"/>
                </a:cxn>
                <a:cxn ang="T164">
                  <a:pos x="T108" y="T109"/>
                </a:cxn>
              </a:cxnLst>
              <a:rect l="0" t="0" r="r" b="b"/>
              <a:pathLst>
                <a:path w="2723" h="1091">
                  <a:moveTo>
                    <a:pt x="2723" y="299"/>
                  </a:moveTo>
                  <a:lnTo>
                    <a:pt x="2715" y="240"/>
                  </a:lnTo>
                  <a:lnTo>
                    <a:pt x="2656" y="195"/>
                  </a:lnTo>
                  <a:lnTo>
                    <a:pt x="2370" y="72"/>
                  </a:lnTo>
                  <a:lnTo>
                    <a:pt x="2303" y="54"/>
                  </a:lnTo>
                  <a:lnTo>
                    <a:pt x="2585" y="186"/>
                  </a:lnTo>
                  <a:lnTo>
                    <a:pt x="2591" y="192"/>
                  </a:lnTo>
                  <a:lnTo>
                    <a:pt x="2597" y="198"/>
                  </a:lnTo>
                  <a:lnTo>
                    <a:pt x="2621" y="228"/>
                  </a:lnTo>
                  <a:lnTo>
                    <a:pt x="2639" y="258"/>
                  </a:lnTo>
                  <a:lnTo>
                    <a:pt x="2646" y="270"/>
                  </a:lnTo>
                  <a:lnTo>
                    <a:pt x="2639" y="276"/>
                  </a:lnTo>
                  <a:lnTo>
                    <a:pt x="2603" y="282"/>
                  </a:lnTo>
                  <a:lnTo>
                    <a:pt x="2555" y="282"/>
                  </a:lnTo>
                  <a:lnTo>
                    <a:pt x="2507" y="276"/>
                  </a:lnTo>
                  <a:lnTo>
                    <a:pt x="2453" y="264"/>
                  </a:lnTo>
                  <a:lnTo>
                    <a:pt x="2394" y="246"/>
                  </a:lnTo>
                  <a:lnTo>
                    <a:pt x="2340" y="222"/>
                  </a:lnTo>
                  <a:lnTo>
                    <a:pt x="2321" y="216"/>
                  </a:lnTo>
                  <a:lnTo>
                    <a:pt x="2297" y="204"/>
                  </a:lnTo>
                  <a:lnTo>
                    <a:pt x="2171" y="126"/>
                  </a:lnTo>
                  <a:lnTo>
                    <a:pt x="2165" y="120"/>
                  </a:lnTo>
                  <a:lnTo>
                    <a:pt x="2154" y="102"/>
                  </a:lnTo>
                  <a:lnTo>
                    <a:pt x="2112" y="66"/>
                  </a:lnTo>
                  <a:lnTo>
                    <a:pt x="2064" y="24"/>
                  </a:lnTo>
                  <a:lnTo>
                    <a:pt x="2046" y="6"/>
                  </a:lnTo>
                  <a:lnTo>
                    <a:pt x="2034" y="0"/>
                  </a:lnTo>
                  <a:lnTo>
                    <a:pt x="2088" y="72"/>
                  </a:lnTo>
                  <a:lnTo>
                    <a:pt x="2106" y="108"/>
                  </a:lnTo>
                  <a:lnTo>
                    <a:pt x="2106" y="114"/>
                  </a:lnTo>
                  <a:lnTo>
                    <a:pt x="2112" y="114"/>
                  </a:lnTo>
                  <a:lnTo>
                    <a:pt x="2406" y="516"/>
                  </a:lnTo>
                  <a:lnTo>
                    <a:pt x="2412" y="534"/>
                  </a:lnTo>
                  <a:lnTo>
                    <a:pt x="2412" y="552"/>
                  </a:lnTo>
                  <a:lnTo>
                    <a:pt x="2394" y="576"/>
                  </a:lnTo>
                  <a:lnTo>
                    <a:pt x="2364" y="588"/>
                  </a:lnTo>
                  <a:lnTo>
                    <a:pt x="2321" y="588"/>
                  </a:lnTo>
                  <a:lnTo>
                    <a:pt x="2279" y="564"/>
                  </a:lnTo>
                  <a:lnTo>
                    <a:pt x="2237" y="534"/>
                  </a:lnTo>
                  <a:lnTo>
                    <a:pt x="2201" y="504"/>
                  </a:lnTo>
                  <a:lnTo>
                    <a:pt x="2195" y="498"/>
                  </a:lnTo>
                  <a:lnTo>
                    <a:pt x="2189" y="492"/>
                  </a:lnTo>
                  <a:lnTo>
                    <a:pt x="2171" y="462"/>
                  </a:lnTo>
                  <a:lnTo>
                    <a:pt x="2142" y="420"/>
                  </a:lnTo>
                  <a:lnTo>
                    <a:pt x="2100" y="378"/>
                  </a:lnTo>
                  <a:lnTo>
                    <a:pt x="2058" y="330"/>
                  </a:lnTo>
                  <a:lnTo>
                    <a:pt x="2040" y="318"/>
                  </a:lnTo>
                  <a:lnTo>
                    <a:pt x="2028" y="300"/>
                  </a:lnTo>
                  <a:lnTo>
                    <a:pt x="2009" y="264"/>
                  </a:lnTo>
                  <a:lnTo>
                    <a:pt x="1991" y="234"/>
                  </a:lnTo>
                  <a:lnTo>
                    <a:pt x="1985" y="210"/>
                  </a:lnTo>
                  <a:lnTo>
                    <a:pt x="1973" y="192"/>
                  </a:lnTo>
                  <a:lnTo>
                    <a:pt x="1967" y="180"/>
                  </a:lnTo>
                  <a:lnTo>
                    <a:pt x="1949" y="174"/>
                  </a:lnTo>
                  <a:lnTo>
                    <a:pt x="1907" y="156"/>
                  </a:lnTo>
                  <a:lnTo>
                    <a:pt x="1860" y="138"/>
                  </a:lnTo>
                  <a:lnTo>
                    <a:pt x="1836" y="132"/>
                  </a:lnTo>
                  <a:lnTo>
                    <a:pt x="1824" y="132"/>
                  </a:lnTo>
                  <a:lnTo>
                    <a:pt x="1806" y="132"/>
                  </a:lnTo>
                  <a:lnTo>
                    <a:pt x="1800" y="138"/>
                  </a:lnTo>
                  <a:lnTo>
                    <a:pt x="1794" y="144"/>
                  </a:lnTo>
                  <a:lnTo>
                    <a:pt x="1842" y="156"/>
                  </a:lnTo>
                  <a:lnTo>
                    <a:pt x="1872" y="180"/>
                  </a:lnTo>
                  <a:lnTo>
                    <a:pt x="1889" y="204"/>
                  </a:lnTo>
                  <a:lnTo>
                    <a:pt x="1895" y="222"/>
                  </a:lnTo>
                  <a:lnTo>
                    <a:pt x="1889" y="240"/>
                  </a:lnTo>
                  <a:lnTo>
                    <a:pt x="1901" y="270"/>
                  </a:lnTo>
                  <a:lnTo>
                    <a:pt x="1919" y="318"/>
                  </a:lnTo>
                  <a:lnTo>
                    <a:pt x="1943" y="366"/>
                  </a:lnTo>
                  <a:lnTo>
                    <a:pt x="1991" y="480"/>
                  </a:lnTo>
                  <a:lnTo>
                    <a:pt x="2021" y="534"/>
                  </a:lnTo>
                  <a:lnTo>
                    <a:pt x="2040" y="582"/>
                  </a:lnTo>
                  <a:lnTo>
                    <a:pt x="2064" y="630"/>
                  </a:lnTo>
                  <a:lnTo>
                    <a:pt x="2076" y="666"/>
                  </a:lnTo>
                  <a:lnTo>
                    <a:pt x="2082" y="683"/>
                  </a:lnTo>
                  <a:lnTo>
                    <a:pt x="2070" y="695"/>
                  </a:lnTo>
                  <a:lnTo>
                    <a:pt x="2052" y="695"/>
                  </a:lnTo>
                  <a:lnTo>
                    <a:pt x="2021" y="695"/>
                  </a:lnTo>
                  <a:lnTo>
                    <a:pt x="1997" y="695"/>
                  </a:lnTo>
                  <a:lnTo>
                    <a:pt x="1973" y="689"/>
                  </a:lnTo>
                  <a:lnTo>
                    <a:pt x="1955" y="683"/>
                  </a:lnTo>
                  <a:lnTo>
                    <a:pt x="1949" y="683"/>
                  </a:lnTo>
                  <a:lnTo>
                    <a:pt x="1949" y="677"/>
                  </a:lnTo>
                  <a:lnTo>
                    <a:pt x="1943" y="672"/>
                  </a:lnTo>
                  <a:lnTo>
                    <a:pt x="1913" y="636"/>
                  </a:lnTo>
                  <a:lnTo>
                    <a:pt x="1806" y="324"/>
                  </a:lnTo>
                  <a:lnTo>
                    <a:pt x="1776" y="330"/>
                  </a:lnTo>
                  <a:lnTo>
                    <a:pt x="1746" y="330"/>
                  </a:lnTo>
                  <a:lnTo>
                    <a:pt x="1703" y="312"/>
                  </a:lnTo>
                  <a:lnTo>
                    <a:pt x="1673" y="288"/>
                  </a:lnTo>
                  <a:lnTo>
                    <a:pt x="1667" y="276"/>
                  </a:lnTo>
                  <a:lnTo>
                    <a:pt x="1655" y="270"/>
                  </a:lnTo>
                  <a:lnTo>
                    <a:pt x="1637" y="276"/>
                  </a:lnTo>
                  <a:lnTo>
                    <a:pt x="1631" y="288"/>
                  </a:lnTo>
                  <a:lnTo>
                    <a:pt x="1625" y="306"/>
                  </a:lnTo>
                  <a:lnTo>
                    <a:pt x="1625" y="312"/>
                  </a:lnTo>
                  <a:lnTo>
                    <a:pt x="1643" y="318"/>
                  </a:lnTo>
                  <a:lnTo>
                    <a:pt x="1655" y="336"/>
                  </a:lnTo>
                  <a:lnTo>
                    <a:pt x="1667" y="366"/>
                  </a:lnTo>
                  <a:lnTo>
                    <a:pt x="1673" y="402"/>
                  </a:lnTo>
                  <a:lnTo>
                    <a:pt x="1673" y="408"/>
                  </a:lnTo>
                  <a:lnTo>
                    <a:pt x="1673" y="414"/>
                  </a:lnTo>
                  <a:lnTo>
                    <a:pt x="1716" y="761"/>
                  </a:lnTo>
                  <a:lnTo>
                    <a:pt x="1716" y="773"/>
                  </a:lnTo>
                  <a:lnTo>
                    <a:pt x="1716" y="779"/>
                  </a:lnTo>
                  <a:lnTo>
                    <a:pt x="1709" y="773"/>
                  </a:lnTo>
                  <a:lnTo>
                    <a:pt x="1703" y="755"/>
                  </a:lnTo>
                  <a:lnTo>
                    <a:pt x="1697" y="749"/>
                  </a:lnTo>
                  <a:lnTo>
                    <a:pt x="1691" y="737"/>
                  </a:lnTo>
                  <a:lnTo>
                    <a:pt x="1679" y="713"/>
                  </a:lnTo>
                  <a:lnTo>
                    <a:pt x="1661" y="672"/>
                  </a:lnTo>
                  <a:lnTo>
                    <a:pt x="1643" y="630"/>
                  </a:lnTo>
                  <a:lnTo>
                    <a:pt x="1613" y="582"/>
                  </a:lnTo>
                  <a:lnTo>
                    <a:pt x="1589" y="540"/>
                  </a:lnTo>
                  <a:lnTo>
                    <a:pt x="1560" y="510"/>
                  </a:lnTo>
                  <a:lnTo>
                    <a:pt x="1536" y="492"/>
                  </a:lnTo>
                  <a:lnTo>
                    <a:pt x="1494" y="480"/>
                  </a:lnTo>
                  <a:lnTo>
                    <a:pt x="1446" y="480"/>
                  </a:lnTo>
                  <a:lnTo>
                    <a:pt x="1397" y="486"/>
                  </a:lnTo>
                  <a:lnTo>
                    <a:pt x="1349" y="498"/>
                  </a:lnTo>
                  <a:lnTo>
                    <a:pt x="1248" y="528"/>
                  </a:lnTo>
                  <a:lnTo>
                    <a:pt x="1158" y="570"/>
                  </a:lnTo>
                  <a:lnTo>
                    <a:pt x="1104" y="600"/>
                  </a:lnTo>
                  <a:lnTo>
                    <a:pt x="1037" y="624"/>
                  </a:lnTo>
                  <a:lnTo>
                    <a:pt x="996" y="630"/>
                  </a:lnTo>
                  <a:lnTo>
                    <a:pt x="948" y="630"/>
                  </a:lnTo>
                  <a:lnTo>
                    <a:pt x="900" y="618"/>
                  </a:lnTo>
                  <a:lnTo>
                    <a:pt x="840" y="588"/>
                  </a:lnTo>
                  <a:lnTo>
                    <a:pt x="714" y="534"/>
                  </a:lnTo>
                  <a:lnTo>
                    <a:pt x="582" y="474"/>
                  </a:lnTo>
                  <a:lnTo>
                    <a:pt x="443" y="408"/>
                  </a:lnTo>
                  <a:lnTo>
                    <a:pt x="318" y="348"/>
                  </a:lnTo>
                  <a:lnTo>
                    <a:pt x="198" y="288"/>
                  </a:lnTo>
                  <a:lnTo>
                    <a:pt x="149" y="264"/>
                  </a:lnTo>
                  <a:lnTo>
                    <a:pt x="102" y="240"/>
                  </a:lnTo>
                  <a:lnTo>
                    <a:pt x="0" y="187"/>
                  </a:lnTo>
                  <a:lnTo>
                    <a:pt x="0" y="460"/>
                  </a:lnTo>
                  <a:lnTo>
                    <a:pt x="36" y="474"/>
                  </a:lnTo>
                  <a:lnTo>
                    <a:pt x="149" y="516"/>
                  </a:lnTo>
                  <a:lnTo>
                    <a:pt x="216" y="540"/>
                  </a:lnTo>
                  <a:lnTo>
                    <a:pt x="288" y="570"/>
                  </a:lnTo>
                  <a:lnTo>
                    <a:pt x="348" y="594"/>
                  </a:lnTo>
                  <a:lnTo>
                    <a:pt x="396" y="618"/>
                  </a:lnTo>
                  <a:lnTo>
                    <a:pt x="432" y="636"/>
                  </a:lnTo>
                  <a:lnTo>
                    <a:pt x="461" y="654"/>
                  </a:lnTo>
                  <a:lnTo>
                    <a:pt x="504" y="672"/>
                  </a:lnTo>
                  <a:lnTo>
                    <a:pt x="588" y="707"/>
                  </a:lnTo>
                  <a:lnTo>
                    <a:pt x="684" y="743"/>
                  </a:lnTo>
                  <a:lnTo>
                    <a:pt x="725" y="755"/>
                  </a:lnTo>
                  <a:lnTo>
                    <a:pt x="761" y="767"/>
                  </a:lnTo>
                  <a:lnTo>
                    <a:pt x="828" y="779"/>
                  </a:lnTo>
                  <a:lnTo>
                    <a:pt x="894" y="785"/>
                  </a:lnTo>
                  <a:lnTo>
                    <a:pt x="966" y="791"/>
                  </a:lnTo>
                  <a:lnTo>
                    <a:pt x="1031" y="791"/>
                  </a:lnTo>
                  <a:lnTo>
                    <a:pt x="1092" y="785"/>
                  </a:lnTo>
                  <a:lnTo>
                    <a:pt x="1146" y="785"/>
                  </a:lnTo>
                  <a:lnTo>
                    <a:pt x="1176" y="779"/>
                  </a:lnTo>
                  <a:lnTo>
                    <a:pt x="1188" y="779"/>
                  </a:lnTo>
                  <a:lnTo>
                    <a:pt x="1236" y="785"/>
                  </a:lnTo>
                  <a:lnTo>
                    <a:pt x="1278" y="791"/>
                  </a:lnTo>
                  <a:lnTo>
                    <a:pt x="1307" y="803"/>
                  </a:lnTo>
                  <a:lnTo>
                    <a:pt x="1337" y="809"/>
                  </a:lnTo>
                  <a:lnTo>
                    <a:pt x="1379" y="827"/>
                  </a:lnTo>
                  <a:lnTo>
                    <a:pt x="1404" y="845"/>
                  </a:lnTo>
                  <a:lnTo>
                    <a:pt x="1416" y="863"/>
                  </a:lnTo>
                  <a:lnTo>
                    <a:pt x="1416" y="875"/>
                  </a:lnTo>
                  <a:lnTo>
                    <a:pt x="1416" y="881"/>
                  </a:lnTo>
                  <a:lnTo>
                    <a:pt x="1416" y="887"/>
                  </a:lnTo>
                  <a:lnTo>
                    <a:pt x="1410" y="887"/>
                  </a:lnTo>
                  <a:lnTo>
                    <a:pt x="1397" y="893"/>
                  </a:lnTo>
                  <a:lnTo>
                    <a:pt x="1379" y="905"/>
                  </a:lnTo>
                  <a:lnTo>
                    <a:pt x="1361" y="923"/>
                  </a:lnTo>
                  <a:lnTo>
                    <a:pt x="1355" y="941"/>
                  </a:lnTo>
                  <a:lnTo>
                    <a:pt x="1361" y="971"/>
                  </a:lnTo>
                  <a:lnTo>
                    <a:pt x="1367" y="989"/>
                  </a:lnTo>
                  <a:lnTo>
                    <a:pt x="1385" y="1007"/>
                  </a:lnTo>
                  <a:lnTo>
                    <a:pt x="1404" y="1025"/>
                  </a:lnTo>
                  <a:lnTo>
                    <a:pt x="1434" y="1049"/>
                  </a:lnTo>
                  <a:lnTo>
                    <a:pt x="1464" y="1067"/>
                  </a:lnTo>
                  <a:lnTo>
                    <a:pt x="1494" y="1085"/>
                  </a:lnTo>
                  <a:lnTo>
                    <a:pt x="1554" y="1091"/>
                  </a:lnTo>
                  <a:lnTo>
                    <a:pt x="1607" y="1085"/>
                  </a:lnTo>
                  <a:lnTo>
                    <a:pt x="1661" y="1067"/>
                  </a:lnTo>
                  <a:lnTo>
                    <a:pt x="1697" y="1043"/>
                  </a:lnTo>
                  <a:lnTo>
                    <a:pt x="1734" y="1019"/>
                  </a:lnTo>
                  <a:lnTo>
                    <a:pt x="1752" y="995"/>
                  </a:lnTo>
                  <a:lnTo>
                    <a:pt x="1758" y="989"/>
                  </a:lnTo>
                  <a:lnTo>
                    <a:pt x="1812" y="989"/>
                  </a:lnTo>
                  <a:lnTo>
                    <a:pt x="1860" y="983"/>
                  </a:lnTo>
                  <a:lnTo>
                    <a:pt x="1907" y="965"/>
                  </a:lnTo>
                  <a:lnTo>
                    <a:pt x="1943" y="941"/>
                  </a:lnTo>
                  <a:lnTo>
                    <a:pt x="1973" y="917"/>
                  </a:lnTo>
                  <a:lnTo>
                    <a:pt x="2003" y="899"/>
                  </a:lnTo>
                  <a:lnTo>
                    <a:pt x="2015" y="881"/>
                  </a:lnTo>
                  <a:lnTo>
                    <a:pt x="2021" y="875"/>
                  </a:lnTo>
                  <a:lnTo>
                    <a:pt x="2201" y="899"/>
                  </a:lnTo>
                  <a:lnTo>
                    <a:pt x="2243" y="905"/>
                  </a:lnTo>
                  <a:lnTo>
                    <a:pt x="2273" y="899"/>
                  </a:lnTo>
                  <a:lnTo>
                    <a:pt x="2327" y="887"/>
                  </a:lnTo>
                  <a:lnTo>
                    <a:pt x="2364" y="863"/>
                  </a:lnTo>
                  <a:lnTo>
                    <a:pt x="2388" y="827"/>
                  </a:lnTo>
                  <a:lnTo>
                    <a:pt x="2400" y="797"/>
                  </a:lnTo>
                  <a:lnTo>
                    <a:pt x="2400" y="767"/>
                  </a:lnTo>
                  <a:lnTo>
                    <a:pt x="2400" y="743"/>
                  </a:lnTo>
                  <a:lnTo>
                    <a:pt x="2400" y="737"/>
                  </a:lnTo>
                  <a:lnTo>
                    <a:pt x="2418" y="737"/>
                  </a:lnTo>
                  <a:lnTo>
                    <a:pt x="2436" y="731"/>
                  </a:lnTo>
                  <a:lnTo>
                    <a:pt x="2471" y="701"/>
                  </a:lnTo>
                  <a:lnTo>
                    <a:pt x="2513" y="660"/>
                  </a:lnTo>
                  <a:lnTo>
                    <a:pt x="2555" y="606"/>
                  </a:lnTo>
                  <a:lnTo>
                    <a:pt x="2591" y="552"/>
                  </a:lnTo>
                  <a:lnTo>
                    <a:pt x="2621" y="504"/>
                  </a:lnTo>
                  <a:lnTo>
                    <a:pt x="2639" y="468"/>
                  </a:lnTo>
                  <a:lnTo>
                    <a:pt x="2646" y="462"/>
                  </a:lnTo>
                  <a:lnTo>
                    <a:pt x="2646" y="456"/>
                  </a:lnTo>
                  <a:lnTo>
                    <a:pt x="2693" y="374"/>
                  </a:lnTo>
                  <a:lnTo>
                    <a:pt x="2723" y="299"/>
                  </a:lnTo>
                  <a:close/>
                </a:path>
              </a:pathLst>
            </a:custGeom>
            <a:solidFill>
              <a:schemeClr val="bg1"/>
            </a:solidFill>
            <a:ln>
              <a:noFill/>
            </a:ln>
            <a:extLst>
              <a:ext uri="{91240B29-F687-4F45-9708-019B960494DF}">
                <a14:hiddenLine xmlns:a14="http://schemas.microsoft.com/office/drawing/2010/main" w="9525">
                  <a:solidFill>
                    <a:schemeClr val="tx1"/>
                  </a:solidFill>
                  <a:round/>
                  <a:headEnd/>
                  <a:tailEnd/>
                </a14:hiddenLine>
              </a:ext>
            </a:extLst>
          </p:spPr>
          <p:txBody>
            <a:bodyPr/>
            <a:lstStyle/>
            <a:p>
              <a:endParaRPr lang="en-US"/>
            </a:p>
          </p:txBody>
        </p:sp>
      </p:grpSp>
      <p:sp>
        <p:nvSpPr>
          <p:cNvPr id="4114" name="Rectangle 18">
            <a:extLst>
              <a:ext uri="{FF2B5EF4-FFF2-40B4-BE49-F238E27FC236}">
                <a16:creationId xmlns:a16="http://schemas.microsoft.com/office/drawing/2014/main" id="{7BF5E3AA-0FA1-4F70-9AF6-43FF2C7C9D47}"/>
              </a:ext>
            </a:extLst>
          </p:cNvPr>
          <p:cNvSpPr>
            <a:spLocks noGrp="1" noChangeArrowheads="1"/>
          </p:cNvSpPr>
          <p:nvPr>
            <p:ph type="title"/>
          </p:nvPr>
        </p:nvSpPr>
        <p:spPr bwMode="auto">
          <a:xfrm>
            <a:off x="609600" y="274638"/>
            <a:ext cx="10972800" cy="1143000"/>
          </a:xfrm>
          <a:prstGeom prst="rect">
            <a:avLst/>
          </a:prstGeom>
          <a:noFill/>
          <a:ln>
            <a:noFill/>
          </a:ln>
          <a:effectLst/>
        </p:spPr>
        <p:txBody>
          <a:bodyPr vert="horz" wrap="square" lIns="91440" tIns="45720" rIns="91440" bIns="45720" numCol="1" anchor="ctr" anchorCtr="1" compatLnSpc="1">
            <a:prstTxWarp prst="textNoShape">
              <a:avLst/>
            </a:prstTxWarp>
          </a:bodyPr>
          <a:lstStyle/>
          <a:p>
            <a:pPr lvl="0"/>
            <a:r>
              <a:rPr lang="en-US"/>
              <a:t>Click to edit Master title style</a:t>
            </a:r>
          </a:p>
        </p:txBody>
      </p:sp>
      <p:sp>
        <p:nvSpPr>
          <p:cNvPr id="4115" name="Rectangle 19">
            <a:extLst>
              <a:ext uri="{FF2B5EF4-FFF2-40B4-BE49-F238E27FC236}">
                <a16:creationId xmlns:a16="http://schemas.microsoft.com/office/drawing/2014/main" id="{9492AAEB-8D95-494D-961D-7156358ADFC7}"/>
              </a:ext>
            </a:extLst>
          </p:cNvPr>
          <p:cNvSpPr>
            <a:spLocks noGrp="1" noChangeArrowheads="1"/>
          </p:cNvSpPr>
          <p:nvPr>
            <p:ph type="dt" sz="half" idx="2"/>
          </p:nvPr>
        </p:nvSpPr>
        <p:spPr bwMode="auto">
          <a:xfrm>
            <a:off x="609600" y="6248400"/>
            <a:ext cx="2844800" cy="457200"/>
          </a:xfrm>
          <a:prstGeom prst="rect">
            <a:avLst/>
          </a:prstGeom>
          <a:noFill/>
          <a:ln>
            <a:noFill/>
          </a:ln>
          <a:effectLst/>
        </p:spPr>
        <p:txBody>
          <a:bodyPr vert="horz" wrap="square" lIns="91440" tIns="45720" rIns="91440" bIns="45720" numCol="1" anchor="b" anchorCtr="0" compatLnSpc="1">
            <a:prstTxWarp prst="textNoShape">
              <a:avLst/>
            </a:prstTxWarp>
          </a:bodyPr>
          <a:lstStyle>
            <a:lvl1pPr algn="l" eaLnBrk="1" hangingPunct="1">
              <a:defRPr sz="1200"/>
            </a:lvl1pPr>
          </a:lstStyle>
          <a:p>
            <a:pPr>
              <a:defRPr/>
            </a:pPr>
            <a:endParaRPr lang="en-US"/>
          </a:p>
        </p:txBody>
      </p:sp>
      <p:sp>
        <p:nvSpPr>
          <p:cNvPr id="4116" name="Rectangle 20">
            <a:extLst>
              <a:ext uri="{FF2B5EF4-FFF2-40B4-BE49-F238E27FC236}">
                <a16:creationId xmlns:a16="http://schemas.microsoft.com/office/drawing/2014/main" id="{C798163E-C0C0-4B5B-9EFC-E7D81F82BFE3}"/>
              </a:ext>
            </a:extLst>
          </p:cNvPr>
          <p:cNvSpPr>
            <a:spLocks noGrp="1" noChangeArrowheads="1"/>
          </p:cNvSpPr>
          <p:nvPr>
            <p:ph type="ftr" sz="quarter" idx="3"/>
          </p:nvPr>
        </p:nvSpPr>
        <p:spPr bwMode="auto">
          <a:xfrm>
            <a:off x="4165600" y="6248400"/>
            <a:ext cx="3860800" cy="457200"/>
          </a:xfrm>
          <a:prstGeom prst="rect">
            <a:avLst/>
          </a:prstGeom>
          <a:noFill/>
          <a:ln>
            <a:noFill/>
          </a:ln>
          <a:effectLst/>
        </p:spPr>
        <p:txBody>
          <a:bodyPr vert="horz" wrap="square" lIns="91440" tIns="45720" rIns="91440" bIns="45720" numCol="1" anchor="b" anchorCtr="0" compatLnSpc="1">
            <a:prstTxWarp prst="textNoShape">
              <a:avLst/>
            </a:prstTxWarp>
          </a:bodyPr>
          <a:lstStyle>
            <a:lvl1pPr algn="ctr" eaLnBrk="1" hangingPunct="1">
              <a:defRPr sz="1200"/>
            </a:lvl1pPr>
          </a:lstStyle>
          <a:p>
            <a:pPr>
              <a:defRPr/>
            </a:pPr>
            <a:endParaRPr lang="en-US"/>
          </a:p>
        </p:txBody>
      </p:sp>
      <p:sp>
        <p:nvSpPr>
          <p:cNvPr id="4117" name="Rectangle 21">
            <a:extLst>
              <a:ext uri="{FF2B5EF4-FFF2-40B4-BE49-F238E27FC236}">
                <a16:creationId xmlns:a16="http://schemas.microsoft.com/office/drawing/2014/main" id="{697792B8-8CE3-4420-BF90-DB2DD8ABAFC3}"/>
              </a:ext>
            </a:extLst>
          </p:cNvPr>
          <p:cNvSpPr>
            <a:spLocks noGrp="1" noChangeArrowheads="1"/>
          </p:cNvSpPr>
          <p:nvPr>
            <p:ph type="sldNum" sz="quarter" idx="4"/>
          </p:nvPr>
        </p:nvSpPr>
        <p:spPr bwMode="auto">
          <a:xfrm>
            <a:off x="8737600" y="6248400"/>
            <a:ext cx="2844800" cy="457200"/>
          </a:xfrm>
          <a:prstGeom prst="rect">
            <a:avLst/>
          </a:prstGeom>
          <a:noFill/>
          <a:ln>
            <a:noFill/>
          </a:ln>
          <a:effectLst/>
        </p:spPr>
        <p:txBody>
          <a:bodyPr vert="horz" wrap="square" lIns="91440" tIns="45720" rIns="91440" bIns="45720" numCol="1" anchor="b" anchorCtr="0" compatLnSpc="1">
            <a:prstTxWarp prst="textNoShape">
              <a:avLst/>
            </a:prstTxWarp>
          </a:bodyPr>
          <a:lstStyle>
            <a:lvl1pPr algn="r" eaLnBrk="1" hangingPunct="1">
              <a:defRPr sz="1200"/>
            </a:lvl1pPr>
          </a:lstStyle>
          <a:p>
            <a:pPr>
              <a:defRPr/>
            </a:pPr>
            <a:fld id="{A7813240-5764-4F86-8909-35094A0953AB}" type="slidenum">
              <a:rPr lang="en-US" altLang="en-US"/>
              <a:pPr>
                <a:defRPr/>
              </a:pPr>
              <a:t>‹#›</a:t>
            </a:fld>
            <a:endParaRPr lang="en-US" altLang="en-US"/>
          </a:p>
        </p:txBody>
      </p:sp>
      <p:sp>
        <p:nvSpPr>
          <p:cNvPr id="4118" name="Rectangle 22">
            <a:extLst>
              <a:ext uri="{FF2B5EF4-FFF2-40B4-BE49-F238E27FC236}">
                <a16:creationId xmlns:a16="http://schemas.microsoft.com/office/drawing/2014/main" id="{E03A5568-5DC1-4E5F-A93E-D21204B530D7}"/>
              </a:ext>
            </a:extLst>
          </p:cNvPr>
          <p:cNvSpPr>
            <a:spLocks noGrp="1" noChangeArrowheads="1"/>
          </p:cNvSpPr>
          <p:nvPr>
            <p:ph type="body" idx="1"/>
          </p:nvPr>
        </p:nvSpPr>
        <p:spPr bwMode="auto">
          <a:xfrm>
            <a:off x="609600" y="1600200"/>
            <a:ext cx="10972800" cy="4495800"/>
          </a:xfrm>
          <a:prstGeom prst="rect">
            <a:avLst/>
          </a:prstGeom>
          <a:noFill/>
          <a:ln>
            <a:noFill/>
          </a:ln>
          <a:effectLst/>
        </p:spPr>
        <p:txBody>
          <a:bodyPr vert="horz" wrap="square" lIns="91440" tIns="45720" rIns="91440" bIns="45720" numCol="1" anchor="t" anchorCtr="0" compatLnSpc="1">
            <a:prstTxWarp prst="textNoShape">
              <a:avLst/>
            </a:prstTxWarp>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cSld>
  <p:clrMap bg1="dk2" tx1="lt1" bg2="dk1" tx2="lt2" accent1="accent1" accent2="accent2" accent3="accent3" accent4="accent4" accent5="accent5" accent6="accent6" hlink="hlink" folHlink="folHlink"/>
  <p:sldLayoutIdLst>
    <p:sldLayoutId id="2147483900" r:id="rId1"/>
    <p:sldLayoutId id="2147483888" r:id="rId2"/>
    <p:sldLayoutId id="2147483889" r:id="rId3"/>
    <p:sldLayoutId id="2147483890" r:id="rId4"/>
    <p:sldLayoutId id="2147483891" r:id="rId5"/>
    <p:sldLayoutId id="2147483892" r:id="rId6"/>
    <p:sldLayoutId id="2147483893" r:id="rId7"/>
    <p:sldLayoutId id="2147483894" r:id="rId8"/>
    <p:sldLayoutId id="2147483895" r:id="rId9"/>
    <p:sldLayoutId id="2147483896" r:id="rId10"/>
    <p:sldLayoutId id="2147483897" r:id="rId11"/>
    <p:sldLayoutId id="2147483898" r:id="rId12"/>
    <p:sldLayoutId id="2147483899" r:id="rId13"/>
  </p:sldLayoutIdLst>
  <p:txStyles>
    <p:titleStyle>
      <a:lvl1pPr algn="ctr" rtl="0" eaLnBrk="0" fontAlgn="base" hangingPunct="0">
        <a:spcBef>
          <a:spcPct val="0"/>
        </a:spcBef>
        <a:spcAft>
          <a:spcPct val="0"/>
        </a:spcAft>
        <a:defRPr sz="4400" b="1">
          <a:solidFill>
            <a:schemeClr val="tx2"/>
          </a:solidFill>
          <a:effectLst>
            <a:outerShdw blurRad="38100" dist="38100" dir="2700000" algn="tl">
              <a:srgbClr val="000000"/>
            </a:outerShdw>
          </a:effectLst>
          <a:latin typeface="+mj-lt"/>
          <a:ea typeface="+mj-ea"/>
          <a:cs typeface="+mj-cs"/>
        </a:defRPr>
      </a:lvl1pPr>
      <a:lvl2pPr algn="ctr" rtl="0" eaLnBrk="0" fontAlgn="base" hangingPunct="0">
        <a:spcBef>
          <a:spcPct val="0"/>
        </a:spcBef>
        <a:spcAft>
          <a:spcPct val="0"/>
        </a:spcAft>
        <a:defRPr sz="4400" b="1">
          <a:solidFill>
            <a:schemeClr val="tx2"/>
          </a:solidFill>
          <a:effectLst>
            <a:outerShdw blurRad="38100" dist="38100" dir="2700000" algn="tl">
              <a:srgbClr val="000000"/>
            </a:outerShdw>
          </a:effectLst>
          <a:latin typeface="Garamond" pitchFamily="18" charset="0"/>
        </a:defRPr>
      </a:lvl2pPr>
      <a:lvl3pPr algn="ctr" rtl="0" eaLnBrk="0" fontAlgn="base" hangingPunct="0">
        <a:spcBef>
          <a:spcPct val="0"/>
        </a:spcBef>
        <a:spcAft>
          <a:spcPct val="0"/>
        </a:spcAft>
        <a:defRPr sz="4400" b="1">
          <a:solidFill>
            <a:schemeClr val="tx2"/>
          </a:solidFill>
          <a:effectLst>
            <a:outerShdw blurRad="38100" dist="38100" dir="2700000" algn="tl">
              <a:srgbClr val="000000"/>
            </a:outerShdw>
          </a:effectLst>
          <a:latin typeface="Garamond" pitchFamily="18" charset="0"/>
        </a:defRPr>
      </a:lvl3pPr>
      <a:lvl4pPr algn="ctr" rtl="0" eaLnBrk="0" fontAlgn="base" hangingPunct="0">
        <a:spcBef>
          <a:spcPct val="0"/>
        </a:spcBef>
        <a:spcAft>
          <a:spcPct val="0"/>
        </a:spcAft>
        <a:defRPr sz="4400" b="1">
          <a:solidFill>
            <a:schemeClr val="tx2"/>
          </a:solidFill>
          <a:effectLst>
            <a:outerShdw blurRad="38100" dist="38100" dir="2700000" algn="tl">
              <a:srgbClr val="000000"/>
            </a:outerShdw>
          </a:effectLst>
          <a:latin typeface="Garamond" pitchFamily="18" charset="0"/>
        </a:defRPr>
      </a:lvl4pPr>
      <a:lvl5pPr algn="ctr" rtl="0" eaLnBrk="0" fontAlgn="base" hangingPunct="0">
        <a:spcBef>
          <a:spcPct val="0"/>
        </a:spcBef>
        <a:spcAft>
          <a:spcPct val="0"/>
        </a:spcAft>
        <a:defRPr sz="4400" b="1">
          <a:solidFill>
            <a:schemeClr val="tx2"/>
          </a:solidFill>
          <a:effectLst>
            <a:outerShdw blurRad="38100" dist="38100" dir="2700000" algn="tl">
              <a:srgbClr val="000000"/>
            </a:outerShdw>
          </a:effectLst>
          <a:latin typeface="Garamond" pitchFamily="18" charset="0"/>
        </a:defRPr>
      </a:lvl5pPr>
      <a:lvl6pPr marL="457200" algn="ctr" rtl="0" fontAlgn="base">
        <a:spcBef>
          <a:spcPct val="0"/>
        </a:spcBef>
        <a:spcAft>
          <a:spcPct val="0"/>
        </a:spcAft>
        <a:defRPr sz="4400" b="1">
          <a:solidFill>
            <a:schemeClr val="tx2"/>
          </a:solidFill>
          <a:effectLst>
            <a:outerShdw blurRad="38100" dist="38100" dir="2700000" algn="tl">
              <a:srgbClr val="000000"/>
            </a:outerShdw>
          </a:effectLst>
          <a:latin typeface="Garamond" pitchFamily="18" charset="0"/>
        </a:defRPr>
      </a:lvl6pPr>
      <a:lvl7pPr marL="914400" algn="ctr" rtl="0" fontAlgn="base">
        <a:spcBef>
          <a:spcPct val="0"/>
        </a:spcBef>
        <a:spcAft>
          <a:spcPct val="0"/>
        </a:spcAft>
        <a:defRPr sz="4400" b="1">
          <a:solidFill>
            <a:schemeClr val="tx2"/>
          </a:solidFill>
          <a:effectLst>
            <a:outerShdw blurRad="38100" dist="38100" dir="2700000" algn="tl">
              <a:srgbClr val="000000"/>
            </a:outerShdw>
          </a:effectLst>
          <a:latin typeface="Garamond" pitchFamily="18" charset="0"/>
        </a:defRPr>
      </a:lvl7pPr>
      <a:lvl8pPr marL="1371600" algn="ctr" rtl="0" fontAlgn="base">
        <a:spcBef>
          <a:spcPct val="0"/>
        </a:spcBef>
        <a:spcAft>
          <a:spcPct val="0"/>
        </a:spcAft>
        <a:defRPr sz="4400" b="1">
          <a:solidFill>
            <a:schemeClr val="tx2"/>
          </a:solidFill>
          <a:effectLst>
            <a:outerShdw blurRad="38100" dist="38100" dir="2700000" algn="tl">
              <a:srgbClr val="000000"/>
            </a:outerShdw>
          </a:effectLst>
          <a:latin typeface="Garamond" pitchFamily="18" charset="0"/>
        </a:defRPr>
      </a:lvl8pPr>
      <a:lvl9pPr marL="1828800" algn="ctr" rtl="0" fontAlgn="base">
        <a:spcBef>
          <a:spcPct val="0"/>
        </a:spcBef>
        <a:spcAft>
          <a:spcPct val="0"/>
        </a:spcAft>
        <a:defRPr sz="4400" b="1">
          <a:solidFill>
            <a:schemeClr val="tx2"/>
          </a:solidFill>
          <a:effectLst>
            <a:outerShdw blurRad="38100" dist="38100" dir="2700000" algn="tl">
              <a:srgbClr val="000000"/>
            </a:outerShdw>
          </a:effectLst>
          <a:latin typeface="Garamond" pitchFamily="18" charset="0"/>
        </a:defRPr>
      </a:lvl9pPr>
    </p:titleStyle>
    <p:bodyStyle>
      <a:lvl1pPr marL="342900" indent="-342900" algn="l" rtl="0" eaLnBrk="0" fontAlgn="base" hangingPunct="0">
        <a:spcBef>
          <a:spcPct val="20000"/>
        </a:spcBef>
        <a:spcAft>
          <a:spcPct val="0"/>
        </a:spcAft>
        <a:buClr>
          <a:schemeClr val="hlink"/>
        </a:buClr>
        <a:buChar char="•"/>
        <a:defRPr sz="3200">
          <a:solidFill>
            <a:schemeClr val="tx1"/>
          </a:solidFill>
          <a:effectLst>
            <a:outerShdw blurRad="38100" dist="38100" dir="2700000" algn="tl">
              <a:srgbClr val="000000"/>
            </a:outerShdw>
          </a:effectLst>
          <a:latin typeface="+mn-lt"/>
          <a:ea typeface="+mn-ea"/>
          <a:cs typeface="+mn-cs"/>
        </a:defRPr>
      </a:lvl1pPr>
      <a:lvl2pPr marL="742950" indent="-285750" algn="l" rtl="0" eaLnBrk="0" fontAlgn="base" hangingPunct="0">
        <a:spcBef>
          <a:spcPct val="20000"/>
        </a:spcBef>
        <a:spcAft>
          <a:spcPct val="0"/>
        </a:spcAft>
        <a:buChar char="–"/>
        <a:defRPr sz="2800">
          <a:solidFill>
            <a:schemeClr val="tx1"/>
          </a:solidFill>
          <a:effectLst>
            <a:outerShdw blurRad="38100" dist="38100" dir="2700000" algn="tl">
              <a:srgbClr val="000000"/>
            </a:outerShdw>
          </a:effectLst>
          <a:latin typeface="+mn-lt"/>
        </a:defRPr>
      </a:lvl2pPr>
      <a:lvl3pPr marL="1143000" indent="-228600" algn="l" rtl="0" eaLnBrk="0" fontAlgn="base" hangingPunct="0">
        <a:spcBef>
          <a:spcPct val="20000"/>
        </a:spcBef>
        <a:spcAft>
          <a:spcPct val="0"/>
        </a:spcAft>
        <a:buClr>
          <a:schemeClr val="tx2"/>
        </a:buClr>
        <a:buChar char="•"/>
        <a:defRPr sz="2400">
          <a:solidFill>
            <a:schemeClr val="tx1"/>
          </a:solidFill>
          <a:effectLst>
            <a:outerShdw blurRad="38100" dist="38100" dir="2700000" algn="tl">
              <a:srgbClr val="000000"/>
            </a:outerShdw>
          </a:effectLst>
          <a:latin typeface="+mn-lt"/>
        </a:defRPr>
      </a:lvl3pPr>
      <a:lvl4pPr marL="1600200" indent="-228600" algn="l" rtl="0" eaLnBrk="0" fontAlgn="base" hangingPunct="0">
        <a:spcBef>
          <a:spcPct val="20000"/>
        </a:spcBef>
        <a:spcAft>
          <a:spcPct val="0"/>
        </a:spcAft>
        <a:buChar char="–"/>
        <a:defRPr sz="2000">
          <a:solidFill>
            <a:schemeClr val="tx1"/>
          </a:solidFill>
          <a:effectLst>
            <a:outerShdw blurRad="38100" dist="38100" dir="2700000" algn="tl">
              <a:srgbClr val="000000"/>
            </a:outerShdw>
          </a:effectLst>
          <a:latin typeface="+mn-lt"/>
        </a:defRPr>
      </a:lvl4pPr>
      <a:lvl5pPr marL="2057400" indent="-228600" algn="l" rtl="0" eaLnBrk="0" fontAlgn="base" hangingPunct="0">
        <a:spcBef>
          <a:spcPct val="20000"/>
        </a:spcBef>
        <a:spcAft>
          <a:spcPct val="0"/>
        </a:spcAft>
        <a:buClr>
          <a:schemeClr val="folHlink"/>
        </a:buClr>
        <a:buChar char="•"/>
        <a:defRPr sz="2000">
          <a:solidFill>
            <a:schemeClr val="tx1"/>
          </a:solidFill>
          <a:effectLst>
            <a:outerShdw blurRad="38100" dist="38100" dir="2700000" algn="tl">
              <a:srgbClr val="000000"/>
            </a:outerShdw>
          </a:effectLst>
          <a:latin typeface="+mn-lt"/>
        </a:defRPr>
      </a:lvl5pPr>
      <a:lvl6pPr marL="2514600" indent="-228600" algn="l" rtl="0" fontAlgn="base">
        <a:spcBef>
          <a:spcPct val="20000"/>
        </a:spcBef>
        <a:spcAft>
          <a:spcPct val="0"/>
        </a:spcAft>
        <a:buClr>
          <a:schemeClr val="folHlink"/>
        </a:buClr>
        <a:buChar char="•"/>
        <a:defRPr sz="2000">
          <a:solidFill>
            <a:schemeClr val="tx1"/>
          </a:solidFill>
          <a:effectLst>
            <a:outerShdw blurRad="38100" dist="38100" dir="2700000" algn="tl">
              <a:srgbClr val="000000"/>
            </a:outerShdw>
          </a:effectLst>
          <a:latin typeface="+mn-lt"/>
        </a:defRPr>
      </a:lvl6pPr>
      <a:lvl7pPr marL="2971800" indent="-228600" algn="l" rtl="0" fontAlgn="base">
        <a:spcBef>
          <a:spcPct val="20000"/>
        </a:spcBef>
        <a:spcAft>
          <a:spcPct val="0"/>
        </a:spcAft>
        <a:buClr>
          <a:schemeClr val="folHlink"/>
        </a:buClr>
        <a:buChar char="•"/>
        <a:defRPr sz="2000">
          <a:solidFill>
            <a:schemeClr val="tx1"/>
          </a:solidFill>
          <a:effectLst>
            <a:outerShdw blurRad="38100" dist="38100" dir="2700000" algn="tl">
              <a:srgbClr val="000000"/>
            </a:outerShdw>
          </a:effectLst>
          <a:latin typeface="+mn-lt"/>
        </a:defRPr>
      </a:lvl7pPr>
      <a:lvl8pPr marL="3429000" indent="-228600" algn="l" rtl="0" fontAlgn="base">
        <a:spcBef>
          <a:spcPct val="20000"/>
        </a:spcBef>
        <a:spcAft>
          <a:spcPct val="0"/>
        </a:spcAft>
        <a:buClr>
          <a:schemeClr val="folHlink"/>
        </a:buClr>
        <a:buChar char="•"/>
        <a:defRPr sz="2000">
          <a:solidFill>
            <a:schemeClr val="tx1"/>
          </a:solidFill>
          <a:effectLst>
            <a:outerShdw blurRad="38100" dist="38100" dir="2700000" algn="tl">
              <a:srgbClr val="000000"/>
            </a:outerShdw>
          </a:effectLst>
          <a:latin typeface="+mn-lt"/>
        </a:defRPr>
      </a:lvl8pPr>
      <a:lvl9pPr marL="3886200" indent="-228600" algn="l" rtl="0" fontAlgn="base">
        <a:spcBef>
          <a:spcPct val="20000"/>
        </a:spcBef>
        <a:spcAft>
          <a:spcPct val="0"/>
        </a:spcAft>
        <a:buClr>
          <a:schemeClr val="folHlink"/>
        </a:buClr>
        <a:buChar char="•"/>
        <a:defRPr sz="2000">
          <a:solidFill>
            <a:schemeClr val="tx1"/>
          </a:solidFill>
          <a:effectLst>
            <a:outerShdw blurRad="38100" dist="38100" dir="2700000" algn="tl">
              <a:srgbClr val="000000"/>
            </a:outerShdw>
          </a:effectLst>
          <a:latin typeface="+mn-lt"/>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Pr>
        <a:blipFill dpi="0" rotWithShape="0">
          <a:blip r:embed="rId15"/>
          <a:srcRect/>
          <a:tile tx="0" ty="0" sx="100000" sy="100000" flip="none" algn="tl"/>
        </a:blipFill>
        <a:effectLst/>
      </p:bgPr>
    </p:bg>
    <p:spTree>
      <p:nvGrpSpPr>
        <p:cNvPr id="1" name=""/>
        <p:cNvGrpSpPr/>
        <p:nvPr/>
      </p:nvGrpSpPr>
      <p:grpSpPr>
        <a:xfrm>
          <a:off x="0" y="0"/>
          <a:ext cx="0" cy="0"/>
          <a:chOff x="0" y="0"/>
          <a:chExt cx="0" cy="0"/>
        </a:xfrm>
      </p:grpSpPr>
      <p:grpSp>
        <p:nvGrpSpPr>
          <p:cNvPr id="2050" name="Group 2">
            <a:extLst>
              <a:ext uri="{FF2B5EF4-FFF2-40B4-BE49-F238E27FC236}">
                <a16:creationId xmlns:a16="http://schemas.microsoft.com/office/drawing/2014/main" id="{4D5FEE4E-E824-3515-5340-E5252A8899BB}"/>
              </a:ext>
            </a:extLst>
          </p:cNvPr>
          <p:cNvGrpSpPr>
            <a:grpSpLocks/>
          </p:cNvGrpSpPr>
          <p:nvPr/>
        </p:nvGrpSpPr>
        <p:grpSpPr bwMode="auto">
          <a:xfrm>
            <a:off x="0" y="2438400"/>
            <a:ext cx="12192000" cy="4046538"/>
            <a:chOff x="0" y="1536"/>
            <a:chExt cx="5760" cy="2549"/>
          </a:xfrm>
        </p:grpSpPr>
        <p:sp>
          <p:nvSpPr>
            <p:cNvPr id="4099" name="Rectangle 3">
              <a:extLst>
                <a:ext uri="{FF2B5EF4-FFF2-40B4-BE49-F238E27FC236}">
                  <a16:creationId xmlns:a16="http://schemas.microsoft.com/office/drawing/2014/main" id="{C057441D-4169-FE1A-53FD-BACB84BF34E1}"/>
                </a:ext>
              </a:extLst>
            </p:cNvPr>
            <p:cNvSpPr>
              <a:spLocks noChangeArrowheads="1"/>
            </p:cNvSpPr>
            <p:nvPr userDrawn="1"/>
          </p:nvSpPr>
          <p:spPr bwMode="hidden">
            <a:xfrm rot="-1424751">
              <a:off x="2121" y="2592"/>
              <a:ext cx="3072" cy="384"/>
            </a:xfrm>
            <a:prstGeom prst="rect">
              <a:avLst/>
            </a:prstGeom>
            <a:gradFill rotWithShape="0">
              <a:gsLst>
                <a:gs pos="0">
                  <a:schemeClr val="bg1">
                    <a:gamma/>
                    <a:shade val="94118"/>
                    <a:invGamma/>
                  </a:schemeClr>
                </a:gs>
                <a:gs pos="50000">
                  <a:schemeClr val="bg1"/>
                </a:gs>
                <a:gs pos="100000">
                  <a:schemeClr val="bg1">
                    <a:gamma/>
                    <a:shade val="94118"/>
                    <a:invGamma/>
                  </a:schemeClr>
                </a:gs>
              </a:gsLst>
              <a:lin ang="18900000" scaled="1"/>
            </a:gradFill>
            <a:ln>
              <a:noFill/>
            </a:ln>
            <a:effectLst/>
          </p:spPr>
          <p:txBody>
            <a:bodyPr wrap="none" anchor="ctr"/>
            <a:lstStyle/>
            <a:p>
              <a:pPr algn="ctr">
                <a:defRPr/>
              </a:pPr>
              <a:endParaRPr lang="en-US"/>
            </a:p>
          </p:txBody>
        </p:sp>
        <p:sp>
          <p:nvSpPr>
            <p:cNvPr id="2057" name="Freeform 4">
              <a:extLst>
                <a:ext uri="{FF2B5EF4-FFF2-40B4-BE49-F238E27FC236}">
                  <a16:creationId xmlns:a16="http://schemas.microsoft.com/office/drawing/2014/main" id="{17907509-B6BC-295C-71DB-93AAE3E4C28D}"/>
                </a:ext>
              </a:extLst>
            </p:cNvPr>
            <p:cNvSpPr>
              <a:spLocks/>
            </p:cNvSpPr>
            <p:nvPr userDrawn="1"/>
          </p:nvSpPr>
          <p:spPr bwMode="hidden">
            <a:xfrm>
              <a:off x="0" y="2664"/>
              <a:ext cx="2688" cy="1224"/>
            </a:xfrm>
            <a:custGeom>
              <a:avLst/>
              <a:gdLst>
                <a:gd name="T0" fmla="*/ 0 w 2688"/>
                <a:gd name="T1" fmla="*/ 0 h 1224"/>
                <a:gd name="T2" fmla="*/ 960 w 2688"/>
                <a:gd name="T3" fmla="*/ 552 h 1224"/>
                <a:gd name="T4" fmla="*/ 1968 w 2688"/>
                <a:gd name="T5" fmla="*/ 264 h 1224"/>
                <a:gd name="T6" fmla="*/ 2028 w 2688"/>
                <a:gd name="T7" fmla="*/ 270 h 1224"/>
                <a:gd name="T8" fmla="*/ 2661 w 2688"/>
                <a:gd name="T9" fmla="*/ 528 h 1224"/>
                <a:gd name="T10" fmla="*/ 2688 w 2688"/>
                <a:gd name="T11" fmla="*/ 648 h 1224"/>
                <a:gd name="T12" fmla="*/ 2304 w 2688"/>
                <a:gd name="T13" fmla="*/ 1080 h 1224"/>
                <a:gd name="T14" fmla="*/ 1584 w 2688"/>
                <a:gd name="T15" fmla="*/ 1224 h 1224"/>
                <a:gd name="T16" fmla="*/ 1296 w 2688"/>
                <a:gd name="T17" fmla="*/ 936 h 1224"/>
                <a:gd name="T18" fmla="*/ 864 w 2688"/>
                <a:gd name="T19" fmla="*/ 1032 h 1224"/>
                <a:gd name="T20" fmla="*/ 0 w 2688"/>
                <a:gd name="T21" fmla="*/ 552 h 1224"/>
                <a:gd name="T22" fmla="*/ 0 w 2688"/>
                <a:gd name="T23" fmla="*/ 0 h 1224"/>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0" t="0" r="r" b="b"/>
              <a:pathLst>
                <a:path w="2688" h="1224">
                  <a:moveTo>
                    <a:pt x="0" y="0"/>
                  </a:moveTo>
                  <a:lnTo>
                    <a:pt x="960" y="552"/>
                  </a:lnTo>
                  <a:lnTo>
                    <a:pt x="1968" y="264"/>
                  </a:lnTo>
                  <a:lnTo>
                    <a:pt x="2028" y="270"/>
                  </a:lnTo>
                  <a:lnTo>
                    <a:pt x="2661" y="528"/>
                  </a:lnTo>
                  <a:lnTo>
                    <a:pt x="2688" y="648"/>
                  </a:lnTo>
                  <a:lnTo>
                    <a:pt x="2304" y="1080"/>
                  </a:lnTo>
                  <a:lnTo>
                    <a:pt x="1584" y="1224"/>
                  </a:lnTo>
                  <a:lnTo>
                    <a:pt x="1296" y="936"/>
                  </a:lnTo>
                  <a:lnTo>
                    <a:pt x="864" y="1032"/>
                  </a:lnTo>
                  <a:lnTo>
                    <a:pt x="0" y="552"/>
                  </a:lnTo>
                  <a:lnTo>
                    <a:pt x="0" y="0"/>
                  </a:lnTo>
                  <a:close/>
                </a:path>
              </a:pathLst>
            </a:custGeom>
            <a:solidFill>
              <a:schemeClr val="bg2"/>
            </a:solidFill>
            <a:ln>
              <a:noFill/>
            </a:ln>
            <a:effectLst/>
            <a:extLst>
              <a:ext uri="{91240B29-F687-4F45-9708-019B960494DF}">
                <a14:hiddenLine xmlns:a14="http://schemas.microsoft.com/office/drawing/2010/main" w="9525">
                  <a:solidFill>
                    <a:schemeClr val="tx1"/>
                  </a:solidFill>
                  <a:round/>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sp>
          <p:nvSpPr>
            <p:cNvPr id="2058" name="Freeform 5">
              <a:extLst>
                <a:ext uri="{FF2B5EF4-FFF2-40B4-BE49-F238E27FC236}">
                  <a16:creationId xmlns:a16="http://schemas.microsoft.com/office/drawing/2014/main" id="{584E6EEF-4658-D4DB-F406-0ADE9FA8B80D}"/>
                </a:ext>
              </a:extLst>
            </p:cNvPr>
            <p:cNvSpPr>
              <a:spLocks/>
            </p:cNvSpPr>
            <p:nvPr userDrawn="1"/>
          </p:nvSpPr>
          <p:spPr bwMode="hidden">
            <a:xfrm>
              <a:off x="3359" y="1536"/>
              <a:ext cx="2401" cy="1232"/>
            </a:xfrm>
            <a:custGeom>
              <a:avLst/>
              <a:gdLst>
                <a:gd name="T0" fmla="*/ 2208 w 2401"/>
                <a:gd name="T1" fmla="*/ 15 h 1232"/>
                <a:gd name="T2" fmla="*/ 2088 w 2401"/>
                <a:gd name="T3" fmla="*/ 57 h 1232"/>
                <a:gd name="T4" fmla="*/ 1951 w 2401"/>
                <a:gd name="T5" fmla="*/ 99 h 1232"/>
                <a:gd name="T6" fmla="*/ 1704 w 2401"/>
                <a:gd name="T7" fmla="*/ 135 h 1232"/>
                <a:gd name="T8" fmla="*/ 1314 w 2401"/>
                <a:gd name="T9" fmla="*/ 177 h 1232"/>
                <a:gd name="T10" fmla="*/ 1176 w 2401"/>
                <a:gd name="T11" fmla="*/ 189 h 1232"/>
                <a:gd name="T12" fmla="*/ 1122 w 2401"/>
                <a:gd name="T13" fmla="*/ 195 h 1232"/>
                <a:gd name="T14" fmla="*/ 1075 w 2401"/>
                <a:gd name="T15" fmla="*/ 231 h 1232"/>
                <a:gd name="T16" fmla="*/ 924 w 2401"/>
                <a:gd name="T17" fmla="*/ 321 h 1232"/>
                <a:gd name="T18" fmla="*/ 840 w 2401"/>
                <a:gd name="T19" fmla="*/ 369 h 1232"/>
                <a:gd name="T20" fmla="*/ 630 w 2401"/>
                <a:gd name="T21" fmla="*/ 458 h 1232"/>
                <a:gd name="T22" fmla="*/ 529 w 2401"/>
                <a:gd name="T23" fmla="*/ 500 h 1232"/>
                <a:gd name="T24" fmla="*/ 487 w 2401"/>
                <a:gd name="T25" fmla="*/ 542 h 1232"/>
                <a:gd name="T26" fmla="*/ 457 w 2401"/>
                <a:gd name="T27" fmla="*/ 590 h 1232"/>
                <a:gd name="T28" fmla="*/ 402 w 2401"/>
                <a:gd name="T29" fmla="*/ 638 h 1232"/>
                <a:gd name="T30" fmla="*/ 330 w 2401"/>
                <a:gd name="T31" fmla="*/ 758 h 1232"/>
                <a:gd name="T32" fmla="*/ 312 w 2401"/>
                <a:gd name="T33" fmla="*/ 788 h 1232"/>
                <a:gd name="T34" fmla="*/ 252 w 2401"/>
                <a:gd name="T35" fmla="*/ 824 h 1232"/>
                <a:gd name="T36" fmla="*/ 84 w 2401"/>
                <a:gd name="T37" fmla="*/ 926 h 1232"/>
                <a:gd name="T38" fmla="*/ 0 w 2401"/>
                <a:gd name="T39" fmla="*/ 992 h 1232"/>
                <a:gd name="T40" fmla="*/ 12 w 2401"/>
                <a:gd name="T41" fmla="*/ 1040 h 1232"/>
                <a:gd name="T42" fmla="*/ 132 w 2401"/>
                <a:gd name="T43" fmla="*/ 1034 h 1232"/>
                <a:gd name="T44" fmla="*/ 336 w 2401"/>
                <a:gd name="T45" fmla="*/ 980 h 1232"/>
                <a:gd name="T46" fmla="*/ 529 w 2401"/>
                <a:gd name="T47" fmla="*/ 896 h 1232"/>
                <a:gd name="T48" fmla="*/ 576 w 2401"/>
                <a:gd name="T49" fmla="*/ 872 h 1232"/>
                <a:gd name="T50" fmla="*/ 714 w 2401"/>
                <a:gd name="T51" fmla="*/ 848 h 1232"/>
                <a:gd name="T52" fmla="*/ 966 w 2401"/>
                <a:gd name="T53" fmla="*/ 794 h 1232"/>
                <a:gd name="T54" fmla="*/ 1212 w 2401"/>
                <a:gd name="T55" fmla="*/ 782 h 1232"/>
                <a:gd name="T56" fmla="*/ 1416 w 2401"/>
                <a:gd name="T57" fmla="*/ 872 h 1232"/>
                <a:gd name="T58" fmla="*/ 1464 w 2401"/>
                <a:gd name="T59" fmla="*/ 932 h 1232"/>
                <a:gd name="T60" fmla="*/ 1440 w 2401"/>
                <a:gd name="T61" fmla="*/ 992 h 1232"/>
                <a:gd name="T62" fmla="*/ 1302 w 2401"/>
                <a:gd name="T63" fmla="*/ 1040 h 1232"/>
                <a:gd name="T64" fmla="*/ 1158 w 2401"/>
                <a:gd name="T65" fmla="*/ 1100 h 1232"/>
                <a:gd name="T66" fmla="*/ 1093 w 2401"/>
                <a:gd name="T67" fmla="*/ 1148 h 1232"/>
                <a:gd name="T68" fmla="*/ 1075 w 2401"/>
                <a:gd name="T69" fmla="*/ 1208 h 1232"/>
                <a:gd name="T70" fmla="*/ 1093 w 2401"/>
                <a:gd name="T71" fmla="*/ 1232 h 1232"/>
                <a:gd name="T72" fmla="*/ 1152 w 2401"/>
                <a:gd name="T73" fmla="*/ 1226 h 1232"/>
                <a:gd name="T74" fmla="*/ 1332 w 2401"/>
                <a:gd name="T75" fmla="*/ 1208 h 1232"/>
                <a:gd name="T76" fmla="*/ 1434 w 2401"/>
                <a:gd name="T77" fmla="*/ 1184 h 1232"/>
                <a:gd name="T78" fmla="*/ 1464 w 2401"/>
                <a:gd name="T79" fmla="*/ 1172 h 1232"/>
                <a:gd name="T80" fmla="*/ 1578 w 2401"/>
                <a:gd name="T81" fmla="*/ 1130 h 1232"/>
                <a:gd name="T82" fmla="*/ 1758 w 2401"/>
                <a:gd name="T83" fmla="*/ 1064 h 1232"/>
                <a:gd name="T84" fmla="*/ 1872 w 2401"/>
                <a:gd name="T85" fmla="*/ 962 h 1232"/>
                <a:gd name="T86" fmla="*/ 1986 w 2401"/>
                <a:gd name="T87" fmla="*/ 800 h 1232"/>
                <a:gd name="T88" fmla="*/ 2166 w 2401"/>
                <a:gd name="T89" fmla="*/ 650 h 1232"/>
                <a:gd name="T90" fmla="*/ 2257 w 2401"/>
                <a:gd name="T91" fmla="*/ 590 h 1232"/>
                <a:gd name="T92" fmla="*/ 2400 w 2401"/>
                <a:gd name="T93" fmla="*/ 57 h 1232"/>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Lst>
              <a:ahLst/>
              <a:cxnLst>
                <a:cxn ang="T94">
                  <a:pos x="T0" y="T1"/>
                </a:cxn>
                <a:cxn ang="T95">
                  <a:pos x="T2" y="T3"/>
                </a:cxn>
                <a:cxn ang="T96">
                  <a:pos x="T4" y="T5"/>
                </a:cxn>
                <a:cxn ang="T97">
                  <a:pos x="T6" y="T7"/>
                </a:cxn>
                <a:cxn ang="T98">
                  <a:pos x="T8" y="T9"/>
                </a:cxn>
                <a:cxn ang="T99">
                  <a:pos x="T10" y="T11"/>
                </a:cxn>
                <a:cxn ang="T100">
                  <a:pos x="T12" y="T13"/>
                </a:cxn>
                <a:cxn ang="T101">
                  <a:pos x="T14" y="T15"/>
                </a:cxn>
                <a:cxn ang="T102">
                  <a:pos x="T16" y="T17"/>
                </a:cxn>
                <a:cxn ang="T103">
                  <a:pos x="T18" y="T19"/>
                </a:cxn>
                <a:cxn ang="T104">
                  <a:pos x="T20" y="T21"/>
                </a:cxn>
                <a:cxn ang="T105">
                  <a:pos x="T22" y="T23"/>
                </a:cxn>
                <a:cxn ang="T106">
                  <a:pos x="T24" y="T25"/>
                </a:cxn>
                <a:cxn ang="T107">
                  <a:pos x="T26" y="T27"/>
                </a:cxn>
                <a:cxn ang="T108">
                  <a:pos x="T28" y="T29"/>
                </a:cxn>
                <a:cxn ang="T109">
                  <a:pos x="T30" y="T31"/>
                </a:cxn>
                <a:cxn ang="T110">
                  <a:pos x="T32" y="T33"/>
                </a:cxn>
                <a:cxn ang="T111">
                  <a:pos x="T34" y="T35"/>
                </a:cxn>
                <a:cxn ang="T112">
                  <a:pos x="T36" y="T37"/>
                </a:cxn>
                <a:cxn ang="T113">
                  <a:pos x="T38" y="T39"/>
                </a:cxn>
                <a:cxn ang="T114">
                  <a:pos x="T40" y="T41"/>
                </a:cxn>
                <a:cxn ang="T115">
                  <a:pos x="T42" y="T43"/>
                </a:cxn>
                <a:cxn ang="T116">
                  <a:pos x="T44" y="T45"/>
                </a:cxn>
                <a:cxn ang="T117">
                  <a:pos x="T46" y="T47"/>
                </a:cxn>
                <a:cxn ang="T118">
                  <a:pos x="T48" y="T49"/>
                </a:cxn>
                <a:cxn ang="T119">
                  <a:pos x="T50" y="T51"/>
                </a:cxn>
                <a:cxn ang="T120">
                  <a:pos x="T52" y="T53"/>
                </a:cxn>
                <a:cxn ang="T121">
                  <a:pos x="T54" y="T55"/>
                </a:cxn>
                <a:cxn ang="T122">
                  <a:pos x="T56" y="T57"/>
                </a:cxn>
                <a:cxn ang="T123">
                  <a:pos x="T58" y="T59"/>
                </a:cxn>
                <a:cxn ang="T124">
                  <a:pos x="T60" y="T61"/>
                </a:cxn>
                <a:cxn ang="T125">
                  <a:pos x="T62" y="T63"/>
                </a:cxn>
                <a:cxn ang="T126">
                  <a:pos x="T64" y="T65"/>
                </a:cxn>
                <a:cxn ang="T127">
                  <a:pos x="T66" y="T67"/>
                </a:cxn>
                <a:cxn ang="T128">
                  <a:pos x="T68" y="T69"/>
                </a:cxn>
                <a:cxn ang="T129">
                  <a:pos x="T70" y="T71"/>
                </a:cxn>
                <a:cxn ang="T130">
                  <a:pos x="T72" y="T73"/>
                </a:cxn>
                <a:cxn ang="T131">
                  <a:pos x="T74" y="T75"/>
                </a:cxn>
                <a:cxn ang="T132">
                  <a:pos x="T76" y="T77"/>
                </a:cxn>
                <a:cxn ang="T133">
                  <a:pos x="T78" y="T79"/>
                </a:cxn>
                <a:cxn ang="T134">
                  <a:pos x="T80" y="T81"/>
                </a:cxn>
                <a:cxn ang="T135">
                  <a:pos x="T82" y="T83"/>
                </a:cxn>
                <a:cxn ang="T136">
                  <a:pos x="T84" y="T85"/>
                </a:cxn>
                <a:cxn ang="T137">
                  <a:pos x="T86" y="T87"/>
                </a:cxn>
                <a:cxn ang="T138">
                  <a:pos x="T88" y="T89"/>
                </a:cxn>
                <a:cxn ang="T139">
                  <a:pos x="T90" y="T91"/>
                </a:cxn>
                <a:cxn ang="T140">
                  <a:pos x="T92" y="T93"/>
                </a:cxn>
              </a:cxnLst>
              <a:rect l="0" t="0" r="r" b="b"/>
              <a:pathLst>
                <a:path w="2401" h="1232">
                  <a:moveTo>
                    <a:pt x="2310" y="3"/>
                  </a:moveTo>
                  <a:lnTo>
                    <a:pt x="2280" y="3"/>
                  </a:lnTo>
                  <a:lnTo>
                    <a:pt x="2208" y="15"/>
                  </a:lnTo>
                  <a:lnTo>
                    <a:pt x="2136" y="27"/>
                  </a:lnTo>
                  <a:lnTo>
                    <a:pt x="2112" y="39"/>
                  </a:lnTo>
                  <a:lnTo>
                    <a:pt x="2088" y="57"/>
                  </a:lnTo>
                  <a:lnTo>
                    <a:pt x="2082" y="63"/>
                  </a:lnTo>
                  <a:lnTo>
                    <a:pt x="2076" y="69"/>
                  </a:lnTo>
                  <a:lnTo>
                    <a:pt x="1951" y="99"/>
                  </a:lnTo>
                  <a:lnTo>
                    <a:pt x="1896" y="111"/>
                  </a:lnTo>
                  <a:lnTo>
                    <a:pt x="1836" y="117"/>
                  </a:lnTo>
                  <a:lnTo>
                    <a:pt x="1704" y="135"/>
                  </a:lnTo>
                  <a:lnTo>
                    <a:pt x="1572" y="153"/>
                  </a:lnTo>
                  <a:lnTo>
                    <a:pt x="1434" y="165"/>
                  </a:lnTo>
                  <a:lnTo>
                    <a:pt x="1314" y="177"/>
                  </a:lnTo>
                  <a:lnTo>
                    <a:pt x="1260" y="183"/>
                  </a:lnTo>
                  <a:lnTo>
                    <a:pt x="1212" y="189"/>
                  </a:lnTo>
                  <a:lnTo>
                    <a:pt x="1176" y="189"/>
                  </a:lnTo>
                  <a:lnTo>
                    <a:pt x="1146" y="195"/>
                  </a:lnTo>
                  <a:lnTo>
                    <a:pt x="1128" y="195"/>
                  </a:lnTo>
                  <a:lnTo>
                    <a:pt x="1122" y="195"/>
                  </a:lnTo>
                  <a:lnTo>
                    <a:pt x="1116" y="201"/>
                  </a:lnTo>
                  <a:lnTo>
                    <a:pt x="1105" y="207"/>
                  </a:lnTo>
                  <a:lnTo>
                    <a:pt x="1075" y="231"/>
                  </a:lnTo>
                  <a:lnTo>
                    <a:pt x="1026" y="261"/>
                  </a:lnTo>
                  <a:lnTo>
                    <a:pt x="972" y="291"/>
                  </a:lnTo>
                  <a:lnTo>
                    <a:pt x="924" y="321"/>
                  </a:lnTo>
                  <a:lnTo>
                    <a:pt x="876" y="345"/>
                  </a:lnTo>
                  <a:lnTo>
                    <a:pt x="846" y="363"/>
                  </a:lnTo>
                  <a:lnTo>
                    <a:pt x="840" y="369"/>
                  </a:lnTo>
                  <a:lnTo>
                    <a:pt x="834" y="369"/>
                  </a:lnTo>
                  <a:lnTo>
                    <a:pt x="732" y="417"/>
                  </a:lnTo>
                  <a:lnTo>
                    <a:pt x="630" y="458"/>
                  </a:lnTo>
                  <a:lnTo>
                    <a:pt x="588" y="476"/>
                  </a:lnTo>
                  <a:lnTo>
                    <a:pt x="552" y="488"/>
                  </a:lnTo>
                  <a:lnTo>
                    <a:pt x="529" y="500"/>
                  </a:lnTo>
                  <a:lnTo>
                    <a:pt x="517" y="506"/>
                  </a:lnTo>
                  <a:lnTo>
                    <a:pt x="499" y="524"/>
                  </a:lnTo>
                  <a:lnTo>
                    <a:pt x="487" y="542"/>
                  </a:lnTo>
                  <a:lnTo>
                    <a:pt x="481" y="560"/>
                  </a:lnTo>
                  <a:lnTo>
                    <a:pt x="481" y="578"/>
                  </a:lnTo>
                  <a:lnTo>
                    <a:pt x="457" y="590"/>
                  </a:lnTo>
                  <a:lnTo>
                    <a:pt x="438" y="596"/>
                  </a:lnTo>
                  <a:lnTo>
                    <a:pt x="420" y="614"/>
                  </a:lnTo>
                  <a:lnTo>
                    <a:pt x="402" y="638"/>
                  </a:lnTo>
                  <a:lnTo>
                    <a:pt x="366" y="698"/>
                  </a:lnTo>
                  <a:lnTo>
                    <a:pt x="348" y="728"/>
                  </a:lnTo>
                  <a:lnTo>
                    <a:pt x="330" y="758"/>
                  </a:lnTo>
                  <a:lnTo>
                    <a:pt x="324" y="776"/>
                  </a:lnTo>
                  <a:lnTo>
                    <a:pt x="318" y="782"/>
                  </a:lnTo>
                  <a:lnTo>
                    <a:pt x="312" y="788"/>
                  </a:lnTo>
                  <a:lnTo>
                    <a:pt x="300" y="794"/>
                  </a:lnTo>
                  <a:lnTo>
                    <a:pt x="282" y="806"/>
                  </a:lnTo>
                  <a:lnTo>
                    <a:pt x="252" y="824"/>
                  </a:lnTo>
                  <a:lnTo>
                    <a:pt x="199" y="854"/>
                  </a:lnTo>
                  <a:lnTo>
                    <a:pt x="151" y="884"/>
                  </a:lnTo>
                  <a:lnTo>
                    <a:pt x="84" y="926"/>
                  </a:lnTo>
                  <a:lnTo>
                    <a:pt x="30" y="962"/>
                  </a:lnTo>
                  <a:lnTo>
                    <a:pt x="12" y="974"/>
                  </a:lnTo>
                  <a:lnTo>
                    <a:pt x="0" y="992"/>
                  </a:lnTo>
                  <a:lnTo>
                    <a:pt x="0" y="1004"/>
                  </a:lnTo>
                  <a:lnTo>
                    <a:pt x="0" y="1022"/>
                  </a:lnTo>
                  <a:lnTo>
                    <a:pt x="12" y="1040"/>
                  </a:lnTo>
                  <a:lnTo>
                    <a:pt x="42" y="1046"/>
                  </a:lnTo>
                  <a:lnTo>
                    <a:pt x="84" y="1046"/>
                  </a:lnTo>
                  <a:lnTo>
                    <a:pt x="132" y="1034"/>
                  </a:lnTo>
                  <a:lnTo>
                    <a:pt x="193" y="1022"/>
                  </a:lnTo>
                  <a:lnTo>
                    <a:pt x="264" y="1004"/>
                  </a:lnTo>
                  <a:lnTo>
                    <a:pt x="336" y="980"/>
                  </a:lnTo>
                  <a:lnTo>
                    <a:pt x="408" y="950"/>
                  </a:lnTo>
                  <a:lnTo>
                    <a:pt x="475" y="920"/>
                  </a:lnTo>
                  <a:lnTo>
                    <a:pt x="529" y="896"/>
                  </a:lnTo>
                  <a:lnTo>
                    <a:pt x="564" y="878"/>
                  </a:lnTo>
                  <a:lnTo>
                    <a:pt x="570" y="872"/>
                  </a:lnTo>
                  <a:lnTo>
                    <a:pt x="576" y="872"/>
                  </a:lnTo>
                  <a:lnTo>
                    <a:pt x="606" y="872"/>
                  </a:lnTo>
                  <a:lnTo>
                    <a:pt x="648" y="866"/>
                  </a:lnTo>
                  <a:lnTo>
                    <a:pt x="714" y="848"/>
                  </a:lnTo>
                  <a:lnTo>
                    <a:pt x="793" y="830"/>
                  </a:lnTo>
                  <a:lnTo>
                    <a:pt x="876" y="812"/>
                  </a:lnTo>
                  <a:lnTo>
                    <a:pt x="966" y="794"/>
                  </a:lnTo>
                  <a:lnTo>
                    <a:pt x="1063" y="782"/>
                  </a:lnTo>
                  <a:lnTo>
                    <a:pt x="1152" y="776"/>
                  </a:lnTo>
                  <a:lnTo>
                    <a:pt x="1212" y="782"/>
                  </a:lnTo>
                  <a:lnTo>
                    <a:pt x="1284" y="806"/>
                  </a:lnTo>
                  <a:lnTo>
                    <a:pt x="1357" y="836"/>
                  </a:lnTo>
                  <a:lnTo>
                    <a:pt x="1416" y="872"/>
                  </a:lnTo>
                  <a:lnTo>
                    <a:pt x="1434" y="890"/>
                  </a:lnTo>
                  <a:lnTo>
                    <a:pt x="1452" y="908"/>
                  </a:lnTo>
                  <a:lnTo>
                    <a:pt x="1464" y="932"/>
                  </a:lnTo>
                  <a:lnTo>
                    <a:pt x="1464" y="950"/>
                  </a:lnTo>
                  <a:lnTo>
                    <a:pt x="1458" y="968"/>
                  </a:lnTo>
                  <a:lnTo>
                    <a:pt x="1440" y="992"/>
                  </a:lnTo>
                  <a:lnTo>
                    <a:pt x="1410" y="1004"/>
                  </a:lnTo>
                  <a:lnTo>
                    <a:pt x="1369" y="1022"/>
                  </a:lnTo>
                  <a:lnTo>
                    <a:pt x="1302" y="1040"/>
                  </a:lnTo>
                  <a:lnTo>
                    <a:pt x="1248" y="1064"/>
                  </a:lnTo>
                  <a:lnTo>
                    <a:pt x="1200" y="1082"/>
                  </a:lnTo>
                  <a:lnTo>
                    <a:pt x="1158" y="1100"/>
                  </a:lnTo>
                  <a:lnTo>
                    <a:pt x="1128" y="1118"/>
                  </a:lnTo>
                  <a:lnTo>
                    <a:pt x="1110" y="1130"/>
                  </a:lnTo>
                  <a:lnTo>
                    <a:pt x="1093" y="1148"/>
                  </a:lnTo>
                  <a:lnTo>
                    <a:pt x="1081" y="1160"/>
                  </a:lnTo>
                  <a:lnTo>
                    <a:pt x="1069" y="1190"/>
                  </a:lnTo>
                  <a:lnTo>
                    <a:pt x="1075" y="1208"/>
                  </a:lnTo>
                  <a:lnTo>
                    <a:pt x="1081" y="1220"/>
                  </a:lnTo>
                  <a:lnTo>
                    <a:pt x="1087" y="1226"/>
                  </a:lnTo>
                  <a:lnTo>
                    <a:pt x="1093" y="1232"/>
                  </a:lnTo>
                  <a:lnTo>
                    <a:pt x="1110" y="1232"/>
                  </a:lnTo>
                  <a:lnTo>
                    <a:pt x="1128" y="1226"/>
                  </a:lnTo>
                  <a:lnTo>
                    <a:pt x="1152" y="1226"/>
                  </a:lnTo>
                  <a:lnTo>
                    <a:pt x="1212" y="1220"/>
                  </a:lnTo>
                  <a:lnTo>
                    <a:pt x="1272" y="1214"/>
                  </a:lnTo>
                  <a:lnTo>
                    <a:pt x="1332" y="1208"/>
                  </a:lnTo>
                  <a:lnTo>
                    <a:pt x="1393" y="1196"/>
                  </a:lnTo>
                  <a:lnTo>
                    <a:pt x="1416" y="1190"/>
                  </a:lnTo>
                  <a:lnTo>
                    <a:pt x="1434" y="1184"/>
                  </a:lnTo>
                  <a:lnTo>
                    <a:pt x="1446" y="1178"/>
                  </a:lnTo>
                  <a:lnTo>
                    <a:pt x="1452" y="1178"/>
                  </a:lnTo>
                  <a:lnTo>
                    <a:pt x="1464" y="1172"/>
                  </a:lnTo>
                  <a:lnTo>
                    <a:pt x="1488" y="1166"/>
                  </a:lnTo>
                  <a:lnTo>
                    <a:pt x="1530" y="1148"/>
                  </a:lnTo>
                  <a:lnTo>
                    <a:pt x="1578" y="1130"/>
                  </a:lnTo>
                  <a:lnTo>
                    <a:pt x="1681" y="1094"/>
                  </a:lnTo>
                  <a:lnTo>
                    <a:pt x="1722" y="1076"/>
                  </a:lnTo>
                  <a:lnTo>
                    <a:pt x="1758" y="1064"/>
                  </a:lnTo>
                  <a:lnTo>
                    <a:pt x="1812" y="1040"/>
                  </a:lnTo>
                  <a:lnTo>
                    <a:pt x="1848" y="1004"/>
                  </a:lnTo>
                  <a:lnTo>
                    <a:pt x="1872" y="962"/>
                  </a:lnTo>
                  <a:lnTo>
                    <a:pt x="1890" y="932"/>
                  </a:lnTo>
                  <a:lnTo>
                    <a:pt x="1932" y="866"/>
                  </a:lnTo>
                  <a:lnTo>
                    <a:pt x="1986" y="800"/>
                  </a:lnTo>
                  <a:lnTo>
                    <a:pt x="2046" y="740"/>
                  </a:lnTo>
                  <a:lnTo>
                    <a:pt x="2112" y="692"/>
                  </a:lnTo>
                  <a:lnTo>
                    <a:pt x="2166" y="650"/>
                  </a:lnTo>
                  <a:lnTo>
                    <a:pt x="2214" y="620"/>
                  </a:lnTo>
                  <a:lnTo>
                    <a:pt x="2244" y="596"/>
                  </a:lnTo>
                  <a:lnTo>
                    <a:pt x="2257" y="590"/>
                  </a:lnTo>
                  <a:lnTo>
                    <a:pt x="2400" y="518"/>
                  </a:lnTo>
                  <a:lnTo>
                    <a:pt x="2400" y="57"/>
                  </a:lnTo>
                  <a:lnTo>
                    <a:pt x="2401" y="0"/>
                  </a:lnTo>
                  <a:lnTo>
                    <a:pt x="2310" y="3"/>
                  </a:lnTo>
                  <a:close/>
                </a:path>
              </a:pathLst>
            </a:custGeom>
            <a:solidFill>
              <a:schemeClr val="bg2"/>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a:p>
          </p:txBody>
        </p:sp>
        <p:sp>
          <p:nvSpPr>
            <p:cNvPr id="4102" name="Freeform 6">
              <a:extLst>
                <a:ext uri="{FF2B5EF4-FFF2-40B4-BE49-F238E27FC236}">
                  <a16:creationId xmlns:a16="http://schemas.microsoft.com/office/drawing/2014/main" id="{7872E13F-91C7-0AD6-7CF7-11E414E1F682}"/>
                </a:ext>
              </a:extLst>
            </p:cNvPr>
            <p:cNvSpPr>
              <a:spLocks/>
            </p:cNvSpPr>
            <p:nvPr userDrawn="1"/>
          </p:nvSpPr>
          <p:spPr bwMode="hidden">
            <a:xfrm>
              <a:off x="3792" y="1536"/>
              <a:ext cx="1968" cy="762"/>
            </a:xfrm>
            <a:custGeom>
              <a:avLst/>
              <a:gdLst>
                <a:gd name="T0" fmla="*/ 965 w 1968"/>
                <a:gd name="T1" fmla="*/ 165 h 762"/>
                <a:gd name="T2" fmla="*/ 696 w 1968"/>
                <a:gd name="T3" fmla="*/ 200 h 762"/>
                <a:gd name="T4" fmla="*/ 693 w 1968"/>
                <a:gd name="T5" fmla="*/ 237 h 762"/>
                <a:gd name="T6" fmla="*/ 924 w 1968"/>
                <a:gd name="T7" fmla="*/ 258 h 762"/>
                <a:gd name="T8" fmla="*/ 993 w 1968"/>
                <a:gd name="T9" fmla="*/ 267 h 762"/>
                <a:gd name="T10" fmla="*/ 681 w 1968"/>
                <a:gd name="T11" fmla="*/ 291 h 762"/>
                <a:gd name="T12" fmla="*/ 633 w 1968"/>
                <a:gd name="T13" fmla="*/ 309 h 762"/>
                <a:gd name="T14" fmla="*/ 645 w 1968"/>
                <a:gd name="T15" fmla="*/ 336 h 762"/>
                <a:gd name="T16" fmla="*/ 672 w 1968"/>
                <a:gd name="T17" fmla="*/ 351 h 762"/>
                <a:gd name="T18" fmla="*/ 984 w 1968"/>
                <a:gd name="T19" fmla="*/ 333 h 762"/>
                <a:gd name="T20" fmla="*/ 1080 w 1968"/>
                <a:gd name="T21" fmla="*/ 357 h 762"/>
                <a:gd name="T22" fmla="*/ 624 w 1968"/>
                <a:gd name="T23" fmla="*/ 492 h 762"/>
                <a:gd name="T24" fmla="*/ 616 w 1968"/>
                <a:gd name="T25" fmla="*/ 536 h 762"/>
                <a:gd name="T26" fmla="*/ 8 w 1968"/>
                <a:gd name="T27" fmla="*/ 724 h 762"/>
                <a:gd name="T28" fmla="*/ 0 w 1968"/>
                <a:gd name="T29" fmla="*/ 756 h 762"/>
                <a:gd name="T30" fmla="*/ 27 w 1968"/>
                <a:gd name="T31" fmla="*/ 762 h 762"/>
                <a:gd name="T32" fmla="*/ 664 w 1968"/>
                <a:gd name="T33" fmla="*/ 564 h 762"/>
                <a:gd name="T34" fmla="*/ 856 w 1968"/>
                <a:gd name="T35" fmla="*/ 600 h 762"/>
                <a:gd name="T36" fmla="*/ 1158 w 1968"/>
                <a:gd name="T37" fmla="*/ 507 h 762"/>
                <a:gd name="T38" fmla="*/ 1434 w 1968"/>
                <a:gd name="T39" fmla="*/ 465 h 762"/>
                <a:gd name="T40" fmla="*/ 1572 w 1968"/>
                <a:gd name="T41" fmla="*/ 368 h 762"/>
                <a:gd name="T42" fmla="*/ 1712 w 1968"/>
                <a:gd name="T43" fmla="*/ 340 h 762"/>
                <a:gd name="T44" fmla="*/ 1856 w 1968"/>
                <a:gd name="T45" fmla="*/ 328 h 762"/>
                <a:gd name="T46" fmla="*/ 1968 w 1968"/>
                <a:gd name="T47" fmla="*/ 330 h 762"/>
                <a:gd name="T48" fmla="*/ 1968 w 1968"/>
                <a:gd name="T49" fmla="*/ 0 h 762"/>
                <a:gd name="T50" fmla="*/ 1934 w 1968"/>
                <a:gd name="T51" fmla="*/ 3 h 762"/>
                <a:gd name="T52" fmla="*/ 1832 w 1968"/>
                <a:gd name="T53" fmla="*/ 5 h 762"/>
                <a:gd name="T54" fmla="*/ 1682 w 1968"/>
                <a:gd name="T55" fmla="*/ 35 h 762"/>
                <a:gd name="T56" fmla="*/ 1643 w 1968"/>
                <a:gd name="T57" fmla="*/ 72 h 762"/>
                <a:gd name="T58" fmla="*/ 1392 w 1968"/>
                <a:gd name="T59" fmla="*/ 119 h 76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Lst>
              <a:rect l="0" t="0" r="r" b="b"/>
              <a:pathLst>
                <a:path w="1968" h="762">
                  <a:moveTo>
                    <a:pt x="965" y="165"/>
                  </a:moveTo>
                  <a:lnTo>
                    <a:pt x="696" y="200"/>
                  </a:lnTo>
                  <a:lnTo>
                    <a:pt x="693" y="237"/>
                  </a:lnTo>
                  <a:lnTo>
                    <a:pt x="924" y="258"/>
                  </a:lnTo>
                  <a:lnTo>
                    <a:pt x="993" y="267"/>
                  </a:lnTo>
                  <a:lnTo>
                    <a:pt x="681" y="291"/>
                  </a:lnTo>
                  <a:lnTo>
                    <a:pt x="633" y="309"/>
                  </a:lnTo>
                  <a:lnTo>
                    <a:pt x="645" y="336"/>
                  </a:lnTo>
                  <a:lnTo>
                    <a:pt x="672" y="351"/>
                  </a:lnTo>
                  <a:lnTo>
                    <a:pt x="984" y="333"/>
                  </a:lnTo>
                  <a:lnTo>
                    <a:pt x="1080" y="357"/>
                  </a:lnTo>
                  <a:lnTo>
                    <a:pt x="624" y="492"/>
                  </a:lnTo>
                  <a:lnTo>
                    <a:pt x="616" y="536"/>
                  </a:lnTo>
                  <a:lnTo>
                    <a:pt x="8" y="724"/>
                  </a:lnTo>
                  <a:lnTo>
                    <a:pt x="0" y="756"/>
                  </a:lnTo>
                  <a:lnTo>
                    <a:pt x="27" y="762"/>
                  </a:lnTo>
                  <a:lnTo>
                    <a:pt x="664" y="564"/>
                  </a:lnTo>
                  <a:lnTo>
                    <a:pt x="856" y="600"/>
                  </a:lnTo>
                  <a:lnTo>
                    <a:pt x="1158" y="507"/>
                  </a:lnTo>
                  <a:lnTo>
                    <a:pt x="1434" y="465"/>
                  </a:lnTo>
                  <a:lnTo>
                    <a:pt x="1572" y="368"/>
                  </a:lnTo>
                  <a:lnTo>
                    <a:pt x="1712" y="340"/>
                  </a:lnTo>
                  <a:lnTo>
                    <a:pt x="1856" y="328"/>
                  </a:lnTo>
                  <a:lnTo>
                    <a:pt x="1968" y="330"/>
                  </a:lnTo>
                  <a:lnTo>
                    <a:pt x="1968" y="0"/>
                  </a:lnTo>
                  <a:lnTo>
                    <a:pt x="1934" y="3"/>
                  </a:lnTo>
                  <a:lnTo>
                    <a:pt x="1832" y="5"/>
                  </a:lnTo>
                  <a:lnTo>
                    <a:pt x="1682" y="35"/>
                  </a:lnTo>
                  <a:lnTo>
                    <a:pt x="1643" y="72"/>
                  </a:lnTo>
                  <a:lnTo>
                    <a:pt x="1392" y="119"/>
                  </a:lnTo>
                </a:path>
              </a:pathLst>
            </a:custGeom>
            <a:gradFill rotWithShape="0">
              <a:gsLst>
                <a:gs pos="0">
                  <a:schemeClr val="bg2">
                    <a:gamma/>
                    <a:tint val="81961"/>
                    <a:invGamma/>
                  </a:schemeClr>
                </a:gs>
                <a:gs pos="100000">
                  <a:schemeClr val="bg2"/>
                </a:gs>
              </a:gsLst>
              <a:lin ang="2700000" scaled="1"/>
            </a:gradFill>
            <a:ln>
              <a:noFill/>
            </a:ln>
          </p:spPr>
          <p:txBody>
            <a:bodyPr/>
            <a:lstStyle/>
            <a:p>
              <a:pPr algn="ctr">
                <a:defRPr/>
              </a:pPr>
              <a:endParaRPr lang="en-US"/>
            </a:p>
          </p:txBody>
        </p:sp>
        <p:sp>
          <p:nvSpPr>
            <p:cNvPr id="2060" name="Freeform 7">
              <a:extLst>
                <a:ext uri="{FF2B5EF4-FFF2-40B4-BE49-F238E27FC236}">
                  <a16:creationId xmlns:a16="http://schemas.microsoft.com/office/drawing/2014/main" id="{CEBB7F21-C3B1-5A0C-774A-836E0C8A93D6}"/>
                </a:ext>
              </a:extLst>
            </p:cNvPr>
            <p:cNvSpPr>
              <a:spLocks/>
            </p:cNvSpPr>
            <p:nvPr userDrawn="1"/>
          </p:nvSpPr>
          <p:spPr bwMode="hidden">
            <a:xfrm>
              <a:off x="3599" y="2477"/>
              <a:ext cx="186" cy="120"/>
            </a:xfrm>
            <a:custGeom>
              <a:avLst/>
              <a:gdLst>
                <a:gd name="T0" fmla="*/ 204 w 185"/>
                <a:gd name="T1" fmla="*/ 0 h 120"/>
                <a:gd name="T2" fmla="*/ 204 w 185"/>
                <a:gd name="T3" fmla="*/ 6 h 120"/>
                <a:gd name="T4" fmla="*/ 204 w 185"/>
                <a:gd name="T5" fmla="*/ 18 h 120"/>
                <a:gd name="T6" fmla="*/ 204 w 185"/>
                <a:gd name="T7" fmla="*/ 36 h 120"/>
                <a:gd name="T8" fmla="*/ 198 w 185"/>
                <a:gd name="T9" fmla="*/ 54 h 120"/>
                <a:gd name="T10" fmla="*/ 180 w 185"/>
                <a:gd name="T11" fmla="*/ 72 h 120"/>
                <a:gd name="T12" fmla="*/ 156 w 185"/>
                <a:gd name="T13" fmla="*/ 96 h 120"/>
                <a:gd name="T14" fmla="*/ 120 w 185"/>
                <a:gd name="T15" fmla="*/ 108 h 120"/>
                <a:gd name="T16" fmla="*/ 47 w 185"/>
                <a:gd name="T17" fmla="*/ 120 h 120"/>
                <a:gd name="T18" fmla="*/ 29 w 185"/>
                <a:gd name="T19" fmla="*/ 120 h 120"/>
                <a:gd name="T20" fmla="*/ 17 w 185"/>
                <a:gd name="T21" fmla="*/ 114 h 120"/>
                <a:gd name="T22" fmla="*/ 0 w 185"/>
                <a:gd name="T23" fmla="*/ 96 h 120"/>
                <a:gd name="T24" fmla="*/ 0 w 185"/>
                <a:gd name="T25" fmla="*/ 78 h 120"/>
                <a:gd name="T26" fmla="*/ 0 w 185"/>
                <a:gd name="T27" fmla="*/ 72 h 120"/>
                <a:gd name="T28" fmla="*/ 204 w 185"/>
                <a:gd name="T29" fmla="*/ 0 h 120"/>
                <a:gd name="T30" fmla="*/ 204 w 185"/>
                <a:gd name="T31" fmla="*/ 0 h 120"/>
                <a:gd name="T32" fmla="*/ 0 60000 65536"/>
                <a:gd name="T33" fmla="*/ 0 60000 65536"/>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Lst>
              <a:ahLst/>
              <a:cxnLst>
                <a:cxn ang="T32">
                  <a:pos x="T0" y="T1"/>
                </a:cxn>
                <a:cxn ang="T33">
                  <a:pos x="T2" y="T3"/>
                </a:cxn>
                <a:cxn ang="T34">
                  <a:pos x="T4" y="T5"/>
                </a:cxn>
                <a:cxn ang="T35">
                  <a:pos x="T6" y="T7"/>
                </a:cxn>
                <a:cxn ang="T36">
                  <a:pos x="T8" y="T9"/>
                </a:cxn>
                <a:cxn ang="T37">
                  <a:pos x="T10" y="T11"/>
                </a:cxn>
                <a:cxn ang="T38">
                  <a:pos x="T12" y="T13"/>
                </a:cxn>
                <a:cxn ang="T39">
                  <a:pos x="T14" y="T15"/>
                </a:cxn>
                <a:cxn ang="T40">
                  <a:pos x="T16" y="T17"/>
                </a:cxn>
                <a:cxn ang="T41">
                  <a:pos x="T18" y="T19"/>
                </a:cxn>
                <a:cxn ang="T42">
                  <a:pos x="T20" y="T21"/>
                </a:cxn>
                <a:cxn ang="T43">
                  <a:pos x="T22" y="T23"/>
                </a:cxn>
                <a:cxn ang="T44">
                  <a:pos x="T24" y="T25"/>
                </a:cxn>
                <a:cxn ang="T45">
                  <a:pos x="T26" y="T27"/>
                </a:cxn>
                <a:cxn ang="T46">
                  <a:pos x="T28" y="T29"/>
                </a:cxn>
                <a:cxn ang="T47">
                  <a:pos x="T30" y="T31"/>
                </a:cxn>
              </a:cxnLst>
              <a:rect l="0" t="0" r="r" b="b"/>
              <a:pathLst>
                <a:path w="185" h="120">
                  <a:moveTo>
                    <a:pt x="185" y="0"/>
                  </a:moveTo>
                  <a:lnTo>
                    <a:pt x="185" y="6"/>
                  </a:lnTo>
                  <a:lnTo>
                    <a:pt x="185" y="18"/>
                  </a:lnTo>
                  <a:lnTo>
                    <a:pt x="185" y="36"/>
                  </a:lnTo>
                  <a:lnTo>
                    <a:pt x="179" y="54"/>
                  </a:lnTo>
                  <a:lnTo>
                    <a:pt x="161" y="72"/>
                  </a:lnTo>
                  <a:lnTo>
                    <a:pt x="137" y="96"/>
                  </a:lnTo>
                  <a:lnTo>
                    <a:pt x="101" y="108"/>
                  </a:lnTo>
                  <a:lnTo>
                    <a:pt x="47" y="120"/>
                  </a:lnTo>
                  <a:lnTo>
                    <a:pt x="29" y="120"/>
                  </a:lnTo>
                  <a:lnTo>
                    <a:pt x="17" y="114"/>
                  </a:lnTo>
                  <a:lnTo>
                    <a:pt x="0" y="96"/>
                  </a:lnTo>
                  <a:lnTo>
                    <a:pt x="0" y="78"/>
                  </a:lnTo>
                  <a:lnTo>
                    <a:pt x="0" y="72"/>
                  </a:lnTo>
                  <a:lnTo>
                    <a:pt x="185" y="0"/>
                  </a:lnTo>
                  <a:close/>
                </a:path>
              </a:pathLst>
            </a:custGeom>
            <a:solidFill>
              <a:schemeClr val="bg1"/>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a:p>
          </p:txBody>
        </p:sp>
        <p:sp>
          <p:nvSpPr>
            <p:cNvPr id="2061" name="Freeform 8">
              <a:extLst>
                <a:ext uri="{FF2B5EF4-FFF2-40B4-BE49-F238E27FC236}">
                  <a16:creationId xmlns:a16="http://schemas.microsoft.com/office/drawing/2014/main" id="{4B88D715-B20F-A893-E99E-FFA628A1B096}"/>
                </a:ext>
              </a:extLst>
            </p:cNvPr>
            <p:cNvSpPr>
              <a:spLocks/>
            </p:cNvSpPr>
            <p:nvPr userDrawn="1"/>
          </p:nvSpPr>
          <p:spPr bwMode="hidden">
            <a:xfrm>
              <a:off x="3779" y="2393"/>
              <a:ext cx="185" cy="120"/>
            </a:xfrm>
            <a:custGeom>
              <a:avLst/>
              <a:gdLst>
                <a:gd name="T0" fmla="*/ 185 w 185"/>
                <a:gd name="T1" fmla="*/ 0 h 120"/>
                <a:gd name="T2" fmla="*/ 185 w 185"/>
                <a:gd name="T3" fmla="*/ 6 h 120"/>
                <a:gd name="T4" fmla="*/ 179 w 185"/>
                <a:gd name="T5" fmla="*/ 24 h 120"/>
                <a:gd name="T6" fmla="*/ 167 w 185"/>
                <a:gd name="T7" fmla="*/ 42 h 120"/>
                <a:gd name="T8" fmla="*/ 149 w 185"/>
                <a:gd name="T9" fmla="*/ 66 h 120"/>
                <a:gd name="T10" fmla="*/ 131 w 185"/>
                <a:gd name="T11" fmla="*/ 90 h 120"/>
                <a:gd name="T12" fmla="*/ 102 w 185"/>
                <a:gd name="T13" fmla="*/ 108 h 120"/>
                <a:gd name="T14" fmla="*/ 66 w 185"/>
                <a:gd name="T15" fmla="*/ 120 h 120"/>
                <a:gd name="T16" fmla="*/ 18 w 185"/>
                <a:gd name="T17" fmla="*/ 120 h 120"/>
                <a:gd name="T18" fmla="*/ 0 w 185"/>
                <a:gd name="T19" fmla="*/ 60 h 120"/>
                <a:gd name="T20" fmla="*/ 185 w 185"/>
                <a:gd name="T21" fmla="*/ 0 h 120"/>
                <a:gd name="T22" fmla="*/ 185 w 185"/>
                <a:gd name="T23" fmla="*/ 0 h 120"/>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0" t="0" r="r" b="b"/>
              <a:pathLst>
                <a:path w="185" h="120">
                  <a:moveTo>
                    <a:pt x="185" y="0"/>
                  </a:moveTo>
                  <a:lnTo>
                    <a:pt x="185" y="6"/>
                  </a:lnTo>
                  <a:lnTo>
                    <a:pt x="179" y="24"/>
                  </a:lnTo>
                  <a:lnTo>
                    <a:pt x="167" y="42"/>
                  </a:lnTo>
                  <a:lnTo>
                    <a:pt x="149" y="66"/>
                  </a:lnTo>
                  <a:lnTo>
                    <a:pt x="131" y="90"/>
                  </a:lnTo>
                  <a:lnTo>
                    <a:pt x="102" y="108"/>
                  </a:lnTo>
                  <a:lnTo>
                    <a:pt x="66" y="120"/>
                  </a:lnTo>
                  <a:lnTo>
                    <a:pt x="18" y="120"/>
                  </a:lnTo>
                  <a:lnTo>
                    <a:pt x="0" y="60"/>
                  </a:lnTo>
                  <a:lnTo>
                    <a:pt x="185" y="0"/>
                  </a:lnTo>
                  <a:close/>
                </a:path>
              </a:pathLst>
            </a:custGeom>
            <a:solidFill>
              <a:schemeClr val="bg1"/>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a:p>
          </p:txBody>
        </p:sp>
        <p:sp>
          <p:nvSpPr>
            <p:cNvPr id="2062" name="Freeform 9">
              <a:extLst>
                <a:ext uri="{FF2B5EF4-FFF2-40B4-BE49-F238E27FC236}">
                  <a16:creationId xmlns:a16="http://schemas.microsoft.com/office/drawing/2014/main" id="{85A19C5A-BEA8-39BB-C4D3-E2423D9779EB}"/>
                </a:ext>
              </a:extLst>
            </p:cNvPr>
            <p:cNvSpPr>
              <a:spLocks/>
            </p:cNvSpPr>
            <p:nvPr userDrawn="1"/>
          </p:nvSpPr>
          <p:spPr bwMode="hidden">
            <a:xfrm>
              <a:off x="3839" y="1836"/>
              <a:ext cx="528" cy="275"/>
            </a:xfrm>
            <a:custGeom>
              <a:avLst/>
              <a:gdLst>
                <a:gd name="T0" fmla="*/ 0 w 526"/>
                <a:gd name="T1" fmla="*/ 275 h 275"/>
                <a:gd name="T2" fmla="*/ 0 w 526"/>
                <a:gd name="T3" fmla="*/ 269 h 275"/>
                <a:gd name="T4" fmla="*/ 6 w 526"/>
                <a:gd name="T5" fmla="*/ 251 h 275"/>
                <a:gd name="T6" fmla="*/ 6 w 526"/>
                <a:gd name="T7" fmla="*/ 239 h 275"/>
                <a:gd name="T8" fmla="*/ 12 w 526"/>
                <a:gd name="T9" fmla="*/ 227 h 275"/>
                <a:gd name="T10" fmla="*/ 18 w 526"/>
                <a:gd name="T11" fmla="*/ 221 h 275"/>
                <a:gd name="T12" fmla="*/ 36 w 526"/>
                <a:gd name="T13" fmla="*/ 215 h 275"/>
                <a:gd name="T14" fmla="*/ 77 w 526"/>
                <a:gd name="T15" fmla="*/ 203 h 275"/>
                <a:gd name="T16" fmla="*/ 156 w 526"/>
                <a:gd name="T17" fmla="*/ 179 h 275"/>
                <a:gd name="T18" fmla="*/ 228 w 526"/>
                <a:gd name="T19" fmla="*/ 143 h 275"/>
                <a:gd name="T20" fmla="*/ 270 w 526"/>
                <a:gd name="T21" fmla="*/ 120 h 275"/>
                <a:gd name="T22" fmla="*/ 318 w 526"/>
                <a:gd name="T23" fmla="*/ 96 h 275"/>
                <a:gd name="T24" fmla="*/ 431 w 526"/>
                <a:gd name="T25" fmla="*/ 48 h 275"/>
                <a:gd name="T26" fmla="*/ 480 w 526"/>
                <a:gd name="T27" fmla="*/ 30 h 275"/>
                <a:gd name="T28" fmla="*/ 516 w 526"/>
                <a:gd name="T29" fmla="*/ 12 h 275"/>
                <a:gd name="T30" fmla="*/ 540 w 526"/>
                <a:gd name="T31" fmla="*/ 6 h 275"/>
                <a:gd name="T32" fmla="*/ 558 w 526"/>
                <a:gd name="T33" fmla="*/ 0 h 275"/>
                <a:gd name="T34" fmla="*/ 564 w 526"/>
                <a:gd name="T35" fmla="*/ 0 h 275"/>
                <a:gd name="T36" fmla="*/ 558 w 526"/>
                <a:gd name="T37" fmla="*/ 6 h 275"/>
                <a:gd name="T38" fmla="*/ 546 w 526"/>
                <a:gd name="T39" fmla="*/ 12 h 275"/>
                <a:gd name="T40" fmla="*/ 522 w 526"/>
                <a:gd name="T41" fmla="*/ 24 h 275"/>
                <a:gd name="T42" fmla="*/ 498 w 526"/>
                <a:gd name="T43" fmla="*/ 42 h 275"/>
                <a:gd name="T44" fmla="*/ 474 w 526"/>
                <a:gd name="T45" fmla="*/ 54 h 275"/>
                <a:gd name="T46" fmla="*/ 431 w 526"/>
                <a:gd name="T47" fmla="*/ 78 h 275"/>
                <a:gd name="T48" fmla="*/ 359 w 526"/>
                <a:gd name="T49" fmla="*/ 108 h 275"/>
                <a:gd name="T50" fmla="*/ 294 w 526"/>
                <a:gd name="T51" fmla="*/ 143 h 275"/>
                <a:gd name="T52" fmla="*/ 131 w 526"/>
                <a:gd name="T53" fmla="*/ 221 h 275"/>
                <a:gd name="T54" fmla="*/ 65 w 526"/>
                <a:gd name="T55" fmla="*/ 251 h 275"/>
                <a:gd name="T56" fmla="*/ 0 w 526"/>
                <a:gd name="T57" fmla="*/ 275 h 275"/>
                <a:gd name="T58" fmla="*/ 0 w 526"/>
                <a:gd name="T59" fmla="*/ 275 h 275"/>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Lst>
              <a:ahLst/>
              <a:cxnLst>
                <a:cxn ang="T60">
                  <a:pos x="T0" y="T1"/>
                </a:cxn>
                <a:cxn ang="T61">
                  <a:pos x="T2" y="T3"/>
                </a:cxn>
                <a:cxn ang="T62">
                  <a:pos x="T4" y="T5"/>
                </a:cxn>
                <a:cxn ang="T63">
                  <a:pos x="T6" y="T7"/>
                </a:cxn>
                <a:cxn ang="T64">
                  <a:pos x="T8" y="T9"/>
                </a:cxn>
                <a:cxn ang="T65">
                  <a:pos x="T10" y="T11"/>
                </a:cxn>
                <a:cxn ang="T66">
                  <a:pos x="T12" y="T13"/>
                </a:cxn>
                <a:cxn ang="T67">
                  <a:pos x="T14" y="T15"/>
                </a:cxn>
                <a:cxn ang="T68">
                  <a:pos x="T16" y="T17"/>
                </a:cxn>
                <a:cxn ang="T69">
                  <a:pos x="T18" y="T19"/>
                </a:cxn>
                <a:cxn ang="T70">
                  <a:pos x="T20" y="T21"/>
                </a:cxn>
                <a:cxn ang="T71">
                  <a:pos x="T22" y="T23"/>
                </a:cxn>
                <a:cxn ang="T72">
                  <a:pos x="T24" y="T25"/>
                </a:cxn>
                <a:cxn ang="T73">
                  <a:pos x="T26" y="T27"/>
                </a:cxn>
                <a:cxn ang="T74">
                  <a:pos x="T28" y="T29"/>
                </a:cxn>
                <a:cxn ang="T75">
                  <a:pos x="T30" y="T31"/>
                </a:cxn>
                <a:cxn ang="T76">
                  <a:pos x="T32" y="T33"/>
                </a:cxn>
                <a:cxn ang="T77">
                  <a:pos x="T34" y="T35"/>
                </a:cxn>
                <a:cxn ang="T78">
                  <a:pos x="T36" y="T37"/>
                </a:cxn>
                <a:cxn ang="T79">
                  <a:pos x="T38" y="T39"/>
                </a:cxn>
                <a:cxn ang="T80">
                  <a:pos x="T40" y="T41"/>
                </a:cxn>
                <a:cxn ang="T81">
                  <a:pos x="T42" y="T43"/>
                </a:cxn>
                <a:cxn ang="T82">
                  <a:pos x="T44" y="T45"/>
                </a:cxn>
                <a:cxn ang="T83">
                  <a:pos x="T46" y="T47"/>
                </a:cxn>
                <a:cxn ang="T84">
                  <a:pos x="T48" y="T49"/>
                </a:cxn>
                <a:cxn ang="T85">
                  <a:pos x="T50" y="T51"/>
                </a:cxn>
                <a:cxn ang="T86">
                  <a:pos x="T52" y="T53"/>
                </a:cxn>
                <a:cxn ang="T87">
                  <a:pos x="T54" y="T55"/>
                </a:cxn>
                <a:cxn ang="T88">
                  <a:pos x="T56" y="T57"/>
                </a:cxn>
                <a:cxn ang="T89">
                  <a:pos x="T58" y="T59"/>
                </a:cxn>
              </a:cxnLst>
              <a:rect l="0" t="0" r="r" b="b"/>
              <a:pathLst>
                <a:path w="526" h="275">
                  <a:moveTo>
                    <a:pt x="0" y="275"/>
                  </a:moveTo>
                  <a:lnTo>
                    <a:pt x="0" y="269"/>
                  </a:lnTo>
                  <a:lnTo>
                    <a:pt x="6" y="251"/>
                  </a:lnTo>
                  <a:lnTo>
                    <a:pt x="6" y="239"/>
                  </a:lnTo>
                  <a:lnTo>
                    <a:pt x="12" y="227"/>
                  </a:lnTo>
                  <a:lnTo>
                    <a:pt x="18" y="221"/>
                  </a:lnTo>
                  <a:lnTo>
                    <a:pt x="36" y="215"/>
                  </a:lnTo>
                  <a:lnTo>
                    <a:pt x="77" y="203"/>
                  </a:lnTo>
                  <a:lnTo>
                    <a:pt x="137" y="179"/>
                  </a:lnTo>
                  <a:lnTo>
                    <a:pt x="209" y="143"/>
                  </a:lnTo>
                  <a:lnTo>
                    <a:pt x="251" y="120"/>
                  </a:lnTo>
                  <a:lnTo>
                    <a:pt x="299" y="96"/>
                  </a:lnTo>
                  <a:lnTo>
                    <a:pt x="394" y="48"/>
                  </a:lnTo>
                  <a:lnTo>
                    <a:pt x="442" y="30"/>
                  </a:lnTo>
                  <a:lnTo>
                    <a:pt x="478" y="12"/>
                  </a:lnTo>
                  <a:lnTo>
                    <a:pt x="502" y="6"/>
                  </a:lnTo>
                  <a:lnTo>
                    <a:pt x="520" y="0"/>
                  </a:lnTo>
                  <a:lnTo>
                    <a:pt x="526" y="0"/>
                  </a:lnTo>
                  <a:lnTo>
                    <a:pt x="520" y="6"/>
                  </a:lnTo>
                  <a:lnTo>
                    <a:pt x="508" y="12"/>
                  </a:lnTo>
                  <a:lnTo>
                    <a:pt x="484" y="24"/>
                  </a:lnTo>
                  <a:lnTo>
                    <a:pt x="460" y="42"/>
                  </a:lnTo>
                  <a:lnTo>
                    <a:pt x="436" y="54"/>
                  </a:lnTo>
                  <a:lnTo>
                    <a:pt x="394" y="78"/>
                  </a:lnTo>
                  <a:lnTo>
                    <a:pt x="340" y="108"/>
                  </a:lnTo>
                  <a:lnTo>
                    <a:pt x="275" y="143"/>
                  </a:lnTo>
                  <a:lnTo>
                    <a:pt x="131" y="221"/>
                  </a:lnTo>
                  <a:lnTo>
                    <a:pt x="65" y="251"/>
                  </a:lnTo>
                  <a:lnTo>
                    <a:pt x="0" y="275"/>
                  </a:lnTo>
                  <a:close/>
                </a:path>
              </a:pathLst>
            </a:custGeom>
            <a:solidFill>
              <a:schemeClr val="bg1"/>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a:p>
          </p:txBody>
        </p:sp>
        <p:sp>
          <p:nvSpPr>
            <p:cNvPr id="2063" name="Freeform 10">
              <a:extLst>
                <a:ext uri="{FF2B5EF4-FFF2-40B4-BE49-F238E27FC236}">
                  <a16:creationId xmlns:a16="http://schemas.microsoft.com/office/drawing/2014/main" id="{B05D253C-05D5-8BB7-DC1A-0181B535FB10}"/>
                </a:ext>
              </a:extLst>
            </p:cNvPr>
            <p:cNvSpPr>
              <a:spLocks/>
            </p:cNvSpPr>
            <p:nvPr userDrawn="1"/>
          </p:nvSpPr>
          <p:spPr bwMode="hidden">
            <a:xfrm>
              <a:off x="3676" y="2015"/>
              <a:ext cx="721" cy="306"/>
            </a:xfrm>
            <a:custGeom>
              <a:avLst/>
              <a:gdLst>
                <a:gd name="T0" fmla="*/ 48 w 718"/>
                <a:gd name="T1" fmla="*/ 216 h 306"/>
                <a:gd name="T2" fmla="*/ 30 w 718"/>
                <a:gd name="T3" fmla="*/ 252 h 306"/>
                <a:gd name="T4" fmla="*/ 12 w 718"/>
                <a:gd name="T5" fmla="*/ 282 h 306"/>
                <a:gd name="T6" fmla="*/ 6 w 718"/>
                <a:gd name="T7" fmla="*/ 300 h 306"/>
                <a:gd name="T8" fmla="*/ 0 w 718"/>
                <a:gd name="T9" fmla="*/ 306 h 306"/>
                <a:gd name="T10" fmla="*/ 48 w 718"/>
                <a:gd name="T11" fmla="*/ 276 h 306"/>
                <a:gd name="T12" fmla="*/ 84 w 718"/>
                <a:gd name="T13" fmla="*/ 252 h 306"/>
                <a:gd name="T14" fmla="*/ 108 w 718"/>
                <a:gd name="T15" fmla="*/ 234 h 306"/>
                <a:gd name="T16" fmla="*/ 139 w 718"/>
                <a:gd name="T17" fmla="*/ 228 h 306"/>
                <a:gd name="T18" fmla="*/ 145 w 718"/>
                <a:gd name="T19" fmla="*/ 228 h 306"/>
                <a:gd name="T20" fmla="*/ 163 w 718"/>
                <a:gd name="T21" fmla="*/ 222 h 306"/>
                <a:gd name="T22" fmla="*/ 187 w 718"/>
                <a:gd name="T23" fmla="*/ 216 h 306"/>
                <a:gd name="T24" fmla="*/ 217 w 718"/>
                <a:gd name="T25" fmla="*/ 204 h 306"/>
                <a:gd name="T26" fmla="*/ 294 w 718"/>
                <a:gd name="T27" fmla="*/ 180 h 306"/>
                <a:gd name="T28" fmla="*/ 409 w 718"/>
                <a:gd name="T29" fmla="*/ 156 h 306"/>
                <a:gd name="T30" fmla="*/ 499 w 718"/>
                <a:gd name="T31" fmla="*/ 126 h 306"/>
                <a:gd name="T32" fmla="*/ 582 w 718"/>
                <a:gd name="T33" fmla="*/ 102 h 306"/>
                <a:gd name="T34" fmla="*/ 618 w 718"/>
                <a:gd name="T35" fmla="*/ 90 h 306"/>
                <a:gd name="T36" fmla="*/ 661 w 718"/>
                <a:gd name="T37" fmla="*/ 84 h 306"/>
                <a:gd name="T38" fmla="*/ 679 w 718"/>
                <a:gd name="T39" fmla="*/ 78 h 306"/>
                <a:gd name="T40" fmla="*/ 685 w 718"/>
                <a:gd name="T41" fmla="*/ 72 h 306"/>
                <a:gd name="T42" fmla="*/ 691 w 718"/>
                <a:gd name="T43" fmla="*/ 66 h 306"/>
                <a:gd name="T44" fmla="*/ 709 w 718"/>
                <a:gd name="T45" fmla="*/ 60 h 306"/>
                <a:gd name="T46" fmla="*/ 751 w 718"/>
                <a:gd name="T47" fmla="*/ 30 h 306"/>
                <a:gd name="T48" fmla="*/ 769 w 718"/>
                <a:gd name="T49" fmla="*/ 18 h 306"/>
                <a:gd name="T50" fmla="*/ 775 w 718"/>
                <a:gd name="T51" fmla="*/ 6 h 306"/>
                <a:gd name="T52" fmla="*/ 769 w 718"/>
                <a:gd name="T53" fmla="*/ 0 h 306"/>
                <a:gd name="T54" fmla="*/ 745 w 718"/>
                <a:gd name="T55" fmla="*/ 0 h 306"/>
                <a:gd name="T56" fmla="*/ 685 w 718"/>
                <a:gd name="T57" fmla="*/ 0 h 306"/>
                <a:gd name="T58" fmla="*/ 627 w 718"/>
                <a:gd name="T59" fmla="*/ 0 h 306"/>
                <a:gd name="T60" fmla="*/ 582 w 718"/>
                <a:gd name="T61" fmla="*/ 0 h 306"/>
                <a:gd name="T62" fmla="*/ 552 w 718"/>
                <a:gd name="T63" fmla="*/ 18 h 306"/>
                <a:gd name="T64" fmla="*/ 523 w 718"/>
                <a:gd name="T65" fmla="*/ 42 h 306"/>
                <a:gd name="T66" fmla="*/ 505 w 718"/>
                <a:gd name="T67" fmla="*/ 54 h 306"/>
                <a:gd name="T68" fmla="*/ 487 w 718"/>
                <a:gd name="T69" fmla="*/ 60 h 306"/>
                <a:gd name="T70" fmla="*/ 463 w 718"/>
                <a:gd name="T71" fmla="*/ 60 h 306"/>
                <a:gd name="T72" fmla="*/ 427 w 718"/>
                <a:gd name="T73" fmla="*/ 66 h 306"/>
                <a:gd name="T74" fmla="*/ 373 w 718"/>
                <a:gd name="T75" fmla="*/ 84 h 306"/>
                <a:gd name="T76" fmla="*/ 330 w 718"/>
                <a:gd name="T77" fmla="*/ 108 h 306"/>
                <a:gd name="T78" fmla="*/ 306 w 718"/>
                <a:gd name="T79" fmla="*/ 126 h 306"/>
                <a:gd name="T80" fmla="*/ 294 w 718"/>
                <a:gd name="T81" fmla="*/ 132 h 306"/>
                <a:gd name="T82" fmla="*/ 276 w 718"/>
                <a:gd name="T83" fmla="*/ 138 h 306"/>
                <a:gd name="T84" fmla="*/ 240 w 718"/>
                <a:gd name="T85" fmla="*/ 138 h 306"/>
                <a:gd name="T86" fmla="*/ 205 w 718"/>
                <a:gd name="T87" fmla="*/ 138 h 306"/>
                <a:gd name="T88" fmla="*/ 199 w 718"/>
                <a:gd name="T89" fmla="*/ 138 h 306"/>
                <a:gd name="T90" fmla="*/ 193 w 718"/>
                <a:gd name="T91" fmla="*/ 138 h 306"/>
                <a:gd name="T92" fmla="*/ 114 w 718"/>
                <a:gd name="T93" fmla="*/ 162 h 306"/>
                <a:gd name="T94" fmla="*/ 48 w 718"/>
                <a:gd name="T95" fmla="*/ 216 h 306"/>
                <a:gd name="T96" fmla="*/ 48 w 718"/>
                <a:gd name="T97" fmla="*/ 216 h 30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Lst>
              <a:ahLst/>
              <a:cxnLst>
                <a:cxn ang="T98">
                  <a:pos x="T0" y="T1"/>
                </a:cxn>
                <a:cxn ang="T99">
                  <a:pos x="T2" y="T3"/>
                </a:cxn>
                <a:cxn ang="T100">
                  <a:pos x="T4" y="T5"/>
                </a:cxn>
                <a:cxn ang="T101">
                  <a:pos x="T6" y="T7"/>
                </a:cxn>
                <a:cxn ang="T102">
                  <a:pos x="T8" y="T9"/>
                </a:cxn>
                <a:cxn ang="T103">
                  <a:pos x="T10" y="T11"/>
                </a:cxn>
                <a:cxn ang="T104">
                  <a:pos x="T12" y="T13"/>
                </a:cxn>
                <a:cxn ang="T105">
                  <a:pos x="T14" y="T15"/>
                </a:cxn>
                <a:cxn ang="T106">
                  <a:pos x="T16" y="T17"/>
                </a:cxn>
                <a:cxn ang="T107">
                  <a:pos x="T18" y="T19"/>
                </a:cxn>
                <a:cxn ang="T108">
                  <a:pos x="T20" y="T21"/>
                </a:cxn>
                <a:cxn ang="T109">
                  <a:pos x="T22" y="T23"/>
                </a:cxn>
                <a:cxn ang="T110">
                  <a:pos x="T24" y="T25"/>
                </a:cxn>
                <a:cxn ang="T111">
                  <a:pos x="T26" y="T27"/>
                </a:cxn>
                <a:cxn ang="T112">
                  <a:pos x="T28" y="T29"/>
                </a:cxn>
                <a:cxn ang="T113">
                  <a:pos x="T30" y="T31"/>
                </a:cxn>
                <a:cxn ang="T114">
                  <a:pos x="T32" y="T33"/>
                </a:cxn>
                <a:cxn ang="T115">
                  <a:pos x="T34" y="T35"/>
                </a:cxn>
                <a:cxn ang="T116">
                  <a:pos x="T36" y="T37"/>
                </a:cxn>
                <a:cxn ang="T117">
                  <a:pos x="T38" y="T39"/>
                </a:cxn>
                <a:cxn ang="T118">
                  <a:pos x="T40" y="T41"/>
                </a:cxn>
                <a:cxn ang="T119">
                  <a:pos x="T42" y="T43"/>
                </a:cxn>
                <a:cxn ang="T120">
                  <a:pos x="T44" y="T45"/>
                </a:cxn>
                <a:cxn ang="T121">
                  <a:pos x="T46" y="T47"/>
                </a:cxn>
                <a:cxn ang="T122">
                  <a:pos x="T48" y="T49"/>
                </a:cxn>
                <a:cxn ang="T123">
                  <a:pos x="T50" y="T51"/>
                </a:cxn>
                <a:cxn ang="T124">
                  <a:pos x="T52" y="T53"/>
                </a:cxn>
                <a:cxn ang="T125">
                  <a:pos x="T54" y="T55"/>
                </a:cxn>
                <a:cxn ang="T126">
                  <a:pos x="T56" y="T57"/>
                </a:cxn>
                <a:cxn ang="T127">
                  <a:pos x="T58" y="T59"/>
                </a:cxn>
                <a:cxn ang="T128">
                  <a:pos x="T60" y="T61"/>
                </a:cxn>
                <a:cxn ang="T129">
                  <a:pos x="T62" y="T63"/>
                </a:cxn>
                <a:cxn ang="T130">
                  <a:pos x="T64" y="T65"/>
                </a:cxn>
                <a:cxn ang="T131">
                  <a:pos x="T66" y="T67"/>
                </a:cxn>
                <a:cxn ang="T132">
                  <a:pos x="T68" y="T69"/>
                </a:cxn>
                <a:cxn ang="T133">
                  <a:pos x="T70" y="T71"/>
                </a:cxn>
                <a:cxn ang="T134">
                  <a:pos x="T72" y="T73"/>
                </a:cxn>
                <a:cxn ang="T135">
                  <a:pos x="T74" y="T75"/>
                </a:cxn>
                <a:cxn ang="T136">
                  <a:pos x="T76" y="T77"/>
                </a:cxn>
                <a:cxn ang="T137">
                  <a:pos x="T78" y="T79"/>
                </a:cxn>
                <a:cxn ang="T138">
                  <a:pos x="T80" y="T81"/>
                </a:cxn>
                <a:cxn ang="T139">
                  <a:pos x="T82" y="T83"/>
                </a:cxn>
                <a:cxn ang="T140">
                  <a:pos x="T84" y="T85"/>
                </a:cxn>
                <a:cxn ang="T141">
                  <a:pos x="T86" y="T87"/>
                </a:cxn>
                <a:cxn ang="T142">
                  <a:pos x="T88" y="T89"/>
                </a:cxn>
                <a:cxn ang="T143">
                  <a:pos x="T90" y="T91"/>
                </a:cxn>
                <a:cxn ang="T144">
                  <a:pos x="T92" y="T93"/>
                </a:cxn>
                <a:cxn ang="T145">
                  <a:pos x="T94" y="T95"/>
                </a:cxn>
                <a:cxn ang="T146">
                  <a:pos x="T96" y="T97"/>
                </a:cxn>
              </a:cxnLst>
              <a:rect l="0" t="0" r="r" b="b"/>
              <a:pathLst>
                <a:path w="718" h="306">
                  <a:moveTo>
                    <a:pt x="48" y="216"/>
                  </a:moveTo>
                  <a:lnTo>
                    <a:pt x="30" y="252"/>
                  </a:lnTo>
                  <a:lnTo>
                    <a:pt x="12" y="282"/>
                  </a:lnTo>
                  <a:lnTo>
                    <a:pt x="6" y="300"/>
                  </a:lnTo>
                  <a:lnTo>
                    <a:pt x="0" y="306"/>
                  </a:lnTo>
                  <a:lnTo>
                    <a:pt x="48" y="276"/>
                  </a:lnTo>
                  <a:lnTo>
                    <a:pt x="84" y="252"/>
                  </a:lnTo>
                  <a:lnTo>
                    <a:pt x="108" y="234"/>
                  </a:lnTo>
                  <a:lnTo>
                    <a:pt x="120" y="228"/>
                  </a:lnTo>
                  <a:lnTo>
                    <a:pt x="126" y="228"/>
                  </a:lnTo>
                  <a:lnTo>
                    <a:pt x="144" y="222"/>
                  </a:lnTo>
                  <a:lnTo>
                    <a:pt x="168" y="216"/>
                  </a:lnTo>
                  <a:lnTo>
                    <a:pt x="198" y="204"/>
                  </a:lnTo>
                  <a:lnTo>
                    <a:pt x="275" y="180"/>
                  </a:lnTo>
                  <a:lnTo>
                    <a:pt x="371" y="156"/>
                  </a:lnTo>
                  <a:lnTo>
                    <a:pt x="461" y="126"/>
                  </a:lnTo>
                  <a:lnTo>
                    <a:pt x="544" y="102"/>
                  </a:lnTo>
                  <a:lnTo>
                    <a:pt x="574" y="90"/>
                  </a:lnTo>
                  <a:lnTo>
                    <a:pt x="604" y="84"/>
                  </a:lnTo>
                  <a:lnTo>
                    <a:pt x="622" y="78"/>
                  </a:lnTo>
                  <a:lnTo>
                    <a:pt x="628" y="72"/>
                  </a:lnTo>
                  <a:lnTo>
                    <a:pt x="634" y="66"/>
                  </a:lnTo>
                  <a:lnTo>
                    <a:pt x="652" y="60"/>
                  </a:lnTo>
                  <a:lnTo>
                    <a:pt x="694" y="30"/>
                  </a:lnTo>
                  <a:lnTo>
                    <a:pt x="712" y="18"/>
                  </a:lnTo>
                  <a:lnTo>
                    <a:pt x="718" y="6"/>
                  </a:lnTo>
                  <a:lnTo>
                    <a:pt x="712" y="0"/>
                  </a:lnTo>
                  <a:lnTo>
                    <a:pt x="688" y="0"/>
                  </a:lnTo>
                  <a:lnTo>
                    <a:pt x="628" y="0"/>
                  </a:lnTo>
                  <a:lnTo>
                    <a:pt x="580" y="0"/>
                  </a:lnTo>
                  <a:lnTo>
                    <a:pt x="544" y="0"/>
                  </a:lnTo>
                  <a:lnTo>
                    <a:pt x="514" y="18"/>
                  </a:lnTo>
                  <a:lnTo>
                    <a:pt x="485" y="42"/>
                  </a:lnTo>
                  <a:lnTo>
                    <a:pt x="467" y="54"/>
                  </a:lnTo>
                  <a:lnTo>
                    <a:pt x="449" y="60"/>
                  </a:lnTo>
                  <a:lnTo>
                    <a:pt x="425" y="60"/>
                  </a:lnTo>
                  <a:lnTo>
                    <a:pt x="389" y="66"/>
                  </a:lnTo>
                  <a:lnTo>
                    <a:pt x="347" y="84"/>
                  </a:lnTo>
                  <a:lnTo>
                    <a:pt x="311" y="108"/>
                  </a:lnTo>
                  <a:lnTo>
                    <a:pt x="287" y="126"/>
                  </a:lnTo>
                  <a:lnTo>
                    <a:pt x="275" y="132"/>
                  </a:lnTo>
                  <a:lnTo>
                    <a:pt x="257" y="138"/>
                  </a:lnTo>
                  <a:lnTo>
                    <a:pt x="221" y="138"/>
                  </a:lnTo>
                  <a:lnTo>
                    <a:pt x="186" y="138"/>
                  </a:lnTo>
                  <a:lnTo>
                    <a:pt x="180" y="138"/>
                  </a:lnTo>
                  <a:lnTo>
                    <a:pt x="174" y="138"/>
                  </a:lnTo>
                  <a:lnTo>
                    <a:pt x="114" y="162"/>
                  </a:lnTo>
                  <a:lnTo>
                    <a:pt x="48" y="216"/>
                  </a:lnTo>
                  <a:close/>
                </a:path>
              </a:pathLst>
            </a:custGeom>
            <a:solidFill>
              <a:schemeClr val="bg1"/>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a:p>
          </p:txBody>
        </p:sp>
        <p:sp>
          <p:nvSpPr>
            <p:cNvPr id="2064" name="Freeform 11">
              <a:extLst>
                <a:ext uri="{FF2B5EF4-FFF2-40B4-BE49-F238E27FC236}">
                  <a16:creationId xmlns:a16="http://schemas.microsoft.com/office/drawing/2014/main" id="{3DAA952F-0A38-2819-CA94-CD5F6A5A92B1}"/>
                </a:ext>
              </a:extLst>
            </p:cNvPr>
            <p:cNvSpPr>
              <a:spLocks/>
            </p:cNvSpPr>
            <p:nvPr userDrawn="1"/>
          </p:nvSpPr>
          <p:spPr bwMode="hidden">
            <a:xfrm>
              <a:off x="3358" y="1890"/>
              <a:ext cx="2400" cy="881"/>
            </a:xfrm>
            <a:custGeom>
              <a:avLst/>
              <a:gdLst>
                <a:gd name="T0" fmla="*/ 2381 w 2392"/>
                <a:gd name="T1" fmla="*/ 54 h 881"/>
                <a:gd name="T2" fmla="*/ 2333 w 2392"/>
                <a:gd name="T3" fmla="*/ 54 h 881"/>
                <a:gd name="T4" fmla="*/ 2285 w 2392"/>
                <a:gd name="T5" fmla="*/ 66 h 881"/>
                <a:gd name="T6" fmla="*/ 2154 w 2392"/>
                <a:gd name="T7" fmla="*/ 101 h 881"/>
                <a:gd name="T8" fmla="*/ 2089 w 2392"/>
                <a:gd name="T9" fmla="*/ 119 h 881"/>
                <a:gd name="T10" fmla="*/ 1979 w 2392"/>
                <a:gd name="T11" fmla="*/ 167 h 881"/>
                <a:gd name="T12" fmla="*/ 1951 w 2392"/>
                <a:gd name="T13" fmla="*/ 245 h 881"/>
                <a:gd name="T14" fmla="*/ 1958 w 2392"/>
                <a:gd name="T15" fmla="*/ 305 h 881"/>
                <a:gd name="T16" fmla="*/ 1872 w 2392"/>
                <a:gd name="T17" fmla="*/ 317 h 881"/>
                <a:gd name="T18" fmla="*/ 1701 w 2392"/>
                <a:gd name="T19" fmla="*/ 263 h 881"/>
                <a:gd name="T20" fmla="*/ 1602 w 2392"/>
                <a:gd name="T21" fmla="*/ 257 h 881"/>
                <a:gd name="T22" fmla="*/ 1494 w 2392"/>
                <a:gd name="T23" fmla="*/ 311 h 881"/>
                <a:gd name="T24" fmla="*/ 1426 w 2392"/>
                <a:gd name="T25" fmla="*/ 353 h 881"/>
                <a:gd name="T26" fmla="*/ 1396 w 2392"/>
                <a:gd name="T27" fmla="*/ 359 h 881"/>
                <a:gd name="T28" fmla="*/ 1290 w 2392"/>
                <a:gd name="T29" fmla="*/ 371 h 881"/>
                <a:gd name="T30" fmla="*/ 1236 w 2392"/>
                <a:gd name="T31" fmla="*/ 365 h 881"/>
                <a:gd name="T32" fmla="*/ 1129 w 2392"/>
                <a:gd name="T33" fmla="*/ 371 h 881"/>
                <a:gd name="T34" fmla="*/ 1014 w 2392"/>
                <a:gd name="T35" fmla="*/ 383 h 881"/>
                <a:gd name="T36" fmla="*/ 978 w 2392"/>
                <a:gd name="T37" fmla="*/ 401 h 881"/>
                <a:gd name="T38" fmla="*/ 876 w 2392"/>
                <a:gd name="T39" fmla="*/ 419 h 881"/>
                <a:gd name="T40" fmla="*/ 835 w 2392"/>
                <a:gd name="T41" fmla="*/ 419 h 881"/>
                <a:gd name="T42" fmla="*/ 702 w 2392"/>
                <a:gd name="T43" fmla="*/ 437 h 881"/>
                <a:gd name="T44" fmla="*/ 636 w 2392"/>
                <a:gd name="T45" fmla="*/ 473 h 881"/>
                <a:gd name="T46" fmla="*/ 541 w 2392"/>
                <a:gd name="T47" fmla="*/ 467 h 881"/>
                <a:gd name="T48" fmla="*/ 451 w 2392"/>
                <a:gd name="T49" fmla="*/ 491 h 881"/>
                <a:gd name="T50" fmla="*/ 432 w 2392"/>
                <a:gd name="T51" fmla="*/ 539 h 881"/>
                <a:gd name="T52" fmla="*/ 366 w 2392"/>
                <a:gd name="T53" fmla="*/ 569 h 881"/>
                <a:gd name="T54" fmla="*/ 241 w 2392"/>
                <a:gd name="T55" fmla="*/ 599 h 881"/>
                <a:gd name="T56" fmla="*/ 138 w 2392"/>
                <a:gd name="T57" fmla="*/ 647 h 881"/>
                <a:gd name="T58" fmla="*/ 108 w 2392"/>
                <a:gd name="T59" fmla="*/ 659 h 881"/>
                <a:gd name="T60" fmla="*/ 0 w 2392"/>
                <a:gd name="T61" fmla="*/ 671 h 881"/>
                <a:gd name="T62" fmla="*/ 84 w 2392"/>
                <a:gd name="T63" fmla="*/ 695 h 881"/>
                <a:gd name="T64" fmla="*/ 282 w 2392"/>
                <a:gd name="T65" fmla="*/ 653 h 881"/>
                <a:gd name="T66" fmla="*/ 511 w 2392"/>
                <a:gd name="T67" fmla="*/ 569 h 881"/>
                <a:gd name="T68" fmla="*/ 606 w 2392"/>
                <a:gd name="T69" fmla="*/ 521 h 881"/>
                <a:gd name="T70" fmla="*/ 684 w 2392"/>
                <a:gd name="T71" fmla="*/ 515 h 881"/>
                <a:gd name="T72" fmla="*/ 930 w 2392"/>
                <a:gd name="T73" fmla="*/ 461 h 881"/>
                <a:gd name="T74" fmla="*/ 1224 w 2392"/>
                <a:gd name="T75" fmla="*/ 425 h 881"/>
                <a:gd name="T76" fmla="*/ 1373 w 2392"/>
                <a:gd name="T77" fmla="*/ 461 h 881"/>
                <a:gd name="T78" fmla="*/ 1512 w 2392"/>
                <a:gd name="T79" fmla="*/ 533 h 881"/>
                <a:gd name="T80" fmla="*/ 1530 w 2392"/>
                <a:gd name="T81" fmla="*/ 617 h 881"/>
                <a:gd name="T82" fmla="*/ 1471 w 2392"/>
                <a:gd name="T83" fmla="*/ 653 h 881"/>
                <a:gd name="T84" fmla="*/ 1302 w 2392"/>
                <a:gd name="T85" fmla="*/ 701 h 881"/>
                <a:gd name="T86" fmla="*/ 1188 w 2392"/>
                <a:gd name="T87" fmla="*/ 755 h 881"/>
                <a:gd name="T88" fmla="*/ 1141 w 2392"/>
                <a:gd name="T89" fmla="*/ 809 h 881"/>
                <a:gd name="T90" fmla="*/ 1153 w 2392"/>
                <a:gd name="T91" fmla="*/ 869 h 881"/>
                <a:gd name="T92" fmla="*/ 1182 w 2392"/>
                <a:gd name="T93" fmla="*/ 881 h 881"/>
                <a:gd name="T94" fmla="*/ 1284 w 2392"/>
                <a:gd name="T95" fmla="*/ 869 h 881"/>
                <a:gd name="T96" fmla="*/ 1483 w 2392"/>
                <a:gd name="T97" fmla="*/ 857 h 881"/>
                <a:gd name="T98" fmla="*/ 1536 w 2392"/>
                <a:gd name="T99" fmla="*/ 851 h 881"/>
                <a:gd name="T100" fmla="*/ 1578 w 2392"/>
                <a:gd name="T101" fmla="*/ 833 h 881"/>
                <a:gd name="T102" fmla="*/ 1789 w 2392"/>
                <a:gd name="T103" fmla="*/ 743 h 881"/>
                <a:gd name="T104" fmla="*/ 1920 w 2392"/>
                <a:gd name="T105" fmla="*/ 689 h 881"/>
                <a:gd name="T106" fmla="*/ 2007 w 2392"/>
                <a:gd name="T107" fmla="*/ 581 h 881"/>
                <a:gd name="T108" fmla="*/ 2172 w 2392"/>
                <a:gd name="T109" fmla="*/ 389 h 881"/>
                <a:gd name="T110" fmla="*/ 2353 w 2392"/>
                <a:gd name="T111" fmla="*/ 269 h 881"/>
                <a:gd name="T112" fmla="*/ 2401 w 2392"/>
                <a:gd name="T113" fmla="*/ 239 h 881"/>
                <a:gd name="T114" fmla="*/ 2544 w 2392"/>
                <a:gd name="T115" fmla="*/ 0 h 881"/>
                <a:gd name="T116" fmla="*/ 2454 w 2392"/>
                <a:gd name="T117" fmla="*/ 36 h 881"/>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 name="T165" fmla="*/ 0 60000 65536"/>
                <a:gd name="T166" fmla="*/ 0 60000 65536"/>
                <a:gd name="T167" fmla="*/ 0 60000 65536"/>
                <a:gd name="T168" fmla="*/ 0 60000 65536"/>
                <a:gd name="T169" fmla="*/ 0 60000 65536"/>
                <a:gd name="T170" fmla="*/ 0 60000 65536"/>
                <a:gd name="T171" fmla="*/ 0 60000 65536"/>
                <a:gd name="T172" fmla="*/ 0 60000 65536"/>
                <a:gd name="T173" fmla="*/ 0 60000 65536"/>
                <a:gd name="T174" fmla="*/ 0 60000 65536"/>
                <a:gd name="T175" fmla="*/ 0 60000 65536"/>
                <a:gd name="T176" fmla="*/ 0 60000 65536"/>
              </a:gdLst>
              <a:ahLst/>
              <a:cxnLst>
                <a:cxn ang="T118">
                  <a:pos x="T0" y="T1"/>
                </a:cxn>
                <a:cxn ang="T119">
                  <a:pos x="T2" y="T3"/>
                </a:cxn>
                <a:cxn ang="T120">
                  <a:pos x="T4" y="T5"/>
                </a:cxn>
                <a:cxn ang="T121">
                  <a:pos x="T6" y="T7"/>
                </a:cxn>
                <a:cxn ang="T122">
                  <a:pos x="T8" y="T9"/>
                </a:cxn>
                <a:cxn ang="T123">
                  <a:pos x="T10" y="T11"/>
                </a:cxn>
                <a:cxn ang="T124">
                  <a:pos x="T12" y="T13"/>
                </a:cxn>
                <a:cxn ang="T125">
                  <a:pos x="T14" y="T15"/>
                </a:cxn>
                <a:cxn ang="T126">
                  <a:pos x="T16" y="T17"/>
                </a:cxn>
                <a:cxn ang="T127">
                  <a:pos x="T18" y="T19"/>
                </a:cxn>
                <a:cxn ang="T128">
                  <a:pos x="T20" y="T21"/>
                </a:cxn>
                <a:cxn ang="T129">
                  <a:pos x="T22" y="T23"/>
                </a:cxn>
                <a:cxn ang="T130">
                  <a:pos x="T24" y="T25"/>
                </a:cxn>
                <a:cxn ang="T131">
                  <a:pos x="T26" y="T27"/>
                </a:cxn>
                <a:cxn ang="T132">
                  <a:pos x="T28" y="T29"/>
                </a:cxn>
                <a:cxn ang="T133">
                  <a:pos x="T30" y="T31"/>
                </a:cxn>
                <a:cxn ang="T134">
                  <a:pos x="T32" y="T33"/>
                </a:cxn>
                <a:cxn ang="T135">
                  <a:pos x="T34" y="T35"/>
                </a:cxn>
                <a:cxn ang="T136">
                  <a:pos x="T36" y="T37"/>
                </a:cxn>
                <a:cxn ang="T137">
                  <a:pos x="T38" y="T39"/>
                </a:cxn>
                <a:cxn ang="T138">
                  <a:pos x="T40" y="T41"/>
                </a:cxn>
                <a:cxn ang="T139">
                  <a:pos x="T42" y="T43"/>
                </a:cxn>
                <a:cxn ang="T140">
                  <a:pos x="T44" y="T45"/>
                </a:cxn>
                <a:cxn ang="T141">
                  <a:pos x="T46" y="T47"/>
                </a:cxn>
                <a:cxn ang="T142">
                  <a:pos x="T48" y="T49"/>
                </a:cxn>
                <a:cxn ang="T143">
                  <a:pos x="T50" y="T51"/>
                </a:cxn>
                <a:cxn ang="T144">
                  <a:pos x="T52" y="T53"/>
                </a:cxn>
                <a:cxn ang="T145">
                  <a:pos x="T54" y="T55"/>
                </a:cxn>
                <a:cxn ang="T146">
                  <a:pos x="T56" y="T57"/>
                </a:cxn>
                <a:cxn ang="T147">
                  <a:pos x="T58" y="T59"/>
                </a:cxn>
                <a:cxn ang="T148">
                  <a:pos x="T60" y="T61"/>
                </a:cxn>
                <a:cxn ang="T149">
                  <a:pos x="T62" y="T63"/>
                </a:cxn>
                <a:cxn ang="T150">
                  <a:pos x="T64" y="T65"/>
                </a:cxn>
                <a:cxn ang="T151">
                  <a:pos x="T66" y="T67"/>
                </a:cxn>
                <a:cxn ang="T152">
                  <a:pos x="T68" y="T69"/>
                </a:cxn>
                <a:cxn ang="T153">
                  <a:pos x="T70" y="T71"/>
                </a:cxn>
                <a:cxn ang="T154">
                  <a:pos x="T72" y="T73"/>
                </a:cxn>
                <a:cxn ang="T155">
                  <a:pos x="T74" y="T75"/>
                </a:cxn>
                <a:cxn ang="T156">
                  <a:pos x="T76" y="T77"/>
                </a:cxn>
                <a:cxn ang="T157">
                  <a:pos x="T78" y="T79"/>
                </a:cxn>
                <a:cxn ang="T158">
                  <a:pos x="T80" y="T81"/>
                </a:cxn>
                <a:cxn ang="T159">
                  <a:pos x="T82" y="T83"/>
                </a:cxn>
                <a:cxn ang="T160">
                  <a:pos x="T84" y="T85"/>
                </a:cxn>
                <a:cxn ang="T161">
                  <a:pos x="T86" y="T87"/>
                </a:cxn>
                <a:cxn ang="T162">
                  <a:pos x="T88" y="T89"/>
                </a:cxn>
                <a:cxn ang="T163">
                  <a:pos x="T90" y="T91"/>
                </a:cxn>
                <a:cxn ang="T164">
                  <a:pos x="T92" y="T93"/>
                </a:cxn>
                <a:cxn ang="T165">
                  <a:pos x="T94" y="T95"/>
                </a:cxn>
                <a:cxn ang="T166">
                  <a:pos x="T96" y="T97"/>
                </a:cxn>
                <a:cxn ang="T167">
                  <a:pos x="T98" y="T99"/>
                </a:cxn>
                <a:cxn ang="T168">
                  <a:pos x="T100" y="T101"/>
                </a:cxn>
                <a:cxn ang="T169">
                  <a:pos x="T102" y="T103"/>
                </a:cxn>
                <a:cxn ang="T170">
                  <a:pos x="T104" y="T105"/>
                </a:cxn>
                <a:cxn ang="T171">
                  <a:pos x="T106" y="T107"/>
                </a:cxn>
                <a:cxn ang="T172">
                  <a:pos x="T108" y="T109"/>
                </a:cxn>
                <a:cxn ang="T173">
                  <a:pos x="T110" y="T111"/>
                </a:cxn>
                <a:cxn ang="T174">
                  <a:pos x="T112" y="T113"/>
                </a:cxn>
                <a:cxn ang="T175">
                  <a:pos x="T114" y="T115"/>
                </a:cxn>
                <a:cxn ang="T176">
                  <a:pos x="T116" y="T117"/>
                </a:cxn>
              </a:cxnLst>
              <a:rect l="0" t="0" r="r" b="b"/>
              <a:pathLst>
                <a:path w="2392" h="881">
                  <a:moveTo>
                    <a:pt x="2302" y="36"/>
                  </a:moveTo>
                  <a:lnTo>
                    <a:pt x="2266" y="48"/>
                  </a:lnTo>
                  <a:lnTo>
                    <a:pt x="2231" y="54"/>
                  </a:lnTo>
                  <a:lnTo>
                    <a:pt x="2201" y="54"/>
                  </a:lnTo>
                  <a:lnTo>
                    <a:pt x="2195" y="54"/>
                  </a:lnTo>
                  <a:lnTo>
                    <a:pt x="2189" y="54"/>
                  </a:lnTo>
                  <a:lnTo>
                    <a:pt x="2177" y="60"/>
                  </a:lnTo>
                  <a:lnTo>
                    <a:pt x="2147" y="66"/>
                  </a:lnTo>
                  <a:lnTo>
                    <a:pt x="2105" y="78"/>
                  </a:lnTo>
                  <a:lnTo>
                    <a:pt x="2057" y="89"/>
                  </a:lnTo>
                  <a:lnTo>
                    <a:pt x="2021" y="101"/>
                  </a:lnTo>
                  <a:lnTo>
                    <a:pt x="1997" y="107"/>
                  </a:lnTo>
                  <a:lnTo>
                    <a:pt x="1973" y="113"/>
                  </a:lnTo>
                  <a:lnTo>
                    <a:pt x="1956" y="119"/>
                  </a:lnTo>
                  <a:lnTo>
                    <a:pt x="1926" y="131"/>
                  </a:lnTo>
                  <a:lnTo>
                    <a:pt x="1896" y="137"/>
                  </a:lnTo>
                  <a:lnTo>
                    <a:pt x="1860" y="167"/>
                  </a:lnTo>
                  <a:lnTo>
                    <a:pt x="1842" y="191"/>
                  </a:lnTo>
                  <a:lnTo>
                    <a:pt x="1836" y="221"/>
                  </a:lnTo>
                  <a:lnTo>
                    <a:pt x="1836" y="245"/>
                  </a:lnTo>
                  <a:lnTo>
                    <a:pt x="1842" y="269"/>
                  </a:lnTo>
                  <a:lnTo>
                    <a:pt x="1842" y="293"/>
                  </a:lnTo>
                  <a:lnTo>
                    <a:pt x="1842" y="305"/>
                  </a:lnTo>
                  <a:lnTo>
                    <a:pt x="1824" y="323"/>
                  </a:lnTo>
                  <a:lnTo>
                    <a:pt x="1794" y="329"/>
                  </a:lnTo>
                  <a:lnTo>
                    <a:pt x="1758" y="317"/>
                  </a:lnTo>
                  <a:lnTo>
                    <a:pt x="1716" y="299"/>
                  </a:lnTo>
                  <a:lnTo>
                    <a:pt x="1657" y="275"/>
                  </a:lnTo>
                  <a:lnTo>
                    <a:pt x="1597" y="263"/>
                  </a:lnTo>
                  <a:lnTo>
                    <a:pt x="1543" y="257"/>
                  </a:lnTo>
                  <a:lnTo>
                    <a:pt x="1519" y="257"/>
                  </a:lnTo>
                  <a:lnTo>
                    <a:pt x="1507" y="257"/>
                  </a:lnTo>
                  <a:lnTo>
                    <a:pt x="1489" y="263"/>
                  </a:lnTo>
                  <a:lnTo>
                    <a:pt x="1459" y="275"/>
                  </a:lnTo>
                  <a:lnTo>
                    <a:pt x="1399" y="311"/>
                  </a:lnTo>
                  <a:lnTo>
                    <a:pt x="1376" y="329"/>
                  </a:lnTo>
                  <a:lnTo>
                    <a:pt x="1352" y="341"/>
                  </a:lnTo>
                  <a:lnTo>
                    <a:pt x="1334" y="353"/>
                  </a:lnTo>
                  <a:lnTo>
                    <a:pt x="1328" y="359"/>
                  </a:lnTo>
                  <a:lnTo>
                    <a:pt x="1322" y="359"/>
                  </a:lnTo>
                  <a:lnTo>
                    <a:pt x="1310" y="359"/>
                  </a:lnTo>
                  <a:lnTo>
                    <a:pt x="1286" y="365"/>
                  </a:lnTo>
                  <a:lnTo>
                    <a:pt x="1262" y="365"/>
                  </a:lnTo>
                  <a:lnTo>
                    <a:pt x="1214" y="371"/>
                  </a:lnTo>
                  <a:lnTo>
                    <a:pt x="1196" y="371"/>
                  </a:lnTo>
                  <a:lnTo>
                    <a:pt x="1178" y="365"/>
                  </a:lnTo>
                  <a:lnTo>
                    <a:pt x="1160" y="365"/>
                  </a:lnTo>
                  <a:lnTo>
                    <a:pt x="1130" y="365"/>
                  </a:lnTo>
                  <a:lnTo>
                    <a:pt x="1095" y="365"/>
                  </a:lnTo>
                  <a:lnTo>
                    <a:pt x="1053" y="371"/>
                  </a:lnTo>
                  <a:lnTo>
                    <a:pt x="1017" y="377"/>
                  </a:lnTo>
                  <a:lnTo>
                    <a:pt x="981" y="377"/>
                  </a:lnTo>
                  <a:lnTo>
                    <a:pt x="957" y="383"/>
                  </a:lnTo>
                  <a:lnTo>
                    <a:pt x="945" y="389"/>
                  </a:lnTo>
                  <a:lnTo>
                    <a:pt x="939" y="395"/>
                  </a:lnTo>
                  <a:lnTo>
                    <a:pt x="921" y="401"/>
                  </a:lnTo>
                  <a:lnTo>
                    <a:pt x="879" y="407"/>
                  </a:lnTo>
                  <a:lnTo>
                    <a:pt x="837" y="419"/>
                  </a:lnTo>
                  <a:lnTo>
                    <a:pt x="819" y="419"/>
                  </a:lnTo>
                  <a:lnTo>
                    <a:pt x="808" y="419"/>
                  </a:lnTo>
                  <a:lnTo>
                    <a:pt x="796" y="419"/>
                  </a:lnTo>
                  <a:lnTo>
                    <a:pt x="778" y="419"/>
                  </a:lnTo>
                  <a:lnTo>
                    <a:pt x="754" y="419"/>
                  </a:lnTo>
                  <a:lnTo>
                    <a:pt x="724" y="425"/>
                  </a:lnTo>
                  <a:lnTo>
                    <a:pt x="664" y="437"/>
                  </a:lnTo>
                  <a:lnTo>
                    <a:pt x="640" y="449"/>
                  </a:lnTo>
                  <a:lnTo>
                    <a:pt x="616" y="461"/>
                  </a:lnTo>
                  <a:lnTo>
                    <a:pt x="598" y="473"/>
                  </a:lnTo>
                  <a:lnTo>
                    <a:pt x="580" y="473"/>
                  </a:lnTo>
                  <a:lnTo>
                    <a:pt x="538" y="473"/>
                  </a:lnTo>
                  <a:lnTo>
                    <a:pt x="503" y="467"/>
                  </a:lnTo>
                  <a:lnTo>
                    <a:pt x="461" y="473"/>
                  </a:lnTo>
                  <a:lnTo>
                    <a:pt x="443" y="479"/>
                  </a:lnTo>
                  <a:lnTo>
                    <a:pt x="431" y="491"/>
                  </a:lnTo>
                  <a:lnTo>
                    <a:pt x="425" y="509"/>
                  </a:lnTo>
                  <a:lnTo>
                    <a:pt x="419" y="533"/>
                  </a:lnTo>
                  <a:lnTo>
                    <a:pt x="413" y="539"/>
                  </a:lnTo>
                  <a:lnTo>
                    <a:pt x="407" y="545"/>
                  </a:lnTo>
                  <a:lnTo>
                    <a:pt x="389" y="551"/>
                  </a:lnTo>
                  <a:lnTo>
                    <a:pt x="347" y="569"/>
                  </a:lnTo>
                  <a:lnTo>
                    <a:pt x="299" y="587"/>
                  </a:lnTo>
                  <a:lnTo>
                    <a:pt x="257" y="593"/>
                  </a:lnTo>
                  <a:lnTo>
                    <a:pt x="222" y="599"/>
                  </a:lnTo>
                  <a:lnTo>
                    <a:pt x="180" y="617"/>
                  </a:lnTo>
                  <a:lnTo>
                    <a:pt x="150" y="641"/>
                  </a:lnTo>
                  <a:lnTo>
                    <a:pt x="138" y="647"/>
                  </a:lnTo>
                  <a:lnTo>
                    <a:pt x="132" y="653"/>
                  </a:lnTo>
                  <a:lnTo>
                    <a:pt x="126" y="659"/>
                  </a:lnTo>
                  <a:lnTo>
                    <a:pt x="108" y="659"/>
                  </a:lnTo>
                  <a:lnTo>
                    <a:pt x="96" y="653"/>
                  </a:lnTo>
                  <a:lnTo>
                    <a:pt x="90" y="653"/>
                  </a:lnTo>
                  <a:lnTo>
                    <a:pt x="0" y="671"/>
                  </a:lnTo>
                  <a:lnTo>
                    <a:pt x="12" y="689"/>
                  </a:lnTo>
                  <a:lnTo>
                    <a:pt x="42" y="695"/>
                  </a:lnTo>
                  <a:lnTo>
                    <a:pt x="84" y="695"/>
                  </a:lnTo>
                  <a:lnTo>
                    <a:pt x="132" y="683"/>
                  </a:lnTo>
                  <a:lnTo>
                    <a:pt x="192" y="671"/>
                  </a:lnTo>
                  <a:lnTo>
                    <a:pt x="263" y="653"/>
                  </a:lnTo>
                  <a:lnTo>
                    <a:pt x="335" y="629"/>
                  </a:lnTo>
                  <a:lnTo>
                    <a:pt x="407" y="599"/>
                  </a:lnTo>
                  <a:lnTo>
                    <a:pt x="473" y="569"/>
                  </a:lnTo>
                  <a:lnTo>
                    <a:pt x="527" y="545"/>
                  </a:lnTo>
                  <a:lnTo>
                    <a:pt x="562" y="527"/>
                  </a:lnTo>
                  <a:lnTo>
                    <a:pt x="568" y="521"/>
                  </a:lnTo>
                  <a:lnTo>
                    <a:pt x="574" y="521"/>
                  </a:lnTo>
                  <a:lnTo>
                    <a:pt x="604" y="521"/>
                  </a:lnTo>
                  <a:lnTo>
                    <a:pt x="646" y="515"/>
                  </a:lnTo>
                  <a:lnTo>
                    <a:pt x="712" y="497"/>
                  </a:lnTo>
                  <a:lnTo>
                    <a:pt x="790" y="479"/>
                  </a:lnTo>
                  <a:lnTo>
                    <a:pt x="873" y="461"/>
                  </a:lnTo>
                  <a:lnTo>
                    <a:pt x="963" y="443"/>
                  </a:lnTo>
                  <a:lnTo>
                    <a:pt x="1059" y="431"/>
                  </a:lnTo>
                  <a:lnTo>
                    <a:pt x="1148" y="425"/>
                  </a:lnTo>
                  <a:lnTo>
                    <a:pt x="1178" y="425"/>
                  </a:lnTo>
                  <a:lnTo>
                    <a:pt x="1214" y="437"/>
                  </a:lnTo>
                  <a:lnTo>
                    <a:pt x="1292" y="461"/>
                  </a:lnTo>
                  <a:lnTo>
                    <a:pt x="1340" y="479"/>
                  </a:lnTo>
                  <a:lnTo>
                    <a:pt x="1382" y="503"/>
                  </a:lnTo>
                  <a:lnTo>
                    <a:pt x="1417" y="533"/>
                  </a:lnTo>
                  <a:lnTo>
                    <a:pt x="1441" y="563"/>
                  </a:lnTo>
                  <a:lnTo>
                    <a:pt x="1447" y="587"/>
                  </a:lnTo>
                  <a:lnTo>
                    <a:pt x="1435" y="617"/>
                  </a:lnTo>
                  <a:lnTo>
                    <a:pt x="1423" y="629"/>
                  </a:lnTo>
                  <a:lnTo>
                    <a:pt x="1405" y="641"/>
                  </a:lnTo>
                  <a:lnTo>
                    <a:pt x="1376" y="653"/>
                  </a:lnTo>
                  <a:lnTo>
                    <a:pt x="1346" y="665"/>
                  </a:lnTo>
                  <a:lnTo>
                    <a:pt x="1280" y="683"/>
                  </a:lnTo>
                  <a:lnTo>
                    <a:pt x="1226" y="701"/>
                  </a:lnTo>
                  <a:lnTo>
                    <a:pt x="1178" y="719"/>
                  </a:lnTo>
                  <a:lnTo>
                    <a:pt x="1142" y="743"/>
                  </a:lnTo>
                  <a:lnTo>
                    <a:pt x="1112" y="755"/>
                  </a:lnTo>
                  <a:lnTo>
                    <a:pt x="1089" y="773"/>
                  </a:lnTo>
                  <a:lnTo>
                    <a:pt x="1077" y="791"/>
                  </a:lnTo>
                  <a:lnTo>
                    <a:pt x="1065" y="809"/>
                  </a:lnTo>
                  <a:lnTo>
                    <a:pt x="1059" y="833"/>
                  </a:lnTo>
                  <a:lnTo>
                    <a:pt x="1065" y="857"/>
                  </a:lnTo>
                  <a:lnTo>
                    <a:pt x="1077" y="869"/>
                  </a:lnTo>
                  <a:lnTo>
                    <a:pt x="1083" y="875"/>
                  </a:lnTo>
                  <a:lnTo>
                    <a:pt x="1089" y="881"/>
                  </a:lnTo>
                  <a:lnTo>
                    <a:pt x="1106" y="881"/>
                  </a:lnTo>
                  <a:lnTo>
                    <a:pt x="1124" y="875"/>
                  </a:lnTo>
                  <a:lnTo>
                    <a:pt x="1148" y="875"/>
                  </a:lnTo>
                  <a:lnTo>
                    <a:pt x="1208" y="869"/>
                  </a:lnTo>
                  <a:lnTo>
                    <a:pt x="1268" y="863"/>
                  </a:lnTo>
                  <a:lnTo>
                    <a:pt x="1328" y="863"/>
                  </a:lnTo>
                  <a:lnTo>
                    <a:pt x="1388" y="857"/>
                  </a:lnTo>
                  <a:lnTo>
                    <a:pt x="1411" y="857"/>
                  </a:lnTo>
                  <a:lnTo>
                    <a:pt x="1429" y="851"/>
                  </a:lnTo>
                  <a:lnTo>
                    <a:pt x="1441" y="851"/>
                  </a:lnTo>
                  <a:lnTo>
                    <a:pt x="1447" y="851"/>
                  </a:lnTo>
                  <a:lnTo>
                    <a:pt x="1459" y="845"/>
                  </a:lnTo>
                  <a:lnTo>
                    <a:pt x="1483" y="833"/>
                  </a:lnTo>
                  <a:lnTo>
                    <a:pt x="1525" y="815"/>
                  </a:lnTo>
                  <a:lnTo>
                    <a:pt x="1573" y="791"/>
                  </a:lnTo>
                  <a:lnTo>
                    <a:pt x="1675" y="743"/>
                  </a:lnTo>
                  <a:lnTo>
                    <a:pt x="1716" y="725"/>
                  </a:lnTo>
                  <a:lnTo>
                    <a:pt x="1752" y="713"/>
                  </a:lnTo>
                  <a:lnTo>
                    <a:pt x="1806" y="689"/>
                  </a:lnTo>
                  <a:lnTo>
                    <a:pt x="1842" y="653"/>
                  </a:lnTo>
                  <a:lnTo>
                    <a:pt x="1866" y="611"/>
                  </a:lnTo>
                  <a:lnTo>
                    <a:pt x="1884" y="581"/>
                  </a:lnTo>
                  <a:lnTo>
                    <a:pt x="1926" y="515"/>
                  </a:lnTo>
                  <a:lnTo>
                    <a:pt x="1979" y="449"/>
                  </a:lnTo>
                  <a:lnTo>
                    <a:pt x="2039" y="389"/>
                  </a:lnTo>
                  <a:lnTo>
                    <a:pt x="2105" y="341"/>
                  </a:lnTo>
                  <a:lnTo>
                    <a:pt x="2159" y="299"/>
                  </a:lnTo>
                  <a:lnTo>
                    <a:pt x="2207" y="269"/>
                  </a:lnTo>
                  <a:lnTo>
                    <a:pt x="2237" y="245"/>
                  </a:lnTo>
                  <a:lnTo>
                    <a:pt x="2249" y="239"/>
                  </a:lnTo>
                  <a:lnTo>
                    <a:pt x="2392" y="167"/>
                  </a:lnTo>
                  <a:lnTo>
                    <a:pt x="2392" y="60"/>
                  </a:lnTo>
                  <a:lnTo>
                    <a:pt x="2392" y="0"/>
                  </a:lnTo>
                  <a:lnTo>
                    <a:pt x="2344" y="18"/>
                  </a:lnTo>
                  <a:lnTo>
                    <a:pt x="2302" y="36"/>
                  </a:lnTo>
                  <a:close/>
                </a:path>
              </a:pathLst>
            </a:custGeom>
            <a:solidFill>
              <a:schemeClr val="bg1"/>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a:p>
          </p:txBody>
        </p:sp>
        <p:sp>
          <p:nvSpPr>
            <p:cNvPr id="4108" name="Freeform 12">
              <a:extLst>
                <a:ext uri="{FF2B5EF4-FFF2-40B4-BE49-F238E27FC236}">
                  <a16:creationId xmlns:a16="http://schemas.microsoft.com/office/drawing/2014/main" id="{C39B2834-9C46-9E98-987F-835D76BBAA1A}"/>
                </a:ext>
              </a:extLst>
            </p:cNvPr>
            <p:cNvSpPr>
              <a:spLocks/>
            </p:cNvSpPr>
            <p:nvPr userDrawn="1"/>
          </p:nvSpPr>
          <p:spPr bwMode="hidden">
            <a:xfrm>
              <a:off x="3839" y="1854"/>
              <a:ext cx="577" cy="258"/>
            </a:xfrm>
            <a:custGeom>
              <a:avLst/>
              <a:gdLst>
                <a:gd name="T0" fmla="*/ 30 w 550"/>
                <a:gd name="T1" fmla="*/ 245 h 257"/>
                <a:gd name="T2" fmla="*/ 18 w 550"/>
                <a:gd name="T3" fmla="*/ 251 h 257"/>
                <a:gd name="T4" fmla="*/ 6 w 550"/>
                <a:gd name="T5" fmla="*/ 257 h 257"/>
                <a:gd name="T6" fmla="*/ 0 w 550"/>
                <a:gd name="T7" fmla="*/ 257 h 257"/>
                <a:gd name="T8" fmla="*/ 305 w 550"/>
                <a:gd name="T9" fmla="*/ 113 h 257"/>
                <a:gd name="T10" fmla="*/ 520 w 550"/>
                <a:gd name="T11" fmla="*/ 0 h 257"/>
                <a:gd name="T12" fmla="*/ 526 w 550"/>
                <a:gd name="T13" fmla="*/ 6 h 257"/>
                <a:gd name="T14" fmla="*/ 544 w 550"/>
                <a:gd name="T15" fmla="*/ 18 h 257"/>
                <a:gd name="T16" fmla="*/ 550 w 550"/>
                <a:gd name="T17" fmla="*/ 24 h 257"/>
                <a:gd name="T18" fmla="*/ 550 w 550"/>
                <a:gd name="T19" fmla="*/ 36 h 257"/>
                <a:gd name="T20" fmla="*/ 544 w 550"/>
                <a:gd name="T21" fmla="*/ 42 h 257"/>
                <a:gd name="T22" fmla="*/ 526 w 550"/>
                <a:gd name="T23" fmla="*/ 54 h 257"/>
                <a:gd name="T24" fmla="*/ 514 w 550"/>
                <a:gd name="T25" fmla="*/ 60 h 257"/>
                <a:gd name="T26" fmla="*/ 502 w 550"/>
                <a:gd name="T27" fmla="*/ 66 h 257"/>
                <a:gd name="T28" fmla="*/ 448 w 550"/>
                <a:gd name="T29" fmla="*/ 84 h 257"/>
                <a:gd name="T30" fmla="*/ 382 w 550"/>
                <a:gd name="T31" fmla="*/ 113 h 257"/>
                <a:gd name="T32" fmla="*/ 305 w 550"/>
                <a:gd name="T33" fmla="*/ 143 h 257"/>
                <a:gd name="T34" fmla="*/ 227 w 550"/>
                <a:gd name="T35" fmla="*/ 173 h 257"/>
                <a:gd name="T36" fmla="*/ 149 w 550"/>
                <a:gd name="T37" fmla="*/ 203 h 257"/>
                <a:gd name="T38" fmla="*/ 83 w 550"/>
                <a:gd name="T39" fmla="*/ 227 h 257"/>
                <a:gd name="T40" fmla="*/ 30 w 550"/>
                <a:gd name="T41" fmla="*/ 245 h 257"/>
                <a:gd name="T42" fmla="*/ 30 w 550"/>
                <a:gd name="T43" fmla="*/ 245 h 25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Lst>
              <a:rect l="0" t="0" r="r" b="b"/>
              <a:pathLst>
                <a:path w="550" h="257">
                  <a:moveTo>
                    <a:pt x="30" y="245"/>
                  </a:moveTo>
                  <a:lnTo>
                    <a:pt x="18" y="251"/>
                  </a:lnTo>
                  <a:lnTo>
                    <a:pt x="6" y="257"/>
                  </a:lnTo>
                  <a:lnTo>
                    <a:pt x="0" y="257"/>
                  </a:lnTo>
                  <a:lnTo>
                    <a:pt x="305" y="113"/>
                  </a:lnTo>
                  <a:lnTo>
                    <a:pt x="520" y="0"/>
                  </a:lnTo>
                  <a:lnTo>
                    <a:pt x="526" y="6"/>
                  </a:lnTo>
                  <a:lnTo>
                    <a:pt x="544" y="18"/>
                  </a:lnTo>
                  <a:lnTo>
                    <a:pt x="550" y="24"/>
                  </a:lnTo>
                  <a:lnTo>
                    <a:pt x="550" y="36"/>
                  </a:lnTo>
                  <a:lnTo>
                    <a:pt x="544" y="42"/>
                  </a:lnTo>
                  <a:lnTo>
                    <a:pt x="526" y="54"/>
                  </a:lnTo>
                  <a:lnTo>
                    <a:pt x="514" y="60"/>
                  </a:lnTo>
                  <a:lnTo>
                    <a:pt x="502" y="66"/>
                  </a:lnTo>
                  <a:lnTo>
                    <a:pt x="448" y="84"/>
                  </a:lnTo>
                  <a:lnTo>
                    <a:pt x="382" y="113"/>
                  </a:lnTo>
                  <a:lnTo>
                    <a:pt x="305" y="143"/>
                  </a:lnTo>
                  <a:lnTo>
                    <a:pt x="227" y="173"/>
                  </a:lnTo>
                  <a:lnTo>
                    <a:pt x="149" y="203"/>
                  </a:lnTo>
                  <a:lnTo>
                    <a:pt x="83" y="227"/>
                  </a:lnTo>
                  <a:lnTo>
                    <a:pt x="30" y="245"/>
                  </a:lnTo>
                  <a:lnTo>
                    <a:pt x="30" y="245"/>
                  </a:lnTo>
                  <a:close/>
                </a:path>
              </a:pathLst>
            </a:custGeom>
            <a:gradFill rotWithShape="0">
              <a:gsLst>
                <a:gs pos="0">
                  <a:schemeClr val="bg2">
                    <a:gamma/>
                    <a:tint val="94118"/>
                    <a:invGamma/>
                  </a:schemeClr>
                </a:gs>
                <a:gs pos="100000">
                  <a:schemeClr val="bg2"/>
                </a:gs>
              </a:gsLst>
              <a:lin ang="2700000" scaled="1"/>
            </a:gradFill>
            <a:ln>
              <a:noFill/>
            </a:ln>
          </p:spPr>
          <p:txBody>
            <a:bodyPr/>
            <a:lstStyle/>
            <a:p>
              <a:pPr algn="ctr">
                <a:defRPr/>
              </a:pPr>
              <a:endParaRPr lang="en-US"/>
            </a:p>
          </p:txBody>
        </p:sp>
        <p:sp>
          <p:nvSpPr>
            <p:cNvPr id="2066" name="Freeform 13">
              <a:extLst>
                <a:ext uri="{FF2B5EF4-FFF2-40B4-BE49-F238E27FC236}">
                  <a16:creationId xmlns:a16="http://schemas.microsoft.com/office/drawing/2014/main" id="{83EE38DB-B878-8B19-3D11-AA308A9B89F7}"/>
                </a:ext>
              </a:extLst>
            </p:cNvPr>
            <p:cNvSpPr>
              <a:spLocks/>
            </p:cNvSpPr>
            <p:nvPr userDrawn="1"/>
          </p:nvSpPr>
          <p:spPr bwMode="hidden">
            <a:xfrm>
              <a:off x="5327" y="1642"/>
              <a:ext cx="5" cy="1"/>
            </a:xfrm>
            <a:custGeom>
              <a:avLst/>
              <a:gdLst>
                <a:gd name="T0" fmla="*/ 0 w 5"/>
                <a:gd name="T1" fmla="*/ 0 h 1"/>
                <a:gd name="T2" fmla="*/ 5 w 5"/>
                <a:gd name="T3" fmla="*/ 0 h 1"/>
                <a:gd name="T4" fmla="*/ 0 w 5"/>
                <a:gd name="T5" fmla="*/ 0 h 1"/>
                <a:gd name="T6" fmla="*/ 0 w 5"/>
                <a:gd name="T7" fmla="*/ 0 h 1"/>
                <a:gd name="T8" fmla="*/ 0 60000 65536"/>
                <a:gd name="T9" fmla="*/ 0 60000 65536"/>
                <a:gd name="T10" fmla="*/ 0 60000 65536"/>
                <a:gd name="T11" fmla="*/ 0 60000 65536"/>
              </a:gdLst>
              <a:ahLst/>
              <a:cxnLst>
                <a:cxn ang="T8">
                  <a:pos x="T0" y="T1"/>
                </a:cxn>
                <a:cxn ang="T9">
                  <a:pos x="T2" y="T3"/>
                </a:cxn>
                <a:cxn ang="T10">
                  <a:pos x="T4" y="T5"/>
                </a:cxn>
                <a:cxn ang="T11">
                  <a:pos x="T6" y="T7"/>
                </a:cxn>
              </a:cxnLst>
              <a:rect l="0" t="0" r="r" b="b"/>
              <a:pathLst>
                <a:path w="5" h="1">
                  <a:moveTo>
                    <a:pt x="0" y="0"/>
                  </a:moveTo>
                  <a:lnTo>
                    <a:pt x="5" y="0"/>
                  </a:lnTo>
                  <a:lnTo>
                    <a:pt x="0" y="0"/>
                  </a:lnTo>
                  <a:close/>
                </a:path>
              </a:pathLst>
            </a:custGeom>
            <a:solidFill>
              <a:srgbClr val="FED1AD"/>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a:p>
          </p:txBody>
        </p:sp>
        <p:sp>
          <p:nvSpPr>
            <p:cNvPr id="4110" name="Freeform 14">
              <a:extLst>
                <a:ext uri="{FF2B5EF4-FFF2-40B4-BE49-F238E27FC236}">
                  <a16:creationId xmlns:a16="http://schemas.microsoft.com/office/drawing/2014/main" id="{FB2EDD06-DA7C-EB4C-93E9-EEBBF88229FA}"/>
                </a:ext>
              </a:extLst>
            </p:cNvPr>
            <p:cNvSpPr>
              <a:spLocks/>
            </p:cNvSpPr>
            <p:nvPr userDrawn="1"/>
          </p:nvSpPr>
          <p:spPr bwMode="hidden">
            <a:xfrm>
              <a:off x="3839" y="1728"/>
              <a:ext cx="716" cy="383"/>
            </a:xfrm>
            <a:custGeom>
              <a:avLst/>
              <a:gdLst>
                <a:gd name="T0" fmla="*/ 659 w 716"/>
                <a:gd name="T1" fmla="*/ 6 h 383"/>
                <a:gd name="T2" fmla="*/ 588 w 716"/>
                <a:gd name="T3" fmla="*/ 42 h 383"/>
                <a:gd name="T4" fmla="*/ 515 w 716"/>
                <a:gd name="T5" fmla="*/ 84 h 383"/>
                <a:gd name="T6" fmla="*/ 509 w 716"/>
                <a:gd name="T7" fmla="*/ 90 h 383"/>
                <a:gd name="T8" fmla="*/ 485 w 716"/>
                <a:gd name="T9" fmla="*/ 102 h 383"/>
                <a:gd name="T10" fmla="*/ 455 w 716"/>
                <a:gd name="T11" fmla="*/ 120 h 383"/>
                <a:gd name="T12" fmla="*/ 425 w 716"/>
                <a:gd name="T13" fmla="*/ 138 h 383"/>
                <a:gd name="T14" fmla="*/ 371 w 716"/>
                <a:gd name="T15" fmla="*/ 168 h 383"/>
                <a:gd name="T16" fmla="*/ 306 w 716"/>
                <a:gd name="T17" fmla="*/ 198 h 383"/>
                <a:gd name="T18" fmla="*/ 186 w 716"/>
                <a:gd name="T19" fmla="*/ 251 h 383"/>
                <a:gd name="T20" fmla="*/ 131 w 716"/>
                <a:gd name="T21" fmla="*/ 269 h 383"/>
                <a:gd name="T22" fmla="*/ 89 w 716"/>
                <a:gd name="T23" fmla="*/ 287 h 383"/>
                <a:gd name="T24" fmla="*/ 53 w 716"/>
                <a:gd name="T25" fmla="*/ 305 h 383"/>
                <a:gd name="T26" fmla="*/ 36 w 716"/>
                <a:gd name="T27" fmla="*/ 311 h 383"/>
                <a:gd name="T28" fmla="*/ 12 w 716"/>
                <a:gd name="T29" fmla="*/ 329 h 383"/>
                <a:gd name="T30" fmla="*/ 0 w 716"/>
                <a:gd name="T31" fmla="*/ 353 h 383"/>
                <a:gd name="T32" fmla="*/ 0 w 716"/>
                <a:gd name="T33" fmla="*/ 371 h 383"/>
                <a:gd name="T34" fmla="*/ 0 w 716"/>
                <a:gd name="T35" fmla="*/ 383 h 383"/>
                <a:gd name="T36" fmla="*/ 0 w 716"/>
                <a:gd name="T37" fmla="*/ 383 h 383"/>
                <a:gd name="T38" fmla="*/ 12 w 716"/>
                <a:gd name="T39" fmla="*/ 371 h 383"/>
                <a:gd name="T40" fmla="*/ 30 w 716"/>
                <a:gd name="T41" fmla="*/ 353 h 383"/>
                <a:gd name="T42" fmla="*/ 53 w 716"/>
                <a:gd name="T43" fmla="*/ 335 h 383"/>
                <a:gd name="T44" fmla="*/ 77 w 716"/>
                <a:gd name="T45" fmla="*/ 317 h 383"/>
                <a:gd name="T46" fmla="*/ 101 w 716"/>
                <a:gd name="T47" fmla="*/ 311 h 383"/>
                <a:gd name="T48" fmla="*/ 131 w 716"/>
                <a:gd name="T49" fmla="*/ 299 h 383"/>
                <a:gd name="T50" fmla="*/ 204 w 716"/>
                <a:gd name="T51" fmla="*/ 269 h 383"/>
                <a:gd name="T52" fmla="*/ 240 w 716"/>
                <a:gd name="T53" fmla="*/ 251 h 383"/>
                <a:gd name="T54" fmla="*/ 270 w 716"/>
                <a:gd name="T55" fmla="*/ 239 h 383"/>
                <a:gd name="T56" fmla="*/ 294 w 716"/>
                <a:gd name="T57" fmla="*/ 228 h 383"/>
                <a:gd name="T58" fmla="*/ 312 w 716"/>
                <a:gd name="T59" fmla="*/ 222 h 383"/>
                <a:gd name="T60" fmla="*/ 330 w 716"/>
                <a:gd name="T61" fmla="*/ 210 h 383"/>
                <a:gd name="T62" fmla="*/ 365 w 716"/>
                <a:gd name="T63" fmla="*/ 186 h 383"/>
                <a:gd name="T64" fmla="*/ 419 w 716"/>
                <a:gd name="T65" fmla="*/ 156 h 383"/>
                <a:gd name="T66" fmla="*/ 473 w 716"/>
                <a:gd name="T67" fmla="*/ 120 h 383"/>
                <a:gd name="T68" fmla="*/ 527 w 716"/>
                <a:gd name="T69" fmla="*/ 90 h 383"/>
                <a:gd name="T70" fmla="*/ 576 w 716"/>
                <a:gd name="T71" fmla="*/ 60 h 383"/>
                <a:gd name="T72" fmla="*/ 612 w 716"/>
                <a:gd name="T73" fmla="*/ 42 h 383"/>
                <a:gd name="T74" fmla="*/ 629 w 716"/>
                <a:gd name="T75" fmla="*/ 36 h 383"/>
                <a:gd name="T76" fmla="*/ 647 w 716"/>
                <a:gd name="T77" fmla="*/ 30 h 383"/>
                <a:gd name="T78" fmla="*/ 677 w 716"/>
                <a:gd name="T79" fmla="*/ 18 h 383"/>
                <a:gd name="T80" fmla="*/ 701 w 716"/>
                <a:gd name="T81" fmla="*/ 6 h 383"/>
                <a:gd name="T82" fmla="*/ 713 w 716"/>
                <a:gd name="T83" fmla="*/ 0 h 383"/>
                <a:gd name="T84" fmla="*/ 713 w 716"/>
                <a:gd name="T85" fmla="*/ 0 h 383"/>
                <a:gd name="T86" fmla="*/ 659 w 716"/>
                <a:gd name="T87" fmla="*/ 6 h 383"/>
                <a:gd name="T88" fmla="*/ 716 w 716"/>
                <a:gd name="T89" fmla="*/ 63 h 38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Lst>
              <a:rect l="0" t="0" r="r" b="b"/>
              <a:pathLst>
                <a:path w="716" h="383">
                  <a:moveTo>
                    <a:pt x="659" y="6"/>
                  </a:moveTo>
                  <a:lnTo>
                    <a:pt x="588" y="42"/>
                  </a:lnTo>
                  <a:lnTo>
                    <a:pt x="515" y="84"/>
                  </a:lnTo>
                  <a:lnTo>
                    <a:pt x="509" y="90"/>
                  </a:lnTo>
                  <a:lnTo>
                    <a:pt x="485" y="102"/>
                  </a:lnTo>
                  <a:lnTo>
                    <a:pt x="455" y="120"/>
                  </a:lnTo>
                  <a:lnTo>
                    <a:pt x="425" y="138"/>
                  </a:lnTo>
                  <a:lnTo>
                    <a:pt x="371" y="168"/>
                  </a:lnTo>
                  <a:lnTo>
                    <a:pt x="306" y="198"/>
                  </a:lnTo>
                  <a:lnTo>
                    <a:pt x="186" y="251"/>
                  </a:lnTo>
                  <a:lnTo>
                    <a:pt x="131" y="269"/>
                  </a:lnTo>
                  <a:lnTo>
                    <a:pt x="89" y="287"/>
                  </a:lnTo>
                  <a:lnTo>
                    <a:pt x="53" y="305"/>
                  </a:lnTo>
                  <a:lnTo>
                    <a:pt x="36" y="311"/>
                  </a:lnTo>
                  <a:lnTo>
                    <a:pt x="12" y="329"/>
                  </a:lnTo>
                  <a:lnTo>
                    <a:pt x="0" y="353"/>
                  </a:lnTo>
                  <a:lnTo>
                    <a:pt x="0" y="371"/>
                  </a:lnTo>
                  <a:lnTo>
                    <a:pt x="0" y="383"/>
                  </a:lnTo>
                  <a:lnTo>
                    <a:pt x="0" y="383"/>
                  </a:lnTo>
                  <a:lnTo>
                    <a:pt x="12" y="371"/>
                  </a:lnTo>
                  <a:lnTo>
                    <a:pt x="30" y="353"/>
                  </a:lnTo>
                  <a:lnTo>
                    <a:pt x="53" y="335"/>
                  </a:lnTo>
                  <a:lnTo>
                    <a:pt x="77" y="317"/>
                  </a:lnTo>
                  <a:lnTo>
                    <a:pt x="101" y="311"/>
                  </a:lnTo>
                  <a:lnTo>
                    <a:pt x="131" y="299"/>
                  </a:lnTo>
                  <a:lnTo>
                    <a:pt x="204" y="269"/>
                  </a:lnTo>
                  <a:lnTo>
                    <a:pt x="240" y="251"/>
                  </a:lnTo>
                  <a:lnTo>
                    <a:pt x="270" y="239"/>
                  </a:lnTo>
                  <a:lnTo>
                    <a:pt x="294" y="228"/>
                  </a:lnTo>
                  <a:lnTo>
                    <a:pt x="312" y="222"/>
                  </a:lnTo>
                  <a:lnTo>
                    <a:pt x="330" y="210"/>
                  </a:lnTo>
                  <a:lnTo>
                    <a:pt x="365" y="186"/>
                  </a:lnTo>
                  <a:lnTo>
                    <a:pt x="419" y="156"/>
                  </a:lnTo>
                  <a:lnTo>
                    <a:pt x="473" y="120"/>
                  </a:lnTo>
                  <a:lnTo>
                    <a:pt x="527" y="90"/>
                  </a:lnTo>
                  <a:lnTo>
                    <a:pt x="576" y="60"/>
                  </a:lnTo>
                  <a:lnTo>
                    <a:pt x="612" y="42"/>
                  </a:lnTo>
                  <a:lnTo>
                    <a:pt x="629" y="36"/>
                  </a:lnTo>
                  <a:lnTo>
                    <a:pt x="647" y="30"/>
                  </a:lnTo>
                  <a:lnTo>
                    <a:pt x="677" y="18"/>
                  </a:lnTo>
                  <a:lnTo>
                    <a:pt x="701" y="6"/>
                  </a:lnTo>
                  <a:lnTo>
                    <a:pt x="713" y="0"/>
                  </a:lnTo>
                  <a:lnTo>
                    <a:pt x="713" y="0"/>
                  </a:lnTo>
                  <a:lnTo>
                    <a:pt x="659" y="6"/>
                  </a:lnTo>
                  <a:lnTo>
                    <a:pt x="716" y="63"/>
                  </a:lnTo>
                </a:path>
              </a:pathLst>
            </a:custGeom>
            <a:gradFill rotWithShape="0">
              <a:gsLst>
                <a:gs pos="0">
                  <a:schemeClr val="bg2">
                    <a:gamma/>
                    <a:tint val="94118"/>
                    <a:invGamma/>
                  </a:schemeClr>
                </a:gs>
                <a:gs pos="100000">
                  <a:schemeClr val="bg2"/>
                </a:gs>
              </a:gsLst>
              <a:lin ang="2700000" scaled="1"/>
            </a:gradFill>
            <a:ln>
              <a:noFill/>
            </a:ln>
          </p:spPr>
          <p:txBody>
            <a:bodyPr/>
            <a:lstStyle/>
            <a:p>
              <a:pPr algn="ctr">
                <a:defRPr/>
              </a:pPr>
              <a:endParaRPr lang="en-US"/>
            </a:p>
          </p:txBody>
        </p:sp>
        <p:sp>
          <p:nvSpPr>
            <p:cNvPr id="4111" name="Freeform 15">
              <a:extLst>
                <a:ext uri="{FF2B5EF4-FFF2-40B4-BE49-F238E27FC236}">
                  <a16:creationId xmlns:a16="http://schemas.microsoft.com/office/drawing/2014/main" id="{5D96687A-F66F-DCB4-6409-18E6583DCA1E}"/>
                </a:ext>
              </a:extLst>
            </p:cNvPr>
            <p:cNvSpPr>
              <a:spLocks/>
            </p:cNvSpPr>
            <p:nvPr userDrawn="1"/>
          </p:nvSpPr>
          <p:spPr bwMode="hidden">
            <a:xfrm>
              <a:off x="3453" y="2271"/>
              <a:ext cx="318" cy="225"/>
            </a:xfrm>
            <a:custGeom>
              <a:avLst/>
              <a:gdLst>
                <a:gd name="T0" fmla="*/ 6 w 318"/>
                <a:gd name="T1" fmla="*/ 225 h 225"/>
                <a:gd name="T2" fmla="*/ 0 w 318"/>
                <a:gd name="T3" fmla="*/ 195 h 225"/>
                <a:gd name="T4" fmla="*/ 315 w 318"/>
                <a:gd name="T5" fmla="*/ 0 h 225"/>
                <a:gd name="T6" fmla="*/ 303 w 318"/>
                <a:gd name="T7" fmla="*/ 27 h 225"/>
                <a:gd name="T8" fmla="*/ 318 w 318"/>
                <a:gd name="T9" fmla="*/ 42 h 225"/>
              </a:gdLst>
              <a:ahLst/>
              <a:cxnLst>
                <a:cxn ang="0">
                  <a:pos x="T0" y="T1"/>
                </a:cxn>
                <a:cxn ang="0">
                  <a:pos x="T2" y="T3"/>
                </a:cxn>
                <a:cxn ang="0">
                  <a:pos x="T4" y="T5"/>
                </a:cxn>
                <a:cxn ang="0">
                  <a:pos x="T6" y="T7"/>
                </a:cxn>
                <a:cxn ang="0">
                  <a:pos x="T8" y="T9"/>
                </a:cxn>
              </a:cxnLst>
              <a:rect l="0" t="0" r="r" b="b"/>
              <a:pathLst>
                <a:path w="318" h="225">
                  <a:moveTo>
                    <a:pt x="6" y="225"/>
                  </a:moveTo>
                  <a:lnTo>
                    <a:pt x="0" y="195"/>
                  </a:lnTo>
                  <a:lnTo>
                    <a:pt x="315" y="0"/>
                  </a:lnTo>
                  <a:lnTo>
                    <a:pt x="303" y="27"/>
                  </a:lnTo>
                  <a:lnTo>
                    <a:pt x="318" y="42"/>
                  </a:lnTo>
                </a:path>
              </a:pathLst>
            </a:custGeom>
            <a:gradFill rotWithShape="0">
              <a:gsLst>
                <a:gs pos="0">
                  <a:schemeClr val="bg2">
                    <a:gamma/>
                    <a:tint val="94118"/>
                    <a:invGamma/>
                  </a:schemeClr>
                </a:gs>
                <a:gs pos="100000">
                  <a:schemeClr val="bg2"/>
                </a:gs>
              </a:gsLst>
              <a:lin ang="2700000" scaled="1"/>
            </a:gradFill>
            <a:ln>
              <a:noFill/>
            </a:ln>
          </p:spPr>
          <p:txBody>
            <a:bodyPr/>
            <a:lstStyle/>
            <a:p>
              <a:pPr algn="ctr">
                <a:defRPr/>
              </a:pPr>
              <a:endParaRPr lang="en-US"/>
            </a:p>
          </p:txBody>
        </p:sp>
        <p:sp>
          <p:nvSpPr>
            <p:cNvPr id="4112" name="Freeform 16">
              <a:extLst>
                <a:ext uri="{FF2B5EF4-FFF2-40B4-BE49-F238E27FC236}">
                  <a16:creationId xmlns:a16="http://schemas.microsoft.com/office/drawing/2014/main" id="{43C46077-0687-5A89-681B-007C742E45FD}"/>
                </a:ext>
              </a:extLst>
            </p:cNvPr>
            <p:cNvSpPr>
              <a:spLocks/>
            </p:cNvSpPr>
            <p:nvPr userDrawn="1"/>
          </p:nvSpPr>
          <p:spPr bwMode="hidden">
            <a:xfrm>
              <a:off x="0" y="2658"/>
              <a:ext cx="2595" cy="933"/>
            </a:xfrm>
            <a:custGeom>
              <a:avLst/>
              <a:gdLst>
                <a:gd name="T0" fmla="*/ 1050 w 2595"/>
                <a:gd name="T1" fmla="*/ 657 h 933"/>
                <a:gd name="T2" fmla="*/ 1581 w 2595"/>
                <a:gd name="T3" fmla="*/ 690 h 933"/>
                <a:gd name="T4" fmla="*/ 1671 w 2595"/>
                <a:gd name="T5" fmla="*/ 723 h 933"/>
                <a:gd name="T6" fmla="*/ 1176 w 2595"/>
                <a:gd name="T7" fmla="*/ 621 h 933"/>
                <a:gd name="T8" fmla="*/ 1854 w 2595"/>
                <a:gd name="T9" fmla="*/ 567 h 933"/>
                <a:gd name="T10" fmla="*/ 1869 w 2595"/>
                <a:gd name="T11" fmla="*/ 612 h 933"/>
                <a:gd name="T12" fmla="*/ 2103 w 2595"/>
                <a:gd name="T13" fmla="*/ 861 h 933"/>
                <a:gd name="T14" fmla="*/ 1883 w 2595"/>
                <a:gd name="T15" fmla="*/ 520 h 933"/>
                <a:gd name="T16" fmla="*/ 1842 w 2595"/>
                <a:gd name="T17" fmla="*/ 490 h 933"/>
                <a:gd name="T18" fmla="*/ 1770 w 2595"/>
                <a:gd name="T19" fmla="*/ 466 h 933"/>
                <a:gd name="T20" fmla="*/ 1740 w 2595"/>
                <a:gd name="T21" fmla="*/ 448 h 933"/>
                <a:gd name="T22" fmla="*/ 1758 w 2595"/>
                <a:gd name="T23" fmla="*/ 436 h 933"/>
                <a:gd name="T24" fmla="*/ 1830 w 2595"/>
                <a:gd name="T25" fmla="*/ 430 h 933"/>
                <a:gd name="T26" fmla="*/ 1877 w 2595"/>
                <a:gd name="T27" fmla="*/ 424 h 933"/>
                <a:gd name="T28" fmla="*/ 1955 w 2595"/>
                <a:gd name="T29" fmla="*/ 394 h 933"/>
                <a:gd name="T30" fmla="*/ 2052 w 2595"/>
                <a:gd name="T31" fmla="*/ 396 h 933"/>
                <a:gd name="T32" fmla="*/ 2253 w 2595"/>
                <a:gd name="T33" fmla="*/ 732 h 933"/>
                <a:gd name="T34" fmla="*/ 2415 w 2595"/>
                <a:gd name="T35" fmla="*/ 933 h 933"/>
                <a:gd name="T36" fmla="*/ 2397 w 2595"/>
                <a:gd name="T37" fmla="*/ 828 h 933"/>
                <a:gd name="T38" fmla="*/ 2088 w 2595"/>
                <a:gd name="T39" fmla="*/ 400 h 933"/>
                <a:gd name="T40" fmla="*/ 2046 w 2595"/>
                <a:gd name="T41" fmla="*/ 346 h 933"/>
                <a:gd name="T42" fmla="*/ 1997 w 2595"/>
                <a:gd name="T43" fmla="*/ 304 h 933"/>
                <a:gd name="T44" fmla="*/ 1967 w 2595"/>
                <a:gd name="T45" fmla="*/ 286 h 933"/>
                <a:gd name="T46" fmla="*/ 1973 w 2595"/>
                <a:gd name="T47" fmla="*/ 286 h 933"/>
                <a:gd name="T48" fmla="*/ 2009 w 2595"/>
                <a:gd name="T49" fmla="*/ 286 h 933"/>
                <a:gd name="T50" fmla="*/ 2082 w 2595"/>
                <a:gd name="T51" fmla="*/ 322 h 933"/>
                <a:gd name="T52" fmla="*/ 2199 w 2595"/>
                <a:gd name="T53" fmla="*/ 384 h 933"/>
                <a:gd name="T54" fmla="*/ 2394 w 2595"/>
                <a:gd name="T55" fmla="*/ 448 h 933"/>
                <a:gd name="T56" fmla="*/ 2595 w 2595"/>
                <a:gd name="T57" fmla="*/ 516 h 933"/>
                <a:gd name="T58" fmla="*/ 2388 w 2595"/>
                <a:gd name="T59" fmla="*/ 424 h 933"/>
                <a:gd name="T60" fmla="*/ 2219 w 2595"/>
                <a:gd name="T61" fmla="*/ 340 h 933"/>
                <a:gd name="T62" fmla="*/ 2052 w 2595"/>
                <a:gd name="T63" fmla="*/ 280 h 933"/>
                <a:gd name="T64" fmla="*/ 1955 w 2595"/>
                <a:gd name="T65" fmla="*/ 262 h 933"/>
                <a:gd name="T66" fmla="*/ 1877 w 2595"/>
                <a:gd name="T67" fmla="*/ 274 h 933"/>
                <a:gd name="T68" fmla="*/ 1752 w 2595"/>
                <a:gd name="T69" fmla="*/ 274 h 933"/>
                <a:gd name="T70" fmla="*/ 1661 w 2595"/>
                <a:gd name="T71" fmla="*/ 292 h 933"/>
                <a:gd name="T72" fmla="*/ 1607 w 2595"/>
                <a:gd name="T73" fmla="*/ 316 h 933"/>
                <a:gd name="T74" fmla="*/ 1589 w 2595"/>
                <a:gd name="T75" fmla="*/ 322 h 933"/>
                <a:gd name="T76" fmla="*/ 1409 w 2595"/>
                <a:gd name="T77" fmla="*/ 358 h 933"/>
                <a:gd name="T78" fmla="*/ 1152 w 2595"/>
                <a:gd name="T79" fmla="*/ 442 h 933"/>
                <a:gd name="T80" fmla="*/ 966 w 2595"/>
                <a:gd name="T81" fmla="*/ 460 h 933"/>
                <a:gd name="T82" fmla="*/ 870 w 2595"/>
                <a:gd name="T83" fmla="*/ 442 h 933"/>
                <a:gd name="T84" fmla="*/ 828 w 2595"/>
                <a:gd name="T85" fmla="*/ 430 h 933"/>
                <a:gd name="T86" fmla="*/ 743 w 2595"/>
                <a:gd name="T87" fmla="*/ 388 h 933"/>
                <a:gd name="T88" fmla="*/ 636 w 2595"/>
                <a:gd name="T89" fmla="*/ 334 h 933"/>
                <a:gd name="T90" fmla="*/ 467 w 2595"/>
                <a:gd name="T91" fmla="*/ 256 h 933"/>
                <a:gd name="T92" fmla="*/ 0 w 2595"/>
                <a:gd name="T93" fmla="*/ 0 h 933"/>
                <a:gd name="T94" fmla="*/ 585 w 2595"/>
                <a:gd name="T95" fmla="*/ 390 h 933"/>
                <a:gd name="T96" fmla="*/ 849 w 2595"/>
                <a:gd name="T97" fmla="*/ 543 h 933"/>
                <a:gd name="T98" fmla="*/ 897 w 2595"/>
                <a:gd name="T99" fmla="*/ 621 h 93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Lst>
              <a:rect l="0" t="0" r="r" b="b"/>
              <a:pathLst>
                <a:path w="2595" h="933">
                  <a:moveTo>
                    <a:pt x="981" y="675"/>
                  </a:moveTo>
                  <a:lnTo>
                    <a:pt x="1050" y="657"/>
                  </a:lnTo>
                  <a:lnTo>
                    <a:pt x="1143" y="651"/>
                  </a:lnTo>
                  <a:lnTo>
                    <a:pt x="1581" y="690"/>
                  </a:lnTo>
                  <a:lnTo>
                    <a:pt x="1623" y="738"/>
                  </a:lnTo>
                  <a:lnTo>
                    <a:pt x="1671" y="723"/>
                  </a:lnTo>
                  <a:lnTo>
                    <a:pt x="1656" y="675"/>
                  </a:lnTo>
                  <a:lnTo>
                    <a:pt x="1176" y="621"/>
                  </a:lnTo>
                  <a:lnTo>
                    <a:pt x="1797" y="534"/>
                  </a:lnTo>
                  <a:lnTo>
                    <a:pt x="1854" y="567"/>
                  </a:lnTo>
                  <a:lnTo>
                    <a:pt x="1881" y="585"/>
                  </a:lnTo>
                  <a:lnTo>
                    <a:pt x="1869" y="612"/>
                  </a:lnTo>
                  <a:lnTo>
                    <a:pt x="1995" y="852"/>
                  </a:lnTo>
                  <a:lnTo>
                    <a:pt x="2103" y="861"/>
                  </a:lnTo>
                  <a:lnTo>
                    <a:pt x="1889" y="538"/>
                  </a:lnTo>
                  <a:lnTo>
                    <a:pt x="1883" y="520"/>
                  </a:lnTo>
                  <a:lnTo>
                    <a:pt x="1872" y="508"/>
                  </a:lnTo>
                  <a:lnTo>
                    <a:pt x="1842" y="490"/>
                  </a:lnTo>
                  <a:lnTo>
                    <a:pt x="1806" y="478"/>
                  </a:lnTo>
                  <a:lnTo>
                    <a:pt x="1770" y="466"/>
                  </a:lnTo>
                  <a:lnTo>
                    <a:pt x="1752" y="454"/>
                  </a:lnTo>
                  <a:lnTo>
                    <a:pt x="1740" y="448"/>
                  </a:lnTo>
                  <a:lnTo>
                    <a:pt x="1746" y="436"/>
                  </a:lnTo>
                  <a:lnTo>
                    <a:pt x="1758" y="436"/>
                  </a:lnTo>
                  <a:lnTo>
                    <a:pt x="1782" y="430"/>
                  </a:lnTo>
                  <a:lnTo>
                    <a:pt x="1830" y="430"/>
                  </a:lnTo>
                  <a:lnTo>
                    <a:pt x="1854" y="430"/>
                  </a:lnTo>
                  <a:lnTo>
                    <a:pt x="1877" y="424"/>
                  </a:lnTo>
                  <a:lnTo>
                    <a:pt x="1925" y="400"/>
                  </a:lnTo>
                  <a:lnTo>
                    <a:pt x="1955" y="394"/>
                  </a:lnTo>
                  <a:lnTo>
                    <a:pt x="1979" y="394"/>
                  </a:lnTo>
                  <a:lnTo>
                    <a:pt x="2052" y="396"/>
                  </a:lnTo>
                  <a:lnTo>
                    <a:pt x="2046" y="456"/>
                  </a:lnTo>
                  <a:lnTo>
                    <a:pt x="2253" y="732"/>
                  </a:lnTo>
                  <a:lnTo>
                    <a:pt x="2334" y="816"/>
                  </a:lnTo>
                  <a:lnTo>
                    <a:pt x="2415" y="933"/>
                  </a:lnTo>
                  <a:lnTo>
                    <a:pt x="2430" y="909"/>
                  </a:lnTo>
                  <a:lnTo>
                    <a:pt x="2397" y="828"/>
                  </a:lnTo>
                  <a:lnTo>
                    <a:pt x="2094" y="412"/>
                  </a:lnTo>
                  <a:lnTo>
                    <a:pt x="2088" y="400"/>
                  </a:lnTo>
                  <a:lnTo>
                    <a:pt x="2076" y="376"/>
                  </a:lnTo>
                  <a:lnTo>
                    <a:pt x="2046" y="346"/>
                  </a:lnTo>
                  <a:lnTo>
                    <a:pt x="2015" y="322"/>
                  </a:lnTo>
                  <a:lnTo>
                    <a:pt x="1997" y="304"/>
                  </a:lnTo>
                  <a:lnTo>
                    <a:pt x="1979" y="292"/>
                  </a:lnTo>
                  <a:lnTo>
                    <a:pt x="1967" y="286"/>
                  </a:lnTo>
                  <a:lnTo>
                    <a:pt x="1967" y="286"/>
                  </a:lnTo>
                  <a:lnTo>
                    <a:pt x="1973" y="286"/>
                  </a:lnTo>
                  <a:lnTo>
                    <a:pt x="1985" y="286"/>
                  </a:lnTo>
                  <a:lnTo>
                    <a:pt x="2009" y="286"/>
                  </a:lnTo>
                  <a:lnTo>
                    <a:pt x="2040" y="298"/>
                  </a:lnTo>
                  <a:lnTo>
                    <a:pt x="2082" y="322"/>
                  </a:lnTo>
                  <a:lnTo>
                    <a:pt x="2124" y="348"/>
                  </a:lnTo>
                  <a:lnTo>
                    <a:pt x="2199" y="384"/>
                  </a:lnTo>
                  <a:lnTo>
                    <a:pt x="2325" y="426"/>
                  </a:lnTo>
                  <a:lnTo>
                    <a:pt x="2394" y="448"/>
                  </a:lnTo>
                  <a:lnTo>
                    <a:pt x="2523" y="522"/>
                  </a:lnTo>
                  <a:lnTo>
                    <a:pt x="2595" y="516"/>
                  </a:lnTo>
                  <a:lnTo>
                    <a:pt x="2442" y="454"/>
                  </a:lnTo>
                  <a:lnTo>
                    <a:pt x="2388" y="424"/>
                  </a:lnTo>
                  <a:lnTo>
                    <a:pt x="2327" y="388"/>
                  </a:lnTo>
                  <a:lnTo>
                    <a:pt x="2219" y="340"/>
                  </a:lnTo>
                  <a:lnTo>
                    <a:pt x="2106" y="292"/>
                  </a:lnTo>
                  <a:lnTo>
                    <a:pt x="2052" y="280"/>
                  </a:lnTo>
                  <a:lnTo>
                    <a:pt x="2003" y="268"/>
                  </a:lnTo>
                  <a:lnTo>
                    <a:pt x="1955" y="262"/>
                  </a:lnTo>
                  <a:lnTo>
                    <a:pt x="1919" y="268"/>
                  </a:lnTo>
                  <a:lnTo>
                    <a:pt x="1877" y="274"/>
                  </a:lnTo>
                  <a:lnTo>
                    <a:pt x="1812" y="274"/>
                  </a:lnTo>
                  <a:lnTo>
                    <a:pt x="1752" y="274"/>
                  </a:lnTo>
                  <a:lnTo>
                    <a:pt x="1703" y="286"/>
                  </a:lnTo>
                  <a:lnTo>
                    <a:pt x="1661" y="292"/>
                  </a:lnTo>
                  <a:lnTo>
                    <a:pt x="1631" y="304"/>
                  </a:lnTo>
                  <a:lnTo>
                    <a:pt x="1607" y="316"/>
                  </a:lnTo>
                  <a:lnTo>
                    <a:pt x="1595" y="322"/>
                  </a:lnTo>
                  <a:lnTo>
                    <a:pt x="1589" y="322"/>
                  </a:lnTo>
                  <a:lnTo>
                    <a:pt x="1500" y="334"/>
                  </a:lnTo>
                  <a:lnTo>
                    <a:pt x="1409" y="358"/>
                  </a:lnTo>
                  <a:lnTo>
                    <a:pt x="1236" y="418"/>
                  </a:lnTo>
                  <a:lnTo>
                    <a:pt x="1152" y="442"/>
                  </a:lnTo>
                  <a:lnTo>
                    <a:pt x="1061" y="460"/>
                  </a:lnTo>
                  <a:lnTo>
                    <a:pt x="966" y="460"/>
                  </a:lnTo>
                  <a:lnTo>
                    <a:pt x="918" y="454"/>
                  </a:lnTo>
                  <a:lnTo>
                    <a:pt x="870" y="442"/>
                  </a:lnTo>
                  <a:lnTo>
                    <a:pt x="858" y="436"/>
                  </a:lnTo>
                  <a:lnTo>
                    <a:pt x="828" y="430"/>
                  </a:lnTo>
                  <a:lnTo>
                    <a:pt x="791" y="412"/>
                  </a:lnTo>
                  <a:lnTo>
                    <a:pt x="743" y="388"/>
                  </a:lnTo>
                  <a:lnTo>
                    <a:pt x="690" y="364"/>
                  </a:lnTo>
                  <a:lnTo>
                    <a:pt x="636" y="334"/>
                  </a:lnTo>
                  <a:lnTo>
                    <a:pt x="515" y="280"/>
                  </a:lnTo>
                  <a:lnTo>
                    <a:pt x="467" y="256"/>
                  </a:lnTo>
                  <a:lnTo>
                    <a:pt x="443" y="244"/>
                  </a:lnTo>
                  <a:lnTo>
                    <a:pt x="0" y="0"/>
                  </a:lnTo>
                  <a:lnTo>
                    <a:pt x="123" y="120"/>
                  </a:lnTo>
                  <a:lnTo>
                    <a:pt x="585" y="390"/>
                  </a:lnTo>
                  <a:lnTo>
                    <a:pt x="708" y="462"/>
                  </a:lnTo>
                  <a:lnTo>
                    <a:pt x="849" y="543"/>
                  </a:lnTo>
                  <a:lnTo>
                    <a:pt x="882" y="564"/>
                  </a:lnTo>
                  <a:lnTo>
                    <a:pt x="897" y="621"/>
                  </a:lnTo>
                  <a:lnTo>
                    <a:pt x="981" y="675"/>
                  </a:lnTo>
                  <a:close/>
                </a:path>
              </a:pathLst>
            </a:custGeom>
            <a:gradFill rotWithShape="0">
              <a:gsLst>
                <a:gs pos="0">
                  <a:schemeClr val="bg2">
                    <a:gamma/>
                    <a:tint val="81961"/>
                    <a:invGamma/>
                  </a:schemeClr>
                </a:gs>
                <a:gs pos="100000">
                  <a:schemeClr val="bg2"/>
                </a:gs>
              </a:gsLst>
              <a:lin ang="2700000" scaled="1"/>
            </a:gradFill>
            <a:ln>
              <a:noFill/>
            </a:ln>
          </p:spPr>
          <p:txBody>
            <a:bodyPr/>
            <a:lstStyle/>
            <a:p>
              <a:pPr algn="ctr">
                <a:defRPr/>
              </a:pPr>
              <a:endParaRPr lang="en-US"/>
            </a:p>
          </p:txBody>
        </p:sp>
        <p:sp>
          <p:nvSpPr>
            <p:cNvPr id="2070" name="Freeform 17">
              <a:extLst>
                <a:ext uri="{FF2B5EF4-FFF2-40B4-BE49-F238E27FC236}">
                  <a16:creationId xmlns:a16="http://schemas.microsoft.com/office/drawing/2014/main" id="{04EFC8DE-39C4-43BA-6593-92C51A05ED88}"/>
                </a:ext>
              </a:extLst>
            </p:cNvPr>
            <p:cNvSpPr>
              <a:spLocks/>
            </p:cNvSpPr>
            <p:nvPr userDrawn="1"/>
          </p:nvSpPr>
          <p:spPr bwMode="hidden">
            <a:xfrm>
              <a:off x="0" y="2994"/>
              <a:ext cx="2723" cy="1091"/>
            </a:xfrm>
            <a:custGeom>
              <a:avLst/>
              <a:gdLst>
                <a:gd name="T0" fmla="*/ 2370 w 2723"/>
                <a:gd name="T1" fmla="*/ 72 h 1091"/>
                <a:gd name="T2" fmla="*/ 2597 w 2723"/>
                <a:gd name="T3" fmla="*/ 198 h 1091"/>
                <a:gd name="T4" fmla="*/ 2639 w 2723"/>
                <a:gd name="T5" fmla="*/ 276 h 1091"/>
                <a:gd name="T6" fmla="*/ 2453 w 2723"/>
                <a:gd name="T7" fmla="*/ 264 h 1091"/>
                <a:gd name="T8" fmla="*/ 2297 w 2723"/>
                <a:gd name="T9" fmla="*/ 204 h 1091"/>
                <a:gd name="T10" fmla="*/ 2112 w 2723"/>
                <a:gd name="T11" fmla="*/ 66 h 1091"/>
                <a:gd name="T12" fmla="*/ 2088 w 2723"/>
                <a:gd name="T13" fmla="*/ 72 h 1091"/>
                <a:gd name="T14" fmla="*/ 2106 w 2723"/>
                <a:gd name="T15" fmla="*/ 114 h 1091"/>
                <a:gd name="T16" fmla="*/ 2412 w 2723"/>
                <a:gd name="T17" fmla="*/ 552 h 1091"/>
                <a:gd name="T18" fmla="*/ 2279 w 2723"/>
                <a:gd name="T19" fmla="*/ 564 h 1091"/>
                <a:gd name="T20" fmla="*/ 2189 w 2723"/>
                <a:gd name="T21" fmla="*/ 492 h 1091"/>
                <a:gd name="T22" fmla="*/ 2058 w 2723"/>
                <a:gd name="T23" fmla="*/ 330 h 1091"/>
                <a:gd name="T24" fmla="*/ 1991 w 2723"/>
                <a:gd name="T25" fmla="*/ 234 h 1091"/>
                <a:gd name="T26" fmla="*/ 1949 w 2723"/>
                <a:gd name="T27" fmla="*/ 174 h 1091"/>
                <a:gd name="T28" fmla="*/ 1824 w 2723"/>
                <a:gd name="T29" fmla="*/ 132 h 1091"/>
                <a:gd name="T30" fmla="*/ 1794 w 2723"/>
                <a:gd name="T31" fmla="*/ 144 h 1091"/>
                <a:gd name="T32" fmla="*/ 1895 w 2723"/>
                <a:gd name="T33" fmla="*/ 222 h 1091"/>
                <a:gd name="T34" fmla="*/ 1943 w 2723"/>
                <a:gd name="T35" fmla="*/ 366 h 1091"/>
                <a:gd name="T36" fmla="*/ 2064 w 2723"/>
                <a:gd name="T37" fmla="*/ 630 h 1091"/>
                <a:gd name="T38" fmla="*/ 2052 w 2723"/>
                <a:gd name="T39" fmla="*/ 695 h 1091"/>
                <a:gd name="T40" fmla="*/ 1955 w 2723"/>
                <a:gd name="T41" fmla="*/ 683 h 1091"/>
                <a:gd name="T42" fmla="*/ 1913 w 2723"/>
                <a:gd name="T43" fmla="*/ 636 h 1091"/>
                <a:gd name="T44" fmla="*/ 1703 w 2723"/>
                <a:gd name="T45" fmla="*/ 312 h 1091"/>
                <a:gd name="T46" fmla="*/ 1637 w 2723"/>
                <a:gd name="T47" fmla="*/ 276 h 1091"/>
                <a:gd name="T48" fmla="*/ 1643 w 2723"/>
                <a:gd name="T49" fmla="*/ 318 h 1091"/>
                <a:gd name="T50" fmla="*/ 1673 w 2723"/>
                <a:gd name="T51" fmla="*/ 408 h 1091"/>
                <a:gd name="T52" fmla="*/ 1716 w 2723"/>
                <a:gd name="T53" fmla="*/ 779 h 1091"/>
                <a:gd name="T54" fmla="*/ 1691 w 2723"/>
                <a:gd name="T55" fmla="*/ 737 h 1091"/>
                <a:gd name="T56" fmla="*/ 1613 w 2723"/>
                <a:gd name="T57" fmla="*/ 582 h 1091"/>
                <a:gd name="T58" fmla="*/ 1494 w 2723"/>
                <a:gd name="T59" fmla="*/ 480 h 1091"/>
                <a:gd name="T60" fmla="*/ 1248 w 2723"/>
                <a:gd name="T61" fmla="*/ 528 h 1091"/>
                <a:gd name="T62" fmla="*/ 996 w 2723"/>
                <a:gd name="T63" fmla="*/ 630 h 1091"/>
                <a:gd name="T64" fmla="*/ 714 w 2723"/>
                <a:gd name="T65" fmla="*/ 534 h 1091"/>
                <a:gd name="T66" fmla="*/ 198 w 2723"/>
                <a:gd name="T67" fmla="*/ 288 h 1091"/>
                <a:gd name="T68" fmla="*/ 0 w 2723"/>
                <a:gd name="T69" fmla="*/ 460 h 1091"/>
                <a:gd name="T70" fmla="*/ 288 w 2723"/>
                <a:gd name="T71" fmla="*/ 570 h 1091"/>
                <a:gd name="T72" fmla="*/ 461 w 2723"/>
                <a:gd name="T73" fmla="*/ 654 h 1091"/>
                <a:gd name="T74" fmla="*/ 725 w 2723"/>
                <a:gd name="T75" fmla="*/ 755 h 1091"/>
                <a:gd name="T76" fmla="*/ 966 w 2723"/>
                <a:gd name="T77" fmla="*/ 791 h 1091"/>
                <a:gd name="T78" fmla="*/ 1176 w 2723"/>
                <a:gd name="T79" fmla="*/ 779 h 1091"/>
                <a:gd name="T80" fmla="*/ 1278 w 2723"/>
                <a:gd name="T81" fmla="*/ 791 h 1091"/>
                <a:gd name="T82" fmla="*/ 1404 w 2723"/>
                <a:gd name="T83" fmla="*/ 845 h 1091"/>
                <a:gd name="T84" fmla="*/ 1416 w 2723"/>
                <a:gd name="T85" fmla="*/ 887 h 1091"/>
                <a:gd name="T86" fmla="*/ 1361 w 2723"/>
                <a:gd name="T87" fmla="*/ 923 h 1091"/>
                <a:gd name="T88" fmla="*/ 1385 w 2723"/>
                <a:gd name="T89" fmla="*/ 1007 h 1091"/>
                <a:gd name="T90" fmla="*/ 1494 w 2723"/>
                <a:gd name="T91" fmla="*/ 1085 h 1091"/>
                <a:gd name="T92" fmla="*/ 1697 w 2723"/>
                <a:gd name="T93" fmla="*/ 1043 h 1091"/>
                <a:gd name="T94" fmla="*/ 1812 w 2723"/>
                <a:gd name="T95" fmla="*/ 989 h 1091"/>
                <a:gd name="T96" fmla="*/ 1973 w 2723"/>
                <a:gd name="T97" fmla="*/ 917 h 1091"/>
                <a:gd name="T98" fmla="*/ 2201 w 2723"/>
                <a:gd name="T99" fmla="*/ 899 h 1091"/>
                <a:gd name="T100" fmla="*/ 2364 w 2723"/>
                <a:gd name="T101" fmla="*/ 863 h 1091"/>
                <a:gd name="T102" fmla="*/ 2400 w 2723"/>
                <a:gd name="T103" fmla="*/ 743 h 1091"/>
                <a:gd name="T104" fmla="*/ 2471 w 2723"/>
                <a:gd name="T105" fmla="*/ 701 h 1091"/>
                <a:gd name="T106" fmla="*/ 2621 w 2723"/>
                <a:gd name="T107" fmla="*/ 504 h 1091"/>
                <a:gd name="T108" fmla="*/ 2693 w 2723"/>
                <a:gd name="T109" fmla="*/ 374 h 1091"/>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Lst>
              <a:ahLst/>
              <a:cxnLst>
                <a:cxn ang="T110">
                  <a:pos x="T0" y="T1"/>
                </a:cxn>
                <a:cxn ang="T111">
                  <a:pos x="T2" y="T3"/>
                </a:cxn>
                <a:cxn ang="T112">
                  <a:pos x="T4" y="T5"/>
                </a:cxn>
                <a:cxn ang="T113">
                  <a:pos x="T6" y="T7"/>
                </a:cxn>
                <a:cxn ang="T114">
                  <a:pos x="T8" y="T9"/>
                </a:cxn>
                <a:cxn ang="T115">
                  <a:pos x="T10" y="T11"/>
                </a:cxn>
                <a:cxn ang="T116">
                  <a:pos x="T12" y="T13"/>
                </a:cxn>
                <a:cxn ang="T117">
                  <a:pos x="T14" y="T15"/>
                </a:cxn>
                <a:cxn ang="T118">
                  <a:pos x="T16" y="T17"/>
                </a:cxn>
                <a:cxn ang="T119">
                  <a:pos x="T18" y="T19"/>
                </a:cxn>
                <a:cxn ang="T120">
                  <a:pos x="T20" y="T21"/>
                </a:cxn>
                <a:cxn ang="T121">
                  <a:pos x="T22" y="T23"/>
                </a:cxn>
                <a:cxn ang="T122">
                  <a:pos x="T24" y="T25"/>
                </a:cxn>
                <a:cxn ang="T123">
                  <a:pos x="T26" y="T27"/>
                </a:cxn>
                <a:cxn ang="T124">
                  <a:pos x="T28" y="T29"/>
                </a:cxn>
                <a:cxn ang="T125">
                  <a:pos x="T30" y="T31"/>
                </a:cxn>
                <a:cxn ang="T126">
                  <a:pos x="T32" y="T33"/>
                </a:cxn>
                <a:cxn ang="T127">
                  <a:pos x="T34" y="T35"/>
                </a:cxn>
                <a:cxn ang="T128">
                  <a:pos x="T36" y="T37"/>
                </a:cxn>
                <a:cxn ang="T129">
                  <a:pos x="T38" y="T39"/>
                </a:cxn>
                <a:cxn ang="T130">
                  <a:pos x="T40" y="T41"/>
                </a:cxn>
                <a:cxn ang="T131">
                  <a:pos x="T42" y="T43"/>
                </a:cxn>
                <a:cxn ang="T132">
                  <a:pos x="T44" y="T45"/>
                </a:cxn>
                <a:cxn ang="T133">
                  <a:pos x="T46" y="T47"/>
                </a:cxn>
                <a:cxn ang="T134">
                  <a:pos x="T48" y="T49"/>
                </a:cxn>
                <a:cxn ang="T135">
                  <a:pos x="T50" y="T51"/>
                </a:cxn>
                <a:cxn ang="T136">
                  <a:pos x="T52" y="T53"/>
                </a:cxn>
                <a:cxn ang="T137">
                  <a:pos x="T54" y="T55"/>
                </a:cxn>
                <a:cxn ang="T138">
                  <a:pos x="T56" y="T57"/>
                </a:cxn>
                <a:cxn ang="T139">
                  <a:pos x="T58" y="T59"/>
                </a:cxn>
                <a:cxn ang="T140">
                  <a:pos x="T60" y="T61"/>
                </a:cxn>
                <a:cxn ang="T141">
                  <a:pos x="T62" y="T63"/>
                </a:cxn>
                <a:cxn ang="T142">
                  <a:pos x="T64" y="T65"/>
                </a:cxn>
                <a:cxn ang="T143">
                  <a:pos x="T66" y="T67"/>
                </a:cxn>
                <a:cxn ang="T144">
                  <a:pos x="T68" y="T69"/>
                </a:cxn>
                <a:cxn ang="T145">
                  <a:pos x="T70" y="T71"/>
                </a:cxn>
                <a:cxn ang="T146">
                  <a:pos x="T72" y="T73"/>
                </a:cxn>
                <a:cxn ang="T147">
                  <a:pos x="T74" y="T75"/>
                </a:cxn>
                <a:cxn ang="T148">
                  <a:pos x="T76" y="T77"/>
                </a:cxn>
                <a:cxn ang="T149">
                  <a:pos x="T78" y="T79"/>
                </a:cxn>
                <a:cxn ang="T150">
                  <a:pos x="T80" y="T81"/>
                </a:cxn>
                <a:cxn ang="T151">
                  <a:pos x="T82" y="T83"/>
                </a:cxn>
                <a:cxn ang="T152">
                  <a:pos x="T84" y="T85"/>
                </a:cxn>
                <a:cxn ang="T153">
                  <a:pos x="T86" y="T87"/>
                </a:cxn>
                <a:cxn ang="T154">
                  <a:pos x="T88" y="T89"/>
                </a:cxn>
                <a:cxn ang="T155">
                  <a:pos x="T90" y="T91"/>
                </a:cxn>
                <a:cxn ang="T156">
                  <a:pos x="T92" y="T93"/>
                </a:cxn>
                <a:cxn ang="T157">
                  <a:pos x="T94" y="T95"/>
                </a:cxn>
                <a:cxn ang="T158">
                  <a:pos x="T96" y="T97"/>
                </a:cxn>
                <a:cxn ang="T159">
                  <a:pos x="T98" y="T99"/>
                </a:cxn>
                <a:cxn ang="T160">
                  <a:pos x="T100" y="T101"/>
                </a:cxn>
                <a:cxn ang="T161">
                  <a:pos x="T102" y="T103"/>
                </a:cxn>
                <a:cxn ang="T162">
                  <a:pos x="T104" y="T105"/>
                </a:cxn>
                <a:cxn ang="T163">
                  <a:pos x="T106" y="T107"/>
                </a:cxn>
                <a:cxn ang="T164">
                  <a:pos x="T108" y="T109"/>
                </a:cxn>
              </a:cxnLst>
              <a:rect l="0" t="0" r="r" b="b"/>
              <a:pathLst>
                <a:path w="2723" h="1091">
                  <a:moveTo>
                    <a:pt x="2723" y="299"/>
                  </a:moveTo>
                  <a:lnTo>
                    <a:pt x="2715" y="240"/>
                  </a:lnTo>
                  <a:lnTo>
                    <a:pt x="2656" y="195"/>
                  </a:lnTo>
                  <a:lnTo>
                    <a:pt x="2370" y="72"/>
                  </a:lnTo>
                  <a:lnTo>
                    <a:pt x="2303" y="54"/>
                  </a:lnTo>
                  <a:lnTo>
                    <a:pt x="2585" y="186"/>
                  </a:lnTo>
                  <a:lnTo>
                    <a:pt x="2591" y="192"/>
                  </a:lnTo>
                  <a:lnTo>
                    <a:pt x="2597" y="198"/>
                  </a:lnTo>
                  <a:lnTo>
                    <a:pt x="2621" y="228"/>
                  </a:lnTo>
                  <a:lnTo>
                    <a:pt x="2639" y="258"/>
                  </a:lnTo>
                  <a:lnTo>
                    <a:pt x="2646" y="270"/>
                  </a:lnTo>
                  <a:lnTo>
                    <a:pt x="2639" y="276"/>
                  </a:lnTo>
                  <a:lnTo>
                    <a:pt x="2603" y="282"/>
                  </a:lnTo>
                  <a:lnTo>
                    <a:pt x="2555" y="282"/>
                  </a:lnTo>
                  <a:lnTo>
                    <a:pt x="2507" y="276"/>
                  </a:lnTo>
                  <a:lnTo>
                    <a:pt x="2453" y="264"/>
                  </a:lnTo>
                  <a:lnTo>
                    <a:pt x="2394" y="246"/>
                  </a:lnTo>
                  <a:lnTo>
                    <a:pt x="2340" y="222"/>
                  </a:lnTo>
                  <a:lnTo>
                    <a:pt x="2321" y="216"/>
                  </a:lnTo>
                  <a:lnTo>
                    <a:pt x="2297" y="204"/>
                  </a:lnTo>
                  <a:lnTo>
                    <a:pt x="2171" y="126"/>
                  </a:lnTo>
                  <a:lnTo>
                    <a:pt x="2165" y="120"/>
                  </a:lnTo>
                  <a:lnTo>
                    <a:pt x="2154" y="102"/>
                  </a:lnTo>
                  <a:lnTo>
                    <a:pt x="2112" y="66"/>
                  </a:lnTo>
                  <a:lnTo>
                    <a:pt x="2064" y="24"/>
                  </a:lnTo>
                  <a:lnTo>
                    <a:pt x="2046" y="6"/>
                  </a:lnTo>
                  <a:lnTo>
                    <a:pt x="2034" y="0"/>
                  </a:lnTo>
                  <a:lnTo>
                    <a:pt x="2088" y="72"/>
                  </a:lnTo>
                  <a:lnTo>
                    <a:pt x="2106" y="108"/>
                  </a:lnTo>
                  <a:lnTo>
                    <a:pt x="2106" y="114"/>
                  </a:lnTo>
                  <a:lnTo>
                    <a:pt x="2112" y="114"/>
                  </a:lnTo>
                  <a:lnTo>
                    <a:pt x="2406" y="516"/>
                  </a:lnTo>
                  <a:lnTo>
                    <a:pt x="2412" y="534"/>
                  </a:lnTo>
                  <a:lnTo>
                    <a:pt x="2412" y="552"/>
                  </a:lnTo>
                  <a:lnTo>
                    <a:pt x="2394" y="576"/>
                  </a:lnTo>
                  <a:lnTo>
                    <a:pt x="2364" y="588"/>
                  </a:lnTo>
                  <a:lnTo>
                    <a:pt x="2321" y="588"/>
                  </a:lnTo>
                  <a:lnTo>
                    <a:pt x="2279" y="564"/>
                  </a:lnTo>
                  <a:lnTo>
                    <a:pt x="2237" y="534"/>
                  </a:lnTo>
                  <a:lnTo>
                    <a:pt x="2201" y="504"/>
                  </a:lnTo>
                  <a:lnTo>
                    <a:pt x="2195" y="498"/>
                  </a:lnTo>
                  <a:lnTo>
                    <a:pt x="2189" y="492"/>
                  </a:lnTo>
                  <a:lnTo>
                    <a:pt x="2171" y="462"/>
                  </a:lnTo>
                  <a:lnTo>
                    <a:pt x="2142" y="420"/>
                  </a:lnTo>
                  <a:lnTo>
                    <a:pt x="2100" y="378"/>
                  </a:lnTo>
                  <a:lnTo>
                    <a:pt x="2058" y="330"/>
                  </a:lnTo>
                  <a:lnTo>
                    <a:pt x="2040" y="318"/>
                  </a:lnTo>
                  <a:lnTo>
                    <a:pt x="2028" y="300"/>
                  </a:lnTo>
                  <a:lnTo>
                    <a:pt x="2009" y="264"/>
                  </a:lnTo>
                  <a:lnTo>
                    <a:pt x="1991" y="234"/>
                  </a:lnTo>
                  <a:lnTo>
                    <a:pt x="1985" y="210"/>
                  </a:lnTo>
                  <a:lnTo>
                    <a:pt x="1973" y="192"/>
                  </a:lnTo>
                  <a:lnTo>
                    <a:pt x="1967" y="180"/>
                  </a:lnTo>
                  <a:lnTo>
                    <a:pt x="1949" y="174"/>
                  </a:lnTo>
                  <a:lnTo>
                    <a:pt x="1907" y="156"/>
                  </a:lnTo>
                  <a:lnTo>
                    <a:pt x="1860" y="138"/>
                  </a:lnTo>
                  <a:lnTo>
                    <a:pt x="1836" y="132"/>
                  </a:lnTo>
                  <a:lnTo>
                    <a:pt x="1824" y="132"/>
                  </a:lnTo>
                  <a:lnTo>
                    <a:pt x="1806" y="132"/>
                  </a:lnTo>
                  <a:lnTo>
                    <a:pt x="1800" y="138"/>
                  </a:lnTo>
                  <a:lnTo>
                    <a:pt x="1794" y="144"/>
                  </a:lnTo>
                  <a:lnTo>
                    <a:pt x="1842" y="156"/>
                  </a:lnTo>
                  <a:lnTo>
                    <a:pt x="1872" y="180"/>
                  </a:lnTo>
                  <a:lnTo>
                    <a:pt x="1889" y="204"/>
                  </a:lnTo>
                  <a:lnTo>
                    <a:pt x="1895" y="222"/>
                  </a:lnTo>
                  <a:lnTo>
                    <a:pt x="1889" y="240"/>
                  </a:lnTo>
                  <a:lnTo>
                    <a:pt x="1901" y="270"/>
                  </a:lnTo>
                  <a:lnTo>
                    <a:pt x="1919" y="318"/>
                  </a:lnTo>
                  <a:lnTo>
                    <a:pt x="1943" y="366"/>
                  </a:lnTo>
                  <a:lnTo>
                    <a:pt x="1991" y="480"/>
                  </a:lnTo>
                  <a:lnTo>
                    <a:pt x="2021" y="534"/>
                  </a:lnTo>
                  <a:lnTo>
                    <a:pt x="2040" y="582"/>
                  </a:lnTo>
                  <a:lnTo>
                    <a:pt x="2064" y="630"/>
                  </a:lnTo>
                  <a:lnTo>
                    <a:pt x="2076" y="666"/>
                  </a:lnTo>
                  <a:lnTo>
                    <a:pt x="2082" y="683"/>
                  </a:lnTo>
                  <a:lnTo>
                    <a:pt x="2070" y="695"/>
                  </a:lnTo>
                  <a:lnTo>
                    <a:pt x="2052" y="695"/>
                  </a:lnTo>
                  <a:lnTo>
                    <a:pt x="2021" y="695"/>
                  </a:lnTo>
                  <a:lnTo>
                    <a:pt x="1997" y="695"/>
                  </a:lnTo>
                  <a:lnTo>
                    <a:pt x="1973" y="689"/>
                  </a:lnTo>
                  <a:lnTo>
                    <a:pt x="1955" y="683"/>
                  </a:lnTo>
                  <a:lnTo>
                    <a:pt x="1949" y="683"/>
                  </a:lnTo>
                  <a:lnTo>
                    <a:pt x="1949" y="677"/>
                  </a:lnTo>
                  <a:lnTo>
                    <a:pt x="1943" y="672"/>
                  </a:lnTo>
                  <a:lnTo>
                    <a:pt x="1913" y="636"/>
                  </a:lnTo>
                  <a:lnTo>
                    <a:pt x="1806" y="324"/>
                  </a:lnTo>
                  <a:lnTo>
                    <a:pt x="1776" y="330"/>
                  </a:lnTo>
                  <a:lnTo>
                    <a:pt x="1746" y="330"/>
                  </a:lnTo>
                  <a:lnTo>
                    <a:pt x="1703" y="312"/>
                  </a:lnTo>
                  <a:lnTo>
                    <a:pt x="1673" y="288"/>
                  </a:lnTo>
                  <a:lnTo>
                    <a:pt x="1667" y="276"/>
                  </a:lnTo>
                  <a:lnTo>
                    <a:pt x="1655" y="270"/>
                  </a:lnTo>
                  <a:lnTo>
                    <a:pt x="1637" y="276"/>
                  </a:lnTo>
                  <a:lnTo>
                    <a:pt x="1631" y="288"/>
                  </a:lnTo>
                  <a:lnTo>
                    <a:pt x="1625" y="306"/>
                  </a:lnTo>
                  <a:lnTo>
                    <a:pt x="1625" y="312"/>
                  </a:lnTo>
                  <a:lnTo>
                    <a:pt x="1643" y="318"/>
                  </a:lnTo>
                  <a:lnTo>
                    <a:pt x="1655" y="336"/>
                  </a:lnTo>
                  <a:lnTo>
                    <a:pt x="1667" y="366"/>
                  </a:lnTo>
                  <a:lnTo>
                    <a:pt x="1673" y="402"/>
                  </a:lnTo>
                  <a:lnTo>
                    <a:pt x="1673" y="408"/>
                  </a:lnTo>
                  <a:lnTo>
                    <a:pt x="1673" y="414"/>
                  </a:lnTo>
                  <a:lnTo>
                    <a:pt x="1716" y="761"/>
                  </a:lnTo>
                  <a:lnTo>
                    <a:pt x="1716" y="773"/>
                  </a:lnTo>
                  <a:lnTo>
                    <a:pt x="1716" y="779"/>
                  </a:lnTo>
                  <a:lnTo>
                    <a:pt x="1709" y="773"/>
                  </a:lnTo>
                  <a:lnTo>
                    <a:pt x="1703" y="755"/>
                  </a:lnTo>
                  <a:lnTo>
                    <a:pt x="1697" y="749"/>
                  </a:lnTo>
                  <a:lnTo>
                    <a:pt x="1691" y="737"/>
                  </a:lnTo>
                  <a:lnTo>
                    <a:pt x="1679" y="713"/>
                  </a:lnTo>
                  <a:lnTo>
                    <a:pt x="1661" y="672"/>
                  </a:lnTo>
                  <a:lnTo>
                    <a:pt x="1643" y="630"/>
                  </a:lnTo>
                  <a:lnTo>
                    <a:pt x="1613" y="582"/>
                  </a:lnTo>
                  <a:lnTo>
                    <a:pt x="1589" y="540"/>
                  </a:lnTo>
                  <a:lnTo>
                    <a:pt x="1560" y="510"/>
                  </a:lnTo>
                  <a:lnTo>
                    <a:pt x="1536" y="492"/>
                  </a:lnTo>
                  <a:lnTo>
                    <a:pt x="1494" y="480"/>
                  </a:lnTo>
                  <a:lnTo>
                    <a:pt x="1446" y="480"/>
                  </a:lnTo>
                  <a:lnTo>
                    <a:pt x="1397" y="486"/>
                  </a:lnTo>
                  <a:lnTo>
                    <a:pt x="1349" y="498"/>
                  </a:lnTo>
                  <a:lnTo>
                    <a:pt x="1248" y="528"/>
                  </a:lnTo>
                  <a:lnTo>
                    <a:pt x="1158" y="570"/>
                  </a:lnTo>
                  <a:lnTo>
                    <a:pt x="1104" y="600"/>
                  </a:lnTo>
                  <a:lnTo>
                    <a:pt x="1037" y="624"/>
                  </a:lnTo>
                  <a:lnTo>
                    <a:pt x="996" y="630"/>
                  </a:lnTo>
                  <a:lnTo>
                    <a:pt x="948" y="630"/>
                  </a:lnTo>
                  <a:lnTo>
                    <a:pt x="900" y="618"/>
                  </a:lnTo>
                  <a:lnTo>
                    <a:pt x="840" y="588"/>
                  </a:lnTo>
                  <a:lnTo>
                    <a:pt x="714" y="534"/>
                  </a:lnTo>
                  <a:lnTo>
                    <a:pt x="582" y="474"/>
                  </a:lnTo>
                  <a:lnTo>
                    <a:pt x="443" y="408"/>
                  </a:lnTo>
                  <a:lnTo>
                    <a:pt x="318" y="348"/>
                  </a:lnTo>
                  <a:lnTo>
                    <a:pt x="198" y="288"/>
                  </a:lnTo>
                  <a:lnTo>
                    <a:pt x="149" y="264"/>
                  </a:lnTo>
                  <a:lnTo>
                    <a:pt x="102" y="240"/>
                  </a:lnTo>
                  <a:lnTo>
                    <a:pt x="0" y="187"/>
                  </a:lnTo>
                  <a:lnTo>
                    <a:pt x="0" y="460"/>
                  </a:lnTo>
                  <a:lnTo>
                    <a:pt x="36" y="474"/>
                  </a:lnTo>
                  <a:lnTo>
                    <a:pt x="149" y="516"/>
                  </a:lnTo>
                  <a:lnTo>
                    <a:pt x="216" y="540"/>
                  </a:lnTo>
                  <a:lnTo>
                    <a:pt x="288" y="570"/>
                  </a:lnTo>
                  <a:lnTo>
                    <a:pt x="348" y="594"/>
                  </a:lnTo>
                  <a:lnTo>
                    <a:pt x="396" y="618"/>
                  </a:lnTo>
                  <a:lnTo>
                    <a:pt x="432" y="636"/>
                  </a:lnTo>
                  <a:lnTo>
                    <a:pt x="461" y="654"/>
                  </a:lnTo>
                  <a:lnTo>
                    <a:pt x="504" y="672"/>
                  </a:lnTo>
                  <a:lnTo>
                    <a:pt x="588" y="707"/>
                  </a:lnTo>
                  <a:lnTo>
                    <a:pt x="684" y="743"/>
                  </a:lnTo>
                  <a:lnTo>
                    <a:pt x="725" y="755"/>
                  </a:lnTo>
                  <a:lnTo>
                    <a:pt x="761" y="767"/>
                  </a:lnTo>
                  <a:lnTo>
                    <a:pt x="828" y="779"/>
                  </a:lnTo>
                  <a:lnTo>
                    <a:pt x="894" y="785"/>
                  </a:lnTo>
                  <a:lnTo>
                    <a:pt x="966" y="791"/>
                  </a:lnTo>
                  <a:lnTo>
                    <a:pt x="1031" y="791"/>
                  </a:lnTo>
                  <a:lnTo>
                    <a:pt x="1092" y="785"/>
                  </a:lnTo>
                  <a:lnTo>
                    <a:pt x="1146" y="785"/>
                  </a:lnTo>
                  <a:lnTo>
                    <a:pt x="1176" y="779"/>
                  </a:lnTo>
                  <a:lnTo>
                    <a:pt x="1188" y="779"/>
                  </a:lnTo>
                  <a:lnTo>
                    <a:pt x="1236" y="785"/>
                  </a:lnTo>
                  <a:lnTo>
                    <a:pt x="1278" y="791"/>
                  </a:lnTo>
                  <a:lnTo>
                    <a:pt x="1307" y="803"/>
                  </a:lnTo>
                  <a:lnTo>
                    <a:pt x="1337" y="809"/>
                  </a:lnTo>
                  <a:lnTo>
                    <a:pt x="1379" y="827"/>
                  </a:lnTo>
                  <a:lnTo>
                    <a:pt x="1404" y="845"/>
                  </a:lnTo>
                  <a:lnTo>
                    <a:pt x="1416" y="863"/>
                  </a:lnTo>
                  <a:lnTo>
                    <a:pt x="1416" y="875"/>
                  </a:lnTo>
                  <a:lnTo>
                    <a:pt x="1416" y="881"/>
                  </a:lnTo>
                  <a:lnTo>
                    <a:pt x="1416" y="887"/>
                  </a:lnTo>
                  <a:lnTo>
                    <a:pt x="1410" y="887"/>
                  </a:lnTo>
                  <a:lnTo>
                    <a:pt x="1397" y="893"/>
                  </a:lnTo>
                  <a:lnTo>
                    <a:pt x="1379" y="905"/>
                  </a:lnTo>
                  <a:lnTo>
                    <a:pt x="1361" y="923"/>
                  </a:lnTo>
                  <a:lnTo>
                    <a:pt x="1355" y="941"/>
                  </a:lnTo>
                  <a:lnTo>
                    <a:pt x="1361" y="971"/>
                  </a:lnTo>
                  <a:lnTo>
                    <a:pt x="1367" y="989"/>
                  </a:lnTo>
                  <a:lnTo>
                    <a:pt x="1385" y="1007"/>
                  </a:lnTo>
                  <a:lnTo>
                    <a:pt x="1404" y="1025"/>
                  </a:lnTo>
                  <a:lnTo>
                    <a:pt x="1434" y="1049"/>
                  </a:lnTo>
                  <a:lnTo>
                    <a:pt x="1464" y="1067"/>
                  </a:lnTo>
                  <a:lnTo>
                    <a:pt x="1494" y="1085"/>
                  </a:lnTo>
                  <a:lnTo>
                    <a:pt x="1554" y="1091"/>
                  </a:lnTo>
                  <a:lnTo>
                    <a:pt x="1607" y="1085"/>
                  </a:lnTo>
                  <a:lnTo>
                    <a:pt x="1661" y="1067"/>
                  </a:lnTo>
                  <a:lnTo>
                    <a:pt x="1697" y="1043"/>
                  </a:lnTo>
                  <a:lnTo>
                    <a:pt x="1734" y="1019"/>
                  </a:lnTo>
                  <a:lnTo>
                    <a:pt x="1752" y="995"/>
                  </a:lnTo>
                  <a:lnTo>
                    <a:pt x="1758" y="989"/>
                  </a:lnTo>
                  <a:lnTo>
                    <a:pt x="1812" y="989"/>
                  </a:lnTo>
                  <a:lnTo>
                    <a:pt x="1860" y="983"/>
                  </a:lnTo>
                  <a:lnTo>
                    <a:pt x="1907" y="965"/>
                  </a:lnTo>
                  <a:lnTo>
                    <a:pt x="1943" y="941"/>
                  </a:lnTo>
                  <a:lnTo>
                    <a:pt x="1973" y="917"/>
                  </a:lnTo>
                  <a:lnTo>
                    <a:pt x="2003" y="899"/>
                  </a:lnTo>
                  <a:lnTo>
                    <a:pt x="2015" y="881"/>
                  </a:lnTo>
                  <a:lnTo>
                    <a:pt x="2021" y="875"/>
                  </a:lnTo>
                  <a:lnTo>
                    <a:pt x="2201" y="899"/>
                  </a:lnTo>
                  <a:lnTo>
                    <a:pt x="2243" y="905"/>
                  </a:lnTo>
                  <a:lnTo>
                    <a:pt x="2273" y="899"/>
                  </a:lnTo>
                  <a:lnTo>
                    <a:pt x="2327" y="887"/>
                  </a:lnTo>
                  <a:lnTo>
                    <a:pt x="2364" y="863"/>
                  </a:lnTo>
                  <a:lnTo>
                    <a:pt x="2388" y="827"/>
                  </a:lnTo>
                  <a:lnTo>
                    <a:pt x="2400" y="797"/>
                  </a:lnTo>
                  <a:lnTo>
                    <a:pt x="2400" y="767"/>
                  </a:lnTo>
                  <a:lnTo>
                    <a:pt x="2400" y="743"/>
                  </a:lnTo>
                  <a:lnTo>
                    <a:pt x="2400" y="737"/>
                  </a:lnTo>
                  <a:lnTo>
                    <a:pt x="2418" y="737"/>
                  </a:lnTo>
                  <a:lnTo>
                    <a:pt x="2436" y="731"/>
                  </a:lnTo>
                  <a:lnTo>
                    <a:pt x="2471" y="701"/>
                  </a:lnTo>
                  <a:lnTo>
                    <a:pt x="2513" y="660"/>
                  </a:lnTo>
                  <a:lnTo>
                    <a:pt x="2555" y="606"/>
                  </a:lnTo>
                  <a:lnTo>
                    <a:pt x="2591" y="552"/>
                  </a:lnTo>
                  <a:lnTo>
                    <a:pt x="2621" y="504"/>
                  </a:lnTo>
                  <a:lnTo>
                    <a:pt x="2639" y="468"/>
                  </a:lnTo>
                  <a:lnTo>
                    <a:pt x="2646" y="462"/>
                  </a:lnTo>
                  <a:lnTo>
                    <a:pt x="2646" y="456"/>
                  </a:lnTo>
                  <a:lnTo>
                    <a:pt x="2693" y="374"/>
                  </a:lnTo>
                  <a:lnTo>
                    <a:pt x="2723" y="299"/>
                  </a:lnTo>
                  <a:close/>
                </a:path>
              </a:pathLst>
            </a:custGeom>
            <a:solidFill>
              <a:schemeClr val="bg1"/>
            </a:solidFill>
            <a:ln>
              <a:noFill/>
            </a:ln>
            <a:extLst>
              <a:ext uri="{91240B29-F687-4F45-9708-019B960494DF}">
                <a14:hiddenLine xmlns:a14="http://schemas.microsoft.com/office/drawing/2010/main" w="9525">
                  <a:solidFill>
                    <a:schemeClr val="tx1"/>
                  </a:solidFill>
                  <a:round/>
                  <a:headEnd/>
                  <a:tailEnd/>
                </a14:hiddenLine>
              </a:ext>
            </a:extLst>
          </p:spPr>
          <p:txBody>
            <a:bodyPr/>
            <a:lstStyle/>
            <a:p>
              <a:endParaRPr lang="en-US"/>
            </a:p>
          </p:txBody>
        </p:sp>
      </p:grpSp>
      <p:sp>
        <p:nvSpPr>
          <p:cNvPr id="4114" name="Rectangle 18">
            <a:extLst>
              <a:ext uri="{FF2B5EF4-FFF2-40B4-BE49-F238E27FC236}">
                <a16:creationId xmlns:a16="http://schemas.microsoft.com/office/drawing/2014/main" id="{119D92D8-EEC5-1FBC-A003-1342980824E1}"/>
              </a:ext>
            </a:extLst>
          </p:cNvPr>
          <p:cNvSpPr>
            <a:spLocks noGrp="1" noChangeArrowheads="1"/>
          </p:cNvSpPr>
          <p:nvPr>
            <p:ph type="title"/>
          </p:nvPr>
        </p:nvSpPr>
        <p:spPr bwMode="auto">
          <a:xfrm>
            <a:off x="609600" y="274638"/>
            <a:ext cx="10972800" cy="1143000"/>
          </a:xfrm>
          <a:prstGeom prst="rect">
            <a:avLst/>
          </a:prstGeom>
          <a:noFill/>
          <a:ln>
            <a:noFill/>
          </a:ln>
          <a:effectLst/>
        </p:spPr>
        <p:txBody>
          <a:bodyPr vert="horz" wrap="square" lIns="91440" tIns="45720" rIns="91440" bIns="45720" numCol="1" anchor="ctr" anchorCtr="1" compatLnSpc="1">
            <a:prstTxWarp prst="textNoShape">
              <a:avLst/>
            </a:prstTxWarp>
          </a:bodyPr>
          <a:lstStyle/>
          <a:p>
            <a:pPr lvl="0"/>
            <a:r>
              <a:rPr lang="en-US"/>
              <a:t>Click to edit Master title style</a:t>
            </a:r>
          </a:p>
        </p:txBody>
      </p:sp>
      <p:sp>
        <p:nvSpPr>
          <p:cNvPr id="4115" name="Rectangle 19">
            <a:extLst>
              <a:ext uri="{FF2B5EF4-FFF2-40B4-BE49-F238E27FC236}">
                <a16:creationId xmlns:a16="http://schemas.microsoft.com/office/drawing/2014/main" id="{F87A30F4-0519-81B9-199C-C9EAEDB92F60}"/>
              </a:ext>
            </a:extLst>
          </p:cNvPr>
          <p:cNvSpPr>
            <a:spLocks noGrp="1" noChangeArrowheads="1"/>
          </p:cNvSpPr>
          <p:nvPr>
            <p:ph type="dt" sz="half" idx="2"/>
          </p:nvPr>
        </p:nvSpPr>
        <p:spPr bwMode="auto">
          <a:xfrm>
            <a:off x="609600" y="6248400"/>
            <a:ext cx="2844800" cy="457200"/>
          </a:xfrm>
          <a:prstGeom prst="rect">
            <a:avLst/>
          </a:prstGeom>
          <a:noFill/>
          <a:ln>
            <a:noFill/>
          </a:ln>
          <a:effectLst/>
        </p:spPr>
        <p:txBody>
          <a:bodyPr vert="horz" wrap="square" lIns="91440" tIns="45720" rIns="91440" bIns="45720" numCol="1" anchor="b" anchorCtr="0" compatLnSpc="1">
            <a:prstTxWarp prst="textNoShape">
              <a:avLst/>
            </a:prstTxWarp>
          </a:bodyPr>
          <a:lstStyle>
            <a:lvl1pPr algn="l" eaLnBrk="1" hangingPunct="1">
              <a:defRPr sz="1200"/>
            </a:lvl1pPr>
          </a:lstStyle>
          <a:p>
            <a:pPr>
              <a:defRPr/>
            </a:pPr>
            <a:endParaRPr lang="en-US"/>
          </a:p>
        </p:txBody>
      </p:sp>
      <p:sp>
        <p:nvSpPr>
          <p:cNvPr id="4116" name="Rectangle 20">
            <a:extLst>
              <a:ext uri="{FF2B5EF4-FFF2-40B4-BE49-F238E27FC236}">
                <a16:creationId xmlns:a16="http://schemas.microsoft.com/office/drawing/2014/main" id="{38AD1235-DFD0-1915-6F22-D5A7C0145494}"/>
              </a:ext>
            </a:extLst>
          </p:cNvPr>
          <p:cNvSpPr>
            <a:spLocks noGrp="1" noChangeArrowheads="1"/>
          </p:cNvSpPr>
          <p:nvPr>
            <p:ph type="ftr" sz="quarter" idx="3"/>
          </p:nvPr>
        </p:nvSpPr>
        <p:spPr bwMode="auto">
          <a:xfrm>
            <a:off x="4165600" y="6248400"/>
            <a:ext cx="3860800" cy="457200"/>
          </a:xfrm>
          <a:prstGeom prst="rect">
            <a:avLst/>
          </a:prstGeom>
          <a:noFill/>
          <a:ln>
            <a:noFill/>
          </a:ln>
          <a:effectLst/>
        </p:spPr>
        <p:txBody>
          <a:bodyPr vert="horz" wrap="square" lIns="91440" tIns="45720" rIns="91440" bIns="45720" numCol="1" anchor="b" anchorCtr="0" compatLnSpc="1">
            <a:prstTxWarp prst="textNoShape">
              <a:avLst/>
            </a:prstTxWarp>
          </a:bodyPr>
          <a:lstStyle>
            <a:lvl1pPr algn="ctr" eaLnBrk="1" hangingPunct="1">
              <a:defRPr sz="1200"/>
            </a:lvl1pPr>
          </a:lstStyle>
          <a:p>
            <a:pPr>
              <a:defRPr/>
            </a:pPr>
            <a:endParaRPr lang="en-US"/>
          </a:p>
        </p:txBody>
      </p:sp>
      <p:sp>
        <p:nvSpPr>
          <p:cNvPr id="4117" name="Rectangle 21">
            <a:extLst>
              <a:ext uri="{FF2B5EF4-FFF2-40B4-BE49-F238E27FC236}">
                <a16:creationId xmlns:a16="http://schemas.microsoft.com/office/drawing/2014/main" id="{4DBA8AA1-8B09-1F39-7448-5A8F581EDCAE}"/>
              </a:ext>
            </a:extLst>
          </p:cNvPr>
          <p:cNvSpPr>
            <a:spLocks noGrp="1" noChangeArrowheads="1"/>
          </p:cNvSpPr>
          <p:nvPr>
            <p:ph type="sldNum" sz="quarter" idx="4"/>
          </p:nvPr>
        </p:nvSpPr>
        <p:spPr bwMode="auto">
          <a:xfrm>
            <a:off x="8737600" y="6248400"/>
            <a:ext cx="2844800" cy="457200"/>
          </a:xfrm>
          <a:prstGeom prst="rect">
            <a:avLst/>
          </a:prstGeom>
          <a:noFill/>
          <a:ln>
            <a:noFill/>
          </a:ln>
          <a:effectLst/>
        </p:spPr>
        <p:txBody>
          <a:bodyPr vert="horz" wrap="square" lIns="91440" tIns="45720" rIns="91440" bIns="45720" numCol="1" anchor="b" anchorCtr="0" compatLnSpc="1">
            <a:prstTxWarp prst="textNoShape">
              <a:avLst/>
            </a:prstTxWarp>
          </a:bodyPr>
          <a:lstStyle>
            <a:lvl1pPr algn="r" eaLnBrk="1" hangingPunct="1">
              <a:defRPr sz="1200" smtClean="0"/>
            </a:lvl1pPr>
          </a:lstStyle>
          <a:p>
            <a:pPr>
              <a:defRPr/>
            </a:pPr>
            <a:fld id="{BEA9B6D9-D7CA-4836-8222-55171C9BFED3}" type="slidenum">
              <a:rPr lang="en-US" altLang="en-US"/>
              <a:pPr>
                <a:defRPr/>
              </a:pPr>
              <a:t>‹#›</a:t>
            </a:fld>
            <a:endParaRPr lang="en-US" altLang="en-US"/>
          </a:p>
        </p:txBody>
      </p:sp>
      <p:sp>
        <p:nvSpPr>
          <p:cNvPr id="4118" name="Rectangle 22">
            <a:extLst>
              <a:ext uri="{FF2B5EF4-FFF2-40B4-BE49-F238E27FC236}">
                <a16:creationId xmlns:a16="http://schemas.microsoft.com/office/drawing/2014/main" id="{F16A73B4-BE0D-98AE-9EB1-D844D0BE323B}"/>
              </a:ext>
            </a:extLst>
          </p:cNvPr>
          <p:cNvSpPr>
            <a:spLocks noGrp="1" noChangeArrowheads="1"/>
          </p:cNvSpPr>
          <p:nvPr>
            <p:ph type="body" idx="1"/>
          </p:nvPr>
        </p:nvSpPr>
        <p:spPr bwMode="auto">
          <a:xfrm>
            <a:off x="609600" y="1600200"/>
            <a:ext cx="10972800" cy="4495800"/>
          </a:xfrm>
          <a:prstGeom prst="rect">
            <a:avLst/>
          </a:prstGeom>
          <a:noFill/>
          <a:ln>
            <a:noFill/>
          </a:ln>
          <a:effectLst/>
        </p:spPr>
        <p:txBody>
          <a:bodyPr vert="horz" wrap="square" lIns="91440" tIns="45720" rIns="91440" bIns="45720" numCol="1" anchor="t" anchorCtr="0" compatLnSpc="1">
            <a:prstTxWarp prst="textNoShape">
              <a:avLst/>
            </a:prstTxWarp>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3098345005"/>
      </p:ext>
    </p:extLst>
  </p:cSld>
  <p:clrMap bg1="dk2" tx1="lt1" bg2="dk1" tx2="lt2" accent1="accent1" accent2="accent2" accent3="accent3" accent4="accent4" accent5="accent5" accent6="accent6" hlink="hlink" folHlink="folHlink"/>
  <p:sldLayoutIdLst>
    <p:sldLayoutId id="2147483902" r:id="rId1"/>
    <p:sldLayoutId id="2147483903" r:id="rId2"/>
    <p:sldLayoutId id="2147483904" r:id="rId3"/>
    <p:sldLayoutId id="2147483905" r:id="rId4"/>
    <p:sldLayoutId id="2147483906" r:id="rId5"/>
    <p:sldLayoutId id="2147483907" r:id="rId6"/>
    <p:sldLayoutId id="2147483908" r:id="rId7"/>
    <p:sldLayoutId id="2147483909" r:id="rId8"/>
    <p:sldLayoutId id="2147483910" r:id="rId9"/>
    <p:sldLayoutId id="2147483911" r:id="rId10"/>
    <p:sldLayoutId id="2147483912" r:id="rId11"/>
    <p:sldLayoutId id="2147483913" r:id="rId12"/>
    <p:sldLayoutId id="2147483914" r:id="rId13"/>
  </p:sldLayoutIdLst>
  <p:txStyles>
    <p:titleStyle>
      <a:lvl1pPr algn="ctr" rtl="0" eaLnBrk="0" fontAlgn="base" hangingPunct="0">
        <a:spcBef>
          <a:spcPct val="0"/>
        </a:spcBef>
        <a:spcAft>
          <a:spcPct val="0"/>
        </a:spcAft>
        <a:defRPr sz="4400" b="1">
          <a:solidFill>
            <a:schemeClr val="tx2"/>
          </a:solidFill>
          <a:effectLst>
            <a:outerShdw blurRad="38100" dist="38100" dir="2700000" algn="tl">
              <a:srgbClr val="000000"/>
            </a:outerShdw>
          </a:effectLst>
          <a:latin typeface="+mj-lt"/>
          <a:ea typeface="+mj-ea"/>
          <a:cs typeface="+mj-cs"/>
        </a:defRPr>
      </a:lvl1pPr>
      <a:lvl2pPr algn="ctr" rtl="0" eaLnBrk="0" fontAlgn="base" hangingPunct="0">
        <a:spcBef>
          <a:spcPct val="0"/>
        </a:spcBef>
        <a:spcAft>
          <a:spcPct val="0"/>
        </a:spcAft>
        <a:defRPr sz="4400" b="1">
          <a:solidFill>
            <a:schemeClr val="tx2"/>
          </a:solidFill>
          <a:effectLst>
            <a:outerShdw blurRad="38100" dist="38100" dir="2700000" algn="tl">
              <a:srgbClr val="000000"/>
            </a:outerShdw>
          </a:effectLst>
          <a:latin typeface="Garamond" pitchFamily="18" charset="0"/>
        </a:defRPr>
      </a:lvl2pPr>
      <a:lvl3pPr algn="ctr" rtl="0" eaLnBrk="0" fontAlgn="base" hangingPunct="0">
        <a:spcBef>
          <a:spcPct val="0"/>
        </a:spcBef>
        <a:spcAft>
          <a:spcPct val="0"/>
        </a:spcAft>
        <a:defRPr sz="4400" b="1">
          <a:solidFill>
            <a:schemeClr val="tx2"/>
          </a:solidFill>
          <a:effectLst>
            <a:outerShdw blurRad="38100" dist="38100" dir="2700000" algn="tl">
              <a:srgbClr val="000000"/>
            </a:outerShdw>
          </a:effectLst>
          <a:latin typeface="Garamond" pitchFamily="18" charset="0"/>
        </a:defRPr>
      </a:lvl3pPr>
      <a:lvl4pPr algn="ctr" rtl="0" eaLnBrk="0" fontAlgn="base" hangingPunct="0">
        <a:spcBef>
          <a:spcPct val="0"/>
        </a:spcBef>
        <a:spcAft>
          <a:spcPct val="0"/>
        </a:spcAft>
        <a:defRPr sz="4400" b="1">
          <a:solidFill>
            <a:schemeClr val="tx2"/>
          </a:solidFill>
          <a:effectLst>
            <a:outerShdw blurRad="38100" dist="38100" dir="2700000" algn="tl">
              <a:srgbClr val="000000"/>
            </a:outerShdw>
          </a:effectLst>
          <a:latin typeface="Garamond" pitchFamily="18" charset="0"/>
        </a:defRPr>
      </a:lvl4pPr>
      <a:lvl5pPr algn="ctr" rtl="0" eaLnBrk="0" fontAlgn="base" hangingPunct="0">
        <a:spcBef>
          <a:spcPct val="0"/>
        </a:spcBef>
        <a:spcAft>
          <a:spcPct val="0"/>
        </a:spcAft>
        <a:defRPr sz="4400" b="1">
          <a:solidFill>
            <a:schemeClr val="tx2"/>
          </a:solidFill>
          <a:effectLst>
            <a:outerShdw blurRad="38100" dist="38100" dir="2700000" algn="tl">
              <a:srgbClr val="000000"/>
            </a:outerShdw>
          </a:effectLst>
          <a:latin typeface="Garamond" pitchFamily="18" charset="0"/>
        </a:defRPr>
      </a:lvl5pPr>
      <a:lvl6pPr marL="457200" algn="ctr" rtl="0" fontAlgn="base">
        <a:spcBef>
          <a:spcPct val="0"/>
        </a:spcBef>
        <a:spcAft>
          <a:spcPct val="0"/>
        </a:spcAft>
        <a:defRPr sz="4400" b="1">
          <a:solidFill>
            <a:schemeClr val="tx2"/>
          </a:solidFill>
          <a:effectLst>
            <a:outerShdw blurRad="38100" dist="38100" dir="2700000" algn="tl">
              <a:srgbClr val="000000"/>
            </a:outerShdw>
          </a:effectLst>
          <a:latin typeface="Garamond" pitchFamily="18" charset="0"/>
        </a:defRPr>
      </a:lvl6pPr>
      <a:lvl7pPr marL="914400" algn="ctr" rtl="0" fontAlgn="base">
        <a:spcBef>
          <a:spcPct val="0"/>
        </a:spcBef>
        <a:spcAft>
          <a:spcPct val="0"/>
        </a:spcAft>
        <a:defRPr sz="4400" b="1">
          <a:solidFill>
            <a:schemeClr val="tx2"/>
          </a:solidFill>
          <a:effectLst>
            <a:outerShdw blurRad="38100" dist="38100" dir="2700000" algn="tl">
              <a:srgbClr val="000000"/>
            </a:outerShdw>
          </a:effectLst>
          <a:latin typeface="Garamond" pitchFamily="18" charset="0"/>
        </a:defRPr>
      </a:lvl7pPr>
      <a:lvl8pPr marL="1371600" algn="ctr" rtl="0" fontAlgn="base">
        <a:spcBef>
          <a:spcPct val="0"/>
        </a:spcBef>
        <a:spcAft>
          <a:spcPct val="0"/>
        </a:spcAft>
        <a:defRPr sz="4400" b="1">
          <a:solidFill>
            <a:schemeClr val="tx2"/>
          </a:solidFill>
          <a:effectLst>
            <a:outerShdw blurRad="38100" dist="38100" dir="2700000" algn="tl">
              <a:srgbClr val="000000"/>
            </a:outerShdw>
          </a:effectLst>
          <a:latin typeface="Garamond" pitchFamily="18" charset="0"/>
        </a:defRPr>
      </a:lvl8pPr>
      <a:lvl9pPr marL="1828800" algn="ctr" rtl="0" fontAlgn="base">
        <a:spcBef>
          <a:spcPct val="0"/>
        </a:spcBef>
        <a:spcAft>
          <a:spcPct val="0"/>
        </a:spcAft>
        <a:defRPr sz="4400" b="1">
          <a:solidFill>
            <a:schemeClr val="tx2"/>
          </a:solidFill>
          <a:effectLst>
            <a:outerShdw blurRad="38100" dist="38100" dir="2700000" algn="tl">
              <a:srgbClr val="000000"/>
            </a:outerShdw>
          </a:effectLst>
          <a:latin typeface="Garamond" pitchFamily="18" charset="0"/>
        </a:defRPr>
      </a:lvl9pPr>
    </p:titleStyle>
    <p:bodyStyle>
      <a:lvl1pPr marL="342900" indent="-342900" algn="l" rtl="0" eaLnBrk="0" fontAlgn="base" hangingPunct="0">
        <a:spcBef>
          <a:spcPct val="20000"/>
        </a:spcBef>
        <a:spcAft>
          <a:spcPct val="0"/>
        </a:spcAft>
        <a:buClr>
          <a:schemeClr val="hlink"/>
        </a:buClr>
        <a:buChar char="•"/>
        <a:defRPr sz="3200">
          <a:solidFill>
            <a:schemeClr val="tx1"/>
          </a:solidFill>
          <a:effectLst>
            <a:outerShdw blurRad="38100" dist="38100" dir="2700000" algn="tl">
              <a:srgbClr val="000000"/>
            </a:outerShdw>
          </a:effectLst>
          <a:latin typeface="+mn-lt"/>
          <a:ea typeface="+mn-ea"/>
          <a:cs typeface="+mn-cs"/>
        </a:defRPr>
      </a:lvl1pPr>
      <a:lvl2pPr marL="742950" indent="-285750" algn="l" rtl="0" eaLnBrk="0" fontAlgn="base" hangingPunct="0">
        <a:spcBef>
          <a:spcPct val="20000"/>
        </a:spcBef>
        <a:spcAft>
          <a:spcPct val="0"/>
        </a:spcAft>
        <a:buChar char="–"/>
        <a:defRPr sz="2800">
          <a:solidFill>
            <a:schemeClr val="tx1"/>
          </a:solidFill>
          <a:effectLst>
            <a:outerShdw blurRad="38100" dist="38100" dir="2700000" algn="tl">
              <a:srgbClr val="000000"/>
            </a:outerShdw>
          </a:effectLst>
          <a:latin typeface="+mn-lt"/>
        </a:defRPr>
      </a:lvl2pPr>
      <a:lvl3pPr marL="1143000" indent="-228600" algn="l" rtl="0" eaLnBrk="0" fontAlgn="base" hangingPunct="0">
        <a:spcBef>
          <a:spcPct val="20000"/>
        </a:spcBef>
        <a:spcAft>
          <a:spcPct val="0"/>
        </a:spcAft>
        <a:buClr>
          <a:schemeClr val="tx2"/>
        </a:buClr>
        <a:buChar char="•"/>
        <a:defRPr sz="2400">
          <a:solidFill>
            <a:schemeClr val="tx1"/>
          </a:solidFill>
          <a:effectLst>
            <a:outerShdw blurRad="38100" dist="38100" dir="2700000" algn="tl">
              <a:srgbClr val="000000"/>
            </a:outerShdw>
          </a:effectLst>
          <a:latin typeface="+mn-lt"/>
        </a:defRPr>
      </a:lvl3pPr>
      <a:lvl4pPr marL="1600200" indent="-228600" algn="l" rtl="0" eaLnBrk="0" fontAlgn="base" hangingPunct="0">
        <a:spcBef>
          <a:spcPct val="20000"/>
        </a:spcBef>
        <a:spcAft>
          <a:spcPct val="0"/>
        </a:spcAft>
        <a:buChar char="–"/>
        <a:defRPr sz="2000">
          <a:solidFill>
            <a:schemeClr val="tx1"/>
          </a:solidFill>
          <a:effectLst>
            <a:outerShdw blurRad="38100" dist="38100" dir="2700000" algn="tl">
              <a:srgbClr val="000000"/>
            </a:outerShdw>
          </a:effectLst>
          <a:latin typeface="+mn-lt"/>
        </a:defRPr>
      </a:lvl4pPr>
      <a:lvl5pPr marL="2057400" indent="-228600" algn="l" rtl="0" eaLnBrk="0" fontAlgn="base" hangingPunct="0">
        <a:spcBef>
          <a:spcPct val="20000"/>
        </a:spcBef>
        <a:spcAft>
          <a:spcPct val="0"/>
        </a:spcAft>
        <a:buClr>
          <a:schemeClr val="folHlink"/>
        </a:buClr>
        <a:buChar char="•"/>
        <a:defRPr sz="2000">
          <a:solidFill>
            <a:schemeClr val="tx1"/>
          </a:solidFill>
          <a:effectLst>
            <a:outerShdw blurRad="38100" dist="38100" dir="2700000" algn="tl">
              <a:srgbClr val="000000"/>
            </a:outerShdw>
          </a:effectLst>
          <a:latin typeface="+mn-lt"/>
        </a:defRPr>
      </a:lvl5pPr>
      <a:lvl6pPr marL="2514600" indent="-228600" algn="l" rtl="0" fontAlgn="base">
        <a:spcBef>
          <a:spcPct val="20000"/>
        </a:spcBef>
        <a:spcAft>
          <a:spcPct val="0"/>
        </a:spcAft>
        <a:buClr>
          <a:schemeClr val="folHlink"/>
        </a:buClr>
        <a:buChar char="•"/>
        <a:defRPr sz="2000">
          <a:solidFill>
            <a:schemeClr val="tx1"/>
          </a:solidFill>
          <a:effectLst>
            <a:outerShdw blurRad="38100" dist="38100" dir="2700000" algn="tl">
              <a:srgbClr val="000000"/>
            </a:outerShdw>
          </a:effectLst>
          <a:latin typeface="+mn-lt"/>
        </a:defRPr>
      </a:lvl6pPr>
      <a:lvl7pPr marL="2971800" indent="-228600" algn="l" rtl="0" fontAlgn="base">
        <a:spcBef>
          <a:spcPct val="20000"/>
        </a:spcBef>
        <a:spcAft>
          <a:spcPct val="0"/>
        </a:spcAft>
        <a:buClr>
          <a:schemeClr val="folHlink"/>
        </a:buClr>
        <a:buChar char="•"/>
        <a:defRPr sz="2000">
          <a:solidFill>
            <a:schemeClr val="tx1"/>
          </a:solidFill>
          <a:effectLst>
            <a:outerShdw blurRad="38100" dist="38100" dir="2700000" algn="tl">
              <a:srgbClr val="000000"/>
            </a:outerShdw>
          </a:effectLst>
          <a:latin typeface="+mn-lt"/>
        </a:defRPr>
      </a:lvl7pPr>
      <a:lvl8pPr marL="3429000" indent="-228600" algn="l" rtl="0" fontAlgn="base">
        <a:spcBef>
          <a:spcPct val="20000"/>
        </a:spcBef>
        <a:spcAft>
          <a:spcPct val="0"/>
        </a:spcAft>
        <a:buClr>
          <a:schemeClr val="folHlink"/>
        </a:buClr>
        <a:buChar char="•"/>
        <a:defRPr sz="2000">
          <a:solidFill>
            <a:schemeClr val="tx1"/>
          </a:solidFill>
          <a:effectLst>
            <a:outerShdw blurRad="38100" dist="38100" dir="2700000" algn="tl">
              <a:srgbClr val="000000"/>
            </a:outerShdw>
          </a:effectLst>
          <a:latin typeface="+mn-lt"/>
        </a:defRPr>
      </a:lvl8pPr>
      <a:lvl9pPr marL="3886200" indent="-228600" algn="l" rtl="0" fontAlgn="base">
        <a:spcBef>
          <a:spcPct val="20000"/>
        </a:spcBef>
        <a:spcAft>
          <a:spcPct val="0"/>
        </a:spcAft>
        <a:buClr>
          <a:schemeClr val="folHlink"/>
        </a:buClr>
        <a:buChar char="•"/>
        <a:defRPr sz="2000">
          <a:solidFill>
            <a:schemeClr val="tx1"/>
          </a:solidFill>
          <a:effectLst>
            <a:outerShdw blurRad="38100" dist="38100" dir="2700000" algn="tl">
              <a:srgbClr val="000000"/>
            </a:outerShdw>
          </a:effectLst>
          <a:latin typeface="+mn-lt"/>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3.xml><?xml version="1.0" encoding="utf-8"?>
<p:sldMaster xmlns:a="http://schemas.openxmlformats.org/drawingml/2006/main" xmlns:r="http://schemas.openxmlformats.org/officeDocument/2006/relationships" xmlns:p="http://schemas.openxmlformats.org/presentationml/2006/main">
  <p:cSld>
    <p:bg>
      <p:bgPr>
        <a:blipFill dpi="0" rotWithShape="0">
          <a:blip r:embed="rId15"/>
          <a:srcRect/>
          <a:tile tx="0" ty="0" sx="100000" sy="100000" flip="none" algn="tl"/>
        </a:blipFill>
        <a:effectLst/>
      </p:bgPr>
    </p:bg>
    <p:spTree>
      <p:nvGrpSpPr>
        <p:cNvPr id="1" name=""/>
        <p:cNvGrpSpPr/>
        <p:nvPr/>
      </p:nvGrpSpPr>
      <p:grpSpPr>
        <a:xfrm>
          <a:off x="0" y="0"/>
          <a:ext cx="0" cy="0"/>
          <a:chOff x="0" y="0"/>
          <a:chExt cx="0" cy="0"/>
        </a:xfrm>
      </p:grpSpPr>
      <p:grpSp>
        <p:nvGrpSpPr>
          <p:cNvPr id="1026" name="Group 2">
            <a:extLst>
              <a:ext uri="{FF2B5EF4-FFF2-40B4-BE49-F238E27FC236}">
                <a16:creationId xmlns:a16="http://schemas.microsoft.com/office/drawing/2014/main" id="{3562A122-6708-D52E-BCC5-555DDD7252EE}"/>
              </a:ext>
            </a:extLst>
          </p:cNvPr>
          <p:cNvGrpSpPr>
            <a:grpSpLocks/>
          </p:cNvGrpSpPr>
          <p:nvPr/>
        </p:nvGrpSpPr>
        <p:grpSpPr bwMode="auto">
          <a:xfrm>
            <a:off x="0" y="2438400"/>
            <a:ext cx="12192000" cy="4046538"/>
            <a:chOff x="0" y="1536"/>
            <a:chExt cx="5760" cy="2549"/>
          </a:xfrm>
        </p:grpSpPr>
        <p:sp>
          <p:nvSpPr>
            <p:cNvPr id="4099" name="Rectangle 3">
              <a:extLst>
                <a:ext uri="{FF2B5EF4-FFF2-40B4-BE49-F238E27FC236}">
                  <a16:creationId xmlns:a16="http://schemas.microsoft.com/office/drawing/2014/main" id="{5E68DA8A-269D-A419-0548-20F7B06515FD}"/>
                </a:ext>
              </a:extLst>
            </p:cNvPr>
            <p:cNvSpPr>
              <a:spLocks noChangeArrowheads="1"/>
            </p:cNvSpPr>
            <p:nvPr userDrawn="1"/>
          </p:nvSpPr>
          <p:spPr bwMode="hidden">
            <a:xfrm rot="-1424751">
              <a:off x="2121" y="2592"/>
              <a:ext cx="3072" cy="384"/>
            </a:xfrm>
            <a:prstGeom prst="rect">
              <a:avLst/>
            </a:prstGeom>
            <a:gradFill rotWithShape="0">
              <a:gsLst>
                <a:gs pos="0">
                  <a:schemeClr val="bg1">
                    <a:gamma/>
                    <a:shade val="94118"/>
                    <a:invGamma/>
                  </a:schemeClr>
                </a:gs>
                <a:gs pos="50000">
                  <a:schemeClr val="bg1"/>
                </a:gs>
                <a:gs pos="100000">
                  <a:schemeClr val="bg1">
                    <a:gamma/>
                    <a:shade val="94118"/>
                    <a:invGamma/>
                  </a:schemeClr>
                </a:gs>
              </a:gsLst>
              <a:lin ang="18900000" scaled="1"/>
            </a:gradFill>
            <a:ln>
              <a:noFill/>
            </a:ln>
            <a:effectLst/>
          </p:spPr>
          <p:txBody>
            <a:bodyPr wrap="none" anchor="ctr"/>
            <a:lstStyle/>
            <a:p>
              <a:pPr algn="ctr">
                <a:defRPr/>
              </a:pPr>
              <a:endParaRPr lang="en-US"/>
            </a:p>
          </p:txBody>
        </p:sp>
        <p:sp>
          <p:nvSpPr>
            <p:cNvPr id="1033" name="Freeform 4">
              <a:extLst>
                <a:ext uri="{FF2B5EF4-FFF2-40B4-BE49-F238E27FC236}">
                  <a16:creationId xmlns:a16="http://schemas.microsoft.com/office/drawing/2014/main" id="{BD07730B-6530-9997-2A7B-28277700B0D5}"/>
                </a:ext>
              </a:extLst>
            </p:cNvPr>
            <p:cNvSpPr>
              <a:spLocks/>
            </p:cNvSpPr>
            <p:nvPr userDrawn="1"/>
          </p:nvSpPr>
          <p:spPr bwMode="hidden">
            <a:xfrm>
              <a:off x="0" y="2664"/>
              <a:ext cx="2688" cy="1224"/>
            </a:xfrm>
            <a:custGeom>
              <a:avLst/>
              <a:gdLst>
                <a:gd name="T0" fmla="*/ 0 w 2688"/>
                <a:gd name="T1" fmla="*/ 0 h 1224"/>
                <a:gd name="T2" fmla="*/ 960 w 2688"/>
                <a:gd name="T3" fmla="*/ 552 h 1224"/>
                <a:gd name="T4" fmla="*/ 1968 w 2688"/>
                <a:gd name="T5" fmla="*/ 264 h 1224"/>
                <a:gd name="T6" fmla="*/ 2028 w 2688"/>
                <a:gd name="T7" fmla="*/ 270 h 1224"/>
                <a:gd name="T8" fmla="*/ 2661 w 2688"/>
                <a:gd name="T9" fmla="*/ 528 h 1224"/>
                <a:gd name="T10" fmla="*/ 2688 w 2688"/>
                <a:gd name="T11" fmla="*/ 648 h 1224"/>
                <a:gd name="T12" fmla="*/ 2304 w 2688"/>
                <a:gd name="T13" fmla="*/ 1080 h 1224"/>
                <a:gd name="T14" fmla="*/ 1584 w 2688"/>
                <a:gd name="T15" fmla="*/ 1224 h 1224"/>
                <a:gd name="T16" fmla="*/ 1296 w 2688"/>
                <a:gd name="T17" fmla="*/ 936 h 1224"/>
                <a:gd name="T18" fmla="*/ 864 w 2688"/>
                <a:gd name="T19" fmla="*/ 1032 h 1224"/>
                <a:gd name="T20" fmla="*/ 0 w 2688"/>
                <a:gd name="T21" fmla="*/ 552 h 1224"/>
                <a:gd name="T22" fmla="*/ 0 w 2688"/>
                <a:gd name="T23" fmla="*/ 0 h 1224"/>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0" t="0" r="r" b="b"/>
              <a:pathLst>
                <a:path w="2688" h="1224">
                  <a:moveTo>
                    <a:pt x="0" y="0"/>
                  </a:moveTo>
                  <a:lnTo>
                    <a:pt x="960" y="552"/>
                  </a:lnTo>
                  <a:lnTo>
                    <a:pt x="1968" y="264"/>
                  </a:lnTo>
                  <a:lnTo>
                    <a:pt x="2028" y="270"/>
                  </a:lnTo>
                  <a:lnTo>
                    <a:pt x="2661" y="528"/>
                  </a:lnTo>
                  <a:lnTo>
                    <a:pt x="2688" y="648"/>
                  </a:lnTo>
                  <a:lnTo>
                    <a:pt x="2304" y="1080"/>
                  </a:lnTo>
                  <a:lnTo>
                    <a:pt x="1584" y="1224"/>
                  </a:lnTo>
                  <a:lnTo>
                    <a:pt x="1296" y="936"/>
                  </a:lnTo>
                  <a:lnTo>
                    <a:pt x="864" y="1032"/>
                  </a:lnTo>
                  <a:lnTo>
                    <a:pt x="0" y="552"/>
                  </a:lnTo>
                  <a:lnTo>
                    <a:pt x="0" y="0"/>
                  </a:lnTo>
                  <a:close/>
                </a:path>
              </a:pathLst>
            </a:custGeom>
            <a:solidFill>
              <a:schemeClr val="bg2"/>
            </a:solidFill>
            <a:ln>
              <a:noFill/>
            </a:ln>
            <a:effectLst/>
            <a:extLst>
              <a:ext uri="{91240B29-F687-4F45-9708-019B960494DF}">
                <a14:hiddenLine xmlns:a14="http://schemas.microsoft.com/office/drawing/2010/main" w="9525">
                  <a:solidFill>
                    <a:schemeClr val="tx1"/>
                  </a:solidFill>
                  <a:round/>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sp>
          <p:nvSpPr>
            <p:cNvPr id="1034" name="Freeform 5">
              <a:extLst>
                <a:ext uri="{FF2B5EF4-FFF2-40B4-BE49-F238E27FC236}">
                  <a16:creationId xmlns:a16="http://schemas.microsoft.com/office/drawing/2014/main" id="{45984A95-3EFD-EDEA-1858-402B6C74D9DC}"/>
                </a:ext>
              </a:extLst>
            </p:cNvPr>
            <p:cNvSpPr>
              <a:spLocks/>
            </p:cNvSpPr>
            <p:nvPr userDrawn="1"/>
          </p:nvSpPr>
          <p:spPr bwMode="hidden">
            <a:xfrm>
              <a:off x="3359" y="1536"/>
              <a:ext cx="2401" cy="1232"/>
            </a:xfrm>
            <a:custGeom>
              <a:avLst/>
              <a:gdLst>
                <a:gd name="T0" fmla="*/ 2208 w 2401"/>
                <a:gd name="T1" fmla="*/ 15 h 1232"/>
                <a:gd name="T2" fmla="*/ 2088 w 2401"/>
                <a:gd name="T3" fmla="*/ 57 h 1232"/>
                <a:gd name="T4" fmla="*/ 1951 w 2401"/>
                <a:gd name="T5" fmla="*/ 99 h 1232"/>
                <a:gd name="T6" fmla="*/ 1704 w 2401"/>
                <a:gd name="T7" fmla="*/ 135 h 1232"/>
                <a:gd name="T8" fmla="*/ 1314 w 2401"/>
                <a:gd name="T9" fmla="*/ 177 h 1232"/>
                <a:gd name="T10" fmla="*/ 1176 w 2401"/>
                <a:gd name="T11" fmla="*/ 189 h 1232"/>
                <a:gd name="T12" fmla="*/ 1122 w 2401"/>
                <a:gd name="T13" fmla="*/ 195 h 1232"/>
                <a:gd name="T14" fmla="*/ 1075 w 2401"/>
                <a:gd name="T15" fmla="*/ 231 h 1232"/>
                <a:gd name="T16" fmla="*/ 924 w 2401"/>
                <a:gd name="T17" fmla="*/ 321 h 1232"/>
                <a:gd name="T18" fmla="*/ 840 w 2401"/>
                <a:gd name="T19" fmla="*/ 369 h 1232"/>
                <a:gd name="T20" fmla="*/ 630 w 2401"/>
                <a:gd name="T21" fmla="*/ 458 h 1232"/>
                <a:gd name="T22" fmla="*/ 529 w 2401"/>
                <a:gd name="T23" fmla="*/ 500 h 1232"/>
                <a:gd name="T24" fmla="*/ 487 w 2401"/>
                <a:gd name="T25" fmla="*/ 542 h 1232"/>
                <a:gd name="T26" fmla="*/ 457 w 2401"/>
                <a:gd name="T27" fmla="*/ 590 h 1232"/>
                <a:gd name="T28" fmla="*/ 402 w 2401"/>
                <a:gd name="T29" fmla="*/ 638 h 1232"/>
                <a:gd name="T30" fmla="*/ 330 w 2401"/>
                <a:gd name="T31" fmla="*/ 758 h 1232"/>
                <a:gd name="T32" fmla="*/ 312 w 2401"/>
                <a:gd name="T33" fmla="*/ 788 h 1232"/>
                <a:gd name="T34" fmla="*/ 252 w 2401"/>
                <a:gd name="T35" fmla="*/ 824 h 1232"/>
                <a:gd name="T36" fmla="*/ 84 w 2401"/>
                <a:gd name="T37" fmla="*/ 926 h 1232"/>
                <a:gd name="T38" fmla="*/ 0 w 2401"/>
                <a:gd name="T39" fmla="*/ 992 h 1232"/>
                <a:gd name="T40" fmla="*/ 12 w 2401"/>
                <a:gd name="T41" fmla="*/ 1040 h 1232"/>
                <a:gd name="T42" fmla="*/ 132 w 2401"/>
                <a:gd name="T43" fmla="*/ 1034 h 1232"/>
                <a:gd name="T44" fmla="*/ 336 w 2401"/>
                <a:gd name="T45" fmla="*/ 980 h 1232"/>
                <a:gd name="T46" fmla="*/ 529 w 2401"/>
                <a:gd name="T47" fmla="*/ 896 h 1232"/>
                <a:gd name="T48" fmla="*/ 576 w 2401"/>
                <a:gd name="T49" fmla="*/ 872 h 1232"/>
                <a:gd name="T50" fmla="*/ 714 w 2401"/>
                <a:gd name="T51" fmla="*/ 848 h 1232"/>
                <a:gd name="T52" fmla="*/ 966 w 2401"/>
                <a:gd name="T53" fmla="*/ 794 h 1232"/>
                <a:gd name="T54" fmla="*/ 1212 w 2401"/>
                <a:gd name="T55" fmla="*/ 782 h 1232"/>
                <a:gd name="T56" fmla="*/ 1416 w 2401"/>
                <a:gd name="T57" fmla="*/ 872 h 1232"/>
                <a:gd name="T58" fmla="*/ 1464 w 2401"/>
                <a:gd name="T59" fmla="*/ 932 h 1232"/>
                <a:gd name="T60" fmla="*/ 1440 w 2401"/>
                <a:gd name="T61" fmla="*/ 992 h 1232"/>
                <a:gd name="T62" fmla="*/ 1302 w 2401"/>
                <a:gd name="T63" fmla="*/ 1040 h 1232"/>
                <a:gd name="T64" fmla="*/ 1158 w 2401"/>
                <a:gd name="T65" fmla="*/ 1100 h 1232"/>
                <a:gd name="T66" fmla="*/ 1093 w 2401"/>
                <a:gd name="T67" fmla="*/ 1148 h 1232"/>
                <a:gd name="T68" fmla="*/ 1075 w 2401"/>
                <a:gd name="T69" fmla="*/ 1208 h 1232"/>
                <a:gd name="T70" fmla="*/ 1093 w 2401"/>
                <a:gd name="T71" fmla="*/ 1232 h 1232"/>
                <a:gd name="T72" fmla="*/ 1152 w 2401"/>
                <a:gd name="T73" fmla="*/ 1226 h 1232"/>
                <a:gd name="T74" fmla="*/ 1332 w 2401"/>
                <a:gd name="T75" fmla="*/ 1208 h 1232"/>
                <a:gd name="T76" fmla="*/ 1434 w 2401"/>
                <a:gd name="T77" fmla="*/ 1184 h 1232"/>
                <a:gd name="T78" fmla="*/ 1464 w 2401"/>
                <a:gd name="T79" fmla="*/ 1172 h 1232"/>
                <a:gd name="T80" fmla="*/ 1578 w 2401"/>
                <a:gd name="T81" fmla="*/ 1130 h 1232"/>
                <a:gd name="T82" fmla="*/ 1758 w 2401"/>
                <a:gd name="T83" fmla="*/ 1064 h 1232"/>
                <a:gd name="T84" fmla="*/ 1872 w 2401"/>
                <a:gd name="T85" fmla="*/ 962 h 1232"/>
                <a:gd name="T86" fmla="*/ 1986 w 2401"/>
                <a:gd name="T87" fmla="*/ 800 h 1232"/>
                <a:gd name="T88" fmla="*/ 2166 w 2401"/>
                <a:gd name="T89" fmla="*/ 650 h 1232"/>
                <a:gd name="T90" fmla="*/ 2257 w 2401"/>
                <a:gd name="T91" fmla="*/ 590 h 1232"/>
                <a:gd name="T92" fmla="*/ 2400 w 2401"/>
                <a:gd name="T93" fmla="*/ 57 h 1232"/>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Lst>
              <a:ahLst/>
              <a:cxnLst>
                <a:cxn ang="T94">
                  <a:pos x="T0" y="T1"/>
                </a:cxn>
                <a:cxn ang="T95">
                  <a:pos x="T2" y="T3"/>
                </a:cxn>
                <a:cxn ang="T96">
                  <a:pos x="T4" y="T5"/>
                </a:cxn>
                <a:cxn ang="T97">
                  <a:pos x="T6" y="T7"/>
                </a:cxn>
                <a:cxn ang="T98">
                  <a:pos x="T8" y="T9"/>
                </a:cxn>
                <a:cxn ang="T99">
                  <a:pos x="T10" y="T11"/>
                </a:cxn>
                <a:cxn ang="T100">
                  <a:pos x="T12" y="T13"/>
                </a:cxn>
                <a:cxn ang="T101">
                  <a:pos x="T14" y="T15"/>
                </a:cxn>
                <a:cxn ang="T102">
                  <a:pos x="T16" y="T17"/>
                </a:cxn>
                <a:cxn ang="T103">
                  <a:pos x="T18" y="T19"/>
                </a:cxn>
                <a:cxn ang="T104">
                  <a:pos x="T20" y="T21"/>
                </a:cxn>
                <a:cxn ang="T105">
                  <a:pos x="T22" y="T23"/>
                </a:cxn>
                <a:cxn ang="T106">
                  <a:pos x="T24" y="T25"/>
                </a:cxn>
                <a:cxn ang="T107">
                  <a:pos x="T26" y="T27"/>
                </a:cxn>
                <a:cxn ang="T108">
                  <a:pos x="T28" y="T29"/>
                </a:cxn>
                <a:cxn ang="T109">
                  <a:pos x="T30" y="T31"/>
                </a:cxn>
                <a:cxn ang="T110">
                  <a:pos x="T32" y="T33"/>
                </a:cxn>
                <a:cxn ang="T111">
                  <a:pos x="T34" y="T35"/>
                </a:cxn>
                <a:cxn ang="T112">
                  <a:pos x="T36" y="T37"/>
                </a:cxn>
                <a:cxn ang="T113">
                  <a:pos x="T38" y="T39"/>
                </a:cxn>
                <a:cxn ang="T114">
                  <a:pos x="T40" y="T41"/>
                </a:cxn>
                <a:cxn ang="T115">
                  <a:pos x="T42" y="T43"/>
                </a:cxn>
                <a:cxn ang="T116">
                  <a:pos x="T44" y="T45"/>
                </a:cxn>
                <a:cxn ang="T117">
                  <a:pos x="T46" y="T47"/>
                </a:cxn>
                <a:cxn ang="T118">
                  <a:pos x="T48" y="T49"/>
                </a:cxn>
                <a:cxn ang="T119">
                  <a:pos x="T50" y="T51"/>
                </a:cxn>
                <a:cxn ang="T120">
                  <a:pos x="T52" y="T53"/>
                </a:cxn>
                <a:cxn ang="T121">
                  <a:pos x="T54" y="T55"/>
                </a:cxn>
                <a:cxn ang="T122">
                  <a:pos x="T56" y="T57"/>
                </a:cxn>
                <a:cxn ang="T123">
                  <a:pos x="T58" y="T59"/>
                </a:cxn>
                <a:cxn ang="T124">
                  <a:pos x="T60" y="T61"/>
                </a:cxn>
                <a:cxn ang="T125">
                  <a:pos x="T62" y="T63"/>
                </a:cxn>
                <a:cxn ang="T126">
                  <a:pos x="T64" y="T65"/>
                </a:cxn>
                <a:cxn ang="T127">
                  <a:pos x="T66" y="T67"/>
                </a:cxn>
                <a:cxn ang="T128">
                  <a:pos x="T68" y="T69"/>
                </a:cxn>
                <a:cxn ang="T129">
                  <a:pos x="T70" y="T71"/>
                </a:cxn>
                <a:cxn ang="T130">
                  <a:pos x="T72" y="T73"/>
                </a:cxn>
                <a:cxn ang="T131">
                  <a:pos x="T74" y="T75"/>
                </a:cxn>
                <a:cxn ang="T132">
                  <a:pos x="T76" y="T77"/>
                </a:cxn>
                <a:cxn ang="T133">
                  <a:pos x="T78" y="T79"/>
                </a:cxn>
                <a:cxn ang="T134">
                  <a:pos x="T80" y="T81"/>
                </a:cxn>
                <a:cxn ang="T135">
                  <a:pos x="T82" y="T83"/>
                </a:cxn>
                <a:cxn ang="T136">
                  <a:pos x="T84" y="T85"/>
                </a:cxn>
                <a:cxn ang="T137">
                  <a:pos x="T86" y="T87"/>
                </a:cxn>
                <a:cxn ang="T138">
                  <a:pos x="T88" y="T89"/>
                </a:cxn>
                <a:cxn ang="T139">
                  <a:pos x="T90" y="T91"/>
                </a:cxn>
                <a:cxn ang="T140">
                  <a:pos x="T92" y="T93"/>
                </a:cxn>
              </a:cxnLst>
              <a:rect l="0" t="0" r="r" b="b"/>
              <a:pathLst>
                <a:path w="2401" h="1232">
                  <a:moveTo>
                    <a:pt x="2310" y="3"/>
                  </a:moveTo>
                  <a:lnTo>
                    <a:pt x="2280" y="3"/>
                  </a:lnTo>
                  <a:lnTo>
                    <a:pt x="2208" y="15"/>
                  </a:lnTo>
                  <a:lnTo>
                    <a:pt x="2136" y="27"/>
                  </a:lnTo>
                  <a:lnTo>
                    <a:pt x="2112" y="39"/>
                  </a:lnTo>
                  <a:lnTo>
                    <a:pt x="2088" y="57"/>
                  </a:lnTo>
                  <a:lnTo>
                    <a:pt x="2082" y="63"/>
                  </a:lnTo>
                  <a:lnTo>
                    <a:pt x="2076" y="69"/>
                  </a:lnTo>
                  <a:lnTo>
                    <a:pt x="1951" y="99"/>
                  </a:lnTo>
                  <a:lnTo>
                    <a:pt x="1896" y="111"/>
                  </a:lnTo>
                  <a:lnTo>
                    <a:pt x="1836" y="117"/>
                  </a:lnTo>
                  <a:lnTo>
                    <a:pt x="1704" y="135"/>
                  </a:lnTo>
                  <a:lnTo>
                    <a:pt x="1572" y="153"/>
                  </a:lnTo>
                  <a:lnTo>
                    <a:pt x="1434" y="165"/>
                  </a:lnTo>
                  <a:lnTo>
                    <a:pt x="1314" y="177"/>
                  </a:lnTo>
                  <a:lnTo>
                    <a:pt x="1260" y="183"/>
                  </a:lnTo>
                  <a:lnTo>
                    <a:pt x="1212" y="189"/>
                  </a:lnTo>
                  <a:lnTo>
                    <a:pt x="1176" y="189"/>
                  </a:lnTo>
                  <a:lnTo>
                    <a:pt x="1146" y="195"/>
                  </a:lnTo>
                  <a:lnTo>
                    <a:pt x="1128" y="195"/>
                  </a:lnTo>
                  <a:lnTo>
                    <a:pt x="1122" y="195"/>
                  </a:lnTo>
                  <a:lnTo>
                    <a:pt x="1116" y="201"/>
                  </a:lnTo>
                  <a:lnTo>
                    <a:pt x="1105" y="207"/>
                  </a:lnTo>
                  <a:lnTo>
                    <a:pt x="1075" y="231"/>
                  </a:lnTo>
                  <a:lnTo>
                    <a:pt x="1026" y="261"/>
                  </a:lnTo>
                  <a:lnTo>
                    <a:pt x="972" y="291"/>
                  </a:lnTo>
                  <a:lnTo>
                    <a:pt x="924" y="321"/>
                  </a:lnTo>
                  <a:lnTo>
                    <a:pt x="876" y="345"/>
                  </a:lnTo>
                  <a:lnTo>
                    <a:pt x="846" y="363"/>
                  </a:lnTo>
                  <a:lnTo>
                    <a:pt x="840" y="369"/>
                  </a:lnTo>
                  <a:lnTo>
                    <a:pt x="834" y="369"/>
                  </a:lnTo>
                  <a:lnTo>
                    <a:pt x="732" y="417"/>
                  </a:lnTo>
                  <a:lnTo>
                    <a:pt x="630" y="458"/>
                  </a:lnTo>
                  <a:lnTo>
                    <a:pt x="588" y="476"/>
                  </a:lnTo>
                  <a:lnTo>
                    <a:pt x="552" y="488"/>
                  </a:lnTo>
                  <a:lnTo>
                    <a:pt x="529" y="500"/>
                  </a:lnTo>
                  <a:lnTo>
                    <a:pt x="517" y="506"/>
                  </a:lnTo>
                  <a:lnTo>
                    <a:pt x="499" y="524"/>
                  </a:lnTo>
                  <a:lnTo>
                    <a:pt x="487" y="542"/>
                  </a:lnTo>
                  <a:lnTo>
                    <a:pt x="481" y="560"/>
                  </a:lnTo>
                  <a:lnTo>
                    <a:pt x="481" y="578"/>
                  </a:lnTo>
                  <a:lnTo>
                    <a:pt x="457" y="590"/>
                  </a:lnTo>
                  <a:lnTo>
                    <a:pt x="438" y="596"/>
                  </a:lnTo>
                  <a:lnTo>
                    <a:pt x="420" y="614"/>
                  </a:lnTo>
                  <a:lnTo>
                    <a:pt x="402" y="638"/>
                  </a:lnTo>
                  <a:lnTo>
                    <a:pt x="366" y="698"/>
                  </a:lnTo>
                  <a:lnTo>
                    <a:pt x="348" y="728"/>
                  </a:lnTo>
                  <a:lnTo>
                    <a:pt x="330" y="758"/>
                  </a:lnTo>
                  <a:lnTo>
                    <a:pt x="324" y="776"/>
                  </a:lnTo>
                  <a:lnTo>
                    <a:pt x="318" y="782"/>
                  </a:lnTo>
                  <a:lnTo>
                    <a:pt x="312" y="788"/>
                  </a:lnTo>
                  <a:lnTo>
                    <a:pt x="300" y="794"/>
                  </a:lnTo>
                  <a:lnTo>
                    <a:pt x="282" y="806"/>
                  </a:lnTo>
                  <a:lnTo>
                    <a:pt x="252" y="824"/>
                  </a:lnTo>
                  <a:lnTo>
                    <a:pt x="199" y="854"/>
                  </a:lnTo>
                  <a:lnTo>
                    <a:pt x="151" y="884"/>
                  </a:lnTo>
                  <a:lnTo>
                    <a:pt x="84" y="926"/>
                  </a:lnTo>
                  <a:lnTo>
                    <a:pt x="30" y="962"/>
                  </a:lnTo>
                  <a:lnTo>
                    <a:pt x="12" y="974"/>
                  </a:lnTo>
                  <a:lnTo>
                    <a:pt x="0" y="992"/>
                  </a:lnTo>
                  <a:lnTo>
                    <a:pt x="0" y="1004"/>
                  </a:lnTo>
                  <a:lnTo>
                    <a:pt x="0" y="1022"/>
                  </a:lnTo>
                  <a:lnTo>
                    <a:pt x="12" y="1040"/>
                  </a:lnTo>
                  <a:lnTo>
                    <a:pt x="42" y="1046"/>
                  </a:lnTo>
                  <a:lnTo>
                    <a:pt x="84" y="1046"/>
                  </a:lnTo>
                  <a:lnTo>
                    <a:pt x="132" y="1034"/>
                  </a:lnTo>
                  <a:lnTo>
                    <a:pt x="193" y="1022"/>
                  </a:lnTo>
                  <a:lnTo>
                    <a:pt x="264" y="1004"/>
                  </a:lnTo>
                  <a:lnTo>
                    <a:pt x="336" y="980"/>
                  </a:lnTo>
                  <a:lnTo>
                    <a:pt x="408" y="950"/>
                  </a:lnTo>
                  <a:lnTo>
                    <a:pt x="475" y="920"/>
                  </a:lnTo>
                  <a:lnTo>
                    <a:pt x="529" y="896"/>
                  </a:lnTo>
                  <a:lnTo>
                    <a:pt x="564" y="878"/>
                  </a:lnTo>
                  <a:lnTo>
                    <a:pt x="570" y="872"/>
                  </a:lnTo>
                  <a:lnTo>
                    <a:pt x="576" y="872"/>
                  </a:lnTo>
                  <a:lnTo>
                    <a:pt x="606" y="872"/>
                  </a:lnTo>
                  <a:lnTo>
                    <a:pt x="648" y="866"/>
                  </a:lnTo>
                  <a:lnTo>
                    <a:pt x="714" y="848"/>
                  </a:lnTo>
                  <a:lnTo>
                    <a:pt x="793" y="830"/>
                  </a:lnTo>
                  <a:lnTo>
                    <a:pt x="876" y="812"/>
                  </a:lnTo>
                  <a:lnTo>
                    <a:pt x="966" y="794"/>
                  </a:lnTo>
                  <a:lnTo>
                    <a:pt x="1063" y="782"/>
                  </a:lnTo>
                  <a:lnTo>
                    <a:pt x="1152" y="776"/>
                  </a:lnTo>
                  <a:lnTo>
                    <a:pt x="1212" y="782"/>
                  </a:lnTo>
                  <a:lnTo>
                    <a:pt x="1284" y="806"/>
                  </a:lnTo>
                  <a:lnTo>
                    <a:pt x="1357" y="836"/>
                  </a:lnTo>
                  <a:lnTo>
                    <a:pt x="1416" y="872"/>
                  </a:lnTo>
                  <a:lnTo>
                    <a:pt x="1434" y="890"/>
                  </a:lnTo>
                  <a:lnTo>
                    <a:pt x="1452" y="908"/>
                  </a:lnTo>
                  <a:lnTo>
                    <a:pt x="1464" y="932"/>
                  </a:lnTo>
                  <a:lnTo>
                    <a:pt x="1464" y="950"/>
                  </a:lnTo>
                  <a:lnTo>
                    <a:pt x="1458" y="968"/>
                  </a:lnTo>
                  <a:lnTo>
                    <a:pt x="1440" y="992"/>
                  </a:lnTo>
                  <a:lnTo>
                    <a:pt x="1410" y="1004"/>
                  </a:lnTo>
                  <a:lnTo>
                    <a:pt x="1369" y="1022"/>
                  </a:lnTo>
                  <a:lnTo>
                    <a:pt x="1302" y="1040"/>
                  </a:lnTo>
                  <a:lnTo>
                    <a:pt x="1248" y="1064"/>
                  </a:lnTo>
                  <a:lnTo>
                    <a:pt x="1200" y="1082"/>
                  </a:lnTo>
                  <a:lnTo>
                    <a:pt x="1158" y="1100"/>
                  </a:lnTo>
                  <a:lnTo>
                    <a:pt x="1128" y="1118"/>
                  </a:lnTo>
                  <a:lnTo>
                    <a:pt x="1110" y="1130"/>
                  </a:lnTo>
                  <a:lnTo>
                    <a:pt x="1093" y="1148"/>
                  </a:lnTo>
                  <a:lnTo>
                    <a:pt x="1081" y="1160"/>
                  </a:lnTo>
                  <a:lnTo>
                    <a:pt x="1069" y="1190"/>
                  </a:lnTo>
                  <a:lnTo>
                    <a:pt x="1075" y="1208"/>
                  </a:lnTo>
                  <a:lnTo>
                    <a:pt x="1081" y="1220"/>
                  </a:lnTo>
                  <a:lnTo>
                    <a:pt x="1087" y="1226"/>
                  </a:lnTo>
                  <a:lnTo>
                    <a:pt x="1093" y="1232"/>
                  </a:lnTo>
                  <a:lnTo>
                    <a:pt x="1110" y="1232"/>
                  </a:lnTo>
                  <a:lnTo>
                    <a:pt x="1128" y="1226"/>
                  </a:lnTo>
                  <a:lnTo>
                    <a:pt x="1152" y="1226"/>
                  </a:lnTo>
                  <a:lnTo>
                    <a:pt x="1212" y="1220"/>
                  </a:lnTo>
                  <a:lnTo>
                    <a:pt x="1272" y="1214"/>
                  </a:lnTo>
                  <a:lnTo>
                    <a:pt x="1332" y="1208"/>
                  </a:lnTo>
                  <a:lnTo>
                    <a:pt x="1393" y="1196"/>
                  </a:lnTo>
                  <a:lnTo>
                    <a:pt x="1416" y="1190"/>
                  </a:lnTo>
                  <a:lnTo>
                    <a:pt x="1434" y="1184"/>
                  </a:lnTo>
                  <a:lnTo>
                    <a:pt x="1446" y="1178"/>
                  </a:lnTo>
                  <a:lnTo>
                    <a:pt x="1452" y="1178"/>
                  </a:lnTo>
                  <a:lnTo>
                    <a:pt x="1464" y="1172"/>
                  </a:lnTo>
                  <a:lnTo>
                    <a:pt x="1488" y="1166"/>
                  </a:lnTo>
                  <a:lnTo>
                    <a:pt x="1530" y="1148"/>
                  </a:lnTo>
                  <a:lnTo>
                    <a:pt x="1578" y="1130"/>
                  </a:lnTo>
                  <a:lnTo>
                    <a:pt x="1681" y="1094"/>
                  </a:lnTo>
                  <a:lnTo>
                    <a:pt x="1722" y="1076"/>
                  </a:lnTo>
                  <a:lnTo>
                    <a:pt x="1758" y="1064"/>
                  </a:lnTo>
                  <a:lnTo>
                    <a:pt x="1812" y="1040"/>
                  </a:lnTo>
                  <a:lnTo>
                    <a:pt x="1848" y="1004"/>
                  </a:lnTo>
                  <a:lnTo>
                    <a:pt x="1872" y="962"/>
                  </a:lnTo>
                  <a:lnTo>
                    <a:pt x="1890" y="932"/>
                  </a:lnTo>
                  <a:lnTo>
                    <a:pt x="1932" y="866"/>
                  </a:lnTo>
                  <a:lnTo>
                    <a:pt x="1986" y="800"/>
                  </a:lnTo>
                  <a:lnTo>
                    <a:pt x="2046" y="740"/>
                  </a:lnTo>
                  <a:lnTo>
                    <a:pt x="2112" y="692"/>
                  </a:lnTo>
                  <a:lnTo>
                    <a:pt x="2166" y="650"/>
                  </a:lnTo>
                  <a:lnTo>
                    <a:pt x="2214" y="620"/>
                  </a:lnTo>
                  <a:lnTo>
                    <a:pt x="2244" y="596"/>
                  </a:lnTo>
                  <a:lnTo>
                    <a:pt x="2257" y="590"/>
                  </a:lnTo>
                  <a:lnTo>
                    <a:pt x="2400" y="518"/>
                  </a:lnTo>
                  <a:lnTo>
                    <a:pt x="2400" y="57"/>
                  </a:lnTo>
                  <a:lnTo>
                    <a:pt x="2401" y="0"/>
                  </a:lnTo>
                  <a:lnTo>
                    <a:pt x="2310" y="3"/>
                  </a:lnTo>
                  <a:close/>
                </a:path>
              </a:pathLst>
            </a:custGeom>
            <a:solidFill>
              <a:schemeClr val="bg2"/>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a:p>
          </p:txBody>
        </p:sp>
        <p:sp>
          <p:nvSpPr>
            <p:cNvPr id="4102" name="Freeform 6">
              <a:extLst>
                <a:ext uri="{FF2B5EF4-FFF2-40B4-BE49-F238E27FC236}">
                  <a16:creationId xmlns:a16="http://schemas.microsoft.com/office/drawing/2014/main" id="{1B6D7173-98D6-E9DB-1847-4BD087C0DCDF}"/>
                </a:ext>
              </a:extLst>
            </p:cNvPr>
            <p:cNvSpPr>
              <a:spLocks/>
            </p:cNvSpPr>
            <p:nvPr userDrawn="1"/>
          </p:nvSpPr>
          <p:spPr bwMode="hidden">
            <a:xfrm>
              <a:off x="3792" y="1536"/>
              <a:ext cx="1968" cy="762"/>
            </a:xfrm>
            <a:custGeom>
              <a:avLst/>
              <a:gdLst>
                <a:gd name="T0" fmla="*/ 965 w 1968"/>
                <a:gd name="T1" fmla="*/ 165 h 762"/>
                <a:gd name="T2" fmla="*/ 696 w 1968"/>
                <a:gd name="T3" fmla="*/ 200 h 762"/>
                <a:gd name="T4" fmla="*/ 693 w 1968"/>
                <a:gd name="T5" fmla="*/ 237 h 762"/>
                <a:gd name="T6" fmla="*/ 924 w 1968"/>
                <a:gd name="T7" fmla="*/ 258 h 762"/>
                <a:gd name="T8" fmla="*/ 993 w 1968"/>
                <a:gd name="T9" fmla="*/ 267 h 762"/>
                <a:gd name="T10" fmla="*/ 681 w 1968"/>
                <a:gd name="T11" fmla="*/ 291 h 762"/>
                <a:gd name="T12" fmla="*/ 633 w 1968"/>
                <a:gd name="T13" fmla="*/ 309 h 762"/>
                <a:gd name="T14" fmla="*/ 645 w 1968"/>
                <a:gd name="T15" fmla="*/ 336 h 762"/>
                <a:gd name="T16" fmla="*/ 672 w 1968"/>
                <a:gd name="T17" fmla="*/ 351 h 762"/>
                <a:gd name="T18" fmla="*/ 984 w 1968"/>
                <a:gd name="T19" fmla="*/ 333 h 762"/>
                <a:gd name="T20" fmla="*/ 1080 w 1968"/>
                <a:gd name="T21" fmla="*/ 357 h 762"/>
                <a:gd name="T22" fmla="*/ 624 w 1968"/>
                <a:gd name="T23" fmla="*/ 492 h 762"/>
                <a:gd name="T24" fmla="*/ 616 w 1968"/>
                <a:gd name="T25" fmla="*/ 536 h 762"/>
                <a:gd name="T26" fmla="*/ 8 w 1968"/>
                <a:gd name="T27" fmla="*/ 724 h 762"/>
                <a:gd name="T28" fmla="*/ 0 w 1968"/>
                <a:gd name="T29" fmla="*/ 756 h 762"/>
                <a:gd name="T30" fmla="*/ 27 w 1968"/>
                <a:gd name="T31" fmla="*/ 762 h 762"/>
                <a:gd name="T32" fmla="*/ 664 w 1968"/>
                <a:gd name="T33" fmla="*/ 564 h 762"/>
                <a:gd name="T34" fmla="*/ 856 w 1968"/>
                <a:gd name="T35" fmla="*/ 600 h 762"/>
                <a:gd name="T36" fmla="*/ 1158 w 1968"/>
                <a:gd name="T37" fmla="*/ 507 h 762"/>
                <a:gd name="T38" fmla="*/ 1434 w 1968"/>
                <a:gd name="T39" fmla="*/ 465 h 762"/>
                <a:gd name="T40" fmla="*/ 1572 w 1968"/>
                <a:gd name="T41" fmla="*/ 368 h 762"/>
                <a:gd name="T42" fmla="*/ 1712 w 1968"/>
                <a:gd name="T43" fmla="*/ 340 h 762"/>
                <a:gd name="T44" fmla="*/ 1856 w 1968"/>
                <a:gd name="T45" fmla="*/ 328 h 762"/>
                <a:gd name="T46" fmla="*/ 1968 w 1968"/>
                <a:gd name="T47" fmla="*/ 330 h 762"/>
                <a:gd name="T48" fmla="*/ 1968 w 1968"/>
                <a:gd name="T49" fmla="*/ 0 h 762"/>
                <a:gd name="T50" fmla="*/ 1934 w 1968"/>
                <a:gd name="T51" fmla="*/ 3 h 762"/>
                <a:gd name="T52" fmla="*/ 1832 w 1968"/>
                <a:gd name="T53" fmla="*/ 5 h 762"/>
                <a:gd name="T54" fmla="*/ 1682 w 1968"/>
                <a:gd name="T55" fmla="*/ 35 h 762"/>
                <a:gd name="T56" fmla="*/ 1643 w 1968"/>
                <a:gd name="T57" fmla="*/ 72 h 762"/>
                <a:gd name="T58" fmla="*/ 1392 w 1968"/>
                <a:gd name="T59" fmla="*/ 119 h 76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Lst>
              <a:rect l="0" t="0" r="r" b="b"/>
              <a:pathLst>
                <a:path w="1968" h="762">
                  <a:moveTo>
                    <a:pt x="965" y="165"/>
                  </a:moveTo>
                  <a:lnTo>
                    <a:pt x="696" y="200"/>
                  </a:lnTo>
                  <a:lnTo>
                    <a:pt x="693" y="237"/>
                  </a:lnTo>
                  <a:lnTo>
                    <a:pt x="924" y="258"/>
                  </a:lnTo>
                  <a:lnTo>
                    <a:pt x="993" y="267"/>
                  </a:lnTo>
                  <a:lnTo>
                    <a:pt x="681" y="291"/>
                  </a:lnTo>
                  <a:lnTo>
                    <a:pt x="633" y="309"/>
                  </a:lnTo>
                  <a:lnTo>
                    <a:pt x="645" y="336"/>
                  </a:lnTo>
                  <a:lnTo>
                    <a:pt x="672" y="351"/>
                  </a:lnTo>
                  <a:lnTo>
                    <a:pt x="984" y="333"/>
                  </a:lnTo>
                  <a:lnTo>
                    <a:pt x="1080" y="357"/>
                  </a:lnTo>
                  <a:lnTo>
                    <a:pt x="624" y="492"/>
                  </a:lnTo>
                  <a:lnTo>
                    <a:pt x="616" y="536"/>
                  </a:lnTo>
                  <a:lnTo>
                    <a:pt x="8" y="724"/>
                  </a:lnTo>
                  <a:lnTo>
                    <a:pt x="0" y="756"/>
                  </a:lnTo>
                  <a:lnTo>
                    <a:pt x="27" y="762"/>
                  </a:lnTo>
                  <a:lnTo>
                    <a:pt x="664" y="564"/>
                  </a:lnTo>
                  <a:lnTo>
                    <a:pt x="856" y="600"/>
                  </a:lnTo>
                  <a:lnTo>
                    <a:pt x="1158" y="507"/>
                  </a:lnTo>
                  <a:lnTo>
                    <a:pt x="1434" y="465"/>
                  </a:lnTo>
                  <a:lnTo>
                    <a:pt x="1572" y="368"/>
                  </a:lnTo>
                  <a:lnTo>
                    <a:pt x="1712" y="340"/>
                  </a:lnTo>
                  <a:lnTo>
                    <a:pt x="1856" y="328"/>
                  </a:lnTo>
                  <a:lnTo>
                    <a:pt x="1968" y="330"/>
                  </a:lnTo>
                  <a:lnTo>
                    <a:pt x="1968" y="0"/>
                  </a:lnTo>
                  <a:lnTo>
                    <a:pt x="1934" y="3"/>
                  </a:lnTo>
                  <a:lnTo>
                    <a:pt x="1832" y="5"/>
                  </a:lnTo>
                  <a:lnTo>
                    <a:pt x="1682" y="35"/>
                  </a:lnTo>
                  <a:lnTo>
                    <a:pt x="1643" y="72"/>
                  </a:lnTo>
                  <a:lnTo>
                    <a:pt x="1392" y="119"/>
                  </a:lnTo>
                </a:path>
              </a:pathLst>
            </a:custGeom>
            <a:gradFill rotWithShape="0">
              <a:gsLst>
                <a:gs pos="0">
                  <a:schemeClr val="bg2">
                    <a:gamma/>
                    <a:tint val="81961"/>
                    <a:invGamma/>
                  </a:schemeClr>
                </a:gs>
                <a:gs pos="100000">
                  <a:schemeClr val="bg2"/>
                </a:gs>
              </a:gsLst>
              <a:lin ang="2700000" scaled="1"/>
            </a:gradFill>
            <a:ln>
              <a:noFill/>
            </a:ln>
          </p:spPr>
          <p:txBody>
            <a:bodyPr/>
            <a:lstStyle/>
            <a:p>
              <a:pPr algn="ctr">
                <a:defRPr/>
              </a:pPr>
              <a:endParaRPr lang="en-US"/>
            </a:p>
          </p:txBody>
        </p:sp>
        <p:sp>
          <p:nvSpPr>
            <p:cNvPr id="1036" name="Freeform 7">
              <a:extLst>
                <a:ext uri="{FF2B5EF4-FFF2-40B4-BE49-F238E27FC236}">
                  <a16:creationId xmlns:a16="http://schemas.microsoft.com/office/drawing/2014/main" id="{E969DCE7-FA6F-AD68-DBBB-D6198EEABC79}"/>
                </a:ext>
              </a:extLst>
            </p:cNvPr>
            <p:cNvSpPr>
              <a:spLocks/>
            </p:cNvSpPr>
            <p:nvPr userDrawn="1"/>
          </p:nvSpPr>
          <p:spPr bwMode="hidden">
            <a:xfrm>
              <a:off x="3599" y="2477"/>
              <a:ext cx="186" cy="120"/>
            </a:xfrm>
            <a:custGeom>
              <a:avLst/>
              <a:gdLst>
                <a:gd name="T0" fmla="*/ 202 w 185"/>
                <a:gd name="T1" fmla="*/ 0 h 120"/>
                <a:gd name="T2" fmla="*/ 202 w 185"/>
                <a:gd name="T3" fmla="*/ 6 h 120"/>
                <a:gd name="T4" fmla="*/ 202 w 185"/>
                <a:gd name="T5" fmla="*/ 18 h 120"/>
                <a:gd name="T6" fmla="*/ 202 w 185"/>
                <a:gd name="T7" fmla="*/ 36 h 120"/>
                <a:gd name="T8" fmla="*/ 196 w 185"/>
                <a:gd name="T9" fmla="*/ 54 h 120"/>
                <a:gd name="T10" fmla="*/ 178 w 185"/>
                <a:gd name="T11" fmla="*/ 72 h 120"/>
                <a:gd name="T12" fmla="*/ 154 w 185"/>
                <a:gd name="T13" fmla="*/ 96 h 120"/>
                <a:gd name="T14" fmla="*/ 118 w 185"/>
                <a:gd name="T15" fmla="*/ 108 h 120"/>
                <a:gd name="T16" fmla="*/ 47 w 185"/>
                <a:gd name="T17" fmla="*/ 120 h 120"/>
                <a:gd name="T18" fmla="*/ 29 w 185"/>
                <a:gd name="T19" fmla="*/ 120 h 120"/>
                <a:gd name="T20" fmla="*/ 17 w 185"/>
                <a:gd name="T21" fmla="*/ 114 h 120"/>
                <a:gd name="T22" fmla="*/ 0 w 185"/>
                <a:gd name="T23" fmla="*/ 96 h 120"/>
                <a:gd name="T24" fmla="*/ 0 w 185"/>
                <a:gd name="T25" fmla="*/ 78 h 120"/>
                <a:gd name="T26" fmla="*/ 0 w 185"/>
                <a:gd name="T27" fmla="*/ 72 h 120"/>
                <a:gd name="T28" fmla="*/ 202 w 185"/>
                <a:gd name="T29" fmla="*/ 0 h 120"/>
                <a:gd name="T30" fmla="*/ 202 w 185"/>
                <a:gd name="T31" fmla="*/ 0 h 120"/>
                <a:gd name="T32" fmla="*/ 0 60000 65536"/>
                <a:gd name="T33" fmla="*/ 0 60000 65536"/>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Lst>
              <a:ahLst/>
              <a:cxnLst>
                <a:cxn ang="T32">
                  <a:pos x="T0" y="T1"/>
                </a:cxn>
                <a:cxn ang="T33">
                  <a:pos x="T2" y="T3"/>
                </a:cxn>
                <a:cxn ang="T34">
                  <a:pos x="T4" y="T5"/>
                </a:cxn>
                <a:cxn ang="T35">
                  <a:pos x="T6" y="T7"/>
                </a:cxn>
                <a:cxn ang="T36">
                  <a:pos x="T8" y="T9"/>
                </a:cxn>
                <a:cxn ang="T37">
                  <a:pos x="T10" y="T11"/>
                </a:cxn>
                <a:cxn ang="T38">
                  <a:pos x="T12" y="T13"/>
                </a:cxn>
                <a:cxn ang="T39">
                  <a:pos x="T14" y="T15"/>
                </a:cxn>
                <a:cxn ang="T40">
                  <a:pos x="T16" y="T17"/>
                </a:cxn>
                <a:cxn ang="T41">
                  <a:pos x="T18" y="T19"/>
                </a:cxn>
                <a:cxn ang="T42">
                  <a:pos x="T20" y="T21"/>
                </a:cxn>
                <a:cxn ang="T43">
                  <a:pos x="T22" y="T23"/>
                </a:cxn>
                <a:cxn ang="T44">
                  <a:pos x="T24" y="T25"/>
                </a:cxn>
                <a:cxn ang="T45">
                  <a:pos x="T26" y="T27"/>
                </a:cxn>
                <a:cxn ang="T46">
                  <a:pos x="T28" y="T29"/>
                </a:cxn>
                <a:cxn ang="T47">
                  <a:pos x="T30" y="T31"/>
                </a:cxn>
              </a:cxnLst>
              <a:rect l="0" t="0" r="r" b="b"/>
              <a:pathLst>
                <a:path w="185" h="120">
                  <a:moveTo>
                    <a:pt x="185" y="0"/>
                  </a:moveTo>
                  <a:lnTo>
                    <a:pt x="185" y="6"/>
                  </a:lnTo>
                  <a:lnTo>
                    <a:pt x="185" y="18"/>
                  </a:lnTo>
                  <a:lnTo>
                    <a:pt x="185" y="36"/>
                  </a:lnTo>
                  <a:lnTo>
                    <a:pt x="179" y="54"/>
                  </a:lnTo>
                  <a:lnTo>
                    <a:pt x="161" y="72"/>
                  </a:lnTo>
                  <a:lnTo>
                    <a:pt x="137" y="96"/>
                  </a:lnTo>
                  <a:lnTo>
                    <a:pt x="101" y="108"/>
                  </a:lnTo>
                  <a:lnTo>
                    <a:pt x="47" y="120"/>
                  </a:lnTo>
                  <a:lnTo>
                    <a:pt x="29" y="120"/>
                  </a:lnTo>
                  <a:lnTo>
                    <a:pt x="17" y="114"/>
                  </a:lnTo>
                  <a:lnTo>
                    <a:pt x="0" y="96"/>
                  </a:lnTo>
                  <a:lnTo>
                    <a:pt x="0" y="78"/>
                  </a:lnTo>
                  <a:lnTo>
                    <a:pt x="0" y="72"/>
                  </a:lnTo>
                  <a:lnTo>
                    <a:pt x="185" y="0"/>
                  </a:lnTo>
                  <a:close/>
                </a:path>
              </a:pathLst>
            </a:custGeom>
            <a:solidFill>
              <a:schemeClr val="bg1"/>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a:p>
          </p:txBody>
        </p:sp>
        <p:sp>
          <p:nvSpPr>
            <p:cNvPr id="1037" name="Freeform 8">
              <a:extLst>
                <a:ext uri="{FF2B5EF4-FFF2-40B4-BE49-F238E27FC236}">
                  <a16:creationId xmlns:a16="http://schemas.microsoft.com/office/drawing/2014/main" id="{F9B57430-A984-2B4B-FE31-C878DE21B47E}"/>
                </a:ext>
              </a:extLst>
            </p:cNvPr>
            <p:cNvSpPr>
              <a:spLocks/>
            </p:cNvSpPr>
            <p:nvPr userDrawn="1"/>
          </p:nvSpPr>
          <p:spPr bwMode="hidden">
            <a:xfrm>
              <a:off x="3779" y="2393"/>
              <a:ext cx="185" cy="120"/>
            </a:xfrm>
            <a:custGeom>
              <a:avLst/>
              <a:gdLst>
                <a:gd name="T0" fmla="*/ 185 w 185"/>
                <a:gd name="T1" fmla="*/ 0 h 120"/>
                <a:gd name="T2" fmla="*/ 185 w 185"/>
                <a:gd name="T3" fmla="*/ 6 h 120"/>
                <a:gd name="T4" fmla="*/ 179 w 185"/>
                <a:gd name="T5" fmla="*/ 24 h 120"/>
                <a:gd name="T6" fmla="*/ 167 w 185"/>
                <a:gd name="T7" fmla="*/ 42 h 120"/>
                <a:gd name="T8" fmla="*/ 149 w 185"/>
                <a:gd name="T9" fmla="*/ 66 h 120"/>
                <a:gd name="T10" fmla="*/ 131 w 185"/>
                <a:gd name="T11" fmla="*/ 90 h 120"/>
                <a:gd name="T12" fmla="*/ 102 w 185"/>
                <a:gd name="T13" fmla="*/ 108 h 120"/>
                <a:gd name="T14" fmla="*/ 66 w 185"/>
                <a:gd name="T15" fmla="*/ 120 h 120"/>
                <a:gd name="T16" fmla="*/ 18 w 185"/>
                <a:gd name="T17" fmla="*/ 120 h 120"/>
                <a:gd name="T18" fmla="*/ 0 w 185"/>
                <a:gd name="T19" fmla="*/ 60 h 120"/>
                <a:gd name="T20" fmla="*/ 185 w 185"/>
                <a:gd name="T21" fmla="*/ 0 h 120"/>
                <a:gd name="T22" fmla="*/ 185 w 185"/>
                <a:gd name="T23" fmla="*/ 0 h 120"/>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Lst>
              <a:ahLst/>
              <a:cxnLst>
                <a:cxn ang="T24">
                  <a:pos x="T0" y="T1"/>
                </a:cxn>
                <a:cxn ang="T25">
                  <a:pos x="T2" y="T3"/>
                </a:cxn>
                <a:cxn ang="T26">
                  <a:pos x="T4" y="T5"/>
                </a:cxn>
                <a:cxn ang="T27">
                  <a:pos x="T6" y="T7"/>
                </a:cxn>
                <a:cxn ang="T28">
                  <a:pos x="T8" y="T9"/>
                </a:cxn>
                <a:cxn ang="T29">
                  <a:pos x="T10" y="T11"/>
                </a:cxn>
                <a:cxn ang="T30">
                  <a:pos x="T12" y="T13"/>
                </a:cxn>
                <a:cxn ang="T31">
                  <a:pos x="T14" y="T15"/>
                </a:cxn>
                <a:cxn ang="T32">
                  <a:pos x="T16" y="T17"/>
                </a:cxn>
                <a:cxn ang="T33">
                  <a:pos x="T18" y="T19"/>
                </a:cxn>
                <a:cxn ang="T34">
                  <a:pos x="T20" y="T21"/>
                </a:cxn>
                <a:cxn ang="T35">
                  <a:pos x="T22" y="T23"/>
                </a:cxn>
              </a:cxnLst>
              <a:rect l="0" t="0" r="r" b="b"/>
              <a:pathLst>
                <a:path w="185" h="120">
                  <a:moveTo>
                    <a:pt x="185" y="0"/>
                  </a:moveTo>
                  <a:lnTo>
                    <a:pt x="185" y="6"/>
                  </a:lnTo>
                  <a:lnTo>
                    <a:pt x="179" y="24"/>
                  </a:lnTo>
                  <a:lnTo>
                    <a:pt x="167" y="42"/>
                  </a:lnTo>
                  <a:lnTo>
                    <a:pt x="149" y="66"/>
                  </a:lnTo>
                  <a:lnTo>
                    <a:pt x="131" y="90"/>
                  </a:lnTo>
                  <a:lnTo>
                    <a:pt x="102" y="108"/>
                  </a:lnTo>
                  <a:lnTo>
                    <a:pt x="66" y="120"/>
                  </a:lnTo>
                  <a:lnTo>
                    <a:pt x="18" y="120"/>
                  </a:lnTo>
                  <a:lnTo>
                    <a:pt x="0" y="60"/>
                  </a:lnTo>
                  <a:lnTo>
                    <a:pt x="185" y="0"/>
                  </a:lnTo>
                  <a:close/>
                </a:path>
              </a:pathLst>
            </a:custGeom>
            <a:solidFill>
              <a:schemeClr val="bg1"/>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a:p>
          </p:txBody>
        </p:sp>
        <p:sp>
          <p:nvSpPr>
            <p:cNvPr id="1038" name="Freeform 9">
              <a:extLst>
                <a:ext uri="{FF2B5EF4-FFF2-40B4-BE49-F238E27FC236}">
                  <a16:creationId xmlns:a16="http://schemas.microsoft.com/office/drawing/2014/main" id="{B755716B-2908-F2E9-4A4D-E31677A512F9}"/>
                </a:ext>
              </a:extLst>
            </p:cNvPr>
            <p:cNvSpPr>
              <a:spLocks/>
            </p:cNvSpPr>
            <p:nvPr userDrawn="1"/>
          </p:nvSpPr>
          <p:spPr bwMode="hidden">
            <a:xfrm>
              <a:off x="3839" y="1836"/>
              <a:ext cx="528" cy="275"/>
            </a:xfrm>
            <a:custGeom>
              <a:avLst/>
              <a:gdLst>
                <a:gd name="T0" fmla="*/ 0 w 526"/>
                <a:gd name="T1" fmla="*/ 275 h 275"/>
                <a:gd name="T2" fmla="*/ 0 w 526"/>
                <a:gd name="T3" fmla="*/ 269 h 275"/>
                <a:gd name="T4" fmla="*/ 6 w 526"/>
                <a:gd name="T5" fmla="*/ 251 h 275"/>
                <a:gd name="T6" fmla="*/ 6 w 526"/>
                <a:gd name="T7" fmla="*/ 239 h 275"/>
                <a:gd name="T8" fmla="*/ 12 w 526"/>
                <a:gd name="T9" fmla="*/ 227 h 275"/>
                <a:gd name="T10" fmla="*/ 18 w 526"/>
                <a:gd name="T11" fmla="*/ 221 h 275"/>
                <a:gd name="T12" fmla="*/ 36 w 526"/>
                <a:gd name="T13" fmla="*/ 215 h 275"/>
                <a:gd name="T14" fmla="*/ 77 w 526"/>
                <a:gd name="T15" fmla="*/ 203 h 275"/>
                <a:gd name="T16" fmla="*/ 154 w 526"/>
                <a:gd name="T17" fmla="*/ 179 h 275"/>
                <a:gd name="T18" fmla="*/ 226 w 526"/>
                <a:gd name="T19" fmla="*/ 143 h 275"/>
                <a:gd name="T20" fmla="*/ 268 w 526"/>
                <a:gd name="T21" fmla="*/ 120 h 275"/>
                <a:gd name="T22" fmla="*/ 316 w 526"/>
                <a:gd name="T23" fmla="*/ 96 h 275"/>
                <a:gd name="T24" fmla="*/ 427 w 526"/>
                <a:gd name="T25" fmla="*/ 48 h 275"/>
                <a:gd name="T26" fmla="*/ 476 w 526"/>
                <a:gd name="T27" fmla="*/ 30 h 275"/>
                <a:gd name="T28" fmla="*/ 512 w 526"/>
                <a:gd name="T29" fmla="*/ 12 h 275"/>
                <a:gd name="T30" fmla="*/ 536 w 526"/>
                <a:gd name="T31" fmla="*/ 6 h 275"/>
                <a:gd name="T32" fmla="*/ 554 w 526"/>
                <a:gd name="T33" fmla="*/ 0 h 275"/>
                <a:gd name="T34" fmla="*/ 560 w 526"/>
                <a:gd name="T35" fmla="*/ 0 h 275"/>
                <a:gd name="T36" fmla="*/ 554 w 526"/>
                <a:gd name="T37" fmla="*/ 6 h 275"/>
                <a:gd name="T38" fmla="*/ 542 w 526"/>
                <a:gd name="T39" fmla="*/ 12 h 275"/>
                <a:gd name="T40" fmla="*/ 518 w 526"/>
                <a:gd name="T41" fmla="*/ 24 h 275"/>
                <a:gd name="T42" fmla="*/ 494 w 526"/>
                <a:gd name="T43" fmla="*/ 42 h 275"/>
                <a:gd name="T44" fmla="*/ 470 w 526"/>
                <a:gd name="T45" fmla="*/ 54 h 275"/>
                <a:gd name="T46" fmla="*/ 427 w 526"/>
                <a:gd name="T47" fmla="*/ 78 h 275"/>
                <a:gd name="T48" fmla="*/ 357 w 526"/>
                <a:gd name="T49" fmla="*/ 108 h 275"/>
                <a:gd name="T50" fmla="*/ 292 w 526"/>
                <a:gd name="T51" fmla="*/ 143 h 275"/>
                <a:gd name="T52" fmla="*/ 131 w 526"/>
                <a:gd name="T53" fmla="*/ 221 h 275"/>
                <a:gd name="T54" fmla="*/ 65 w 526"/>
                <a:gd name="T55" fmla="*/ 251 h 275"/>
                <a:gd name="T56" fmla="*/ 0 w 526"/>
                <a:gd name="T57" fmla="*/ 275 h 275"/>
                <a:gd name="T58" fmla="*/ 0 w 526"/>
                <a:gd name="T59" fmla="*/ 275 h 275"/>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Lst>
              <a:ahLst/>
              <a:cxnLst>
                <a:cxn ang="T60">
                  <a:pos x="T0" y="T1"/>
                </a:cxn>
                <a:cxn ang="T61">
                  <a:pos x="T2" y="T3"/>
                </a:cxn>
                <a:cxn ang="T62">
                  <a:pos x="T4" y="T5"/>
                </a:cxn>
                <a:cxn ang="T63">
                  <a:pos x="T6" y="T7"/>
                </a:cxn>
                <a:cxn ang="T64">
                  <a:pos x="T8" y="T9"/>
                </a:cxn>
                <a:cxn ang="T65">
                  <a:pos x="T10" y="T11"/>
                </a:cxn>
                <a:cxn ang="T66">
                  <a:pos x="T12" y="T13"/>
                </a:cxn>
                <a:cxn ang="T67">
                  <a:pos x="T14" y="T15"/>
                </a:cxn>
                <a:cxn ang="T68">
                  <a:pos x="T16" y="T17"/>
                </a:cxn>
                <a:cxn ang="T69">
                  <a:pos x="T18" y="T19"/>
                </a:cxn>
                <a:cxn ang="T70">
                  <a:pos x="T20" y="T21"/>
                </a:cxn>
                <a:cxn ang="T71">
                  <a:pos x="T22" y="T23"/>
                </a:cxn>
                <a:cxn ang="T72">
                  <a:pos x="T24" y="T25"/>
                </a:cxn>
                <a:cxn ang="T73">
                  <a:pos x="T26" y="T27"/>
                </a:cxn>
                <a:cxn ang="T74">
                  <a:pos x="T28" y="T29"/>
                </a:cxn>
                <a:cxn ang="T75">
                  <a:pos x="T30" y="T31"/>
                </a:cxn>
                <a:cxn ang="T76">
                  <a:pos x="T32" y="T33"/>
                </a:cxn>
                <a:cxn ang="T77">
                  <a:pos x="T34" y="T35"/>
                </a:cxn>
                <a:cxn ang="T78">
                  <a:pos x="T36" y="T37"/>
                </a:cxn>
                <a:cxn ang="T79">
                  <a:pos x="T38" y="T39"/>
                </a:cxn>
                <a:cxn ang="T80">
                  <a:pos x="T40" y="T41"/>
                </a:cxn>
                <a:cxn ang="T81">
                  <a:pos x="T42" y="T43"/>
                </a:cxn>
                <a:cxn ang="T82">
                  <a:pos x="T44" y="T45"/>
                </a:cxn>
                <a:cxn ang="T83">
                  <a:pos x="T46" y="T47"/>
                </a:cxn>
                <a:cxn ang="T84">
                  <a:pos x="T48" y="T49"/>
                </a:cxn>
                <a:cxn ang="T85">
                  <a:pos x="T50" y="T51"/>
                </a:cxn>
                <a:cxn ang="T86">
                  <a:pos x="T52" y="T53"/>
                </a:cxn>
                <a:cxn ang="T87">
                  <a:pos x="T54" y="T55"/>
                </a:cxn>
                <a:cxn ang="T88">
                  <a:pos x="T56" y="T57"/>
                </a:cxn>
                <a:cxn ang="T89">
                  <a:pos x="T58" y="T59"/>
                </a:cxn>
              </a:cxnLst>
              <a:rect l="0" t="0" r="r" b="b"/>
              <a:pathLst>
                <a:path w="526" h="275">
                  <a:moveTo>
                    <a:pt x="0" y="275"/>
                  </a:moveTo>
                  <a:lnTo>
                    <a:pt x="0" y="269"/>
                  </a:lnTo>
                  <a:lnTo>
                    <a:pt x="6" y="251"/>
                  </a:lnTo>
                  <a:lnTo>
                    <a:pt x="6" y="239"/>
                  </a:lnTo>
                  <a:lnTo>
                    <a:pt x="12" y="227"/>
                  </a:lnTo>
                  <a:lnTo>
                    <a:pt x="18" y="221"/>
                  </a:lnTo>
                  <a:lnTo>
                    <a:pt x="36" y="215"/>
                  </a:lnTo>
                  <a:lnTo>
                    <a:pt x="77" y="203"/>
                  </a:lnTo>
                  <a:lnTo>
                    <a:pt x="137" y="179"/>
                  </a:lnTo>
                  <a:lnTo>
                    <a:pt x="209" y="143"/>
                  </a:lnTo>
                  <a:lnTo>
                    <a:pt x="251" y="120"/>
                  </a:lnTo>
                  <a:lnTo>
                    <a:pt x="299" y="96"/>
                  </a:lnTo>
                  <a:lnTo>
                    <a:pt x="394" y="48"/>
                  </a:lnTo>
                  <a:lnTo>
                    <a:pt x="442" y="30"/>
                  </a:lnTo>
                  <a:lnTo>
                    <a:pt x="478" y="12"/>
                  </a:lnTo>
                  <a:lnTo>
                    <a:pt x="502" y="6"/>
                  </a:lnTo>
                  <a:lnTo>
                    <a:pt x="520" y="0"/>
                  </a:lnTo>
                  <a:lnTo>
                    <a:pt x="526" y="0"/>
                  </a:lnTo>
                  <a:lnTo>
                    <a:pt x="520" y="6"/>
                  </a:lnTo>
                  <a:lnTo>
                    <a:pt x="508" y="12"/>
                  </a:lnTo>
                  <a:lnTo>
                    <a:pt x="484" y="24"/>
                  </a:lnTo>
                  <a:lnTo>
                    <a:pt x="460" y="42"/>
                  </a:lnTo>
                  <a:lnTo>
                    <a:pt x="436" y="54"/>
                  </a:lnTo>
                  <a:lnTo>
                    <a:pt x="394" y="78"/>
                  </a:lnTo>
                  <a:lnTo>
                    <a:pt x="340" y="108"/>
                  </a:lnTo>
                  <a:lnTo>
                    <a:pt x="275" y="143"/>
                  </a:lnTo>
                  <a:lnTo>
                    <a:pt x="131" y="221"/>
                  </a:lnTo>
                  <a:lnTo>
                    <a:pt x="65" y="251"/>
                  </a:lnTo>
                  <a:lnTo>
                    <a:pt x="0" y="275"/>
                  </a:lnTo>
                  <a:close/>
                </a:path>
              </a:pathLst>
            </a:custGeom>
            <a:solidFill>
              <a:schemeClr val="bg1"/>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a:p>
          </p:txBody>
        </p:sp>
        <p:sp>
          <p:nvSpPr>
            <p:cNvPr id="1039" name="Freeform 10">
              <a:extLst>
                <a:ext uri="{FF2B5EF4-FFF2-40B4-BE49-F238E27FC236}">
                  <a16:creationId xmlns:a16="http://schemas.microsoft.com/office/drawing/2014/main" id="{CC5A5D5E-6211-E1FD-1D5D-36040AFF24A7}"/>
                </a:ext>
              </a:extLst>
            </p:cNvPr>
            <p:cNvSpPr>
              <a:spLocks/>
            </p:cNvSpPr>
            <p:nvPr userDrawn="1"/>
          </p:nvSpPr>
          <p:spPr bwMode="hidden">
            <a:xfrm>
              <a:off x="3676" y="2015"/>
              <a:ext cx="721" cy="306"/>
            </a:xfrm>
            <a:custGeom>
              <a:avLst/>
              <a:gdLst>
                <a:gd name="T0" fmla="*/ 48 w 718"/>
                <a:gd name="T1" fmla="*/ 216 h 306"/>
                <a:gd name="T2" fmla="*/ 30 w 718"/>
                <a:gd name="T3" fmla="*/ 252 h 306"/>
                <a:gd name="T4" fmla="*/ 12 w 718"/>
                <a:gd name="T5" fmla="*/ 282 h 306"/>
                <a:gd name="T6" fmla="*/ 6 w 718"/>
                <a:gd name="T7" fmla="*/ 300 h 306"/>
                <a:gd name="T8" fmla="*/ 0 w 718"/>
                <a:gd name="T9" fmla="*/ 306 h 306"/>
                <a:gd name="T10" fmla="*/ 48 w 718"/>
                <a:gd name="T11" fmla="*/ 276 h 306"/>
                <a:gd name="T12" fmla="*/ 84 w 718"/>
                <a:gd name="T13" fmla="*/ 252 h 306"/>
                <a:gd name="T14" fmla="*/ 108 w 718"/>
                <a:gd name="T15" fmla="*/ 234 h 306"/>
                <a:gd name="T16" fmla="*/ 137 w 718"/>
                <a:gd name="T17" fmla="*/ 228 h 306"/>
                <a:gd name="T18" fmla="*/ 143 w 718"/>
                <a:gd name="T19" fmla="*/ 228 h 306"/>
                <a:gd name="T20" fmla="*/ 161 w 718"/>
                <a:gd name="T21" fmla="*/ 222 h 306"/>
                <a:gd name="T22" fmla="*/ 185 w 718"/>
                <a:gd name="T23" fmla="*/ 216 h 306"/>
                <a:gd name="T24" fmla="*/ 215 w 718"/>
                <a:gd name="T25" fmla="*/ 204 h 306"/>
                <a:gd name="T26" fmla="*/ 292 w 718"/>
                <a:gd name="T27" fmla="*/ 180 h 306"/>
                <a:gd name="T28" fmla="*/ 405 w 718"/>
                <a:gd name="T29" fmla="*/ 156 h 306"/>
                <a:gd name="T30" fmla="*/ 495 w 718"/>
                <a:gd name="T31" fmla="*/ 126 h 306"/>
                <a:gd name="T32" fmla="*/ 578 w 718"/>
                <a:gd name="T33" fmla="*/ 102 h 306"/>
                <a:gd name="T34" fmla="*/ 612 w 718"/>
                <a:gd name="T35" fmla="*/ 90 h 306"/>
                <a:gd name="T36" fmla="*/ 655 w 718"/>
                <a:gd name="T37" fmla="*/ 84 h 306"/>
                <a:gd name="T38" fmla="*/ 673 w 718"/>
                <a:gd name="T39" fmla="*/ 78 h 306"/>
                <a:gd name="T40" fmla="*/ 679 w 718"/>
                <a:gd name="T41" fmla="*/ 72 h 306"/>
                <a:gd name="T42" fmla="*/ 685 w 718"/>
                <a:gd name="T43" fmla="*/ 66 h 306"/>
                <a:gd name="T44" fmla="*/ 703 w 718"/>
                <a:gd name="T45" fmla="*/ 60 h 306"/>
                <a:gd name="T46" fmla="*/ 745 w 718"/>
                <a:gd name="T47" fmla="*/ 30 h 306"/>
                <a:gd name="T48" fmla="*/ 763 w 718"/>
                <a:gd name="T49" fmla="*/ 18 h 306"/>
                <a:gd name="T50" fmla="*/ 769 w 718"/>
                <a:gd name="T51" fmla="*/ 6 h 306"/>
                <a:gd name="T52" fmla="*/ 763 w 718"/>
                <a:gd name="T53" fmla="*/ 0 h 306"/>
                <a:gd name="T54" fmla="*/ 739 w 718"/>
                <a:gd name="T55" fmla="*/ 0 h 306"/>
                <a:gd name="T56" fmla="*/ 679 w 718"/>
                <a:gd name="T57" fmla="*/ 0 h 306"/>
                <a:gd name="T58" fmla="*/ 621 w 718"/>
                <a:gd name="T59" fmla="*/ 0 h 306"/>
                <a:gd name="T60" fmla="*/ 578 w 718"/>
                <a:gd name="T61" fmla="*/ 0 h 306"/>
                <a:gd name="T62" fmla="*/ 548 w 718"/>
                <a:gd name="T63" fmla="*/ 18 h 306"/>
                <a:gd name="T64" fmla="*/ 519 w 718"/>
                <a:gd name="T65" fmla="*/ 42 h 306"/>
                <a:gd name="T66" fmla="*/ 501 w 718"/>
                <a:gd name="T67" fmla="*/ 54 h 306"/>
                <a:gd name="T68" fmla="*/ 483 w 718"/>
                <a:gd name="T69" fmla="*/ 60 h 306"/>
                <a:gd name="T70" fmla="*/ 459 w 718"/>
                <a:gd name="T71" fmla="*/ 60 h 306"/>
                <a:gd name="T72" fmla="*/ 423 w 718"/>
                <a:gd name="T73" fmla="*/ 66 h 306"/>
                <a:gd name="T74" fmla="*/ 369 w 718"/>
                <a:gd name="T75" fmla="*/ 84 h 306"/>
                <a:gd name="T76" fmla="*/ 328 w 718"/>
                <a:gd name="T77" fmla="*/ 108 h 306"/>
                <a:gd name="T78" fmla="*/ 304 w 718"/>
                <a:gd name="T79" fmla="*/ 126 h 306"/>
                <a:gd name="T80" fmla="*/ 292 w 718"/>
                <a:gd name="T81" fmla="*/ 132 h 306"/>
                <a:gd name="T82" fmla="*/ 274 w 718"/>
                <a:gd name="T83" fmla="*/ 138 h 306"/>
                <a:gd name="T84" fmla="*/ 238 w 718"/>
                <a:gd name="T85" fmla="*/ 138 h 306"/>
                <a:gd name="T86" fmla="*/ 203 w 718"/>
                <a:gd name="T87" fmla="*/ 138 h 306"/>
                <a:gd name="T88" fmla="*/ 197 w 718"/>
                <a:gd name="T89" fmla="*/ 138 h 306"/>
                <a:gd name="T90" fmla="*/ 191 w 718"/>
                <a:gd name="T91" fmla="*/ 138 h 306"/>
                <a:gd name="T92" fmla="*/ 114 w 718"/>
                <a:gd name="T93" fmla="*/ 162 h 306"/>
                <a:gd name="T94" fmla="*/ 48 w 718"/>
                <a:gd name="T95" fmla="*/ 216 h 306"/>
                <a:gd name="T96" fmla="*/ 48 w 718"/>
                <a:gd name="T97" fmla="*/ 216 h 30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Lst>
              <a:ahLst/>
              <a:cxnLst>
                <a:cxn ang="T98">
                  <a:pos x="T0" y="T1"/>
                </a:cxn>
                <a:cxn ang="T99">
                  <a:pos x="T2" y="T3"/>
                </a:cxn>
                <a:cxn ang="T100">
                  <a:pos x="T4" y="T5"/>
                </a:cxn>
                <a:cxn ang="T101">
                  <a:pos x="T6" y="T7"/>
                </a:cxn>
                <a:cxn ang="T102">
                  <a:pos x="T8" y="T9"/>
                </a:cxn>
                <a:cxn ang="T103">
                  <a:pos x="T10" y="T11"/>
                </a:cxn>
                <a:cxn ang="T104">
                  <a:pos x="T12" y="T13"/>
                </a:cxn>
                <a:cxn ang="T105">
                  <a:pos x="T14" y="T15"/>
                </a:cxn>
                <a:cxn ang="T106">
                  <a:pos x="T16" y="T17"/>
                </a:cxn>
                <a:cxn ang="T107">
                  <a:pos x="T18" y="T19"/>
                </a:cxn>
                <a:cxn ang="T108">
                  <a:pos x="T20" y="T21"/>
                </a:cxn>
                <a:cxn ang="T109">
                  <a:pos x="T22" y="T23"/>
                </a:cxn>
                <a:cxn ang="T110">
                  <a:pos x="T24" y="T25"/>
                </a:cxn>
                <a:cxn ang="T111">
                  <a:pos x="T26" y="T27"/>
                </a:cxn>
                <a:cxn ang="T112">
                  <a:pos x="T28" y="T29"/>
                </a:cxn>
                <a:cxn ang="T113">
                  <a:pos x="T30" y="T31"/>
                </a:cxn>
                <a:cxn ang="T114">
                  <a:pos x="T32" y="T33"/>
                </a:cxn>
                <a:cxn ang="T115">
                  <a:pos x="T34" y="T35"/>
                </a:cxn>
                <a:cxn ang="T116">
                  <a:pos x="T36" y="T37"/>
                </a:cxn>
                <a:cxn ang="T117">
                  <a:pos x="T38" y="T39"/>
                </a:cxn>
                <a:cxn ang="T118">
                  <a:pos x="T40" y="T41"/>
                </a:cxn>
                <a:cxn ang="T119">
                  <a:pos x="T42" y="T43"/>
                </a:cxn>
                <a:cxn ang="T120">
                  <a:pos x="T44" y="T45"/>
                </a:cxn>
                <a:cxn ang="T121">
                  <a:pos x="T46" y="T47"/>
                </a:cxn>
                <a:cxn ang="T122">
                  <a:pos x="T48" y="T49"/>
                </a:cxn>
                <a:cxn ang="T123">
                  <a:pos x="T50" y="T51"/>
                </a:cxn>
                <a:cxn ang="T124">
                  <a:pos x="T52" y="T53"/>
                </a:cxn>
                <a:cxn ang="T125">
                  <a:pos x="T54" y="T55"/>
                </a:cxn>
                <a:cxn ang="T126">
                  <a:pos x="T56" y="T57"/>
                </a:cxn>
                <a:cxn ang="T127">
                  <a:pos x="T58" y="T59"/>
                </a:cxn>
                <a:cxn ang="T128">
                  <a:pos x="T60" y="T61"/>
                </a:cxn>
                <a:cxn ang="T129">
                  <a:pos x="T62" y="T63"/>
                </a:cxn>
                <a:cxn ang="T130">
                  <a:pos x="T64" y="T65"/>
                </a:cxn>
                <a:cxn ang="T131">
                  <a:pos x="T66" y="T67"/>
                </a:cxn>
                <a:cxn ang="T132">
                  <a:pos x="T68" y="T69"/>
                </a:cxn>
                <a:cxn ang="T133">
                  <a:pos x="T70" y="T71"/>
                </a:cxn>
                <a:cxn ang="T134">
                  <a:pos x="T72" y="T73"/>
                </a:cxn>
                <a:cxn ang="T135">
                  <a:pos x="T74" y="T75"/>
                </a:cxn>
                <a:cxn ang="T136">
                  <a:pos x="T76" y="T77"/>
                </a:cxn>
                <a:cxn ang="T137">
                  <a:pos x="T78" y="T79"/>
                </a:cxn>
                <a:cxn ang="T138">
                  <a:pos x="T80" y="T81"/>
                </a:cxn>
                <a:cxn ang="T139">
                  <a:pos x="T82" y="T83"/>
                </a:cxn>
                <a:cxn ang="T140">
                  <a:pos x="T84" y="T85"/>
                </a:cxn>
                <a:cxn ang="T141">
                  <a:pos x="T86" y="T87"/>
                </a:cxn>
                <a:cxn ang="T142">
                  <a:pos x="T88" y="T89"/>
                </a:cxn>
                <a:cxn ang="T143">
                  <a:pos x="T90" y="T91"/>
                </a:cxn>
                <a:cxn ang="T144">
                  <a:pos x="T92" y="T93"/>
                </a:cxn>
                <a:cxn ang="T145">
                  <a:pos x="T94" y="T95"/>
                </a:cxn>
                <a:cxn ang="T146">
                  <a:pos x="T96" y="T97"/>
                </a:cxn>
              </a:cxnLst>
              <a:rect l="0" t="0" r="r" b="b"/>
              <a:pathLst>
                <a:path w="718" h="306">
                  <a:moveTo>
                    <a:pt x="48" y="216"/>
                  </a:moveTo>
                  <a:lnTo>
                    <a:pt x="30" y="252"/>
                  </a:lnTo>
                  <a:lnTo>
                    <a:pt x="12" y="282"/>
                  </a:lnTo>
                  <a:lnTo>
                    <a:pt x="6" y="300"/>
                  </a:lnTo>
                  <a:lnTo>
                    <a:pt x="0" y="306"/>
                  </a:lnTo>
                  <a:lnTo>
                    <a:pt x="48" y="276"/>
                  </a:lnTo>
                  <a:lnTo>
                    <a:pt x="84" y="252"/>
                  </a:lnTo>
                  <a:lnTo>
                    <a:pt x="108" y="234"/>
                  </a:lnTo>
                  <a:lnTo>
                    <a:pt x="120" y="228"/>
                  </a:lnTo>
                  <a:lnTo>
                    <a:pt x="126" y="228"/>
                  </a:lnTo>
                  <a:lnTo>
                    <a:pt x="144" y="222"/>
                  </a:lnTo>
                  <a:lnTo>
                    <a:pt x="168" y="216"/>
                  </a:lnTo>
                  <a:lnTo>
                    <a:pt x="198" y="204"/>
                  </a:lnTo>
                  <a:lnTo>
                    <a:pt x="275" y="180"/>
                  </a:lnTo>
                  <a:lnTo>
                    <a:pt x="371" y="156"/>
                  </a:lnTo>
                  <a:lnTo>
                    <a:pt x="461" y="126"/>
                  </a:lnTo>
                  <a:lnTo>
                    <a:pt x="544" y="102"/>
                  </a:lnTo>
                  <a:lnTo>
                    <a:pt x="574" y="90"/>
                  </a:lnTo>
                  <a:lnTo>
                    <a:pt x="604" y="84"/>
                  </a:lnTo>
                  <a:lnTo>
                    <a:pt x="622" y="78"/>
                  </a:lnTo>
                  <a:lnTo>
                    <a:pt x="628" y="72"/>
                  </a:lnTo>
                  <a:lnTo>
                    <a:pt x="634" y="66"/>
                  </a:lnTo>
                  <a:lnTo>
                    <a:pt x="652" y="60"/>
                  </a:lnTo>
                  <a:lnTo>
                    <a:pt x="694" y="30"/>
                  </a:lnTo>
                  <a:lnTo>
                    <a:pt x="712" y="18"/>
                  </a:lnTo>
                  <a:lnTo>
                    <a:pt x="718" y="6"/>
                  </a:lnTo>
                  <a:lnTo>
                    <a:pt x="712" y="0"/>
                  </a:lnTo>
                  <a:lnTo>
                    <a:pt x="688" y="0"/>
                  </a:lnTo>
                  <a:lnTo>
                    <a:pt x="628" y="0"/>
                  </a:lnTo>
                  <a:lnTo>
                    <a:pt x="580" y="0"/>
                  </a:lnTo>
                  <a:lnTo>
                    <a:pt x="544" y="0"/>
                  </a:lnTo>
                  <a:lnTo>
                    <a:pt x="514" y="18"/>
                  </a:lnTo>
                  <a:lnTo>
                    <a:pt x="485" y="42"/>
                  </a:lnTo>
                  <a:lnTo>
                    <a:pt x="467" y="54"/>
                  </a:lnTo>
                  <a:lnTo>
                    <a:pt x="449" y="60"/>
                  </a:lnTo>
                  <a:lnTo>
                    <a:pt x="425" y="60"/>
                  </a:lnTo>
                  <a:lnTo>
                    <a:pt x="389" y="66"/>
                  </a:lnTo>
                  <a:lnTo>
                    <a:pt x="347" y="84"/>
                  </a:lnTo>
                  <a:lnTo>
                    <a:pt x="311" y="108"/>
                  </a:lnTo>
                  <a:lnTo>
                    <a:pt x="287" y="126"/>
                  </a:lnTo>
                  <a:lnTo>
                    <a:pt x="275" y="132"/>
                  </a:lnTo>
                  <a:lnTo>
                    <a:pt x="257" y="138"/>
                  </a:lnTo>
                  <a:lnTo>
                    <a:pt x="221" y="138"/>
                  </a:lnTo>
                  <a:lnTo>
                    <a:pt x="186" y="138"/>
                  </a:lnTo>
                  <a:lnTo>
                    <a:pt x="180" y="138"/>
                  </a:lnTo>
                  <a:lnTo>
                    <a:pt x="174" y="138"/>
                  </a:lnTo>
                  <a:lnTo>
                    <a:pt x="114" y="162"/>
                  </a:lnTo>
                  <a:lnTo>
                    <a:pt x="48" y="216"/>
                  </a:lnTo>
                  <a:close/>
                </a:path>
              </a:pathLst>
            </a:custGeom>
            <a:solidFill>
              <a:schemeClr val="bg1"/>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a:p>
          </p:txBody>
        </p:sp>
        <p:sp>
          <p:nvSpPr>
            <p:cNvPr id="1040" name="Freeform 11">
              <a:extLst>
                <a:ext uri="{FF2B5EF4-FFF2-40B4-BE49-F238E27FC236}">
                  <a16:creationId xmlns:a16="http://schemas.microsoft.com/office/drawing/2014/main" id="{D0240D93-8909-EDA4-96FA-9063736B8A9D}"/>
                </a:ext>
              </a:extLst>
            </p:cNvPr>
            <p:cNvSpPr>
              <a:spLocks/>
            </p:cNvSpPr>
            <p:nvPr userDrawn="1"/>
          </p:nvSpPr>
          <p:spPr bwMode="hidden">
            <a:xfrm>
              <a:off x="3358" y="1890"/>
              <a:ext cx="2400" cy="881"/>
            </a:xfrm>
            <a:custGeom>
              <a:avLst/>
              <a:gdLst>
                <a:gd name="T0" fmla="*/ 2365 w 2392"/>
                <a:gd name="T1" fmla="*/ 54 h 881"/>
                <a:gd name="T2" fmla="*/ 2317 w 2392"/>
                <a:gd name="T3" fmla="*/ 54 h 881"/>
                <a:gd name="T4" fmla="*/ 2269 w 2392"/>
                <a:gd name="T5" fmla="*/ 66 h 881"/>
                <a:gd name="T6" fmla="*/ 2140 w 2392"/>
                <a:gd name="T7" fmla="*/ 101 h 881"/>
                <a:gd name="T8" fmla="*/ 2075 w 2392"/>
                <a:gd name="T9" fmla="*/ 119 h 881"/>
                <a:gd name="T10" fmla="*/ 1965 w 2392"/>
                <a:gd name="T11" fmla="*/ 167 h 881"/>
                <a:gd name="T12" fmla="*/ 1938 w 2392"/>
                <a:gd name="T13" fmla="*/ 245 h 881"/>
                <a:gd name="T14" fmla="*/ 1944 w 2392"/>
                <a:gd name="T15" fmla="*/ 305 h 881"/>
                <a:gd name="T16" fmla="*/ 1860 w 2392"/>
                <a:gd name="T17" fmla="*/ 317 h 881"/>
                <a:gd name="T18" fmla="*/ 1689 w 2392"/>
                <a:gd name="T19" fmla="*/ 263 h 881"/>
                <a:gd name="T20" fmla="*/ 1592 w 2392"/>
                <a:gd name="T21" fmla="*/ 257 h 881"/>
                <a:gd name="T22" fmla="*/ 1484 w 2392"/>
                <a:gd name="T23" fmla="*/ 311 h 881"/>
                <a:gd name="T24" fmla="*/ 1416 w 2392"/>
                <a:gd name="T25" fmla="*/ 353 h 881"/>
                <a:gd name="T26" fmla="*/ 1386 w 2392"/>
                <a:gd name="T27" fmla="*/ 359 h 881"/>
                <a:gd name="T28" fmla="*/ 1282 w 2392"/>
                <a:gd name="T29" fmla="*/ 371 h 881"/>
                <a:gd name="T30" fmla="*/ 1228 w 2392"/>
                <a:gd name="T31" fmla="*/ 365 h 881"/>
                <a:gd name="T32" fmla="*/ 1121 w 2392"/>
                <a:gd name="T33" fmla="*/ 371 h 881"/>
                <a:gd name="T34" fmla="*/ 1008 w 2392"/>
                <a:gd name="T35" fmla="*/ 383 h 881"/>
                <a:gd name="T36" fmla="*/ 972 w 2392"/>
                <a:gd name="T37" fmla="*/ 401 h 881"/>
                <a:gd name="T38" fmla="*/ 870 w 2392"/>
                <a:gd name="T39" fmla="*/ 419 h 881"/>
                <a:gd name="T40" fmla="*/ 829 w 2392"/>
                <a:gd name="T41" fmla="*/ 419 h 881"/>
                <a:gd name="T42" fmla="*/ 698 w 2392"/>
                <a:gd name="T43" fmla="*/ 437 h 881"/>
                <a:gd name="T44" fmla="*/ 632 w 2392"/>
                <a:gd name="T45" fmla="*/ 473 h 881"/>
                <a:gd name="T46" fmla="*/ 537 w 2392"/>
                <a:gd name="T47" fmla="*/ 467 h 881"/>
                <a:gd name="T48" fmla="*/ 448 w 2392"/>
                <a:gd name="T49" fmla="*/ 491 h 881"/>
                <a:gd name="T50" fmla="*/ 430 w 2392"/>
                <a:gd name="T51" fmla="*/ 539 h 881"/>
                <a:gd name="T52" fmla="*/ 364 w 2392"/>
                <a:gd name="T53" fmla="*/ 569 h 881"/>
                <a:gd name="T54" fmla="*/ 239 w 2392"/>
                <a:gd name="T55" fmla="*/ 599 h 881"/>
                <a:gd name="T56" fmla="*/ 138 w 2392"/>
                <a:gd name="T57" fmla="*/ 647 h 881"/>
                <a:gd name="T58" fmla="*/ 108 w 2392"/>
                <a:gd name="T59" fmla="*/ 659 h 881"/>
                <a:gd name="T60" fmla="*/ 0 w 2392"/>
                <a:gd name="T61" fmla="*/ 671 h 881"/>
                <a:gd name="T62" fmla="*/ 84 w 2392"/>
                <a:gd name="T63" fmla="*/ 695 h 881"/>
                <a:gd name="T64" fmla="*/ 280 w 2392"/>
                <a:gd name="T65" fmla="*/ 653 h 881"/>
                <a:gd name="T66" fmla="*/ 507 w 2392"/>
                <a:gd name="T67" fmla="*/ 569 h 881"/>
                <a:gd name="T68" fmla="*/ 602 w 2392"/>
                <a:gd name="T69" fmla="*/ 521 h 881"/>
                <a:gd name="T70" fmla="*/ 680 w 2392"/>
                <a:gd name="T71" fmla="*/ 515 h 881"/>
                <a:gd name="T72" fmla="*/ 924 w 2392"/>
                <a:gd name="T73" fmla="*/ 461 h 881"/>
                <a:gd name="T74" fmla="*/ 1216 w 2392"/>
                <a:gd name="T75" fmla="*/ 425 h 881"/>
                <a:gd name="T76" fmla="*/ 1363 w 2392"/>
                <a:gd name="T77" fmla="*/ 461 h 881"/>
                <a:gd name="T78" fmla="*/ 1502 w 2392"/>
                <a:gd name="T79" fmla="*/ 533 h 881"/>
                <a:gd name="T80" fmla="*/ 1520 w 2392"/>
                <a:gd name="T81" fmla="*/ 617 h 881"/>
                <a:gd name="T82" fmla="*/ 1461 w 2392"/>
                <a:gd name="T83" fmla="*/ 653 h 881"/>
                <a:gd name="T84" fmla="*/ 1294 w 2392"/>
                <a:gd name="T85" fmla="*/ 701 h 881"/>
                <a:gd name="T86" fmla="*/ 1180 w 2392"/>
                <a:gd name="T87" fmla="*/ 755 h 881"/>
                <a:gd name="T88" fmla="*/ 1133 w 2392"/>
                <a:gd name="T89" fmla="*/ 809 h 881"/>
                <a:gd name="T90" fmla="*/ 1145 w 2392"/>
                <a:gd name="T91" fmla="*/ 869 h 881"/>
                <a:gd name="T92" fmla="*/ 1174 w 2392"/>
                <a:gd name="T93" fmla="*/ 881 h 881"/>
                <a:gd name="T94" fmla="*/ 1276 w 2392"/>
                <a:gd name="T95" fmla="*/ 869 h 881"/>
                <a:gd name="T96" fmla="*/ 1473 w 2392"/>
                <a:gd name="T97" fmla="*/ 857 h 881"/>
                <a:gd name="T98" fmla="*/ 1526 w 2392"/>
                <a:gd name="T99" fmla="*/ 851 h 881"/>
                <a:gd name="T100" fmla="*/ 1568 w 2392"/>
                <a:gd name="T101" fmla="*/ 833 h 881"/>
                <a:gd name="T102" fmla="*/ 1777 w 2392"/>
                <a:gd name="T103" fmla="*/ 743 h 881"/>
                <a:gd name="T104" fmla="*/ 1908 w 2392"/>
                <a:gd name="T105" fmla="*/ 689 h 881"/>
                <a:gd name="T106" fmla="*/ 1993 w 2392"/>
                <a:gd name="T107" fmla="*/ 581 h 881"/>
                <a:gd name="T108" fmla="*/ 2158 w 2392"/>
                <a:gd name="T109" fmla="*/ 389 h 881"/>
                <a:gd name="T110" fmla="*/ 2337 w 2392"/>
                <a:gd name="T111" fmla="*/ 269 h 881"/>
                <a:gd name="T112" fmla="*/ 2385 w 2392"/>
                <a:gd name="T113" fmla="*/ 239 h 881"/>
                <a:gd name="T114" fmla="*/ 2528 w 2392"/>
                <a:gd name="T115" fmla="*/ 0 h 881"/>
                <a:gd name="T116" fmla="*/ 2438 w 2392"/>
                <a:gd name="T117" fmla="*/ 36 h 881"/>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 name="T165" fmla="*/ 0 60000 65536"/>
                <a:gd name="T166" fmla="*/ 0 60000 65536"/>
                <a:gd name="T167" fmla="*/ 0 60000 65536"/>
                <a:gd name="T168" fmla="*/ 0 60000 65536"/>
                <a:gd name="T169" fmla="*/ 0 60000 65536"/>
                <a:gd name="T170" fmla="*/ 0 60000 65536"/>
                <a:gd name="T171" fmla="*/ 0 60000 65536"/>
                <a:gd name="T172" fmla="*/ 0 60000 65536"/>
                <a:gd name="T173" fmla="*/ 0 60000 65536"/>
                <a:gd name="T174" fmla="*/ 0 60000 65536"/>
                <a:gd name="T175" fmla="*/ 0 60000 65536"/>
                <a:gd name="T176" fmla="*/ 0 60000 65536"/>
              </a:gdLst>
              <a:ahLst/>
              <a:cxnLst>
                <a:cxn ang="T118">
                  <a:pos x="T0" y="T1"/>
                </a:cxn>
                <a:cxn ang="T119">
                  <a:pos x="T2" y="T3"/>
                </a:cxn>
                <a:cxn ang="T120">
                  <a:pos x="T4" y="T5"/>
                </a:cxn>
                <a:cxn ang="T121">
                  <a:pos x="T6" y="T7"/>
                </a:cxn>
                <a:cxn ang="T122">
                  <a:pos x="T8" y="T9"/>
                </a:cxn>
                <a:cxn ang="T123">
                  <a:pos x="T10" y="T11"/>
                </a:cxn>
                <a:cxn ang="T124">
                  <a:pos x="T12" y="T13"/>
                </a:cxn>
                <a:cxn ang="T125">
                  <a:pos x="T14" y="T15"/>
                </a:cxn>
                <a:cxn ang="T126">
                  <a:pos x="T16" y="T17"/>
                </a:cxn>
                <a:cxn ang="T127">
                  <a:pos x="T18" y="T19"/>
                </a:cxn>
                <a:cxn ang="T128">
                  <a:pos x="T20" y="T21"/>
                </a:cxn>
                <a:cxn ang="T129">
                  <a:pos x="T22" y="T23"/>
                </a:cxn>
                <a:cxn ang="T130">
                  <a:pos x="T24" y="T25"/>
                </a:cxn>
                <a:cxn ang="T131">
                  <a:pos x="T26" y="T27"/>
                </a:cxn>
                <a:cxn ang="T132">
                  <a:pos x="T28" y="T29"/>
                </a:cxn>
                <a:cxn ang="T133">
                  <a:pos x="T30" y="T31"/>
                </a:cxn>
                <a:cxn ang="T134">
                  <a:pos x="T32" y="T33"/>
                </a:cxn>
                <a:cxn ang="T135">
                  <a:pos x="T34" y="T35"/>
                </a:cxn>
                <a:cxn ang="T136">
                  <a:pos x="T36" y="T37"/>
                </a:cxn>
                <a:cxn ang="T137">
                  <a:pos x="T38" y="T39"/>
                </a:cxn>
                <a:cxn ang="T138">
                  <a:pos x="T40" y="T41"/>
                </a:cxn>
                <a:cxn ang="T139">
                  <a:pos x="T42" y="T43"/>
                </a:cxn>
                <a:cxn ang="T140">
                  <a:pos x="T44" y="T45"/>
                </a:cxn>
                <a:cxn ang="T141">
                  <a:pos x="T46" y="T47"/>
                </a:cxn>
                <a:cxn ang="T142">
                  <a:pos x="T48" y="T49"/>
                </a:cxn>
                <a:cxn ang="T143">
                  <a:pos x="T50" y="T51"/>
                </a:cxn>
                <a:cxn ang="T144">
                  <a:pos x="T52" y="T53"/>
                </a:cxn>
                <a:cxn ang="T145">
                  <a:pos x="T54" y="T55"/>
                </a:cxn>
                <a:cxn ang="T146">
                  <a:pos x="T56" y="T57"/>
                </a:cxn>
                <a:cxn ang="T147">
                  <a:pos x="T58" y="T59"/>
                </a:cxn>
                <a:cxn ang="T148">
                  <a:pos x="T60" y="T61"/>
                </a:cxn>
                <a:cxn ang="T149">
                  <a:pos x="T62" y="T63"/>
                </a:cxn>
                <a:cxn ang="T150">
                  <a:pos x="T64" y="T65"/>
                </a:cxn>
                <a:cxn ang="T151">
                  <a:pos x="T66" y="T67"/>
                </a:cxn>
                <a:cxn ang="T152">
                  <a:pos x="T68" y="T69"/>
                </a:cxn>
                <a:cxn ang="T153">
                  <a:pos x="T70" y="T71"/>
                </a:cxn>
                <a:cxn ang="T154">
                  <a:pos x="T72" y="T73"/>
                </a:cxn>
                <a:cxn ang="T155">
                  <a:pos x="T74" y="T75"/>
                </a:cxn>
                <a:cxn ang="T156">
                  <a:pos x="T76" y="T77"/>
                </a:cxn>
                <a:cxn ang="T157">
                  <a:pos x="T78" y="T79"/>
                </a:cxn>
                <a:cxn ang="T158">
                  <a:pos x="T80" y="T81"/>
                </a:cxn>
                <a:cxn ang="T159">
                  <a:pos x="T82" y="T83"/>
                </a:cxn>
                <a:cxn ang="T160">
                  <a:pos x="T84" y="T85"/>
                </a:cxn>
                <a:cxn ang="T161">
                  <a:pos x="T86" y="T87"/>
                </a:cxn>
                <a:cxn ang="T162">
                  <a:pos x="T88" y="T89"/>
                </a:cxn>
                <a:cxn ang="T163">
                  <a:pos x="T90" y="T91"/>
                </a:cxn>
                <a:cxn ang="T164">
                  <a:pos x="T92" y="T93"/>
                </a:cxn>
                <a:cxn ang="T165">
                  <a:pos x="T94" y="T95"/>
                </a:cxn>
                <a:cxn ang="T166">
                  <a:pos x="T96" y="T97"/>
                </a:cxn>
                <a:cxn ang="T167">
                  <a:pos x="T98" y="T99"/>
                </a:cxn>
                <a:cxn ang="T168">
                  <a:pos x="T100" y="T101"/>
                </a:cxn>
                <a:cxn ang="T169">
                  <a:pos x="T102" y="T103"/>
                </a:cxn>
                <a:cxn ang="T170">
                  <a:pos x="T104" y="T105"/>
                </a:cxn>
                <a:cxn ang="T171">
                  <a:pos x="T106" y="T107"/>
                </a:cxn>
                <a:cxn ang="T172">
                  <a:pos x="T108" y="T109"/>
                </a:cxn>
                <a:cxn ang="T173">
                  <a:pos x="T110" y="T111"/>
                </a:cxn>
                <a:cxn ang="T174">
                  <a:pos x="T112" y="T113"/>
                </a:cxn>
                <a:cxn ang="T175">
                  <a:pos x="T114" y="T115"/>
                </a:cxn>
                <a:cxn ang="T176">
                  <a:pos x="T116" y="T117"/>
                </a:cxn>
              </a:cxnLst>
              <a:rect l="0" t="0" r="r" b="b"/>
              <a:pathLst>
                <a:path w="2392" h="881">
                  <a:moveTo>
                    <a:pt x="2302" y="36"/>
                  </a:moveTo>
                  <a:lnTo>
                    <a:pt x="2266" y="48"/>
                  </a:lnTo>
                  <a:lnTo>
                    <a:pt x="2231" y="54"/>
                  </a:lnTo>
                  <a:lnTo>
                    <a:pt x="2201" y="54"/>
                  </a:lnTo>
                  <a:lnTo>
                    <a:pt x="2195" y="54"/>
                  </a:lnTo>
                  <a:lnTo>
                    <a:pt x="2189" y="54"/>
                  </a:lnTo>
                  <a:lnTo>
                    <a:pt x="2177" y="60"/>
                  </a:lnTo>
                  <a:lnTo>
                    <a:pt x="2147" y="66"/>
                  </a:lnTo>
                  <a:lnTo>
                    <a:pt x="2105" y="78"/>
                  </a:lnTo>
                  <a:lnTo>
                    <a:pt x="2057" y="89"/>
                  </a:lnTo>
                  <a:lnTo>
                    <a:pt x="2021" y="101"/>
                  </a:lnTo>
                  <a:lnTo>
                    <a:pt x="1997" y="107"/>
                  </a:lnTo>
                  <a:lnTo>
                    <a:pt x="1973" y="113"/>
                  </a:lnTo>
                  <a:lnTo>
                    <a:pt x="1956" y="119"/>
                  </a:lnTo>
                  <a:lnTo>
                    <a:pt x="1926" y="131"/>
                  </a:lnTo>
                  <a:lnTo>
                    <a:pt x="1896" y="137"/>
                  </a:lnTo>
                  <a:lnTo>
                    <a:pt x="1860" y="167"/>
                  </a:lnTo>
                  <a:lnTo>
                    <a:pt x="1842" y="191"/>
                  </a:lnTo>
                  <a:lnTo>
                    <a:pt x="1836" y="221"/>
                  </a:lnTo>
                  <a:lnTo>
                    <a:pt x="1836" y="245"/>
                  </a:lnTo>
                  <a:lnTo>
                    <a:pt x="1842" y="269"/>
                  </a:lnTo>
                  <a:lnTo>
                    <a:pt x="1842" y="293"/>
                  </a:lnTo>
                  <a:lnTo>
                    <a:pt x="1842" y="305"/>
                  </a:lnTo>
                  <a:lnTo>
                    <a:pt x="1824" y="323"/>
                  </a:lnTo>
                  <a:lnTo>
                    <a:pt x="1794" y="329"/>
                  </a:lnTo>
                  <a:lnTo>
                    <a:pt x="1758" y="317"/>
                  </a:lnTo>
                  <a:lnTo>
                    <a:pt x="1716" y="299"/>
                  </a:lnTo>
                  <a:lnTo>
                    <a:pt x="1657" y="275"/>
                  </a:lnTo>
                  <a:lnTo>
                    <a:pt x="1597" y="263"/>
                  </a:lnTo>
                  <a:lnTo>
                    <a:pt x="1543" y="257"/>
                  </a:lnTo>
                  <a:lnTo>
                    <a:pt x="1519" y="257"/>
                  </a:lnTo>
                  <a:lnTo>
                    <a:pt x="1507" y="257"/>
                  </a:lnTo>
                  <a:lnTo>
                    <a:pt x="1489" y="263"/>
                  </a:lnTo>
                  <a:lnTo>
                    <a:pt x="1459" y="275"/>
                  </a:lnTo>
                  <a:lnTo>
                    <a:pt x="1399" y="311"/>
                  </a:lnTo>
                  <a:lnTo>
                    <a:pt x="1376" y="329"/>
                  </a:lnTo>
                  <a:lnTo>
                    <a:pt x="1352" y="341"/>
                  </a:lnTo>
                  <a:lnTo>
                    <a:pt x="1334" y="353"/>
                  </a:lnTo>
                  <a:lnTo>
                    <a:pt x="1328" y="359"/>
                  </a:lnTo>
                  <a:lnTo>
                    <a:pt x="1322" y="359"/>
                  </a:lnTo>
                  <a:lnTo>
                    <a:pt x="1310" y="359"/>
                  </a:lnTo>
                  <a:lnTo>
                    <a:pt x="1286" y="365"/>
                  </a:lnTo>
                  <a:lnTo>
                    <a:pt x="1262" y="365"/>
                  </a:lnTo>
                  <a:lnTo>
                    <a:pt x="1214" y="371"/>
                  </a:lnTo>
                  <a:lnTo>
                    <a:pt x="1196" y="371"/>
                  </a:lnTo>
                  <a:lnTo>
                    <a:pt x="1178" y="365"/>
                  </a:lnTo>
                  <a:lnTo>
                    <a:pt x="1160" y="365"/>
                  </a:lnTo>
                  <a:lnTo>
                    <a:pt x="1130" y="365"/>
                  </a:lnTo>
                  <a:lnTo>
                    <a:pt x="1095" y="365"/>
                  </a:lnTo>
                  <a:lnTo>
                    <a:pt x="1053" y="371"/>
                  </a:lnTo>
                  <a:lnTo>
                    <a:pt x="1017" y="377"/>
                  </a:lnTo>
                  <a:lnTo>
                    <a:pt x="981" y="377"/>
                  </a:lnTo>
                  <a:lnTo>
                    <a:pt x="957" y="383"/>
                  </a:lnTo>
                  <a:lnTo>
                    <a:pt x="945" y="389"/>
                  </a:lnTo>
                  <a:lnTo>
                    <a:pt x="939" y="395"/>
                  </a:lnTo>
                  <a:lnTo>
                    <a:pt x="921" y="401"/>
                  </a:lnTo>
                  <a:lnTo>
                    <a:pt x="879" y="407"/>
                  </a:lnTo>
                  <a:lnTo>
                    <a:pt x="837" y="419"/>
                  </a:lnTo>
                  <a:lnTo>
                    <a:pt x="819" y="419"/>
                  </a:lnTo>
                  <a:lnTo>
                    <a:pt x="808" y="419"/>
                  </a:lnTo>
                  <a:lnTo>
                    <a:pt x="796" y="419"/>
                  </a:lnTo>
                  <a:lnTo>
                    <a:pt x="778" y="419"/>
                  </a:lnTo>
                  <a:lnTo>
                    <a:pt x="754" y="419"/>
                  </a:lnTo>
                  <a:lnTo>
                    <a:pt x="724" y="425"/>
                  </a:lnTo>
                  <a:lnTo>
                    <a:pt x="664" y="437"/>
                  </a:lnTo>
                  <a:lnTo>
                    <a:pt x="640" y="449"/>
                  </a:lnTo>
                  <a:lnTo>
                    <a:pt x="616" y="461"/>
                  </a:lnTo>
                  <a:lnTo>
                    <a:pt x="598" y="473"/>
                  </a:lnTo>
                  <a:lnTo>
                    <a:pt x="580" y="473"/>
                  </a:lnTo>
                  <a:lnTo>
                    <a:pt x="538" y="473"/>
                  </a:lnTo>
                  <a:lnTo>
                    <a:pt x="503" y="467"/>
                  </a:lnTo>
                  <a:lnTo>
                    <a:pt x="461" y="473"/>
                  </a:lnTo>
                  <a:lnTo>
                    <a:pt x="443" y="479"/>
                  </a:lnTo>
                  <a:lnTo>
                    <a:pt x="431" y="491"/>
                  </a:lnTo>
                  <a:lnTo>
                    <a:pt x="425" y="509"/>
                  </a:lnTo>
                  <a:lnTo>
                    <a:pt x="419" y="533"/>
                  </a:lnTo>
                  <a:lnTo>
                    <a:pt x="413" y="539"/>
                  </a:lnTo>
                  <a:lnTo>
                    <a:pt x="407" y="545"/>
                  </a:lnTo>
                  <a:lnTo>
                    <a:pt x="389" y="551"/>
                  </a:lnTo>
                  <a:lnTo>
                    <a:pt x="347" y="569"/>
                  </a:lnTo>
                  <a:lnTo>
                    <a:pt x="299" y="587"/>
                  </a:lnTo>
                  <a:lnTo>
                    <a:pt x="257" y="593"/>
                  </a:lnTo>
                  <a:lnTo>
                    <a:pt x="222" y="599"/>
                  </a:lnTo>
                  <a:lnTo>
                    <a:pt x="180" y="617"/>
                  </a:lnTo>
                  <a:lnTo>
                    <a:pt x="150" y="641"/>
                  </a:lnTo>
                  <a:lnTo>
                    <a:pt x="138" y="647"/>
                  </a:lnTo>
                  <a:lnTo>
                    <a:pt x="132" y="653"/>
                  </a:lnTo>
                  <a:lnTo>
                    <a:pt x="126" y="659"/>
                  </a:lnTo>
                  <a:lnTo>
                    <a:pt x="108" y="659"/>
                  </a:lnTo>
                  <a:lnTo>
                    <a:pt x="96" y="653"/>
                  </a:lnTo>
                  <a:lnTo>
                    <a:pt x="90" y="653"/>
                  </a:lnTo>
                  <a:lnTo>
                    <a:pt x="0" y="671"/>
                  </a:lnTo>
                  <a:lnTo>
                    <a:pt x="12" y="689"/>
                  </a:lnTo>
                  <a:lnTo>
                    <a:pt x="42" y="695"/>
                  </a:lnTo>
                  <a:lnTo>
                    <a:pt x="84" y="695"/>
                  </a:lnTo>
                  <a:lnTo>
                    <a:pt x="132" y="683"/>
                  </a:lnTo>
                  <a:lnTo>
                    <a:pt x="192" y="671"/>
                  </a:lnTo>
                  <a:lnTo>
                    <a:pt x="263" y="653"/>
                  </a:lnTo>
                  <a:lnTo>
                    <a:pt x="335" y="629"/>
                  </a:lnTo>
                  <a:lnTo>
                    <a:pt x="407" y="599"/>
                  </a:lnTo>
                  <a:lnTo>
                    <a:pt x="473" y="569"/>
                  </a:lnTo>
                  <a:lnTo>
                    <a:pt x="527" y="545"/>
                  </a:lnTo>
                  <a:lnTo>
                    <a:pt x="562" y="527"/>
                  </a:lnTo>
                  <a:lnTo>
                    <a:pt x="568" y="521"/>
                  </a:lnTo>
                  <a:lnTo>
                    <a:pt x="574" y="521"/>
                  </a:lnTo>
                  <a:lnTo>
                    <a:pt x="604" y="521"/>
                  </a:lnTo>
                  <a:lnTo>
                    <a:pt x="646" y="515"/>
                  </a:lnTo>
                  <a:lnTo>
                    <a:pt x="712" y="497"/>
                  </a:lnTo>
                  <a:lnTo>
                    <a:pt x="790" y="479"/>
                  </a:lnTo>
                  <a:lnTo>
                    <a:pt x="873" y="461"/>
                  </a:lnTo>
                  <a:lnTo>
                    <a:pt x="963" y="443"/>
                  </a:lnTo>
                  <a:lnTo>
                    <a:pt x="1059" y="431"/>
                  </a:lnTo>
                  <a:lnTo>
                    <a:pt x="1148" y="425"/>
                  </a:lnTo>
                  <a:lnTo>
                    <a:pt x="1178" y="425"/>
                  </a:lnTo>
                  <a:lnTo>
                    <a:pt x="1214" y="437"/>
                  </a:lnTo>
                  <a:lnTo>
                    <a:pt x="1292" y="461"/>
                  </a:lnTo>
                  <a:lnTo>
                    <a:pt x="1340" y="479"/>
                  </a:lnTo>
                  <a:lnTo>
                    <a:pt x="1382" y="503"/>
                  </a:lnTo>
                  <a:lnTo>
                    <a:pt x="1417" y="533"/>
                  </a:lnTo>
                  <a:lnTo>
                    <a:pt x="1441" y="563"/>
                  </a:lnTo>
                  <a:lnTo>
                    <a:pt x="1447" y="587"/>
                  </a:lnTo>
                  <a:lnTo>
                    <a:pt x="1435" y="617"/>
                  </a:lnTo>
                  <a:lnTo>
                    <a:pt x="1423" y="629"/>
                  </a:lnTo>
                  <a:lnTo>
                    <a:pt x="1405" y="641"/>
                  </a:lnTo>
                  <a:lnTo>
                    <a:pt x="1376" y="653"/>
                  </a:lnTo>
                  <a:lnTo>
                    <a:pt x="1346" y="665"/>
                  </a:lnTo>
                  <a:lnTo>
                    <a:pt x="1280" y="683"/>
                  </a:lnTo>
                  <a:lnTo>
                    <a:pt x="1226" y="701"/>
                  </a:lnTo>
                  <a:lnTo>
                    <a:pt x="1178" y="719"/>
                  </a:lnTo>
                  <a:lnTo>
                    <a:pt x="1142" y="743"/>
                  </a:lnTo>
                  <a:lnTo>
                    <a:pt x="1112" y="755"/>
                  </a:lnTo>
                  <a:lnTo>
                    <a:pt x="1089" y="773"/>
                  </a:lnTo>
                  <a:lnTo>
                    <a:pt x="1077" y="791"/>
                  </a:lnTo>
                  <a:lnTo>
                    <a:pt x="1065" y="809"/>
                  </a:lnTo>
                  <a:lnTo>
                    <a:pt x="1059" y="833"/>
                  </a:lnTo>
                  <a:lnTo>
                    <a:pt x="1065" y="857"/>
                  </a:lnTo>
                  <a:lnTo>
                    <a:pt x="1077" y="869"/>
                  </a:lnTo>
                  <a:lnTo>
                    <a:pt x="1083" y="875"/>
                  </a:lnTo>
                  <a:lnTo>
                    <a:pt x="1089" y="881"/>
                  </a:lnTo>
                  <a:lnTo>
                    <a:pt x="1106" y="881"/>
                  </a:lnTo>
                  <a:lnTo>
                    <a:pt x="1124" y="875"/>
                  </a:lnTo>
                  <a:lnTo>
                    <a:pt x="1148" y="875"/>
                  </a:lnTo>
                  <a:lnTo>
                    <a:pt x="1208" y="869"/>
                  </a:lnTo>
                  <a:lnTo>
                    <a:pt x="1268" y="863"/>
                  </a:lnTo>
                  <a:lnTo>
                    <a:pt x="1328" y="863"/>
                  </a:lnTo>
                  <a:lnTo>
                    <a:pt x="1388" y="857"/>
                  </a:lnTo>
                  <a:lnTo>
                    <a:pt x="1411" y="857"/>
                  </a:lnTo>
                  <a:lnTo>
                    <a:pt x="1429" y="851"/>
                  </a:lnTo>
                  <a:lnTo>
                    <a:pt x="1441" y="851"/>
                  </a:lnTo>
                  <a:lnTo>
                    <a:pt x="1447" y="851"/>
                  </a:lnTo>
                  <a:lnTo>
                    <a:pt x="1459" y="845"/>
                  </a:lnTo>
                  <a:lnTo>
                    <a:pt x="1483" y="833"/>
                  </a:lnTo>
                  <a:lnTo>
                    <a:pt x="1525" y="815"/>
                  </a:lnTo>
                  <a:lnTo>
                    <a:pt x="1573" y="791"/>
                  </a:lnTo>
                  <a:lnTo>
                    <a:pt x="1675" y="743"/>
                  </a:lnTo>
                  <a:lnTo>
                    <a:pt x="1716" y="725"/>
                  </a:lnTo>
                  <a:lnTo>
                    <a:pt x="1752" y="713"/>
                  </a:lnTo>
                  <a:lnTo>
                    <a:pt x="1806" y="689"/>
                  </a:lnTo>
                  <a:lnTo>
                    <a:pt x="1842" y="653"/>
                  </a:lnTo>
                  <a:lnTo>
                    <a:pt x="1866" y="611"/>
                  </a:lnTo>
                  <a:lnTo>
                    <a:pt x="1884" y="581"/>
                  </a:lnTo>
                  <a:lnTo>
                    <a:pt x="1926" y="515"/>
                  </a:lnTo>
                  <a:lnTo>
                    <a:pt x="1979" y="449"/>
                  </a:lnTo>
                  <a:lnTo>
                    <a:pt x="2039" y="389"/>
                  </a:lnTo>
                  <a:lnTo>
                    <a:pt x="2105" y="341"/>
                  </a:lnTo>
                  <a:lnTo>
                    <a:pt x="2159" y="299"/>
                  </a:lnTo>
                  <a:lnTo>
                    <a:pt x="2207" y="269"/>
                  </a:lnTo>
                  <a:lnTo>
                    <a:pt x="2237" y="245"/>
                  </a:lnTo>
                  <a:lnTo>
                    <a:pt x="2249" y="239"/>
                  </a:lnTo>
                  <a:lnTo>
                    <a:pt x="2392" y="167"/>
                  </a:lnTo>
                  <a:lnTo>
                    <a:pt x="2392" y="60"/>
                  </a:lnTo>
                  <a:lnTo>
                    <a:pt x="2392" y="0"/>
                  </a:lnTo>
                  <a:lnTo>
                    <a:pt x="2344" y="18"/>
                  </a:lnTo>
                  <a:lnTo>
                    <a:pt x="2302" y="36"/>
                  </a:lnTo>
                  <a:close/>
                </a:path>
              </a:pathLst>
            </a:custGeom>
            <a:solidFill>
              <a:schemeClr val="bg1"/>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a:p>
          </p:txBody>
        </p:sp>
        <p:sp>
          <p:nvSpPr>
            <p:cNvPr id="4108" name="Freeform 12">
              <a:extLst>
                <a:ext uri="{FF2B5EF4-FFF2-40B4-BE49-F238E27FC236}">
                  <a16:creationId xmlns:a16="http://schemas.microsoft.com/office/drawing/2014/main" id="{481B3C99-D448-5E7A-B90F-9EBB38FC3E35}"/>
                </a:ext>
              </a:extLst>
            </p:cNvPr>
            <p:cNvSpPr>
              <a:spLocks/>
            </p:cNvSpPr>
            <p:nvPr userDrawn="1"/>
          </p:nvSpPr>
          <p:spPr bwMode="hidden">
            <a:xfrm>
              <a:off x="3839" y="1854"/>
              <a:ext cx="577" cy="258"/>
            </a:xfrm>
            <a:custGeom>
              <a:avLst/>
              <a:gdLst>
                <a:gd name="T0" fmla="*/ 30 w 550"/>
                <a:gd name="T1" fmla="*/ 245 h 257"/>
                <a:gd name="T2" fmla="*/ 18 w 550"/>
                <a:gd name="T3" fmla="*/ 251 h 257"/>
                <a:gd name="T4" fmla="*/ 6 w 550"/>
                <a:gd name="T5" fmla="*/ 257 h 257"/>
                <a:gd name="T6" fmla="*/ 0 w 550"/>
                <a:gd name="T7" fmla="*/ 257 h 257"/>
                <a:gd name="T8" fmla="*/ 305 w 550"/>
                <a:gd name="T9" fmla="*/ 113 h 257"/>
                <a:gd name="T10" fmla="*/ 520 w 550"/>
                <a:gd name="T11" fmla="*/ 0 h 257"/>
                <a:gd name="T12" fmla="*/ 526 w 550"/>
                <a:gd name="T13" fmla="*/ 6 h 257"/>
                <a:gd name="T14" fmla="*/ 544 w 550"/>
                <a:gd name="T15" fmla="*/ 18 h 257"/>
                <a:gd name="T16" fmla="*/ 550 w 550"/>
                <a:gd name="T17" fmla="*/ 24 h 257"/>
                <a:gd name="T18" fmla="*/ 550 w 550"/>
                <a:gd name="T19" fmla="*/ 36 h 257"/>
                <a:gd name="T20" fmla="*/ 544 w 550"/>
                <a:gd name="T21" fmla="*/ 42 h 257"/>
                <a:gd name="T22" fmla="*/ 526 w 550"/>
                <a:gd name="T23" fmla="*/ 54 h 257"/>
                <a:gd name="T24" fmla="*/ 514 w 550"/>
                <a:gd name="T25" fmla="*/ 60 h 257"/>
                <a:gd name="T26" fmla="*/ 502 w 550"/>
                <a:gd name="T27" fmla="*/ 66 h 257"/>
                <a:gd name="T28" fmla="*/ 448 w 550"/>
                <a:gd name="T29" fmla="*/ 84 h 257"/>
                <a:gd name="T30" fmla="*/ 382 w 550"/>
                <a:gd name="T31" fmla="*/ 113 h 257"/>
                <a:gd name="T32" fmla="*/ 305 w 550"/>
                <a:gd name="T33" fmla="*/ 143 h 257"/>
                <a:gd name="T34" fmla="*/ 227 w 550"/>
                <a:gd name="T35" fmla="*/ 173 h 257"/>
                <a:gd name="T36" fmla="*/ 149 w 550"/>
                <a:gd name="T37" fmla="*/ 203 h 257"/>
                <a:gd name="T38" fmla="*/ 83 w 550"/>
                <a:gd name="T39" fmla="*/ 227 h 257"/>
                <a:gd name="T40" fmla="*/ 30 w 550"/>
                <a:gd name="T41" fmla="*/ 245 h 257"/>
                <a:gd name="T42" fmla="*/ 30 w 550"/>
                <a:gd name="T43" fmla="*/ 245 h 257"/>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Lst>
              <a:rect l="0" t="0" r="r" b="b"/>
              <a:pathLst>
                <a:path w="550" h="257">
                  <a:moveTo>
                    <a:pt x="30" y="245"/>
                  </a:moveTo>
                  <a:lnTo>
                    <a:pt x="18" y="251"/>
                  </a:lnTo>
                  <a:lnTo>
                    <a:pt x="6" y="257"/>
                  </a:lnTo>
                  <a:lnTo>
                    <a:pt x="0" y="257"/>
                  </a:lnTo>
                  <a:lnTo>
                    <a:pt x="305" y="113"/>
                  </a:lnTo>
                  <a:lnTo>
                    <a:pt x="520" y="0"/>
                  </a:lnTo>
                  <a:lnTo>
                    <a:pt x="526" y="6"/>
                  </a:lnTo>
                  <a:lnTo>
                    <a:pt x="544" y="18"/>
                  </a:lnTo>
                  <a:lnTo>
                    <a:pt x="550" y="24"/>
                  </a:lnTo>
                  <a:lnTo>
                    <a:pt x="550" y="36"/>
                  </a:lnTo>
                  <a:lnTo>
                    <a:pt x="544" y="42"/>
                  </a:lnTo>
                  <a:lnTo>
                    <a:pt x="526" y="54"/>
                  </a:lnTo>
                  <a:lnTo>
                    <a:pt x="514" y="60"/>
                  </a:lnTo>
                  <a:lnTo>
                    <a:pt x="502" y="66"/>
                  </a:lnTo>
                  <a:lnTo>
                    <a:pt x="448" y="84"/>
                  </a:lnTo>
                  <a:lnTo>
                    <a:pt x="382" y="113"/>
                  </a:lnTo>
                  <a:lnTo>
                    <a:pt x="305" y="143"/>
                  </a:lnTo>
                  <a:lnTo>
                    <a:pt x="227" y="173"/>
                  </a:lnTo>
                  <a:lnTo>
                    <a:pt x="149" y="203"/>
                  </a:lnTo>
                  <a:lnTo>
                    <a:pt x="83" y="227"/>
                  </a:lnTo>
                  <a:lnTo>
                    <a:pt x="30" y="245"/>
                  </a:lnTo>
                  <a:lnTo>
                    <a:pt x="30" y="245"/>
                  </a:lnTo>
                  <a:close/>
                </a:path>
              </a:pathLst>
            </a:custGeom>
            <a:gradFill rotWithShape="0">
              <a:gsLst>
                <a:gs pos="0">
                  <a:schemeClr val="bg2">
                    <a:gamma/>
                    <a:tint val="94118"/>
                    <a:invGamma/>
                  </a:schemeClr>
                </a:gs>
                <a:gs pos="100000">
                  <a:schemeClr val="bg2"/>
                </a:gs>
              </a:gsLst>
              <a:lin ang="2700000" scaled="1"/>
            </a:gradFill>
            <a:ln>
              <a:noFill/>
            </a:ln>
          </p:spPr>
          <p:txBody>
            <a:bodyPr/>
            <a:lstStyle/>
            <a:p>
              <a:pPr algn="ctr">
                <a:defRPr/>
              </a:pPr>
              <a:endParaRPr lang="en-US"/>
            </a:p>
          </p:txBody>
        </p:sp>
        <p:sp>
          <p:nvSpPr>
            <p:cNvPr id="1042" name="Freeform 13">
              <a:extLst>
                <a:ext uri="{FF2B5EF4-FFF2-40B4-BE49-F238E27FC236}">
                  <a16:creationId xmlns:a16="http://schemas.microsoft.com/office/drawing/2014/main" id="{73A6C61E-7B06-7426-1AAD-3A37A3BE4074}"/>
                </a:ext>
              </a:extLst>
            </p:cNvPr>
            <p:cNvSpPr>
              <a:spLocks/>
            </p:cNvSpPr>
            <p:nvPr userDrawn="1"/>
          </p:nvSpPr>
          <p:spPr bwMode="hidden">
            <a:xfrm>
              <a:off x="5327" y="1642"/>
              <a:ext cx="5" cy="1"/>
            </a:xfrm>
            <a:custGeom>
              <a:avLst/>
              <a:gdLst>
                <a:gd name="T0" fmla="*/ 0 w 5"/>
                <a:gd name="T1" fmla="*/ 0 h 1"/>
                <a:gd name="T2" fmla="*/ 5 w 5"/>
                <a:gd name="T3" fmla="*/ 0 h 1"/>
                <a:gd name="T4" fmla="*/ 0 w 5"/>
                <a:gd name="T5" fmla="*/ 0 h 1"/>
                <a:gd name="T6" fmla="*/ 0 w 5"/>
                <a:gd name="T7" fmla="*/ 0 h 1"/>
                <a:gd name="T8" fmla="*/ 0 60000 65536"/>
                <a:gd name="T9" fmla="*/ 0 60000 65536"/>
                <a:gd name="T10" fmla="*/ 0 60000 65536"/>
                <a:gd name="T11" fmla="*/ 0 60000 65536"/>
              </a:gdLst>
              <a:ahLst/>
              <a:cxnLst>
                <a:cxn ang="T8">
                  <a:pos x="T0" y="T1"/>
                </a:cxn>
                <a:cxn ang="T9">
                  <a:pos x="T2" y="T3"/>
                </a:cxn>
                <a:cxn ang="T10">
                  <a:pos x="T4" y="T5"/>
                </a:cxn>
                <a:cxn ang="T11">
                  <a:pos x="T6" y="T7"/>
                </a:cxn>
              </a:cxnLst>
              <a:rect l="0" t="0" r="r" b="b"/>
              <a:pathLst>
                <a:path w="5" h="1">
                  <a:moveTo>
                    <a:pt x="0" y="0"/>
                  </a:moveTo>
                  <a:lnTo>
                    <a:pt x="5" y="0"/>
                  </a:lnTo>
                  <a:lnTo>
                    <a:pt x="0" y="0"/>
                  </a:lnTo>
                  <a:close/>
                </a:path>
              </a:pathLst>
            </a:custGeom>
            <a:solidFill>
              <a:srgbClr val="FED1AD"/>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a:p>
          </p:txBody>
        </p:sp>
        <p:sp>
          <p:nvSpPr>
            <p:cNvPr id="4110" name="Freeform 14">
              <a:extLst>
                <a:ext uri="{FF2B5EF4-FFF2-40B4-BE49-F238E27FC236}">
                  <a16:creationId xmlns:a16="http://schemas.microsoft.com/office/drawing/2014/main" id="{A937AA09-A3EA-41D3-587F-FF0407280F8A}"/>
                </a:ext>
              </a:extLst>
            </p:cNvPr>
            <p:cNvSpPr>
              <a:spLocks/>
            </p:cNvSpPr>
            <p:nvPr userDrawn="1"/>
          </p:nvSpPr>
          <p:spPr bwMode="hidden">
            <a:xfrm>
              <a:off x="3839" y="1728"/>
              <a:ext cx="716" cy="383"/>
            </a:xfrm>
            <a:custGeom>
              <a:avLst/>
              <a:gdLst>
                <a:gd name="T0" fmla="*/ 659 w 716"/>
                <a:gd name="T1" fmla="*/ 6 h 383"/>
                <a:gd name="T2" fmla="*/ 588 w 716"/>
                <a:gd name="T3" fmla="*/ 42 h 383"/>
                <a:gd name="T4" fmla="*/ 515 w 716"/>
                <a:gd name="T5" fmla="*/ 84 h 383"/>
                <a:gd name="T6" fmla="*/ 509 w 716"/>
                <a:gd name="T7" fmla="*/ 90 h 383"/>
                <a:gd name="T8" fmla="*/ 485 w 716"/>
                <a:gd name="T9" fmla="*/ 102 h 383"/>
                <a:gd name="T10" fmla="*/ 455 w 716"/>
                <a:gd name="T11" fmla="*/ 120 h 383"/>
                <a:gd name="T12" fmla="*/ 425 w 716"/>
                <a:gd name="T13" fmla="*/ 138 h 383"/>
                <a:gd name="T14" fmla="*/ 371 w 716"/>
                <a:gd name="T15" fmla="*/ 168 h 383"/>
                <a:gd name="T16" fmla="*/ 306 w 716"/>
                <a:gd name="T17" fmla="*/ 198 h 383"/>
                <a:gd name="T18" fmla="*/ 186 w 716"/>
                <a:gd name="T19" fmla="*/ 251 h 383"/>
                <a:gd name="T20" fmla="*/ 131 w 716"/>
                <a:gd name="T21" fmla="*/ 269 h 383"/>
                <a:gd name="T22" fmla="*/ 89 w 716"/>
                <a:gd name="T23" fmla="*/ 287 h 383"/>
                <a:gd name="T24" fmla="*/ 53 w 716"/>
                <a:gd name="T25" fmla="*/ 305 h 383"/>
                <a:gd name="T26" fmla="*/ 36 w 716"/>
                <a:gd name="T27" fmla="*/ 311 h 383"/>
                <a:gd name="T28" fmla="*/ 12 w 716"/>
                <a:gd name="T29" fmla="*/ 329 h 383"/>
                <a:gd name="T30" fmla="*/ 0 w 716"/>
                <a:gd name="T31" fmla="*/ 353 h 383"/>
                <a:gd name="T32" fmla="*/ 0 w 716"/>
                <a:gd name="T33" fmla="*/ 371 h 383"/>
                <a:gd name="T34" fmla="*/ 0 w 716"/>
                <a:gd name="T35" fmla="*/ 383 h 383"/>
                <a:gd name="T36" fmla="*/ 0 w 716"/>
                <a:gd name="T37" fmla="*/ 383 h 383"/>
                <a:gd name="T38" fmla="*/ 12 w 716"/>
                <a:gd name="T39" fmla="*/ 371 h 383"/>
                <a:gd name="T40" fmla="*/ 30 w 716"/>
                <a:gd name="T41" fmla="*/ 353 h 383"/>
                <a:gd name="T42" fmla="*/ 53 w 716"/>
                <a:gd name="T43" fmla="*/ 335 h 383"/>
                <a:gd name="T44" fmla="*/ 77 w 716"/>
                <a:gd name="T45" fmla="*/ 317 h 383"/>
                <a:gd name="T46" fmla="*/ 101 w 716"/>
                <a:gd name="T47" fmla="*/ 311 h 383"/>
                <a:gd name="T48" fmla="*/ 131 w 716"/>
                <a:gd name="T49" fmla="*/ 299 h 383"/>
                <a:gd name="T50" fmla="*/ 204 w 716"/>
                <a:gd name="T51" fmla="*/ 269 h 383"/>
                <a:gd name="T52" fmla="*/ 240 w 716"/>
                <a:gd name="T53" fmla="*/ 251 h 383"/>
                <a:gd name="T54" fmla="*/ 270 w 716"/>
                <a:gd name="T55" fmla="*/ 239 h 383"/>
                <a:gd name="T56" fmla="*/ 294 w 716"/>
                <a:gd name="T57" fmla="*/ 228 h 383"/>
                <a:gd name="T58" fmla="*/ 312 w 716"/>
                <a:gd name="T59" fmla="*/ 222 h 383"/>
                <a:gd name="T60" fmla="*/ 330 w 716"/>
                <a:gd name="T61" fmla="*/ 210 h 383"/>
                <a:gd name="T62" fmla="*/ 365 w 716"/>
                <a:gd name="T63" fmla="*/ 186 h 383"/>
                <a:gd name="T64" fmla="*/ 419 w 716"/>
                <a:gd name="T65" fmla="*/ 156 h 383"/>
                <a:gd name="T66" fmla="*/ 473 w 716"/>
                <a:gd name="T67" fmla="*/ 120 h 383"/>
                <a:gd name="T68" fmla="*/ 527 w 716"/>
                <a:gd name="T69" fmla="*/ 90 h 383"/>
                <a:gd name="T70" fmla="*/ 576 w 716"/>
                <a:gd name="T71" fmla="*/ 60 h 383"/>
                <a:gd name="T72" fmla="*/ 612 w 716"/>
                <a:gd name="T73" fmla="*/ 42 h 383"/>
                <a:gd name="T74" fmla="*/ 629 w 716"/>
                <a:gd name="T75" fmla="*/ 36 h 383"/>
                <a:gd name="T76" fmla="*/ 647 w 716"/>
                <a:gd name="T77" fmla="*/ 30 h 383"/>
                <a:gd name="T78" fmla="*/ 677 w 716"/>
                <a:gd name="T79" fmla="*/ 18 h 383"/>
                <a:gd name="T80" fmla="*/ 701 w 716"/>
                <a:gd name="T81" fmla="*/ 6 h 383"/>
                <a:gd name="T82" fmla="*/ 713 w 716"/>
                <a:gd name="T83" fmla="*/ 0 h 383"/>
                <a:gd name="T84" fmla="*/ 713 w 716"/>
                <a:gd name="T85" fmla="*/ 0 h 383"/>
                <a:gd name="T86" fmla="*/ 659 w 716"/>
                <a:gd name="T87" fmla="*/ 6 h 383"/>
                <a:gd name="T88" fmla="*/ 716 w 716"/>
                <a:gd name="T89" fmla="*/ 63 h 38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Lst>
              <a:rect l="0" t="0" r="r" b="b"/>
              <a:pathLst>
                <a:path w="716" h="383">
                  <a:moveTo>
                    <a:pt x="659" y="6"/>
                  </a:moveTo>
                  <a:lnTo>
                    <a:pt x="588" y="42"/>
                  </a:lnTo>
                  <a:lnTo>
                    <a:pt x="515" y="84"/>
                  </a:lnTo>
                  <a:lnTo>
                    <a:pt x="509" y="90"/>
                  </a:lnTo>
                  <a:lnTo>
                    <a:pt x="485" y="102"/>
                  </a:lnTo>
                  <a:lnTo>
                    <a:pt x="455" y="120"/>
                  </a:lnTo>
                  <a:lnTo>
                    <a:pt x="425" y="138"/>
                  </a:lnTo>
                  <a:lnTo>
                    <a:pt x="371" y="168"/>
                  </a:lnTo>
                  <a:lnTo>
                    <a:pt x="306" y="198"/>
                  </a:lnTo>
                  <a:lnTo>
                    <a:pt x="186" y="251"/>
                  </a:lnTo>
                  <a:lnTo>
                    <a:pt x="131" y="269"/>
                  </a:lnTo>
                  <a:lnTo>
                    <a:pt x="89" y="287"/>
                  </a:lnTo>
                  <a:lnTo>
                    <a:pt x="53" y="305"/>
                  </a:lnTo>
                  <a:lnTo>
                    <a:pt x="36" y="311"/>
                  </a:lnTo>
                  <a:lnTo>
                    <a:pt x="12" y="329"/>
                  </a:lnTo>
                  <a:lnTo>
                    <a:pt x="0" y="353"/>
                  </a:lnTo>
                  <a:lnTo>
                    <a:pt x="0" y="371"/>
                  </a:lnTo>
                  <a:lnTo>
                    <a:pt x="0" y="383"/>
                  </a:lnTo>
                  <a:lnTo>
                    <a:pt x="0" y="383"/>
                  </a:lnTo>
                  <a:lnTo>
                    <a:pt x="12" y="371"/>
                  </a:lnTo>
                  <a:lnTo>
                    <a:pt x="30" y="353"/>
                  </a:lnTo>
                  <a:lnTo>
                    <a:pt x="53" y="335"/>
                  </a:lnTo>
                  <a:lnTo>
                    <a:pt x="77" y="317"/>
                  </a:lnTo>
                  <a:lnTo>
                    <a:pt x="101" y="311"/>
                  </a:lnTo>
                  <a:lnTo>
                    <a:pt x="131" y="299"/>
                  </a:lnTo>
                  <a:lnTo>
                    <a:pt x="204" y="269"/>
                  </a:lnTo>
                  <a:lnTo>
                    <a:pt x="240" y="251"/>
                  </a:lnTo>
                  <a:lnTo>
                    <a:pt x="270" y="239"/>
                  </a:lnTo>
                  <a:lnTo>
                    <a:pt x="294" y="228"/>
                  </a:lnTo>
                  <a:lnTo>
                    <a:pt x="312" y="222"/>
                  </a:lnTo>
                  <a:lnTo>
                    <a:pt x="330" y="210"/>
                  </a:lnTo>
                  <a:lnTo>
                    <a:pt x="365" y="186"/>
                  </a:lnTo>
                  <a:lnTo>
                    <a:pt x="419" y="156"/>
                  </a:lnTo>
                  <a:lnTo>
                    <a:pt x="473" y="120"/>
                  </a:lnTo>
                  <a:lnTo>
                    <a:pt x="527" y="90"/>
                  </a:lnTo>
                  <a:lnTo>
                    <a:pt x="576" y="60"/>
                  </a:lnTo>
                  <a:lnTo>
                    <a:pt x="612" y="42"/>
                  </a:lnTo>
                  <a:lnTo>
                    <a:pt x="629" y="36"/>
                  </a:lnTo>
                  <a:lnTo>
                    <a:pt x="647" y="30"/>
                  </a:lnTo>
                  <a:lnTo>
                    <a:pt x="677" y="18"/>
                  </a:lnTo>
                  <a:lnTo>
                    <a:pt x="701" y="6"/>
                  </a:lnTo>
                  <a:lnTo>
                    <a:pt x="713" y="0"/>
                  </a:lnTo>
                  <a:lnTo>
                    <a:pt x="713" y="0"/>
                  </a:lnTo>
                  <a:lnTo>
                    <a:pt x="659" y="6"/>
                  </a:lnTo>
                  <a:lnTo>
                    <a:pt x="716" y="63"/>
                  </a:lnTo>
                </a:path>
              </a:pathLst>
            </a:custGeom>
            <a:gradFill rotWithShape="0">
              <a:gsLst>
                <a:gs pos="0">
                  <a:schemeClr val="bg2">
                    <a:gamma/>
                    <a:tint val="94118"/>
                    <a:invGamma/>
                  </a:schemeClr>
                </a:gs>
                <a:gs pos="100000">
                  <a:schemeClr val="bg2"/>
                </a:gs>
              </a:gsLst>
              <a:lin ang="2700000" scaled="1"/>
            </a:gradFill>
            <a:ln>
              <a:noFill/>
            </a:ln>
          </p:spPr>
          <p:txBody>
            <a:bodyPr/>
            <a:lstStyle/>
            <a:p>
              <a:pPr algn="ctr">
                <a:defRPr/>
              </a:pPr>
              <a:endParaRPr lang="en-US"/>
            </a:p>
          </p:txBody>
        </p:sp>
        <p:sp>
          <p:nvSpPr>
            <p:cNvPr id="4111" name="Freeform 15">
              <a:extLst>
                <a:ext uri="{FF2B5EF4-FFF2-40B4-BE49-F238E27FC236}">
                  <a16:creationId xmlns:a16="http://schemas.microsoft.com/office/drawing/2014/main" id="{B9B84038-D0D7-A36D-87EF-3005782E67C4}"/>
                </a:ext>
              </a:extLst>
            </p:cNvPr>
            <p:cNvSpPr>
              <a:spLocks/>
            </p:cNvSpPr>
            <p:nvPr userDrawn="1"/>
          </p:nvSpPr>
          <p:spPr bwMode="hidden">
            <a:xfrm>
              <a:off x="3453" y="2271"/>
              <a:ext cx="318" cy="225"/>
            </a:xfrm>
            <a:custGeom>
              <a:avLst/>
              <a:gdLst>
                <a:gd name="T0" fmla="*/ 6 w 318"/>
                <a:gd name="T1" fmla="*/ 225 h 225"/>
                <a:gd name="T2" fmla="*/ 0 w 318"/>
                <a:gd name="T3" fmla="*/ 195 h 225"/>
                <a:gd name="T4" fmla="*/ 315 w 318"/>
                <a:gd name="T5" fmla="*/ 0 h 225"/>
                <a:gd name="T6" fmla="*/ 303 w 318"/>
                <a:gd name="T7" fmla="*/ 27 h 225"/>
                <a:gd name="T8" fmla="*/ 318 w 318"/>
                <a:gd name="T9" fmla="*/ 42 h 225"/>
              </a:gdLst>
              <a:ahLst/>
              <a:cxnLst>
                <a:cxn ang="0">
                  <a:pos x="T0" y="T1"/>
                </a:cxn>
                <a:cxn ang="0">
                  <a:pos x="T2" y="T3"/>
                </a:cxn>
                <a:cxn ang="0">
                  <a:pos x="T4" y="T5"/>
                </a:cxn>
                <a:cxn ang="0">
                  <a:pos x="T6" y="T7"/>
                </a:cxn>
                <a:cxn ang="0">
                  <a:pos x="T8" y="T9"/>
                </a:cxn>
              </a:cxnLst>
              <a:rect l="0" t="0" r="r" b="b"/>
              <a:pathLst>
                <a:path w="318" h="225">
                  <a:moveTo>
                    <a:pt x="6" y="225"/>
                  </a:moveTo>
                  <a:lnTo>
                    <a:pt x="0" y="195"/>
                  </a:lnTo>
                  <a:lnTo>
                    <a:pt x="315" y="0"/>
                  </a:lnTo>
                  <a:lnTo>
                    <a:pt x="303" y="27"/>
                  </a:lnTo>
                  <a:lnTo>
                    <a:pt x="318" y="42"/>
                  </a:lnTo>
                </a:path>
              </a:pathLst>
            </a:custGeom>
            <a:gradFill rotWithShape="0">
              <a:gsLst>
                <a:gs pos="0">
                  <a:schemeClr val="bg2">
                    <a:gamma/>
                    <a:tint val="94118"/>
                    <a:invGamma/>
                  </a:schemeClr>
                </a:gs>
                <a:gs pos="100000">
                  <a:schemeClr val="bg2"/>
                </a:gs>
              </a:gsLst>
              <a:lin ang="2700000" scaled="1"/>
            </a:gradFill>
            <a:ln>
              <a:noFill/>
            </a:ln>
          </p:spPr>
          <p:txBody>
            <a:bodyPr/>
            <a:lstStyle/>
            <a:p>
              <a:pPr algn="ctr">
                <a:defRPr/>
              </a:pPr>
              <a:endParaRPr lang="en-US"/>
            </a:p>
          </p:txBody>
        </p:sp>
        <p:sp>
          <p:nvSpPr>
            <p:cNvPr id="4112" name="Freeform 16">
              <a:extLst>
                <a:ext uri="{FF2B5EF4-FFF2-40B4-BE49-F238E27FC236}">
                  <a16:creationId xmlns:a16="http://schemas.microsoft.com/office/drawing/2014/main" id="{BE64D77D-C697-5F86-85D8-8B961325A0BD}"/>
                </a:ext>
              </a:extLst>
            </p:cNvPr>
            <p:cNvSpPr>
              <a:spLocks/>
            </p:cNvSpPr>
            <p:nvPr userDrawn="1"/>
          </p:nvSpPr>
          <p:spPr bwMode="hidden">
            <a:xfrm>
              <a:off x="0" y="2658"/>
              <a:ext cx="2595" cy="933"/>
            </a:xfrm>
            <a:custGeom>
              <a:avLst/>
              <a:gdLst>
                <a:gd name="T0" fmla="*/ 1050 w 2595"/>
                <a:gd name="T1" fmla="*/ 657 h 933"/>
                <a:gd name="T2" fmla="*/ 1581 w 2595"/>
                <a:gd name="T3" fmla="*/ 690 h 933"/>
                <a:gd name="T4" fmla="*/ 1671 w 2595"/>
                <a:gd name="T5" fmla="*/ 723 h 933"/>
                <a:gd name="T6" fmla="*/ 1176 w 2595"/>
                <a:gd name="T7" fmla="*/ 621 h 933"/>
                <a:gd name="T8" fmla="*/ 1854 w 2595"/>
                <a:gd name="T9" fmla="*/ 567 h 933"/>
                <a:gd name="T10" fmla="*/ 1869 w 2595"/>
                <a:gd name="T11" fmla="*/ 612 h 933"/>
                <a:gd name="T12" fmla="*/ 2103 w 2595"/>
                <a:gd name="T13" fmla="*/ 861 h 933"/>
                <a:gd name="T14" fmla="*/ 1883 w 2595"/>
                <a:gd name="T15" fmla="*/ 520 h 933"/>
                <a:gd name="T16" fmla="*/ 1842 w 2595"/>
                <a:gd name="T17" fmla="*/ 490 h 933"/>
                <a:gd name="T18" fmla="*/ 1770 w 2595"/>
                <a:gd name="T19" fmla="*/ 466 h 933"/>
                <a:gd name="T20" fmla="*/ 1740 w 2595"/>
                <a:gd name="T21" fmla="*/ 448 h 933"/>
                <a:gd name="T22" fmla="*/ 1758 w 2595"/>
                <a:gd name="T23" fmla="*/ 436 h 933"/>
                <a:gd name="T24" fmla="*/ 1830 w 2595"/>
                <a:gd name="T25" fmla="*/ 430 h 933"/>
                <a:gd name="T26" fmla="*/ 1877 w 2595"/>
                <a:gd name="T27" fmla="*/ 424 h 933"/>
                <a:gd name="T28" fmla="*/ 1955 w 2595"/>
                <a:gd name="T29" fmla="*/ 394 h 933"/>
                <a:gd name="T30" fmla="*/ 2052 w 2595"/>
                <a:gd name="T31" fmla="*/ 396 h 933"/>
                <a:gd name="T32" fmla="*/ 2253 w 2595"/>
                <a:gd name="T33" fmla="*/ 732 h 933"/>
                <a:gd name="T34" fmla="*/ 2415 w 2595"/>
                <a:gd name="T35" fmla="*/ 933 h 933"/>
                <a:gd name="T36" fmla="*/ 2397 w 2595"/>
                <a:gd name="T37" fmla="*/ 828 h 933"/>
                <a:gd name="T38" fmla="*/ 2088 w 2595"/>
                <a:gd name="T39" fmla="*/ 400 h 933"/>
                <a:gd name="T40" fmla="*/ 2046 w 2595"/>
                <a:gd name="T41" fmla="*/ 346 h 933"/>
                <a:gd name="T42" fmla="*/ 1997 w 2595"/>
                <a:gd name="T43" fmla="*/ 304 h 933"/>
                <a:gd name="T44" fmla="*/ 1967 w 2595"/>
                <a:gd name="T45" fmla="*/ 286 h 933"/>
                <a:gd name="T46" fmla="*/ 1973 w 2595"/>
                <a:gd name="T47" fmla="*/ 286 h 933"/>
                <a:gd name="T48" fmla="*/ 2009 w 2595"/>
                <a:gd name="T49" fmla="*/ 286 h 933"/>
                <a:gd name="T50" fmla="*/ 2082 w 2595"/>
                <a:gd name="T51" fmla="*/ 322 h 933"/>
                <a:gd name="T52" fmla="*/ 2199 w 2595"/>
                <a:gd name="T53" fmla="*/ 384 h 933"/>
                <a:gd name="T54" fmla="*/ 2394 w 2595"/>
                <a:gd name="T55" fmla="*/ 448 h 933"/>
                <a:gd name="T56" fmla="*/ 2595 w 2595"/>
                <a:gd name="T57" fmla="*/ 516 h 933"/>
                <a:gd name="T58" fmla="*/ 2388 w 2595"/>
                <a:gd name="T59" fmla="*/ 424 h 933"/>
                <a:gd name="T60" fmla="*/ 2219 w 2595"/>
                <a:gd name="T61" fmla="*/ 340 h 933"/>
                <a:gd name="T62" fmla="*/ 2052 w 2595"/>
                <a:gd name="T63" fmla="*/ 280 h 933"/>
                <a:gd name="T64" fmla="*/ 1955 w 2595"/>
                <a:gd name="T65" fmla="*/ 262 h 933"/>
                <a:gd name="T66" fmla="*/ 1877 w 2595"/>
                <a:gd name="T67" fmla="*/ 274 h 933"/>
                <a:gd name="T68" fmla="*/ 1752 w 2595"/>
                <a:gd name="T69" fmla="*/ 274 h 933"/>
                <a:gd name="T70" fmla="*/ 1661 w 2595"/>
                <a:gd name="T71" fmla="*/ 292 h 933"/>
                <a:gd name="T72" fmla="*/ 1607 w 2595"/>
                <a:gd name="T73" fmla="*/ 316 h 933"/>
                <a:gd name="T74" fmla="*/ 1589 w 2595"/>
                <a:gd name="T75" fmla="*/ 322 h 933"/>
                <a:gd name="T76" fmla="*/ 1409 w 2595"/>
                <a:gd name="T77" fmla="*/ 358 h 933"/>
                <a:gd name="T78" fmla="*/ 1152 w 2595"/>
                <a:gd name="T79" fmla="*/ 442 h 933"/>
                <a:gd name="T80" fmla="*/ 966 w 2595"/>
                <a:gd name="T81" fmla="*/ 460 h 933"/>
                <a:gd name="T82" fmla="*/ 870 w 2595"/>
                <a:gd name="T83" fmla="*/ 442 h 933"/>
                <a:gd name="T84" fmla="*/ 828 w 2595"/>
                <a:gd name="T85" fmla="*/ 430 h 933"/>
                <a:gd name="T86" fmla="*/ 743 w 2595"/>
                <a:gd name="T87" fmla="*/ 388 h 933"/>
                <a:gd name="T88" fmla="*/ 636 w 2595"/>
                <a:gd name="T89" fmla="*/ 334 h 933"/>
                <a:gd name="T90" fmla="*/ 467 w 2595"/>
                <a:gd name="T91" fmla="*/ 256 h 933"/>
                <a:gd name="T92" fmla="*/ 0 w 2595"/>
                <a:gd name="T93" fmla="*/ 0 h 933"/>
                <a:gd name="T94" fmla="*/ 585 w 2595"/>
                <a:gd name="T95" fmla="*/ 390 h 933"/>
                <a:gd name="T96" fmla="*/ 849 w 2595"/>
                <a:gd name="T97" fmla="*/ 543 h 933"/>
                <a:gd name="T98" fmla="*/ 897 w 2595"/>
                <a:gd name="T99" fmla="*/ 621 h 933"/>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 ang="0">
                  <a:pos x="T56" y="T57"/>
                </a:cxn>
                <a:cxn ang="0">
                  <a:pos x="T58" y="T59"/>
                </a:cxn>
                <a:cxn ang="0">
                  <a:pos x="T60" y="T61"/>
                </a:cxn>
                <a:cxn ang="0">
                  <a:pos x="T62" y="T63"/>
                </a:cxn>
                <a:cxn ang="0">
                  <a:pos x="T64" y="T65"/>
                </a:cxn>
                <a:cxn ang="0">
                  <a:pos x="T66" y="T67"/>
                </a:cxn>
                <a:cxn ang="0">
                  <a:pos x="T68" y="T69"/>
                </a:cxn>
                <a:cxn ang="0">
                  <a:pos x="T70" y="T71"/>
                </a:cxn>
                <a:cxn ang="0">
                  <a:pos x="T72" y="T73"/>
                </a:cxn>
                <a:cxn ang="0">
                  <a:pos x="T74" y="T75"/>
                </a:cxn>
                <a:cxn ang="0">
                  <a:pos x="T76" y="T77"/>
                </a:cxn>
                <a:cxn ang="0">
                  <a:pos x="T78" y="T79"/>
                </a:cxn>
                <a:cxn ang="0">
                  <a:pos x="T80" y="T81"/>
                </a:cxn>
                <a:cxn ang="0">
                  <a:pos x="T82" y="T83"/>
                </a:cxn>
                <a:cxn ang="0">
                  <a:pos x="T84" y="T85"/>
                </a:cxn>
                <a:cxn ang="0">
                  <a:pos x="T86" y="T87"/>
                </a:cxn>
                <a:cxn ang="0">
                  <a:pos x="T88" y="T89"/>
                </a:cxn>
                <a:cxn ang="0">
                  <a:pos x="T90" y="T91"/>
                </a:cxn>
                <a:cxn ang="0">
                  <a:pos x="T92" y="T93"/>
                </a:cxn>
                <a:cxn ang="0">
                  <a:pos x="T94" y="T95"/>
                </a:cxn>
                <a:cxn ang="0">
                  <a:pos x="T96" y="T97"/>
                </a:cxn>
                <a:cxn ang="0">
                  <a:pos x="T98" y="T99"/>
                </a:cxn>
              </a:cxnLst>
              <a:rect l="0" t="0" r="r" b="b"/>
              <a:pathLst>
                <a:path w="2595" h="933">
                  <a:moveTo>
                    <a:pt x="981" y="675"/>
                  </a:moveTo>
                  <a:lnTo>
                    <a:pt x="1050" y="657"/>
                  </a:lnTo>
                  <a:lnTo>
                    <a:pt x="1143" y="651"/>
                  </a:lnTo>
                  <a:lnTo>
                    <a:pt x="1581" y="690"/>
                  </a:lnTo>
                  <a:lnTo>
                    <a:pt x="1623" y="738"/>
                  </a:lnTo>
                  <a:lnTo>
                    <a:pt x="1671" y="723"/>
                  </a:lnTo>
                  <a:lnTo>
                    <a:pt x="1656" y="675"/>
                  </a:lnTo>
                  <a:lnTo>
                    <a:pt x="1176" y="621"/>
                  </a:lnTo>
                  <a:lnTo>
                    <a:pt x="1797" y="534"/>
                  </a:lnTo>
                  <a:lnTo>
                    <a:pt x="1854" y="567"/>
                  </a:lnTo>
                  <a:lnTo>
                    <a:pt x="1881" y="585"/>
                  </a:lnTo>
                  <a:lnTo>
                    <a:pt x="1869" y="612"/>
                  </a:lnTo>
                  <a:lnTo>
                    <a:pt x="1995" y="852"/>
                  </a:lnTo>
                  <a:lnTo>
                    <a:pt x="2103" y="861"/>
                  </a:lnTo>
                  <a:lnTo>
                    <a:pt x="1889" y="538"/>
                  </a:lnTo>
                  <a:lnTo>
                    <a:pt x="1883" y="520"/>
                  </a:lnTo>
                  <a:lnTo>
                    <a:pt x="1872" y="508"/>
                  </a:lnTo>
                  <a:lnTo>
                    <a:pt x="1842" y="490"/>
                  </a:lnTo>
                  <a:lnTo>
                    <a:pt x="1806" y="478"/>
                  </a:lnTo>
                  <a:lnTo>
                    <a:pt x="1770" y="466"/>
                  </a:lnTo>
                  <a:lnTo>
                    <a:pt x="1752" y="454"/>
                  </a:lnTo>
                  <a:lnTo>
                    <a:pt x="1740" y="448"/>
                  </a:lnTo>
                  <a:lnTo>
                    <a:pt x="1746" y="436"/>
                  </a:lnTo>
                  <a:lnTo>
                    <a:pt x="1758" y="436"/>
                  </a:lnTo>
                  <a:lnTo>
                    <a:pt x="1782" y="430"/>
                  </a:lnTo>
                  <a:lnTo>
                    <a:pt x="1830" y="430"/>
                  </a:lnTo>
                  <a:lnTo>
                    <a:pt x="1854" y="430"/>
                  </a:lnTo>
                  <a:lnTo>
                    <a:pt x="1877" y="424"/>
                  </a:lnTo>
                  <a:lnTo>
                    <a:pt x="1925" y="400"/>
                  </a:lnTo>
                  <a:lnTo>
                    <a:pt x="1955" y="394"/>
                  </a:lnTo>
                  <a:lnTo>
                    <a:pt x="1979" y="394"/>
                  </a:lnTo>
                  <a:lnTo>
                    <a:pt x="2052" y="396"/>
                  </a:lnTo>
                  <a:lnTo>
                    <a:pt x="2046" y="456"/>
                  </a:lnTo>
                  <a:lnTo>
                    <a:pt x="2253" y="732"/>
                  </a:lnTo>
                  <a:lnTo>
                    <a:pt x="2334" y="816"/>
                  </a:lnTo>
                  <a:lnTo>
                    <a:pt x="2415" y="933"/>
                  </a:lnTo>
                  <a:lnTo>
                    <a:pt x="2430" y="909"/>
                  </a:lnTo>
                  <a:lnTo>
                    <a:pt x="2397" y="828"/>
                  </a:lnTo>
                  <a:lnTo>
                    <a:pt x="2094" y="412"/>
                  </a:lnTo>
                  <a:lnTo>
                    <a:pt x="2088" y="400"/>
                  </a:lnTo>
                  <a:lnTo>
                    <a:pt x="2076" y="376"/>
                  </a:lnTo>
                  <a:lnTo>
                    <a:pt x="2046" y="346"/>
                  </a:lnTo>
                  <a:lnTo>
                    <a:pt x="2015" y="322"/>
                  </a:lnTo>
                  <a:lnTo>
                    <a:pt x="1997" y="304"/>
                  </a:lnTo>
                  <a:lnTo>
                    <a:pt x="1979" y="292"/>
                  </a:lnTo>
                  <a:lnTo>
                    <a:pt x="1967" y="286"/>
                  </a:lnTo>
                  <a:lnTo>
                    <a:pt x="1967" y="286"/>
                  </a:lnTo>
                  <a:lnTo>
                    <a:pt x="1973" y="286"/>
                  </a:lnTo>
                  <a:lnTo>
                    <a:pt x="1985" y="286"/>
                  </a:lnTo>
                  <a:lnTo>
                    <a:pt x="2009" y="286"/>
                  </a:lnTo>
                  <a:lnTo>
                    <a:pt x="2040" y="298"/>
                  </a:lnTo>
                  <a:lnTo>
                    <a:pt x="2082" y="322"/>
                  </a:lnTo>
                  <a:lnTo>
                    <a:pt x="2124" y="348"/>
                  </a:lnTo>
                  <a:lnTo>
                    <a:pt x="2199" y="384"/>
                  </a:lnTo>
                  <a:lnTo>
                    <a:pt x="2325" y="426"/>
                  </a:lnTo>
                  <a:lnTo>
                    <a:pt x="2394" y="448"/>
                  </a:lnTo>
                  <a:lnTo>
                    <a:pt x="2523" y="522"/>
                  </a:lnTo>
                  <a:lnTo>
                    <a:pt x="2595" y="516"/>
                  </a:lnTo>
                  <a:lnTo>
                    <a:pt x="2442" y="454"/>
                  </a:lnTo>
                  <a:lnTo>
                    <a:pt x="2388" y="424"/>
                  </a:lnTo>
                  <a:lnTo>
                    <a:pt x="2327" y="388"/>
                  </a:lnTo>
                  <a:lnTo>
                    <a:pt x="2219" y="340"/>
                  </a:lnTo>
                  <a:lnTo>
                    <a:pt x="2106" y="292"/>
                  </a:lnTo>
                  <a:lnTo>
                    <a:pt x="2052" y="280"/>
                  </a:lnTo>
                  <a:lnTo>
                    <a:pt x="2003" y="268"/>
                  </a:lnTo>
                  <a:lnTo>
                    <a:pt x="1955" y="262"/>
                  </a:lnTo>
                  <a:lnTo>
                    <a:pt x="1919" y="268"/>
                  </a:lnTo>
                  <a:lnTo>
                    <a:pt x="1877" y="274"/>
                  </a:lnTo>
                  <a:lnTo>
                    <a:pt x="1812" y="274"/>
                  </a:lnTo>
                  <a:lnTo>
                    <a:pt x="1752" y="274"/>
                  </a:lnTo>
                  <a:lnTo>
                    <a:pt x="1703" y="286"/>
                  </a:lnTo>
                  <a:lnTo>
                    <a:pt x="1661" y="292"/>
                  </a:lnTo>
                  <a:lnTo>
                    <a:pt x="1631" y="304"/>
                  </a:lnTo>
                  <a:lnTo>
                    <a:pt x="1607" y="316"/>
                  </a:lnTo>
                  <a:lnTo>
                    <a:pt x="1595" y="322"/>
                  </a:lnTo>
                  <a:lnTo>
                    <a:pt x="1589" y="322"/>
                  </a:lnTo>
                  <a:lnTo>
                    <a:pt x="1500" y="334"/>
                  </a:lnTo>
                  <a:lnTo>
                    <a:pt x="1409" y="358"/>
                  </a:lnTo>
                  <a:lnTo>
                    <a:pt x="1236" y="418"/>
                  </a:lnTo>
                  <a:lnTo>
                    <a:pt x="1152" y="442"/>
                  </a:lnTo>
                  <a:lnTo>
                    <a:pt x="1061" y="460"/>
                  </a:lnTo>
                  <a:lnTo>
                    <a:pt x="966" y="460"/>
                  </a:lnTo>
                  <a:lnTo>
                    <a:pt x="918" y="454"/>
                  </a:lnTo>
                  <a:lnTo>
                    <a:pt x="870" y="442"/>
                  </a:lnTo>
                  <a:lnTo>
                    <a:pt x="858" y="436"/>
                  </a:lnTo>
                  <a:lnTo>
                    <a:pt x="828" y="430"/>
                  </a:lnTo>
                  <a:lnTo>
                    <a:pt x="791" y="412"/>
                  </a:lnTo>
                  <a:lnTo>
                    <a:pt x="743" y="388"/>
                  </a:lnTo>
                  <a:lnTo>
                    <a:pt x="690" y="364"/>
                  </a:lnTo>
                  <a:lnTo>
                    <a:pt x="636" y="334"/>
                  </a:lnTo>
                  <a:lnTo>
                    <a:pt x="515" y="280"/>
                  </a:lnTo>
                  <a:lnTo>
                    <a:pt x="467" y="256"/>
                  </a:lnTo>
                  <a:lnTo>
                    <a:pt x="443" y="244"/>
                  </a:lnTo>
                  <a:lnTo>
                    <a:pt x="0" y="0"/>
                  </a:lnTo>
                  <a:lnTo>
                    <a:pt x="123" y="120"/>
                  </a:lnTo>
                  <a:lnTo>
                    <a:pt x="585" y="390"/>
                  </a:lnTo>
                  <a:lnTo>
                    <a:pt x="708" y="462"/>
                  </a:lnTo>
                  <a:lnTo>
                    <a:pt x="849" y="543"/>
                  </a:lnTo>
                  <a:lnTo>
                    <a:pt x="882" y="564"/>
                  </a:lnTo>
                  <a:lnTo>
                    <a:pt x="897" y="621"/>
                  </a:lnTo>
                  <a:lnTo>
                    <a:pt x="981" y="675"/>
                  </a:lnTo>
                  <a:close/>
                </a:path>
              </a:pathLst>
            </a:custGeom>
            <a:gradFill rotWithShape="0">
              <a:gsLst>
                <a:gs pos="0">
                  <a:schemeClr val="bg2">
                    <a:gamma/>
                    <a:tint val="81961"/>
                    <a:invGamma/>
                  </a:schemeClr>
                </a:gs>
                <a:gs pos="100000">
                  <a:schemeClr val="bg2"/>
                </a:gs>
              </a:gsLst>
              <a:lin ang="2700000" scaled="1"/>
            </a:gradFill>
            <a:ln>
              <a:noFill/>
            </a:ln>
          </p:spPr>
          <p:txBody>
            <a:bodyPr/>
            <a:lstStyle/>
            <a:p>
              <a:pPr algn="ctr">
                <a:defRPr/>
              </a:pPr>
              <a:endParaRPr lang="en-US"/>
            </a:p>
          </p:txBody>
        </p:sp>
        <p:sp>
          <p:nvSpPr>
            <p:cNvPr id="1046" name="Freeform 17">
              <a:extLst>
                <a:ext uri="{FF2B5EF4-FFF2-40B4-BE49-F238E27FC236}">
                  <a16:creationId xmlns:a16="http://schemas.microsoft.com/office/drawing/2014/main" id="{3FDDCB8B-7D1E-8FA6-E5A4-D94C0B1E11E5}"/>
                </a:ext>
              </a:extLst>
            </p:cNvPr>
            <p:cNvSpPr>
              <a:spLocks/>
            </p:cNvSpPr>
            <p:nvPr userDrawn="1"/>
          </p:nvSpPr>
          <p:spPr bwMode="hidden">
            <a:xfrm>
              <a:off x="0" y="2994"/>
              <a:ext cx="2723" cy="1091"/>
            </a:xfrm>
            <a:custGeom>
              <a:avLst/>
              <a:gdLst>
                <a:gd name="T0" fmla="*/ 2370 w 2723"/>
                <a:gd name="T1" fmla="*/ 72 h 1091"/>
                <a:gd name="T2" fmla="*/ 2597 w 2723"/>
                <a:gd name="T3" fmla="*/ 198 h 1091"/>
                <a:gd name="T4" fmla="*/ 2639 w 2723"/>
                <a:gd name="T5" fmla="*/ 276 h 1091"/>
                <a:gd name="T6" fmla="*/ 2453 w 2723"/>
                <a:gd name="T7" fmla="*/ 264 h 1091"/>
                <a:gd name="T8" fmla="*/ 2297 w 2723"/>
                <a:gd name="T9" fmla="*/ 204 h 1091"/>
                <a:gd name="T10" fmla="*/ 2112 w 2723"/>
                <a:gd name="T11" fmla="*/ 66 h 1091"/>
                <a:gd name="T12" fmla="*/ 2088 w 2723"/>
                <a:gd name="T13" fmla="*/ 72 h 1091"/>
                <a:gd name="T14" fmla="*/ 2106 w 2723"/>
                <a:gd name="T15" fmla="*/ 114 h 1091"/>
                <a:gd name="T16" fmla="*/ 2412 w 2723"/>
                <a:gd name="T17" fmla="*/ 552 h 1091"/>
                <a:gd name="T18" fmla="*/ 2279 w 2723"/>
                <a:gd name="T19" fmla="*/ 564 h 1091"/>
                <a:gd name="T20" fmla="*/ 2189 w 2723"/>
                <a:gd name="T21" fmla="*/ 492 h 1091"/>
                <a:gd name="T22" fmla="*/ 2058 w 2723"/>
                <a:gd name="T23" fmla="*/ 330 h 1091"/>
                <a:gd name="T24" fmla="*/ 1991 w 2723"/>
                <a:gd name="T25" fmla="*/ 234 h 1091"/>
                <a:gd name="T26" fmla="*/ 1949 w 2723"/>
                <a:gd name="T27" fmla="*/ 174 h 1091"/>
                <a:gd name="T28" fmla="*/ 1824 w 2723"/>
                <a:gd name="T29" fmla="*/ 132 h 1091"/>
                <a:gd name="T30" fmla="*/ 1794 w 2723"/>
                <a:gd name="T31" fmla="*/ 144 h 1091"/>
                <a:gd name="T32" fmla="*/ 1895 w 2723"/>
                <a:gd name="T33" fmla="*/ 222 h 1091"/>
                <a:gd name="T34" fmla="*/ 1943 w 2723"/>
                <a:gd name="T35" fmla="*/ 366 h 1091"/>
                <a:gd name="T36" fmla="*/ 2064 w 2723"/>
                <a:gd name="T37" fmla="*/ 630 h 1091"/>
                <a:gd name="T38" fmla="*/ 2052 w 2723"/>
                <a:gd name="T39" fmla="*/ 695 h 1091"/>
                <a:gd name="T40" fmla="*/ 1955 w 2723"/>
                <a:gd name="T41" fmla="*/ 683 h 1091"/>
                <a:gd name="T42" fmla="*/ 1913 w 2723"/>
                <a:gd name="T43" fmla="*/ 636 h 1091"/>
                <a:gd name="T44" fmla="*/ 1703 w 2723"/>
                <a:gd name="T45" fmla="*/ 312 h 1091"/>
                <a:gd name="T46" fmla="*/ 1637 w 2723"/>
                <a:gd name="T47" fmla="*/ 276 h 1091"/>
                <a:gd name="T48" fmla="*/ 1643 w 2723"/>
                <a:gd name="T49" fmla="*/ 318 h 1091"/>
                <a:gd name="T50" fmla="*/ 1673 w 2723"/>
                <a:gd name="T51" fmla="*/ 408 h 1091"/>
                <a:gd name="T52" fmla="*/ 1716 w 2723"/>
                <a:gd name="T53" fmla="*/ 779 h 1091"/>
                <a:gd name="T54" fmla="*/ 1691 w 2723"/>
                <a:gd name="T55" fmla="*/ 737 h 1091"/>
                <a:gd name="T56" fmla="*/ 1613 w 2723"/>
                <a:gd name="T57" fmla="*/ 582 h 1091"/>
                <a:gd name="T58" fmla="*/ 1494 w 2723"/>
                <a:gd name="T59" fmla="*/ 480 h 1091"/>
                <a:gd name="T60" fmla="*/ 1248 w 2723"/>
                <a:gd name="T61" fmla="*/ 528 h 1091"/>
                <a:gd name="T62" fmla="*/ 996 w 2723"/>
                <a:gd name="T63" fmla="*/ 630 h 1091"/>
                <a:gd name="T64" fmla="*/ 714 w 2723"/>
                <a:gd name="T65" fmla="*/ 534 h 1091"/>
                <a:gd name="T66" fmla="*/ 198 w 2723"/>
                <a:gd name="T67" fmla="*/ 288 h 1091"/>
                <a:gd name="T68" fmla="*/ 0 w 2723"/>
                <a:gd name="T69" fmla="*/ 460 h 1091"/>
                <a:gd name="T70" fmla="*/ 288 w 2723"/>
                <a:gd name="T71" fmla="*/ 570 h 1091"/>
                <a:gd name="T72" fmla="*/ 461 w 2723"/>
                <a:gd name="T73" fmla="*/ 654 h 1091"/>
                <a:gd name="T74" fmla="*/ 725 w 2723"/>
                <a:gd name="T75" fmla="*/ 755 h 1091"/>
                <a:gd name="T76" fmla="*/ 966 w 2723"/>
                <a:gd name="T77" fmla="*/ 791 h 1091"/>
                <a:gd name="T78" fmla="*/ 1176 w 2723"/>
                <a:gd name="T79" fmla="*/ 779 h 1091"/>
                <a:gd name="T80" fmla="*/ 1278 w 2723"/>
                <a:gd name="T81" fmla="*/ 791 h 1091"/>
                <a:gd name="T82" fmla="*/ 1404 w 2723"/>
                <a:gd name="T83" fmla="*/ 845 h 1091"/>
                <a:gd name="T84" fmla="*/ 1416 w 2723"/>
                <a:gd name="T85" fmla="*/ 887 h 1091"/>
                <a:gd name="T86" fmla="*/ 1361 w 2723"/>
                <a:gd name="T87" fmla="*/ 923 h 1091"/>
                <a:gd name="T88" fmla="*/ 1385 w 2723"/>
                <a:gd name="T89" fmla="*/ 1007 h 1091"/>
                <a:gd name="T90" fmla="*/ 1494 w 2723"/>
                <a:gd name="T91" fmla="*/ 1085 h 1091"/>
                <a:gd name="T92" fmla="*/ 1697 w 2723"/>
                <a:gd name="T93" fmla="*/ 1043 h 1091"/>
                <a:gd name="T94" fmla="*/ 1812 w 2723"/>
                <a:gd name="T95" fmla="*/ 989 h 1091"/>
                <a:gd name="T96" fmla="*/ 1973 w 2723"/>
                <a:gd name="T97" fmla="*/ 917 h 1091"/>
                <a:gd name="T98" fmla="*/ 2201 w 2723"/>
                <a:gd name="T99" fmla="*/ 899 h 1091"/>
                <a:gd name="T100" fmla="*/ 2364 w 2723"/>
                <a:gd name="T101" fmla="*/ 863 h 1091"/>
                <a:gd name="T102" fmla="*/ 2400 w 2723"/>
                <a:gd name="T103" fmla="*/ 743 h 1091"/>
                <a:gd name="T104" fmla="*/ 2471 w 2723"/>
                <a:gd name="T105" fmla="*/ 701 h 1091"/>
                <a:gd name="T106" fmla="*/ 2621 w 2723"/>
                <a:gd name="T107" fmla="*/ 504 h 1091"/>
                <a:gd name="T108" fmla="*/ 2693 w 2723"/>
                <a:gd name="T109" fmla="*/ 374 h 1091"/>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Lst>
              <a:ahLst/>
              <a:cxnLst>
                <a:cxn ang="T110">
                  <a:pos x="T0" y="T1"/>
                </a:cxn>
                <a:cxn ang="T111">
                  <a:pos x="T2" y="T3"/>
                </a:cxn>
                <a:cxn ang="T112">
                  <a:pos x="T4" y="T5"/>
                </a:cxn>
                <a:cxn ang="T113">
                  <a:pos x="T6" y="T7"/>
                </a:cxn>
                <a:cxn ang="T114">
                  <a:pos x="T8" y="T9"/>
                </a:cxn>
                <a:cxn ang="T115">
                  <a:pos x="T10" y="T11"/>
                </a:cxn>
                <a:cxn ang="T116">
                  <a:pos x="T12" y="T13"/>
                </a:cxn>
                <a:cxn ang="T117">
                  <a:pos x="T14" y="T15"/>
                </a:cxn>
                <a:cxn ang="T118">
                  <a:pos x="T16" y="T17"/>
                </a:cxn>
                <a:cxn ang="T119">
                  <a:pos x="T18" y="T19"/>
                </a:cxn>
                <a:cxn ang="T120">
                  <a:pos x="T20" y="T21"/>
                </a:cxn>
                <a:cxn ang="T121">
                  <a:pos x="T22" y="T23"/>
                </a:cxn>
                <a:cxn ang="T122">
                  <a:pos x="T24" y="T25"/>
                </a:cxn>
                <a:cxn ang="T123">
                  <a:pos x="T26" y="T27"/>
                </a:cxn>
                <a:cxn ang="T124">
                  <a:pos x="T28" y="T29"/>
                </a:cxn>
                <a:cxn ang="T125">
                  <a:pos x="T30" y="T31"/>
                </a:cxn>
                <a:cxn ang="T126">
                  <a:pos x="T32" y="T33"/>
                </a:cxn>
                <a:cxn ang="T127">
                  <a:pos x="T34" y="T35"/>
                </a:cxn>
                <a:cxn ang="T128">
                  <a:pos x="T36" y="T37"/>
                </a:cxn>
                <a:cxn ang="T129">
                  <a:pos x="T38" y="T39"/>
                </a:cxn>
                <a:cxn ang="T130">
                  <a:pos x="T40" y="T41"/>
                </a:cxn>
                <a:cxn ang="T131">
                  <a:pos x="T42" y="T43"/>
                </a:cxn>
                <a:cxn ang="T132">
                  <a:pos x="T44" y="T45"/>
                </a:cxn>
                <a:cxn ang="T133">
                  <a:pos x="T46" y="T47"/>
                </a:cxn>
                <a:cxn ang="T134">
                  <a:pos x="T48" y="T49"/>
                </a:cxn>
                <a:cxn ang="T135">
                  <a:pos x="T50" y="T51"/>
                </a:cxn>
                <a:cxn ang="T136">
                  <a:pos x="T52" y="T53"/>
                </a:cxn>
                <a:cxn ang="T137">
                  <a:pos x="T54" y="T55"/>
                </a:cxn>
                <a:cxn ang="T138">
                  <a:pos x="T56" y="T57"/>
                </a:cxn>
                <a:cxn ang="T139">
                  <a:pos x="T58" y="T59"/>
                </a:cxn>
                <a:cxn ang="T140">
                  <a:pos x="T60" y="T61"/>
                </a:cxn>
                <a:cxn ang="T141">
                  <a:pos x="T62" y="T63"/>
                </a:cxn>
                <a:cxn ang="T142">
                  <a:pos x="T64" y="T65"/>
                </a:cxn>
                <a:cxn ang="T143">
                  <a:pos x="T66" y="T67"/>
                </a:cxn>
                <a:cxn ang="T144">
                  <a:pos x="T68" y="T69"/>
                </a:cxn>
                <a:cxn ang="T145">
                  <a:pos x="T70" y="T71"/>
                </a:cxn>
                <a:cxn ang="T146">
                  <a:pos x="T72" y="T73"/>
                </a:cxn>
                <a:cxn ang="T147">
                  <a:pos x="T74" y="T75"/>
                </a:cxn>
                <a:cxn ang="T148">
                  <a:pos x="T76" y="T77"/>
                </a:cxn>
                <a:cxn ang="T149">
                  <a:pos x="T78" y="T79"/>
                </a:cxn>
                <a:cxn ang="T150">
                  <a:pos x="T80" y="T81"/>
                </a:cxn>
                <a:cxn ang="T151">
                  <a:pos x="T82" y="T83"/>
                </a:cxn>
                <a:cxn ang="T152">
                  <a:pos x="T84" y="T85"/>
                </a:cxn>
                <a:cxn ang="T153">
                  <a:pos x="T86" y="T87"/>
                </a:cxn>
                <a:cxn ang="T154">
                  <a:pos x="T88" y="T89"/>
                </a:cxn>
                <a:cxn ang="T155">
                  <a:pos x="T90" y="T91"/>
                </a:cxn>
                <a:cxn ang="T156">
                  <a:pos x="T92" y="T93"/>
                </a:cxn>
                <a:cxn ang="T157">
                  <a:pos x="T94" y="T95"/>
                </a:cxn>
                <a:cxn ang="T158">
                  <a:pos x="T96" y="T97"/>
                </a:cxn>
                <a:cxn ang="T159">
                  <a:pos x="T98" y="T99"/>
                </a:cxn>
                <a:cxn ang="T160">
                  <a:pos x="T100" y="T101"/>
                </a:cxn>
                <a:cxn ang="T161">
                  <a:pos x="T102" y="T103"/>
                </a:cxn>
                <a:cxn ang="T162">
                  <a:pos x="T104" y="T105"/>
                </a:cxn>
                <a:cxn ang="T163">
                  <a:pos x="T106" y="T107"/>
                </a:cxn>
                <a:cxn ang="T164">
                  <a:pos x="T108" y="T109"/>
                </a:cxn>
              </a:cxnLst>
              <a:rect l="0" t="0" r="r" b="b"/>
              <a:pathLst>
                <a:path w="2723" h="1091">
                  <a:moveTo>
                    <a:pt x="2723" y="299"/>
                  </a:moveTo>
                  <a:lnTo>
                    <a:pt x="2715" y="240"/>
                  </a:lnTo>
                  <a:lnTo>
                    <a:pt x="2656" y="195"/>
                  </a:lnTo>
                  <a:lnTo>
                    <a:pt x="2370" y="72"/>
                  </a:lnTo>
                  <a:lnTo>
                    <a:pt x="2303" y="54"/>
                  </a:lnTo>
                  <a:lnTo>
                    <a:pt x="2585" y="186"/>
                  </a:lnTo>
                  <a:lnTo>
                    <a:pt x="2591" y="192"/>
                  </a:lnTo>
                  <a:lnTo>
                    <a:pt x="2597" y="198"/>
                  </a:lnTo>
                  <a:lnTo>
                    <a:pt x="2621" y="228"/>
                  </a:lnTo>
                  <a:lnTo>
                    <a:pt x="2639" y="258"/>
                  </a:lnTo>
                  <a:lnTo>
                    <a:pt x="2646" y="270"/>
                  </a:lnTo>
                  <a:lnTo>
                    <a:pt x="2639" y="276"/>
                  </a:lnTo>
                  <a:lnTo>
                    <a:pt x="2603" y="282"/>
                  </a:lnTo>
                  <a:lnTo>
                    <a:pt x="2555" y="282"/>
                  </a:lnTo>
                  <a:lnTo>
                    <a:pt x="2507" y="276"/>
                  </a:lnTo>
                  <a:lnTo>
                    <a:pt x="2453" y="264"/>
                  </a:lnTo>
                  <a:lnTo>
                    <a:pt x="2394" y="246"/>
                  </a:lnTo>
                  <a:lnTo>
                    <a:pt x="2340" y="222"/>
                  </a:lnTo>
                  <a:lnTo>
                    <a:pt x="2321" y="216"/>
                  </a:lnTo>
                  <a:lnTo>
                    <a:pt x="2297" y="204"/>
                  </a:lnTo>
                  <a:lnTo>
                    <a:pt x="2171" y="126"/>
                  </a:lnTo>
                  <a:lnTo>
                    <a:pt x="2165" y="120"/>
                  </a:lnTo>
                  <a:lnTo>
                    <a:pt x="2154" y="102"/>
                  </a:lnTo>
                  <a:lnTo>
                    <a:pt x="2112" y="66"/>
                  </a:lnTo>
                  <a:lnTo>
                    <a:pt x="2064" y="24"/>
                  </a:lnTo>
                  <a:lnTo>
                    <a:pt x="2046" y="6"/>
                  </a:lnTo>
                  <a:lnTo>
                    <a:pt x="2034" y="0"/>
                  </a:lnTo>
                  <a:lnTo>
                    <a:pt x="2088" y="72"/>
                  </a:lnTo>
                  <a:lnTo>
                    <a:pt x="2106" y="108"/>
                  </a:lnTo>
                  <a:lnTo>
                    <a:pt x="2106" y="114"/>
                  </a:lnTo>
                  <a:lnTo>
                    <a:pt x="2112" y="114"/>
                  </a:lnTo>
                  <a:lnTo>
                    <a:pt x="2406" y="516"/>
                  </a:lnTo>
                  <a:lnTo>
                    <a:pt x="2412" y="534"/>
                  </a:lnTo>
                  <a:lnTo>
                    <a:pt x="2412" y="552"/>
                  </a:lnTo>
                  <a:lnTo>
                    <a:pt x="2394" y="576"/>
                  </a:lnTo>
                  <a:lnTo>
                    <a:pt x="2364" y="588"/>
                  </a:lnTo>
                  <a:lnTo>
                    <a:pt x="2321" y="588"/>
                  </a:lnTo>
                  <a:lnTo>
                    <a:pt x="2279" y="564"/>
                  </a:lnTo>
                  <a:lnTo>
                    <a:pt x="2237" y="534"/>
                  </a:lnTo>
                  <a:lnTo>
                    <a:pt x="2201" y="504"/>
                  </a:lnTo>
                  <a:lnTo>
                    <a:pt x="2195" y="498"/>
                  </a:lnTo>
                  <a:lnTo>
                    <a:pt x="2189" y="492"/>
                  </a:lnTo>
                  <a:lnTo>
                    <a:pt x="2171" y="462"/>
                  </a:lnTo>
                  <a:lnTo>
                    <a:pt x="2142" y="420"/>
                  </a:lnTo>
                  <a:lnTo>
                    <a:pt x="2100" y="378"/>
                  </a:lnTo>
                  <a:lnTo>
                    <a:pt x="2058" y="330"/>
                  </a:lnTo>
                  <a:lnTo>
                    <a:pt x="2040" y="318"/>
                  </a:lnTo>
                  <a:lnTo>
                    <a:pt x="2028" y="300"/>
                  </a:lnTo>
                  <a:lnTo>
                    <a:pt x="2009" y="264"/>
                  </a:lnTo>
                  <a:lnTo>
                    <a:pt x="1991" y="234"/>
                  </a:lnTo>
                  <a:lnTo>
                    <a:pt x="1985" y="210"/>
                  </a:lnTo>
                  <a:lnTo>
                    <a:pt x="1973" y="192"/>
                  </a:lnTo>
                  <a:lnTo>
                    <a:pt x="1967" y="180"/>
                  </a:lnTo>
                  <a:lnTo>
                    <a:pt x="1949" y="174"/>
                  </a:lnTo>
                  <a:lnTo>
                    <a:pt x="1907" y="156"/>
                  </a:lnTo>
                  <a:lnTo>
                    <a:pt x="1860" y="138"/>
                  </a:lnTo>
                  <a:lnTo>
                    <a:pt x="1836" y="132"/>
                  </a:lnTo>
                  <a:lnTo>
                    <a:pt x="1824" y="132"/>
                  </a:lnTo>
                  <a:lnTo>
                    <a:pt x="1806" y="132"/>
                  </a:lnTo>
                  <a:lnTo>
                    <a:pt x="1800" y="138"/>
                  </a:lnTo>
                  <a:lnTo>
                    <a:pt x="1794" y="144"/>
                  </a:lnTo>
                  <a:lnTo>
                    <a:pt x="1842" y="156"/>
                  </a:lnTo>
                  <a:lnTo>
                    <a:pt x="1872" y="180"/>
                  </a:lnTo>
                  <a:lnTo>
                    <a:pt x="1889" y="204"/>
                  </a:lnTo>
                  <a:lnTo>
                    <a:pt x="1895" y="222"/>
                  </a:lnTo>
                  <a:lnTo>
                    <a:pt x="1889" y="240"/>
                  </a:lnTo>
                  <a:lnTo>
                    <a:pt x="1901" y="270"/>
                  </a:lnTo>
                  <a:lnTo>
                    <a:pt x="1919" y="318"/>
                  </a:lnTo>
                  <a:lnTo>
                    <a:pt x="1943" y="366"/>
                  </a:lnTo>
                  <a:lnTo>
                    <a:pt x="1991" y="480"/>
                  </a:lnTo>
                  <a:lnTo>
                    <a:pt x="2021" y="534"/>
                  </a:lnTo>
                  <a:lnTo>
                    <a:pt x="2040" y="582"/>
                  </a:lnTo>
                  <a:lnTo>
                    <a:pt x="2064" y="630"/>
                  </a:lnTo>
                  <a:lnTo>
                    <a:pt x="2076" y="666"/>
                  </a:lnTo>
                  <a:lnTo>
                    <a:pt x="2082" y="683"/>
                  </a:lnTo>
                  <a:lnTo>
                    <a:pt x="2070" y="695"/>
                  </a:lnTo>
                  <a:lnTo>
                    <a:pt x="2052" y="695"/>
                  </a:lnTo>
                  <a:lnTo>
                    <a:pt x="2021" y="695"/>
                  </a:lnTo>
                  <a:lnTo>
                    <a:pt x="1997" y="695"/>
                  </a:lnTo>
                  <a:lnTo>
                    <a:pt x="1973" y="689"/>
                  </a:lnTo>
                  <a:lnTo>
                    <a:pt x="1955" y="683"/>
                  </a:lnTo>
                  <a:lnTo>
                    <a:pt x="1949" y="683"/>
                  </a:lnTo>
                  <a:lnTo>
                    <a:pt x="1949" y="677"/>
                  </a:lnTo>
                  <a:lnTo>
                    <a:pt x="1943" y="672"/>
                  </a:lnTo>
                  <a:lnTo>
                    <a:pt x="1913" y="636"/>
                  </a:lnTo>
                  <a:lnTo>
                    <a:pt x="1806" y="324"/>
                  </a:lnTo>
                  <a:lnTo>
                    <a:pt x="1776" y="330"/>
                  </a:lnTo>
                  <a:lnTo>
                    <a:pt x="1746" y="330"/>
                  </a:lnTo>
                  <a:lnTo>
                    <a:pt x="1703" y="312"/>
                  </a:lnTo>
                  <a:lnTo>
                    <a:pt x="1673" y="288"/>
                  </a:lnTo>
                  <a:lnTo>
                    <a:pt x="1667" y="276"/>
                  </a:lnTo>
                  <a:lnTo>
                    <a:pt x="1655" y="270"/>
                  </a:lnTo>
                  <a:lnTo>
                    <a:pt x="1637" y="276"/>
                  </a:lnTo>
                  <a:lnTo>
                    <a:pt x="1631" y="288"/>
                  </a:lnTo>
                  <a:lnTo>
                    <a:pt x="1625" y="306"/>
                  </a:lnTo>
                  <a:lnTo>
                    <a:pt x="1625" y="312"/>
                  </a:lnTo>
                  <a:lnTo>
                    <a:pt x="1643" y="318"/>
                  </a:lnTo>
                  <a:lnTo>
                    <a:pt x="1655" y="336"/>
                  </a:lnTo>
                  <a:lnTo>
                    <a:pt x="1667" y="366"/>
                  </a:lnTo>
                  <a:lnTo>
                    <a:pt x="1673" y="402"/>
                  </a:lnTo>
                  <a:lnTo>
                    <a:pt x="1673" y="408"/>
                  </a:lnTo>
                  <a:lnTo>
                    <a:pt x="1673" y="414"/>
                  </a:lnTo>
                  <a:lnTo>
                    <a:pt x="1716" y="761"/>
                  </a:lnTo>
                  <a:lnTo>
                    <a:pt x="1716" y="773"/>
                  </a:lnTo>
                  <a:lnTo>
                    <a:pt x="1716" y="779"/>
                  </a:lnTo>
                  <a:lnTo>
                    <a:pt x="1709" y="773"/>
                  </a:lnTo>
                  <a:lnTo>
                    <a:pt x="1703" y="755"/>
                  </a:lnTo>
                  <a:lnTo>
                    <a:pt x="1697" y="749"/>
                  </a:lnTo>
                  <a:lnTo>
                    <a:pt x="1691" y="737"/>
                  </a:lnTo>
                  <a:lnTo>
                    <a:pt x="1679" y="713"/>
                  </a:lnTo>
                  <a:lnTo>
                    <a:pt x="1661" y="672"/>
                  </a:lnTo>
                  <a:lnTo>
                    <a:pt x="1643" y="630"/>
                  </a:lnTo>
                  <a:lnTo>
                    <a:pt x="1613" y="582"/>
                  </a:lnTo>
                  <a:lnTo>
                    <a:pt x="1589" y="540"/>
                  </a:lnTo>
                  <a:lnTo>
                    <a:pt x="1560" y="510"/>
                  </a:lnTo>
                  <a:lnTo>
                    <a:pt x="1536" y="492"/>
                  </a:lnTo>
                  <a:lnTo>
                    <a:pt x="1494" y="480"/>
                  </a:lnTo>
                  <a:lnTo>
                    <a:pt x="1446" y="480"/>
                  </a:lnTo>
                  <a:lnTo>
                    <a:pt x="1397" y="486"/>
                  </a:lnTo>
                  <a:lnTo>
                    <a:pt x="1349" y="498"/>
                  </a:lnTo>
                  <a:lnTo>
                    <a:pt x="1248" y="528"/>
                  </a:lnTo>
                  <a:lnTo>
                    <a:pt x="1158" y="570"/>
                  </a:lnTo>
                  <a:lnTo>
                    <a:pt x="1104" y="600"/>
                  </a:lnTo>
                  <a:lnTo>
                    <a:pt x="1037" y="624"/>
                  </a:lnTo>
                  <a:lnTo>
                    <a:pt x="996" y="630"/>
                  </a:lnTo>
                  <a:lnTo>
                    <a:pt x="948" y="630"/>
                  </a:lnTo>
                  <a:lnTo>
                    <a:pt x="900" y="618"/>
                  </a:lnTo>
                  <a:lnTo>
                    <a:pt x="840" y="588"/>
                  </a:lnTo>
                  <a:lnTo>
                    <a:pt x="714" y="534"/>
                  </a:lnTo>
                  <a:lnTo>
                    <a:pt x="582" y="474"/>
                  </a:lnTo>
                  <a:lnTo>
                    <a:pt x="443" y="408"/>
                  </a:lnTo>
                  <a:lnTo>
                    <a:pt x="318" y="348"/>
                  </a:lnTo>
                  <a:lnTo>
                    <a:pt x="198" y="288"/>
                  </a:lnTo>
                  <a:lnTo>
                    <a:pt x="149" y="264"/>
                  </a:lnTo>
                  <a:lnTo>
                    <a:pt x="102" y="240"/>
                  </a:lnTo>
                  <a:lnTo>
                    <a:pt x="0" y="187"/>
                  </a:lnTo>
                  <a:lnTo>
                    <a:pt x="0" y="460"/>
                  </a:lnTo>
                  <a:lnTo>
                    <a:pt x="36" y="474"/>
                  </a:lnTo>
                  <a:lnTo>
                    <a:pt x="149" y="516"/>
                  </a:lnTo>
                  <a:lnTo>
                    <a:pt x="216" y="540"/>
                  </a:lnTo>
                  <a:lnTo>
                    <a:pt x="288" y="570"/>
                  </a:lnTo>
                  <a:lnTo>
                    <a:pt x="348" y="594"/>
                  </a:lnTo>
                  <a:lnTo>
                    <a:pt x="396" y="618"/>
                  </a:lnTo>
                  <a:lnTo>
                    <a:pt x="432" y="636"/>
                  </a:lnTo>
                  <a:lnTo>
                    <a:pt x="461" y="654"/>
                  </a:lnTo>
                  <a:lnTo>
                    <a:pt x="504" y="672"/>
                  </a:lnTo>
                  <a:lnTo>
                    <a:pt x="588" y="707"/>
                  </a:lnTo>
                  <a:lnTo>
                    <a:pt x="684" y="743"/>
                  </a:lnTo>
                  <a:lnTo>
                    <a:pt x="725" y="755"/>
                  </a:lnTo>
                  <a:lnTo>
                    <a:pt x="761" y="767"/>
                  </a:lnTo>
                  <a:lnTo>
                    <a:pt x="828" y="779"/>
                  </a:lnTo>
                  <a:lnTo>
                    <a:pt x="894" y="785"/>
                  </a:lnTo>
                  <a:lnTo>
                    <a:pt x="966" y="791"/>
                  </a:lnTo>
                  <a:lnTo>
                    <a:pt x="1031" y="791"/>
                  </a:lnTo>
                  <a:lnTo>
                    <a:pt x="1092" y="785"/>
                  </a:lnTo>
                  <a:lnTo>
                    <a:pt x="1146" y="785"/>
                  </a:lnTo>
                  <a:lnTo>
                    <a:pt x="1176" y="779"/>
                  </a:lnTo>
                  <a:lnTo>
                    <a:pt x="1188" y="779"/>
                  </a:lnTo>
                  <a:lnTo>
                    <a:pt x="1236" y="785"/>
                  </a:lnTo>
                  <a:lnTo>
                    <a:pt x="1278" y="791"/>
                  </a:lnTo>
                  <a:lnTo>
                    <a:pt x="1307" y="803"/>
                  </a:lnTo>
                  <a:lnTo>
                    <a:pt x="1337" y="809"/>
                  </a:lnTo>
                  <a:lnTo>
                    <a:pt x="1379" y="827"/>
                  </a:lnTo>
                  <a:lnTo>
                    <a:pt x="1404" y="845"/>
                  </a:lnTo>
                  <a:lnTo>
                    <a:pt x="1416" y="863"/>
                  </a:lnTo>
                  <a:lnTo>
                    <a:pt x="1416" y="875"/>
                  </a:lnTo>
                  <a:lnTo>
                    <a:pt x="1416" y="881"/>
                  </a:lnTo>
                  <a:lnTo>
                    <a:pt x="1416" y="887"/>
                  </a:lnTo>
                  <a:lnTo>
                    <a:pt x="1410" y="887"/>
                  </a:lnTo>
                  <a:lnTo>
                    <a:pt x="1397" y="893"/>
                  </a:lnTo>
                  <a:lnTo>
                    <a:pt x="1379" y="905"/>
                  </a:lnTo>
                  <a:lnTo>
                    <a:pt x="1361" y="923"/>
                  </a:lnTo>
                  <a:lnTo>
                    <a:pt x="1355" y="941"/>
                  </a:lnTo>
                  <a:lnTo>
                    <a:pt x="1361" y="971"/>
                  </a:lnTo>
                  <a:lnTo>
                    <a:pt x="1367" y="989"/>
                  </a:lnTo>
                  <a:lnTo>
                    <a:pt x="1385" y="1007"/>
                  </a:lnTo>
                  <a:lnTo>
                    <a:pt x="1404" y="1025"/>
                  </a:lnTo>
                  <a:lnTo>
                    <a:pt x="1434" y="1049"/>
                  </a:lnTo>
                  <a:lnTo>
                    <a:pt x="1464" y="1067"/>
                  </a:lnTo>
                  <a:lnTo>
                    <a:pt x="1494" y="1085"/>
                  </a:lnTo>
                  <a:lnTo>
                    <a:pt x="1554" y="1091"/>
                  </a:lnTo>
                  <a:lnTo>
                    <a:pt x="1607" y="1085"/>
                  </a:lnTo>
                  <a:lnTo>
                    <a:pt x="1661" y="1067"/>
                  </a:lnTo>
                  <a:lnTo>
                    <a:pt x="1697" y="1043"/>
                  </a:lnTo>
                  <a:lnTo>
                    <a:pt x="1734" y="1019"/>
                  </a:lnTo>
                  <a:lnTo>
                    <a:pt x="1752" y="995"/>
                  </a:lnTo>
                  <a:lnTo>
                    <a:pt x="1758" y="989"/>
                  </a:lnTo>
                  <a:lnTo>
                    <a:pt x="1812" y="989"/>
                  </a:lnTo>
                  <a:lnTo>
                    <a:pt x="1860" y="983"/>
                  </a:lnTo>
                  <a:lnTo>
                    <a:pt x="1907" y="965"/>
                  </a:lnTo>
                  <a:lnTo>
                    <a:pt x="1943" y="941"/>
                  </a:lnTo>
                  <a:lnTo>
                    <a:pt x="1973" y="917"/>
                  </a:lnTo>
                  <a:lnTo>
                    <a:pt x="2003" y="899"/>
                  </a:lnTo>
                  <a:lnTo>
                    <a:pt x="2015" y="881"/>
                  </a:lnTo>
                  <a:lnTo>
                    <a:pt x="2021" y="875"/>
                  </a:lnTo>
                  <a:lnTo>
                    <a:pt x="2201" y="899"/>
                  </a:lnTo>
                  <a:lnTo>
                    <a:pt x="2243" y="905"/>
                  </a:lnTo>
                  <a:lnTo>
                    <a:pt x="2273" y="899"/>
                  </a:lnTo>
                  <a:lnTo>
                    <a:pt x="2327" y="887"/>
                  </a:lnTo>
                  <a:lnTo>
                    <a:pt x="2364" y="863"/>
                  </a:lnTo>
                  <a:lnTo>
                    <a:pt x="2388" y="827"/>
                  </a:lnTo>
                  <a:lnTo>
                    <a:pt x="2400" y="797"/>
                  </a:lnTo>
                  <a:lnTo>
                    <a:pt x="2400" y="767"/>
                  </a:lnTo>
                  <a:lnTo>
                    <a:pt x="2400" y="743"/>
                  </a:lnTo>
                  <a:lnTo>
                    <a:pt x="2400" y="737"/>
                  </a:lnTo>
                  <a:lnTo>
                    <a:pt x="2418" y="737"/>
                  </a:lnTo>
                  <a:lnTo>
                    <a:pt x="2436" y="731"/>
                  </a:lnTo>
                  <a:lnTo>
                    <a:pt x="2471" y="701"/>
                  </a:lnTo>
                  <a:lnTo>
                    <a:pt x="2513" y="660"/>
                  </a:lnTo>
                  <a:lnTo>
                    <a:pt x="2555" y="606"/>
                  </a:lnTo>
                  <a:lnTo>
                    <a:pt x="2591" y="552"/>
                  </a:lnTo>
                  <a:lnTo>
                    <a:pt x="2621" y="504"/>
                  </a:lnTo>
                  <a:lnTo>
                    <a:pt x="2639" y="468"/>
                  </a:lnTo>
                  <a:lnTo>
                    <a:pt x="2646" y="462"/>
                  </a:lnTo>
                  <a:lnTo>
                    <a:pt x="2646" y="456"/>
                  </a:lnTo>
                  <a:lnTo>
                    <a:pt x="2693" y="374"/>
                  </a:lnTo>
                  <a:lnTo>
                    <a:pt x="2723" y="299"/>
                  </a:lnTo>
                  <a:close/>
                </a:path>
              </a:pathLst>
            </a:custGeom>
            <a:solidFill>
              <a:schemeClr val="bg1"/>
            </a:solidFill>
            <a:ln>
              <a:noFill/>
            </a:ln>
            <a:extLst>
              <a:ext uri="{91240B29-F687-4F45-9708-019B960494DF}">
                <a14:hiddenLine xmlns:a14="http://schemas.microsoft.com/office/drawing/2010/main" w="9525">
                  <a:solidFill>
                    <a:schemeClr val="tx1"/>
                  </a:solidFill>
                  <a:round/>
                  <a:headEnd/>
                  <a:tailEnd/>
                </a14:hiddenLine>
              </a:ext>
            </a:extLst>
          </p:spPr>
          <p:txBody>
            <a:bodyPr/>
            <a:lstStyle/>
            <a:p>
              <a:endParaRPr lang="en-US"/>
            </a:p>
          </p:txBody>
        </p:sp>
      </p:grpSp>
      <p:sp>
        <p:nvSpPr>
          <p:cNvPr id="4114" name="Rectangle 18">
            <a:extLst>
              <a:ext uri="{FF2B5EF4-FFF2-40B4-BE49-F238E27FC236}">
                <a16:creationId xmlns:a16="http://schemas.microsoft.com/office/drawing/2014/main" id="{71D42A10-C39D-353A-4943-204D385C281C}"/>
              </a:ext>
            </a:extLst>
          </p:cNvPr>
          <p:cNvSpPr>
            <a:spLocks noGrp="1" noChangeArrowheads="1"/>
          </p:cNvSpPr>
          <p:nvPr>
            <p:ph type="title"/>
          </p:nvPr>
        </p:nvSpPr>
        <p:spPr bwMode="auto">
          <a:xfrm>
            <a:off x="609600" y="274638"/>
            <a:ext cx="10972800" cy="1143000"/>
          </a:xfrm>
          <a:prstGeom prst="rect">
            <a:avLst/>
          </a:prstGeom>
          <a:noFill/>
          <a:ln>
            <a:noFill/>
          </a:ln>
          <a:effectLst/>
        </p:spPr>
        <p:txBody>
          <a:bodyPr vert="horz" wrap="square" lIns="91440" tIns="45720" rIns="91440" bIns="45720" numCol="1" anchor="ctr" anchorCtr="1" compatLnSpc="1">
            <a:prstTxWarp prst="textNoShape">
              <a:avLst/>
            </a:prstTxWarp>
          </a:bodyPr>
          <a:lstStyle/>
          <a:p>
            <a:pPr lvl="0"/>
            <a:r>
              <a:rPr lang="en-US"/>
              <a:t>Click to edit Master title style</a:t>
            </a:r>
          </a:p>
        </p:txBody>
      </p:sp>
      <p:sp>
        <p:nvSpPr>
          <p:cNvPr id="4115" name="Rectangle 19">
            <a:extLst>
              <a:ext uri="{FF2B5EF4-FFF2-40B4-BE49-F238E27FC236}">
                <a16:creationId xmlns:a16="http://schemas.microsoft.com/office/drawing/2014/main" id="{421893D3-A70B-1FBC-620C-773A372793A4}"/>
              </a:ext>
            </a:extLst>
          </p:cNvPr>
          <p:cNvSpPr>
            <a:spLocks noGrp="1" noChangeArrowheads="1"/>
          </p:cNvSpPr>
          <p:nvPr>
            <p:ph type="dt" sz="half" idx="2"/>
          </p:nvPr>
        </p:nvSpPr>
        <p:spPr bwMode="auto">
          <a:xfrm>
            <a:off x="609600" y="6248400"/>
            <a:ext cx="2844800" cy="457200"/>
          </a:xfrm>
          <a:prstGeom prst="rect">
            <a:avLst/>
          </a:prstGeom>
          <a:noFill/>
          <a:ln>
            <a:noFill/>
          </a:ln>
          <a:effectLst/>
        </p:spPr>
        <p:txBody>
          <a:bodyPr vert="horz" wrap="square" lIns="91440" tIns="45720" rIns="91440" bIns="45720" numCol="1" anchor="b" anchorCtr="0" compatLnSpc="1">
            <a:prstTxWarp prst="textNoShape">
              <a:avLst/>
            </a:prstTxWarp>
          </a:bodyPr>
          <a:lstStyle>
            <a:lvl1pPr algn="l" eaLnBrk="1" hangingPunct="1">
              <a:defRPr sz="1200"/>
            </a:lvl1pPr>
          </a:lstStyle>
          <a:p>
            <a:pPr>
              <a:defRPr/>
            </a:pPr>
            <a:endParaRPr lang="en-US"/>
          </a:p>
        </p:txBody>
      </p:sp>
      <p:sp>
        <p:nvSpPr>
          <p:cNvPr id="4116" name="Rectangle 20">
            <a:extLst>
              <a:ext uri="{FF2B5EF4-FFF2-40B4-BE49-F238E27FC236}">
                <a16:creationId xmlns:a16="http://schemas.microsoft.com/office/drawing/2014/main" id="{5F646C0D-0300-C2EB-201A-A59F4992726C}"/>
              </a:ext>
            </a:extLst>
          </p:cNvPr>
          <p:cNvSpPr>
            <a:spLocks noGrp="1" noChangeArrowheads="1"/>
          </p:cNvSpPr>
          <p:nvPr>
            <p:ph type="ftr" sz="quarter" idx="3"/>
          </p:nvPr>
        </p:nvSpPr>
        <p:spPr bwMode="auto">
          <a:xfrm>
            <a:off x="4165600" y="6248400"/>
            <a:ext cx="3860800" cy="457200"/>
          </a:xfrm>
          <a:prstGeom prst="rect">
            <a:avLst/>
          </a:prstGeom>
          <a:noFill/>
          <a:ln>
            <a:noFill/>
          </a:ln>
          <a:effectLst/>
        </p:spPr>
        <p:txBody>
          <a:bodyPr vert="horz" wrap="square" lIns="91440" tIns="45720" rIns="91440" bIns="45720" numCol="1" anchor="b" anchorCtr="0" compatLnSpc="1">
            <a:prstTxWarp prst="textNoShape">
              <a:avLst/>
            </a:prstTxWarp>
          </a:bodyPr>
          <a:lstStyle>
            <a:lvl1pPr algn="ctr" eaLnBrk="1" hangingPunct="1">
              <a:defRPr sz="1200"/>
            </a:lvl1pPr>
          </a:lstStyle>
          <a:p>
            <a:pPr>
              <a:defRPr/>
            </a:pPr>
            <a:endParaRPr lang="en-US"/>
          </a:p>
        </p:txBody>
      </p:sp>
      <p:sp>
        <p:nvSpPr>
          <p:cNvPr id="4117" name="Rectangle 21">
            <a:extLst>
              <a:ext uri="{FF2B5EF4-FFF2-40B4-BE49-F238E27FC236}">
                <a16:creationId xmlns:a16="http://schemas.microsoft.com/office/drawing/2014/main" id="{B371107A-63B3-D6A5-0761-124DC9C6F797}"/>
              </a:ext>
            </a:extLst>
          </p:cNvPr>
          <p:cNvSpPr>
            <a:spLocks noGrp="1" noChangeArrowheads="1"/>
          </p:cNvSpPr>
          <p:nvPr>
            <p:ph type="sldNum" sz="quarter" idx="4"/>
          </p:nvPr>
        </p:nvSpPr>
        <p:spPr bwMode="auto">
          <a:xfrm>
            <a:off x="8737600" y="6248400"/>
            <a:ext cx="2844800" cy="457200"/>
          </a:xfrm>
          <a:prstGeom prst="rect">
            <a:avLst/>
          </a:prstGeom>
          <a:noFill/>
          <a:ln>
            <a:noFill/>
          </a:ln>
          <a:effectLst/>
        </p:spPr>
        <p:txBody>
          <a:bodyPr vert="horz" wrap="square" lIns="91440" tIns="45720" rIns="91440" bIns="45720" numCol="1" anchor="b" anchorCtr="0" compatLnSpc="1">
            <a:prstTxWarp prst="textNoShape">
              <a:avLst/>
            </a:prstTxWarp>
          </a:bodyPr>
          <a:lstStyle>
            <a:lvl1pPr algn="r" eaLnBrk="1" hangingPunct="1">
              <a:defRPr sz="1200" smtClean="0"/>
            </a:lvl1pPr>
          </a:lstStyle>
          <a:p>
            <a:pPr>
              <a:defRPr/>
            </a:pPr>
            <a:fld id="{06C0CA22-CA98-4DC6-943A-09C787532FD6}" type="slidenum">
              <a:rPr lang="en-US" altLang="en-US"/>
              <a:pPr>
                <a:defRPr/>
              </a:pPr>
              <a:t>‹#›</a:t>
            </a:fld>
            <a:endParaRPr lang="en-US" altLang="en-US"/>
          </a:p>
        </p:txBody>
      </p:sp>
      <p:sp>
        <p:nvSpPr>
          <p:cNvPr id="4118" name="Rectangle 22">
            <a:extLst>
              <a:ext uri="{FF2B5EF4-FFF2-40B4-BE49-F238E27FC236}">
                <a16:creationId xmlns:a16="http://schemas.microsoft.com/office/drawing/2014/main" id="{3B0E287D-684E-9AB4-7724-4ED3DE60F8E9}"/>
              </a:ext>
            </a:extLst>
          </p:cNvPr>
          <p:cNvSpPr>
            <a:spLocks noGrp="1" noChangeArrowheads="1"/>
          </p:cNvSpPr>
          <p:nvPr>
            <p:ph type="body" idx="1"/>
          </p:nvPr>
        </p:nvSpPr>
        <p:spPr bwMode="auto">
          <a:xfrm>
            <a:off x="609600" y="1600200"/>
            <a:ext cx="10972800" cy="4495800"/>
          </a:xfrm>
          <a:prstGeom prst="rect">
            <a:avLst/>
          </a:prstGeom>
          <a:noFill/>
          <a:ln>
            <a:noFill/>
          </a:ln>
          <a:effectLst/>
        </p:spPr>
        <p:txBody>
          <a:bodyPr vert="horz" wrap="square" lIns="91440" tIns="45720" rIns="91440" bIns="45720" numCol="1" anchor="t" anchorCtr="0" compatLnSpc="1">
            <a:prstTxWarp prst="textNoShape">
              <a:avLst/>
            </a:prstTxWarp>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2571482783"/>
      </p:ext>
    </p:extLst>
  </p:cSld>
  <p:clrMap bg1="dk2" tx1="lt1" bg2="dk1" tx2="lt2" accent1="accent1" accent2="accent2" accent3="accent3" accent4="accent4" accent5="accent5" accent6="accent6" hlink="hlink" folHlink="folHlink"/>
  <p:sldLayoutIdLst>
    <p:sldLayoutId id="2147483916" r:id="rId1"/>
    <p:sldLayoutId id="2147483917" r:id="rId2"/>
    <p:sldLayoutId id="2147483918" r:id="rId3"/>
    <p:sldLayoutId id="2147483919" r:id="rId4"/>
    <p:sldLayoutId id="2147483920" r:id="rId5"/>
    <p:sldLayoutId id="2147483921" r:id="rId6"/>
    <p:sldLayoutId id="2147483922" r:id="rId7"/>
    <p:sldLayoutId id="2147483923" r:id="rId8"/>
    <p:sldLayoutId id="2147483924" r:id="rId9"/>
    <p:sldLayoutId id="2147483925" r:id="rId10"/>
    <p:sldLayoutId id="2147483926" r:id="rId11"/>
    <p:sldLayoutId id="2147483927" r:id="rId12"/>
    <p:sldLayoutId id="2147483928" r:id="rId13"/>
  </p:sldLayoutIdLst>
  <p:txStyles>
    <p:titleStyle>
      <a:lvl1pPr algn="ctr" rtl="0" eaLnBrk="0" fontAlgn="base" hangingPunct="0">
        <a:spcBef>
          <a:spcPct val="0"/>
        </a:spcBef>
        <a:spcAft>
          <a:spcPct val="0"/>
        </a:spcAft>
        <a:defRPr sz="4400" b="1">
          <a:solidFill>
            <a:schemeClr val="tx2"/>
          </a:solidFill>
          <a:effectLst>
            <a:outerShdw blurRad="38100" dist="38100" dir="2700000" algn="tl">
              <a:srgbClr val="000000"/>
            </a:outerShdw>
          </a:effectLst>
          <a:latin typeface="+mj-lt"/>
          <a:ea typeface="+mj-ea"/>
          <a:cs typeface="+mj-cs"/>
        </a:defRPr>
      </a:lvl1pPr>
      <a:lvl2pPr algn="ctr" rtl="0" eaLnBrk="0" fontAlgn="base" hangingPunct="0">
        <a:spcBef>
          <a:spcPct val="0"/>
        </a:spcBef>
        <a:spcAft>
          <a:spcPct val="0"/>
        </a:spcAft>
        <a:defRPr sz="4400" b="1">
          <a:solidFill>
            <a:schemeClr val="tx2"/>
          </a:solidFill>
          <a:effectLst>
            <a:outerShdw blurRad="38100" dist="38100" dir="2700000" algn="tl">
              <a:srgbClr val="000000"/>
            </a:outerShdw>
          </a:effectLst>
          <a:latin typeface="Garamond" pitchFamily="18" charset="0"/>
        </a:defRPr>
      </a:lvl2pPr>
      <a:lvl3pPr algn="ctr" rtl="0" eaLnBrk="0" fontAlgn="base" hangingPunct="0">
        <a:spcBef>
          <a:spcPct val="0"/>
        </a:spcBef>
        <a:spcAft>
          <a:spcPct val="0"/>
        </a:spcAft>
        <a:defRPr sz="4400" b="1">
          <a:solidFill>
            <a:schemeClr val="tx2"/>
          </a:solidFill>
          <a:effectLst>
            <a:outerShdw blurRad="38100" dist="38100" dir="2700000" algn="tl">
              <a:srgbClr val="000000"/>
            </a:outerShdw>
          </a:effectLst>
          <a:latin typeface="Garamond" pitchFamily="18" charset="0"/>
        </a:defRPr>
      </a:lvl3pPr>
      <a:lvl4pPr algn="ctr" rtl="0" eaLnBrk="0" fontAlgn="base" hangingPunct="0">
        <a:spcBef>
          <a:spcPct val="0"/>
        </a:spcBef>
        <a:spcAft>
          <a:spcPct val="0"/>
        </a:spcAft>
        <a:defRPr sz="4400" b="1">
          <a:solidFill>
            <a:schemeClr val="tx2"/>
          </a:solidFill>
          <a:effectLst>
            <a:outerShdw blurRad="38100" dist="38100" dir="2700000" algn="tl">
              <a:srgbClr val="000000"/>
            </a:outerShdw>
          </a:effectLst>
          <a:latin typeface="Garamond" pitchFamily="18" charset="0"/>
        </a:defRPr>
      </a:lvl4pPr>
      <a:lvl5pPr algn="ctr" rtl="0" eaLnBrk="0" fontAlgn="base" hangingPunct="0">
        <a:spcBef>
          <a:spcPct val="0"/>
        </a:spcBef>
        <a:spcAft>
          <a:spcPct val="0"/>
        </a:spcAft>
        <a:defRPr sz="4400" b="1">
          <a:solidFill>
            <a:schemeClr val="tx2"/>
          </a:solidFill>
          <a:effectLst>
            <a:outerShdw blurRad="38100" dist="38100" dir="2700000" algn="tl">
              <a:srgbClr val="000000"/>
            </a:outerShdw>
          </a:effectLst>
          <a:latin typeface="Garamond" pitchFamily="18" charset="0"/>
        </a:defRPr>
      </a:lvl5pPr>
      <a:lvl6pPr marL="457200" algn="ctr" rtl="0" fontAlgn="base">
        <a:spcBef>
          <a:spcPct val="0"/>
        </a:spcBef>
        <a:spcAft>
          <a:spcPct val="0"/>
        </a:spcAft>
        <a:defRPr sz="4400" b="1">
          <a:solidFill>
            <a:schemeClr val="tx2"/>
          </a:solidFill>
          <a:effectLst>
            <a:outerShdw blurRad="38100" dist="38100" dir="2700000" algn="tl">
              <a:srgbClr val="000000"/>
            </a:outerShdw>
          </a:effectLst>
          <a:latin typeface="Garamond" pitchFamily="18" charset="0"/>
        </a:defRPr>
      </a:lvl6pPr>
      <a:lvl7pPr marL="914400" algn="ctr" rtl="0" fontAlgn="base">
        <a:spcBef>
          <a:spcPct val="0"/>
        </a:spcBef>
        <a:spcAft>
          <a:spcPct val="0"/>
        </a:spcAft>
        <a:defRPr sz="4400" b="1">
          <a:solidFill>
            <a:schemeClr val="tx2"/>
          </a:solidFill>
          <a:effectLst>
            <a:outerShdw blurRad="38100" dist="38100" dir="2700000" algn="tl">
              <a:srgbClr val="000000"/>
            </a:outerShdw>
          </a:effectLst>
          <a:latin typeface="Garamond" pitchFamily="18" charset="0"/>
        </a:defRPr>
      </a:lvl7pPr>
      <a:lvl8pPr marL="1371600" algn="ctr" rtl="0" fontAlgn="base">
        <a:spcBef>
          <a:spcPct val="0"/>
        </a:spcBef>
        <a:spcAft>
          <a:spcPct val="0"/>
        </a:spcAft>
        <a:defRPr sz="4400" b="1">
          <a:solidFill>
            <a:schemeClr val="tx2"/>
          </a:solidFill>
          <a:effectLst>
            <a:outerShdw blurRad="38100" dist="38100" dir="2700000" algn="tl">
              <a:srgbClr val="000000"/>
            </a:outerShdw>
          </a:effectLst>
          <a:latin typeface="Garamond" pitchFamily="18" charset="0"/>
        </a:defRPr>
      </a:lvl8pPr>
      <a:lvl9pPr marL="1828800" algn="ctr" rtl="0" fontAlgn="base">
        <a:spcBef>
          <a:spcPct val="0"/>
        </a:spcBef>
        <a:spcAft>
          <a:spcPct val="0"/>
        </a:spcAft>
        <a:defRPr sz="4400" b="1">
          <a:solidFill>
            <a:schemeClr val="tx2"/>
          </a:solidFill>
          <a:effectLst>
            <a:outerShdw blurRad="38100" dist="38100" dir="2700000" algn="tl">
              <a:srgbClr val="000000"/>
            </a:outerShdw>
          </a:effectLst>
          <a:latin typeface="Garamond" pitchFamily="18" charset="0"/>
        </a:defRPr>
      </a:lvl9pPr>
    </p:titleStyle>
    <p:bodyStyle>
      <a:lvl1pPr marL="342900" indent="-342900" algn="l" rtl="0" eaLnBrk="0" fontAlgn="base" hangingPunct="0">
        <a:spcBef>
          <a:spcPct val="20000"/>
        </a:spcBef>
        <a:spcAft>
          <a:spcPct val="0"/>
        </a:spcAft>
        <a:buClr>
          <a:schemeClr val="hlink"/>
        </a:buClr>
        <a:buChar char="•"/>
        <a:defRPr sz="3200">
          <a:solidFill>
            <a:schemeClr val="tx1"/>
          </a:solidFill>
          <a:effectLst>
            <a:outerShdw blurRad="38100" dist="38100" dir="2700000" algn="tl">
              <a:srgbClr val="000000"/>
            </a:outerShdw>
          </a:effectLst>
          <a:latin typeface="+mn-lt"/>
          <a:ea typeface="+mn-ea"/>
          <a:cs typeface="+mn-cs"/>
        </a:defRPr>
      </a:lvl1pPr>
      <a:lvl2pPr marL="742950" indent="-285750" algn="l" rtl="0" eaLnBrk="0" fontAlgn="base" hangingPunct="0">
        <a:spcBef>
          <a:spcPct val="20000"/>
        </a:spcBef>
        <a:spcAft>
          <a:spcPct val="0"/>
        </a:spcAft>
        <a:buChar char="–"/>
        <a:defRPr sz="2800">
          <a:solidFill>
            <a:schemeClr val="tx1"/>
          </a:solidFill>
          <a:effectLst>
            <a:outerShdw blurRad="38100" dist="38100" dir="2700000" algn="tl">
              <a:srgbClr val="000000"/>
            </a:outerShdw>
          </a:effectLst>
          <a:latin typeface="+mn-lt"/>
        </a:defRPr>
      </a:lvl2pPr>
      <a:lvl3pPr marL="1143000" indent="-228600" algn="l" rtl="0" eaLnBrk="0" fontAlgn="base" hangingPunct="0">
        <a:spcBef>
          <a:spcPct val="20000"/>
        </a:spcBef>
        <a:spcAft>
          <a:spcPct val="0"/>
        </a:spcAft>
        <a:buClr>
          <a:schemeClr val="tx2"/>
        </a:buClr>
        <a:buChar char="•"/>
        <a:defRPr sz="2400">
          <a:solidFill>
            <a:schemeClr val="tx1"/>
          </a:solidFill>
          <a:effectLst>
            <a:outerShdw blurRad="38100" dist="38100" dir="2700000" algn="tl">
              <a:srgbClr val="000000"/>
            </a:outerShdw>
          </a:effectLst>
          <a:latin typeface="+mn-lt"/>
        </a:defRPr>
      </a:lvl3pPr>
      <a:lvl4pPr marL="1600200" indent="-228600" algn="l" rtl="0" eaLnBrk="0" fontAlgn="base" hangingPunct="0">
        <a:spcBef>
          <a:spcPct val="20000"/>
        </a:spcBef>
        <a:spcAft>
          <a:spcPct val="0"/>
        </a:spcAft>
        <a:buChar char="–"/>
        <a:defRPr sz="2000">
          <a:solidFill>
            <a:schemeClr val="tx1"/>
          </a:solidFill>
          <a:effectLst>
            <a:outerShdw blurRad="38100" dist="38100" dir="2700000" algn="tl">
              <a:srgbClr val="000000"/>
            </a:outerShdw>
          </a:effectLst>
          <a:latin typeface="+mn-lt"/>
        </a:defRPr>
      </a:lvl4pPr>
      <a:lvl5pPr marL="2057400" indent="-228600" algn="l" rtl="0" eaLnBrk="0" fontAlgn="base" hangingPunct="0">
        <a:spcBef>
          <a:spcPct val="20000"/>
        </a:spcBef>
        <a:spcAft>
          <a:spcPct val="0"/>
        </a:spcAft>
        <a:buClr>
          <a:schemeClr val="folHlink"/>
        </a:buClr>
        <a:buChar char="•"/>
        <a:defRPr sz="2000">
          <a:solidFill>
            <a:schemeClr val="tx1"/>
          </a:solidFill>
          <a:effectLst>
            <a:outerShdw blurRad="38100" dist="38100" dir="2700000" algn="tl">
              <a:srgbClr val="000000"/>
            </a:outerShdw>
          </a:effectLst>
          <a:latin typeface="+mn-lt"/>
        </a:defRPr>
      </a:lvl5pPr>
      <a:lvl6pPr marL="2514600" indent="-228600" algn="l" rtl="0" fontAlgn="base">
        <a:spcBef>
          <a:spcPct val="20000"/>
        </a:spcBef>
        <a:spcAft>
          <a:spcPct val="0"/>
        </a:spcAft>
        <a:buClr>
          <a:schemeClr val="folHlink"/>
        </a:buClr>
        <a:buChar char="•"/>
        <a:defRPr sz="2000">
          <a:solidFill>
            <a:schemeClr val="tx1"/>
          </a:solidFill>
          <a:effectLst>
            <a:outerShdw blurRad="38100" dist="38100" dir="2700000" algn="tl">
              <a:srgbClr val="000000"/>
            </a:outerShdw>
          </a:effectLst>
          <a:latin typeface="+mn-lt"/>
        </a:defRPr>
      </a:lvl6pPr>
      <a:lvl7pPr marL="2971800" indent="-228600" algn="l" rtl="0" fontAlgn="base">
        <a:spcBef>
          <a:spcPct val="20000"/>
        </a:spcBef>
        <a:spcAft>
          <a:spcPct val="0"/>
        </a:spcAft>
        <a:buClr>
          <a:schemeClr val="folHlink"/>
        </a:buClr>
        <a:buChar char="•"/>
        <a:defRPr sz="2000">
          <a:solidFill>
            <a:schemeClr val="tx1"/>
          </a:solidFill>
          <a:effectLst>
            <a:outerShdw blurRad="38100" dist="38100" dir="2700000" algn="tl">
              <a:srgbClr val="000000"/>
            </a:outerShdw>
          </a:effectLst>
          <a:latin typeface="+mn-lt"/>
        </a:defRPr>
      </a:lvl7pPr>
      <a:lvl8pPr marL="3429000" indent="-228600" algn="l" rtl="0" fontAlgn="base">
        <a:spcBef>
          <a:spcPct val="20000"/>
        </a:spcBef>
        <a:spcAft>
          <a:spcPct val="0"/>
        </a:spcAft>
        <a:buClr>
          <a:schemeClr val="folHlink"/>
        </a:buClr>
        <a:buChar char="•"/>
        <a:defRPr sz="2000">
          <a:solidFill>
            <a:schemeClr val="tx1"/>
          </a:solidFill>
          <a:effectLst>
            <a:outerShdw blurRad="38100" dist="38100" dir="2700000" algn="tl">
              <a:srgbClr val="000000"/>
            </a:outerShdw>
          </a:effectLst>
          <a:latin typeface="+mn-lt"/>
        </a:defRPr>
      </a:lvl8pPr>
      <a:lvl9pPr marL="3886200" indent="-228600" algn="l" rtl="0" fontAlgn="base">
        <a:spcBef>
          <a:spcPct val="20000"/>
        </a:spcBef>
        <a:spcAft>
          <a:spcPct val="0"/>
        </a:spcAft>
        <a:buClr>
          <a:schemeClr val="folHlink"/>
        </a:buClr>
        <a:buChar char="•"/>
        <a:defRPr sz="2000">
          <a:solidFill>
            <a:schemeClr val="tx1"/>
          </a:solidFill>
          <a:effectLst>
            <a:outerShdw blurRad="38100" dist="38100" dir="2700000" algn="tl">
              <a:srgbClr val="000000"/>
            </a:outerShdw>
          </a:effectLst>
          <a:latin typeface="+mn-lt"/>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3" Type="http://schemas.openxmlformats.org/officeDocument/2006/relationships/hyperlink" Target="http://images.google.com/imgres?imgurl=http://www.romancoins.info/p-nero-cap.JPG&amp;imgrefurl=http://www.romancoins.info/Caesar-Sculpture-1a3.HTML&amp;h=400&amp;w=300&amp;sz=30&amp;hl=en&amp;start=19&amp;tbnid=93dgpPEnWSQ80M:&amp;tbnh=143&amp;tbnw=107&amp;prev=/images?q%3Dnero%26gbv%3D2%26svnum%3D10%26hl%3Den%26sa%3DG" TargetMode="External"/><Relationship Id="rId2" Type="http://schemas.openxmlformats.org/officeDocument/2006/relationships/notesSlide" Target="../notesSlides/notesSlide3.xml"/><Relationship Id="rId1" Type="http://schemas.openxmlformats.org/officeDocument/2006/relationships/slideLayout" Target="../slideLayouts/slideLayout7.xml"/><Relationship Id="rId5" Type="http://schemas.openxmlformats.org/officeDocument/2006/relationships/image" Target="../media/image4.jpeg"/><Relationship Id="rId4" Type="http://schemas.openxmlformats.org/officeDocument/2006/relationships/image" Target="../media/image3.jpeg"/></Relationships>
</file>

<file path=ppt/slides/_rels/slide4.xml.rels><?xml version="1.0" encoding="UTF-8" standalone="yes"?>
<Relationships xmlns="http://schemas.openxmlformats.org/package/2006/relationships"><Relationship Id="rId3" Type="http://schemas.openxmlformats.org/officeDocument/2006/relationships/image" Target="../media/image5.jpeg"/><Relationship Id="rId2" Type="http://schemas.openxmlformats.org/officeDocument/2006/relationships/notesSlide" Target="../notesSlides/notesSlide4.xml"/><Relationship Id="rId1" Type="http://schemas.openxmlformats.org/officeDocument/2006/relationships/slideLayout" Target="../slideLayouts/slideLayout7.xml"/></Relationships>
</file>

<file path=ppt/slides/_rels/slide5.xml.rels><?xml version="1.0" encoding="UTF-8" standalone="yes"?>
<Relationships xmlns="http://schemas.openxmlformats.org/package/2006/relationships"><Relationship Id="rId3" Type="http://schemas.openxmlformats.org/officeDocument/2006/relationships/image" Target="../media/image6.jpeg"/><Relationship Id="rId2" Type="http://schemas.openxmlformats.org/officeDocument/2006/relationships/notesSlide" Target="../notesSlides/notesSlide5.xml"/><Relationship Id="rId1" Type="http://schemas.openxmlformats.org/officeDocument/2006/relationships/slideLayout" Target="../slideLayouts/slideLayout7.xml"/><Relationship Id="rId4" Type="http://schemas.openxmlformats.org/officeDocument/2006/relationships/image" Target="../media/image7.jpeg"/></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2" Type="http://schemas.openxmlformats.org/officeDocument/2006/relationships/notesSlide" Target="../notesSlides/notesSlide9.xml"/><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2" Type="http://schemas.openxmlformats.org/officeDocument/2006/relationships/notesSlide" Target="../notesSlides/notesSlide10.xml"/><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2" Type="http://schemas.openxmlformats.org/officeDocument/2006/relationships/notesSlide" Target="../notesSlides/notesSlide11.xml"/><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2" Type="http://schemas.openxmlformats.org/officeDocument/2006/relationships/notesSlide" Target="../notesSlides/notesSlide12.xml"/><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2" Type="http://schemas.openxmlformats.org/officeDocument/2006/relationships/notesSlide" Target="../notesSlides/notesSlide13.xml"/><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2" Type="http://schemas.openxmlformats.org/officeDocument/2006/relationships/notesSlide" Target="../notesSlides/notesSlide14.xml"/><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2" Type="http://schemas.openxmlformats.org/officeDocument/2006/relationships/notesSlide" Target="../notesSlides/notesSlide15.xml"/><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2" Type="http://schemas.openxmlformats.org/officeDocument/2006/relationships/notesSlide" Target="../notesSlides/notesSlide16.xml"/><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2" Type="http://schemas.openxmlformats.org/officeDocument/2006/relationships/notesSlide" Target="../notesSlides/notesSlide17.xml"/><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2" Type="http://schemas.openxmlformats.org/officeDocument/2006/relationships/notesSlide" Target="../notesSlides/notesSlide18.xml"/><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2" Type="http://schemas.openxmlformats.org/officeDocument/2006/relationships/notesSlide" Target="../notesSlides/notesSlide19.xml"/><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2" Type="http://schemas.openxmlformats.org/officeDocument/2006/relationships/notesSlide" Target="../notesSlides/notesSlide20.xml"/><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2" Type="http://schemas.openxmlformats.org/officeDocument/2006/relationships/notesSlide" Target="../notesSlides/notesSlide21.xml"/><Relationship Id="rId1" Type="http://schemas.openxmlformats.org/officeDocument/2006/relationships/slideLayout" Target="../slideLayouts/slideLayout7.xml"/></Relationships>
</file>

<file path=ppt/slides/_rels/slide22.xml.rels><?xml version="1.0" encoding="UTF-8" standalone="yes"?>
<Relationships xmlns="http://schemas.openxmlformats.org/package/2006/relationships"><Relationship Id="rId2" Type="http://schemas.openxmlformats.org/officeDocument/2006/relationships/notesSlide" Target="../notesSlides/notesSlide22.xml"/><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2" Type="http://schemas.openxmlformats.org/officeDocument/2006/relationships/notesSlide" Target="../notesSlides/notesSlide23.xml"/><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2" Type="http://schemas.openxmlformats.org/officeDocument/2006/relationships/notesSlide" Target="../notesSlides/notesSlide24.xml"/><Relationship Id="rId1" Type="http://schemas.openxmlformats.org/officeDocument/2006/relationships/slideLayout" Target="../slideLayouts/slideLayout7.xml"/></Relationships>
</file>

<file path=ppt/slides/_rels/slide25.xml.rels><?xml version="1.0" encoding="UTF-8" standalone="yes"?>
<Relationships xmlns="http://schemas.openxmlformats.org/package/2006/relationships"><Relationship Id="rId2" Type="http://schemas.openxmlformats.org/officeDocument/2006/relationships/notesSlide" Target="../notesSlides/notesSlide25.xml"/><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2" Type="http://schemas.openxmlformats.org/officeDocument/2006/relationships/notesSlide" Target="../notesSlides/notesSlide26.xml"/><Relationship Id="rId1" Type="http://schemas.openxmlformats.org/officeDocument/2006/relationships/slideLayout" Target="../slideLayouts/slideLayout6.xml"/></Relationships>
</file>

<file path=ppt/slides/_rels/slide27.xml.rels><?xml version="1.0" encoding="UTF-8" standalone="yes"?>
<Relationships xmlns="http://schemas.openxmlformats.org/package/2006/relationships"><Relationship Id="rId2" Type="http://schemas.openxmlformats.org/officeDocument/2006/relationships/notesSlide" Target="../notesSlides/notesSlide27.xml"/><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2" Type="http://schemas.openxmlformats.org/officeDocument/2006/relationships/notesSlide" Target="../notesSlides/notesSlide28.xml"/><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2" Type="http://schemas.openxmlformats.org/officeDocument/2006/relationships/notesSlide" Target="../notesSlides/notesSlide29.xml"/><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2" Type="http://schemas.openxmlformats.org/officeDocument/2006/relationships/image" Target="../media/image8.jpeg"/><Relationship Id="rId1" Type="http://schemas.openxmlformats.org/officeDocument/2006/relationships/slideLayout" Target="../slideLayouts/slideLayout15.xml"/></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2" Type="http://schemas.openxmlformats.org/officeDocument/2006/relationships/notesSlide" Target="../notesSlides/notesSlide30.xml"/><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3" Type="http://schemas.openxmlformats.org/officeDocument/2006/relationships/image" Target="../media/image10.jpeg"/><Relationship Id="rId2" Type="http://schemas.openxmlformats.org/officeDocument/2006/relationships/image" Target="../media/image9.jpeg"/><Relationship Id="rId1" Type="http://schemas.openxmlformats.org/officeDocument/2006/relationships/slideLayout" Target="../slideLayouts/slideLayout28.xml"/></Relationships>
</file>

<file path=ppt/slides/_rels/slide34.xml.rels><?xml version="1.0" encoding="UTF-8" standalone="yes"?>
<Relationships xmlns="http://schemas.openxmlformats.org/package/2006/relationships"><Relationship Id="rId2" Type="http://schemas.openxmlformats.org/officeDocument/2006/relationships/notesSlide" Target="../notesSlides/notesSlide31.xml"/><Relationship Id="rId1"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6.xml.rels><?xml version="1.0" encoding="UTF-8" standalone="yes"?>
<Relationships xmlns="http://schemas.openxmlformats.org/package/2006/relationships"><Relationship Id="rId2" Type="http://schemas.openxmlformats.org/officeDocument/2006/relationships/image" Target="../media/image11.png"/><Relationship Id="rId1" Type="http://schemas.openxmlformats.org/officeDocument/2006/relationships/slideLayout" Target="../slideLayouts/slideLayout2.xml"/></Relationships>
</file>

<file path=ppt/slides/_rels/slide3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9.xml.rels><?xml version="1.0" encoding="UTF-8" standalone="yes"?>
<Relationships xmlns="http://schemas.openxmlformats.org/package/2006/relationships"><Relationship Id="rId2" Type="http://schemas.openxmlformats.org/officeDocument/2006/relationships/notesSlide" Target="../notesSlides/notesSlide32.xml"/><Relationship Id="rId1" Type="http://schemas.openxmlformats.org/officeDocument/2006/relationships/slideLayout" Target="../slideLayouts/slideLayout2.xml"/></Relationships>
</file>

<file path=ppt/slides/_rels/slide40.xml.rels><?xml version="1.0" encoding="UTF-8" standalone="yes"?>
<Relationships xmlns="http://schemas.openxmlformats.org/package/2006/relationships"><Relationship Id="rId2" Type="http://schemas.openxmlformats.org/officeDocument/2006/relationships/notesSlide" Target="../notesSlides/notesSlide33.xml"/><Relationship Id="rId1" Type="http://schemas.openxmlformats.org/officeDocument/2006/relationships/slideLayout" Target="../slideLayouts/slideLayout2.xml"/></Relationships>
</file>

<file path=ppt/slides/_rels/slide41.xml.rels><?xml version="1.0" encoding="UTF-8" standalone="yes"?>
<Relationships xmlns="http://schemas.openxmlformats.org/package/2006/relationships"><Relationship Id="rId2" Type="http://schemas.openxmlformats.org/officeDocument/2006/relationships/notesSlide" Target="../notesSlides/notesSlide34.xml"/><Relationship Id="rId1" Type="http://schemas.openxmlformats.org/officeDocument/2006/relationships/slideLayout" Target="../slideLayouts/slideLayout2.xml"/></Relationships>
</file>

<file path=ppt/slides/_rels/slide42.xml.rels><?xml version="1.0" encoding="UTF-8" standalone="yes"?>
<Relationships xmlns="http://schemas.openxmlformats.org/package/2006/relationships"><Relationship Id="rId2" Type="http://schemas.openxmlformats.org/officeDocument/2006/relationships/notesSlide" Target="../notesSlides/notesSlide35.xml"/><Relationship Id="rId1" Type="http://schemas.openxmlformats.org/officeDocument/2006/relationships/slideLayout" Target="../slideLayouts/slideLayout2.xml"/></Relationships>
</file>

<file path=ppt/slides/_rels/slide43.xml.rels><?xml version="1.0" encoding="UTF-8" standalone="yes"?>
<Relationships xmlns="http://schemas.openxmlformats.org/package/2006/relationships"><Relationship Id="rId2" Type="http://schemas.openxmlformats.org/officeDocument/2006/relationships/notesSlide" Target="../notesSlides/notesSlide36.xml"/><Relationship Id="rId1" Type="http://schemas.openxmlformats.org/officeDocument/2006/relationships/slideLayout" Target="../slideLayouts/slideLayout2.xml"/></Relationships>
</file>

<file path=ppt/slides/_rels/slide44.xml.rels><?xml version="1.0" encoding="UTF-8" standalone="yes"?>
<Relationships xmlns="http://schemas.openxmlformats.org/package/2006/relationships"><Relationship Id="rId2" Type="http://schemas.openxmlformats.org/officeDocument/2006/relationships/notesSlide" Target="../notesSlides/notesSlide37.xml"/><Relationship Id="rId1" Type="http://schemas.openxmlformats.org/officeDocument/2006/relationships/slideLayout" Target="../slideLayouts/slideLayout6.xml"/></Relationships>
</file>

<file path=ppt/slides/_rels/slide45.xml.rels><?xml version="1.0" encoding="UTF-8" standalone="yes"?>
<Relationships xmlns="http://schemas.openxmlformats.org/package/2006/relationships"><Relationship Id="rId2" Type="http://schemas.openxmlformats.org/officeDocument/2006/relationships/notesSlide" Target="../notesSlides/notesSlide38.xml"/><Relationship Id="rId1" Type="http://schemas.openxmlformats.org/officeDocument/2006/relationships/slideLayout" Target="../slideLayouts/slideLayout2.xml"/></Relationships>
</file>

<file path=ppt/slides/_rels/slide46.xml.rels><?xml version="1.0" encoding="UTF-8" standalone="yes"?>
<Relationships xmlns="http://schemas.openxmlformats.org/package/2006/relationships"><Relationship Id="rId2" Type="http://schemas.openxmlformats.org/officeDocument/2006/relationships/notesSlide" Target="../notesSlides/notesSlide39.xml"/><Relationship Id="rId1" Type="http://schemas.openxmlformats.org/officeDocument/2006/relationships/slideLayout" Target="../slideLayouts/slideLayout2.xml"/></Relationships>
</file>

<file path=ppt/slides/_rels/slide4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8.xml.rels><?xml version="1.0" encoding="UTF-8" standalone="yes"?>
<Relationships xmlns="http://schemas.openxmlformats.org/package/2006/relationships"><Relationship Id="rId2" Type="http://schemas.openxmlformats.org/officeDocument/2006/relationships/notesSlide" Target="../notesSlides/notesSlide40.xml"/><Relationship Id="rId1" Type="http://schemas.openxmlformats.org/officeDocument/2006/relationships/slideLayout" Target="../slideLayouts/slideLayout2.xml"/></Relationships>
</file>

<file path=ppt/slides/_rels/slide49.xml.rels><?xml version="1.0" encoding="UTF-8" standalone="yes"?>
<Relationships xmlns="http://schemas.openxmlformats.org/package/2006/relationships"><Relationship Id="rId2" Type="http://schemas.openxmlformats.org/officeDocument/2006/relationships/notesSlide" Target="../notesSlides/notesSlide41.xml"/><Relationship Id="rId1" Type="http://schemas.openxmlformats.org/officeDocument/2006/relationships/slideLayout" Target="../slideLayouts/slideLayout2.xml"/></Relationships>
</file>

<file path=ppt/slides/_rels/slide50.xml.rels><?xml version="1.0" encoding="UTF-8" standalone="yes"?>
<Relationships xmlns="http://schemas.openxmlformats.org/package/2006/relationships"><Relationship Id="rId2" Type="http://schemas.openxmlformats.org/officeDocument/2006/relationships/notesSlide" Target="../notesSlides/notesSlide42.xml"/><Relationship Id="rId1" Type="http://schemas.openxmlformats.org/officeDocument/2006/relationships/slideLayout" Target="../slideLayouts/slideLayout2.xml"/></Relationships>
</file>

<file path=ppt/slides/_rels/slide51.xml.rels><?xml version="1.0" encoding="UTF-8" standalone="yes"?>
<Relationships xmlns="http://schemas.openxmlformats.org/package/2006/relationships"><Relationship Id="rId2" Type="http://schemas.openxmlformats.org/officeDocument/2006/relationships/notesSlide" Target="../notesSlides/notesSlide43.xml"/><Relationship Id="rId1" Type="http://schemas.openxmlformats.org/officeDocument/2006/relationships/slideLayout" Target="../slideLayouts/slideLayout2.xml"/></Relationships>
</file>

<file path=ppt/slides/_rels/slide52.xml.rels><?xml version="1.0" encoding="UTF-8" standalone="yes"?>
<Relationships xmlns="http://schemas.openxmlformats.org/package/2006/relationships"><Relationship Id="rId2" Type="http://schemas.openxmlformats.org/officeDocument/2006/relationships/notesSlide" Target="../notesSlides/notesSlide44.xml"/><Relationship Id="rId1" Type="http://schemas.openxmlformats.org/officeDocument/2006/relationships/slideLayout" Target="../slideLayouts/slideLayout2.xml"/></Relationships>
</file>

<file path=ppt/slides/_rels/slide53.xml.rels><?xml version="1.0" encoding="UTF-8" standalone="yes"?>
<Relationships xmlns="http://schemas.openxmlformats.org/package/2006/relationships"><Relationship Id="rId2" Type="http://schemas.openxmlformats.org/officeDocument/2006/relationships/notesSlide" Target="../notesSlides/notesSlide45.xml"/><Relationship Id="rId1" Type="http://schemas.openxmlformats.org/officeDocument/2006/relationships/slideLayout" Target="../slideLayouts/slideLayout2.xml"/></Relationships>
</file>

<file path=ppt/slides/_rels/slide54.xml.rels><?xml version="1.0" encoding="UTF-8" standalone="yes"?>
<Relationships xmlns="http://schemas.openxmlformats.org/package/2006/relationships"><Relationship Id="rId2" Type="http://schemas.openxmlformats.org/officeDocument/2006/relationships/notesSlide" Target="../notesSlides/notesSlide46.xml"/><Relationship Id="rId1" Type="http://schemas.openxmlformats.org/officeDocument/2006/relationships/slideLayout" Target="../slideLayouts/slideLayout2.xml"/></Relationships>
</file>

<file path=ppt/slides/_rels/slide55.xml.rels><?xml version="1.0" encoding="UTF-8" standalone="yes"?>
<Relationships xmlns="http://schemas.openxmlformats.org/package/2006/relationships"><Relationship Id="rId2" Type="http://schemas.openxmlformats.org/officeDocument/2006/relationships/notesSlide" Target="../notesSlides/notesSlide47.xml"/><Relationship Id="rId1" Type="http://schemas.openxmlformats.org/officeDocument/2006/relationships/slideLayout" Target="../slideLayouts/slideLayout2.xml"/></Relationships>
</file>

<file path=ppt/slides/_rels/slide56.xml.rels><?xml version="1.0" encoding="UTF-8" standalone="yes"?>
<Relationships xmlns="http://schemas.openxmlformats.org/package/2006/relationships"><Relationship Id="rId2" Type="http://schemas.openxmlformats.org/officeDocument/2006/relationships/notesSlide" Target="../notesSlides/notesSlide48.xml"/><Relationship Id="rId1" Type="http://schemas.openxmlformats.org/officeDocument/2006/relationships/slideLayout" Target="../slideLayouts/slideLayout7.xml"/></Relationships>
</file>

<file path=ppt/slides/_rels/slide57.xml.rels><?xml version="1.0" encoding="UTF-8" standalone="yes"?>
<Relationships xmlns="http://schemas.openxmlformats.org/package/2006/relationships"><Relationship Id="rId3" Type="http://schemas.openxmlformats.org/officeDocument/2006/relationships/image" Target="../media/image13.jpeg"/><Relationship Id="rId2" Type="http://schemas.openxmlformats.org/officeDocument/2006/relationships/image" Target="../media/image12.jpeg"/><Relationship Id="rId1" Type="http://schemas.openxmlformats.org/officeDocument/2006/relationships/slideLayout" Target="../slideLayouts/slideLayout2.xml"/></Relationships>
</file>

<file path=ppt/slides/_rels/slide58.xml.rels><?xml version="1.0" encoding="UTF-8" standalone="yes"?>
<Relationships xmlns="http://schemas.openxmlformats.org/package/2006/relationships"><Relationship Id="rId2" Type="http://schemas.openxmlformats.org/officeDocument/2006/relationships/notesSlide" Target="../notesSlides/notesSlide49.xml"/><Relationship Id="rId1" Type="http://schemas.openxmlformats.org/officeDocument/2006/relationships/slideLayout" Target="../slideLayouts/slideLayout2.xml"/></Relationships>
</file>

<file path=ppt/slides/_rels/slide59.xml.rels><?xml version="1.0" encoding="UTF-8" standalone="yes"?>
<Relationships xmlns="http://schemas.openxmlformats.org/package/2006/relationships"><Relationship Id="rId2" Type="http://schemas.openxmlformats.org/officeDocument/2006/relationships/notesSlide" Target="../notesSlides/notesSlide50.xml"/><Relationship Id="rId1" Type="http://schemas.openxmlformats.org/officeDocument/2006/relationships/slideLayout" Target="../slideLayouts/slideLayout7.xml"/></Relationships>
</file>

<file path=ppt/slides/_rels/slide60.xml.rels><?xml version="1.0" encoding="UTF-8" standalone="yes"?>
<Relationships xmlns="http://schemas.openxmlformats.org/package/2006/relationships"><Relationship Id="rId3" Type="http://schemas.openxmlformats.org/officeDocument/2006/relationships/image" Target="../media/image14.jpeg"/><Relationship Id="rId2" Type="http://schemas.openxmlformats.org/officeDocument/2006/relationships/notesSlide" Target="../notesSlides/notesSlide51.xml"/><Relationship Id="rId1" Type="http://schemas.openxmlformats.org/officeDocument/2006/relationships/slideLayout" Target="../slideLayouts/slideLayout12.xml"/></Relationships>
</file>

<file path=ppt/slides/_rels/slide61.xml.rels><?xml version="1.0" encoding="UTF-8" standalone="yes"?>
<Relationships xmlns="http://schemas.openxmlformats.org/package/2006/relationships"><Relationship Id="rId2" Type="http://schemas.openxmlformats.org/officeDocument/2006/relationships/notesSlide" Target="../notesSlides/notesSlide52.xml"/><Relationship Id="rId1" Type="http://schemas.openxmlformats.org/officeDocument/2006/relationships/slideLayout" Target="../slideLayouts/slideLayout2.xml"/></Relationships>
</file>

<file path=ppt/slides/_rels/slide62.xml.rels><?xml version="1.0" encoding="UTF-8" standalone="yes"?>
<Relationships xmlns="http://schemas.openxmlformats.org/package/2006/relationships"><Relationship Id="rId2" Type="http://schemas.openxmlformats.org/officeDocument/2006/relationships/image" Target="../media/image15.jpeg"/><Relationship Id="rId1" Type="http://schemas.openxmlformats.org/officeDocument/2006/relationships/slideLayout" Target="../slideLayouts/slideLayout2.xml"/></Relationships>
</file>

<file path=ppt/slides/_rels/slide63.xml.rels><?xml version="1.0" encoding="UTF-8" standalone="yes"?>
<Relationships xmlns="http://schemas.openxmlformats.org/package/2006/relationships"><Relationship Id="rId2" Type="http://schemas.openxmlformats.org/officeDocument/2006/relationships/notesSlide" Target="../notesSlides/notesSlide53.xml"/><Relationship Id="rId1" Type="http://schemas.openxmlformats.org/officeDocument/2006/relationships/slideLayout" Target="../slideLayouts/slideLayout7.xml"/></Relationships>
</file>

<file path=ppt/slides/_rels/slide64.xml.rels><?xml version="1.0" encoding="UTF-8" standalone="yes"?>
<Relationships xmlns="http://schemas.openxmlformats.org/package/2006/relationships"><Relationship Id="rId2" Type="http://schemas.openxmlformats.org/officeDocument/2006/relationships/notesSlide" Target="../notesSlides/notesSlide54.xml"/><Relationship Id="rId1" Type="http://schemas.openxmlformats.org/officeDocument/2006/relationships/slideLayout" Target="../slideLayouts/slideLayout2.xml"/></Relationships>
</file>

<file path=ppt/slides/_rels/slide65.xml.rels><?xml version="1.0" encoding="UTF-8" standalone="yes"?>
<Relationships xmlns="http://schemas.openxmlformats.org/package/2006/relationships"><Relationship Id="rId2" Type="http://schemas.openxmlformats.org/officeDocument/2006/relationships/notesSlide" Target="../notesSlides/notesSlide55.xml"/><Relationship Id="rId1" Type="http://schemas.openxmlformats.org/officeDocument/2006/relationships/slideLayout" Target="../slideLayouts/slideLayout13.xml"/></Relationships>
</file>

<file path=ppt/slides/_rels/slide66.xml.rels><?xml version="1.0" encoding="UTF-8" standalone="yes"?>
<Relationships xmlns="http://schemas.openxmlformats.org/package/2006/relationships"><Relationship Id="rId2" Type="http://schemas.openxmlformats.org/officeDocument/2006/relationships/notesSlide" Target="../notesSlides/notesSlide56.xml"/><Relationship Id="rId1" Type="http://schemas.openxmlformats.org/officeDocument/2006/relationships/slideLayout" Target="../slideLayouts/slideLayout2.xml"/></Relationships>
</file>

<file path=ppt/slides/_rels/slide6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9.xml.rels><?xml version="1.0" encoding="UTF-8" standalone="yes"?>
<Relationships xmlns="http://schemas.openxmlformats.org/package/2006/relationships"><Relationship Id="rId2" Type="http://schemas.openxmlformats.org/officeDocument/2006/relationships/notesSlide" Target="../notesSlides/notesSlide57.xml"/><Relationship Id="rId1" Type="http://schemas.openxmlformats.org/officeDocument/2006/relationships/slideLayout" Target="../slideLayouts/slideLayout2.xml"/></Relationships>
</file>

<file path=ppt/slides/_rels/slide7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1.xml.rels><?xml version="1.0" encoding="UTF-8" standalone="yes"?>
<Relationships xmlns="http://schemas.openxmlformats.org/package/2006/relationships"><Relationship Id="rId2" Type="http://schemas.openxmlformats.org/officeDocument/2006/relationships/notesSlide" Target="../notesSlides/notesSlide58.xml"/><Relationship Id="rId1" Type="http://schemas.openxmlformats.org/officeDocument/2006/relationships/slideLayout" Target="../slideLayouts/slideLayout2.xml"/></Relationships>
</file>

<file path=ppt/slides/_rels/slide72.xml.rels><?xml version="1.0" encoding="UTF-8" standalone="yes"?>
<Relationships xmlns="http://schemas.openxmlformats.org/package/2006/relationships"><Relationship Id="rId2" Type="http://schemas.openxmlformats.org/officeDocument/2006/relationships/notesSlide" Target="../notesSlides/notesSlide59.xml"/><Relationship Id="rId1" Type="http://schemas.openxmlformats.org/officeDocument/2006/relationships/slideLayout" Target="../slideLayouts/slideLayout2.xml"/></Relationships>
</file>

<file path=ppt/slides/_rels/slide73.xml.rels><?xml version="1.0" encoding="UTF-8" standalone="yes"?>
<Relationships xmlns="http://schemas.openxmlformats.org/package/2006/relationships"><Relationship Id="rId2" Type="http://schemas.openxmlformats.org/officeDocument/2006/relationships/notesSlide" Target="../notesSlides/notesSlide60.xml"/><Relationship Id="rId1" Type="http://schemas.openxmlformats.org/officeDocument/2006/relationships/slideLayout" Target="../slideLayouts/slideLayout2.xml"/></Relationships>
</file>

<file path=ppt/slides/_rels/slide74.xml.rels><?xml version="1.0" encoding="UTF-8" standalone="yes"?>
<Relationships xmlns="http://schemas.openxmlformats.org/package/2006/relationships"><Relationship Id="rId2" Type="http://schemas.openxmlformats.org/officeDocument/2006/relationships/notesSlide" Target="../notesSlides/notesSlide61.xml"/><Relationship Id="rId1" Type="http://schemas.openxmlformats.org/officeDocument/2006/relationships/slideLayout" Target="../slideLayouts/slideLayout2.xml"/></Relationships>
</file>

<file path=ppt/slides/_rels/slide75.xml.rels><?xml version="1.0" encoding="UTF-8" standalone="yes"?>
<Relationships xmlns="http://schemas.openxmlformats.org/package/2006/relationships"><Relationship Id="rId2" Type="http://schemas.openxmlformats.org/officeDocument/2006/relationships/notesSlide" Target="../notesSlides/notesSlide62.xml"/><Relationship Id="rId1" Type="http://schemas.openxmlformats.org/officeDocument/2006/relationships/slideLayout" Target="../slideLayouts/slideLayout2.xml"/></Relationships>
</file>

<file path=ppt/slides/_rels/slide76.xml.rels><?xml version="1.0" encoding="UTF-8" standalone="yes"?>
<Relationships xmlns="http://schemas.openxmlformats.org/package/2006/relationships"><Relationship Id="rId3" Type="http://schemas.openxmlformats.org/officeDocument/2006/relationships/image" Target="../media/image16.jpeg"/><Relationship Id="rId2" Type="http://schemas.openxmlformats.org/officeDocument/2006/relationships/notesSlide" Target="../notesSlides/notesSlide63.xml"/><Relationship Id="rId1" Type="http://schemas.openxmlformats.org/officeDocument/2006/relationships/slideLayout" Target="../slideLayouts/slideLayout7.xml"/></Relationships>
</file>

<file path=ppt/slides/_rels/slide77.xml.rels><?xml version="1.0" encoding="UTF-8" standalone="yes"?>
<Relationships xmlns="http://schemas.openxmlformats.org/package/2006/relationships"><Relationship Id="rId2" Type="http://schemas.openxmlformats.org/officeDocument/2006/relationships/notesSlide" Target="../notesSlides/notesSlide64.xml"/><Relationship Id="rId1" Type="http://schemas.openxmlformats.org/officeDocument/2006/relationships/slideLayout" Target="../slideLayouts/slideLayout2.xml"/></Relationships>
</file>

<file path=ppt/slides/_rels/slide78.xml.rels><?xml version="1.0" encoding="UTF-8" standalone="yes"?>
<Relationships xmlns="http://schemas.openxmlformats.org/package/2006/relationships"><Relationship Id="rId2" Type="http://schemas.openxmlformats.org/officeDocument/2006/relationships/notesSlide" Target="../notesSlides/notesSlide65.xml"/><Relationship Id="rId1" Type="http://schemas.openxmlformats.org/officeDocument/2006/relationships/slideLayout" Target="../slideLayouts/slideLayout2.xml"/></Relationships>
</file>

<file path=ppt/slides/_rels/slide79.xml.rels><?xml version="1.0" encoding="UTF-8" standalone="yes"?>
<Relationships xmlns="http://schemas.openxmlformats.org/package/2006/relationships"><Relationship Id="rId2" Type="http://schemas.openxmlformats.org/officeDocument/2006/relationships/notesSlide" Target="../notesSlides/notesSlide66.xml"/><Relationship Id="rId1" Type="http://schemas.openxmlformats.org/officeDocument/2006/relationships/slideLayout" Target="../slideLayouts/slideLayout2.xml"/></Relationships>
</file>

<file path=ppt/slides/_rels/slide8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1.xml.rels><?xml version="1.0" encoding="UTF-8" standalone="yes"?>
<Relationships xmlns="http://schemas.openxmlformats.org/package/2006/relationships"><Relationship Id="rId2" Type="http://schemas.openxmlformats.org/officeDocument/2006/relationships/notesSlide" Target="../notesSlides/notesSlide67.xml"/><Relationship Id="rId1" Type="http://schemas.openxmlformats.org/officeDocument/2006/relationships/slideLayout" Target="../slideLayouts/slideLayout2.xml"/></Relationships>
</file>

<file path=ppt/slides/_rels/slide82.xml.rels><?xml version="1.0" encoding="UTF-8" standalone="yes"?>
<Relationships xmlns="http://schemas.openxmlformats.org/package/2006/relationships"><Relationship Id="rId2" Type="http://schemas.openxmlformats.org/officeDocument/2006/relationships/notesSlide" Target="../notesSlides/notesSlide68.xml"/><Relationship Id="rId1" Type="http://schemas.openxmlformats.org/officeDocument/2006/relationships/slideLayout" Target="../slideLayouts/slideLayout2.xml"/></Relationships>
</file>

<file path=ppt/slides/_rels/slide83.xml.rels><?xml version="1.0" encoding="UTF-8" standalone="yes"?>
<Relationships xmlns="http://schemas.openxmlformats.org/package/2006/relationships"><Relationship Id="rId2" Type="http://schemas.openxmlformats.org/officeDocument/2006/relationships/notesSlide" Target="../notesSlides/notesSlide69.xml"/><Relationship Id="rId1" Type="http://schemas.openxmlformats.org/officeDocument/2006/relationships/slideLayout" Target="../slideLayouts/slideLayout2.xml"/></Relationships>
</file>

<file path=ppt/slides/_rels/slide84.xml.rels><?xml version="1.0" encoding="UTF-8" standalone="yes"?>
<Relationships xmlns="http://schemas.openxmlformats.org/package/2006/relationships"><Relationship Id="rId2" Type="http://schemas.openxmlformats.org/officeDocument/2006/relationships/notesSlide" Target="../notesSlides/notesSlide70.xml"/><Relationship Id="rId1" Type="http://schemas.openxmlformats.org/officeDocument/2006/relationships/slideLayout" Target="../slideLayouts/slideLayout2.xml"/></Relationships>
</file>

<file path=ppt/slides/_rels/slide85.xml.rels><?xml version="1.0" encoding="UTF-8" standalone="yes"?>
<Relationships xmlns="http://schemas.openxmlformats.org/package/2006/relationships"><Relationship Id="rId3" Type="http://schemas.openxmlformats.org/officeDocument/2006/relationships/image" Target="../media/image17.jpeg"/><Relationship Id="rId2" Type="http://schemas.openxmlformats.org/officeDocument/2006/relationships/notesSlide" Target="../notesSlides/notesSlide71.xml"/><Relationship Id="rId1" Type="http://schemas.openxmlformats.org/officeDocument/2006/relationships/slideLayout" Target="../slideLayouts/slideLayout2.xml"/></Relationships>
</file>

<file path=ppt/slides/_rels/slide86.xml.rels><?xml version="1.0" encoding="UTF-8" standalone="yes"?>
<Relationships xmlns="http://schemas.openxmlformats.org/package/2006/relationships"><Relationship Id="rId2" Type="http://schemas.openxmlformats.org/officeDocument/2006/relationships/notesSlide" Target="../notesSlides/notesSlide72.xml"/><Relationship Id="rId1" Type="http://schemas.openxmlformats.org/officeDocument/2006/relationships/slideLayout" Target="../slideLayouts/slideLayout2.xml"/></Relationships>
</file>

<file path=ppt/slides/_rels/slide87.xml.rels><?xml version="1.0" encoding="UTF-8" standalone="yes"?>
<Relationships xmlns="http://schemas.openxmlformats.org/package/2006/relationships"><Relationship Id="rId2" Type="http://schemas.openxmlformats.org/officeDocument/2006/relationships/notesSlide" Target="../notesSlides/notesSlide73.xml"/><Relationship Id="rId1" Type="http://schemas.openxmlformats.org/officeDocument/2006/relationships/slideLayout" Target="../slideLayouts/slideLayout2.xml"/></Relationships>
</file>

<file path=ppt/slides/_rels/slide88.xml.rels><?xml version="1.0" encoding="UTF-8" standalone="yes"?>
<Relationships xmlns="http://schemas.openxmlformats.org/package/2006/relationships"><Relationship Id="rId2" Type="http://schemas.openxmlformats.org/officeDocument/2006/relationships/notesSlide" Target="../notesSlides/notesSlide74.xml"/><Relationship Id="rId1" Type="http://schemas.openxmlformats.org/officeDocument/2006/relationships/slideLayout" Target="../slideLayouts/slideLayout2.xml"/></Relationships>
</file>

<file path=ppt/slides/_rels/slide89.xml.rels><?xml version="1.0" encoding="UTF-8" standalone="yes"?>
<Relationships xmlns="http://schemas.openxmlformats.org/package/2006/relationships"><Relationship Id="rId2" Type="http://schemas.openxmlformats.org/officeDocument/2006/relationships/notesSlide" Target="../notesSlides/notesSlide75.xml"/><Relationship Id="rId1" Type="http://schemas.openxmlformats.org/officeDocument/2006/relationships/slideLayout" Target="../slideLayouts/slideLayout2.xml"/></Relationships>
</file>

<file path=ppt/slides/_rels/slide90.xml.rels><?xml version="1.0" encoding="UTF-8" standalone="yes"?>
<Relationships xmlns="http://schemas.openxmlformats.org/package/2006/relationships"><Relationship Id="rId2" Type="http://schemas.openxmlformats.org/officeDocument/2006/relationships/notesSlide" Target="../notesSlides/notesSlide76.xml"/><Relationship Id="rId1" Type="http://schemas.openxmlformats.org/officeDocument/2006/relationships/slideLayout" Target="../slideLayouts/slideLayout2.xml"/></Relationships>
</file>

<file path=ppt/slides/_rels/slide91.xml.rels><?xml version="1.0" encoding="UTF-8" standalone="yes"?>
<Relationships xmlns="http://schemas.openxmlformats.org/package/2006/relationships"><Relationship Id="rId2" Type="http://schemas.openxmlformats.org/officeDocument/2006/relationships/notesSlide" Target="../notesSlides/notesSlide77.xml"/><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50" name="Rectangle 2">
            <a:extLst>
              <a:ext uri="{FF2B5EF4-FFF2-40B4-BE49-F238E27FC236}">
                <a16:creationId xmlns:a16="http://schemas.microsoft.com/office/drawing/2014/main" id="{5CE70B48-9A45-4826-9674-9805D3E83264}"/>
              </a:ext>
            </a:extLst>
          </p:cNvPr>
          <p:cNvSpPr>
            <a:spLocks noGrp="1" noChangeArrowheads="1"/>
          </p:cNvSpPr>
          <p:nvPr>
            <p:ph type="ctrTitle"/>
          </p:nvPr>
        </p:nvSpPr>
        <p:spPr>
          <a:xfrm>
            <a:off x="2209800" y="1066800"/>
            <a:ext cx="7772400" cy="1524000"/>
          </a:xfrm>
        </p:spPr>
        <p:txBody>
          <a:bodyPr/>
          <a:lstStyle/>
          <a:p>
            <a:pPr eaLnBrk="1" hangingPunct="1">
              <a:defRPr/>
            </a:pPr>
            <a:r>
              <a:rPr lang="en-US"/>
              <a:t>The Book of Hebrews</a:t>
            </a:r>
          </a:p>
        </p:txBody>
      </p:sp>
      <p:sp>
        <p:nvSpPr>
          <p:cNvPr id="2051" name="Rectangle 3">
            <a:extLst>
              <a:ext uri="{FF2B5EF4-FFF2-40B4-BE49-F238E27FC236}">
                <a16:creationId xmlns:a16="http://schemas.microsoft.com/office/drawing/2014/main" id="{3CAD0271-BDBC-4364-A95E-0BB3EB99A293}"/>
              </a:ext>
            </a:extLst>
          </p:cNvPr>
          <p:cNvSpPr>
            <a:spLocks noGrp="1" noChangeArrowheads="1"/>
          </p:cNvSpPr>
          <p:nvPr>
            <p:ph type="subTitle" idx="1"/>
          </p:nvPr>
        </p:nvSpPr>
        <p:spPr>
          <a:xfrm>
            <a:off x="7086600" y="4191000"/>
            <a:ext cx="3276600" cy="2057400"/>
          </a:xfrm>
        </p:spPr>
        <p:txBody>
          <a:bodyPr/>
          <a:lstStyle/>
          <a:p>
            <a:pPr eaLnBrk="1" hangingPunct="1">
              <a:defRPr/>
            </a:pPr>
            <a:r>
              <a:rPr lang="en-US" b="1" dirty="0"/>
              <a:t>John Oakes, </a:t>
            </a:r>
          </a:p>
          <a:p>
            <a:pPr eaLnBrk="1" hangingPunct="1">
              <a:defRPr/>
            </a:pPr>
            <a:r>
              <a:rPr lang="en-US" b="1" dirty="0"/>
              <a:t> July, 2021</a:t>
            </a:r>
          </a:p>
        </p:txBody>
      </p:sp>
      <p:pic>
        <p:nvPicPr>
          <p:cNvPr id="4100" name="Picture 5" descr="47">
            <a:extLst>
              <a:ext uri="{FF2B5EF4-FFF2-40B4-BE49-F238E27FC236}">
                <a16:creationId xmlns:a16="http://schemas.microsoft.com/office/drawing/2014/main" id="{9D563B8A-DBB6-462C-A400-D5F44E086B24}"/>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209800" y="3192463"/>
            <a:ext cx="4724400" cy="30099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146" name="Rectangle 2">
            <a:extLst>
              <a:ext uri="{FF2B5EF4-FFF2-40B4-BE49-F238E27FC236}">
                <a16:creationId xmlns:a16="http://schemas.microsoft.com/office/drawing/2014/main" id="{F5B684EA-4C11-40EF-BB0C-9D0790683200}"/>
              </a:ext>
            </a:extLst>
          </p:cNvPr>
          <p:cNvSpPr>
            <a:spLocks noGrp="1" noChangeArrowheads="1"/>
          </p:cNvSpPr>
          <p:nvPr>
            <p:ph type="title"/>
          </p:nvPr>
        </p:nvSpPr>
        <p:spPr/>
        <p:txBody>
          <a:bodyPr/>
          <a:lstStyle/>
          <a:p>
            <a:pPr eaLnBrk="1" hangingPunct="1">
              <a:defRPr/>
            </a:pPr>
            <a:r>
              <a:rPr lang="en-US"/>
              <a:t>Introduction</a:t>
            </a:r>
          </a:p>
        </p:txBody>
      </p:sp>
      <p:sp>
        <p:nvSpPr>
          <p:cNvPr id="6147" name="Rectangle 3">
            <a:extLst>
              <a:ext uri="{FF2B5EF4-FFF2-40B4-BE49-F238E27FC236}">
                <a16:creationId xmlns:a16="http://schemas.microsoft.com/office/drawing/2014/main" id="{F0A838F6-37A7-4DBA-90A6-1AE7D945EC49}"/>
              </a:ext>
            </a:extLst>
          </p:cNvPr>
          <p:cNvSpPr>
            <a:spLocks noGrp="1" noChangeArrowheads="1"/>
          </p:cNvSpPr>
          <p:nvPr>
            <p:ph type="body" idx="1"/>
          </p:nvPr>
        </p:nvSpPr>
        <p:spPr/>
        <p:txBody>
          <a:bodyPr/>
          <a:lstStyle/>
          <a:p>
            <a:pPr eaLnBrk="1" hangingPunct="1">
              <a:lnSpc>
                <a:spcPct val="90000"/>
              </a:lnSpc>
              <a:defRPr/>
            </a:pPr>
            <a:r>
              <a:rPr lang="en-US" dirty="0"/>
              <a:t>Audience:  Christians in general, but especially those who are of Jewish descent</a:t>
            </a:r>
          </a:p>
          <a:p>
            <a:pPr eaLnBrk="1" hangingPunct="1">
              <a:lnSpc>
                <a:spcPct val="90000"/>
              </a:lnSpc>
              <a:defRPr/>
            </a:pPr>
            <a:r>
              <a:rPr lang="en-US" dirty="0"/>
              <a:t>Second generation disciples who are tempted to lose heart in light of coming persecutions.</a:t>
            </a:r>
          </a:p>
          <a:p>
            <a:pPr lvl="1" eaLnBrk="1" hangingPunct="1">
              <a:lnSpc>
                <a:spcPct val="90000"/>
              </a:lnSpc>
              <a:defRPr/>
            </a:pPr>
            <a:r>
              <a:rPr lang="en-US" sz="2000" b="1" dirty="0"/>
              <a:t>Remember those earlier days… Hebrews 10:32</a:t>
            </a:r>
          </a:p>
          <a:p>
            <a:pPr lvl="1" eaLnBrk="1" hangingPunct="1">
              <a:lnSpc>
                <a:spcPct val="90000"/>
              </a:lnSpc>
              <a:defRPr/>
            </a:pPr>
            <a:r>
              <a:rPr lang="en-US" sz="2000" b="1" dirty="0"/>
              <a:t>A hint:  Those who are from Italy greet you. Hebrews 13:24</a:t>
            </a:r>
          </a:p>
          <a:p>
            <a:pPr eaLnBrk="1" hangingPunct="1">
              <a:lnSpc>
                <a:spcPct val="90000"/>
              </a:lnSpc>
              <a:defRPr/>
            </a:pPr>
            <a:endParaRPr lang="en-US" dirty="0"/>
          </a:p>
          <a:p>
            <a:pPr eaLnBrk="1" hangingPunct="1">
              <a:lnSpc>
                <a:spcPct val="90000"/>
              </a:lnSpc>
              <a:defRPr/>
            </a:pPr>
            <a:r>
              <a:rPr lang="en-US" dirty="0"/>
              <a:t>Date of writing:  AD 60-70, probably closer to AD 70.</a:t>
            </a:r>
          </a:p>
        </p:txBody>
      </p:sp>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194" name="Picture 5" descr="p-nero-cap">
            <a:hlinkClick r:id="rId3"/>
            <a:extLst>
              <a:ext uri="{FF2B5EF4-FFF2-40B4-BE49-F238E27FC236}">
                <a16:creationId xmlns:a16="http://schemas.microsoft.com/office/drawing/2014/main" id="{7FAC70E5-7577-422A-B17E-14B791CDA7C6}"/>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1962150" y="381000"/>
            <a:ext cx="2166938" cy="2895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8195" name="Text Box 6">
            <a:extLst>
              <a:ext uri="{FF2B5EF4-FFF2-40B4-BE49-F238E27FC236}">
                <a16:creationId xmlns:a16="http://schemas.microsoft.com/office/drawing/2014/main" id="{48A9109F-5643-4295-9A14-BEC57679ADE6}"/>
              </a:ext>
            </a:extLst>
          </p:cNvPr>
          <p:cNvSpPr txBox="1">
            <a:spLocks noChangeArrowheads="1"/>
          </p:cNvSpPr>
          <p:nvPr/>
        </p:nvSpPr>
        <p:spPr bwMode="auto">
          <a:xfrm>
            <a:off x="4419600" y="533400"/>
            <a:ext cx="4648200" cy="156966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spcBef>
                <a:spcPct val="50000"/>
              </a:spcBef>
              <a:buClrTx/>
              <a:buFontTx/>
              <a:buNone/>
            </a:pPr>
            <a:r>
              <a:rPr lang="en-US" altLang="en-US" sz="2400"/>
              <a:t>Roman Emperor Nero </a:t>
            </a:r>
          </a:p>
          <a:p>
            <a:pPr>
              <a:spcBef>
                <a:spcPct val="50000"/>
              </a:spcBef>
              <a:buClrTx/>
              <a:buFontTx/>
              <a:buNone/>
            </a:pPr>
            <a:r>
              <a:rPr lang="en-US" altLang="en-US" sz="2400"/>
              <a:t>                  AD 54-68</a:t>
            </a:r>
          </a:p>
          <a:p>
            <a:pPr>
              <a:spcBef>
                <a:spcPct val="50000"/>
              </a:spcBef>
              <a:buClrTx/>
              <a:buFontTx/>
              <a:buNone/>
            </a:pPr>
            <a:r>
              <a:rPr lang="en-US" altLang="en-US" sz="2400"/>
              <a:t>Christian Persecutions AD 64</a:t>
            </a:r>
          </a:p>
        </p:txBody>
      </p:sp>
      <p:pic>
        <p:nvPicPr>
          <p:cNvPr id="8196" name="Picture 8" descr="titus">
            <a:extLst>
              <a:ext uri="{FF2B5EF4-FFF2-40B4-BE49-F238E27FC236}">
                <a16:creationId xmlns:a16="http://schemas.microsoft.com/office/drawing/2014/main" id="{CBD7F50B-F161-4707-AA79-F3C6999FC3F2}"/>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7391400" y="3200401"/>
            <a:ext cx="2338388" cy="34385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8197" name="Text Box 9">
            <a:extLst>
              <a:ext uri="{FF2B5EF4-FFF2-40B4-BE49-F238E27FC236}">
                <a16:creationId xmlns:a16="http://schemas.microsoft.com/office/drawing/2014/main" id="{41DE75A1-3E02-4947-BD53-A87D8065E4DA}"/>
              </a:ext>
            </a:extLst>
          </p:cNvPr>
          <p:cNvSpPr txBox="1">
            <a:spLocks noChangeArrowheads="1"/>
          </p:cNvSpPr>
          <p:nvPr/>
        </p:nvSpPr>
        <p:spPr bwMode="auto">
          <a:xfrm>
            <a:off x="3733800" y="4191000"/>
            <a:ext cx="2971800" cy="1754326"/>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spcBef>
                <a:spcPct val="50000"/>
              </a:spcBef>
              <a:buClrTx/>
              <a:buFontTx/>
              <a:buNone/>
            </a:pPr>
            <a:r>
              <a:rPr lang="en-US" altLang="en-US" sz="2400"/>
              <a:t>Roman Emperor Titus  AD  79-81</a:t>
            </a:r>
          </a:p>
          <a:p>
            <a:pPr>
              <a:spcBef>
                <a:spcPct val="50000"/>
              </a:spcBef>
              <a:buClrTx/>
              <a:buFontTx/>
              <a:buNone/>
            </a:pPr>
            <a:r>
              <a:rPr lang="en-US" altLang="en-US" sz="2400"/>
              <a:t>Destroyed Jerusalem AD 70</a:t>
            </a:r>
          </a:p>
        </p:txBody>
      </p:sp>
    </p:spTree>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242" name="Picture 4" descr="medit">
            <a:extLst>
              <a:ext uri="{FF2B5EF4-FFF2-40B4-BE49-F238E27FC236}">
                <a16:creationId xmlns:a16="http://schemas.microsoft.com/office/drawing/2014/main" id="{7B1FC208-C0FE-4AAD-82BA-2B36E1254916}"/>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286000" y="1828800"/>
            <a:ext cx="7689850" cy="42052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0243" name="Text Box 5">
            <a:extLst>
              <a:ext uri="{FF2B5EF4-FFF2-40B4-BE49-F238E27FC236}">
                <a16:creationId xmlns:a16="http://schemas.microsoft.com/office/drawing/2014/main" id="{CB275FF8-66C3-4A33-BB0E-96C8D79FCA09}"/>
              </a:ext>
            </a:extLst>
          </p:cNvPr>
          <p:cNvSpPr txBox="1">
            <a:spLocks noChangeArrowheads="1"/>
          </p:cNvSpPr>
          <p:nvPr/>
        </p:nvSpPr>
        <p:spPr bwMode="auto">
          <a:xfrm>
            <a:off x="2590800" y="457200"/>
            <a:ext cx="67056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spcBef>
                <a:spcPct val="50000"/>
              </a:spcBef>
              <a:buClrTx/>
              <a:buFontTx/>
              <a:buNone/>
            </a:pPr>
            <a:r>
              <a:rPr lang="en-US" altLang="en-US" sz="2400"/>
              <a:t>The Roman Empire at the time of Hebrews ca. AD 68</a:t>
            </a:r>
          </a:p>
        </p:txBody>
      </p:sp>
    </p:spTree>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2290" name="Picture 5" descr="003-arch-of-titus-spoils-jerusalem">
            <a:extLst>
              <a:ext uri="{FF2B5EF4-FFF2-40B4-BE49-F238E27FC236}">
                <a16:creationId xmlns:a16="http://schemas.microsoft.com/office/drawing/2014/main" id="{2E753989-AAC6-49EC-8614-487021754073}"/>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953000" y="3657600"/>
            <a:ext cx="5524500" cy="30289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2291" name="Picture 7" descr="Arch%20of%20Titus">
            <a:extLst>
              <a:ext uri="{FF2B5EF4-FFF2-40B4-BE49-F238E27FC236}">
                <a16:creationId xmlns:a16="http://schemas.microsoft.com/office/drawing/2014/main" id="{4F2AD3D2-C327-4E6C-B337-8689F90D7982}"/>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1752600" y="228600"/>
            <a:ext cx="3448050" cy="4572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2292" name="Text Box 8">
            <a:extLst>
              <a:ext uri="{FF2B5EF4-FFF2-40B4-BE49-F238E27FC236}">
                <a16:creationId xmlns:a16="http://schemas.microsoft.com/office/drawing/2014/main" id="{DF447ABA-F5A2-4134-BFA6-2277148A4CB5}"/>
              </a:ext>
            </a:extLst>
          </p:cNvPr>
          <p:cNvSpPr txBox="1">
            <a:spLocks noChangeArrowheads="1"/>
          </p:cNvSpPr>
          <p:nvPr/>
        </p:nvSpPr>
        <p:spPr bwMode="auto">
          <a:xfrm>
            <a:off x="5562600" y="762001"/>
            <a:ext cx="4724400" cy="22463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spcBef>
                <a:spcPct val="50000"/>
              </a:spcBef>
              <a:buClrTx/>
              <a:buFontTx/>
              <a:buNone/>
            </a:pPr>
            <a:r>
              <a:rPr lang="en-US" altLang="en-US" sz="2800" b="1"/>
              <a:t>By calling this covenant “new,” he has made the first one obsolete; and what is obsolete and aging will soon disappear.   Hebrews 8:13</a:t>
            </a:r>
          </a:p>
        </p:txBody>
      </p:sp>
    </p:spTree>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314" name="Rectangle 2">
            <a:extLst>
              <a:ext uri="{FF2B5EF4-FFF2-40B4-BE49-F238E27FC236}">
                <a16:creationId xmlns:a16="http://schemas.microsoft.com/office/drawing/2014/main" id="{0A0A736C-E45F-4B19-AF12-EC8D7F2650F5}"/>
              </a:ext>
            </a:extLst>
          </p:cNvPr>
          <p:cNvSpPr>
            <a:spLocks noGrp="1" noChangeArrowheads="1"/>
          </p:cNvSpPr>
          <p:nvPr>
            <p:ph type="title"/>
          </p:nvPr>
        </p:nvSpPr>
        <p:spPr>
          <a:xfrm>
            <a:off x="1981200" y="274638"/>
            <a:ext cx="8229600" cy="868362"/>
          </a:xfrm>
        </p:spPr>
        <p:txBody>
          <a:bodyPr/>
          <a:lstStyle/>
          <a:p>
            <a:pPr eaLnBrk="1" hangingPunct="1">
              <a:defRPr/>
            </a:pPr>
            <a:r>
              <a:rPr lang="en-US" sz="3200"/>
              <a:t>Introduction</a:t>
            </a:r>
            <a:r>
              <a:rPr lang="en-US" sz="2800"/>
              <a:t> cont.</a:t>
            </a:r>
          </a:p>
        </p:txBody>
      </p:sp>
      <p:sp>
        <p:nvSpPr>
          <p:cNvPr id="13315" name="Rectangle 3">
            <a:extLst>
              <a:ext uri="{FF2B5EF4-FFF2-40B4-BE49-F238E27FC236}">
                <a16:creationId xmlns:a16="http://schemas.microsoft.com/office/drawing/2014/main" id="{D0C3DDC7-AB7B-48A9-87B1-688D6B86F1BC}"/>
              </a:ext>
            </a:extLst>
          </p:cNvPr>
          <p:cNvSpPr>
            <a:spLocks noGrp="1" noChangeArrowheads="1"/>
          </p:cNvSpPr>
          <p:nvPr>
            <p:ph type="body" idx="1"/>
          </p:nvPr>
        </p:nvSpPr>
        <p:spPr>
          <a:xfrm>
            <a:off x="1981200" y="1600200"/>
            <a:ext cx="8229600" cy="4953000"/>
          </a:xfrm>
        </p:spPr>
        <p:txBody>
          <a:bodyPr/>
          <a:lstStyle/>
          <a:p>
            <a:pPr eaLnBrk="1" hangingPunct="1">
              <a:lnSpc>
                <a:spcPct val="90000"/>
              </a:lnSpc>
              <a:defRPr/>
            </a:pPr>
            <a:r>
              <a:rPr lang="en-US" sz="2400" b="1" dirty="0"/>
              <a:t>Author of Hebrews</a:t>
            </a:r>
          </a:p>
          <a:p>
            <a:pPr lvl="1" eaLnBrk="1" hangingPunct="1">
              <a:lnSpc>
                <a:spcPct val="90000"/>
              </a:lnSpc>
              <a:defRPr/>
            </a:pPr>
            <a:r>
              <a:rPr lang="en-US" sz="2000" b="1" dirty="0"/>
              <a:t>Paul?  </a:t>
            </a:r>
            <a:r>
              <a:rPr lang="en-US" sz="2000" b="1" dirty="0" err="1"/>
              <a:t>Barnabus</a:t>
            </a:r>
            <a:r>
              <a:rPr lang="en-US" sz="2000" b="1" dirty="0"/>
              <a:t>? </a:t>
            </a:r>
            <a:r>
              <a:rPr lang="en-US" sz="2000" b="1" dirty="0" err="1"/>
              <a:t>Apollos</a:t>
            </a:r>
            <a:r>
              <a:rPr lang="en-US" sz="2000" b="1" dirty="0"/>
              <a:t>? Aquila?  Origen:  Only God knows…</a:t>
            </a:r>
          </a:p>
          <a:p>
            <a:pPr eaLnBrk="1" hangingPunct="1">
              <a:lnSpc>
                <a:spcPct val="90000"/>
              </a:lnSpc>
              <a:defRPr/>
            </a:pPr>
            <a:endParaRPr lang="en-US" sz="2400" b="1" dirty="0"/>
          </a:p>
          <a:p>
            <a:pPr eaLnBrk="1" hangingPunct="1">
              <a:lnSpc>
                <a:spcPct val="90000"/>
              </a:lnSpc>
              <a:defRPr/>
            </a:pPr>
            <a:r>
              <a:rPr lang="en-US" sz="2400" b="1" dirty="0"/>
              <a:t>Style of Hebrews</a:t>
            </a:r>
          </a:p>
          <a:p>
            <a:pPr lvl="1" eaLnBrk="1" hangingPunct="1">
              <a:lnSpc>
                <a:spcPct val="90000"/>
              </a:lnSpc>
              <a:defRPr/>
            </a:pPr>
            <a:r>
              <a:rPr lang="en-US" sz="2000" b="1" dirty="0"/>
              <a:t>Not a letter</a:t>
            </a:r>
          </a:p>
          <a:p>
            <a:pPr lvl="1" eaLnBrk="1" hangingPunct="1">
              <a:lnSpc>
                <a:spcPct val="90000"/>
              </a:lnSpc>
              <a:defRPr/>
            </a:pPr>
            <a:r>
              <a:rPr lang="en-US" sz="2000" b="1" dirty="0"/>
              <a:t>Transcript of a sermon</a:t>
            </a:r>
          </a:p>
          <a:p>
            <a:pPr lvl="1" eaLnBrk="1" hangingPunct="1">
              <a:lnSpc>
                <a:spcPct val="90000"/>
              </a:lnSpc>
              <a:defRPr/>
            </a:pPr>
            <a:r>
              <a:rPr lang="en-US" sz="2000" b="1" dirty="0"/>
              <a:t>Very elegant Greek</a:t>
            </a:r>
          </a:p>
          <a:p>
            <a:pPr lvl="1" eaLnBrk="1" hangingPunct="1">
              <a:lnSpc>
                <a:spcPct val="90000"/>
              </a:lnSpc>
              <a:defRPr/>
            </a:pPr>
            <a:r>
              <a:rPr lang="en-US" sz="2000" b="1" dirty="0"/>
              <a:t>60 direct quotes from OT.  At least 70 other references to OT.</a:t>
            </a:r>
          </a:p>
          <a:p>
            <a:pPr lvl="1" eaLnBrk="1" hangingPunct="1">
              <a:lnSpc>
                <a:spcPct val="90000"/>
              </a:lnSpc>
              <a:defRPr/>
            </a:pPr>
            <a:r>
              <a:rPr lang="en-US" sz="2000" b="1" dirty="0"/>
              <a:t>Oscillates between theology and exhortation</a:t>
            </a:r>
          </a:p>
          <a:p>
            <a:pPr eaLnBrk="1" hangingPunct="1">
              <a:lnSpc>
                <a:spcPct val="90000"/>
              </a:lnSpc>
              <a:defRPr/>
            </a:pPr>
            <a:endParaRPr lang="en-US" sz="2400" b="1" dirty="0"/>
          </a:p>
          <a:p>
            <a:pPr lvl="1" eaLnBrk="1" hangingPunct="1">
              <a:lnSpc>
                <a:spcPct val="90000"/>
              </a:lnSpc>
              <a:defRPr/>
            </a:pPr>
            <a:endParaRPr lang="en-US" sz="2000" dirty="0"/>
          </a:p>
        </p:txBody>
      </p:sp>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8434" name="Rectangle 2">
            <a:extLst>
              <a:ext uri="{FF2B5EF4-FFF2-40B4-BE49-F238E27FC236}">
                <a16:creationId xmlns:a16="http://schemas.microsoft.com/office/drawing/2014/main" id="{6D0FE962-AD27-4F51-9AAC-DDCD8100F21A}"/>
              </a:ext>
            </a:extLst>
          </p:cNvPr>
          <p:cNvSpPr>
            <a:spLocks noGrp="1" noChangeArrowheads="1"/>
          </p:cNvSpPr>
          <p:nvPr>
            <p:ph type="title"/>
          </p:nvPr>
        </p:nvSpPr>
        <p:spPr>
          <a:xfrm>
            <a:off x="1981200" y="274638"/>
            <a:ext cx="8229600" cy="639762"/>
          </a:xfrm>
        </p:spPr>
        <p:txBody>
          <a:bodyPr/>
          <a:lstStyle/>
          <a:p>
            <a:pPr eaLnBrk="1" hangingPunct="1">
              <a:defRPr/>
            </a:pPr>
            <a:r>
              <a:rPr lang="en-US" sz="3200"/>
              <a:t>Introduction cont.</a:t>
            </a:r>
          </a:p>
        </p:txBody>
      </p:sp>
      <p:sp>
        <p:nvSpPr>
          <p:cNvPr id="18435" name="Rectangle 3">
            <a:extLst>
              <a:ext uri="{FF2B5EF4-FFF2-40B4-BE49-F238E27FC236}">
                <a16:creationId xmlns:a16="http://schemas.microsoft.com/office/drawing/2014/main" id="{2DEB336B-ECE1-49C6-BD86-E9E9EEE5E3FF}"/>
              </a:ext>
            </a:extLst>
          </p:cNvPr>
          <p:cNvSpPr>
            <a:spLocks noGrp="1" noChangeArrowheads="1"/>
          </p:cNvSpPr>
          <p:nvPr>
            <p:ph type="body" idx="1"/>
          </p:nvPr>
        </p:nvSpPr>
        <p:spPr>
          <a:xfrm>
            <a:off x="1981200" y="1143000"/>
            <a:ext cx="8229600" cy="4953000"/>
          </a:xfrm>
        </p:spPr>
        <p:txBody>
          <a:bodyPr/>
          <a:lstStyle/>
          <a:p>
            <a:pPr eaLnBrk="1" hangingPunct="1">
              <a:defRPr/>
            </a:pPr>
            <a:r>
              <a:rPr lang="en-US" sz="2800"/>
              <a:t>Purpose:  To give heart to Christians who have endured but are being tempted to waver in their faith.</a:t>
            </a:r>
          </a:p>
          <a:p>
            <a:pPr lvl="1" eaLnBrk="1" hangingPunct="1">
              <a:defRPr/>
            </a:pPr>
            <a:r>
              <a:rPr lang="en-US" sz="2400"/>
              <a:t>Warnings against “falling away.”</a:t>
            </a:r>
          </a:p>
          <a:p>
            <a:pPr eaLnBrk="1" hangingPunct="1">
              <a:defRPr/>
            </a:pPr>
            <a:endParaRPr lang="en-US" sz="2800"/>
          </a:p>
          <a:p>
            <a:pPr eaLnBrk="1" hangingPunct="1">
              <a:defRPr/>
            </a:pPr>
            <a:r>
              <a:rPr lang="en-US" sz="2800"/>
              <a:t>Theme:  The preeminence of Jesus Christ!!!</a:t>
            </a:r>
          </a:p>
          <a:p>
            <a:pPr lvl="1" eaLnBrk="1" hangingPunct="1">
              <a:defRPr/>
            </a:pPr>
            <a:r>
              <a:rPr lang="en-US" sz="2400"/>
              <a:t>His deity</a:t>
            </a:r>
          </a:p>
          <a:p>
            <a:pPr lvl="1" eaLnBrk="1" hangingPunct="1">
              <a:defRPr/>
            </a:pPr>
            <a:r>
              <a:rPr lang="en-US" sz="2400"/>
              <a:t>The greatness of his ministry</a:t>
            </a:r>
          </a:p>
          <a:p>
            <a:pPr lvl="1" eaLnBrk="1" hangingPunct="1">
              <a:defRPr/>
            </a:pPr>
            <a:r>
              <a:rPr lang="en-US" sz="2400"/>
              <a:t>The greatness of his sacrifice</a:t>
            </a:r>
          </a:p>
          <a:p>
            <a:pPr lvl="1" eaLnBrk="1" hangingPunct="1">
              <a:defRPr/>
            </a:pPr>
            <a:r>
              <a:rPr lang="en-US" sz="2400"/>
              <a:t>The greatness of his covenant</a:t>
            </a:r>
          </a:p>
        </p:txBody>
      </p:sp>
    </p:spTree>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58" name="Rectangle 2">
            <a:extLst>
              <a:ext uri="{FF2B5EF4-FFF2-40B4-BE49-F238E27FC236}">
                <a16:creationId xmlns:a16="http://schemas.microsoft.com/office/drawing/2014/main" id="{BA7021F4-3FD1-458D-BA36-C8132C56E738}"/>
              </a:ext>
            </a:extLst>
          </p:cNvPr>
          <p:cNvSpPr>
            <a:spLocks noGrp="1" noChangeArrowheads="1"/>
          </p:cNvSpPr>
          <p:nvPr>
            <p:ph type="title"/>
          </p:nvPr>
        </p:nvSpPr>
        <p:spPr>
          <a:xfrm>
            <a:off x="1981200" y="274638"/>
            <a:ext cx="8229600" cy="792162"/>
          </a:xfrm>
        </p:spPr>
        <p:txBody>
          <a:bodyPr/>
          <a:lstStyle/>
          <a:p>
            <a:pPr eaLnBrk="1" hangingPunct="1">
              <a:defRPr/>
            </a:pPr>
            <a:r>
              <a:rPr lang="en-US" sz="3200"/>
              <a:t>Outline of Hebrews</a:t>
            </a:r>
          </a:p>
        </p:txBody>
      </p:sp>
      <p:sp>
        <p:nvSpPr>
          <p:cNvPr id="19459" name="Rectangle 3">
            <a:extLst>
              <a:ext uri="{FF2B5EF4-FFF2-40B4-BE49-F238E27FC236}">
                <a16:creationId xmlns:a16="http://schemas.microsoft.com/office/drawing/2014/main" id="{DB740EB7-F71E-40B3-A40D-4328F8D47A53}"/>
              </a:ext>
            </a:extLst>
          </p:cNvPr>
          <p:cNvSpPr>
            <a:spLocks noGrp="1" noChangeArrowheads="1"/>
          </p:cNvSpPr>
          <p:nvPr>
            <p:ph type="body" idx="1"/>
          </p:nvPr>
        </p:nvSpPr>
        <p:spPr>
          <a:xfrm>
            <a:off x="1981200" y="1143000"/>
            <a:ext cx="8229600" cy="4953000"/>
          </a:xfrm>
        </p:spPr>
        <p:txBody>
          <a:bodyPr/>
          <a:lstStyle/>
          <a:p>
            <a:pPr eaLnBrk="1" hangingPunct="1">
              <a:defRPr/>
            </a:pPr>
            <a:r>
              <a:rPr lang="en-US" sz="2400"/>
              <a:t>1:1-2:18  Jesus is greater than the angels: </a:t>
            </a:r>
            <a:r>
              <a:rPr lang="en-US" sz="2400" b="1">
                <a:solidFill>
                  <a:srgbClr val="FFFF66"/>
                </a:solidFill>
              </a:rPr>
              <a:t>Therefore</a:t>
            </a:r>
            <a:r>
              <a:rPr lang="en-US" sz="2400"/>
              <a:t> let us pay attention.</a:t>
            </a:r>
          </a:p>
          <a:p>
            <a:pPr eaLnBrk="1" hangingPunct="1">
              <a:defRPr/>
            </a:pPr>
            <a:r>
              <a:rPr lang="en-US" sz="2400"/>
              <a:t>3:1-4:13  Jesus is greater than Moses: </a:t>
            </a:r>
            <a:r>
              <a:rPr lang="en-US" sz="2400" b="1">
                <a:solidFill>
                  <a:srgbClr val="FFFF66"/>
                </a:solidFill>
              </a:rPr>
              <a:t>Therefore</a:t>
            </a:r>
            <a:r>
              <a:rPr lang="en-US" sz="2400"/>
              <a:t> let us persevere.</a:t>
            </a:r>
          </a:p>
          <a:p>
            <a:pPr eaLnBrk="1" hangingPunct="1">
              <a:defRPr/>
            </a:pPr>
            <a:r>
              <a:rPr lang="en-US" sz="2400"/>
              <a:t>4:14-6:12  The priesthood of Jesus is greater than the priesthood of Aaron:   </a:t>
            </a:r>
            <a:r>
              <a:rPr lang="en-US" sz="2400" b="1">
                <a:solidFill>
                  <a:srgbClr val="FFFF66"/>
                </a:solidFill>
              </a:rPr>
              <a:t>Therefore</a:t>
            </a:r>
            <a:r>
              <a:rPr lang="en-US" sz="2400"/>
              <a:t> let us move on to maturity.</a:t>
            </a:r>
          </a:p>
          <a:p>
            <a:pPr eaLnBrk="1" hangingPunct="1">
              <a:defRPr/>
            </a:pPr>
            <a:r>
              <a:rPr lang="en-US" sz="2400"/>
              <a:t>6:13-7:28  Jesus is the Great High Priest “in the order of Melchizedek.”</a:t>
            </a:r>
          </a:p>
          <a:p>
            <a:pPr eaLnBrk="1" hangingPunct="1">
              <a:defRPr/>
            </a:pPr>
            <a:r>
              <a:rPr lang="en-US" sz="2400"/>
              <a:t>8:1-10:39  Jesus is the author of a better covenant than that of Moses:  </a:t>
            </a:r>
            <a:r>
              <a:rPr lang="en-US" sz="2400" b="1">
                <a:solidFill>
                  <a:srgbClr val="FFFF66"/>
                </a:solidFill>
              </a:rPr>
              <a:t>Therefore</a:t>
            </a:r>
            <a:r>
              <a:rPr lang="en-US" sz="2400"/>
              <a:t> let us persevere to the end.</a:t>
            </a:r>
          </a:p>
          <a:p>
            <a:pPr eaLnBrk="1" hangingPunct="1">
              <a:defRPr/>
            </a:pPr>
            <a:r>
              <a:rPr lang="en-US" sz="2400"/>
              <a:t>11:1-12:29  A practical example of endurance:  The faithful cloud of witnesses:  </a:t>
            </a:r>
            <a:r>
              <a:rPr lang="en-US" sz="2400" b="1">
                <a:solidFill>
                  <a:srgbClr val="FFFF66"/>
                </a:solidFill>
              </a:rPr>
              <a:t>Therefore</a:t>
            </a:r>
            <a:r>
              <a:rPr lang="en-US" sz="2400"/>
              <a:t> accept God’s discipline in your life.</a:t>
            </a:r>
          </a:p>
          <a:p>
            <a:pPr eaLnBrk="1" hangingPunct="1">
              <a:defRPr/>
            </a:pPr>
            <a:r>
              <a:rPr lang="en-US" sz="2400"/>
              <a:t>13:1-25  Summary and final advice.</a:t>
            </a:r>
          </a:p>
        </p:txBody>
      </p:sp>
    </p:spTree>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482" name="Rectangle 2">
            <a:extLst>
              <a:ext uri="{FF2B5EF4-FFF2-40B4-BE49-F238E27FC236}">
                <a16:creationId xmlns:a16="http://schemas.microsoft.com/office/drawing/2014/main" id="{D5936B56-7252-4CBE-A92B-058691804493}"/>
              </a:ext>
            </a:extLst>
          </p:cNvPr>
          <p:cNvSpPr>
            <a:spLocks noGrp="1" noChangeArrowheads="1"/>
          </p:cNvSpPr>
          <p:nvPr>
            <p:ph type="title"/>
          </p:nvPr>
        </p:nvSpPr>
        <p:spPr>
          <a:xfrm>
            <a:off x="1981200" y="274638"/>
            <a:ext cx="8229600" cy="1249362"/>
          </a:xfrm>
        </p:spPr>
        <p:txBody>
          <a:bodyPr/>
          <a:lstStyle/>
          <a:p>
            <a:pPr eaLnBrk="1" hangingPunct="1">
              <a:defRPr/>
            </a:pPr>
            <a:r>
              <a:rPr lang="en-US" sz="3200" dirty="0"/>
              <a:t>Things to look for in Hebrews</a:t>
            </a:r>
            <a:br>
              <a:rPr lang="en-US" sz="2800" dirty="0"/>
            </a:br>
            <a:r>
              <a:rPr lang="en-US" sz="2400" dirty="0"/>
              <a:t>(Think about the purpose and the theme)</a:t>
            </a:r>
            <a:endParaRPr lang="en-US" sz="2800" dirty="0"/>
          </a:p>
        </p:txBody>
      </p:sp>
      <p:sp>
        <p:nvSpPr>
          <p:cNvPr id="20483" name="Rectangle 3">
            <a:extLst>
              <a:ext uri="{FF2B5EF4-FFF2-40B4-BE49-F238E27FC236}">
                <a16:creationId xmlns:a16="http://schemas.microsoft.com/office/drawing/2014/main" id="{8E15E62D-3D4C-4E6A-9080-88938CBA91BF}"/>
              </a:ext>
            </a:extLst>
          </p:cNvPr>
          <p:cNvSpPr>
            <a:spLocks noGrp="1" noChangeArrowheads="1"/>
          </p:cNvSpPr>
          <p:nvPr>
            <p:ph type="body" idx="1"/>
          </p:nvPr>
        </p:nvSpPr>
        <p:spPr>
          <a:xfrm>
            <a:off x="1981200" y="1676400"/>
            <a:ext cx="8229600" cy="4419600"/>
          </a:xfrm>
        </p:spPr>
        <p:txBody>
          <a:bodyPr/>
          <a:lstStyle/>
          <a:p>
            <a:pPr eaLnBrk="1" hangingPunct="1">
              <a:defRPr/>
            </a:pPr>
            <a:r>
              <a:rPr lang="en-US" sz="2800" b="1" dirty="0"/>
              <a:t>Things about Jesus which make him awesome.</a:t>
            </a:r>
          </a:p>
          <a:p>
            <a:pPr lvl="1" eaLnBrk="1" hangingPunct="1">
              <a:defRPr/>
            </a:pPr>
            <a:r>
              <a:rPr lang="en-US" sz="2400" b="1" dirty="0"/>
              <a:t>“better” 13 times, “perfect” (</a:t>
            </a:r>
            <a:r>
              <a:rPr lang="en-US" sz="2400" b="1" dirty="0" err="1"/>
              <a:t>teleon</a:t>
            </a:r>
            <a:r>
              <a:rPr lang="en-US" sz="2400" b="1" dirty="0"/>
              <a:t>)15 times.</a:t>
            </a:r>
          </a:p>
          <a:p>
            <a:pPr eaLnBrk="1" hangingPunct="1">
              <a:defRPr/>
            </a:pPr>
            <a:endParaRPr lang="en-US" sz="2800" b="1" dirty="0"/>
          </a:p>
          <a:p>
            <a:pPr eaLnBrk="1" hangingPunct="1">
              <a:defRPr/>
            </a:pPr>
            <a:r>
              <a:rPr lang="en-US" sz="2800" b="1" dirty="0"/>
              <a:t>“Let us” exhortations.</a:t>
            </a:r>
          </a:p>
          <a:p>
            <a:pPr lvl="1" eaLnBrk="1" hangingPunct="1">
              <a:defRPr/>
            </a:pPr>
            <a:r>
              <a:rPr lang="en-US" sz="2400" b="1" dirty="0"/>
              <a:t>Hebrews 4:1  let us be careful</a:t>
            </a:r>
          </a:p>
          <a:p>
            <a:pPr lvl="1" eaLnBrk="1" hangingPunct="1">
              <a:defRPr/>
            </a:pPr>
            <a:r>
              <a:rPr lang="en-US" sz="2400" b="1" dirty="0"/>
              <a:t>Hebrews 4:11  let us, therefore, make every effort</a:t>
            </a:r>
          </a:p>
          <a:p>
            <a:pPr lvl="1" eaLnBrk="1" hangingPunct="1">
              <a:defRPr/>
            </a:pPr>
            <a:r>
              <a:rPr lang="en-US" sz="2400" b="1" dirty="0"/>
              <a:t>Hebrews 4:14  let us hold firmly to the faith we profess</a:t>
            </a:r>
          </a:p>
          <a:p>
            <a:pPr lvl="1" eaLnBrk="1" hangingPunct="1">
              <a:defRPr/>
            </a:pPr>
            <a:r>
              <a:rPr lang="en-US" sz="2400" b="1" dirty="0"/>
              <a:t>Etc. Hebrews 4:16, 6:1, 10:22,23,24,25 12:1,2 12:28</a:t>
            </a:r>
          </a:p>
          <a:p>
            <a:pPr lvl="1" eaLnBrk="1" hangingPunct="1">
              <a:defRPr/>
            </a:pPr>
            <a:r>
              <a:rPr lang="en-US" sz="2400" b="1" dirty="0"/>
              <a:t>                               13:13, 15</a:t>
            </a:r>
          </a:p>
        </p:txBody>
      </p:sp>
    </p:spTree>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1506" name="Rectangle 2">
            <a:extLst>
              <a:ext uri="{FF2B5EF4-FFF2-40B4-BE49-F238E27FC236}">
                <a16:creationId xmlns:a16="http://schemas.microsoft.com/office/drawing/2014/main" id="{EE64DE7A-F3A1-4D0D-8FAA-B139E716BE7D}"/>
              </a:ext>
            </a:extLst>
          </p:cNvPr>
          <p:cNvSpPr>
            <a:spLocks noGrp="1" noChangeArrowheads="1"/>
          </p:cNvSpPr>
          <p:nvPr>
            <p:ph type="title"/>
          </p:nvPr>
        </p:nvSpPr>
        <p:spPr>
          <a:xfrm>
            <a:off x="1981200" y="274638"/>
            <a:ext cx="8229600" cy="792162"/>
          </a:xfrm>
        </p:spPr>
        <p:txBody>
          <a:bodyPr/>
          <a:lstStyle/>
          <a:p>
            <a:pPr eaLnBrk="1" hangingPunct="1">
              <a:defRPr/>
            </a:pPr>
            <a:r>
              <a:rPr lang="en-US" sz="3200"/>
              <a:t>Things to look for in Hebrews cont.</a:t>
            </a:r>
          </a:p>
        </p:txBody>
      </p:sp>
      <p:sp>
        <p:nvSpPr>
          <p:cNvPr id="21507" name="Rectangle 3">
            <a:extLst>
              <a:ext uri="{FF2B5EF4-FFF2-40B4-BE49-F238E27FC236}">
                <a16:creationId xmlns:a16="http://schemas.microsoft.com/office/drawing/2014/main" id="{B7505A1C-6FD1-4F82-94CB-01E34D88279C}"/>
              </a:ext>
            </a:extLst>
          </p:cNvPr>
          <p:cNvSpPr>
            <a:spLocks noGrp="1" noChangeArrowheads="1"/>
          </p:cNvSpPr>
          <p:nvPr>
            <p:ph type="body" idx="1"/>
          </p:nvPr>
        </p:nvSpPr>
        <p:spPr>
          <a:xfrm>
            <a:off x="1981200" y="1295400"/>
            <a:ext cx="8229600" cy="4800600"/>
          </a:xfrm>
        </p:spPr>
        <p:txBody>
          <a:bodyPr/>
          <a:lstStyle/>
          <a:p>
            <a:pPr marL="0" indent="0" eaLnBrk="1" hangingPunct="1">
              <a:buNone/>
              <a:defRPr/>
            </a:pPr>
            <a:r>
              <a:rPr lang="en-US" sz="2400" b="1" dirty="0"/>
              <a:t>Emphasis on Jesus as the Great High Priest.</a:t>
            </a:r>
          </a:p>
          <a:p>
            <a:pPr marL="0" indent="0" eaLnBrk="1" hangingPunct="1">
              <a:buNone/>
              <a:defRPr/>
            </a:pPr>
            <a:r>
              <a:rPr lang="en-US" sz="2400" b="1" dirty="0"/>
              <a:t>Hebrews the “5</a:t>
            </a:r>
            <a:r>
              <a:rPr lang="en-US" sz="2400" b="1" baseline="30000" dirty="0"/>
              <a:t>th</a:t>
            </a:r>
            <a:r>
              <a:rPr lang="en-US" sz="2400" b="1" dirty="0"/>
              <a:t> Gospel.”</a:t>
            </a:r>
          </a:p>
          <a:p>
            <a:pPr marL="0" indent="0" eaLnBrk="1" hangingPunct="1">
              <a:buNone/>
              <a:defRPr/>
            </a:pPr>
            <a:r>
              <a:rPr lang="en-US" sz="2400" b="1" dirty="0"/>
              <a:t>Matthew: Jesus is the Messiah, revealed through his fulfillment of OT prophecies, prefigures, foreshadows, etc.</a:t>
            </a:r>
          </a:p>
          <a:p>
            <a:pPr marL="0" indent="0" eaLnBrk="1" hangingPunct="1">
              <a:buNone/>
              <a:defRPr/>
            </a:pPr>
            <a:r>
              <a:rPr lang="en-US" sz="2400" b="1" dirty="0"/>
              <a:t>Mark: Jesus is the man of action who is the suffering servant who saves humanity</a:t>
            </a:r>
          </a:p>
          <a:p>
            <a:pPr marL="0" indent="0" eaLnBrk="1" hangingPunct="1">
              <a:buNone/>
              <a:defRPr/>
            </a:pPr>
            <a:r>
              <a:rPr lang="en-US" sz="2400" b="1" dirty="0"/>
              <a:t>Luke: Jesus is the Messiah who bring salvation Today, as shown to his ministry to the poor, alien, women, Samaritans, etc.</a:t>
            </a:r>
          </a:p>
          <a:p>
            <a:pPr marL="0" indent="0" eaLnBrk="1" hangingPunct="1">
              <a:buNone/>
              <a:defRPr/>
            </a:pPr>
            <a:r>
              <a:rPr lang="en-US" sz="2400" b="1" dirty="0"/>
              <a:t>John: Jesus is the Son of God and Messiah as shown through his miracles and his statements about himself.</a:t>
            </a:r>
          </a:p>
          <a:p>
            <a:pPr marL="0" indent="0" eaLnBrk="1" hangingPunct="1">
              <a:buNone/>
              <a:defRPr/>
            </a:pPr>
            <a:r>
              <a:rPr lang="en-US" sz="2400" b="1" dirty="0"/>
              <a:t>Hebrews: Jesus is the Great High Priest who gives himself as a sacrifice for us. </a:t>
            </a:r>
          </a:p>
          <a:p>
            <a:pPr lvl="1" eaLnBrk="1" hangingPunct="1">
              <a:buFontTx/>
              <a:buNone/>
              <a:defRPr/>
            </a:pPr>
            <a:endParaRPr lang="en-US" sz="2000" dirty="0"/>
          </a:p>
        </p:txBody>
      </p:sp>
    </p:spTree>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2770" name="Rectangle 2">
            <a:extLst>
              <a:ext uri="{FF2B5EF4-FFF2-40B4-BE49-F238E27FC236}">
                <a16:creationId xmlns:a16="http://schemas.microsoft.com/office/drawing/2014/main" id="{F153DBC0-095B-4550-BB46-97A89A65C4DF}"/>
              </a:ext>
            </a:extLst>
          </p:cNvPr>
          <p:cNvSpPr>
            <a:spLocks noGrp="1" noChangeArrowheads="1"/>
          </p:cNvSpPr>
          <p:nvPr>
            <p:ph type="title"/>
          </p:nvPr>
        </p:nvSpPr>
        <p:spPr>
          <a:xfrm>
            <a:off x="1981200" y="274638"/>
            <a:ext cx="8229600" cy="792162"/>
          </a:xfrm>
        </p:spPr>
        <p:txBody>
          <a:bodyPr/>
          <a:lstStyle/>
          <a:p>
            <a:pPr eaLnBrk="1" hangingPunct="1">
              <a:defRPr/>
            </a:pPr>
            <a:r>
              <a:rPr lang="en-US" sz="3200"/>
              <a:t>Let’s Start!</a:t>
            </a:r>
          </a:p>
        </p:txBody>
      </p:sp>
      <p:sp>
        <p:nvSpPr>
          <p:cNvPr id="32771" name="Rectangle 3">
            <a:extLst>
              <a:ext uri="{FF2B5EF4-FFF2-40B4-BE49-F238E27FC236}">
                <a16:creationId xmlns:a16="http://schemas.microsoft.com/office/drawing/2014/main" id="{AC89AE24-BC78-4A2B-9FF4-F9D5FE70B28E}"/>
              </a:ext>
            </a:extLst>
          </p:cNvPr>
          <p:cNvSpPr>
            <a:spLocks noGrp="1" noChangeArrowheads="1"/>
          </p:cNvSpPr>
          <p:nvPr>
            <p:ph type="body" idx="1"/>
          </p:nvPr>
        </p:nvSpPr>
        <p:spPr>
          <a:xfrm>
            <a:off x="1981200" y="1066800"/>
            <a:ext cx="8229600" cy="5410200"/>
          </a:xfrm>
        </p:spPr>
        <p:txBody>
          <a:bodyPr/>
          <a:lstStyle/>
          <a:p>
            <a:pPr eaLnBrk="1" hangingPunct="1">
              <a:defRPr/>
            </a:pPr>
            <a:r>
              <a:rPr lang="en-US" dirty="0"/>
              <a:t>Prologue:  Hebrews 1:1-4</a:t>
            </a:r>
          </a:p>
          <a:p>
            <a:pPr eaLnBrk="1" hangingPunct="1">
              <a:defRPr/>
            </a:pPr>
            <a:endParaRPr lang="en-US" sz="2400" dirty="0"/>
          </a:p>
          <a:p>
            <a:pPr eaLnBrk="1" hangingPunct="1">
              <a:defRPr/>
            </a:pPr>
            <a:r>
              <a:rPr lang="en-US" sz="2400" b="1" dirty="0"/>
              <a:t>In the past, God spoke through the prophets…</a:t>
            </a:r>
          </a:p>
          <a:p>
            <a:pPr eaLnBrk="1" hangingPunct="1">
              <a:defRPr/>
            </a:pPr>
            <a:endParaRPr lang="en-US" sz="2400" b="1" dirty="0"/>
          </a:p>
          <a:p>
            <a:pPr eaLnBrk="1" hangingPunct="1">
              <a:defRPr/>
            </a:pPr>
            <a:r>
              <a:rPr lang="en-US" sz="2400" b="1" dirty="0"/>
              <a:t>But now, he speaks to us by his son!!!</a:t>
            </a:r>
          </a:p>
          <a:p>
            <a:pPr eaLnBrk="1" hangingPunct="1">
              <a:defRPr/>
            </a:pPr>
            <a:endParaRPr lang="en-US" sz="2400" b="1" dirty="0"/>
          </a:p>
          <a:p>
            <a:pPr eaLnBrk="1" hangingPunct="1">
              <a:defRPr/>
            </a:pPr>
            <a:r>
              <a:rPr lang="en-US" sz="2400" b="1" dirty="0"/>
              <a:t>Jesus is greater than the prophets.</a:t>
            </a:r>
          </a:p>
          <a:p>
            <a:pPr eaLnBrk="1" hangingPunct="1">
              <a:defRPr/>
            </a:pPr>
            <a:endParaRPr lang="en-US" sz="2400" b="1" dirty="0"/>
          </a:p>
          <a:p>
            <a:pPr eaLnBrk="1" hangingPunct="1">
              <a:defRPr/>
            </a:pPr>
            <a:r>
              <a:rPr lang="en-US" sz="2400" b="1" dirty="0"/>
              <a:t>The last days…     </a:t>
            </a:r>
          </a:p>
          <a:p>
            <a:pPr lvl="1" eaLnBrk="1" hangingPunct="1">
              <a:defRPr/>
            </a:pPr>
            <a:r>
              <a:rPr lang="en-US" sz="2000" b="1" dirty="0"/>
              <a:t>Acts 2:15, 1 Pet 1:20, 1 </a:t>
            </a:r>
            <a:r>
              <a:rPr lang="en-US" sz="2000" b="1" dirty="0" err="1"/>
              <a:t>Cor</a:t>
            </a:r>
            <a:r>
              <a:rPr lang="en-US" sz="2000" b="1" dirty="0"/>
              <a:t> 10:11, 2 Tim 3:1</a:t>
            </a:r>
          </a:p>
          <a:p>
            <a:pPr lvl="1" eaLnBrk="1" hangingPunct="1">
              <a:defRPr/>
            </a:pPr>
            <a:r>
              <a:rPr lang="en-US" sz="2000" b="1" dirty="0"/>
              <a:t>Eschatology: The branch of theology which deals with end times, resurrection, judgment, etc.</a:t>
            </a:r>
          </a:p>
        </p:txBody>
      </p:sp>
    </p:spTree>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4818" name="Rectangle 2">
            <a:extLst>
              <a:ext uri="{FF2B5EF4-FFF2-40B4-BE49-F238E27FC236}">
                <a16:creationId xmlns:a16="http://schemas.microsoft.com/office/drawing/2014/main" id="{21688012-D53D-4DD6-A530-413CEC8D1E50}"/>
              </a:ext>
            </a:extLst>
          </p:cNvPr>
          <p:cNvSpPr>
            <a:spLocks noGrp="1" noChangeArrowheads="1"/>
          </p:cNvSpPr>
          <p:nvPr>
            <p:ph type="title"/>
          </p:nvPr>
        </p:nvSpPr>
        <p:spPr>
          <a:xfrm>
            <a:off x="1981200" y="274638"/>
            <a:ext cx="8229600" cy="1249362"/>
          </a:xfrm>
        </p:spPr>
        <p:txBody>
          <a:bodyPr/>
          <a:lstStyle/>
          <a:p>
            <a:pPr eaLnBrk="1" hangingPunct="1">
              <a:defRPr/>
            </a:pPr>
            <a:r>
              <a:rPr lang="en-US" sz="3200"/>
              <a:t>Heb 1:2,3 The Greatness of God’s Son</a:t>
            </a:r>
            <a:br>
              <a:rPr lang="en-US" sz="3200"/>
            </a:br>
            <a:r>
              <a:rPr lang="en-US" sz="2000"/>
              <a:t>great, amazing, excellent, unique, overpowering, beautiful, impressive, beyond imagination, mind-blowing, jaw-dropping, spectacular,……</a:t>
            </a:r>
            <a:endParaRPr lang="en-US" sz="3200"/>
          </a:p>
        </p:txBody>
      </p:sp>
      <p:sp>
        <p:nvSpPr>
          <p:cNvPr id="34819" name="Rectangle 3">
            <a:extLst>
              <a:ext uri="{FF2B5EF4-FFF2-40B4-BE49-F238E27FC236}">
                <a16:creationId xmlns:a16="http://schemas.microsoft.com/office/drawing/2014/main" id="{611081FF-0C2E-4ED7-86B2-CC4A20343990}"/>
              </a:ext>
            </a:extLst>
          </p:cNvPr>
          <p:cNvSpPr>
            <a:spLocks noGrp="1" noChangeArrowheads="1"/>
          </p:cNvSpPr>
          <p:nvPr>
            <p:ph type="body" idx="1"/>
          </p:nvPr>
        </p:nvSpPr>
        <p:spPr>
          <a:xfrm>
            <a:off x="2057400" y="1828800"/>
            <a:ext cx="8229600" cy="4572000"/>
          </a:xfrm>
        </p:spPr>
        <p:txBody>
          <a:bodyPr/>
          <a:lstStyle/>
          <a:p>
            <a:pPr eaLnBrk="1" hangingPunct="1">
              <a:defRPr/>
            </a:pPr>
            <a:r>
              <a:rPr lang="en-US" sz="2400" dirty="0"/>
              <a:t>He will inherit everything (Col 1:15, Romans 8:17)</a:t>
            </a:r>
          </a:p>
          <a:p>
            <a:pPr lvl="1" eaLnBrk="1" hangingPunct="1">
              <a:defRPr/>
            </a:pPr>
            <a:r>
              <a:rPr lang="en-US" sz="2000" dirty="0"/>
              <a:t>Our inheritance is through his inheritance.</a:t>
            </a:r>
          </a:p>
          <a:p>
            <a:pPr eaLnBrk="1" hangingPunct="1">
              <a:defRPr/>
            </a:pPr>
            <a:r>
              <a:rPr lang="en-US" sz="2400" dirty="0"/>
              <a:t>The universe was made through (and for) Him.  (John 1:3)</a:t>
            </a:r>
          </a:p>
          <a:p>
            <a:pPr eaLnBrk="1" hangingPunct="1">
              <a:defRPr/>
            </a:pPr>
            <a:r>
              <a:rPr lang="en-US" sz="2400" dirty="0"/>
              <a:t>He is the radiance of the glory of God.  (John 8:12)</a:t>
            </a:r>
          </a:p>
          <a:p>
            <a:pPr lvl="1" eaLnBrk="1" hangingPunct="1">
              <a:defRPr/>
            </a:pPr>
            <a:r>
              <a:rPr lang="en-US" sz="2000" i="1" dirty="0" err="1"/>
              <a:t>Apaugasma</a:t>
            </a:r>
            <a:r>
              <a:rPr lang="en-US" sz="2000" i="1" dirty="0"/>
              <a:t> = </a:t>
            </a:r>
            <a:r>
              <a:rPr lang="en-US" sz="2000" dirty="0"/>
              <a:t>effulgence, shining forth</a:t>
            </a:r>
          </a:p>
          <a:p>
            <a:pPr eaLnBrk="1" hangingPunct="1">
              <a:defRPr/>
            </a:pPr>
            <a:r>
              <a:rPr lang="en-US" sz="2400" dirty="0"/>
              <a:t>He is the image of God  (John 1:18)</a:t>
            </a:r>
          </a:p>
          <a:p>
            <a:pPr lvl="1" eaLnBrk="1" hangingPunct="1">
              <a:defRPr/>
            </a:pPr>
            <a:r>
              <a:rPr lang="en-US" sz="2000" i="1" dirty="0"/>
              <a:t>Character</a:t>
            </a:r>
            <a:r>
              <a:rPr lang="en-US" sz="2000" dirty="0"/>
              <a:t> = wax seal, exact representation.   God revealed himself.</a:t>
            </a:r>
            <a:endParaRPr lang="en-US" sz="2000" i="1" dirty="0"/>
          </a:p>
          <a:p>
            <a:pPr eaLnBrk="1" hangingPunct="1">
              <a:defRPr/>
            </a:pPr>
            <a:r>
              <a:rPr lang="en-US" sz="2400" dirty="0"/>
              <a:t>He sustains all things</a:t>
            </a:r>
          </a:p>
          <a:p>
            <a:pPr lvl="1" eaLnBrk="1" hangingPunct="1">
              <a:defRPr/>
            </a:pPr>
            <a:r>
              <a:rPr lang="en-US" sz="2000" dirty="0"/>
              <a:t>beginning (Creator)  middle (Sustainer)   end (Inheritor) of all.</a:t>
            </a:r>
          </a:p>
          <a:p>
            <a:pPr eaLnBrk="1" hangingPunct="1">
              <a:defRPr/>
            </a:pPr>
            <a:r>
              <a:rPr lang="en-US" sz="2400" dirty="0"/>
              <a:t>He provided purification for sin</a:t>
            </a:r>
          </a:p>
          <a:p>
            <a:pPr eaLnBrk="1" hangingPunct="1">
              <a:defRPr/>
            </a:pPr>
            <a:r>
              <a:rPr lang="en-US" sz="2400" dirty="0"/>
              <a:t>He mediates for us sitting at God’s right hand</a:t>
            </a:r>
          </a:p>
          <a:p>
            <a:pPr lvl="1" eaLnBrk="1" hangingPunct="1">
              <a:defRPr/>
            </a:pPr>
            <a:endParaRPr lang="en-US" sz="2000" dirty="0"/>
          </a:p>
          <a:p>
            <a:pPr lvl="1" eaLnBrk="1" hangingPunct="1">
              <a:defRPr/>
            </a:pPr>
            <a:endParaRPr lang="en-US" sz="2000" i="1" dirty="0"/>
          </a:p>
        </p:txBody>
      </p:sp>
    </p:spTree>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5842" name="Rectangle 2">
            <a:extLst>
              <a:ext uri="{FF2B5EF4-FFF2-40B4-BE49-F238E27FC236}">
                <a16:creationId xmlns:a16="http://schemas.microsoft.com/office/drawing/2014/main" id="{02E044E1-05E1-4933-AEFB-6329CBE072B9}"/>
              </a:ext>
            </a:extLst>
          </p:cNvPr>
          <p:cNvSpPr>
            <a:spLocks noGrp="1" noChangeArrowheads="1"/>
          </p:cNvSpPr>
          <p:nvPr>
            <p:ph type="title"/>
          </p:nvPr>
        </p:nvSpPr>
        <p:spPr/>
        <p:txBody>
          <a:bodyPr/>
          <a:lstStyle/>
          <a:p>
            <a:pPr eaLnBrk="1" hangingPunct="1">
              <a:defRPr/>
            </a:pPr>
            <a:r>
              <a:rPr lang="en-US" sz="3200"/>
              <a:t>1:4-14   Jesus is greater than the angels</a:t>
            </a:r>
          </a:p>
        </p:txBody>
      </p:sp>
      <p:sp>
        <p:nvSpPr>
          <p:cNvPr id="35843" name="Rectangle 3">
            <a:extLst>
              <a:ext uri="{FF2B5EF4-FFF2-40B4-BE49-F238E27FC236}">
                <a16:creationId xmlns:a16="http://schemas.microsoft.com/office/drawing/2014/main" id="{5602681E-8BB2-4895-8CC1-618383D2CFAA}"/>
              </a:ext>
            </a:extLst>
          </p:cNvPr>
          <p:cNvSpPr>
            <a:spLocks noGrp="1" noChangeArrowheads="1"/>
          </p:cNvSpPr>
          <p:nvPr>
            <p:ph type="body" idx="1"/>
          </p:nvPr>
        </p:nvSpPr>
        <p:spPr/>
        <p:txBody>
          <a:bodyPr/>
          <a:lstStyle/>
          <a:p>
            <a:pPr eaLnBrk="1" hangingPunct="1">
              <a:defRPr/>
            </a:pPr>
            <a:r>
              <a:rPr lang="en-US" sz="2400" b="1" dirty="0"/>
              <a:t>Angel = messenger, mediator  Greek </a:t>
            </a:r>
            <a:r>
              <a:rPr lang="en-US" sz="2400" b="1" i="1" dirty="0" err="1"/>
              <a:t>aggeloi</a:t>
            </a:r>
            <a:r>
              <a:rPr lang="en-US" sz="2400" b="1" i="1" dirty="0"/>
              <a:t>   </a:t>
            </a:r>
            <a:r>
              <a:rPr lang="en-US" sz="2400" b="1" dirty="0"/>
              <a:t>Hebrew </a:t>
            </a:r>
            <a:r>
              <a:rPr lang="en-US" sz="2400" b="1" i="1" dirty="0" err="1"/>
              <a:t>malakim</a:t>
            </a:r>
            <a:endParaRPr lang="en-US" sz="2400" b="1" i="1" dirty="0"/>
          </a:p>
          <a:p>
            <a:pPr lvl="1" eaLnBrk="1" hangingPunct="1">
              <a:defRPr/>
            </a:pPr>
            <a:r>
              <a:rPr lang="en-US" sz="2000" b="1" dirty="0"/>
              <a:t>Archangels   Michael (Daniel 10:21)  Gabriel (Daniel 8:16, Luke 1:19)</a:t>
            </a:r>
          </a:p>
          <a:p>
            <a:pPr lvl="1" eaLnBrk="1" hangingPunct="1">
              <a:defRPr/>
            </a:pPr>
            <a:r>
              <a:rPr lang="en-US" sz="2000" b="1" dirty="0"/>
              <a:t>Evil angels who controlled Greece and Persia (Daniel 10:20)</a:t>
            </a:r>
          </a:p>
          <a:p>
            <a:pPr lvl="1" eaLnBrk="1" hangingPunct="1">
              <a:defRPr/>
            </a:pPr>
            <a:r>
              <a:rPr lang="en-US" sz="2000" b="1" dirty="0"/>
              <a:t>An angel destroys Jerusalem (2 Sam 24)</a:t>
            </a:r>
          </a:p>
          <a:p>
            <a:pPr lvl="1" eaLnBrk="1" hangingPunct="1">
              <a:defRPr/>
            </a:pPr>
            <a:r>
              <a:rPr lang="en-US" sz="2000" b="1" dirty="0"/>
              <a:t>Cherubim (Ezekiel 10, Genesis 3:24)</a:t>
            </a:r>
          </a:p>
          <a:p>
            <a:pPr lvl="1" eaLnBrk="1" hangingPunct="1">
              <a:defRPr/>
            </a:pPr>
            <a:r>
              <a:rPr lang="en-US" sz="2000" b="1" dirty="0"/>
              <a:t>Seraphim (Isaiah 6</a:t>
            </a:r>
            <a:r>
              <a:rPr lang="en-US" sz="2000" b="1" dirty="0">
                <a:sym typeface="Wingdings" pitchFamily="2" charset="2"/>
              </a:rPr>
              <a:t>:6)</a:t>
            </a:r>
          </a:p>
          <a:p>
            <a:pPr lvl="1" eaLnBrk="1" hangingPunct="1">
              <a:defRPr/>
            </a:pPr>
            <a:r>
              <a:rPr lang="en-US" sz="2000" b="1" dirty="0">
                <a:sym typeface="Wingdings" pitchFamily="2" charset="2"/>
              </a:rPr>
              <a:t>Guardian angels (Matthew 18:10)</a:t>
            </a:r>
          </a:p>
          <a:p>
            <a:pPr lvl="1" eaLnBrk="1" hangingPunct="1">
              <a:defRPr/>
            </a:pPr>
            <a:r>
              <a:rPr lang="en-US" sz="2000" b="1" dirty="0">
                <a:sym typeface="Wingdings" pitchFamily="2" charset="2"/>
              </a:rPr>
              <a:t>Satan is a “fallen angel”?</a:t>
            </a:r>
          </a:p>
          <a:p>
            <a:pPr lvl="1" eaLnBrk="1" hangingPunct="1">
              <a:defRPr/>
            </a:pPr>
            <a:r>
              <a:rPr lang="en-US" sz="2000" b="1" dirty="0">
                <a:sym typeface="Wingdings" pitchFamily="2" charset="2"/>
              </a:rPr>
              <a:t>Myriads upon myriads…   (Daniel 7:10)</a:t>
            </a:r>
          </a:p>
          <a:p>
            <a:pPr lvl="1" eaLnBrk="1" hangingPunct="1">
              <a:defRPr/>
            </a:pPr>
            <a:r>
              <a:rPr lang="en-US" sz="2000" b="1" dirty="0">
                <a:sym typeface="Wingdings" pitchFamily="2" charset="2"/>
              </a:rPr>
              <a:t>Jewish ideas…   </a:t>
            </a:r>
            <a:endParaRPr lang="en-US" sz="2000" b="1" dirty="0"/>
          </a:p>
        </p:txBody>
      </p:sp>
    </p:spTree>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6866" name="Rectangle 2">
            <a:extLst>
              <a:ext uri="{FF2B5EF4-FFF2-40B4-BE49-F238E27FC236}">
                <a16:creationId xmlns:a16="http://schemas.microsoft.com/office/drawing/2014/main" id="{14451586-E68E-489A-A663-16659B09EC80}"/>
              </a:ext>
            </a:extLst>
          </p:cNvPr>
          <p:cNvSpPr>
            <a:spLocks noGrp="1" noChangeArrowheads="1"/>
          </p:cNvSpPr>
          <p:nvPr>
            <p:ph type="title"/>
          </p:nvPr>
        </p:nvSpPr>
        <p:spPr/>
        <p:txBody>
          <a:bodyPr/>
          <a:lstStyle/>
          <a:p>
            <a:pPr eaLnBrk="1" hangingPunct="1">
              <a:defRPr/>
            </a:pPr>
            <a:r>
              <a:rPr lang="en-US" sz="3200"/>
              <a:t>Why is Jesus greater than the angels?</a:t>
            </a:r>
          </a:p>
        </p:txBody>
      </p:sp>
      <p:sp>
        <p:nvSpPr>
          <p:cNvPr id="36867" name="Rectangle 3">
            <a:extLst>
              <a:ext uri="{FF2B5EF4-FFF2-40B4-BE49-F238E27FC236}">
                <a16:creationId xmlns:a16="http://schemas.microsoft.com/office/drawing/2014/main" id="{C0968505-39F3-49BC-A855-DBBEC673C5DF}"/>
              </a:ext>
            </a:extLst>
          </p:cNvPr>
          <p:cNvSpPr>
            <a:spLocks noGrp="1" noChangeArrowheads="1"/>
          </p:cNvSpPr>
          <p:nvPr>
            <p:ph type="body" idx="1"/>
          </p:nvPr>
        </p:nvSpPr>
        <p:spPr>
          <a:xfrm>
            <a:off x="1981200" y="1524000"/>
            <a:ext cx="8229600" cy="4495800"/>
          </a:xfrm>
        </p:spPr>
        <p:txBody>
          <a:bodyPr/>
          <a:lstStyle/>
          <a:p>
            <a:pPr eaLnBrk="1" hangingPunct="1">
              <a:defRPr/>
            </a:pPr>
            <a:r>
              <a:rPr lang="en-US" sz="2400" b="1" dirty="0"/>
              <a:t>v. 5,6 A greater name (position, rank):   God’s SON</a:t>
            </a:r>
          </a:p>
          <a:p>
            <a:pPr eaLnBrk="1" hangingPunct="1">
              <a:defRPr/>
            </a:pPr>
            <a:endParaRPr lang="en-US" sz="2400" b="1" dirty="0"/>
          </a:p>
          <a:p>
            <a:pPr eaLnBrk="1" hangingPunct="1">
              <a:defRPr/>
            </a:pPr>
            <a:r>
              <a:rPr lang="en-US" sz="2400" b="1" dirty="0"/>
              <a:t>v. 7-11 Angels are temporary, changing (winds and fires), but Jesus is unchanging and eternal.</a:t>
            </a:r>
          </a:p>
          <a:p>
            <a:pPr eaLnBrk="1" hangingPunct="1">
              <a:defRPr/>
            </a:pPr>
            <a:endParaRPr lang="en-US" sz="2400" b="1" dirty="0"/>
          </a:p>
          <a:p>
            <a:pPr eaLnBrk="1" hangingPunct="1">
              <a:defRPr/>
            </a:pPr>
            <a:r>
              <a:rPr lang="en-US" sz="2400" b="1" dirty="0"/>
              <a:t>v. 12,13   Angels are ministering spirits.  Jesus is the one ministered to.   Why worship a worshipper?</a:t>
            </a:r>
          </a:p>
          <a:p>
            <a:pPr eaLnBrk="1" hangingPunct="1">
              <a:defRPr/>
            </a:pPr>
            <a:endParaRPr lang="en-US" sz="2400" b="1" dirty="0"/>
          </a:p>
          <a:p>
            <a:pPr eaLnBrk="1" hangingPunct="1">
              <a:defRPr/>
            </a:pPr>
            <a:r>
              <a:rPr lang="en-US" sz="2400" b="1" dirty="0"/>
              <a:t>Application:  Do not admire the messenger, admire the sender of the message; Jesus Christ.</a:t>
            </a:r>
          </a:p>
        </p:txBody>
      </p:sp>
    </p:spTree>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7890" name="Rectangle 2">
            <a:extLst>
              <a:ext uri="{FF2B5EF4-FFF2-40B4-BE49-F238E27FC236}">
                <a16:creationId xmlns:a16="http://schemas.microsoft.com/office/drawing/2014/main" id="{0DC6A05F-02B1-494A-9FDA-B90ECD309801}"/>
              </a:ext>
            </a:extLst>
          </p:cNvPr>
          <p:cNvSpPr>
            <a:spLocks noGrp="1" noChangeArrowheads="1"/>
          </p:cNvSpPr>
          <p:nvPr>
            <p:ph type="title"/>
          </p:nvPr>
        </p:nvSpPr>
        <p:spPr>
          <a:xfrm>
            <a:off x="1981200" y="0"/>
            <a:ext cx="8229600" cy="1143000"/>
          </a:xfrm>
        </p:spPr>
        <p:txBody>
          <a:bodyPr/>
          <a:lstStyle/>
          <a:p>
            <a:pPr eaLnBrk="1" hangingPunct="1">
              <a:defRPr/>
            </a:pPr>
            <a:r>
              <a:rPr lang="en-US" sz="3200"/>
              <a:t>2:1-18   Exhortation #1  Pay careful attention!</a:t>
            </a:r>
          </a:p>
        </p:txBody>
      </p:sp>
      <p:sp>
        <p:nvSpPr>
          <p:cNvPr id="37891" name="Rectangle 3">
            <a:extLst>
              <a:ext uri="{FF2B5EF4-FFF2-40B4-BE49-F238E27FC236}">
                <a16:creationId xmlns:a16="http://schemas.microsoft.com/office/drawing/2014/main" id="{AAA99ED8-E5F0-4AB3-AB32-99F6185332E8}"/>
              </a:ext>
            </a:extLst>
          </p:cNvPr>
          <p:cNvSpPr>
            <a:spLocks noGrp="1" noChangeArrowheads="1"/>
          </p:cNvSpPr>
          <p:nvPr>
            <p:ph type="body" idx="1"/>
          </p:nvPr>
        </p:nvSpPr>
        <p:spPr>
          <a:xfrm>
            <a:off x="1981200" y="990600"/>
            <a:ext cx="8229600" cy="5638800"/>
          </a:xfrm>
        </p:spPr>
        <p:txBody>
          <a:bodyPr/>
          <a:lstStyle/>
          <a:p>
            <a:pPr eaLnBrk="1" hangingPunct="1">
              <a:lnSpc>
                <a:spcPct val="90000"/>
              </a:lnSpc>
              <a:defRPr/>
            </a:pPr>
            <a:r>
              <a:rPr lang="en-US" sz="2400" b="1" dirty="0"/>
              <a:t>“pay attention” = </a:t>
            </a:r>
            <a:r>
              <a:rPr lang="en-US" sz="2400" b="1" i="1" dirty="0" err="1"/>
              <a:t>prosechein</a:t>
            </a:r>
            <a:r>
              <a:rPr lang="en-US" sz="2400" b="1" i="1" dirty="0"/>
              <a:t> </a:t>
            </a:r>
            <a:r>
              <a:rPr lang="en-US" sz="2400" b="1" dirty="0"/>
              <a:t>= to fix, moor a ship.</a:t>
            </a:r>
          </a:p>
          <a:p>
            <a:pPr eaLnBrk="1" hangingPunct="1">
              <a:lnSpc>
                <a:spcPct val="90000"/>
              </a:lnSpc>
              <a:defRPr/>
            </a:pPr>
            <a:endParaRPr lang="en-US" sz="800" b="1" dirty="0"/>
          </a:p>
          <a:p>
            <a:pPr eaLnBrk="1" hangingPunct="1">
              <a:lnSpc>
                <a:spcPct val="90000"/>
              </a:lnSpc>
              <a:defRPr/>
            </a:pPr>
            <a:r>
              <a:rPr lang="en-US" sz="2400" b="1" dirty="0"/>
              <a:t>“drift away” = </a:t>
            </a:r>
            <a:r>
              <a:rPr lang="en-US" sz="2400" b="1" i="1" dirty="0" err="1"/>
              <a:t>pararrein</a:t>
            </a:r>
            <a:r>
              <a:rPr lang="en-US" sz="2400" b="1" i="1" dirty="0"/>
              <a:t> </a:t>
            </a:r>
            <a:r>
              <a:rPr lang="en-US" sz="2400" b="1" dirty="0"/>
              <a:t>= to slip away, as with the tides, by careless inattention.</a:t>
            </a:r>
          </a:p>
          <a:p>
            <a:pPr eaLnBrk="1" hangingPunct="1">
              <a:lnSpc>
                <a:spcPct val="90000"/>
              </a:lnSpc>
              <a:defRPr/>
            </a:pPr>
            <a:endParaRPr lang="en-US" sz="800" b="1" dirty="0"/>
          </a:p>
          <a:p>
            <a:pPr eaLnBrk="1" hangingPunct="1">
              <a:lnSpc>
                <a:spcPct val="90000"/>
              </a:lnSpc>
              <a:defRPr/>
            </a:pPr>
            <a:r>
              <a:rPr lang="en-US" sz="2400" b="1" dirty="0"/>
              <a:t>violation = </a:t>
            </a:r>
            <a:r>
              <a:rPr lang="en-US" sz="2400" b="1" i="1" dirty="0" err="1"/>
              <a:t>parabasis</a:t>
            </a:r>
            <a:r>
              <a:rPr lang="en-US" sz="2400" b="1" i="1" dirty="0"/>
              <a:t> = </a:t>
            </a:r>
            <a:r>
              <a:rPr lang="en-US" sz="2400" b="1" dirty="0"/>
              <a:t>outright rebellion</a:t>
            </a:r>
          </a:p>
          <a:p>
            <a:pPr eaLnBrk="1" hangingPunct="1">
              <a:lnSpc>
                <a:spcPct val="90000"/>
              </a:lnSpc>
              <a:defRPr/>
            </a:pPr>
            <a:r>
              <a:rPr lang="en-US" sz="2400" b="1" dirty="0"/>
              <a:t>disobedience = </a:t>
            </a:r>
            <a:r>
              <a:rPr lang="en-US" sz="2400" b="1" i="1" dirty="0" err="1"/>
              <a:t>parakoe</a:t>
            </a:r>
            <a:r>
              <a:rPr lang="en-US" sz="2400" b="1" i="1" dirty="0"/>
              <a:t> = </a:t>
            </a:r>
            <a:r>
              <a:rPr lang="en-US" sz="2400" b="1" dirty="0"/>
              <a:t>careless hearing or unwillingness to hear</a:t>
            </a:r>
          </a:p>
          <a:p>
            <a:pPr eaLnBrk="1" hangingPunct="1">
              <a:lnSpc>
                <a:spcPct val="90000"/>
              </a:lnSpc>
              <a:defRPr/>
            </a:pPr>
            <a:endParaRPr lang="en-US" sz="800" b="1" dirty="0"/>
          </a:p>
          <a:p>
            <a:pPr eaLnBrk="1" hangingPunct="1">
              <a:lnSpc>
                <a:spcPct val="90000"/>
              </a:lnSpc>
              <a:defRPr/>
            </a:pPr>
            <a:r>
              <a:rPr lang="en-US" sz="2400" b="1" dirty="0"/>
              <a:t>The point:  If the Jews had to pay attention to a Law delivered by angels, and if they faced capital punishment for not listening, how much more ought we to pay attention to Jesus, and how much more great a punishment if we do not.</a:t>
            </a:r>
          </a:p>
          <a:p>
            <a:pPr eaLnBrk="1" hangingPunct="1">
              <a:lnSpc>
                <a:spcPct val="90000"/>
              </a:lnSpc>
              <a:defRPr/>
            </a:pPr>
            <a:r>
              <a:rPr lang="en-US" b="1" dirty="0"/>
              <a:t>LISTEN UP!!!</a:t>
            </a:r>
          </a:p>
        </p:txBody>
      </p:sp>
    </p:spTree>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9E5E072-2C9D-4AAC-B787-5C2B9E08E953}"/>
              </a:ext>
            </a:extLst>
          </p:cNvPr>
          <p:cNvSpPr>
            <a:spLocks noGrp="1"/>
          </p:cNvSpPr>
          <p:nvPr>
            <p:ph type="title"/>
          </p:nvPr>
        </p:nvSpPr>
        <p:spPr/>
        <p:txBody>
          <a:bodyPr/>
          <a:lstStyle/>
          <a:p>
            <a:pPr>
              <a:defRPr/>
            </a:pPr>
            <a:r>
              <a:rPr lang="en-US" dirty="0"/>
              <a:t>Question:</a:t>
            </a:r>
          </a:p>
        </p:txBody>
      </p:sp>
      <p:sp>
        <p:nvSpPr>
          <p:cNvPr id="3" name="Content Placeholder 2">
            <a:extLst>
              <a:ext uri="{FF2B5EF4-FFF2-40B4-BE49-F238E27FC236}">
                <a16:creationId xmlns:a16="http://schemas.microsoft.com/office/drawing/2014/main" id="{7103A777-1E7B-4604-A9B3-8AF6D12BBE1A}"/>
              </a:ext>
            </a:extLst>
          </p:cNvPr>
          <p:cNvSpPr>
            <a:spLocks noGrp="1"/>
          </p:cNvSpPr>
          <p:nvPr>
            <p:ph idx="1"/>
          </p:nvPr>
        </p:nvSpPr>
        <p:spPr/>
        <p:txBody>
          <a:bodyPr/>
          <a:lstStyle/>
          <a:p>
            <a:pPr>
              <a:defRPr/>
            </a:pPr>
            <a:r>
              <a:rPr lang="en-US" b="1" dirty="0">
                <a:effectLst/>
              </a:rPr>
              <a:t>How might we “ignore (neglect) such a great salvation?</a:t>
            </a:r>
            <a:r>
              <a:rPr lang="en-US" dirty="0">
                <a:effectLst/>
              </a:rPr>
              <a:t>”</a:t>
            </a:r>
          </a:p>
          <a:p>
            <a:pPr>
              <a:defRPr/>
            </a:pPr>
            <a:endParaRPr lang="en-US" dirty="0"/>
          </a:p>
        </p:txBody>
      </p:sp>
    </p:spTree>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8914" name="Rectangle 2">
            <a:extLst>
              <a:ext uri="{FF2B5EF4-FFF2-40B4-BE49-F238E27FC236}">
                <a16:creationId xmlns:a16="http://schemas.microsoft.com/office/drawing/2014/main" id="{04E86DA3-A923-45BA-A830-161559588F25}"/>
              </a:ext>
            </a:extLst>
          </p:cNvPr>
          <p:cNvSpPr>
            <a:spLocks noGrp="1" noChangeArrowheads="1"/>
          </p:cNvSpPr>
          <p:nvPr>
            <p:ph type="title"/>
          </p:nvPr>
        </p:nvSpPr>
        <p:spPr>
          <a:xfrm>
            <a:off x="1981200" y="274638"/>
            <a:ext cx="8229600" cy="1020762"/>
          </a:xfrm>
        </p:spPr>
        <p:txBody>
          <a:bodyPr/>
          <a:lstStyle/>
          <a:p>
            <a:pPr eaLnBrk="1" hangingPunct="1">
              <a:defRPr/>
            </a:pPr>
            <a:r>
              <a:rPr lang="en-US" sz="3200" dirty="0"/>
              <a:t>Hebrews 2:5-10  A difficult little passage.</a:t>
            </a:r>
          </a:p>
        </p:txBody>
      </p:sp>
      <p:sp>
        <p:nvSpPr>
          <p:cNvPr id="38915" name="Rectangle 3">
            <a:extLst>
              <a:ext uri="{FF2B5EF4-FFF2-40B4-BE49-F238E27FC236}">
                <a16:creationId xmlns:a16="http://schemas.microsoft.com/office/drawing/2014/main" id="{38CF7B9F-89A7-4CC4-AC50-7372F5CD0958}"/>
              </a:ext>
            </a:extLst>
          </p:cNvPr>
          <p:cNvSpPr>
            <a:spLocks noGrp="1" noChangeArrowheads="1"/>
          </p:cNvSpPr>
          <p:nvPr>
            <p:ph type="body" idx="1"/>
          </p:nvPr>
        </p:nvSpPr>
        <p:spPr>
          <a:xfrm>
            <a:off x="1981200" y="1371600"/>
            <a:ext cx="8229600" cy="4724400"/>
          </a:xfrm>
        </p:spPr>
        <p:txBody>
          <a:bodyPr/>
          <a:lstStyle/>
          <a:p>
            <a:pPr eaLnBrk="1" hangingPunct="1">
              <a:defRPr/>
            </a:pPr>
            <a:r>
              <a:rPr lang="en-US" sz="2400" b="1" dirty="0"/>
              <a:t>v. 7   God made us humans a little lower than himself </a:t>
            </a:r>
            <a:r>
              <a:rPr lang="en-US" sz="2400" b="1" i="1" dirty="0" err="1"/>
              <a:t>elohim</a:t>
            </a:r>
            <a:r>
              <a:rPr lang="en-US" sz="2400" b="1" dirty="0"/>
              <a:t> </a:t>
            </a:r>
          </a:p>
          <a:p>
            <a:pPr lvl="1" eaLnBrk="1" hangingPunct="1">
              <a:defRPr/>
            </a:pPr>
            <a:r>
              <a:rPr lang="en-US" sz="2000" b="1" dirty="0"/>
              <a:t>God’s intent was that we have greatness and dominion!</a:t>
            </a:r>
          </a:p>
          <a:p>
            <a:pPr lvl="1" eaLnBrk="1" hangingPunct="1">
              <a:defRPr/>
            </a:pPr>
            <a:r>
              <a:rPr lang="en-US" sz="2000" b="1" dirty="0"/>
              <a:t>“him” throughout this section is us.</a:t>
            </a:r>
          </a:p>
          <a:p>
            <a:pPr lvl="1" eaLnBrk="1" hangingPunct="1">
              <a:defRPr/>
            </a:pPr>
            <a:endParaRPr lang="en-US" sz="2000" b="1" dirty="0"/>
          </a:p>
          <a:p>
            <a:pPr eaLnBrk="1" hangingPunct="1">
              <a:defRPr/>
            </a:pPr>
            <a:r>
              <a:rPr lang="en-US" sz="2400" b="1" dirty="0"/>
              <a:t>v. 8,9  But unfortunately, that is not the case right now.  Our sin messed up everything.</a:t>
            </a:r>
          </a:p>
          <a:p>
            <a:pPr eaLnBrk="1" hangingPunct="1">
              <a:defRPr/>
            </a:pPr>
            <a:endParaRPr lang="en-US" sz="2400" b="1" dirty="0"/>
          </a:p>
          <a:p>
            <a:pPr eaLnBrk="1" hangingPunct="1">
              <a:defRPr/>
            </a:pPr>
            <a:r>
              <a:rPr lang="en-US" sz="2400" b="1" dirty="0"/>
              <a:t>v. 9,10  Jesus came so that, through his death, we can be restored to the glory God had in mind in the first place.</a:t>
            </a:r>
          </a:p>
        </p:txBody>
      </p:sp>
    </p:spTree>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3010" name="Rectangle 2">
            <a:extLst>
              <a:ext uri="{FF2B5EF4-FFF2-40B4-BE49-F238E27FC236}">
                <a16:creationId xmlns:a16="http://schemas.microsoft.com/office/drawing/2014/main" id="{FABF9F9E-0DCA-4327-BE2A-AA35D05C7EEA}"/>
              </a:ext>
            </a:extLst>
          </p:cNvPr>
          <p:cNvSpPr>
            <a:spLocks noGrp="1" noChangeArrowheads="1"/>
          </p:cNvSpPr>
          <p:nvPr>
            <p:ph type="title"/>
          </p:nvPr>
        </p:nvSpPr>
        <p:spPr>
          <a:xfrm>
            <a:off x="1981200" y="274638"/>
            <a:ext cx="8229600" cy="868362"/>
          </a:xfrm>
        </p:spPr>
        <p:txBody>
          <a:bodyPr/>
          <a:lstStyle/>
          <a:p>
            <a:pPr eaLnBrk="1" hangingPunct="1">
              <a:defRPr/>
            </a:pPr>
            <a:r>
              <a:rPr lang="en-US" dirty="0"/>
              <a:t>Because Jesus Became Like Us…</a:t>
            </a:r>
          </a:p>
        </p:txBody>
      </p:sp>
      <p:sp>
        <p:nvSpPr>
          <p:cNvPr id="43011" name="Rectangle 3">
            <a:extLst>
              <a:ext uri="{FF2B5EF4-FFF2-40B4-BE49-F238E27FC236}">
                <a16:creationId xmlns:a16="http://schemas.microsoft.com/office/drawing/2014/main" id="{D847FAE1-BB37-4675-B1F5-F7E62CD5D485}"/>
              </a:ext>
            </a:extLst>
          </p:cNvPr>
          <p:cNvSpPr>
            <a:spLocks noGrp="1" noChangeArrowheads="1"/>
          </p:cNvSpPr>
          <p:nvPr>
            <p:ph type="body" idx="1"/>
          </p:nvPr>
        </p:nvSpPr>
        <p:spPr>
          <a:xfrm>
            <a:off x="762000" y="1524000"/>
            <a:ext cx="10591800" cy="4648200"/>
          </a:xfrm>
        </p:spPr>
        <p:txBody>
          <a:bodyPr/>
          <a:lstStyle/>
          <a:p>
            <a:pPr marL="0" indent="0" eaLnBrk="1" hangingPunct="1">
              <a:lnSpc>
                <a:spcPct val="90000"/>
              </a:lnSpc>
              <a:buNone/>
              <a:defRPr/>
            </a:pPr>
            <a:r>
              <a:rPr lang="en-US" b="1" dirty="0"/>
              <a:t>v.10  Because he suffered like us we are saved</a:t>
            </a:r>
          </a:p>
          <a:p>
            <a:pPr marL="0" indent="0" eaLnBrk="1" hangingPunct="1">
              <a:lnSpc>
                <a:spcPct val="90000"/>
              </a:lnSpc>
              <a:buNone/>
              <a:defRPr/>
            </a:pPr>
            <a:endParaRPr lang="en-US" sz="1000" b="1" dirty="0"/>
          </a:p>
          <a:p>
            <a:pPr marL="0" indent="0" eaLnBrk="1" hangingPunct="1">
              <a:lnSpc>
                <a:spcPct val="90000"/>
              </a:lnSpc>
              <a:buNone/>
              <a:defRPr/>
            </a:pPr>
            <a:r>
              <a:rPr lang="en-US" b="1" dirty="0"/>
              <a:t>v. 11  Because he came here, we are “of the same family.”</a:t>
            </a:r>
          </a:p>
          <a:p>
            <a:pPr marL="0" indent="0" eaLnBrk="1" hangingPunct="1">
              <a:lnSpc>
                <a:spcPct val="90000"/>
              </a:lnSpc>
              <a:buNone/>
              <a:defRPr/>
            </a:pPr>
            <a:endParaRPr lang="en-US" sz="1000" b="1" dirty="0"/>
          </a:p>
          <a:p>
            <a:pPr marL="0" indent="0" eaLnBrk="1" hangingPunct="1">
              <a:lnSpc>
                <a:spcPct val="90000"/>
              </a:lnSpc>
              <a:buNone/>
              <a:defRPr/>
            </a:pPr>
            <a:r>
              <a:rPr lang="en-US" b="1" dirty="0"/>
              <a:t>v. 14  Because he shared our humanity, we are no longer slaves </a:t>
            </a:r>
          </a:p>
          <a:p>
            <a:pPr marL="0" indent="0" eaLnBrk="1" hangingPunct="1">
              <a:lnSpc>
                <a:spcPct val="90000"/>
              </a:lnSpc>
              <a:buNone/>
              <a:defRPr/>
            </a:pPr>
            <a:endParaRPr lang="en-US" sz="1000" b="1" dirty="0"/>
          </a:p>
          <a:p>
            <a:pPr marL="0" indent="0" eaLnBrk="1" hangingPunct="1">
              <a:lnSpc>
                <a:spcPct val="90000"/>
              </a:lnSpc>
              <a:buNone/>
              <a:defRPr/>
            </a:pPr>
            <a:r>
              <a:rPr lang="en-US" b="1" dirty="0"/>
              <a:t>v. 16  Because he is like us, he is a merciful high priest.</a:t>
            </a:r>
          </a:p>
          <a:p>
            <a:pPr marL="0" indent="0" eaLnBrk="1" hangingPunct="1">
              <a:lnSpc>
                <a:spcPct val="90000"/>
              </a:lnSpc>
              <a:buNone/>
              <a:defRPr/>
            </a:pPr>
            <a:endParaRPr lang="en-US" sz="1000" b="1" dirty="0"/>
          </a:p>
          <a:p>
            <a:pPr marL="0" indent="0" eaLnBrk="1" hangingPunct="1">
              <a:lnSpc>
                <a:spcPct val="90000"/>
              </a:lnSpc>
              <a:buNone/>
              <a:defRPr/>
            </a:pPr>
            <a:r>
              <a:rPr lang="en-US" b="1" dirty="0"/>
              <a:t>v. 17  Because he suffered, he can relate and help those who are tempted.</a:t>
            </a:r>
          </a:p>
          <a:p>
            <a:pPr marL="0" indent="0" eaLnBrk="1" hangingPunct="1">
              <a:lnSpc>
                <a:spcPct val="90000"/>
              </a:lnSpc>
              <a:buNone/>
              <a:defRPr/>
            </a:pPr>
            <a:endParaRPr lang="en-US" sz="1000" b="1" dirty="0"/>
          </a:p>
          <a:p>
            <a:pPr marL="0" indent="0" eaLnBrk="1" hangingPunct="1">
              <a:lnSpc>
                <a:spcPct val="90000"/>
              </a:lnSpc>
              <a:buNone/>
              <a:defRPr/>
            </a:pPr>
            <a:r>
              <a:rPr lang="en-US" sz="2800" b="1" dirty="0"/>
              <a:t>Because he became like us, we can become like him.</a:t>
            </a:r>
          </a:p>
        </p:txBody>
      </p:sp>
    </p:spTree>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9938" name="Rectangle 2">
            <a:extLst>
              <a:ext uri="{FF2B5EF4-FFF2-40B4-BE49-F238E27FC236}">
                <a16:creationId xmlns:a16="http://schemas.microsoft.com/office/drawing/2014/main" id="{C94F9ED8-A53F-4601-B5DF-1C8C4B1397A3}"/>
              </a:ext>
            </a:extLst>
          </p:cNvPr>
          <p:cNvSpPr>
            <a:spLocks noGrp="1" noChangeArrowheads="1"/>
          </p:cNvSpPr>
          <p:nvPr>
            <p:ph type="title"/>
          </p:nvPr>
        </p:nvSpPr>
        <p:spPr/>
        <p:txBody>
          <a:bodyPr/>
          <a:lstStyle/>
          <a:p>
            <a:pPr eaLnBrk="1" hangingPunct="1">
              <a:defRPr/>
            </a:pPr>
            <a:r>
              <a:rPr lang="en-US" sz="3600" dirty="0"/>
              <a:t>2:10-18   The importance of Jesus’ humanity and his suffering.</a:t>
            </a:r>
          </a:p>
        </p:txBody>
      </p:sp>
      <p:sp>
        <p:nvSpPr>
          <p:cNvPr id="39939" name="Rectangle 3">
            <a:extLst>
              <a:ext uri="{FF2B5EF4-FFF2-40B4-BE49-F238E27FC236}">
                <a16:creationId xmlns:a16="http://schemas.microsoft.com/office/drawing/2014/main" id="{77D973ED-E531-4764-9885-2854BDCAAA03}"/>
              </a:ext>
            </a:extLst>
          </p:cNvPr>
          <p:cNvSpPr>
            <a:spLocks noGrp="1" noChangeArrowheads="1"/>
          </p:cNvSpPr>
          <p:nvPr>
            <p:ph type="body" idx="1"/>
          </p:nvPr>
        </p:nvSpPr>
        <p:spPr/>
        <p:txBody>
          <a:bodyPr/>
          <a:lstStyle/>
          <a:p>
            <a:pPr marL="0" indent="0" eaLnBrk="1" hangingPunct="1">
              <a:buNone/>
              <a:defRPr/>
            </a:pPr>
            <a:r>
              <a:rPr lang="en-US" sz="2800" b="1" i="1" dirty="0" err="1"/>
              <a:t>Archegos</a:t>
            </a:r>
            <a:r>
              <a:rPr lang="en-US" sz="2800" b="1" i="1" dirty="0"/>
              <a:t>  </a:t>
            </a:r>
            <a:r>
              <a:rPr lang="en-US" sz="2800" b="1" dirty="0"/>
              <a:t>Jesus is author, founder, pioneer, source, origin; the one who goes first both to make and to point the way for us.</a:t>
            </a:r>
            <a:endParaRPr lang="en-US" sz="2800" b="1" i="1" dirty="0"/>
          </a:p>
          <a:p>
            <a:pPr marL="0" indent="0" eaLnBrk="1" hangingPunct="1">
              <a:buNone/>
              <a:defRPr/>
            </a:pPr>
            <a:endParaRPr lang="en-US" sz="1000" b="1" i="1" dirty="0"/>
          </a:p>
          <a:p>
            <a:pPr marL="0" indent="0" eaLnBrk="1" hangingPunct="1">
              <a:buNone/>
              <a:defRPr/>
            </a:pPr>
            <a:r>
              <a:rPr lang="en-US" sz="2800" b="1" i="1" dirty="0" err="1"/>
              <a:t>Teleios</a:t>
            </a:r>
            <a:r>
              <a:rPr lang="en-US" sz="2800" b="1" i="1" dirty="0"/>
              <a:t>  </a:t>
            </a:r>
            <a:r>
              <a:rPr lang="en-US" sz="2800" b="1" dirty="0"/>
              <a:t>Jesus is the </a:t>
            </a:r>
            <a:r>
              <a:rPr lang="en-US" sz="2800" b="1" dirty="0" err="1"/>
              <a:t>perfecter</a:t>
            </a:r>
            <a:r>
              <a:rPr lang="en-US" sz="2800" b="1" dirty="0"/>
              <a:t>, the completer.  He is the one who points the way, but he is also the one who completes the journey toward perfection.  He is our </a:t>
            </a:r>
            <a:r>
              <a:rPr lang="en-US" sz="2800" b="1" dirty="0" err="1"/>
              <a:t>perfecter</a:t>
            </a:r>
            <a:r>
              <a:rPr lang="en-US" sz="2800" b="1" dirty="0"/>
              <a:t> through suffering.</a:t>
            </a:r>
          </a:p>
          <a:p>
            <a:pPr marL="0" indent="0" eaLnBrk="1" hangingPunct="1">
              <a:buNone/>
              <a:defRPr/>
            </a:pPr>
            <a:endParaRPr lang="en-US" sz="1000" b="1" dirty="0"/>
          </a:p>
          <a:p>
            <a:pPr marL="0" indent="0" eaLnBrk="1" hangingPunct="1">
              <a:buNone/>
              <a:defRPr/>
            </a:pPr>
            <a:r>
              <a:rPr lang="en-US" sz="2800" b="1" dirty="0"/>
              <a:t>In becoming human, Jesus forged a way for us into the presence of God.</a:t>
            </a:r>
          </a:p>
          <a:p>
            <a:pPr marL="0" indent="0" eaLnBrk="1" hangingPunct="1">
              <a:buNone/>
              <a:defRPr/>
            </a:pPr>
            <a:r>
              <a:rPr lang="en-US" sz="2800" b="1" dirty="0"/>
              <a:t>The Point:  Jesus is both the initiator and the completer of our salvation.  Everything depends on Jesus, not us.</a:t>
            </a:r>
          </a:p>
        </p:txBody>
      </p:sp>
    </p:spTree>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4034" name="Rectangle 2">
            <a:extLst>
              <a:ext uri="{FF2B5EF4-FFF2-40B4-BE49-F238E27FC236}">
                <a16:creationId xmlns:a16="http://schemas.microsoft.com/office/drawing/2014/main" id="{E2C92F62-945C-4DE8-A8BC-5931653FE271}"/>
              </a:ext>
            </a:extLst>
          </p:cNvPr>
          <p:cNvSpPr>
            <a:spLocks noGrp="1" noChangeArrowheads="1"/>
          </p:cNvSpPr>
          <p:nvPr>
            <p:ph type="title"/>
          </p:nvPr>
        </p:nvSpPr>
        <p:spPr>
          <a:xfrm>
            <a:off x="1981200" y="228600"/>
            <a:ext cx="8229600" cy="685800"/>
          </a:xfrm>
        </p:spPr>
        <p:txBody>
          <a:bodyPr/>
          <a:lstStyle/>
          <a:p>
            <a:pPr eaLnBrk="1" hangingPunct="1">
              <a:defRPr/>
            </a:pPr>
            <a:r>
              <a:rPr lang="en-US" sz="3200"/>
              <a:t>Jesus is Greater Than Moses</a:t>
            </a:r>
          </a:p>
        </p:txBody>
      </p:sp>
      <p:sp>
        <p:nvSpPr>
          <p:cNvPr id="44035" name="Rectangle 3">
            <a:extLst>
              <a:ext uri="{FF2B5EF4-FFF2-40B4-BE49-F238E27FC236}">
                <a16:creationId xmlns:a16="http://schemas.microsoft.com/office/drawing/2014/main" id="{0851E04A-59FB-4437-88C2-2C1DEE0E1870}"/>
              </a:ext>
            </a:extLst>
          </p:cNvPr>
          <p:cNvSpPr>
            <a:spLocks noGrp="1" noChangeArrowheads="1"/>
          </p:cNvSpPr>
          <p:nvPr>
            <p:ph type="body" idx="1"/>
          </p:nvPr>
        </p:nvSpPr>
        <p:spPr>
          <a:xfrm>
            <a:off x="1981200" y="1295400"/>
            <a:ext cx="8229600" cy="4724400"/>
          </a:xfrm>
        </p:spPr>
        <p:txBody>
          <a:bodyPr/>
          <a:lstStyle/>
          <a:p>
            <a:pPr eaLnBrk="1" hangingPunct="1">
              <a:defRPr/>
            </a:pPr>
            <a:r>
              <a:rPr lang="en-US" b="1" dirty="0"/>
              <a:t>Hebrews 1:1-3   Jesus greater than all the prophets before him.</a:t>
            </a:r>
          </a:p>
          <a:p>
            <a:pPr eaLnBrk="1" hangingPunct="1">
              <a:defRPr/>
            </a:pPr>
            <a:endParaRPr lang="en-US" b="1" dirty="0"/>
          </a:p>
          <a:p>
            <a:pPr eaLnBrk="1" hangingPunct="1">
              <a:defRPr/>
            </a:pPr>
            <a:r>
              <a:rPr lang="en-US" b="1" dirty="0"/>
              <a:t>Hebrews 1:4-14    Jesus is greater than the angels.</a:t>
            </a:r>
          </a:p>
          <a:p>
            <a:pPr eaLnBrk="1" hangingPunct="1">
              <a:defRPr/>
            </a:pPr>
            <a:endParaRPr lang="en-US" b="1" dirty="0"/>
          </a:p>
          <a:p>
            <a:pPr eaLnBrk="1" hangingPunct="1">
              <a:defRPr/>
            </a:pPr>
            <a:r>
              <a:rPr lang="en-US" b="1" dirty="0"/>
              <a:t>Hebrews 3:1-5   Jesus is greater than Moses.</a:t>
            </a:r>
          </a:p>
        </p:txBody>
      </p:sp>
    </p:spTree>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5058" name="Rectangle 2">
            <a:extLst>
              <a:ext uri="{FF2B5EF4-FFF2-40B4-BE49-F238E27FC236}">
                <a16:creationId xmlns:a16="http://schemas.microsoft.com/office/drawing/2014/main" id="{5500D4EA-5AD7-40A1-B5BD-D429E1BEE319}"/>
              </a:ext>
            </a:extLst>
          </p:cNvPr>
          <p:cNvSpPr>
            <a:spLocks noChangeArrowheads="1"/>
          </p:cNvSpPr>
          <p:nvPr/>
        </p:nvSpPr>
        <p:spPr bwMode="auto">
          <a:xfrm>
            <a:off x="2819400" y="0"/>
            <a:ext cx="6705600" cy="56515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indent="457200">
              <a:spcBef>
                <a:spcPct val="20000"/>
              </a:spcBef>
              <a:buClr>
                <a:schemeClr val="hlink"/>
              </a:buClr>
              <a:buChar char="•"/>
              <a:tabLst>
                <a:tab pos="-571500" algn="l"/>
              </a:tabLst>
              <a:defRPr sz="3200">
                <a:solidFill>
                  <a:schemeClr val="tx1"/>
                </a:solidFill>
                <a:latin typeface="Garamond" panose="02020404030301010803" pitchFamily="18" charset="0"/>
              </a:defRPr>
            </a:lvl1pPr>
            <a:lvl2pPr marL="742950" indent="-285750">
              <a:spcBef>
                <a:spcPct val="20000"/>
              </a:spcBef>
              <a:buChar char="–"/>
              <a:tabLst>
                <a:tab pos="-57150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Lst>
              <a:defRPr sz="2400">
                <a:solidFill>
                  <a:schemeClr val="tx1"/>
                </a:solidFill>
                <a:latin typeface="Garamond" panose="02020404030301010803" pitchFamily="18" charset="0"/>
              </a:defRPr>
            </a:lvl3pPr>
            <a:lvl4pPr marL="1600200" indent="-228600">
              <a:spcBef>
                <a:spcPct val="20000"/>
              </a:spcBef>
              <a:buChar char="–"/>
              <a:tabLst>
                <a:tab pos="-57150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9pPr>
          </a:lstStyle>
          <a:p>
            <a:pPr algn="just" eaLnBrk="1" hangingPunct="1">
              <a:spcBef>
                <a:spcPct val="0"/>
              </a:spcBef>
              <a:buClrTx/>
              <a:buFontTx/>
              <a:buNone/>
            </a:pPr>
            <a:r>
              <a:rPr lang="es-MX" altLang="en-US" sz="2000" b="1">
                <a:solidFill>
                  <a:srgbClr val="FFFF66"/>
                </a:solidFill>
                <a:latin typeface="Book Antiqua" panose="02040602050305030304" pitchFamily="18" charset="0"/>
                <a:cs typeface="Times New Roman" panose="02020603050405020304" pitchFamily="18" charset="0"/>
              </a:rPr>
              <a:t>Parallels Between Moses and Jesus</a:t>
            </a:r>
            <a:endParaRPr lang="es-MX" altLang="en-US" sz="2000" b="1" i="1">
              <a:solidFill>
                <a:srgbClr val="FFFF66"/>
              </a:solidFill>
              <a:latin typeface="Book Antiqua" panose="02040602050305030304" pitchFamily="18" charset="0"/>
              <a:cs typeface="Times New Roman" panose="02020603050405020304" pitchFamily="18" charset="0"/>
            </a:endParaRPr>
          </a:p>
          <a:p>
            <a:pPr algn="just">
              <a:spcBef>
                <a:spcPct val="0"/>
              </a:spcBef>
              <a:buClrTx/>
              <a:buFontTx/>
              <a:buNone/>
            </a:pPr>
            <a:r>
              <a:rPr lang="es-MX" altLang="en-US" sz="1100">
                <a:solidFill>
                  <a:srgbClr val="000000"/>
                </a:solidFill>
                <a:latin typeface="Book Antiqua" panose="02040602050305030304" pitchFamily="18" charset="0"/>
                <a:cs typeface="Times New Roman" panose="02020603050405020304" pitchFamily="18" charset="0"/>
              </a:rPr>
              <a:t> </a:t>
            </a:r>
            <a:endParaRPr lang="es-MX" altLang="en-US" sz="2400">
              <a:latin typeface="Times New Roman" panose="02020603050405020304" pitchFamily="18" charset="0"/>
            </a:endParaRPr>
          </a:p>
        </p:txBody>
      </p:sp>
      <p:grpSp>
        <p:nvGrpSpPr>
          <p:cNvPr id="45059" name="Group 3">
            <a:extLst>
              <a:ext uri="{FF2B5EF4-FFF2-40B4-BE49-F238E27FC236}">
                <a16:creationId xmlns:a16="http://schemas.microsoft.com/office/drawing/2014/main" id="{ECFCF53F-5D8C-4B27-A35E-BEFE5549C492}"/>
              </a:ext>
            </a:extLst>
          </p:cNvPr>
          <p:cNvGrpSpPr>
            <a:grpSpLocks/>
          </p:cNvGrpSpPr>
          <p:nvPr/>
        </p:nvGrpSpPr>
        <p:grpSpPr bwMode="auto">
          <a:xfrm>
            <a:off x="2514600" y="762000"/>
            <a:ext cx="6705600" cy="5867400"/>
            <a:chOff x="-3" y="525"/>
            <a:chExt cx="2230" cy="6063"/>
          </a:xfrm>
        </p:grpSpPr>
        <p:grpSp>
          <p:nvGrpSpPr>
            <p:cNvPr id="45060" name="Group 4">
              <a:extLst>
                <a:ext uri="{FF2B5EF4-FFF2-40B4-BE49-F238E27FC236}">
                  <a16:creationId xmlns:a16="http://schemas.microsoft.com/office/drawing/2014/main" id="{5C6BEEE0-EDD3-45E5-96E2-5BFA3201DFAF}"/>
                </a:ext>
              </a:extLst>
            </p:cNvPr>
            <p:cNvGrpSpPr>
              <a:grpSpLocks/>
            </p:cNvGrpSpPr>
            <p:nvPr/>
          </p:nvGrpSpPr>
          <p:grpSpPr bwMode="auto">
            <a:xfrm>
              <a:off x="0" y="528"/>
              <a:ext cx="2224" cy="6057"/>
              <a:chOff x="0" y="528"/>
              <a:chExt cx="2224" cy="6057"/>
            </a:xfrm>
          </p:grpSpPr>
          <p:grpSp>
            <p:nvGrpSpPr>
              <p:cNvPr id="45062" name="Group 5">
                <a:extLst>
                  <a:ext uri="{FF2B5EF4-FFF2-40B4-BE49-F238E27FC236}">
                    <a16:creationId xmlns:a16="http://schemas.microsoft.com/office/drawing/2014/main" id="{81A3B80E-A00A-4997-80C6-0BD51CA213A9}"/>
                  </a:ext>
                </a:extLst>
              </p:cNvPr>
              <p:cNvGrpSpPr>
                <a:grpSpLocks/>
              </p:cNvGrpSpPr>
              <p:nvPr/>
            </p:nvGrpSpPr>
            <p:grpSpPr bwMode="auto">
              <a:xfrm>
                <a:off x="0" y="528"/>
                <a:ext cx="1130" cy="509"/>
                <a:chOff x="0" y="528"/>
                <a:chExt cx="1130" cy="509"/>
              </a:xfrm>
            </p:grpSpPr>
            <p:sp>
              <p:nvSpPr>
                <p:cNvPr id="45126" name="Rectangle 6">
                  <a:extLst>
                    <a:ext uri="{FF2B5EF4-FFF2-40B4-BE49-F238E27FC236}">
                      <a16:creationId xmlns:a16="http://schemas.microsoft.com/office/drawing/2014/main" id="{FF8960E2-CA81-454A-8744-88B6697ECA58}"/>
                    </a:ext>
                  </a:extLst>
                </p:cNvPr>
                <p:cNvSpPr>
                  <a:spLocks noChangeArrowheads="1"/>
                </p:cNvSpPr>
                <p:nvPr/>
              </p:nvSpPr>
              <p:spPr bwMode="auto">
                <a:xfrm>
                  <a:off x="43" y="528"/>
                  <a:ext cx="1044" cy="509"/>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Lst>
                    <a:defRPr sz="3200">
                      <a:solidFill>
                        <a:schemeClr val="tx1"/>
                      </a:solidFill>
                      <a:latin typeface="Garamond" panose="02020404030301010803" pitchFamily="18" charset="0"/>
                    </a:defRPr>
                  </a:lvl1pPr>
                  <a:lvl2pPr marL="742950" indent="-285750">
                    <a:spcBef>
                      <a:spcPct val="20000"/>
                    </a:spcBef>
                    <a:buChar char="–"/>
                    <a:tabLst>
                      <a:tab pos="-57150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Lst>
                    <a:defRPr sz="2400">
                      <a:solidFill>
                        <a:schemeClr val="tx1"/>
                      </a:solidFill>
                      <a:latin typeface="Garamond" panose="02020404030301010803" pitchFamily="18" charset="0"/>
                    </a:defRPr>
                  </a:lvl3pPr>
                  <a:lvl4pPr marL="1600200" indent="-228600">
                    <a:spcBef>
                      <a:spcPct val="20000"/>
                    </a:spcBef>
                    <a:buChar char="–"/>
                    <a:tabLst>
                      <a:tab pos="-57150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9pPr>
                </a:lstStyle>
                <a:p>
                  <a:pPr algn="ctr" eaLnBrk="1" hangingPunct="1">
                    <a:spcBef>
                      <a:spcPct val="0"/>
                    </a:spcBef>
                    <a:buClrTx/>
                    <a:buFontTx/>
                    <a:buNone/>
                  </a:pPr>
                  <a:r>
                    <a:rPr lang="es-MX" altLang="en-US" sz="2000" b="1">
                      <a:solidFill>
                        <a:srgbClr val="FFFF66"/>
                      </a:solidFill>
                      <a:latin typeface="Book Antiqua" panose="02040602050305030304" pitchFamily="18" charset="0"/>
                      <a:cs typeface="Times New Roman" panose="02020603050405020304" pitchFamily="18" charset="0"/>
                    </a:rPr>
                    <a:t>Moses</a:t>
                  </a:r>
                  <a:endParaRPr lang="es-MX" altLang="en-US" sz="2000" b="1" i="1">
                    <a:solidFill>
                      <a:srgbClr val="FFFF66"/>
                    </a:solidFill>
                    <a:latin typeface="Book Antiqua" panose="02040602050305030304" pitchFamily="18" charset="0"/>
                    <a:cs typeface="Times New Roman" panose="02020603050405020304" pitchFamily="18" charset="0"/>
                  </a:endParaRPr>
                </a:p>
                <a:p>
                  <a:pPr algn="just">
                    <a:spcBef>
                      <a:spcPct val="0"/>
                    </a:spcBef>
                    <a:buClrTx/>
                    <a:buFontTx/>
                    <a:buNone/>
                  </a:pPr>
                  <a:r>
                    <a:rPr lang="es-MX" altLang="en-US" sz="1200" i="1">
                      <a:solidFill>
                        <a:srgbClr val="000000"/>
                      </a:solidFill>
                      <a:latin typeface="Book Antiqua" panose="02040602050305030304" pitchFamily="18" charset="0"/>
                      <a:cs typeface="Times New Roman" panose="02020603050405020304" pitchFamily="18" charset="0"/>
                    </a:rPr>
                    <a:t> </a:t>
                  </a:r>
                </a:p>
                <a:p>
                  <a:pPr algn="just">
                    <a:spcBef>
                      <a:spcPct val="0"/>
                    </a:spcBef>
                    <a:buClrTx/>
                    <a:buFontTx/>
                    <a:buNone/>
                  </a:pPr>
                  <a:endParaRPr lang="es-MX" altLang="en-US" sz="2400">
                    <a:latin typeface="Times New Roman" panose="02020603050405020304" pitchFamily="18" charset="0"/>
                  </a:endParaRPr>
                </a:p>
              </p:txBody>
            </p:sp>
            <p:sp>
              <p:nvSpPr>
                <p:cNvPr id="45127" name="Rectangle 7">
                  <a:extLst>
                    <a:ext uri="{FF2B5EF4-FFF2-40B4-BE49-F238E27FC236}">
                      <a16:creationId xmlns:a16="http://schemas.microsoft.com/office/drawing/2014/main" id="{6129F7D6-C495-47C7-9B3A-E78AB19FC19C}"/>
                    </a:ext>
                  </a:extLst>
                </p:cNvPr>
                <p:cNvSpPr>
                  <a:spLocks noChangeArrowheads="1"/>
                </p:cNvSpPr>
                <p:nvPr/>
              </p:nvSpPr>
              <p:spPr bwMode="auto">
                <a:xfrm>
                  <a:off x="0" y="528"/>
                  <a:ext cx="1130" cy="509"/>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45063" name="Group 8">
                <a:extLst>
                  <a:ext uri="{FF2B5EF4-FFF2-40B4-BE49-F238E27FC236}">
                    <a16:creationId xmlns:a16="http://schemas.microsoft.com/office/drawing/2014/main" id="{6ADAF1B6-02C1-41D1-9F25-6943D7DC358B}"/>
                  </a:ext>
                </a:extLst>
              </p:cNvPr>
              <p:cNvGrpSpPr>
                <a:grpSpLocks/>
              </p:cNvGrpSpPr>
              <p:nvPr/>
            </p:nvGrpSpPr>
            <p:grpSpPr bwMode="auto">
              <a:xfrm>
                <a:off x="1130" y="528"/>
                <a:ext cx="1094" cy="509"/>
                <a:chOff x="1130" y="528"/>
                <a:chExt cx="1094" cy="509"/>
              </a:xfrm>
            </p:grpSpPr>
            <p:sp>
              <p:nvSpPr>
                <p:cNvPr id="45124" name="Rectangle 9">
                  <a:extLst>
                    <a:ext uri="{FF2B5EF4-FFF2-40B4-BE49-F238E27FC236}">
                      <a16:creationId xmlns:a16="http://schemas.microsoft.com/office/drawing/2014/main" id="{E5E5E31B-9582-46B9-942D-62E52100C3FE}"/>
                    </a:ext>
                  </a:extLst>
                </p:cNvPr>
                <p:cNvSpPr>
                  <a:spLocks noChangeArrowheads="1"/>
                </p:cNvSpPr>
                <p:nvPr/>
              </p:nvSpPr>
              <p:spPr bwMode="auto">
                <a:xfrm>
                  <a:off x="1173" y="528"/>
                  <a:ext cx="1008" cy="509"/>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Lst>
                    <a:defRPr sz="3200">
                      <a:solidFill>
                        <a:schemeClr val="tx1"/>
                      </a:solidFill>
                      <a:latin typeface="Garamond" panose="02020404030301010803" pitchFamily="18" charset="0"/>
                    </a:defRPr>
                  </a:lvl1pPr>
                  <a:lvl2pPr marL="742950" indent="-285750">
                    <a:spcBef>
                      <a:spcPct val="20000"/>
                    </a:spcBef>
                    <a:buChar char="–"/>
                    <a:tabLst>
                      <a:tab pos="-57150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Lst>
                    <a:defRPr sz="2400">
                      <a:solidFill>
                        <a:schemeClr val="tx1"/>
                      </a:solidFill>
                      <a:latin typeface="Garamond" panose="02020404030301010803" pitchFamily="18" charset="0"/>
                    </a:defRPr>
                  </a:lvl3pPr>
                  <a:lvl4pPr marL="1600200" indent="-228600">
                    <a:spcBef>
                      <a:spcPct val="20000"/>
                    </a:spcBef>
                    <a:buChar char="–"/>
                    <a:tabLst>
                      <a:tab pos="-57150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9pPr>
                </a:lstStyle>
                <a:p>
                  <a:pPr algn="ctr" eaLnBrk="1" hangingPunct="1">
                    <a:spcBef>
                      <a:spcPct val="0"/>
                    </a:spcBef>
                    <a:buClrTx/>
                    <a:buFontTx/>
                    <a:buNone/>
                  </a:pPr>
                  <a:r>
                    <a:rPr lang="es-MX" altLang="en-US" sz="2000" b="1">
                      <a:solidFill>
                        <a:srgbClr val="FFFF66"/>
                      </a:solidFill>
                      <a:latin typeface="Book Antiqua" panose="02040602050305030304" pitchFamily="18" charset="0"/>
                      <a:cs typeface="Times New Roman" panose="02020603050405020304" pitchFamily="18" charset="0"/>
                    </a:rPr>
                    <a:t>Jesus</a:t>
                  </a:r>
                  <a:endParaRPr lang="es-MX" altLang="en-US" sz="2000" b="1" i="1">
                    <a:solidFill>
                      <a:srgbClr val="FFFF66"/>
                    </a:solidFill>
                    <a:latin typeface="Book Antiqua" panose="02040602050305030304" pitchFamily="18" charset="0"/>
                    <a:cs typeface="Times New Roman" panose="02020603050405020304" pitchFamily="18" charset="0"/>
                  </a:endParaRPr>
                </a:p>
                <a:p>
                  <a:pPr algn="just">
                    <a:spcBef>
                      <a:spcPct val="0"/>
                    </a:spcBef>
                    <a:buClrTx/>
                    <a:buFontTx/>
                    <a:buNone/>
                  </a:pPr>
                  <a:endParaRPr lang="es-MX" altLang="en-US" sz="2000" b="1">
                    <a:solidFill>
                      <a:srgbClr val="FFFF66"/>
                    </a:solidFill>
                    <a:latin typeface="Book Antiqua" panose="02040602050305030304" pitchFamily="18" charset="0"/>
                  </a:endParaRPr>
                </a:p>
              </p:txBody>
            </p:sp>
            <p:sp>
              <p:nvSpPr>
                <p:cNvPr id="45125" name="Rectangle 10">
                  <a:extLst>
                    <a:ext uri="{FF2B5EF4-FFF2-40B4-BE49-F238E27FC236}">
                      <a16:creationId xmlns:a16="http://schemas.microsoft.com/office/drawing/2014/main" id="{9054F131-030A-4380-80CF-B0D5BA4445A7}"/>
                    </a:ext>
                  </a:extLst>
                </p:cNvPr>
                <p:cNvSpPr>
                  <a:spLocks noChangeArrowheads="1"/>
                </p:cNvSpPr>
                <p:nvPr/>
              </p:nvSpPr>
              <p:spPr bwMode="auto">
                <a:xfrm>
                  <a:off x="1130" y="528"/>
                  <a:ext cx="1094" cy="509"/>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45064" name="Group 11">
                <a:extLst>
                  <a:ext uri="{FF2B5EF4-FFF2-40B4-BE49-F238E27FC236}">
                    <a16:creationId xmlns:a16="http://schemas.microsoft.com/office/drawing/2014/main" id="{DCDC28D1-BA74-44F7-A636-1A583B586990}"/>
                  </a:ext>
                </a:extLst>
              </p:cNvPr>
              <p:cNvGrpSpPr>
                <a:grpSpLocks/>
              </p:cNvGrpSpPr>
              <p:nvPr/>
            </p:nvGrpSpPr>
            <p:grpSpPr bwMode="auto">
              <a:xfrm>
                <a:off x="0" y="1037"/>
                <a:ext cx="1130" cy="615"/>
                <a:chOff x="0" y="1037"/>
                <a:chExt cx="1130" cy="615"/>
              </a:xfrm>
            </p:grpSpPr>
            <p:sp>
              <p:nvSpPr>
                <p:cNvPr id="45122" name="Rectangle 12">
                  <a:extLst>
                    <a:ext uri="{FF2B5EF4-FFF2-40B4-BE49-F238E27FC236}">
                      <a16:creationId xmlns:a16="http://schemas.microsoft.com/office/drawing/2014/main" id="{61B9B1C9-2788-44A6-9332-09D289F25345}"/>
                    </a:ext>
                  </a:extLst>
                </p:cNvPr>
                <p:cNvSpPr>
                  <a:spLocks noChangeArrowheads="1"/>
                </p:cNvSpPr>
                <p:nvPr/>
              </p:nvSpPr>
              <p:spPr bwMode="auto">
                <a:xfrm>
                  <a:off x="43" y="1037"/>
                  <a:ext cx="1044" cy="61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Lst>
                    <a:defRPr sz="3200">
                      <a:solidFill>
                        <a:schemeClr val="tx1"/>
                      </a:solidFill>
                      <a:latin typeface="Garamond" panose="02020404030301010803" pitchFamily="18" charset="0"/>
                    </a:defRPr>
                  </a:lvl1pPr>
                  <a:lvl2pPr marL="742950" indent="-285750">
                    <a:spcBef>
                      <a:spcPct val="20000"/>
                    </a:spcBef>
                    <a:buChar char="–"/>
                    <a:tabLst>
                      <a:tab pos="-57150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Lst>
                    <a:defRPr sz="2400">
                      <a:solidFill>
                        <a:schemeClr val="tx1"/>
                      </a:solidFill>
                      <a:latin typeface="Garamond" panose="02020404030301010803" pitchFamily="18" charset="0"/>
                    </a:defRPr>
                  </a:lvl3pPr>
                  <a:lvl4pPr marL="1600200" indent="-228600">
                    <a:spcBef>
                      <a:spcPct val="20000"/>
                    </a:spcBef>
                    <a:buChar char="–"/>
                    <a:tabLst>
                      <a:tab pos="-57150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9pPr>
                </a:lstStyle>
                <a:p>
                  <a:pPr eaLnBrk="1" hangingPunct="1">
                    <a:spcBef>
                      <a:spcPct val="0"/>
                    </a:spcBef>
                    <a:buClrTx/>
                    <a:buFontTx/>
                    <a:buNone/>
                  </a:pPr>
                  <a:r>
                    <a:rPr lang="es-MX" altLang="en-US" sz="1600" b="1">
                      <a:solidFill>
                        <a:srgbClr val="FFFF66"/>
                      </a:solidFill>
                      <a:latin typeface="Book Antiqua" panose="02040602050305030304" pitchFamily="18" charset="0"/>
                      <a:cs typeface="Times New Roman" panose="02020603050405020304" pitchFamily="18" charset="0"/>
                    </a:rPr>
                    <a:t>Pharaoh tried to kill him</a:t>
                  </a:r>
                  <a:endParaRPr lang="es-MX" altLang="en-US" sz="1600" b="1" i="1">
                    <a:solidFill>
                      <a:srgbClr val="FFFF66"/>
                    </a:solidFill>
                    <a:latin typeface="Book Antiqua" panose="02040602050305030304" pitchFamily="18" charset="0"/>
                    <a:cs typeface="Times New Roman" panose="02020603050405020304" pitchFamily="18" charset="0"/>
                  </a:endParaRPr>
                </a:p>
                <a:p>
                  <a:pPr>
                    <a:spcBef>
                      <a:spcPct val="0"/>
                    </a:spcBef>
                    <a:buClrTx/>
                    <a:buFontTx/>
                    <a:buNone/>
                  </a:pPr>
                  <a:r>
                    <a:rPr lang="es-MX" altLang="en-US" sz="1200" i="1">
                      <a:solidFill>
                        <a:srgbClr val="000000"/>
                      </a:solidFill>
                      <a:latin typeface="Book Antiqua" panose="02040602050305030304" pitchFamily="18" charset="0"/>
                      <a:cs typeface="Times New Roman" panose="02020603050405020304" pitchFamily="18" charset="0"/>
                    </a:rPr>
                    <a:t> </a:t>
                  </a:r>
                </a:p>
                <a:p>
                  <a:pPr>
                    <a:spcBef>
                      <a:spcPct val="0"/>
                    </a:spcBef>
                    <a:buClrTx/>
                    <a:buFontTx/>
                    <a:buNone/>
                  </a:pPr>
                  <a:endParaRPr lang="es-MX" altLang="en-US" sz="2400">
                    <a:latin typeface="Times New Roman" panose="02020603050405020304" pitchFamily="18" charset="0"/>
                  </a:endParaRPr>
                </a:p>
              </p:txBody>
            </p:sp>
            <p:sp>
              <p:nvSpPr>
                <p:cNvPr id="45123" name="Rectangle 13">
                  <a:extLst>
                    <a:ext uri="{FF2B5EF4-FFF2-40B4-BE49-F238E27FC236}">
                      <a16:creationId xmlns:a16="http://schemas.microsoft.com/office/drawing/2014/main" id="{5515D454-4754-4A32-8BE6-41852CBBFC8F}"/>
                    </a:ext>
                  </a:extLst>
                </p:cNvPr>
                <p:cNvSpPr>
                  <a:spLocks noChangeArrowheads="1"/>
                </p:cNvSpPr>
                <p:nvPr/>
              </p:nvSpPr>
              <p:spPr bwMode="auto">
                <a:xfrm>
                  <a:off x="0" y="1037"/>
                  <a:ext cx="1130" cy="615"/>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45065" name="Group 14">
                <a:extLst>
                  <a:ext uri="{FF2B5EF4-FFF2-40B4-BE49-F238E27FC236}">
                    <a16:creationId xmlns:a16="http://schemas.microsoft.com/office/drawing/2014/main" id="{D82ED4F0-E0FF-46F8-B31C-A11C9C87A2FA}"/>
                  </a:ext>
                </a:extLst>
              </p:cNvPr>
              <p:cNvGrpSpPr>
                <a:grpSpLocks/>
              </p:cNvGrpSpPr>
              <p:nvPr/>
            </p:nvGrpSpPr>
            <p:grpSpPr bwMode="auto">
              <a:xfrm>
                <a:off x="1130" y="1037"/>
                <a:ext cx="1094" cy="615"/>
                <a:chOff x="1130" y="1037"/>
                <a:chExt cx="1094" cy="615"/>
              </a:xfrm>
            </p:grpSpPr>
            <p:sp>
              <p:nvSpPr>
                <p:cNvPr id="45120" name="Rectangle 15">
                  <a:extLst>
                    <a:ext uri="{FF2B5EF4-FFF2-40B4-BE49-F238E27FC236}">
                      <a16:creationId xmlns:a16="http://schemas.microsoft.com/office/drawing/2014/main" id="{B1140D5C-CD99-4B94-95A6-456A8D4561E9}"/>
                    </a:ext>
                  </a:extLst>
                </p:cNvPr>
                <p:cNvSpPr>
                  <a:spLocks noChangeArrowheads="1"/>
                </p:cNvSpPr>
                <p:nvPr/>
              </p:nvSpPr>
              <p:spPr bwMode="auto">
                <a:xfrm>
                  <a:off x="1173" y="1037"/>
                  <a:ext cx="1008" cy="61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Lst>
                    <a:defRPr sz="3200">
                      <a:solidFill>
                        <a:schemeClr val="tx1"/>
                      </a:solidFill>
                      <a:latin typeface="Garamond" panose="02020404030301010803" pitchFamily="18" charset="0"/>
                    </a:defRPr>
                  </a:lvl1pPr>
                  <a:lvl2pPr marL="742950" indent="-285750">
                    <a:spcBef>
                      <a:spcPct val="20000"/>
                    </a:spcBef>
                    <a:buChar char="–"/>
                    <a:tabLst>
                      <a:tab pos="-57150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Lst>
                    <a:defRPr sz="2400">
                      <a:solidFill>
                        <a:schemeClr val="tx1"/>
                      </a:solidFill>
                      <a:latin typeface="Garamond" panose="02020404030301010803" pitchFamily="18" charset="0"/>
                    </a:defRPr>
                  </a:lvl3pPr>
                  <a:lvl4pPr marL="1600200" indent="-228600">
                    <a:spcBef>
                      <a:spcPct val="20000"/>
                    </a:spcBef>
                    <a:buChar char="–"/>
                    <a:tabLst>
                      <a:tab pos="-57150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9pPr>
                </a:lstStyle>
                <a:p>
                  <a:pPr eaLnBrk="1" hangingPunct="1">
                    <a:spcBef>
                      <a:spcPct val="0"/>
                    </a:spcBef>
                    <a:buClrTx/>
                    <a:buFontTx/>
                    <a:buNone/>
                  </a:pPr>
                  <a:r>
                    <a:rPr lang="es-MX" altLang="en-US" sz="1600" b="1">
                      <a:solidFill>
                        <a:srgbClr val="FFFF66"/>
                      </a:solidFill>
                      <a:latin typeface="Book Antiqua" panose="02040602050305030304" pitchFamily="18" charset="0"/>
                      <a:cs typeface="Times New Roman" panose="02020603050405020304" pitchFamily="18" charset="0"/>
                    </a:rPr>
                    <a:t>Herod tried to kill him</a:t>
                  </a:r>
                </a:p>
                <a:p>
                  <a:pPr>
                    <a:spcBef>
                      <a:spcPct val="0"/>
                    </a:spcBef>
                    <a:buClrTx/>
                    <a:buFontTx/>
                    <a:buNone/>
                  </a:pPr>
                  <a:endParaRPr lang="es-MX" altLang="en-US" sz="2400">
                    <a:latin typeface="Times New Roman" panose="02020603050405020304" pitchFamily="18" charset="0"/>
                  </a:endParaRPr>
                </a:p>
              </p:txBody>
            </p:sp>
            <p:sp>
              <p:nvSpPr>
                <p:cNvPr id="45121" name="Rectangle 16">
                  <a:extLst>
                    <a:ext uri="{FF2B5EF4-FFF2-40B4-BE49-F238E27FC236}">
                      <a16:creationId xmlns:a16="http://schemas.microsoft.com/office/drawing/2014/main" id="{4D0B341D-B73B-4C8B-8384-4DE30357A05D}"/>
                    </a:ext>
                  </a:extLst>
                </p:cNvPr>
                <p:cNvSpPr>
                  <a:spLocks noChangeArrowheads="1"/>
                </p:cNvSpPr>
                <p:nvPr/>
              </p:nvSpPr>
              <p:spPr bwMode="auto">
                <a:xfrm>
                  <a:off x="1130" y="1037"/>
                  <a:ext cx="1094" cy="615"/>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45066" name="Group 17">
                <a:extLst>
                  <a:ext uri="{FF2B5EF4-FFF2-40B4-BE49-F238E27FC236}">
                    <a16:creationId xmlns:a16="http://schemas.microsoft.com/office/drawing/2014/main" id="{B7C8B927-C7AA-41AA-8B37-CA74A4ECB95B}"/>
                  </a:ext>
                </a:extLst>
              </p:cNvPr>
              <p:cNvGrpSpPr>
                <a:grpSpLocks/>
              </p:cNvGrpSpPr>
              <p:nvPr/>
            </p:nvGrpSpPr>
            <p:grpSpPr bwMode="auto">
              <a:xfrm>
                <a:off x="0" y="1652"/>
                <a:ext cx="1130" cy="500"/>
                <a:chOff x="0" y="1652"/>
                <a:chExt cx="1130" cy="500"/>
              </a:xfrm>
            </p:grpSpPr>
            <p:sp>
              <p:nvSpPr>
                <p:cNvPr id="45118" name="Rectangle 18">
                  <a:extLst>
                    <a:ext uri="{FF2B5EF4-FFF2-40B4-BE49-F238E27FC236}">
                      <a16:creationId xmlns:a16="http://schemas.microsoft.com/office/drawing/2014/main" id="{DFAD4FF6-F802-40E1-9BC3-38D72D120A22}"/>
                    </a:ext>
                  </a:extLst>
                </p:cNvPr>
                <p:cNvSpPr>
                  <a:spLocks noChangeArrowheads="1"/>
                </p:cNvSpPr>
                <p:nvPr/>
              </p:nvSpPr>
              <p:spPr bwMode="auto">
                <a:xfrm>
                  <a:off x="43" y="1652"/>
                  <a:ext cx="1044" cy="5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Lst>
                    <a:defRPr sz="3200">
                      <a:solidFill>
                        <a:schemeClr val="tx1"/>
                      </a:solidFill>
                      <a:latin typeface="Garamond" panose="02020404030301010803" pitchFamily="18" charset="0"/>
                    </a:defRPr>
                  </a:lvl1pPr>
                  <a:lvl2pPr marL="742950" indent="-285750">
                    <a:spcBef>
                      <a:spcPct val="20000"/>
                    </a:spcBef>
                    <a:buChar char="–"/>
                    <a:tabLst>
                      <a:tab pos="-57150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Lst>
                    <a:defRPr sz="2400">
                      <a:solidFill>
                        <a:schemeClr val="tx1"/>
                      </a:solidFill>
                      <a:latin typeface="Garamond" panose="02020404030301010803" pitchFamily="18" charset="0"/>
                    </a:defRPr>
                  </a:lvl3pPr>
                  <a:lvl4pPr marL="1600200" indent="-228600">
                    <a:spcBef>
                      <a:spcPct val="20000"/>
                    </a:spcBef>
                    <a:buChar char="–"/>
                    <a:tabLst>
                      <a:tab pos="-57150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9pPr>
                </a:lstStyle>
                <a:p>
                  <a:pPr eaLnBrk="1" hangingPunct="1">
                    <a:spcBef>
                      <a:spcPct val="0"/>
                    </a:spcBef>
                    <a:buClrTx/>
                    <a:buFontTx/>
                    <a:buNone/>
                  </a:pPr>
                  <a:r>
                    <a:rPr lang="es-MX" altLang="en-US" sz="1600" b="1">
                      <a:solidFill>
                        <a:srgbClr val="FFFF66"/>
                      </a:solidFill>
                      <a:latin typeface="Book Antiqua" panose="02040602050305030304" pitchFamily="18" charset="0"/>
                      <a:cs typeface="Times New Roman" panose="02020603050405020304" pitchFamily="18" charset="0"/>
                    </a:rPr>
                    <a:t>Called by God to leave Egypt</a:t>
                  </a:r>
                </a:p>
                <a:p>
                  <a:pPr>
                    <a:spcBef>
                      <a:spcPct val="0"/>
                    </a:spcBef>
                    <a:buClrTx/>
                    <a:buFontTx/>
                    <a:buNone/>
                  </a:pPr>
                  <a:endParaRPr lang="es-MX" altLang="en-US" sz="2400">
                    <a:latin typeface="Times New Roman" panose="02020603050405020304" pitchFamily="18" charset="0"/>
                  </a:endParaRPr>
                </a:p>
              </p:txBody>
            </p:sp>
            <p:sp>
              <p:nvSpPr>
                <p:cNvPr id="45119" name="Rectangle 19">
                  <a:extLst>
                    <a:ext uri="{FF2B5EF4-FFF2-40B4-BE49-F238E27FC236}">
                      <a16:creationId xmlns:a16="http://schemas.microsoft.com/office/drawing/2014/main" id="{B07104F9-7E0B-468A-AF64-5B07C44011B1}"/>
                    </a:ext>
                  </a:extLst>
                </p:cNvPr>
                <p:cNvSpPr>
                  <a:spLocks noChangeArrowheads="1"/>
                </p:cNvSpPr>
                <p:nvPr/>
              </p:nvSpPr>
              <p:spPr bwMode="auto">
                <a:xfrm>
                  <a:off x="0" y="1652"/>
                  <a:ext cx="1130" cy="500"/>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45067" name="Group 20">
                <a:extLst>
                  <a:ext uri="{FF2B5EF4-FFF2-40B4-BE49-F238E27FC236}">
                    <a16:creationId xmlns:a16="http://schemas.microsoft.com/office/drawing/2014/main" id="{72088D23-B0BF-4E75-8FFC-8929BCDF2269}"/>
                  </a:ext>
                </a:extLst>
              </p:cNvPr>
              <p:cNvGrpSpPr>
                <a:grpSpLocks/>
              </p:cNvGrpSpPr>
              <p:nvPr/>
            </p:nvGrpSpPr>
            <p:grpSpPr bwMode="auto">
              <a:xfrm>
                <a:off x="1130" y="1652"/>
                <a:ext cx="1094" cy="500"/>
                <a:chOff x="1130" y="1652"/>
                <a:chExt cx="1094" cy="500"/>
              </a:xfrm>
            </p:grpSpPr>
            <p:sp>
              <p:nvSpPr>
                <p:cNvPr id="45116" name="Rectangle 21">
                  <a:extLst>
                    <a:ext uri="{FF2B5EF4-FFF2-40B4-BE49-F238E27FC236}">
                      <a16:creationId xmlns:a16="http://schemas.microsoft.com/office/drawing/2014/main" id="{97AE776D-156A-465B-9D56-B0105AD6BB1E}"/>
                    </a:ext>
                  </a:extLst>
                </p:cNvPr>
                <p:cNvSpPr>
                  <a:spLocks noChangeArrowheads="1"/>
                </p:cNvSpPr>
                <p:nvPr/>
              </p:nvSpPr>
              <p:spPr bwMode="auto">
                <a:xfrm>
                  <a:off x="1173" y="1652"/>
                  <a:ext cx="1008" cy="5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Lst>
                    <a:defRPr sz="3200">
                      <a:solidFill>
                        <a:schemeClr val="tx1"/>
                      </a:solidFill>
                      <a:latin typeface="Garamond" panose="02020404030301010803" pitchFamily="18" charset="0"/>
                    </a:defRPr>
                  </a:lvl1pPr>
                  <a:lvl2pPr marL="742950" indent="-285750">
                    <a:spcBef>
                      <a:spcPct val="20000"/>
                    </a:spcBef>
                    <a:buChar char="–"/>
                    <a:tabLst>
                      <a:tab pos="-57150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Lst>
                    <a:defRPr sz="2400">
                      <a:solidFill>
                        <a:schemeClr val="tx1"/>
                      </a:solidFill>
                      <a:latin typeface="Garamond" panose="02020404030301010803" pitchFamily="18" charset="0"/>
                    </a:defRPr>
                  </a:lvl3pPr>
                  <a:lvl4pPr marL="1600200" indent="-228600">
                    <a:spcBef>
                      <a:spcPct val="20000"/>
                    </a:spcBef>
                    <a:buChar char="–"/>
                    <a:tabLst>
                      <a:tab pos="-57150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9pPr>
                </a:lstStyle>
                <a:p>
                  <a:pPr eaLnBrk="1" hangingPunct="1">
                    <a:spcBef>
                      <a:spcPct val="0"/>
                    </a:spcBef>
                    <a:buClrTx/>
                    <a:buFontTx/>
                    <a:buNone/>
                  </a:pPr>
                  <a:r>
                    <a:rPr lang="es-MX" altLang="en-US" sz="1600" b="1">
                      <a:solidFill>
                        <a:srgbClr val="FFFF66"/>
                      </a:solidFill>
                      <a:latin typeface="Book Antiqua" panose="02040602050305030304" pitchFamily="18" charset="0"/>
                      <a:cs typeface="Times New Roman" panose="02020603050405020304" pitchFamily="18" charset="0"/>
                    </a:rPr>
                    <a:t>Carried out of Egypt</a:t>
                  </a:r>
                  <a:endParaRPr lang="es-MX" altLang="en-US" sz="1600" b="1" i="1">
                    <a:solidFill>
                      <a:srgbClr val="FFFF66"/>
                    </a:solidFill>
                    <a:latin typeface="Book Antiqua" panose="02040602050305030304" pitchFamily="18" charset="0"/>
                    <a:cs typeface="Times New Roman" panose="02020603050405020304" pitchFamily="18" charset="0"/>
                  </a:endParaRPr>
                </a:p>
                <a:p>
                  <a:pPr>
                    <a:spcBef>
                      <a:spcPct val="0"/>
                    </a:spcBef>
                    <a:buClrTx/>
                    <a:buFontTx/>
                    <a:buNone/>
                  </a:pPr>
                  <a:endParaRPr lang="es-MX" altLang="en-US" sz="1600" b="1">
                    <a:solidFill>
                      <a:srgbClr val="FFFF66"/>
                    </a:solidFill>
                    <a:latin typeface="Book Antiqua" panose="02040602050305030304" pitchFamily="18" charset="0"/>
                  </a:endParaRPr>
                </a:p>
              </p:txBody>
            </p:sp>
            <p:sp>
              <p:nvSpPr>
                <p:cNvPr id="45117" name="Rectangle 22">
                  <a:extLst>
                    <a:ext uri="{FF2B5EF4-FFF2-40B4-BE49-F238E27FC236}">
                      <a16:creationId xmlns:a16="http://schemas.microsoft.com/office/drawing/2014/main" id="{1019DC48-C3B6-4722-BA86-7995F952BE59}"/>
                    </a:ext>
                  </a:extLst>
                </p:cNvPr>
                <p:cNvSpPr>
                  <a:spLocks noChangeArrowheads="1"/>
                </p:cNvSpPr>
                <p:nvPr/>
              </p:nvSpPr>
              <p:spPr bwMode="auto">
                <a:xfrm>
                  <a:off x="1130" y="1652"/>
                  <a:ext cx="1094" cy="500"/>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45068" name="Group 23">
                <a:extLst>
                  <a:ext uri="{FF2B5EF4-FFF2-40B4-BE49-F238E27FC236}">
                    <a16:creationId xmlns:a16="http://schemas.microsoft.com/office/drawing/2014/main" id="{EF1A3EAC-482C-4BFB-81E1-32C9F1983160}"/>
                  </a:ext>
                </a:extLst>
              </p:cNvPr>
              <p:cNvGrpSpPr>
                <a:grpSpLocks/>
              </p:cNvGrpSpPr>
              <p:nvPr/>
            </p:nvGrpSpPr>
            <p:grpSpPr bwMode="auto">
              <a:xfrm>
                <a:off x="0" y="2152"/>
                <a:ext cx="1130" cy="606"/>
                <a:chOff x="0" y="2152"/>
                <a:chExt cx="1130" cy="606"/>
              </a:xfrm>
            </p:grpSpPr>
            <p:sp>
              <p:nvSpPr>
                <p:cNvPr id="45114" name="Rectangle 24">
                  <a:extLst>
                    <a:ext uri="{FF2B5EF4-FFF2-40B4-BE49-F238E27FC236}">
                      <a16:creationId xmlns:a16="http://schemas.microsoft.com/office/drawing/2014/main" id="{6C04A0B0-5A01-4762-A1FA-21787289B136}"/>
                    </a:ext>
                  </a:extLst>
                </p:cNvPr>
                <p:cNvSpPr>
                  <a:spLocks noChangeArrowheads="1"/>
                </p:cNvSpPr>
                <p:nvPr/>
              </p:nvSpPr>
              <p:spPr bwMode="auto">
                <a:xfrm>
                  <a:off x="43" y="2152"/>
                  <a:ext cx="1044" cy="606"/>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Lst>
                    <a:defRPr sz="3200">
                      <a:solidFill>
                        <a:schemeClr val="tx1"/>
                      </a:solidFill>
                      <a:latin typeface="Garamond" panose="02020404030301010803" pitchFamily="18" charset="0"/>
                    </a:defRPr>
                  </a:lvl1pPr>
                  <a:lvl2pPr marL="742950" indent="-285750">
                    <a:spcBef>
                      <a:spcPct val="20000"/>
                    </a:spcBef>
                    <a:buChar char="–"/>
                    <a:tabLst>
                      <a:tab pos="-57150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Lst>
                    <a:defRPr sz="2400">
                      <a:solidFill>
                        <a:schemeClr val="tx1"/>
                      </a:solidFill>
                      <a:latin typeface="Garamond" panose="02020404030301010803" pitchFamily="18" charset="0"/>
                    </a:defRPr>
                  </a:lvl3pPr>
                  <a:lvl4pPr marL="1600200" indent="-228600">
                    <a:spcBef>
                      <a:spcPct val="20000"/>
                    </a:spcBef>
                    <a:buChar char="–"/>
                    <a:tabLst>
                      <a:tab pos="-57150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9pPr>
                </a:lstStyle>
                <a:p>
                  <a:pPr eaLnBrk="1" hangingPunct="1">
                    <a:spcBef>
                      <a:spcPct val="0"/>
                    </a:spcBef>
                    <a:buClrTx/>
                    <a:buFontTx/>
                    <a:buNone/>
                  </a:pPr>
                  <a:r>
                    <a:rPr lang="es-MX" altLang="en-US" sz="1600" b="1">
                      <a:solidFill>
                        <a:srgbClr val="FFFF66"/>
                      </a:solidFill>
                      <a:latin typeface="Book Antiqua" panose="02040602050305030304" pitchFamily="18" charset="0"/>
                      <a:cs typeface="Times New Roman" panose="02020603050405020304" pitchFamily="18" charset="0"/>
                    </a:rPr>
                    <a:t>Forty years in the wilderness to prepare por his ministry</a:t>
                  </a:r>
                </a:p>
                <a:p>
                  <a:pPr>
                    <a:spcBef>
                      <a:spcPct val="0"/>
                    </a:spcBef>
                    <a:buClrTx/>
                    <a:buFontTx/>
                    <a:buNone/>
                  </a:pPr>
                  <a:endParaRPr lang="es-MX" altLang="en-US" sz="2400">
                    <a:latin typeface="Times New Roman" panose="02020603050405020304" pitchFamily="18" charset="0"/>
                  </a:endParaRPr>
                </a:p>
              </p:txBody>
            </p:sp>
            <p:sp>
              <p:nvSpPr>
                <p:cNvPr id="45115" name="Rectangle 25">
                  <a:extLst>
                    <a:ext uri="{FF2B5EF4-FFF2-40B4-BE49-F238E27FC236}">
                      <a16:creationId xmlns:a16="http://schemas.microsoft.com/office/drawing/2014/main" id="{A268F168-0D60-4BFD-BAE8-5A68B7F0D178}"/>
                    </a:ext>
                  </a:extLst>
                </p:cNvPr>
                <p:cNvSpPr>
                  <a:spLocks noChangeArrowheads="1"/>
                </p:cNvSpPr>
                <p:nvPr/>
              </p:nvSpPr>
              <p:spPr bwMode="auto">
                <a:xfrm>
                  <a:off x="0" y="2152"/>
                  <a:ext cx="1130" cy="606"/>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45069" name="Group 26">
                <a:extLst>
                  <a:ext uri="{FF2B5EF4-FFF2-40B4-BE49-F238E27FC236}">
                    <a16:creationId xmlns:a16="http://schemas.microsoft.com/office/drawing/2014/main" id="{96C5A669-E13A-40D3-8290-D6A650D58C7D}"/>
                  </a:ext>
                </a:extLst>
              </p:cNvPr>
              <p:cNvGrpSpPr>
                <a:grpSpLocks/>
              </p:cNvGrpSpPr>
              <p:nvPr/>
            </p:nvGrpSpPr>
            <p:grpSpPr bwMode="auto">
              <a:xfrm>
                <a:off x="1130" y="2152"/>
                <a:ext cx="1094" cy="606"/>
                <a:chOff x="1130" y="2152"/>
                <a:chExt cx="1094" cy="606"/>
              </a:xfrm>
            </p:grpSpPr>
            <p:sp>
              <p:nvSpPr>
                <p:cNvPr id="45112" name="Rectangle 27">
                  <a:extLst>
                    <a:ext uri="{FF2B5EF4-FFF2-40B4-BE49-F238E27FC236}">
                      <a16:creationId xmlns:a16="http://schemas.microsoft.com/office/drawing/2014/main" id="{A486CF1B-E911-48C2-B198-D7F48BC4832D}"/>
                    </a:ext>
                  </a:extLst>
                </p:cNvPr>
                <p:cNvSpPr>
                  <a:spLocks noChangeArrowheads="1"/>
                </p:cNvSpPr>
                <p:nvPr/>
              </p:nvSpPr>
              <p:spPr bwMode="auto">
                <a:xfrm>
                  <a:off x="1173" y="2152"/>
                  <a:ext cx="1008" cy="606"/>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Lst>
                    <a:defRPr sz="3200">
                      <a:solidFill>
                        <a:schemeClr val="tx1"/>
                      </a:solidFill>
                      <a:latin typeface="Garamond" panose="02020404030301010803" pitchFamily="18" charset="0"/>
                    </a:defRPr>
                  </a:lvl1pPr>
                  <a:lvl2pPr marL="742950" indent="-285750">
                    <a:spcBef>
                      <a:spcPct val="20000"/>
                    </a:spcBef>
                    <a:buChar char="–"/>
                    <a:tabLst>
                      <a:tab pos="-57150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Lst>
                    <a:defRPr sz="2400">
                      <a:solidFill>
                        <a:schemeClr val="tx1"/>
                      </a:solidFill>
                      <a:latin typeface="Garamond" panose="02020404030301010803" pitchFamily="18" charset="0"/>
                    </a:defRPr>
                  </a:lvl3pPr>
                  <a:lvl4pPr marL="1600200" indent="-228600">
                    <a:spcBef>
                      <a:spcPct val="20000"/>
                    </a:spcBef>
                    <a:buChar char="–"/>
                    <a:tabLst>
                      <a:tab pos="-57150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9pPr>
                </a:lstStyle>
                <a:p>
                  <a:pPr eaLnBrk="1" hangingPunct="1">
                    <a:spcBef>
                      <a:spcPct val="0"/>
                    </a:spcBef>
                    <a:buClrTx/>
                    <a:buFontTx/>
                    <a:buNone/>
                  </a:pPr>
                  <a:r>
                    <a:rPr lang="es-MX" altLang="en-US" sz="1600" b="1">
                      <a:solidFill>
                        <a:srgbClr val="FFFF66"/>
                      </a:solidFill>
                      <a:latin typeface="Book Antiqua" panose="02040602050305030304" pitchFamily="18" charset="0"/>
                      <a:cs typeface="Times New Roman" panose="02020603050405020304" pitchFamily="18" charset="0"/>
                    </a:rPr>
                    <a:t>Forty days in the wilderness to prepare for his ministry</a:t>
                  </a:r>
                  <a:endParaRPr lang="es-MX" altLang="en-US" sz="1600" b="1" i="1">
                    <a:solidFill>
                      <a:srgbClr val="FFFF66"/>
                    </a:solidFill>
                    <a:latin typeface="Book Antiqua" panose="02040602050305030304" pitchFamily="18" charset="0"/>
                    <a:cs typeface="Times New Roman" panose="02020603050405020304" pitchFamily="18" charset="0"/>
                  </a:endParaRPr>
                </a:p>
                <a:p>
                  <a:pPr>
                    <a:spcBef>
                      <a:spcPct val="0"/>
                    </a:spcBef>
                    <a:buClrTx/>
                    <a:buFontTx/>
                    <a:buNone/>
                  </a:pPr>
                  <a:endParaRPr lang="es-MX" altLang="en-US" sz="1600" b="1">
                    <a:solidFill>
                      <a:srgbClr val="FFFF66"/>
                    </a:solidFill>
                    <a:latin typeface="Book Antiqua" panose="02040602050305030304" pitchFamily="18" charset="0"/>
                  </a:endParaRPr>
                </a:p>
              </p:txBody>
            </p:sp>
            <p:sp>
              <p:nvSpPr>
                <p:cNvPr id="45113" name="Rectangle 28">
                  <a:extLst>
                    <a:ext uri="{FF2B5EF4-FFF2-40B4-BE49-F238E27FC236}">
                      <a16:creationId xmlns:a16="http://schemas.microsoft.com/office/drawing/2014/main" id="{A35390E5-DF45-4C4C-9CAD-AC5EDF4D2D77}"/>
                    </a:ext>
                  </a:extLst>
                </p:cNvPr>
                <p:cNvSpPr>
                  <a:spLocks noChangeArrowheads="1"/>
                </p:cNvSpPr>
                <p:nvPr/>
              </p:nvSpPr>
              <p:spPr bwMode="auto">
                <a:xfrm>
                  <a:off x="1130" y="2152"/>
                  <a:ext cx="1094" cy="606"/>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45070" name="Group 29">
                <a:extLst>
                  <a:ext uri="{FF2B5EF4-FFF2-40B4-BE49-F238E27FC236}">
                    <a16:creationId xmlns:a16="http://schemas.microsoft.com/office/drawing/2014/main" id="{2EA8ABD4-2657-476E-AF10-D7D4B273A9BA}"/>
                  </a:ext>
                </a:extLst>
              </p:cNvPr>
              <p:cNvGrpSpPr>
                <a:grpSpLocks/>
              </p:cNvGrpSpPr>
              <p:nvPr/>
            </p:nvGrpSpPr>
            <p:grpSpPr bwMode="auto">
              <a:xfrm>
                <a:off x="0" y="2758"/>
                <a:ext cx="1130" cy="606"/>
                <a:chOff x="0" y="2758"/>
                <a:chExt cx="1130" cy="606"/>
              </a:xfrm>
            </p:grpSpPr>
            <p:sp>
              <p:nvSpPr>
                <p:cNvPr id="45110" name="Rectangle 30">
                  <a:extLst>
                    <a:ext uri="{FF2B5EF4-FFF2-40B4-BE49-F238E27FC236}">
                      <a16:creationId xmlns:a16="http://schemas.microsoft.com/office/drawing/2014/main" id="{07DDA02C-32B7-4DF0-9694-DC728AE0C6AB}"/>
                    </a:ext>
                  </a:extLst>
                </p:cNvPr>
                <p:cNvSpPr>
                  <a:spLocks noChangeArrowheads="1"/>
                </p:cNvSpPr>
                <p:nvPr/>
              </p:nvSpPr>
              <p:spPr bwMode="auto">
                <a:xfrm>
                  <a:off x="43" y="2758"/>
                  <a:ext cx="1044" cy="606"/>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Lst>
                    <a:defRPr sz="3200">
                      <a:solidFill>
                        <a:schemeClr val="tx1"/>
                      </a:solidFill>
                      <a:latin typeface="Garamond" panose="02020404030301010803" pitchFamily="18" charset="0"/>
                    </a:defRPr>
                  </a:lvl1pPr>
                  <a:lvl2pPr marL="742950" indent="-285750">
                    <a:spcBef>
                      <a:spcPct val="20000"/>
                    </a:spcBef>
                    <a:buChar char="–"/>
                    <a:tabLst>
                      <a:tab pos="-57150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Lst>
                    <a:defRPr sz="2400">
                      <a:solidFill>
                        <a:schemeClr val="tx1"/>
                      </a:solidFill>
                      <a:latin typeface="Garamond" panose="02020404030301010803" pitchFamily="18" charset="0"/>
                    </a:defRPr>
                  </a:lvl3pPr>
                  <a:lvl4pPr marL="1600200" indent="-228600">
                    <a:spcBef>
                      <a:spcPct val="20000"/>
                    </a:spcBef>
                    <a:buChar char="–"/>
                    <a:tabLst>
                      <a:tab pos="-57150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9pPr>
                </a:lstStyle>
                <a:p>
                  <a:pPr eaLnBrk="1" hangingPunct="1">
                    <a:spcBef>
                      <a:spcPct val="0"/>
                    </a:spcBef>
                    <a:buClrTx/>
                    <a:buFontTx/>
                    <a:buNone/>
                  </a:pPr>
                  <a:r>
                    <a:rPr lang="es-MX" altLang="en-US" sz="1600" b="1">
                      <a:solidFill>
                        <a:srgbClr val="FFFF66"/>
                      </a:solidFill>
                      <a:latin typeface="Book Antiqua" panose="02040602050305030304" pitchFamily="18" charset="0"/>
                      <a:cs typeface="Times New Roman" panose="02020603050405020304" pitchFamily="18" charset="0"/>
                    </a:rPr>
                    <a:t>Left his position with the king of Egypt to dwell with the Jews</a:t>
                  </a:r>
                  <a:endParaRPr lang="es-MX" altLang="en-US" sz="1600" b="1" i="1">
                    <a:solidFill>
                      <a:srgbClr val="FFFF66"/>
                    </a:solidFill>
                    <a:latin typeface="Book Antiqua" panose="02040602050305030304" pitchFamily="18" charset="0"/>
                    <a:cs typeface="Times New Roman" panose="02020603050405020304" pitchFamily="18" charset="0"/>
                  </a:endParaRPr>
                </a:p>
                <a:p>
                  <a:pPr>
                    <a:spcBef>
                      <a:spcPct val="0"/>
                    </a:spcBef>
                    <a:buClrTx/>
                    <a:buFontTx/>
                    <a:buNone/>
                  </a:pPr>
                  <a:endParaRPr lang="es-MX" altLang="en-US" sz="1600" b="1">
                    <a:solidFill>
                      <a:srgbClr val="FFFF66"/>
                    </a:solidFill>
                    <a:latin typeface="Book Antiqua" panose="02040602050305030304" pitchFamily="18" charset="0"/>
                  </a:endParaRPr>
                </a:p>
              </p:txBody>
            </p:sp>
            <p:sp>
              <p:nvSpPr>
                <p:cNvPr id="45111" name="Rectangle 31">
                  <a:extLst>
                    <a:ext uri="{FF2B5EF4-FFF2-40B4-BE49-F238E27FC236}">
                      <a16:creationId xmlns:a16="http://schemas.microsoft.com/office/drawing/2014/main" id="{9C161F76-F0F1-4FF4-8E30-FB1CB73F8378}"/>
                    </a:ext>
                  </a:extLst>
                </p:cNvPr>
                <p:cNvSpPr>
                  <a:spLocks noChangeArrowheads="1"/>
                </p:cNvSpPr>
                <p:nvPr/>
              </p:nvSpPr>
              <p:spPr bwMode="auto">
                <a:xfrm>
                  <a:off x="0" y="2758"/>
                  <a:ext cx="1130" cy="606"/>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45071" name="Group 32">
                <a:extLst>
                  <a:ext uri="{FF2B5EF4-FFF2-40B4-BE49-F238E27FC236}">
                    <a16:creationId xmlns:a16="http://schemas.microsoft.com/office/drawing/2014/main" id="{86CF4A1E-4A6F-4CD7-86F9-175A4FEA6650}"/>
                  </a:ext>
                </a:extLst>
              </p:cNvPr>
              <p:cNvGrpSpPr>
                <a:grpSpLocks/>
              </p:cNvGrpSpPr>
              <p:nvPr/>
            </p:nvGrpSpPr>
            <p:grpSpPr bwMode="auto">
              <a:xfrm>
                <a:off x="1130" y="2758"/>
                <a:ext cx="1094" cy="606"/>
                <a:chOff x="1130" y="2758"/>
                <a:chExt cx="1094" cy="606"/>
              </a:xfrm>
            </p:grpSpPr>
            <p:sp>
              <p:nvSpPr>
                <p:cNvPr id="45108" name="Rectangle 33">
                  <a:extLst>
                    <a:ext uri="{FF2B5EF4-FFF2-40B4-BE49-F238E27FC236}">
                      <a16:creationId xmlns:a16="http://schemas.microsoft.com/office/drawing/2014/main" id="{A2C07845-BA73-43AB-84C2-619BCED5AAC7}"/>
                    </a:ext>
                  </a:extLst>
                </p:cNvPr>
                <p:cNvSpPr>
                  <a:spLocks noChangeArrowheads="1"/>
                </p:cNvSpPr>
                <p:nvPr/>
              </p:nvSpPr>
              <p:spPr bwMode="auto">
                <a:xfrm>
                  <a:off x="1173" y="2758"/>
                  <a:ext cx="1008" cy="606"/>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Lst>
                    <a:defRPr sz="3200">
                      <a:solidFill>
                        <a:schemeClr val="tx1"/>
                      </a:solidFill>
                      <a:latin typeface="Garamond" panose="02020404030301010803" pitchFamily="18" charset="0"/>
                    </a:defRPr>
                  </a:lvl1pPr>
                  <a:lvl2pPr marL="742950" indent="-285750">
                    <a:spcBef>
                      <a:spcPct val="20000"/>
                    </a:spcBef>
                    <a:buChar char="–"/>
                    <a:tabLst>
                      <a:tab pos="-57150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Lst>
                    <a:defRPr sz="2400">
                      <a:solidFill>
                        <a:schemeClr val="tx1"/>
                      </a:solidFill>
                      <a:latin typeface="Garamond" panose="02020404030301010803" pitchFamily="18" charset="0"/>
                    </a:defRPr>
                  </a:lvl3pPr>
                  <a:lvl4pPr marL="1600200" indent="-228600">
                    <a:spcBef>
                      <a:spcPct val="20000"/>
                    </a:spcBef>
                    <a:buChar char="–"/>
                    <a:tabLst>
                      <a:tab pos="-57150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9pPr>
                </a:lstStyle>
                <a:p>
                  <a:pPr eaLnBrk="1" hangingPunct="1">
                    <a:spcBef>
                      <a:spcPct val="0"/>
                    </a:spcBef>
                    <a:buClrTx/>
                    <a:buFontTx/>
                    <a:buNone/>
                  </a:pPr>
                  <a:r>
                    <a:rPr lang="es-MX" altLang="en-US" sz="1600" b="1">
                      <a:solidFill>
                        <a:srgbClr val="FFFF66"/>
                      </a:solidFill>
                      <a:latin typeface="Book Antiqua" panose="02040602050305030304" pitchFamily="18" charset="0"/>
                      <a:cs typeface="Times New Roman" panose="02020603050405020304" pitchFamily="18" charset="0"/>
                    </a:rPr>
                    <a:t>Left the right hand of the Father to life with the Jews</a:t>
                  </a:r>
                </a:p>
                <a:p>
                  <a:pPr>
                    <a:spcBef>
                      <a:spcPct val="0"/>
                    </a:spcBef>
                    <a:buClrTx/>
                    <a:buFontTx/>
                    <a:buNone/>
                  </a:pPr>
                  <a:endParaRPr lang="es-MX" altLang="en-US" sz="2400">
                    <a:latin typeface="Times New Roman" panose="02020603050405020304" pitchFamily="18" charset="0"/>
                  </a:endParaRPr>
                </a:p>
              </p:txBody>
            </p:sp>
            <p:sp>
              <p:nvSpPr>
                <p:cNvPr id="45109" name="Rectangle 34">
                  <a:extLst>
                    <a:ext uri="{FF2B5EF4-FFF2-40B4-BE49-F238E27FC236}">
                      <a16:creationId xmlns:a16="http://schemas.microsoft.com/office/drawing/2014/main" id="{651689AA-277F-47AC-95EE-F181BB31B0CC}"/>
                    </a:ext>
                  </a:extLst>
                </p:cNvPr>
                <p:cNvSpPr>
                  <a:spLocks noChangeArrowheads="1"/>
                </p:cNvSpPr>
                <p:nvPr/>
              </p:nvSpPr>
              <p:spPr bwMode="auto">
                <a:xfrm>
                  <a:off x="1130" y="2758"/>
                  <a:ext cx="1094" cy="606"/>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45072" name="Group 35">
                <a:extLst>
                  <a:ext uri="{FF2B5EF4-FFF2-40B4-BE49-F238E27FC236}">
                    <a16:creationId xmlns:a16="http://schemas.microsoft.com/office/drawing/2014/main" id="{93884DC1-67ED-464F-90F9-0F3831B8C0B0}"/>
                  </a:ext>
                </a:extLst>
              </p:cNvPr>
              <p:cNvGrpSpPr>
                <a:grpSpLocks/>
              </p:cNvGrpSpPr>
              <p:nvPr/>
            </p:nvGrpSpPr>
            <p:grpSpPr bwMode="auto">
              <a:xfrm>
                <a:off x="0" y="3364"/>
                <a:ext cx="1130" cy="500"/>
                <a:chOff x="0" y="3364"/>
                <a:chExt cx="1130" cy="500"/>
              </a:xfrm>
            </p:grpSpPr>
            <p:sp>
              <p:nvSpPr>
                <p:cNvPr id="45106" name="Rectangle 36">
                  <a:extLst>
                    <a:ext uri="{FF2B5EF4-FFF2-40B4-BE49-F238E27FC236}">
                      <a16:creationId xmlns:a16="http://schemas.microsoft.com/office/drawing/2014/main" id="{71A43D67-6603-4159-96E6-67E9348AA292}"/>
                    </a:ext>
                  </a:extLst>
                </p:cNvPr>
                <p:cNvSpPr>
                  <a:spLocks noChangeArrowheads="1"/>
                </p:cNvSpPr>
                <p:nvPr/>
              </p:nvSpPr>
              <p:spPr bwMode="auto">
                <a:xfrm>
                  <a:off x="43" y="3364"/>
                  <a:ext cx="1044" cy="5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Lst>
                    <a:defRPr sz="3200">
                      <a:solidFill>
                        <a:schemeClr val="tx1"/>
                      </a:solidFill>
                      <a:latin typeface="Garamond" panose="02020404030301010803" pitchFamily="18" charset="0"/>
                    </a:defRPr>
                  </a:lvl1pPr>
                  <a:lvl2pPr marL="742950" indent="-285750">
                    <a:spcBef>
                      <a:spcPct val="20000"/>
                    </a:spcBef>
                    <a:buChar char="–"/>
                    <a:tabLst>
                      <a:tab pos="-57150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Lst>
                    <a:defRPr sz="2400">
                      <a:solidFill>
                        <a:schemeClr val="tx1"/>
                      </a:solidFill>
                      <a:latin typeface="Garamond" panose="02020404030301010803" pitchFamily="18" charset="0"/>
                    </a:defRPr>
                  </a:lvl3pPr>
                  <a:lvl4pPr marL="1600200" indent="-228600">
                    <a:spcBef>
                      <a:spcPct val="20000"/>
                    </a:spcBef>
                    <a:buChar char="–"/>
                    <a:tabLst>
                      <a:tab pos="-57150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9pPr>
                </a:lstStyle>
                <a:p>
                  <a:pPr eaLnBrk="1" hangingPunct="1">
                    <a:spcBef>
                      <a:spcPct val="0"/>
                    </a:spcBef>
                    <a:buClrTx/>
                    <a:buFontTx/>
                    <a:buNone/>
                  </a:pPr>
                  <a:r>
                    <a:rPr lang="es-MX" altLang="en-US" sz="1400" b="1">
                      <a:solidFill>
                        <a:srgbClr val="FFFF66"/>
                      </a:solidFill>
                      <a:latin typeface="Book Antiqua" panose="02040602050305030304" pitchFamily="18" charset="0"/>
                      <a:cs typeface="Times New Roman" panose="02020603050405020304" pitchFamily="18" charset="0"/>
                    </a:rPr>
                    <a:t>Led Israel out of slavery in Egypt</a:t>
                  </a:r>
                </a:p>
                <a:p>
                  <a:pPr>
                    <a:spcBef>
                      <a:spcPct val="0"/>
                    </a:spcBef>
                    <a:buClrTx/>
                    <a:buFontTx/>
                    <a:buNone/>
                  </a:pPr>
                  <a:endParaRPr lang="es-MX" altLang="en-US" sz="2400">
                    <a:latin typeface="Times New Roman" panose="02020603050405020304" pitchFamily="18" charset="0"/>
                  </a:endParaRPr>
                </a:p>
              </p:txBody>
            </p:sp>
            <p:sp>
              <p:nvSpPr>
                <p:cNvPr id="45107" name="Rectangle 37">
                  <a:extLst>
                    <a:ext uri="{FF2B5EF4-FFF2-40B4-BE49-F238E27FC236}">
                      <a16:creationId xmlns:a16="http://schemas.microsoft.com/office/drawing/2014/main" id="{30FB688F-86DC-4A67-9C19-ADD169B5251A}"/>
                    </a:ext>
                  </a:extLst>
                </p:cNvPr>
                <p:cNvSpPr>
                  <a:spLocks noChangeArrowheads="1"/>
                </p:cNvSpPr>
                <p:nvPr/>
              </p:nvSpPr>
              <p:spPr bwMode="auto">
                <a:xfrm>
                  <a:off x="0" y="3364"/>
                  <a:ext cx="1130" cy="500"/>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45073" name="Group 38">
                <a:extLst>
                  <a:ext uri="{FF2B5EF4-FFF2-40B4-BE49-F238E27FC236}">
                    <a16:creationId xmlns:a16="http://schemas.microsoft.com/office/drawing/2014/main" id="{DE2E4EF7-F6AC-4041-A2B2-7E767B071B4E}"/>
                  </a:ext>
                </a:extLst>
              </p:cNvPr>
              <p:cNvGrpSpPr>
                <a:grpSpLocks/>
              </p:cNvGrpSpPr>
              <p:nvPr/>
            </p:nvGrpSpPr>
            <p:grpSpPr bwMode="auto">
              <a:xfrm>
                <a:off x="1130" y="3364"/>
                <a:ext cx="1094" cy="500"/>
                <a:chOff x="1130" y="3364"/>
                <a:chExt cx="1094" cy="500"/>
              </a:xfrm>
            </p:grpSpPr>
            <p:sp>
              <p:nvSpPr>
                <p:cNvPr id="45104" name="Rectangle 39">
                  <a:extLst>
                    <a:ext uri="{FF2B5EF4-FFF2-40B4-BE49-F238E27FC236}">
                      <a16:creationId xmlns:a16="http://schemas.microsoft.com/office/drawing/2014/main" id="{A1448F25-4826-4605-A05E-7429964FF0C3}"/>
                    </a:ext>
                  </a:extLst>
                </p:cNvPr>
                <p:cNvSpPr>
                  <a:spLocks noChangeArrowheads="1"/>
                </p:cNvSpPr>
                <p:nvPr/>
              </p:nvSpPr>
              <p:spPr bwMode="auto">
                <a:xfrm>
                  <a:off x="1173" y="3364"/>
                  <a:ext cx="1008" cy="5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Lst>
                    <a:defRPr sz="3200">
                      <a:solidFill>
                        <a:schemeClr val="tx1"/>
                      </a:solidFill>
                      <a:latin typeface="Garamond" panose="02020404030301010803" pitchFamily="18" charset="0"/>
                    </a:defRPr>
                  </a:lvl1pPr>
                  <a:lvl2pPr marL="742950" indent="-285750">
                    <a:spcBef>
                      <a:spcPct val="20000"/>
                    </a:spcBef>
                    <a:buChar char="–"/>
                    <a:tabLst>
                      <a:tab pos="-57150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Lst>
                    <a:defRPr sz="2400">
                      <a:solidFill>
                        <a:schemeClr val="tx1"/>
                      </a:solidFill>
                      <a:latin typeface="Garamond" panose="02020404030301010803" pitchFamily="18" charset="0"/>
                    </a:defRPr>
                  </a:lvl3pPr>
                  <a:lvl4pPr marL="1600200" indent="-228600">
                    <a:spcBef>
                      <a:spcPct val="20000"/>
                    </a:spcBef>
                    <a:buChar char="–"/>
                    <a:tabLst>
                      <a:tab pos="-57150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9pPr>
                </a:lstStyle>
                <a:p>
                  <a:pPr eaLnBrk="1" hangingPunct="1">
                    <a:spcBef>
                      <a:spcPct val="0"/>
                    </a:spcBef>
                    <a:buClrTx/>
                    <a:buFontTx/>
                    <a:buNone/>
                  </a:pPr>
                  <a:r>
                    <a:rPr lang="es-MX" altLang="en-US" sz="1400" b="1">
                      <a:solidFill>
                        <a:srgbClr val="FFFF66"/>
                      </a:solidFill>
                      <a:latin typeface="Book Antiqua" panose="02040602050305030304" pitchFamily="18" charset="0"/>
                      <a:cs typeface="Times New Roman" panose="02020603050405020304" pitchFamily="18" charset="0"/>
                    </a:rPr>
                    <a:t>Leads Spiritual Israel out of sin</a:t>
                  </a:r>
                </a:p>
                <a:p>
                  <a:pPr>
                    <a:spcBef>
                      <a:spcPct val="0"/>
                    </a:spcBef>
                    <a:buClrTx/>
                    <a:buFontTx/>
                    <a:buNone/>
                  </a:pPr>
                  <a:endParaRPr lang="es-MX" altLang="en-US" sz="1400">
                    <a:latin typeface="Times New Roman" panose="02020603050405020304" pitchFamily="18" charset="0"/>
                  </a:endParaRPr>
                </a:p>
              </p:txBody>
            </p:sp>
            <p:sp>
              <p:nvSpPr>
                <p:cNvPr id="45105" name="Rectangle 40">
                  <a:extLst>
                    <a:ext uri="{FF2B5EF4-FFF2-40B4-BE49-F238E27FC236}">
                      <a16:creationId xmlns:a16="http://schemas.microsoft.com/office/drawing/2014/main" id="{99C0B18C-0E06-4CB3-BB9C-5EEFC4D15B37}"/>
                    </a:ext>
                  </a:extLst>
                </p:cNvPr>
                <p:cNvSpPr>
                  <a:spLocks noChangeArrowheads="1"/>
                </p:cNvSpPr>
                <p:nvPr/>
              </p:nvSpPr>
              <p:spPr bwMode="auto">
                <a:xfrm>
                  <a:off x="1130" y="3364"/>
                  <a:ext cx="1094" cy="500"/>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45074" name="Group 41">
                <a:extLst>
                  <a:ext uri="{FF2B5EF4-FFF2-40B4-BE49-F238E27FC236}">
                    <a16:creationId xmlns:a16="http://schemas.microsoft.com/office/drawing/2014/main" id="{F7A09C56-56EB-413B-BFBE-C7BEBE3924BB}"/>
                  </a:ext>
                </a:extLst>
              </p:cNvPr>
              <p:cNvGrpSpPr>
                <a:grpSpLocks/>
              </p:cNvGrpSpPr>
              <p:nvPr/>
            </p:nvGrpSpPr>
            <p:grpSpPr bwMode="auto">
              <a:xfrm>
                <a:off x="0" y="3864"/>
                <a:ext cx="1130" cy="615"/>
                <a:chOff x="0" y="3864"/>
                <a:chExt cx="1130" cy="615"/>
              </a:xfrm>
            </p:grpSpPr>
            <p:sp>
              <p:nvSpPr>
                <p:cNvPr id="45102" name="Rectangle 42">
                  <a:extLst>
                    <a:ext uri="{FF2B5EF4-FFF2-40B4-BE49-F238E27FC236}">
                      <a16:creationId xmlns:a16="http://schemas.microsoft.com/office/drawing/2014/main" id="{DEFF0AD2-0AEE-4313-95AF-CA0DA0283228}"/>
                    </a:ext>
                  </a:extLst>
                </p:cNvPr>
                <p:cNvSpPr>
                  <a:spLocks noChangeArrowheads="1"/>
                </p:cNvSpPr>
                <p:nvPr/>
              </p:nvSpPr>
              <p:spPr bwMode="auto">
                <a:xfrm>
                  <a:off x="43" y="3864"/>
                  <a:ext cx="1044" cy="61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Lst>
                    <a:defRPr sz="3200">
                      <a:solidFill>
                        <a:schemeClr val="tx1"/>
                      </a:solidFill>
                      <a:latin typeface="Garamond" panose="02020404030301010803" pitchFamily="18" charset="0"/>
                    </a:defRPr>
                  </a:lvl1pPr>
                  <a:lvl2pPr marL="742950" indent="-285750">
                    <a:spcBef>
                      <a:spcPct val="20000"/>
                    </a:spcBef>
                    <a:buChar char="–"/>
                    <a:tabLst>
                      <a:tab pos="-57150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Lst>
                    <a:defRPr sz="2400">
                      <a:solidFill>
                        <a:schemeClr val="tx1"/>
                      </a:solidFill>
                      <a:latin typeface="Garamond" panose="02020404030301010803" pitchFamily="18" charset="0"/>
                    </a:defRPr>
                  </a:lvl3pPr>
                  <a:lvl4pPr marL="1600200" indent="-228600">
                    <a:spcBef>
                      <a:spcPct val="20000"/>
                    </a:spcBef>
                    <a:buChar char="–"/>
                    <a:tabLst>
                      <a:tab pos="-57150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9pPr>
                </a:lstStyle>
                <a:p>
                  <a:pPr eaLnBrk="1" hangingPunct="1">
                    <a:spcBef>
                      <a:spcPct val="0"/>
                    </a:spcBef>
                    <a:buClrTx/>
                    <a:buFontTx/>
                    <a:buNone/>
                  </a:pPr>
                  <a:r>
                    <a:rPr lang="es-MX" altLang="en-US" sz="1600" b="1">
                      <a:solidFill>
                        <a:srgbClr val="FFFF66"/>
                      </a:solidFill>
                      <a:latin typeface="Book Antiqua" panose="02040602050305030304" pitchFamily="18" charset="0"/>
                      <a:cs typeface="Times New Roman" panose="02020603050405020304" pitchFamily="18" charset="0"/>
                    </a:rPr>
                    <a:t>Aaron prepared the way</a:t>
                  </a:r>
                  <a:endParaRPr lang="es-MX" altLang="en-US" sz="1600" b="1" i="1">
                    <a:solidFill>
                      <a:srgbClr val="FFFF66"/>
                    </a:solidFill>
                    <a:latin typeface="Book Antiqua" panose="02040602050305030304" pitchFamily="18" charset="0"/>
                    <a:cs typeface="Times New Roman" panose="02020603050405020304" pitchFamily="18" charset="0"/>
                  </a:endParaRPr>
                </a:p>
                <a:p>
                  <a:pPr>
                    <a:spcBef>
                      <a:spcPct val="0"/>
                    </a:spcBef>
                    <a:buClrTx/>
                    <a:buFontTx/>
                    <a:buNone/>
                  </a:pPr>
                  <a:r>
                    <a:rPr lang="es-MX" altLang="en-US" sz="1600" b="1" i="1">
                      <a:solidFill>
                        <a:srgbClr val="FFFF66"/>
                      </a:solidFill>
                      <a:latin typeface="Book Antiqua" panose="02040602050305030304" pitchFamily="18" charset="0"/>
                      <a:cs typeface="Times New Roman" panose="02020603050405020304" pitchFamily="18" charset="0"/>
                    </a:rPr>
                    <a:t> </a:t>
                  </a:r>
                </a:p>
                <a:p>
                  <a:pPr>
                    <a:spcBef>
                      <a:spcPct val="0"/>
                    </a:spcBef>
                    <a:buClrTx/>
                    <a:buFontTx/>
                    <a:buNone/>
                  </a:pPr>
                  <a:endParaRPr lang="es-MX" altLang="en-US" sz="1600" b="1">
                    <a:solidFill>
                      <a:srgbClr val="FFFF66"/>
                    </a:solidFill>
                    <a:latin typeface="Book Antiqua" panose="02040602050305030304" pitchFamily="18" charset="0"/>
                  </a:endParaRPr>
                </a:p>
              </p:txBody>
            </p:sp>
            <p:sp>
              <p:nvSpPr>
                <p:cNvPr id="45103" name="Rectangle 43">
                  <a:extLst>
                    <a:ext uri="{FF2B5EF4-FFF2-40B4-BE49-F238E27FC236}">
                      <a16:creationId xmlns:a16="http://schemas.microsoft.com/office/drawing/2014/main" id="{1FD96871-9133-45F4-89F8-593A74F19BB7}"/>
                    </a:ext>
                  </a:extLst>
                </p:cNvPr>
                <p:cNvSpPr>
                  <a:spLocks noChangeArrowheads="1"/>
                </p:cNvSpPr>
                <p:nvPr/>
              </p:nvSpPr>
              <p:spPr bwMode="auto">
                <a:xfrm>
                  <a:off x="0" y="3864"/>
                  <a:ext cx="1130" cy="615"/>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45075" name="Group 44">
                <a:extLst>
                  <a:ext uri="{FF2B5EF4-FFF2-40B4-BE49-F238E27FC236}">
                    <a16:creationId xmlns:a16="http://schemas.microsoft.com/office/drawing/2014/main" id="{9F07A3A5-4EA3-4760-9B9B-6B9935659DA2}"/>
                  </a:ext>
                </a:extLst>
              </p:cNvPr>
              <p:cNvGrpSpPr>
                <a:grpSpLocks/>
              </p:cNvGrpSpPr>
              <p:nvPr/>
            </p:nvGrpSpPr>
            <p:grpSpPr bwMode="auto">
              <a:xfrm>
                <a:off x="1130" y="3864"/>
                <a:ext cx="1094" cy="615"/>
                <a:chOff x="1130" y="3864"/>
                <a:chExt cx="1094" cy="615"/>
              </a:xfrm>
            </p:grpSpPr>
            <p:sp>
              <p:nvSpPr>
                <p:cNvPr id="45100" name="Rectangle 45">
                  <a:extLst>
                    <a:ext uri="{FF2B5EF4-FFF2-40B4-BE49-F238E27FC236}">
                      <a16:creationId xmlns:a16="http://schemas.microsoft.com/office/drawing/2014/main" id="{0A2E660E-DFF2-4B88-B405-FB2768E10965}"/>
                    </a:ext>
                  </a:extLst>
                </p:cNvPr>
                <p:cNvSpPr>
                  <a:spLocks noChangeArrowheads="1"/>
                </p:cNvSpPr>
                <p:nvPr/>
              </p:nvSpPr>
              <p:spPr bwMode="auto">
                <a:xfrm>
                  <a:off x="1173" y="3864"/>
                  <a:ext cx="1008" cy="61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Lst>
                    <a:defRPr sz="3200">
                      <a:solidFill>
                        <a:schemeClr val="tx1"/>
                      </a:solidFill>
                      <a:latin typeface="Garamond" panose="02020404030301010803" pitchFamily="18" charset="0"/>
                    </a:defRPr>
                  </a:lvl1pPr>
                  <a:lvl2pPr marL="742950" indent="-285750">
                    <a:spcBef>
                      <a:spcPct val="20000"/>
                    </a:spcBef>
                    <a:buChar char="–"/>
                    <a:tabLst>
                      <a:tab pos="-57150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Lst>
                    <a:defRPr sz="2400">
                      <a:solidFill>
                        <a:schemeClr val="tx1"/>
                      </a:solidFill>
                      <a:latin typeface="Garamond" panose="02020404030301010803" pitchFamily="18" charset="0"/>
                    </a:defRPr>
                  </a:lvl3pPr>
                  <a:lvl4pPr marL="1600200" indent="-228600">
                    <a:spcBef>
                      <a:spcPct val="20000"/>
                    </a:spcBef>
                    <a:buChar char="–"/>
                    <a:tabLst>
                      <a:tab pos="-57150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9pPr>
                </a:lstStyle>
                <a:p>
                  <a:pPr eaLnBrk="1" hangingPunct="1">
                    <a:spcBef>
                      <a:spcPct val="0"/>
                    </a:spcBef>
                    <a:buClrTx/>
                    <a:buFontTx/>
                    <a:buNone/>
                  </a:pPr>
                  <a:r>
                    <a:rPr lang="es-MX" altLang="en-US" sz="1600" b="1">
                      <a:solidFill>
                        <a:srgbClr val="FFFF66"/>
                      </a:solidFill>
                      <a:latin typeface="Book Antiqua" panose="02040602050305030304" pitchFamily="18" charset="0"/>
                      <a:cs typeface="Times New Roman" panose="02020603050405020304" pitchFamily="18" charset="0"/>
                    </a:rPr>
                    <a:t>John the Baptist prepared the way</a:t>
                  </a:r>
                  <a:endParaRPr lang="es-MX" altLang="en-US" sz="1600" b="1" i="1">
                    <a:solidFill>
                      <a:srgbClr val="FFFF66"/>
                    </a:solidFill>
                    <a:latin typeface="Book Antiqua" panose="02040602050305030304" pitchFamily="18" charset="0"/>
                    <a:cs typeface="Times New Roman" panose="02020603050405020304" pitchFamily="18" charset="0"/>
                  </a:endParaRPr>
                </a:p>
                <a:p>
                  <a:pPr>
                    <a:spcBef>
                      <a:spcPct val="0"/>
                    </a:spcBef>
                    <a:buClrTx/>
                    <a:buFontTx/>
                    <a:buNone/>
                  </a:pPr>
                  <a:endParaRPr lang="es-MX" altLang="en-US" sz="1600" b="1">
                    <a:solidFill>
                      <a:srgbClr val="FFFF66"/>
                    </a:solidFill>
                    <a:latin typeface="Book Antiqua" panose="02040602050305030304" pitchFamily="18" charset="0"/>
                  </a:endParaRPr>
                </a:p>
              </p:txBody>
            </p:sp>
            <p:sp>
              <p:nvSpPr>
                <p:cNvPr id="45101" name="Rectangle 46">
                  <a:extLst>
                    <a:ext uri="{FF2B5EF4-FFF2-40B4-BE49-F238E27FC236}">
                      <a16:creationId xmlns:a16="http://schemas.microsoft.com/office/drawing/2014/main" id="{2871D356-18EE-49C8-910B-C0807285D1CC}"/>
                    </a:ext>
                  </a:extLst>
                </p:cNvPr>
                <p:cNvSpPr>
                  <a:spLocks noChangeArrowheads="1"/>
                </p:cNvSpPr>
                <p:nvPr/>
              </p:nvSpPr>
              <p:spPr bwMode="auto">
                <a:xfrm>
                  <a:off x="1130" y="3864"/>
                  <a:ext cx="1094" cy="615"/>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45076" name="Group 47">
                <a:extLst>
                  <a:ext uri="{FF2B5EF4-FFF2-40B4-BE49-F238E27FC236}">
                    <a16:creationId xmlns:a16="http://schemas.microsoft.com/office/drawing/2014/main" id="{B93EEB14-B9A3-4C8F-BF24-10A0D33ED6C4}"/>
                  </a:ext>
                </a:extLst>
              </p:cNvPr>
              <p:cNvGrpSpPr>
                <a:grpSpLocks/>
              </p:cNvGrpSpPr>
              <p:nvPr/>
            </p:nvGrpSpPr>
            <p:grpSpPr bwMode="auto">
              <a:xfrm>
                <a:off x="0" y="4479"/>
                <a:ext cx="1130" cy="606"/>
                <a:chOff x="0" y="4479"/>
                <a:chExt cx="1130" cy="606"/>
              </a:xfrm>
            </p:grpSpPr>
            <p:sp>
              <p:nvSpPr>
                <p:cNvPr id="45098" name="Rectangle 48">
                  <a:extLst>
                    <a:ext uri="{FF2B5EF4-FFF2-40B4-BE49-F238E27FC236}">
                      <a16:creationId xmlns:a16="http://schemas.microsoft.com/office/drawing/2014/main" id="{79AA255D-7C19-445C-B272-C3FC8F4D553E}"/>
                    </a:ext>
                  </a:extLst>
                </p:cNvPr>
                <p:cNvSpPr>
                  <a:spLocks noChangeArrowheads="1"/>
                </p:cNvSpPr>
                <p:nvPr/>
              </p:nvSpPr>
              <p:spPr bwMode="auto">
                <a:xfrm>
                  <a:off x="43" y="4479"/>
                  <a:ext cx="1044" cy="606"/>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Lst>
                    <a:defRPr sz="3200">
                      <a:solidFill>
                        <a:schemeClr val="tx1"/>
                      </a:solidFill>
                      <a:latin typeface="Garamond" panose="02020404030301010803" pitchFamily="18" charset="0"/>
                    </a:defRPr>
                  </a:lvl1pPr>
                  <a:lvl2pPr marL="742950" indent="-285750">
                    <a:spcBef>
                      <a:spcPct val="20000"/>
                    </a:spcBef>
                    <a:buChar char="–"/>
                    <a:tabLst>
                      <a:tab pos="-57150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Lst>
                    <a:defRPr sz="2400">
                      <a:solidFill>
                        <a:schemeClr val="tx1"/>
                      </a:solidFill>
                      <a:latin typeface="Garamond" panose="02020404030301010803" pitchFamily="18" charset="0"/>
                    </a:defRPr>
                  </a:lvl3pPr>
                  <a:lvl4pPr marL="1600200" indent="-228600">
                    <a:spcBef>
                      <a:spcPct val="20000"/>
                    </a:spcBef>
                    <a:buChar char="–"/>
                    <a:tabLst>
                      <a:tab pos="-57150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9pPr>
                </a:lstStyle>
                <a:p>
                  <a:pPr eaLnBrk="1" hangingPunct="1">
                    <a:spcBef>
                      <a:spcPct val="0"/>
                    </a:spcBef>
                    <a:buClrTx/>
                    <a:buFontTx/>
                    <a:buNone/>
                  </a:pPr>
                  <a:r>
                    <a:rPr lang="es-MX" altLang="en-US" sz="1600" b="1">
                      <a:solidFill>
                        <a:srgbClr val="FFFF66"/>
                      </a:solidFill>
                      <a:latin typeface="Book Antiqua" panose="02040602050305030304" pitchFamily="18" charset="0"/>
                      <a:cs typeface="Times New Roman" panose="02020603050405020304" pitchFamily="18" charset="0"/>
                    </a:rPr>
                    <a:t>Baptized Israel in the Red Sea in order to free them</a:t>
                  </a:r>
                  <a:endParaRPr lang="es-MX" altLang="en-US" sz="1600" b="1" i="1">
                    <a:solidFill>
                      <a:srgbClr val="FFFF66"/>
                    </a:solidFill>
                    <a:latin typeface="Book Antiqua" panose="02040602050305030304" pitchFamily="18" charset="0"/>
                    <a:cs typeface="Times New Roman" panose="02020603050405020304" pitchFamily="18" charset="0"/>
                  </a:endParaRPr>
                </a:p>
                <a:p>
                  <a:pPr>
                    <a:spcBef>
                      <a:spcPct val="0"/>
                    </a:spcBef>
                    <a:buClrTx/>
                    <a:buFontTx/>
                    <a:buNone/>
                  </a:pPr>
                  <a:endParaRPr lang="es-MX" altLang="en-US" sz="1600" b="1">
                    <a:solidFill>
                      <a:srgbClr val="FFFF66"/>
                    </a:solidFill>
                    <a:latin typeface="Book Antiqua" panose="02040602050305030304" pitchFamily="18" charset="0"/>
                  </a:endParaRPr>
                </a:p>
              </p:txBody>
            </p:sp>
            <p:sp>
              <p:nvSpPr>
                <p:cNvPr id="45099" name="Rectangle 49">
                  <a:extLst>
                    <a:ext uri="{FF2B5EF4-FFF2-40B4-BE49-F238E27FC236}">
                      <a16:creationId xmlns:a16="http://schemas.microsoft.com/office/drawing/2014/main" id="{196C99B0-5474-4743-A52F-D2348BC0E686}"/>
                    </a:ext>
                  </a:extLst>
                </p:cNvPr>
                <p:cNvSpPr>
                  <a:spLocks noChangeArrowheads="1"/>
                </p:cNvSpPr>
                <p:nvPr/>
              </p:nvSpPr>
              <p:spPr bwMode="auto">
                <a:xfrm>
                  <a:off x="0" y="4479"/>
                  <a:ext cx="1130" cy="606"/>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45077" name="Group 50">
                <a:extLst>
                  <a:ext uri="{FF2B5EF4-FFF2-40B4-BE49-F238E27FC236}">
                    <a16:creationId xmlns:a16="http://schemas.microsoft.com/office/drawing/2014/main" id="{29D48BDA-8D5A-400D-AA6C-44C14A303358}"/>
                  </a:ext>
                </a:extLst>
              </p:cNvPr>
              <p:cNvGrpSpPr>
                <a:grpSpLocks/>
              </p:cNvGrpSpPr>
              <p:nvPr/>
            </p:nvGrpSpPr>
            <p:grpSpPr bwMode="auto">
              <a:xfrm>
                <a:off x="1130" y="4479"/>
                <a:ext cx="1094" cy="606"/>
                <a:chOff x="1130" y="4479"/>
                <a:chExt cx="1094" cy="606"/>
              </a:xfrm>
            </p:grpSpPr>
            <p:sp>
              <p:nvSpPr>
                <p:cNvPr id="45096" name="Rectangle 51">
                  <a:extLst>
                    <a:ext uri="{FF2B5EF4-FFF2-40B4-BE49-F238E27FC236}">
                      <a16:creationId xmlns:a16="http://schemas.microsoft.com/office/drawing/2014/main" id="{BC1B4DE9-F7C2-4DD1-83D0-FB605E8023D1}"/>
                    </a:ext>
                  </a:extLst>
                </p:cNvPr>
                <p:cNvSpPr>
                  <a:spLocks noChangeArrowheads="1"/>
                </p:cNvSpPr>
                <p:nvPr/>
              </p:nvSpPr>
              <p:spPr bwMode="auto">
                <a:xfrm>
                  <a:off x="1173" y="4479"/>
                  <a:ext cx="1008" cy="606"/>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Lst>
                    <a:defRPr sz="3200">
                      <a:solidFill>
                        <a:schemeClr val="tx1"/>
                      </a:solidFill>
                      <a:latin typeface="Garamond" panose="02020404030301010803" pitchFamily="18" charset="0"/>
                    </a:defRPr>
                  </a:lvl1pPr>
                  <a:lvl2pPr marL="742950" indent="-285750">
                    <a:spcBef>
                      <a:spcPct val="20000"/>
                    </a:spcBef>
                    <a:buChar char="–"/>
                    <a:tabLst>
                      <a:tab pos="-57150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Lst>
                    <a:defRPr sz="2400">
                      <a:solidFill>
                        <a:schemeClr val="tx1"/>
                      </a:solidFill>
                      <a:latin typeface="Garamond" panose="02020404030301010803" pitchFamily="18" charset="0"/>
                    </a:defRPr>
                  </a:lvl3pPr>
                  <a:lvl4pPr marL="1600200" indent="-228600">
                    <a:spcBef>
                      <a:spcPct val="20000"/>
                    </a:spcBef>
                    <a:buChar char="–"/>
                    <a:tabLst>
                      <a:tab pos="-57150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9pPr>
                </a:lstStyle>
                <a:p>
                  <a:pPr eaLnBrk="1" hangingPunct="1">
                    <a:spcBef>
                      <a:spcPct val="0"/>
                    </a:spcBef>
                    <a:buClrTx/>
                    <a:buFontTx/>
                    <a:buNone/>
                  </a:pPr>
                  <a:r>
                    <a:rPr lang="es-MX" altLang="en-US" sz="1600" b="1">
                      <a:solidFill>
                        <a:srgbClr val="FFFF66"/>
                      </a:solidFill>
                      <a:latin typeface="Book Antiqua" panose="02040602050305030304" pitchFamily="18" charset="0"/>
                      <a:cs typeface="Times New Roman" panose="02020603050405020304" pitchFamily="18" charset="0"/>
                    </a:rPr>
                    <a:t>Commands baptism in water for freedom from sin</a:t>
                  </a:r>
                </a:p>
                <a:p>
                  <a:pPr>
                    <a:spcBef>
                      <a:spcPct val="0"/>
                    </a:spcBef>
                    <a:buClrTx/>
                    <a:buFontTx/>
                    <a:buNone/>
                  </a:pPr>
                  <a:endParaRPr lang="es-MX" altLang="en-US" sz="2400">
                    <a:latin typeface="Times New Roman" panose="02020603050405020304" pitchFamily="18" charset="0"/>
                  </a:endParaRPr>
                </a:p>
              </p:txBody>
            </p:sp>
            <p:sp>
              <p:nvSpPr>
                <p:cNvPr id="45097" name="Rectangle 52">
                  <a:extLst>
                    <a:ext uri="{FF2B5EF4-FFF2-40B4-BE49-F238E27FC236}">
                      <a16:creationId xmlns:a16="http://schemas.microsoft.com/office/drawing/2014/main" id="{431EF9BC-7DFD-4EE6-A0BF-03815C950CAE}"/>
                    </a:ext>
                  </a:extLst>
                </p:cNvPr>
                <p:cNvSpPr>
                  <a:spLocks noChangeArrowheads="1"/>
                </p:cNvSpPr>
                <p:nvPr/>
              </p:nvSpPr>
              <p:spPr bwMode="auto">
                <a:xfrm>
                  <a:off x="1130" y="4479"/>
                  <a:ext cx="1094" cy="606"/>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45078" name="Group 53">
                <a:extLst>
                  <a:ext uri="{FF2B5EF4-FFF2-40B4-BE49-F238E27FC236}">
                    <a16:creationId xmlns:a16="http://schemas.microsoft.com/office/drawing/2014/main" id="{A861E282-F59F-4953-9156-036F7E5E6B71}"/>
                  </a:ext>
                </a:extLst>
              </p:cNvPr>
              <p:cNvGrpSpPr>
                <a:grpSpLocks/>
              </p:cNvGrpSpPr>
              <p:nvPr/>
            </p:nvGrpSpPr>
            <p:grpSpPr bwMode="auto">
              <a:xfrm>
                <a:off x="0" y="5085"/>
                <a:ext cx="1130" cy="500"/>
                <a:chOff x="0" y="5085"/>
                <a:chExt cx="1130" cy="500"/>
              </a:xfrm>
            </p:grpSpPr>
            <p:sp>
              <p:nvSpPr>
                <p:cNvPr id="45094" name="Rectangle 54">
                  <a:extLst>
                    <a:ext uri="{FF2B5EF4-FFF2-40B4-BE49-F238E27FC236}">
                      <a16:creationId xmlns:a16="http://schemas.microsoft.com/office/drawing/2014/main" id="{5C046FEA-535B-40EB-A746-E7332E299CEA}"/>
                    </a:ext>
                  </a:extLst>
                </p:cNvPr>
                <p:cNvSpPr>
                  <a:spLocks noChangeArrowheads="1"/>
                </p:cNvSpPr>
                <p:nvPr/>
              </p:nvSpPr>
              <p:spPr bwMode="auto">
                <a:xfrm>
                  <a:off x="43" y="5085"/>
                  <a:ext cx="1044" cy="5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Lst>
                    <a:defRPr sz="3200">
                      <a:solidFill>
                        <a:schemeClr val="tx1"/>
                      </a:solidFill>
                      <a:latin typeface="Garamond" panose="02020404030301010803" pitchFamily="18" charset="0"/>
                    </a:defRPr>
                  </a:lvl1pPr>
                  <a:lvl2pPr marL="742950" indent="-285750">
                    <a:spcBef>
                      <a:spcPct val="20000"/>
                    </a:spcBef>
                    <a:buChar char="–"/>
                    <a:tabLst>
                      <a:tab pos="-57150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Lst>
                    <a:defRPr sz="2400">
                      <a:solidFill>
                        <a:schemeClr val="tx1"/>
                      </a:solidFill>
                      <a:latin typeface="Garamond" panose="02020404030301010803" pitchFamily="18" charset="0"/>
                    </a:defRPr>
                  </a:lvl3pPr>
                  <a:lvl4pPr marL="1600200" indent="-228600">
                    <a:spcBef>
                      <a:spcPct val="20000"/>
                    </a:spcBef>
                    <a:buChar char="–"/>
                    <a:tabLst>
                      <a:tab pos="-57150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9pPr>
                </a:lstStyle>
                <a:p>
                  <a:pPr eaLnBrk="1" hangingPunct="1">
                    <a:spcBef>
                      <a:spcPct val="0"/>
                    </a:spcBef>
                    <a:buClrTx/>
                    <a:buFontTx/>
                    <a:buNone/>
                  </a:pPr>
                  <a:r>
                    <a:rPr lang="es-MX" altLang="en-US" sz="1400" b="1">
                      <a:solidFill>
                        <a:srgbClr val="FFFF66"/>
                      </a:solidFill>
                      <a:latin typeface="Book Antiqua" panose="02040602050305030304" pitchFamily="18" charset="0"/>
                      <a:cs typeface="Times New Roman" panose="02020603050405020304" pitchFamily="18" charset="0"/>
                    </a:rPr>
                    <a:t>Gave manna in the wilderness </a:t>
                  </a:r>
                  <a:endParaRPr lang="en-US" altLang="en-US" sz="1400" b="1">
                    <a:solidFill>
                      <a:srgbClr val="FFFF66"/>
                    </a:solidFill>
                    <a:latin typeface="Book Antiqua" panose="02040602050305030304" pitchFamily="18" charset="0"/>
                    <a:cs typeface="Times New Roman" panose="02020603050405020304" pitchFamily="18" charset="0"/>
                  </a:endParaRPr>
                </a:p>
                <a:p>
                  <a:pPr eaLnBrk="1" hangingPunct="1">
                    <a:spcBef>
                      <a:spcPct val="0"/>
                    </a:spcBef>
                    <a:buClrTx/>
                    <a:buFontTx/>
                    <a:buNone/>
                  </a:pPr>
                  <a:r>
                    <a:rPr lang="es-MX" altLang="en-US" sz="1400" b="1">
                      <a:solidFill>
                        <a:srgbClr val="FFFF66"/>
                      </a:solidFill>
                      <a:latin typeface="Book Antiqua" panose="02040602050305030304" pitchFamily="18" charset="0"/>
                      <a:cs typeface="Times New Roman" panose="02020603050405020304" pitchFamily="18" charset="0"/>
                    </a:rPr>
                    <a:t>(sort of)</a:t>
                  </a:r>
                  <a:endParaRPr lang="es-MX" altLang="en-US" sz="1400" b="1" i="1">
                    <a:solidFill>
                      <a:srgbClr val="FFFF66"/>
                    </a:solidFill>
                    <a:latin typeface="Book Antiqua" panose="02040602050305030304" pitchFamily="18" charset="0"/>
                    <a:cs typeface="Times New Roman" panose="02020603050405020304" pitchFamily="18" charset="0"/>
                  </a:endParaRPr>
                </a:p>
                <a:p>
                  <a:pPr>
                    <a:spcBef>
                      <a:spcPct val="0"/>
                    </a:spcBef>
                    <a:buClrTx/>
                    <a:buFontTx/>
                    <a:buNone/>
                  </a:pPr>
                  <a:endParaRPr lang="es-MX" altLang="en-US" sz="1400" b="1">
                    <a:solidFill>
                      <a:srgbClr val="FFFF66"/>
                    </a:solidFill>
                    <a:latin typeface="Book Antiqua" panose="02040602050305030304" pitchFamily="18" charset="0"/>
                  </a:endParaRPr>
                </a:p>
              </p:txBody>
            </p:sp>
            <p:sp>
              <p:nvSpPr>
                <p:cNvPr id="45095" name="Rectangle 55">
                  <a:extLst>
                    <a:ext uri="{FF2B5EF4-FFF2-40B4-BE49-F238E27FC236}">
                      <a16:creationId xmlns:a16="http://schemas.microsoft.com/office/drawing/2014/main" id="{A0A7C169-737C-4B28-BF01-1AFB04B42872}"/>
                    </a:ext>
                  </a:extLst>
                </p:cNvPr>
                <p:cNvSpPr>
                  <a:spLocks noChangeArrowheads="1"/>
                </p:cNvSpPr>
                <p:nvPr/>
              </p:nvSpPr>
              <p:spPr bwMode="auto">
                <a:xfrm>
                  <a:off x="0" y="5085"/>
                  <a:ext cx="1130" cy="500"/>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45079" name="Group 56">
                <a:extLst>
                  <a:ext uri="{FF2B5EF4-FFF2-40B4-BE49-F238E27FC236}">
                    <a16:creationId xmlns:a16="http://schemas.microsoft.com/office/drawing/2014/main" id="{34204AC1-553C-45C6-8D9B-AF9FD9CC4782}"/>
                  </a:ext>
                </a:extLst>
              </p:cNvPr>
              <p:cNvGrpSpPr>
                <a:grpSpLocks/>
              </p:cNvGrpSpPr>
              <p:nvPr/>
            </p:nvGrpSpPr>
            <p:grpSpPr bwMode="auto">
              <a:xfrm>
                <a:off x="1130" y="5085"/>
                <a:ext cx="1094" cy="500"/>
                <a:chOff x="1130" y="5085"/>
                <a:chExt cx="1094" cy="500"/>
              </a:xfrm>
            </p:grpSpPr>
            <p:sp>
              <p:nvSpPr>
                <p:cNvPr id="45092" name="Rectangle 57">
                  <a:extLst>
                    <a:ext uri="{FF2B5EF4-FFF2-40B4-BE49-F238E27FC236}">
                      <a16:creationId xmlns:a16="http://schemas.microsoft.com/office/drawing/2014/main" id="{D5829DFC-E6B1-4A7F-BA28-4F929116523F}"/>
                    </a:ext>
                  </a:extLst>
                </p:cNvPr>
                <p:cNvSpPr>
                  <a:spLocks noChangeArrowheads="1"/>
                </p:cNvSpPr>
                <p:nvPr/>
              </p:nvSpPr>
              <p:spPr bwMode="auto">
                <a:xfrm>
                  <a:off x="1173" y="5085"/>
                  <a:ext cx="1008" cy="5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Lst>
                    <a:defRPr sz="3200">
                      <a:solidFill>
                        <a:schemeClr val="tx1"/>
                      </a:solidFill>
                      <a:latin typeface="Garamond" panose="02020404030301010803" pitchFamily="18" charset="0"/>
                    </a:defRPr>
                  </a:lvl1pPr>
                  <a:lvl2pPr marL="742950" indent="-285750">
                    <a:spcBef>
                      <a:spcPct val="20000"/>
                    </a:spcBef>
                    <a:buChar char="–"/>
                    <a:tabLst>
                      <a:tab pos="-57150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Lst>
                    <a:defRPr sz="2400">
                      <a:solidFill>
                        <a:schemeClr val="tx1"/>
                      </a:solidFill>
                      <a:latin typeface="Garamond" panose="02020404030301010803" pitchFamily="18" charset="0"/>
                    </a:defRPr>
                  </a:lvl3pPr>
                  <a:lvl4pPr marL="1600200" indent="-228600">
                    <a:spcBef>
                      <a:spcPct val="20000"/>
                    </a:spcBef>
                    <a:buChar char="–"/>
                    <a:tabLst>
                      <a:tab pos="-57150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9pPr>
                </a:lstStyle>
                <a:p>
                  <a:pPr eaLnBrk="1" hangingPunct="1">
                    <a:spcBef>
                      <a:spcPct val="0"/>
                    </a:spcBef>
                    <a:buClrTx/>
                    <a:buFontTx/>
                    <a:buNone/>
                  </a:pPr>
                  <a:r>
                    <a:rPr lang="es-MX" altLang="en-US" sz="1400" b="1">
                      <a:solidFill>
                        <a:srgbClr val="FFFF66"/>
                      </a:solidFill>
                      <a:latin typeface="Book Antiqua" panose="02040602050305030304" pitchFamily="18" charset="0"/>
                      <a:cs typeface="Times New Roman" panose="02020603050405020304" pitchFamily="18" charset="0"/>
                    </a:rPr>
                    <a:t>Gives spiritual bread to all who hunger</a:t>
                  </a:r>
                </a:p>
                <a:p>
                  <a:pPr>
                    <a:spcBef>
                      <a:spcPct val="0"/>
                    </a:spcBef>
                    <a:buClrTx/>
                    <a:buFontTx/>
                    <a:buNone/>
                  </a:pPr>
                  <a:endParaRPr lang="es-MX" altLang="en-US" sz="2400">
                    <a:latin typeface="Times New Roman" panose="02020603050405020304" pitchFamily="18" charset="0"/>
                  </a:endParaRPr>
                </a:p>
              </p:txBody>
            </p:sp>
            <p:sp>
              <p:nvSpPr>
                <p:cNvPr id="45093" name="Rectangle 58">
                  <a:extLst>
                    <a:ext uri="{FF2B5EF4-FFF2-40B4-BE49-F238E27FC236}">
                      <a16:creationId xmlns:a16="http://schemas.microsoft.com/office/drawing/2014/main" id="{44ECB330-8074-4E0D-B436-05A0974D91AF}"/>
                    </a:ext>
                  </a:extLst>
                </p:cNvPr>
                <p:cNvSpPr>
                  <a:spLocks noChangeArrowheads="1"/>
                </p:cNvSpPr>
                <p:nvPr/>
              </p:nvSpPr>
              <p:spPr bwMode="auto">
                <a:xfrm>
                  <a:off x="1130" y="5085"/>
                  <a:ext cx="1094" cy="500"/>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45080" name="Group 59">
                <a:extLst>
                  <a:ext uri="{FF2B5EF4-FFF2-40B4-BE49-F238E27FC236}">
                    <a16:creationId xmlns:a16="http://schemas.microsoft.com/office/drawing/2014/main" id="{AE8FB7D7-5E2F-4F9F-8506-FECA43655F18}"/>
                  </a:ext>
                </a:extLst>
              </p:cNvPr>
              <p:cNvGrpSpPr>
                <a:grpSpLocks/>
              </p:cNvGrpSpPr>
              <p:nvPr/>
            </p:nvGrpSpPr>
            <p:grpSpPr bwMode="auto">
              <a:xfrm>
                <a:off x="0" y="5585"/>
                <a:ext cx="1130" cy="500"/>
                <a:chOff x="0" y="5585"/>
                <a:chExt cx="1130" cy="500"/>
              </a:xfrm>
            </p:grpSpPr>
            <p:sp>
              <p:nvSpPr>
                <p:cNvPr id="45090" name="Rectangle 60">
                  <a:extLst>
                    <a:ext uri="{FF2B5EF4-FFF2-40B4-BE49-F238E27FC236}">
                      <a16:creationId xmlns:a16="http://schemas.microsoft.com/office/drawing/2014/main" id="{4FE352F7-F9EE-49B5-9059-EAE66F725053}"/>
                    </a:ext>
                  </a:extLst>
                </p:cNvPr>
                <p:cNvSpPr>
                  <a:spLocks noChangeArrowheads="1"/>
                </p:cNvSpPr>
                <p:nvPr/>
              </p:nvSpPr>
              <p:spPr bwMode="auto">
                <a:xfrm>
                  <a:off x="43" y="5585"/>
                  <a:ext cx="1044" cy="5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Lst>
                    <a:defRPr sz="3200">
                      <a:solidFill>
                        <a:schemeClr val="tx1"/>
                      </a:solidFill>
                      <a:latin typeface="Garamond" panose="02020404030301010803" pitchFamily="18" charset="0"/>
                    </a:defRPr>
                  </a:lvl1pPr>
                  <a:lvl2pPr marL="742950" indent="-285750">
                    <a:spcBef>
                      <a:spcPct val="20000"/>
                    </a:spcBef>
                    <a:buChar char="–"/>
                    <a:tabLst>
                      <a:tab pos="-57150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Lst>
                    <a:defRPr sz="2400">
                      <a:solidFill>
                        <a:schemeClr val="tx1"/>
                      </a:solidFill>
                      <a:latin typeface="Garamond" panose="02020404030301010803" pitchFamily="18" charset="0"/>
                    </a:defRPr>
                  </a:lvl3pPr>
                  <a:lvl4pPr marL="1600200" indent="-228600">
                    <a:spcBef>
                      <a:spcPct val="20000"/>
                    </a:spcBef>
                    <a:buChar char="–"/>
                    <a:tabLst>
                      <a:tab pos="-57150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9pPr>
                </a:lstStyle>
                <a:p>
                  <a:pPr eaLnBrk="1" hangingPunct="1">
                    <a:spcBef>
                      <a:spcPct val="0"/>
                    </a:spcBef>
                    <a:buClrTx/>
                    <a:buFontTx/>
                    <a:buNone/>
                  </a:pPr>
                  <a:r>
                    <a:rPr lang="es-MX" altLang="en-US" sz="1600" b="1">
                      <a:solidFill>
                        <a:srgbClr val="FFFF66"/>
                      </a:solidFill>
                      <a:latin typeface="Book Antiqua" panose="02040602050305030304" pitchFamily="18" charset="0"/>
                      <a:cs typeface="Times New Roman" panose="02020603050405020304" pitchFamily="18" charset="0"/>
                    </a:rPr>
                    <a:t>Gave water to the people in the desert</a:t>
                  </a:r>
                  <a:endParaRPr lang="es-MX" altLang="en-US" sz="1600" b="1" i="1">
                    <a:solidFill>
                      <a:srgbClr val="FFFF66"/>
                    </a:solidFill>
                    <a:latin typeface="Book Antiqua" panose="02040602050305030304" pitchFamily="18" charset="0"/>
                    <a:cs typeface="Times New Roman" panose="02020603050405020304" pitchFamily="18" charset="0"/>
                  </a:endParaRPr>
                </a:p>
                <a:p>
                  <a:pPr>
                    <a:spcBef>
                      <a:spcPct val="0"/>
                    </a:spcBef>
                    <a:buClrTx/>
                    <a:buFontTx/>
                    <a:buNone/>
                  </a:pPr>
                  <a:endParaRPr lang="es-MX" altLang="en-US" sz="1600" b="1">
                    <a:solidFill>
                      <a:srgbClr val="FFFF66"/>
                    </a:solidFill>
                    <a:latin typeface="Book Antiqua" panose="02040602050305030304" pitchFamily="18" charset="0"/>
                  </a:endParaRPr>
                </a:p>
              </p:txBody>
            </p:sp>
            <p:sp>
              <p:nvSpPr>
                <p:cNvPr id="45091" name="Rectangle 61">
                  <a:extLst>
                    <a:ext uri="{FF2B5EF4-FFF2-40B4-BE49-F238E27FC236}">
                      <a16:creationId xmlns:a16="http://schemas.microsoft.com/office/drawing/2014/main" id="{052034D4-5563-4F97-B2FC-CFC6F03C97BB}"/>
                    </a:ext>
                  </a:extLst>
                </p:cNvPr>
                <p:cNvSpPr>
                  <a:spLocks noChangeArrowheads="1"/>
                </p:cNvSpPr>
                <p:nvPr/>
              </p:nvSpPr>
              <p:spPr bwMode="auto">
                <a:xfrm>
                  <a:off x="0" y="5585"/>
                  <a:ext cx="1130" cy="500"/>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45081" name="Group 62">
                <a:extLst>
                  <a:ext uri="{FF2B5EF4-FFF2-40B4-BE49-F238E27FC236}">
                    <a16:creationId xmlns:a16="http://schemas.microsoft.com/office/drawing/2014/main" id="{898FC929-5972-4863-A7A2-2211B6A00F63}"/>
                  </a:ext>
                </a:extLst>
              </p:cNvPr>
              <p:cNvGrpSpPr>
                <a:grpSpLocks/>
              </p:cNvGrpSpPr>
              <p:nvPr/>
            </p:nvGrpSpPr>
            <p:grpSpPr bwMode="auto">
              <a:xfrm>
                <a:off x="1130" y="5585"/>
                <a:ext cx="1094" cy="500"/>
                <a:chOff x="1130" y="5585"/>
                <a:chExt cx="1094" cy="500"/>
              </a:xfrm>
            </p:grpSpPr>
            <p:sp>
              <p:nvSpPr>
                <p:cNvPr id="45088" name="Rectangle 63">
                  <a:extLst>
                    <a:ext uri="{FF2B5EF4-FFF2-40B4-BE49-F238E27FC236}">
                      <a16:creationId xmlns:a16="http://schemas.microsoft.com/office/drawing/2014/main" id="{A26A13E7-C716-426C-AB2C-17B886803FDA}"/>
                    </a:ext>
                  </a:extLst>
                </p:cNvPr>
                <p:cNvSpPr>
                  <a:spLocks noChangeArrowheads="1"/>
                </p:cNvSpPr>
                <p:nvPr/>
              </p:nvSpPr>
              <p:spPr bwMode="auto">
                <a:xfrm>
                  <a:off x="1173" y="5585"/>
                  <a:ext cx="1008" cy="5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Lst>
                    <a:defRPr sz="3200">
                      <a:solidFill>
                        <a:schemeClr val="tx1"/>
                      </a:solidFill>
                      <a:latin typeface="Garamond" panose="02020404030301010803" pitchFamily="18" charset="0"/>
                    </a:defRPr>
                  </a:lvl1pPr>
                  <a:lvl2pPr marL="742950" indent="-285750">
                    <a:spcBef>
                      <a:spcPct val="20000"/>
                    </a:spcBef>
                    <a:buChar char="–"/>
                    <a:tabLst>
                      <a:tab pos="-57150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Lst>
                    <a:defRPr sz="2400">
                      <a:solidFill>
                        <a:schemeClr val="tx1"/>
                      </a:solidFill>
                      <a:latin typeface="Garamond" panose="02020404030301010803" pitchFamily="18" charset="0"/>
                    </a:defRPr>
                  </a:lvl3pPr>
                  <a:lvl4pPr marL="1600200" indent="-228600">
                    <a:spcBef>
                      <a:spcPct val="20000"/>
                    </a:spcBef>
                    <a:buChar char="–"/>
                    <a:tabLst>
                      <a:tab pos="-57150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9pPr>
                </a:lstStyle>
                <a:p>
                  <a:pPr eaLnBrk="1" hangingPunct="1">
                    <a:spcBef>
                      <a:spcPct val="0"/>
                    </a:spcBef>
                    <a:buClrTx/>
                    <a:buFontTx/>
                    <a:buNone/>
                  </a:pPr>
                  <a:r>
                    <a:rPr lang="es-MX" altLang="en-US" sz="1600" b="1">
                      <a:solidFill>
                        <a:srgbClr val="FFFF66"/>
                      </a:solidFill>
                      <a:latin typeface="Book Antiqua" panose="02040602050305030304" pitchFamily="18" charset="0"/>
                      <a:cs typeface="Times New Roman" panose="02020603050405020304" pitchFamily="18" charset="0"/>
                    </a:rPr>
                    <a:t>Gives spiritual water: the Holy Spirit</a:t>
                  </a:r>
                </a:p>
                <a:p>
                  <a:pPr>
                    <a:spcBef>
                      <a:spcPct val="0"/>
                    </a:spcBef>
                    <a:buClrTx/>
                    <a:buFontTx/>
                    <a:buNone/>
                  </a:pPr>
                  <a:endParaRPr lang="es-MX" altLang="en-US" sz="2400">
                    <a:latin typeface="Times New Roman" panose="02020603050405020304" pitchFamily="18" charset="0"/>
                  </a:endParaRPr>
                </a:p>
              </p:txBody>
            </p:sp>
            <p:sp>
              <p:nvSpPr>
                <p:cNvPr id="45089" name="Rectangle 64">
                  <a:extLst>
                    <a:ext uri="{FF2B5EF4-FFF2-40B4-BE49-F238E27FC236}">
                      <a16:creationId xmlns:a16="http://schemas.microsoft.com/office/drawing/2014/main" id="{75403144-D936-4B5D-95FD-329A2638F7CC}"/>
                    </a:ext>
                  </a:extLst>
                </p:cNvPr>
                <p:cNvSpPr>
                  <a:spLocks noChangeArrowheads="1"/>
                </p:cNvSpPr>
                <p:nvPr/>
              </p:nvSpPr>
              <p:spPr bwMode="auto">
                <a:xfrm>
                  <a:off x="1130" y="5585"/>
                  <a:ext cx="1094" cy="500"/>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45082" name="Group 65">
                <a:extLst>
                  <a:ext uri="{FF2B5EF4-FFF2-40B4-BE49-F238E27FC236}">
                    <a16:creationId xmlns:a16="http://schemas.microsoft.com/office/drawing/2014/main" id="{FE540249-1AFC-458E-AF2A-0BCEB18EA6EC}"/>
                  </a:ext>
                </a:extLst>
              </p:cNvPr>
              <p:cNvGrpSpPr>
                <a:grpSpLocks/>
              </p:cNvGrpSpPr>
              <p:nvPr/>
            </p:nvGrpSpPr>
            <p:grpSpPr bwMode="auto">
              <a:xfrm>
                <a:off x="0" y="6085"/>
                <a:ext cx="1130" cy="500"/>
                <a:chOff x="0" y="6085"/>
                <a:chExt cx="1130" cy="500"/>
              </a:xfrm>
            </p:grpSpPr>
            <p:sp>
              <p:nvSpPr>
                <p:cNvPr id="45086" name="Rectangle 66">
                  <a:extLst>
                    <a:ext uri="{FF2B5EF4-FFF2-40B4-BE49-F238E27FC236}">
                      <a16:creationId xmlns:a16="http://schemas.microsoft.com/office/drawing/2014/main" id="{50633BB8-7216-4920-91BA-F76E1F87D1A7}"/>
                    </a:ext>
                  </a:extLst>
                </p:cNvPr>
                <p:cNvSpPr>
                  <a:spLocks noChangeArrowheads="1"/>
                </p:cNvSpPr>
                <p:nvPr/>
              </p:nvSpPr>
              <p:spPr bwMode="auto">
                <a:xfrm>
                  <a:off x="43" y="6085"/>
                  <a:ext cx="1044" cy="5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Lst>
                    <a:defRPr sz="3200">
                      <a:solidFill>
                        <a:schemeClr val="tx1"/>
                      </a:solidFill>
                      <a:latin typeface="Garamond" panose="02020404030301010803" pitchFamily="18" charset="0"/>
                    </a:defRPr>
                  </a:lvl1pPr>
                  <a:lvl2pPr marL="742950" indent="-285750">
                    <a:spcBef>
                      <a:spcPct val="20000"/>
                    </a:spcBef>
                    <a:buChar char="–"/>
                    <a:tabLst>
                      <a:tab pos="-57150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Lst>
                    <a:defRPr sz="2400">
                      <a:solidFill>
                        <a:schemeClr val="tx1"/>
                      </a:solidFill>
                      <a:latin typeface="Garamond" panose="02020404030301010803" pitchFamily="18" charset="0"/>
                    </a:defRPr>
                  </a:lvl3pPr>
                  <a:lvl4pPr marL="1600200" indent="-228600">
                    <a:spcBef>
                      <a:spcPct val="20000"/>
                    </a:spcBef>
                    <a:buChar char="–"/>
                    <a:tabLst>
                      <a:tab pos="-57150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9pPr>
                </a:lstStyle>
                <a:p>
                  <a:pPr eaLnBrk="1" hangingPunct="1">
                    <a:spcBef>
                      <a:spcPct val="0"/>
                    </a:spcBef>
                    <a:buClrTx/>
                    <a:buFontTx/>
                    <a:buNone/>
                  </a:pPr>
                  <a:r>
                    <a:rPr lang="es-MX" altLang="en-US" sz="1600" b="1">
                      <a:solidFill>
                        <a:srgbClr val="FFFF66"/>
                      </a:solidFill>
                      <a:latin typeface="Book Antiqua" panose="02040602050305030304" pitchFamily="18" charset="0"/>
                      <a:cs typeface="Times New Roman" panose="02020603050405020304" pitchFamily="18" charset="0"/>
                    </a:rPr>
                    <a:t>Spoke to God on Mt. Sinai</a:t>
                  </a:r>
                  <a:endParaRPr lang="es-MX" altLang="en-US" sz="1600" b="1" i="1">
                    <a:solidFill>
                      <a:srgbClr val="FFFF66"/>
                    </a:solidFill>
                    <a:latin typeface="Book Antiqua" panose="02040602050305030304" pitchFamily="18" charset="0"/>
                    <a:cs typeface="Times New Roman" panose="02020603050405020304" pitchFamily="18" charset="0"/>
                  </a:endParaRPr>
                </a:p>
                <a:p>
                  <a:pPr>
                    <a:spcBef>
                      <a:spcPct val="0"/>
                    </a:spcBef>
                    <a:buClrTx/>
                    <a:buFontTx/>
                    <a:buNone/>
                  </a:pPr>
                  <a:endParaRPr lang="es-MX" altLang="en-US" sz="1600" b="1">
                    <a:solidFill>
                      <a:srgbClr val="FFFF66"/>
                    </a:solidFill>
                    <a:latin typeface="Book Antiqua" panose="02040602050305030304" pitchFamily="18" charset="0"/>
                  </a:endParaRPr>
                </a:p>
              </p:txBody>
            </p:sp>
            <p:sp>
              <p:nvSpPr>
                <p:cNvPr id="45087" name="Rectangle 67">
                  <a:extLst>
                    <a:ext uri="{FF2B5EF4-FFF2-40B4-BE49-F238E27FC236}">
                      <a16:creationId xmlns:a16="http://schemas.microsoft.com/office/drawing/2014/main" id="{4846DA2A-1D7E-4C67-837E-F2DD3CCDAADF}"/>
                    </a:ext>
                  </a:extLst>
                </p:cNvPr>
                <p:cNvSpPr>
                  <a:spLocks noChangeArrowheads="1"/>
                </p:cNvSpPr>
                <p:nvPr/>
              </p:nvSpPr>
              <p:spPr bwMode="auto">
                <a:xfrm>
                  <a:off x="0" y="6085"/>
                  <a:ext cx="1130" cy="500"/>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45083" name="Group 68">
                <a:extLst>
                  <a:ext uri="{FF2B5EF4-FFF2-40B4-BE49-F238E27FC236}">
                    <a16:creationId xmlns:a16="http://schemas.microsoft.com/office/drawing/2014/main" id="{4AF199B8-907E-45F4-879D-23090BE4EAC4}"/>
                  </a:ext>
                </a:extLst>
              </p:cNvPr>
              <p:cNvGrpSpPr>
                <a:grpSpLocks/>
              </p:cNvGrpSpPr>
              <p:nvPr/>
            </p:nvGrpSpPr>
            <p:grpSpPr bwMode="auto">
              <a:xfrm>
                <a:off x="1130" y="6085"/>
                <a:ext cx="1094" cy="500"/>
                <a:chOff x="1130" y="6085"/>
                <a:chExt cx="1094" cy="500"/>
              </a:xfrm>
            </p:grpSpPr>
            <p:sp>
              <p:nvSpPr>
                <p:cNvPr id="45084" name="Rectangle 69">
                  <a:extLst>
                    <a:ext uri="{FF2B5EF4-FFF2-40B4-BE49-F238E27FC236}">
                      <a16:creationId xmlns:a16="http://schemas.microsoft.com/office/drawing/2014/main" id="{D5C58A66-8621-44A3-8942-B176B535BEE1}"/>
                    </a:ext>
                  </a:extLst>
                </p:cNvPr>
                <p:cNvSpPr>
                  <a:spLocks noChangeArrowheads="1"/>
                </p:cNvSpPr>
                <p:nvPr/>
              </p:nvSpPr>
              <p:spPr bwMode="auto">
                <a:xfrm>
                  <a:off x="1173" y="6085"/>
                  <a:ext cx="1008" cy="5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Lst>
                    <a:defRPr sz="3200">
                      <a:solidFill>
                        <a:schemeClr val="tx1"/>
                      </a:solidFill>
                      <a:latin typeface="Garamond" panose="02020404030301010803" pitchFamily="18" charset="0"/>
                    </a:defRPr>
                  </a:lvl1pPr>
                  <a:lvl2pPr marL="742950" indent="-285750">
                    <a:spcBef>
                      <a:spcPct val="20000"/>
                    </a:spcBef>
                    <a:buChar char="–"/>
                    <a:tabLst>
                      <a:tab pos="-57150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Lst>
                    <a:defRPr sz="2400">
                      <a:solidFill>
                        <a:schemeClr val="tx1"/>
                      </a:solidFill>
                      <a:latin typeface="Garamond" panose="02020404030301010803" pitchFamily="18" charset="0"/>
                    </a:defRPr>
                  </a:lvl3pPr>
                  <a:lvl4pPr marL="1600200" indent="-228600">
                    <a:spcBef>
                      <a:spcPct val="20000"/>
                    </a:spcBef>
                    <a:buChar char="–"/>
                    <a:tabLst>
                      <a:tab pos="-57150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9pPr>
                </a:lstStyle>
                <a:p>
                  <a:pPr eaLnBrk="1" hangingPunct="1">
                    <a:spcBef>
                      <a:spcPct val="0"/>
                    </a:spcBef>
                    <a:buClrTx/>
                    <a:buFontTx/>
                    <a:buNone/>
                  </a:pPr>
                  <a:r>
                    <a:rPr lang="es-MX" altLang="en-US" sz="1600" b="1">
                      <a:solidFill>
                        <a:srgbClr val="FFFF66"/>
                      </a:solidFill>
                      <a:latin typeface="Book Antiqua" panose="02040602050305030304" pitchFamily="18" charset="0"/>
                      <a:cs typeface="Times New Roman" panose="02020603050405020304" pitchFamily="18" charset="0"/>
                    </a:rPr>
                    <a:t>Spoke to God on Mt. Hermon</a:t>
                  </a:r>
                  <a:endParaRPr lang="es-MX" altLang="en-US" sz="1600" b="1" i="1">
                    <a:solidFill>
                      <a:srgbClr val="FFFF66"/>
                    </a:solidFill>
                    <a:latin typeface="Book Antiqua" panose="02040602050305030304" pitchFamily="18" charset="0"/>
                    <a:cs typeface="Times New Roman" panose="02020603050405020304" pitchFamily="18" charset="0"/>
                  </a:endParaRPr>
                </a:p>
                <a:p>
                  <a:pPr>
                    <a:spcBef>
                      <a:spcPct val="0"/>
                    </a:spcBef>
                    <a:buClrTx/>
                    <a:buFontTx/>
                    <a:buNone/>
                  </a:pPr>
                  <a:endParaRPr lang="es-MX" altLang="en-US" sz="1600" b="1">
                    <a:solidFill>
                      <a:srgbClr val="FFFF66"/>
                    </a:solidFill>
                    <a:latin typeface="Book Antiqua" panose="02040602050305030304" pitchFamily="18" charset="0"/>
                  </a:endParaRPr>
                </a:p>
              </p:txBody>
            </p:sp>
            <p:sp>
              <p:nvSpPr>
                <p:cNvPr id="45085" name="Rectangle 70">
                  <a:extLst>
                    <a:ext uri="{FF2B5EF4-FFF2-40B4-BE49-F238E27FC236}">
                      <a16:creationId xmlns:a16="http://schemas.microsoft.com/office/drawing/2014/main" id="{416192B5-186A-4417-99A0-4C3B59032BA3}"/>
                    </a:ext>
                  </a:extLst>
                </p:cNvPr>
                <p:cNvSpPr>
                  <a:spLocks noChangeArrowheads="1"/>
                </p:cNvSpPr>
                <p:nvPr/>
              </p:nvSpPr>
              <p:spPr bwMode="auto">
                <a:xfrm>
                  <a:off x="1130" y="6085"/>
                  <a:ext cx="1094" cy="500"/>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sp>
          <p:nvSpPr>
            <p:cNvPr id="45061" name="Rectangle 71">
              <a:extLst>
                <a:ext uri="{FF2B5EF4-FFF2-40B4-BE49-F238E27FC236}">
                  <a16:creationId xmlns:a16="http://schemas.microsoft.com/office/drawing/2014/main" id="{B3BE2305-383C-44F1-B889-59118D237163}"/>
                </a:ext>
              </a:extLst>
            </p:cNvPr>
            <p:cNvSpPr>
              <a:spLocks noChangeArrowheads="1"/>
            </p:cNvSpPr>
            <p:nvPr/>
          </p:nvSpPr>
          <p:spPr bwMode="auto">
            <a:xfrm>
              <a:off x="-3" y="525"/>
              <a:ext cx="2230" cy="6063"/>
            </a:xfrm>
            <a:prstGeom prst="rect">
              <a:avLst/>
            </a:prstGeom>
            <a:noFill/>
            <a:ln w="9525">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spTree>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7380929-61D9-4CD3-9BCE-C94BC0BCD0DD}"/>
              </a:ext>
            </a:extLst>
          </p:cNvPr>
          <p:cNvSpPr>
            <a:spLocks noGrp="1"/>
          </p:cNvSpPr>
          <p:nvPr>
            <p:ph type="title"/>
          </p:nvPr>
        </p:nvSpPr>
        <p:spPr>
          <a:xfrm>
            <a:off x="1981200" y="274638"/>
            <a:ext cx="8229600" cy="1096962"/>
          </a:xfrm>
        </p:spPr>
        <p:txBody>
          <a:bodyPr/>
          <a:lstStyle/>
          <a:p>
            <a:pPr>
              <a:defRPr/>
            </a:pPr>
            <a:r>
              <a:rPr lang="en-US" sz="3600" dirty="0"/>
              <a:t>Jesus: a new and better Moses</a:t>
            </a:r>
          </a:p>
        </p:txBody>
      </p:sp>
      <p:sp>
        <p:nvSpPr>
          <p:cNvPr id="49155" name="Content Placeholder 2">
            <a:extLst>
              <a:ext uri="{FF2B5EF4-FFF2-40B4-BE49-F238E27FC236}">
                <a16:creationId xmlns:a16="http://schemas.microsoft.com/office/drawing/2014/main" id="{24313095-1589-47B2-878B-8DAC75FBC145}"/>
              </a:ext>
            </a:extLst>
          </p:cNvPr>
          <p:cNvSpPr>
            <a:spLocks noGrp="1" noChangeArrowheads="1"/>
          </p:cNvSpPr>
          <p:nvPr>
            <p:ph idx="1"/>
          </p:nvPr>
        </p:nvSpPr>
        <p:spPr>
          <a:xfrm>
            <a:off x="1981200" y="1752600"/>
            <a:ext cx="8229600" cy="4343400"/>
          </a:xfrm>
        </p:spPr>
        <p:txBody>
          <a:bodyPr/>
          <a:lstStyle/>
          <a:p>
            <a:pPr marL="0" indent="0">
              <a:buNone/>
              <a:defRPr/>
            </a:pPr>
            <a:r>
              <a:rPr lang="en-US" altLang="en-US" sz="2400" b="1" dirty="0">
                <a:effectLst/>
              </a:rPr>
              <a:t>Moses a household servant (v.5)  Jesus owns the house (v. 6)</a:t>
            </a:r>
          </a:p>
          <a:p>
            <a:pPr>
              <a:defRPr/>
            </a:pPr>
            <a:endParaRPr lang="en-US" altLang="en-US" sz="2400" b="1" dirty="0">
              <a:effectLst/>
            </a:endParaRPr>
          </a:p>
          <a:p>
            <a:pPr marL="0" indent="0">
              <a:buNone/>
              <a:defRPr/>
            </a:pPr>
            <a:r>
              <a:rPr lang="en-US" altLang="en-US" sz="2400" b="1" dirty="0">
                <a:effectLst/>
              </a:rPr>
              <a:t>Moses faithful </a:t>
            </a:r>
            <a:r>
              <a:rPr lang="en-US" altLang="en-US" sz="2400" b="1" dirty="0">
                <a:solidFill>
                  <a:srgbClr val="FF0000"/>
                </a:solidFill>
                <a:effectLst/>
              </a:rPr>
              <a:t>in</a:t>
            </a:r>
            <a:r>
              <a:rPr lang="en-US" altLang="en-US" sz="2400" b="1" dirty="0">
                <a:effectLst/>
              </a:rPr>
              <a:t> God’s house 	  Jesus faithful </a:t>
            </a:r>
            <a:r>
              <a:rPr lang="en-US" altLang="en-US" sz="2400" b="1" dirty="0">
                <a:solidFill>
                  <a:srgbClr val="FF0000"/>
                </a:solidFill>
                <a:effectLst/>
              </a:rPr>
              <a:t>over</a:t>
            </a:r>
            <a:r>
              <a:rPr lang="en-US" altLang="en-US" sz="2400" b="1" dirty="0">
                <a:effectLst/>
              </a:rPr>
              <a:t> God’s house</a:t>
            </a:r>
          </a:p>
          <a:p>
            <a:pPr>
              <a:defRPr/>
            </a:pPr>
            <a:endParaRPr lang="en-US" altLang="en-US" sz="2400" b="1" dirty="0">
              <a:effectLst/>
            </a:endParaRPr>
          </a:p>
          <a:p>
            <a:pPr marL="0" indent="0">
              <a:buNone/>
              <a:defRPr/>
            </a:pPr>
            <a:r>
              <a:rPr lang="en-US" altLang="en-US" sz="2400" b="1" dirty="0">
                <a:effectLst/>
              </a:rPr>
              <a:t>Moses </a:t>
            </a:r>
            <a:r>
              <a:rPr lang="en-US" altLang="en-US" sz="2400" b="1" dirty="0">
                <a:solidFill>
                  <a:srgbClr val="FF0000"/>
                </a:solidFill>
                <a:effectLst/>
              </a:rPr>
              <a:t>received</a:t>
            </a:r>
            <a:r>
              <a:rPr lang="en-US" altLang="en-US" sz="2400" b="1" dirty="0">
                <a:effectLst/>
              </a:rPr>
              <a:t> the Law                    Jesus </a:t>
            </a:r>
            <a:r>
              <a:rPr lang="en-US" altLang="en-US" sz="2400" b="1" dirty="0">
                <a:solidFill>
                  <a:srgbClr val="FF0000"/>
                </a:solidFill>
                <a:effectLst/>
              </a:rPr>
              <a:t>is</a:t>
            </a:r>
            <a:r>
              <a:rPr lang="en-US" altLang="en-US" sz="2400" b="1" dirty="0">
                <a:effectLst/>
              </a:rPr>
              <a:t> the Law</a:t>
            </a:r>
          </a:p>
          <a:p>
            <a:pPr>
              <a:defRPr/>
            </a:pPr>
            <a:endParaRPr lang="en-US" altLang="en-US" sz="2400" b="1" dirty="0">
              <a:effectLst/>
            </a:endParaRPr>
          </a:p>
          <a:p>
            <a:pPr marL="0" indent="0">
              <a:buNone/>
              <a:defRPr/>
            </a:pPr>
            <a:r>
              <a:rPr lang="en-US" altLang="en-US" sz="2400" b="1" dirty="0">
                <a:effectLst/>
              </a:rPr>
              <a:t>Moses </a:t>
            </a:r>
            <a:r>
              <a:rPr lang="en-US" altLang="en-US" sz="2400" b="1" dirty="0">
                <a:solidFill>
                  <a:srgbClr val="FF0000"/>
                </a:solidFill>
                <a:effectLst/>
              </a:rPr>
              <a:t>gave</a:t>
            </a:r>
            <a:r>
              <a:rPr lang="en-US" altLang="en-US" sz="2400" b="1" dirty="0">
                <a:effectLst/>
              </a:rPr>
              <a:t> them bread                    Jesus </a:t>
            </a:r>
            <a:r>
              <a:rPr lang="en-US" altLang="en-US" sz="2400" b="1" dirty="0">
                <a:solidFill>
                  <a:srgbClr val="FF0000"/>
                </a:solidFill>
                <a:effectLst/>
              </a:rPr>
              <a:t>is</a:t>
            </a:r>
            <a:r>
              <a:rPr lang="en-US" altLang="en-US" sz="2400" b="1" dirty="0">
                <a:effectLst/>
              </a:rPr>
              <a:t> the bread</a:t>
            </a:r>
          </a:p>
          <a:p>
            <a:pPr>
              <a:defRPr/>
            </a:pPr>
            <a:endParaRPr lang="en-US" altLang="en-US" sz="2000" b="1" dirty="0">
              <a:effectLst/>
            </a:endParaRPr>
          </a:p>
          <a:p>
            <a:pPr>
              <a:defRPr/>
            </a:pPr>
            <a:endParaRPr lang="en-US" altLang="en-US" sz="2000" b="1" dirty="0">
              <a:effectLst/>
            </a:endParaRPr>
          </a:p>
        </p:txBody>
      </p:sp>
    </p:spTree>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5058" name="Rectangle 2">
            <a:extLst>
              <a:ext uri="{FF2B5EF4-FFF2-40B4-BE49-F238E27FC236}">
                <a16:creationId xmlns:a16="http://schemas.microsoft.com/office/drawing/2014/main" id="{A6B64135-1EF5-4CC1-AD08-D1C002FD5ADE}"/>
              </a:ext>
            </a:extLst>
          </p:cNvPr>
          <p:cNvSpPr>
            <a:spLocks noGrp="1" noChangeArrowheads="1"/>
          </p:cNvSpPr>
          <p:nvPr>
            <p:ph type="title"/>
          </p:nvPr>
        </p:nvSpPr>
        <p:spPr>
          <a:xfrm>
            <a:off x="1981200" y="274638"/>
            <a:ext cx="8229600" cy="868362"/>
          </a:xfrm>
        </p:spPr>
        <p:txBody>
          <a:bodyPr/>
          <a:lstStyle/>
          <a:p>
            <a:pPr eaLnBrk="1" hangingPunct="1">
              <a:defRPr/>
            </a:pPr>
            <a:r>
              <a:rPr lang="en-US" sz="3200"/>
              <a:t>Exhortation #2</a:t>
            </a:r>
          </a:p>
        </p:txBody>
      </p:sp>
      <p:sp>
        <p:nvSpPr>
          <p:cNvPr id="45059" name="Rectangle 3">
            <a:extLst>
              <a:ext uri="{FF2B5EF4-FFF2-40B4-BE49-F238E27FC236}">
                <a16:creationId xmlns:a16="http://schemas.microsoft.com/office/drawing/2014/main" id="{0433C080-4617-4397-9CFF-519FE0628C5E}"/>
              </a:ext>
            </a:extLst>
          </p:cNvPr>
          <p:cNvSpPr>
            <a:spLocks noGrp="1" noChangeArrowheads="1"/>
          </p:cNvSpPr>
          <p:nvPr>
            <p:ph type="body" idx="1"/>
          </p:nvPr>
        </p:nvSpPr>
        <p:spPr>
          <a:xfrm>
            <a:off x="1981200" y="1600200"/>
            <a:ext cx="8686800" cy="4495800"/>
          </a:xfrm>
        </p:spPr>
        <p:txBody>
          <a:bodyPr/>
          <a:lstStyle/>
          <a:p>
            <a:pPr eaLnBrk="1" hangingPunct="1">
              <a:lnSpc>
                <a:spcPct val="80000"/>
              </a:lnSpc>
              <a:defRPr/>
            </a:pPr>
            <a:r>
              <a:rPr lang="en-US" sz="2800" b="1" dirty="0"/>
              <a:t>Do not harden your hearts.   (Hebrews 3:8)</a:t>
            </a:r>
          </a:p>
          <a:p>
            <a:pPr eaLnBrk="1" hangingPunct="1">
              <a:lnSpc>
                <a:spcPct val="80000"/>
              </a:lnSpc>
              <a:defRPr/>
            </a:pPr>
            <a:endParaRPr lang="en-US" sz="800" b="1" dirty="0"/>
          </a:p>
          <a:p>
            <a:pPr eaLnBrk="1" hangingPunct="1">
              <a:lnSpc>
                <a:spcPct val="80000"/>
              </a:lnSpc>
              <a:defRPr/>
            </a:pPr>
            <a:r>
              <a:rPr lang="en-US" sz="2800" b="1" dirty="0"/>
              <a:t>Do not turn away.      (Hebrews 3:12)</a:t>
            </a:r>
          </a:p>
          <a:p>
            <a:pPr eaLnBrk="1" hangingPunct="1">
              <a:lnSpc>
                <a:spcPct val="80000"/>
              </a:lnSpc>
              <a:defRPr/>
            </a:pPr>
            <a:endParaRPr lang="en-US" sz="800" b="1" dirty="0"/>
          </a:p>
          <a:p>
            <a:pPr eaLnBrk="1" hangingPunct="1">
              <a:lnSpc>
                <a:spcPct val="80000"/>
              </a:lnSpc>
              <a:defRPr/>
            </a:pPr>
            <a:r>
              <a:rPr lang="en-US" sz="2800" b="1" dirty="0"/>
              <a:t>Do not let your bodies fall in the desert.  (Hebrews 3:17)</a:t>
            </a:r>
          </a:p>
          <a:p>
            <a:pPr eaLnBrk="1" hangingPunct="1">
              <a:lnSpc>
                <a:spcPct val="80000"/>
              </a:lnSpc>
              <a:defRPr/>
            </a:pPr>
            <a:endParaRPr lang="en-US" sz="800" b="1" dirty="0"/>
          </a:p>
          <a:p>
            <a:pPr eaLnBrk="1" hangingPunct="1">
              <a:lnSpc>
                <a:spcPct val="80000"/>
              </a:lnSpc>
              <a:defRPr/>
            </a:pPr>
            <a:r>
              <a:rPr lang="en-US" sz="2800" b="1" dirty="0"/>
              <a:t>Do not fall short.    (Hebrews 4:1)</a:t>
            </a:r>
          </a:p>
          <a:p>
            <a:pPr eaLnBrk="1" hangingPunct="1">
              <a:lnSpc>
                <a:spcPct val="80000"/>
              </a:lnSpc>
              <a:defRPr/>
            </a:pPr>
            <a:endParaRPr lang="en-US" sz="800" b="1" dirty="0"/>
          </a:p>
          <a:p>
            <a:pPr eaLnBrk="1" hangingPunct="1">
              <a:lnSpc>
                <a:spcPct val="80000"/>
              </a:lnSpc>
              <a:defRPr/>
            </a:pPr>
            <a:r>
              <a:rPr lang="en-US" sz="2800" b="1" dirty="0"/>
              <a:t>Instead…..</a:t>
            </a:r>
          </a:p>
          <a:p>
            <a:pPr eaLnBrk="1" hangingPunct="1">
              <a:lnSpc>
                <a:spcPct val="80000"/>
              </a:lnSpc>
              <a:defRPr/>
            </a:pPr>
            <a:endParaRPr lang="en-US" sz="2000" dirty="0"/>
          </a:p>
          <a:p>
            <a:pPr eaLnBrk="1" hangingPunct="1">
              <a:lnSpc>
                <a:spcPct val="80000"/>
              </a:lnSpc>
              <a:defRPr/>
            </a:pPr>
            <a:r>
              <a:rPr lang="en-US" b="1" dirty="0">
                <a:solidFill>
                  <a:srgbClr val="FFFF66"/>
                </a:solidFill>
              </a:rPr>
              <a:t>Make every effort to enter</a:t>
            </a:r>
            <a:r>
              <a:rPr lang="en-US" sz="2800" dirty="0"/>
              <a:t> </a:t>
            </a:r>
            <a:r>
              <a:rPr lang="en-US" sz="2800" b="1" dirty="0"/>
              <a:t>(do not rest). (Hebrews 4:11)</a:t>
            </a:r>
          </a:p>
        </p:txBody>
      </p:sp>
    </p:spTree>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02" name="Rectangle 2">
            <a:extLst>
              <a:ext uri="{FF2B5EF4-FFF2-40B4-BE49-F238E27FC236}">
                <a16:creationId xmlns:a16="http://schemas.microsoft.com/office/drawing/2014/main" id="{A574B954-6261-4419-823C-6950D7B327F5}"/>
              </a:ext>
            </a:extLst>
          </p:cNvPr>
          <p:cNvSpPr>
            <a:spLocks noChangeArrowheads="1"/>
          </p:cNvSpPr>
          <p:nvPr/>
        </p:nvSpPr>
        <p:spPr bwMode="auto">
          <a:xfrm>
            <a:off x="1527175" y="603251"/>
            <a:ext cx="9144000" cy="747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spcBef>
                <a:spcPct val="20000"/>
              </a:spcBef>
              <a:buClr>
                <a:schemeClr val="hlink"/>
              </a:buClr>
              <a:buChar char="•"/>
              <a:tabLst>
                <a:tab pos="-571500" algn="l"/>
              </a:tabLst>
              <a:defRPr sz="3200">
                <a:solidFill>
                  <a:schemeClr val="tx1"/>
                </a:solidFill>
                <a:latin typeface="Garamond" panose="02020404030301010803" pitchFamily="18" charset="0"/>
              </a:defRPr>
            </a:lvl1pPr>
            <a:lvl2pPr marL="742950" indent="-285750">
              <a:spcBef>
                <a:spcPct val="20000"/>
              </a:spcBef>
              <a:buChar char="–"/>
              <a:tabLst>
                <a:tab pos="-57150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Lst>
              <a:defRPr sz="2400">
                <a:solidFill>
                  <a:schemeClr val="tx1"/>
                </a:solidFill>
                <a:latin typeface="Garamond" panose="02020404030301010803" pitchFamily="18" charset="0"/>
              </a:defRPr>
            </a:lvl3pPr>
            <a:lvl4pPr marL="1600200" indent="-228600">
              <a:spcBef>
                <a:spcPct val="20000"/>
              </a:spcBef>
              <a:buChar char="–"/>
              <a:tabLst>
                <a:tab pos="-57150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9pPr>
          </a:lstStyle>
          <a:p>
            <a:pPr eaLnBrk="1" hangingPunct="1">
              <a:spcBef>
                <a:spcPct val="0"/>
              </a:spcBef>
              <a:buClrTx/>
              <a:buFontTx/>
              <a:buNone/>
            </a:pPr>
            <a:r>
              <a:rPr lang="es-MX" altLang="en-US" sz="1100">
                <a:solidFill>
                  <a:srgbClr val="000000"/>
                </a:solidFill>
                <a:latin typeface="Book Antiqua" panose="02040602050305030304" pitchFamily="18" charset="0"/>
                <a:cs typeface="Times New Roman" panose="02020603050405020304" pitchFamily="18" charset="0"/>
              </a:rPr>
              <a:t> </a:t>
            </a:r>
            <a:endParaRPr lang="es-MX" altLang="en-US" sz="1200" i="1">
              <a:solidFill>
                <a:srgbClr val="000000"/>
              </a:solidFill>
              <a:latin typeface="Book Antiqua" panose="02040602050305030304" pitchFamily="18" charset="0"/>
              <a:cs typeface="Times New Roman" panose="02020603050405020304" pitchFamily="18" charset="0"/>
            </a:endParaRPr>
          </a:p>
          <a:p>
            <a:pPr>
              <a:spcBef>
                <a:spcPct val="0"/>
              </a:spcBef>
              <a:buClrTx/>
              <a:buFontTx/>
              <a:buNone/>
            </a:pPr>
            <a:r>
              <a:rPr lang="es-MX" altLang="en-US" sz="1400" b="1">
                <a:solidFill>
                  <a:srgbClr val="000000"/>
                </a:solidFill>
                <a:latin typeface="Book Antiqua" panose="02040602050305030304" pitchFamily="18" charset="0"/>
                <a:cs typeface="Times New Roman" panose="02020603050405020304" pitchFamily="18" charset="0"/>
              </a:rPr>
              <a:t>        </a:t>
            </a:r>
            <a:r>
              <a:rPr lang="en-US" altLang="en-US" sz="1400" b="1">
                <a:solidFill>
                  <a:srgbClr val="000000"/>
                </a:solidFill>
                <a:latin typeface="Book Antiqua" panose="02040602050305030304" pitchFamily="18" charset="0"/>
                <a:cs typeface="Times New Roman" panose="02020603050405020304" pitchFamily="18" charset="0"/>
              </a:rPr>
              <a:t>     </a:t>
            </a:r>
            <a:r>
              <a:rPr lang="es-MX" altLang="en-US" sz="1400" b="1">
                <a:solidFill>
                  <a:srgbClr val="000000"/>
                </a:solidFill>
                <a:latin typeface="Book Antiqua" panose="02040602050305030304" pitchFamily="18" charset="0"/>
                <a:cs typeface="Times New Roman" panose="02020603050405020304" pitchFamily="18" charset="0"/>
              </a:rPr>
              <a:t> </a:t>
            </a:r>
            <a:r>
              <a:rPr lang="es-MX" altLang="en-US" b="1">
                <a:solidFill>
                  <a:srgbClr val="FFFF66"/>
                </a:solidFill>
                <a:latin typeface="Book Antiqua" panose="02040602050305030304" pitchFamily="18" charset="0"/>
                <a:cs typeface="Times New Roman" panose="02020603050405020304" pitchFamily="18" charset="0"/>
              </a:rPr>
              <a:t>Historical type/antitype in the Exodus</a:t>
            </a:r>
            <a:endParaRPr lang="es-MX" altLang="en-US">
              <a:solidFill>
                <a:srgbClr val="FFFF66"/>
              </a:solidFill>
              <a:latin typeface="Book Antiqua" panose="02040602050305030304" pitchFamily="18" charset="0"/>
            </a:endParaRPr>
          </a:p>
        </p:txBody>
      </p:sp>
      <p:grpSp>
        <p:nvGrpSpPr>
          <p:cNvPr id="51203" name="Group 3">
            <a:extLst>
              <a:ext uri="{FF2B5EF4-FFF2-40B4-BE49-F238E27FC236}">
                <a16:creationId xmlns:a16="http://schemas.microsoft.com/office/drawing/2014/main" id="{3C9C0BAC-B59E-49EA-8EB4-8EAA08E64406}"/>
              </a:ext>
            </a:extLst>
          </p:cNvPr>
          <p:cNvGrpSpPr>
            <a:grpSpLocks/>
          </p:cNvGrpSpPr>
          <p:nvPr/>
        </p:nvGrpSpPr>
        <p:grpSpPr bwMode="auto">
          <a:xfrm>
            <a:off x="3048000" y="1600201"/>
            <a:ext cx="5410200" cy="3857625"/>
            <a:chOff x="-3" y="631"/>
            <a:chExt cx="1798" cy="2430"/>
          </a:xfrm>
        </p:grpSpPr>
        <p:grpSp>
          <p:nvGrpSpPr>
            <p:cNvPr id="51205" name="Group 4">
              <a:extLst>
                <a:ext uri="{FF2B5EF4-FFF2-40B4-BE49-F238E27FC236}">
                  <a16:creationId xmlns:a16="http://schemas.microsoft.com/office/drawing/2014/main" id="{9272E153-1E7F-4E3D-82F8-517050E28D29}"/>
                </a:ext>
              </a:extLst>
            </p:cNvPr>
            <p:cNvGrpSpPr>
              <a:grpSpLocks/>
            </p:cNvGrpSpPr>
            <p:nvPr/>
          </p:nvGrpSpPr>
          <p:grpSpPr bwMode="auto">
            <a:xfrm>
              <a:off x="0" y="634"/>
              <a:ext cx="1792" cy="2424"/>
              <a:chOff x="0" y="634"/>
              <a:chExt cx="1792" cy="2424"/>
            </a:xfrm>
          </p:grpSpPr>
          <p:grpSp>
            <p:nvGrpSpPr>
              <p:cNvPr id="51207" name="Group 5">
                <a:extLst>
                  <a:ext uri="{FF2B5EF4-FFF2-40B4-BE49-F238E27FC236}">
                    <a16:creationId xmlns:a16="http://schemas.microsoft.com/office/drawing/2014/main" id="{AB1E19AA-7108-4357-838B-CB3994D1E9B6}"/>
                  </a:ext>
                </a:extLst>
              </p:cNvPr>
              <p:cNvGrpSpPr>
                <a:grpSpLocks/>
              </p:cNvGrpSpPr>
              <p:nvPr/>
            </p:nvGrpSpPr>
            <p:grpSpPr bwMode="auto">
              <a:xfrm>
                <a:off x="0" y="634"/>
                <a:ext cx="885" cy="606"/>
                <a:chOff x="0" y="634"/>
                <a:chExt cx="885" cy="606"/>
              </a:xfrm>
            </p:grpSpPr>
            <p:sp>
              <p:nvSpPr>
                <p:cNvPr id="51229" name="Rectangle 6">
                  <a:extLst>
                    <a:ext uri="{FF2B5EF4-FFF2-40B4-BE49-F238E27FC236}">
                      <a16:creationId xmlns:a16="http://schemas.microsoft.com/office/drawing/2014/main" id="{A0597853-43D6-45DE-9876-F0C0F660A92C}"/>
                    </a:ext>
                  </a:extLst>
                </p:cNvPr>
                <p:cNvSpPr>
                  <a:spLocks noChangeArrowheads="1"/>
                </p:cNvSpPr>
                <p:nvPr/>
              </p:nvSpPr>
              <p:spPr bwMode="auto">
                <a:xfrm>
                  <a:off x="43" y="634"/>
                  <a:ext cx="799" cy="606"/>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Lst>
                    <a:defRPr sz="3200">
                      <a:solidFill>
                        <a:schemeClr val="tx1"/>
                      </a:solidFill>
                      <a:latin typeface="Garamond" panose="02020404030301010803" pitchFamily="18" charset="0"/>
                    </a:defRPr>
                  </a:lvl1pPr>
                  <a:lvl2pPr marL="742950" indent="-285750">
                    <a:spcBef>
                      <a:spcPct val="20000"/>
                    </a:spcBef>
                    <a:buChar char="–"/>
                    <a:tabLst>
                      <a:tab pos="-57150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Lst>
                    <a:defRPr sz="2400">
                      <a:solidFill>
                        <a:schemeClr val="tx1"/>
                      </a:solidFill>
                      <a:latin typeface="Garamond" panose="02020404030301010803" pitchFamily="18" charset="0"/>
                    </a:defRPr>
                  </a:lvl3pPr>
                  <a:lvl4pPr marL="1600200" indent="-228600">
                    <a:spcBef>
                      <a:spcPct val="20000"/>
                    </a:spcBef>
                    <a:buChar char="–"/>
                    <a:tabLst>
                      <a:tab pos="-57150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9pPr>
                </a:lstStyle>
                <a:p>
                  <a:pPr eaLnBrk="1" hangingPunct="1">
                    <a:spcBef>
                      <a:spcPct val="0"/>
                    </a:spcBef>
                    <a:buClrTx/>
                    <a:buFontTx/>
                    <a:buNone/>
                  </a:pPr>
                  <a:r>
                    <a:rPr lang="es-MX" altLang="en-US" sz="1800" b="1">
                      <a:solidFill>
                        <a:srgbClr val="FFFF66"/>
                      </a:solidFill>
                      <a:latin typeface="Book Antiqua" panose="02040602050305030304" pitchFamily="18" charset="0"/>
                      <a:cs typeface="Times New Roman" panose="02020603050405020304" pitchFamily="18" charset="0"/>
                    </a:rPr>
                    <a:t>OLD TESTAMENT TYPE</a:t>
                  </a:r>
                  <a:endParaRPr lang="es-MX" altLang="en-US" sz="1800" b="1" i="1">
                    <a:solidFill>
                      <a:srgbClr val="FFFF66"/>
                    </a:solidFill>
                    <a:latin typeface="Book Antiqua" panose="02040602050305030304" pitchFamily="18" charset="0"/>
                    <a:cs typeface="Times New Roman" panose="02020603050405020304" pitchFamily="18" charset="0"/>
                  </a:endParaRPr>
                </a:p>
                <a:p>
                  <a:pPr>
                    <a:spcBef>
                      <a:spcPct val="0"/>
                    </a:spcBef>
                    <a:buClrTx/>
                    <a:buFontTx/>
                    <a:buNone/>
                  </a:pPr>
                  <a:endParaRPr lang="es-MX" altLang="en-US" sz="1800">
                    <a:solidFill>
                      <a:srgbClr val="FFFF66"/>
                    </a:solidFill>
                    <a:latin typeface="Times New Roman" panose="02020603050405020304" pitchFamily="18" charset="0"/>
                  </a:endParaRPr>
                </a:p>
              </p:txBody>
            </p:sp>
            <p:sp>
              <p:nvSpPr>
                <p:cNvPr id="51230" name="Rectangle 7">
                  <a:extLst>
                    <a:ext uri="{FF2B5EF4-FFF2-40B4-BE49-F238E27FC236}">
                      <a16:creationId xmlns:a16="http://schemas.microsoft.com/office/drawing/2014/main" id="{C4FC2CDB-BFAE-4411-B17D-2588D3DC456A}"/>
                    </a:ext>
                  </a:extLst>
                </p:cNvPr>
                <p:cNvSpPr>
                  <a:spLocks noChangeArrowheads="1"/>
                </p:cNvSpPr>
                <p:nvPr/>
              </p:nvSpPr>
              <p:spPr bwMode="auto">
                <a:xfrm>
                  <a:off x="0" y="634"/>
                  <a:ext cx="885" cy="606"/>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51208" name="Group 8">
                <a:extLst>
                  <a:ext uri="{FF2B5EF4-FFF2-40B4-BE49-F238E27FC236}">
                    <a16:creationId xmlns:a16="http://schemas.microsoft.com/office/drawing/2014/main" id="{438213BE-F319-4731-857B-35B486C9C588}"/>
                  </a:ext>
                </a:extLst>
              </p:cNvPr>
              <p:cNvGrpSpPr>
                <a:grpSpLocks/>
              </p:cNvGrpSpPr>
              <p:nvPr/>
            </p:nvGrpSpPr>
            <p:grpSpPr bwMode="auto">
              <a:xfrm>
                <a:off x="885" y="634"/>
                <a:ext cx="907" cy="606"/>
                <a:chOff x="885" y="634"/>
                <a:chExt cx="907" cy="606"/>
              </a:xfrm>
            </p:grpSpPr>
            <p:sp>
              <p:nvSpPr>
                <p:cNvPr id="51227" name="Rectangle 9">
                  <a:extLst>
                    <a:ext uri="{FF2B5EF4-FFF2-40B4-BE49-F238E27FC236}">
                      <a16:creationId xmlns:a16="http://schemas.microsoft.com/office/drawing/2014/main" id="{B3F5D6AB-70DE-402B-801D-414114195B46}"/>
                    </a:ext>
                  </a:extLst>
                </p:cNvPr>
                <p:cNvSpPr>
                  <a:spLocks noChangeArrowheads="1"/>
                </p:cNvSpPr>
                <p:nvPr/>
              </p:nvSpPr>
              <p:spPr bwMode="auto">
                <a:xfrm>
                  <a:off x="928" y="634"/>
                  <a:ext cx="821" cy="606"/>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Lst>
                    <a:defRPr sz="3200">
                      <a:solidFill>
                        <a:schemeClr val="tx1"/>
                      </a:solidFill>
                      <a:latin typeface="Garamond" panose="02020404030301010803" pitchFamily="18" charset="0"/>
                    </a:defRPr>
                  </a:lvl1pPr>
                  <a:lvl2pPr marL="742950" indent="-285750">
                    <a:spcBef>
                      <a:spcPct val="20000"/>
                    </a:spcBef>
                    <a:buChar char="–"/>
                    <a:tabLst>
                      <a:tab pos="-57150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Lst>
                    <a:defRPr sz="2400">
                      <a:solidFill>
                        <a:schemeClr val="tx1"/>
                      </a:solidFill>
                      <a:latin typeface="Garamond" panose="02020404030301010803" pitchFamily="18" charset="0"/>
                    </a:defRPr>
                  </a:lvl3pPr>
                  <a:lvl4pPr marL="1600200" indent="-228600">
                    <a:spcBef>
                      <a:spcPct val="20000"/>
                    </a:spcBef>
                    <a:buChar char="–"/>
                    <a:tabLst>
                      <a:tab pos="-57150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9pPr>
                </a:lstStyle>
                <a:p>
                  <a:pPr eaLnBrk="1" hangingPunct="1">
                    <a:spcBef>
                      <a:spcPct val="0"/>
                    </a:spcBef>
                    <a:buClrTx/>
                    <a:buFontTx/>
                    <a:buNone/>
                  </a:pPr>
                  <a:r>
                    <a:rPr lang="en-US" altLang="en-US" sz="1800" b="1">
                      <a:solidFill>
                        <a:srgbClr val="FFFF66"/>
                      </a:solidFill>
                      <a:latin typeface="Book Antiqua" panose="02040602050305030304" pitchFamily="18" charset="0"/>
                      <a:cs typeface="Times New Roman" panose="02020603050405020304" pitchFamily="18" charset="0"/>
                    </a:rPr>
                    <a:t>N</a:t>
                  </a:r>
                  <a:r>
                    <a:rPr lang="es-MX" altLang="en-US" sz="1800" b="1">
                      <a:solidFill>
                        <a:srgbClr val="FFFF66"/>
                      </a:solidFill>
                      <a:latin typeface="Book Antiqua" panose="02040602050305030304" pitchFamily="18" charset="0"/>
                      <a:cs typeface="Times New Roman" panose="02020603050405020304" pitchFamily="18" charset="0"/>
                    </a:rPr>
                    <a:t>EW TESTAMENT ANTITYPE</a:t>
                  </a:r>
                </a:p>
                <a:p>
                  <a:pPr>
                    <a:spcBef>
                      <a:spcPct val="0"/>
                    </a:spcBef>
                    <a:buClrTx/>
                    <a:buFontTx/>
                    <a:buNone/>
                  </a:pPr>
                  <a:endParaRPr lang="es-MX" altLang="en-US" sz="2400">
                    <a:latin typeface="Times New Roman" panose="02020603050405020304" pitchFamily="18" charset="0"/>
                  </a:endParaRPr>
                </a:p>
              </p:txBody>
            </p:sp>
            <p:sp>
              <p:nvSpPr>
                <p:cNvPr id="51228" name="Rectangle 10">
                  <a:extLst>
                    <a:ext uri="{FF2B5EF4-FFF2-40B4-BE49-F238E27FC236}">
                      <a16:creationId xmlns:a16="http://schemas.microsoft.com/office/drawing/2014/main" id="{9123CE86-3A52-48E5-8FD5-C58A08E7F661}"/>
                    </a:ext>
                  </a:extLst>
                </p:cNvPr>
                <p:cNvSpPr>
                  <a:spLocks noChangeArrowheads="1"/>
                </p:cNvSpPr>
                <p:nvPr/>
              </p:nvSpPr>
              <p:spPr bwMode="auto">
                <a:xfrm>
                  <a:off x="885" y="634"/>
                  <a:ext cx="907" cy="606"/>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51209" name="Group 11">
                <a:extLst>
                  <a:ext uri="{FF2B5EF4-FFF2-40B4-BE49-F238E27FC236}">
                    <a16:creationId xmlns:a16="http://schemas.microsoft.com/office/drawing/2014/main" id="{C64050E4-804F-4FD5-A924-E26D35A6D8CA}"/>
                  </a:ext>
                </a:extLst>
              </p:cNvPr>
              <p:cNvGrpSpPr>
                <a:grpSpLocks/>
              </p:cNvGrpSpPr>
              <p:nvPr/>
            </p:nvGrpSpPr>
            <p:grpSpPr bwMode="auto">
              <a:xfrm>
                <a:off x="0" y="1240"/>
                <a:ext cx="885" cy="500"/>
                <a:chOff x="0" y="1240"/>
                <a:chExt cx="885" cy="500"/>
              </a:xfrm>
            </p:grpSpPr>
            <p:sp>
              <p:nvSpPr>
                <p:cNvPr id="51225" name="Rectangle 12">
                  <a:extLst>
                    <a:ext uri="{FF2B5EF4-FFF2-40B4-BE49-F238E27FC236}">
                      <a16:creationId xmlns:a16="http://schemas.microsoft.com/office/drawing/2014/main" id="{940AE074-CE31-4BE3-904D-31C1930D31B1}"/>
                    </a:ext>
                  </a:extLst>
                </p:cNvPr>
                <p:cNvSpPr>
                  <a:spLocks noChangeArrowheads="1"/>
                </p:cNvSpPr>
                <p:nvPr/>
              </p:nvSpPr>
              <p:spPr bwMode="auto">
                <a:xfrm>
                  <a:off x="43" y="1240"/>
                  <a:ext cx="799" cy="5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Lst>
                    <a:defRPr sz="3200">
                      <a:solidFill>
                        <a:schemeClr val="tx1"/>
                      </a:solidFill>
                      <a:latin typeface="Garamond" panose="02020404030301010803" pitchFamily="18" charset="0"/>
                    </a:defRPr>
                  </a:lvl1pPr>
                  <a:lvl2pPr marL="742950" indent="-285750">
                    <a:spcBef>
                      <a:spcPct val="20000"/>
                    </a:spcBef>
                    <a:buChar char="–"/>
                    <a:tabLst>
                      <a:tab pos="-57150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Lst>
                    <a:defRPr sz="2400">
                      <a:solidFill>
                        <a:schemeClr val="tx1"/>
                      </a:solidFill>
                      <a:latin typeface="Garamond" panose="02020404030301010803" pitchFamily="18" charset="0"/>
                    </a:defRPr>
                  </a:lvl3pPr>
                  <a:lvl4pPr marL="1600200" indent="-228600">
                    <a:spcBef>
                      <a:spcPct val="20000"/>
                    </a:spcBef>
                    <a:buChar char="–"/>
                    <a:tabLst>
                      <a:tab pos="-57150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9pPr>
                </a:lstStyle>
                <a:p>
                  <a:pPr eaLnBrk="1" hangingPunct="1">
                    <a:spcBef>
                      <a:spcPct val="0"/>
                    </a:spcBef>
                    <a:buClrTx/>
                    <a:buFontTx/>
                    <a:buNone/>
                  </a:pPr>
                  <a:r>
                    <a:rPr lang="es-MX" altLang="en-US" sz="2000">
                      <a:solidFill>
                        <a:srgbClr val="FFFF66"/>
                      </a:solidFill>
                      <a:latin typeface="Book Antiqua" panose="02040602050305030304" pitchFamily="18" charset="0"/>
                      <a:cs typeface="Times New Roman" panose="02020603050405020304" pitchFamily="18" charset="0"/>
                    </a:rPr>
                    <a:t>SLAVERY IN EGYPT</a:t>
                  </a:r>
                  <a:endParaRPr lang="es-MX" altLang="en-US" sz="2000" i="1">
                    <a:solidFill>
                      <a:srgbClr val="FFFF66"/>
                    </a:solidFill>
                    <a:latin typeface="Book Antiqua" panose="02040602050305030304" pitchFamily="18" charset="0"/>
                    <a:cs typeface="Times New Roman" panose="02020603050405020304" pitchFamily="18" charset="0"/>
                  </a:endParaRPr>
                </a:p>
                <a:p>
                  <a:pPr>
                    <a:spcBef>
                      <a:spcPct val="0"/>
                    </a:spcBef>
                    <a:buClrTx/>
                    <a:buFontTx/>
                    <a:buNone/>
                  </a:pPr>
                  <a:endParaRPr lang="es-MX" altLang="en-US" sz="2000">
                    <a:solidFill>
                      <a:srgbClr val="FFFF66"/>
                    </a:solidFill>
                    <a:latin typeface="Book Antiqua" panose="02040602050305030304" pitchFamily="18" charset="0"/>
                  </a:endParaRPr>
                </a:p>
              </p:txBody>
            </p:sp>
            <p:sp>
              <p:nvSpPr>
                <p:cNvPr id="51226" name="Rectangle 13">
                  <a:extLst>
                    <a:ext uri="{FF2B5EF4-FFF2-40B4-BE49-F238E27FC236}">
                      <a16:creationId xmlns:a16="http://schemas.microsoft.com/office/drawing/2014/main" id="{FD44304A-A1CF-488C-884D-125D83FC5FF6}"/>
                    </a:ext>
                  </a:extLst>
                </p:cNvPr>
                <p:cNvSpPr>
                  <a:spLocks noChangeArrowheads="1"/>
                </p:cNvSpPr>
                <p:nvPr/>
              </p:nvSpPr>
              <p:spPr bwMode="auto">
                <a:xfrm>
                  <a:off x="0" y="1240"/>
                  <a:ext cx="885" cy="500"/>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51210" name="Group 14">
                <a:extLst>
                  <a:ext uri="{FF2B5EF4-FFF2-40B4-BE49-F238E27FC236}">
                    <a16:creationId xmlns:a16="http://schemas.microsoft.com/office/drawing/2014/main" id="{167635D3-9789-490B-AE32-DFEB0587950C}"/>
                  </a:ext>
                </a:extLst>
              </p:cNvPr>
              <p:cNvGrpSpPr>
                <a:grpSpLocks/>
              </p:cNvGrpSpPr>
              <p:nvPr/>
            </p:nvGrpSpPr>
            <p:grpSpPr bwMode="auto">
              <a:xfrm>
                <a:off x="885" y="1240"/>
                <a:ext cx="907" cy="500"/>
                <a:chOff x="885" y="1240"/>
                <a:chExt cx="907" cy="500"/>
              </a:xfrm>
            </p:grpSpPr>
            <p:sp>
              <p:nvSpPr>
                <p:cNvPr id="51223" name="Rectangle 15">
                  <a:extLst>
                    <a:ext uri="{FF2B5EF4-FFF2-40B4-BE49-F238E27FC236}">
                      <a16:creationId xmlns:a16="http://schemas.microsoft.com/office/drawing/2014/main" id="{FB5F5965-16D1-47F4-B182-DA6936D6A0AF}"/>
                    </a:ext>
                  </a:extLst>
                </p:cNvPr>
                <p:cNvSpPr>
                  <a:spLocks noChangeArrowheads="1"/>
                </p:cNvSpPr>
                <p:nvPr/>
              </p:nvSpPr>
              <p:spPr bwMode="auto">
                <a:xfrm>
                  <a:off x="928" y="1240"/>
                  <a:ext cx="821" cy="5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Lst>
                    <a:defRPr sz="3200">
                      <a:solidFill>
                        <a:schemeClr val="tx1"/>
                      </a:solidFill>
                      <a:latin typeface="Garamond" panose="02020404030301010803" pitchFamily="18" charset="0"/>
                    </a:defRPr>
                  </a:lvl1pPr>
                  <a:lvl2pPr marL="742950" indent="-285750">
                    <a:spcBef>
                      <a:spcPct val="20000"/>
                    </a:spcBef>
                    <a:buChar char="–"/>
                    <a:tabLst>
                      <a:tab pos="-57150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Lst>
                    <a:defRPr sz="2400">
                      <a:solidFill>
                        <a:schemeClr val="tx1"/>
                      </a:solidFill>
                      <a:latin typeface="Garamond" panose="02020404030301010803" pitchFamily="18" charset="0"/>
                    </a:defRPr>
                  </a:lvl3pPr>
                  <a:lvl4pPr marL="1600200" indent="-228600">
                    <a:spcBef>
                      <a:spcPct val="20000"/>
                    </a:spcBef>
                    <a:buChar char="–"/>
                    <a:tabLst>
                      <a:tab pos="-57150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9pPr>
                </a:lstStyle>
                <a:p>
                  <a:pPr eaLnBrk="1" hangingPunct="1">
                    <a:spcBef>
                      <a:spcPct val="0"/>
                    </a:spcBef>
                    <a:buClrTx/>
                    <a:buFontTx/>
                    <a:buNone/>
                  </a:pPr>
                  <a:r>
                    <a:rPr lang="es-MX" altLang="en-US" sz="1800" b="1">
                      <a:solidFill>
                        <a:srgbClr val="FFFF66"/>
                      </a:solidFill>
                      <a:latin typeface="Book Antiqua" panose="02040602050305030304" pitchFamily="18" charset="0"/>
                      <a:cs typeface="Times New Roman" panose="02020603050405020304" pitchFamily="18" charset="0"/>
                    </a:rPr>
                    <a:t>LOST, SLAVE TO SIN</a:t>
                  </a:r>
                  <a:endParaRPr lang="es-MX" altLang="en-US" sz="1800" b="1" i="1">
                    <a:solidFill>
                      <a:srgbClr val="FFFF66"/>
                    </a:solidFill>
                    <a:latin typeface="Book Antiqua" panose="02040602050305030304" pitchFamily="18" charset="0"/>
                    <a:cs typeface="Times New Roman" panose="02020603050405020304" pitchFamily="18" charset="0"/>
                  </a:endParaRPr>
                </a:p>
                <a:p>
                  <a:pPr>
                    <a:spcBef>
                      <a:spcPct val="0"/>
                    </a:spcBef>
                    <a:buClrTx/>
                    <a:buFontTx/>
                    <a:buNone/>
                  </a:pPr>
                  <a:endParaRPr lang="es-MX" altLang="en-US" sz="1800">
                    <a:solidFill>
                      <a:srgbClr val="FFFF66"/>
                    </a:solidFill>
                    <a:latin typeface="Times New Roman" panose="02020603050405020304" pitchFamily="18" charset="0"/>
                  </a:endParaRPr>
                </a:p>
              </p:txBody>
            </p:sp>
            <p:sp>
              <p:nvSpPr>
                <p:cNvPr id="51224" name="Rectangle 16">
                  <a:extLst>
                    <a:ext uri="{FF2B5EF4-FFF2-40B4-BE49-F238E27FC236}">
                      <a16:creationId xmlns:a16="http://schemas.microsoft.com/office/drawing/2014/main" id="{EC2DBD98-1A48-414E-91EB-48009F80ECCF}"/>
                    </a:ext>
                  </a:extLst>
                </p:cNvPr>
                <p:cNvSpPr>
                  <a:spLocks noChangeArrowheads="1"/>
                </p:cNvSpPr>
                <p:nvPr/>
              </p:nvSpPr>
              <p:spPr bwMode="auto">
                <a:xfrm>
                  <a:off x="885" y="1240"/>
                  <a:ext cx="907" cy="500"/>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51211" name="Group 17">
                <a:extLst>
                  <a:ext uri="{FF2B5EF4-FFF2-40B4-BE49-F238E27FC236}">
                    <a16:creationId xmlns:a16="http://schemas.microsoft.com/office/drawing/2014/main" id="{DDEA893A-7F94-4D25-9672-D6ADCAA6B6EA}"/>
                  </a:ext>
                </a:extLst>
              </p:cNvPr>
              <p:cNvGrpSpPr>
                <a:grpSpLocks/>
              </p:cNvGrpSpPr>
              <p:nvPr/>
            </p:nvGrpSpPr>
            <p:grpSpPr bwMode="auto">
              <a:xfrm>
                <a:off x="0" y="1740"/>
                <a:ext cx="885" cy="712"/>
                <a:chOff x="0" y="1740"/>
                <a:chExt cx="885" cy="712"/>
              </a:xfrm>
            </p:grpSpPr>
            <p:sp>
              <p:nvSpPr>
                <p:cNvPr id="51221" name="Rectangle 18">
                  <a:extLst>
                    <a:ext uri="{FF2B5EF4-FFF2-40B4-BE49-F238E27FC236}">
                      <a16:creationId xmlns:a16="http://schemas.microsoft.com/office/drawing/2014/main" id="{24B06337-B94B-45E6-AEE1-43F23816A8F7}"/>
                    </a:ext>
                  </a:extLst>
                </p:cNvPr>
                <p:cNvSpPr>
                  <a:spLocks noChangeArrowheads="1"/>
                </p:cNvSpPr>
                <p:nvPr/>
              </p:nvSpPr>
              <p:spPr bwMode="auto">
                <a:xfrm>
                  <a:off x="43" y="1740"/>
                  <a:ext cx="799" cy="71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Lst>
                    <a:defRPr sz="3200">
                      <a:solidFill>
                        <a:schemeClr val="tx1"/>
                      </a:solidFill>
                      <a:latin typeface="Garamond" panose="02020404030301010803" pitchFamily="18" charset="0"/>
                    </a:defRPr>
                  </a:lvl1pPr>
                  <a:lvl2pPr marL="742950" indent="-285750">
                    <a:spcBef>
                      <a:spcPct val="20000"/>
                    </a:spcBef>
                    <a:buChar char="–"/>
                    <a:tabLst>
                      <a:tab pos="-57150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Lst>
                    <a:defRPr sz="2400">
                      <a:solidFill>
                        <a:schemeClr val="tx1"/>
                      </a:solidFill>
                      <a:latin typeface="Garamond" panose="02020404030301010803" pitchFamily="18" charset="0"/>
                    </a:defRPr>
                  </a:lvl3pPr>
                  <a:lvl4pPr marL="1600200" indent="-228600">
                    <a:spcBef>
                      <a:spcPct val="20000"/>
                    </a:spcBef>
                    <a:buChar char="–"/>
                    <a:tabLst>
                      <a:tab pos="-57150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9pPr>
                </a:lstStyle>
                <a:p>
                  <a:pPr eaLnBrk="1" hangingPunct="1">
                    <a:spcBef>
                      <a:spcPct val="0"/>
                    </a:spcBef>
                    <a:buClrTx/>
                    <a:buFontTx/>
                    <a:buNone/>
                  </a:pPr>
                  <a:r>
                    <a:rPr lang="es-MX" altLang="en-US" sz="1800" b="1">
                      <a:solidFill>
                        <a:srgbClr val="FFFF66"/>
                      </a:solidFill>
                      <a:latin typeface="Book Antiqua" panose="02040602050305030304" pitchFamily="18" charset="0"/>
                      <a:cs typeface="Times New Roman" panose="02020603050405020304" pitchFamily="18" charset="0"/>
                    </a:rPr>
                    <a:t>WANDERING IN THE WILDERNESS</a:t>
                  </a:r>
                  <a:endParaRPr lang="es-MX" altLang="en-US" sz="1800" b="1">
                    <a:solidFill>
                      <a:srgbClr val="FFFF66"/>
                    </a:solidFill>
                    <a:latin typeface="Book Antiqua" panose="02040602050305030304" pitchFamily="18" charset="0"/>
                  </a:endParaRPr>
                </a:p>
              </p:txBody>
            </p:sp>
            <p:sp>
              <p:nvSpPr>
                <p:cNvPr id="51222" name="Rectangle 19">
                  <a:extLst>
                    <a:ext uri="{FF2B5EF4-FFF2-40B4-BE49-F238E27FC236}">
                      <a16:creationId xmlns:a16="http://schemas.microsoft.com/office/drawing/2014/main" id="{DDA3E668-8A79-40E1-90D3-2BF485B2CA5D}"/>
                    </a:ext>
                  </a:extLst>
                </p:cNvPr>
                <p:cNvSpPr>
                  <a:spLocks noChangeArrowheads="1"/>
                </p:cNvSpPr>
                <p:nvPr/>
              </p:nvSpPr>
              <p:spPr bwMode="auto">
                <a:xfrm>
                  <a:off x="0" y="1740"/>
                  <a:ext cx="885" cy="712"/>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51212" name="Group 20">
                <a:extLst>
                  <a:ext uri="{FF2B5EF4-FFF2-40B4-BE49-F238E27FC236}">
                    <a16:creationId xmlns:a16="http://schemas.microsoft.com/office/drawing/2014/main" id="{3F946454-C451-4486-B596-C4B78C5F2BFC}"/>
                  </a:ext>
                </a:extLst>
              </p:cNvPr>
              <p:cNvGrpSpPr>
                <a:grpSpLocks/>
              </p:cNvGrpSpPr>
              <p:nvPr/>
            </p:nvGrpSpPr>
            <p:grpSpPr bwMode="auto">
              <a:xfrm>
                <a:off x="885" y="1740"/>
                <a:ext cx="907" cy="712"/>
                <a:chOff x="885" y="1740"/>
                <a:chExt cx="907" cy="712"/>
              </a:xfrm>
            </p:grpSpPr>
            <p:sp>
              <p:nvSpPr>
                <p:cNvPr id="51219" name="Rectangle 21">
                  <a:extLst>
                    <a:ext uri="{FF2B5EF4-FFF2-40B4-BE49-F238E27FC236}">
                      <a16:creationId xmlns:a16="http://schemas.microsoft.com/office/drawing/2014/main" id="{44BA5A98-8758-47AC-8DD5-5BE268B710F2}"/>
                    </a:ext>
                  </a:extLst>
                </p:cNvPr>
                <p:cNvSpPr>
                  <a:spLocks noChangeArrowheads="1"/>
                </p:cNvSpPr>
                <p:nvPr/>
              </p:nvSpPr>
              <p:spPr bwMode="auto">
                <a:xfrm>
                  <a:off x="928" y="1740"/>
                  <a:ext cx="821" cy="71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Lst>
                    <a:defRPr sz="3200">
                      <a:solidFill>
                        <a:schemeClr val="tx1"/>
                      </a:solidFill>
                      <a:latin typeface="Garamond" panose="02020404030301010803" pitchFamily="18" charset="0"/>
                    </a:defRPr>
                  </a:lvl1pPr>
                  <a:lvl2pPr marL="742950" indent="-285750">
                    <a:spcBef>
                      <a:spcPct val="20000"/>
                    </a:spcBef>
                    <a:buChar char="–"/>
                    <a:tabLst>
                      <a:tab pos="-57150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Lst>
                    <a:defRPr sz="2400">
                      <a:solidFill>
                        <a:schemeClr val="tx1"/>
                      </a:solidFill>
                      <a:latin typeface="Garamond" panose="02020404030301010803" pitchFamily="18" charset="0"/>
                    </a:defRPr>
                  </a:lvl3pPr>
                  <a:lvl4pPr marL="1600200" indent="-228600">
                    <a:spcBef>
                      <a:spcPct val="20000"/>
                    </a:spcBef>
                    <a:buChar char="–"/>
                    <a:tabLst>
                      <a:tab pos="-57150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9pPr>
                </a:lstStyle>
                <a:p>
                  <a:pPr eaLnBrk="1" hangingPunct="1">
                    <a:spcBef>
                      <a:spcPct val="0"/>
                    </a:spcBef>
                    <a:buClrTx/>
                    <a:buFontTx/>
                    <a:buNone/>
                  </a:pPr>
                  <a:r>
                    <a:rPr lang="es-MX" altLang="en-US" sz="1800" b="1">
                      <a:solidFill>
                        <a:srgbClr val="FFFF66"/>
                      </a:solidFill>
                      <a:latin typeface="Book Antiqua" panose="02040602050305030304" pitchFamily="18" charset="0"/>
                      <a:cs typeface="Times New Roman" panose="02020603050405020304" pitchFamily="18" charset="0"/>
                    </a:rPr>
                    <a:t>SAVED, BUT LIVING THE LIFE OF A DISCIPLE</a:t>
                  </a:r>
                </a:p>
                <a:p>
                  <a:pPr>
                    <a:spcBef>
                      <a:spcPct val="0"/>
                    </a:spcBef>
                    <a:buClrTx/>
                    <a:buFontTx/>
                    <a:buNone/>
                  </a:pPr>
                  <a:endParaRPr lang="es-MX" altLang="en-US" sz="2400">
                    <a:latin typeface="Times New Roman" panose="02020603050405020304" pitchFamily="18" charset="0"/>
                  </a:endParaRPr>
                </a:p>
              </p:txBody>
            </p:sp>
            <p:sp>
              <p:nvSpPr>
                <p:cNvPr id="51220" name="Rectangle 22">
                  <a:extLst>
                    <a:ext uri="{FF2B5EF4-FFF2-40B4-BE49-F238E27FC236}">
                      <a16:creationId xmlns:a16="http://schemas.microsoft.com/office/drawing/2014/main" id="{B0BE5C50-AC23-4E9C-8082-90CA33B29FE1}"/>
                    </a:ext>
                  </a:extLst>
                </p:cNvPr>
                <p:cNvSpPr>
                  <a:spLocks noChangeArrowheads="1"/>
                </p:cNvSpPr>
                <p:nvPr/>
              </p:nvSpPr>
              <p:spPr bwMode="auto">
                <a:xfrm>
                  <a:off x="885" y="1740"/>
                  <a:ext cx="907" cy="712"/>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51213" name="Group 23">
                <a:extLst>
                  <a:ext uri="{FF2B5EF4-FFF2-40B4-BE49-F238E27FC236}">
                    <a16:creationId xmlns:a16="http://schemas.microsoft.com/office/drawing/2014/main" id="{B00DA6BA-53CE-4CCC-99AA-37AF99581AB7}"/>
                  </a:ext>
                </a:extLst>
              </p:cNvPr>
              <p:cNvGrpSpPr>
                <a:grpSpLocks/>
              </p:cNvGrpSpPr>
              <p:nvPr/>
            </p:nvGrpSpPr>
            <p:grpSpPr bwMode="auto">
              <a:xfrm>
                <a:off x="0" y="2452"/>
                <a:ext cx="885" cy="606"/>
                <a:chOff x="0" y="2452"/>
                <a:chExt cx="885" cy="606"/>
              </a:xfrm>
            </p:grpSpPr>
            <p:sp>
              <p:nvSpPr>
                <p:cNvPr id="51217" name="Rectangle 24">
                  <a:extLst>
                    <a:ext uri="{FF2B5EF4-FFF2-40B4-BE49-F238E27FC236}">
                      <a16:creationId xmlns:a16="http://schemas.microsoft.com/office/drawing/2014/main" id="{02DF0915-1930-4B0F-968D-61F0E46DEBE7}"/>
                    </a:ext>
                  </a:extLst>
                </p:cNvPr>
                <p:cNvSpPr>
                  <a:spLocks noChangeArrowheads="1"/>
                </p:cNvSpPr>
                <p:nvPr/>
              </p:nvSpPr>
              <p:spPr bwMode="auto">
                <a:xfrm>
                  <a:off x="43" y="2452"/>
                  <a:ext cx="799" cy="606"/>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Lst>
                    <a:defRPr sz="3200">
                      <a:solidFill>
                        <a:schemeClr val="tx1"/>
                      </a:solidFill>
                      <a:latin typeface="Garamond" panose="02020404030301010803" pitchFamily="18" charset="0"/>
                    </a:defRPr>
                  </a:lvl1pPr>
                  <a:lvl2pPr marL="742950" indent="-285750">
                    <a:spcBef>
                      <a:spcPct val="20000"/>
                    </a:spcBef>
                    <a:buChar char="–"/>
                    <a:tabLst>
                      <a:tab pos="-57150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Lst>
                    <a:defRPr sz="2400">
                      <a:solidFill>
                        <a:schemeClr val="tx1"/>
                      </a:solidFill>
                      <a:latin typeface="Garamond" panose="02020404030301010803" pitchFamily="18" charset="0"/>
                    </a:defRPr>
                  </a:lvl3pPr>
                  <a:lvl4pPr marL="1600200" indent="-228600">
                    <a:spcBef>
                      <a:spcPct val="20000"/>
                    </a:spcBef>
                    <a:buChar char="–"/>
                    <a:tabLst>
                      <a:tab pos="-57150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9pPr>
                </a:lstStyle>
                <a:p>
                  <a:pPr eaLnBrk="1" hangingPunct="1">
                    <a:spcBef>
                      <a:spcPct val="0"/>
                    </a:spcBef>
                    <a:buClrTx/>
                    <a:buFontTx/>
                    <a:buNone/>
                  </a:pPr>
                  <a:r>
                    <a:rPr lang="es-MX" altLang="en-US" sz="1800" b="1">
                      <a:solidFill>
                        <a:srgbClr val="FFFF66"/>
                      </a:solidFill>
                      <a:latin typeface="Book Antiqua" panose="02040602050305030304" pitchFamily="18" charset="0"/>
                      <a:cs typeface="Times New Roman" panose="02020603050405020304" pitchFamily="18" charset="0"/>
                    </a:rPr>
                    <a:t>ENTERING THE PROMISED LAND</a:t>
                  </a:r>
                </a:p>
                <a:p>
                  <a:pPr>
                    <a:spcBef>
                      <a:spcPct val="0"/>
                    </a:spcBef>
                    <a:buClrTx/>
                    <a:buFontTx/>
                    <a:buNone/>
                  </a:pPr>
                  <a:endParaRPr lang="es-MX" altLang="en-US" sz="2400">
                    <a:latin typeface="Times New Roman" panose="02020603050405020304" pitchFamily="18" charset="0"/>
                  </a:endParaRPr>
                </a:p>
              </p:txBody>
            </p:sp>
            <p:sp>
              <p:nvSpPr>
                <p:cNvPr id="51218" name="Rectangle 25">
                  <a:extLst>
                    <a:ext uri="{FF2B5EF4-FFF2-40B4-BE49-F238E27FC236}">
                      <a16:creationId xmlns:a16="http://schemas.microsoft.com/office/drawing/2014/main" id="{14B9E8D5-DE65-49B5-AA4A-315B42FF98BD}"/>
                    </a:ext>
                  </a:extLst>
                </p:cNvPr>
                <p:cNvSpPr>
                  <a:spLocks noChangeArrowheads="1"/>
                </p:cNvSpPr>
                <p:nvPr/>
              </p:nvSpPr>
              <p:spPr bwMode="auto">
                <a:xfrm>
                  <a:off x="0" y="2452"/>
                  <a:ext cx="885" cy="606"/>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51214" name="Group 26">
                <a:extLst>
                  <a:ext uri="{FF2B5EF4-FFF2-40B4-BE49-F238E27FC236}">
                    <a16:creationId xmlns:a16="http://schemas.microsoft.com/office/drawing/2014/main" id="{7A16A112-D45C-4357-A746-62AEC024BD3F}"/>
                  </a:ext>
                </a:extLst>
              </p:cNvPr>
              <p:cNvGrpSpPr>
                <a:grpSpLocks/>
              </p:cNvGrpSpPr>
              <p:nvPr/>
            </p:nvGrpSpPr>
            <p:grpSpPr bwMode="auto">
              <a:xfrm>
                <a:off x="885" y="2452"/>
                <a:ext cx="907" cy="606"/>
                <a:chOff x="885" y="2452"/>
                <a:chExt cx="907" cy="606"/>
              </a:xfrm>
            </p:grpSpPr>
            <p:sp>
              <p:nvSpPr>
                <p:cNvPr id="51215" name="Rectangle 27">
                  <a:extLst>
                    <a:ext uri="{FF2B5EF4-FFF2-40B4-BE49-F238E27FC236}">
                      <a16:creationId xmlns:a16="http://schemas.microsoft.com/office/drawing/2014/main" id="{D49E6286-B52C-4887-B73C-CA98899E3DA8}"/>
                    </a:ext>
                  </a:extLst>
                </p:cNvPr>
                <p:cNvSpPr>
                  <a:spLocks noChangeArrowheads="1"/>
                </p:cNvSpPr>
                <p:nvPr/>
              </p:nvSpPr>
              <p:spPr bwMode="auto">
                <a:xfrm>
                  <a:off x="928" y="2452"/>
                  <a:ext cx="821" cy="606"/>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Lst>
                    <a:defRPr sz="3200">
                      <a:solidFill>
                        <a:schemeClr val="tx1"/>
                      </a:solidFill>
                      <a:latin typeface="Garamond" panose="02020404030301010803" pitchFamily="18" charset="0"/>
                    </a:defRPr>
                  </a:lvl1pPr>
                  <a:lvl2pPr marL="742950" indent="-285750">
                    <a:spcBef>
                      <a:spcPct val="20000"/>
                    </a:spcBef>
                    <a:buChar char="–"/>
                    <a:tabLst>
                      <a:tab pos="-57150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Lst>
                    <a:defRPr sz="2400">
                      <a:solidFill>
                        <a:schemeClr val="tx1"/>
                      </a:solidFill>
                      <a:latin typeface="Garamond" panose="02020404030301010803" pitchFamily="18" charset="0"/>
                    </a:defRPr>
                  </a:lvl3pPr>
                  <a:lvl4pPr marL="1600200" indent="-228600">
                    <a:spcBef>
                      <a:spcPct val="20000"/>
                    </a:spcBef>
                    <a:buChar char="–"/>
                    <a:tabLst>
                      <a:tab pos="-57150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9pPr>
                </a:lstStyle>
                <a:p>
                  <a:pPr eaLnBrk="1" hangingPunct="1">
                    <a:spcBef>
                      <a:spcPct val="0"/>
                    </a:spcBef>
                    <a:buClrTx/>
                    <a:buFontTx/>
                    <a:buNone/>
                  </a:pPr>
                  <a:r>
                    <a:rPr lang="es-MX" altLang="en-US" sz="1800" b="1">
                      <a:solidFill>
                        <a:srgbClr val="FFFF66"/>
                      </a:solidFill>
                      <a:latin typeface="Book Antiqua" panose="02040602050305030304" pitchFamily="18" charset="0"/>
                      <a:cs typeface="Times New Roman" panose="02020603050405020304" pitchFamily="18" charset="0"/>
                    </a:rPr>
                    <a:t>ENTERING HEAVEN</a:t>
                  </a:r>
                  <a:endParaRPr lang="es-MX" altLang="en-US" sz="1800" b="1" i="1">
                    <a:solidFill>
                      <a:srgbClr val="FFFF66"/>
                    </a:solidFill>
                    <a:latin typeface="Book Antiqua" panose="02040602050305030304" pitchFamily="18" charset="0"/>
                    <a:cs typeface="Times New Roman" panose="02020603050405020304" pitchFamily="18" charset="0"/>
                  </a:endParaRPr>
                </a:p>
                <a:p>
                  <a:pPr>
                    <a:spcBef>
                      <a:spcPct val="0"/>
                    </a:spcBef>
                    <a:buClrTx/>
                    <a:buFontTx/>
                    <a:buNone/>
                  </a:pPr>
                  <a:endParaRPr lang="es-MX" altLang="en-US" sz="1800" b="1">
                    <a:solidFill>
                      <a:srgbClr val="FFFF66"/>
                    </a:solidFill>
                    <a:latin typeface="Times New Roman" panose="02020603050405020304" pitchFamily="18" charset="0"/>
                  </a:endParaRPr>
                </a:p>
              </p:txBody>
            </p:sp>
            <p:sp>
              <p:nvSpPr>
                <p:cNvPr id="51216" name="Rectangle 28">
                  <a:extLst>
                    <a:ext uri="{FF2B5EF4-FFF2-40B4-BE49-F238E27FC236}">
                      <a16:creationId xmlns:a16="http://schemas.microsoft.com/office/drawing/2014/main" id="{4FE57057-CA1B-46F3-9B88-16FBC9AF4E7E}"/>
                    </a:ext>
                  </a:extLst>
                </p:cNvPr>
                <p:cNvSpPr>
                  <a:spLocks noChangeArrowheads="1"/>
                </p:cNvSpPr>
                <p:nvPr/>
              </p:nvSpPr>
              <p:spPr bwMode="auto">
                <a:xfrm>
                  <a:off x="885" y="2452"/>
                  <a:ext cx="907" cy="606"/>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sp>
          <p:nvSpPr>
            <p:cNvPr id="51206" name="Rectangle 29">
              <a:extLst>
                <a:ext uri="{FF2B5EF4-FFF2-40B4-BE49-F238E27FC236}">
                  <a16:creationId xmlns:a16="http://schemas.microsoft.com/office/drawing/2014/main" id="{E9C81284-E81E-42ED-90D5-BAE9C883DFBF}"/>
                </a:ext>
              </a:extLst>
            </p:cNvPr>
            <p:cNvSpPr>
              <a:spLocks noChangeArrowheads="1"/>
            </p:cNvSpPr>
            <p:nvPr/>
          </p:nvSpPr>
          <p:spPr bwMode="auto">
            <a:xfrm>
              <a:off x="-3" y="631"/>
              <a:ext cx="1798" cy="2430"/>
            </a:xfrm>
            <a:prstGeom prst="rect">
              <a:avLst/>
            </a:prstGeom>
            <a:noFill/>
            <a:ln w="9525">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sp>
        <p:nvSpPr>
          <p:cNvPr id="51204" name="Rectangle 30">
            <a:extLst>
              <a:ext uri="{FF2B5EF4-FFF2-40B4-BE49-F238E27FC236}">
                <a16:creationId xmlns:a16="http://schemas.microsoft.com/office/drawing/2014/main" id="{2E736CFF-7046-4212-98B6-9B5A655E44C9}"/>
              </a:ext>
            </a:extLst>
          </p:cNvPr>
          <p:cNvSpPr>
            <a:spLocks noChangeArrowheads="1"/>
          </p:cNvSpPr>
          <p:nvPr/>
        </p:nvSpPr>
        <p:spPr bwMode="auto">
          <a:xfrm>
            <a:off x="1527175" y="5462588"/>
            <a:ext cx="9144000" cy="79375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spcBef>
                <a:spcPct val="20000"/>
              </a:spcBef>
              <a:buClr>
                <a:schemeClr val="hlink"/>
              </a:buClr>
              <a:buChar char="•"/>
              <a:tabLst>
                <a:tab pos="-571500" algn="l"/>
              </a:tabLst>
              <a:defRPr sz="3200">
                <a:solidFill>
                  <a:schemeClr val="tx1"/>
                </a:solidFill>
                <a:latin typeface="Garamond" panose="02020404030301010803" pitchFamily="18" charset="0"/>
              </a:defRPr>
            </a:lvl1pPr>
            <a:lvl2pPr marL="742950" indent="-285750">
              <a:spcBef>
                <a:spcPct val="20000"/>
              </a:spcBef>
              <a:buChar char="–"/>
              <a:tabLst>
                <a:tab pos="-57150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Lst>
              <a:defRPr sz="2400">
                <a:solidFill>
                  <a:schemeClr val="tx1"/>
                </a:solidFill>
                <a:latin typeface="Garamond" panose="02020404030301010803" pitchFamily="18" charset="0"/>
              </a:defRPr>
            </a:lvl3pPr>
            <a:lvl4pPr marL="1600200" indent="-228600">
              <a:spcBef>
                <a:spcPct val="20000"/>
              </a:spcBef>
              <a:buChar char="–"/>
              <a:tabLst>
                <a:tab pos="-57150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9pPr>
          </a:lstStyle>
          <a:p>
            <a:pPr eaLnBrk="1" hangingPunct="1">
              <a:spcBef>
                <a:spcPct val="0"/>
              </a:spcBef>
              <a:buClrTx/>
              <a:buFontTx/>
              <a:buNone/>
            </a:pPr>
            <a:r>
              <a:rPr lang="es-MX" altLang="en-US" sz="1100">
                <a:solidFill>
                  <a:srgbClr val="000000"/>
                </a:solidFill>
                <a:latin typeface="Book Antiqua" panose="02040602050305030304" pitchFamily="18" charset="0"/>
                <a:cs typeface="Times New Roman" panose="02020603050405020304" pitchFamily="18" charset="0"/>
              </a:rPr>
              <a:t> </a:t>
            </a:r>
            <a:endParaRPr lang="es-MX" altLang="en-US" sz="1200" i="1">
              <a:solidFill>
                <a:srgbClr val="000000"/>
              </a:solidFill>
              <a:latin typeface="Book Antiqua" panose="02040602050305030304" pitchFamily="18" charset="0"/>
              <a:cs typeface="Times New Roman" panose="02020603050405020304" pitchFamily="18" charset="0"/>
            </a:endParaRPr>
          </a:p>
          <a:p>
            <a:pPr>
              <a:spcBef>
                <a:spcPct val="0"/>
              </a:spcBef>
              <a:buClrTx/>
              <a:buFontTx/>
              <a:buNone/>
            </a:pPr>
            <a:r>
              <a:rPr lang="es-MX" altLang="en-US" sz="1100">
                <a:solidFill>
                  <a:srgbClr val="000000"/>
                </a:solidFill>
                <a:latin typeface="Book Antiqua" panose="02040602050305030304" pitchFamily="18" charset="0"/>
                <a:cs typeface="Times New Roman" panose="02020603050405020304" pitchFamily="18" charset="0"/>
              </a:rPr>
              <a:t>	</a:t>
            </a:r>
            <a:endParaRPr lang="es-MX" altLang="en-US" sz="1200" i="1">
              <a:solidFill>
                <a:srgbClr val="000000"/>
              </a:solidFill>
              <a:latin typeface="Book Antiqua" panose="02040602050305030304" pitchFamily="18" charset="0"/>
              <a:cs typeface="Times New Roman" panose="02020603050405020304" pitchFamily="18" charset="0"/>
            </a:endParaRPr>
          </a:p>
          <a:p>
            <a:pPr>
              <a:spcBef>
                <a:spcPct val="0"/>
              </a:spcBef>
              <a:buClrTx/>
              <a:buFontTx/>
              <a:buNone/>
            </a:pPr>
            <a:endParaRPr lang="es-MX" altLang="en-US" sz="2400">
              <a:latin typeface="Times New Roman" panose="02020603050405020304" pitchFamily="18" charset="0"/>
            </a:endParaRPr>
          </a:p>
        </p:txBody>
      </p:sp>
    </p:spTree>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7106" name="Rectangle 2">
            <a:extLst>
              <a:ext uri="{FF2B5EF4-FFF2-40B4-BE49-F238E27FC236}">
                <a16:creationId xmlns:a16="http://schemas.microsoft.com/office/drawing/2014/main" id="{8173E205-AE5B-4A17-A7E9-E199280B5F63}"/>
              </a:ext>
            </a:extLst>
          </p:cNvPr>
          <p:cNvSpPr>
            <a:spLocks noGrp="1" noChangeArrowheads="1"/>
          </p:cNvSpPr>
          <p:nvPr>
            <p:ph type="title"/>
          </p:nvPr>
        </p:nvSpPr>
        <p:spPr/>
        <p:txBody>
          <a:bodyPr/>
          <a:lstStyle/>
          <a:p>
            <a:pPr eaLnBrk="1" hangingPunct="1">
              <a:defRPr/>
            </a:pPr>
            <a:r>
              <a:rPr lang="en-US"/>
              <a:t>Our Goal:</a:t>
            </a:r>
          </a:p>
        </p:txBody>
      </p:sp>
      <p:sp>
        <p:nvSpPr>
          <p:cNvPr id="47107" name="Rectangle 3">
            <a:extLst>
              <a:ext uri="{FF2B5EF4-FFF2-40B4-BE49-F238E27FC236}">
                <a16:creationId xmlns:a16="http://schemas.microsoft.com/office/drawing/2014/main" id="{7EF94946-EEB2-4462-AA14-C4600331FFE1}"/>
              </a:ext>
            </a:extLst>
          </p:cNvPr>
          <p:cNvSpPr>
            <a:spLocks noGrp="1" noChangeArrowheads="1"/>
          </p:cNvSpPr>
          <p:nvPr>
            <p:ph type="body" idx="1"/>
          </p:nvPr>
        </p:nvSpPr>
        <p:spPr/>
        <p:txBody>
          <a:bodyPr/>
          <a:lstStyle/>
          <a:p>
            <a:pPr eaLnBrk="1" hangingPunct="1">
              <a:defRPr/>
            </a:pPr>
            <a:r>
              <a:rPr lang="en-US" dirty="0"/>
              <a:t>A Sabbath rest with God. </a:t>
            </a:r>
            <a:r>
              <a:rPr lang="en-US" i="1" dirty="0" err="1"/>
              <a:t>katapausis</a:t>
            </a:r>
            <a:endParaRPr lang="en-US" dirty="0"/>
          </a:p>
          <a:p>
            <a:pPr eaLnBrk="1" hangingPunct="1">
              <a:defRPr/>
            </a:pPr>
            <a:endParaRPr lang="en-US" dirty="0"/>
          </a:p>
          <a:p>
            <a:pPr eaLnBrk="1" hangingPunct="1">
              <a:defRPr/>
            </a:pPr>
            <a:r>
              <a:rPr lang="en-US" dirty="0"/>
              <a:t>Sabbath-rest = with God in heaven</a:t>
            </a:r>
          </a:p>
          <a:p>
            <a:pPr eaLnBrk="1" hangingPunct="1">
              <a:defRPr/>
            </a:pPr>
            <a:endParaRPr lang="en-US" dirty="0"/>
          </a:p>
          <a:p>
            <a:pPr eaLnBrk="1" hangingPunct="1">
              <a:defRPr/>
            </a:pPr>
            <a:r>
              <a:rPr lang="en-US" dirty="0"/>
              <a:t>The point:  You will rest in heaven.  Do not start resting now!  </a:t>
            </a:r>
          </a:p>
        </p:txBody>
      </p:sp>
    </p:spTree>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a:extLst>
              <a:ext uri="{FF2B5EF4-FFF2-40B4-BE49-F238E27FC236}">
                <a16:creationId xmlns:a16="http://schemas.microsoft.com/office/drawing/2014/main" id="{5F6CB5F3-3370-49B4-BF30-3622604B38BF}"/>
              </a:ext>
            </a:extLst>
          </p:cNvPr>
          <p:cNvSpPr>
            <a:spLocks noGrp="1"/>
          </p:cNvSpPr>
          <p:nvPr>
            <p:ph type="title"/>
          </p:nvPr>
        </p:nvSpPr>
        <p:spPr>
          <a:xfrm>
            <a:off x="1981200" y="274638"/>
            <a:ext cx="8229600" cy="3763962"/>
          </a:xfrm>
        </p:spPr>
        <p:txBody>
          <a:bodyPr/>
          <a:lstStyle/>
          <a:p>
            <a:pPr>
              <a:defRPr/>
            </a:pPr>
            <a:r>
              <a:rPr lang="es-MX" sz="3200" dirty="0"/>
              <a:t>Pregunta:  ¿De qué manera te sientes tentado a descansar ahora, en lugar de hacerlo en el cielo?</a:t>
            </a:r>
            <a:endParaRPr lang="en-US" sz="3200" dirty="0"/>
          </a:p>
        </p:txBody>
      </p:sp>
    </p:spTree>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6082" name="Rectangle 2">
            <a:extLst>
              <a:ext uri="{FF2B5EF4-FFF2-40B4-BE49-F238E27FC236}">
                <a16:creationId xmlns:a16="http://schemas.microsoft.com/office/drawing/2014/main" id="{103CDEED-EF08-4982-BAF1-C98AD7EBF514}"/>
              </a:ext>
            </a:extLst>
          </p:cNvPr>
          <p:cNvSpPr>
            <a:spLocks noGrp="1" noChangeArrowheads="1"/>
          </p:cNvSpPr>
          <p:nvPr>
            <p:ph type="title"/>
          </p:nvPr>
        </p:nvSpPr>
        <p:spPr/>
        <p:txBody>
          <a:bodyPr/>
          <a:lstStyle/>
          <a:p>
            <a:pPr eaLnBrk="1" hangingPunct="1">
              <a:defRPr/>
            </a:pPr>
            <a:r>
              <a:rPr lang="en-US" sz="3600" dirty="0"/>
              <a:t>¿</a:t>
            </a:r>
            <a:r>
              <a:rPr lang="en-US" sz="3600" dirty="0" err="1"/>
              <a:t>Qué</a:t>
            </a:r>
            <a:r>
              <a:rPr lang="en-US" sz="3600" dirty="0"/>
              <a:t> </a:t>
            </a:r>
            <a:r>
              <a:rPr lang="en-US" sz="3600" dirty="0" err="1"/>
              <a:t>está</a:t>
            </a:r>
            <a:r>
              <a:rPr lang="en-US" sz="3600" dirty="0"/>
              <a:t> en </a:t>
            </a:r>
            <a:r>
              <a:rPr lang="en-US" sz="3600" dirty="0" err="1"/>
              <a:t>juego</a:t>
            </a:r>
            <a:r>
              <a:rPr lang="en-US" sz="3600" dirty="0"/>
              <a:t>?   ¡</a:t>
            </a:r>
            <a:r>
              <a:rPr lang="en-US" sz="3600" dirty="0" err="1"/>
              <a:t>Todo</a:t>
            </a:r>
            <a:r>
              <a:rPr lang="en-US" sz="3600" dirty="0"/>
              <a:t>!</a:t>
            </a:r>
          </a:p>
        </p:txBody>
      </p:sp>
      <p:sp>
        <p:nvSpPr>
          <p:cNvPr id="46083" name="Rectangle 3">
            <a:extLst>
              <a:ext uri="{FF2B5EF4-FFF2-40B4-BE49-F238E27FC236}">
                <a16:creationId xmlns:a16="http://schemas.microsoft.com/office/drawing/2014/main" id="{4812C85C-7BCE-41F0-94CB-8075C52D932C}"/>
              </a:ext>
            </a:extLst>
          </p:cNvPr>
          <p:cNvSpPr>
            <a:spLocks noGrp="1" noChangeArrowheads="1"/>
          </p:cNvSpPr>
          <p:nvPr>
            <p:ph type="body" idx="1"/>
          </p:nvPr>
        </p:nvSpPr>
        <p:spPr>
          <a:xfrm>
            <a:off x="1981200" y="1905000"/>
            <a:ext cx="8229600" cy="4191000"/>
          </a:xfrm>
        </p:spPr>
        <p:txBody>
          <a:bodyPr/>
          <a:lstStyle/>
          <a:p>
            <a:pPr marL="0" indent="0" eaLnBrk="1" hangingPunct="1">
              <a:buNone/>
              <a:defRPr/>
            </a:pPr>
            <a:r>
              <a:rPr lang="es-MX" sz="2600" b="1" dirty="0"/>
              <a:t>Nunca entrarán en mi reposo 3:11, 4:5</a:t>
            </a:r>
          </a:p>
          <a:p>
            <a:pPr marL="0" indent="0" eaLnBrk="1" hangingPunct="1">
              <a:buNone/>
              <a:defRPr/>
            </a:pPr>
            <a:r>
              <a:rPr lang="es-MX" sz="2600" b="1" i="1" dirty="0"/>
              <a:t>Hemos llegado a participar de Cristo si mantenemos firmemente hasta el final la confianza que teníamos al principio.   </a:t>
            </a:r>
            <a:r>
              <a:rPr lang="es-MX" sz="2600" b="1" dirty="0"/>
              <a:t>3:14</a:t>
            </a:r>
          </a:p>
          <a:p>
            <a:pPr marL="0" indent="0" eaLnBrk="1" hangingPunct="1">
              <a:buNone/>
              <a:defRPr/>
            </a:pPr>
            <a:r>
              <a:rPr lang="es-MX" sz="2600" b="1" dirty="0"/>
              <a:t>No pudieron entrar a causa de su incredulidad 3:19 Algunos... no entraron a causa de su obediencia 4:6</a:t>
            </a:r>
          </a:p>
          <a:p>
            <a:pPr marL="0" indent="0" eaLnBrk="1" hangingPunct="1">
              <a:buNone/>
              <a:defRPr/>
            </a:pPr>
            <a:r>
              <a:rPr lang="es-MX" sz="2600" b="1" dirty="0"/>
              <a:t>Para que nadie caiga siguiendo su ejemplo de desobediencia 4:11</a:t>
            </a:r>
            <a:endParaRPr lang="en-US" sz="2600" b="1" dirty="0"/>
          </a:p>
          <a:p>
            <a:pPr eaLnBrk="1" hangingPunct="1">
              <a:defRPr/>
            </a:pPr>
            <a:r>
              <a:rPr lang="en-US" sz="2600" b="1" dirty="0"/>
              <a:t>¿</a:t>
            </a:r>
            <a:r>
              <a:rPr lang="en-US" sz="2600" b="1" dirty="0" err="1"/>
              <a:t>Entiendes</a:t>
            </a:r>
            <a:r>
              <a:rPr lang="en-US" sz="2600" b="1" dirty="0"/>
              <a:t> el </a:t>
            </a:r>
            <a:r>
              <a:rPr lang="en-US" sz="2600" b="1" dirty="0" err="1"/>
              <a:t>punto</a:t>
            </a:r>
            <a:r>
              <a:rPr lang="en-US" sz="2600" b="1" dirty="0"/>
              <a:t>?</a:t>
            </a:r>
          </a:p>
          <a:p>
            <a:pPr eaLnBrk="1" hangingPunct="1">
              <a:defRPr/>
            </a:pPr>
            <a:endParaRPr lang="en-US" sz="2400" dirty="0"/>
          </a:p>
        </p:txBody>
      </p:sp>
    </p:spTree>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00F59C8-996D-402F-82DC-FFF8CF3E8EEC}"/>
              </a:ext>
            </a:extLst>
          </p:cNvPr>
          <p:cNvSpPr>
            <a:spLocks noGrp="1"/>
          </p:cNvSpPr>
          <p:nvPr>
            <p:ph type="title"/>
          </p:nvPr>
        </p:nvSpPr>
        <p:spPr/>
        <p:txBody>
          <a:bodyPr/>
          <a:lstStyle/>
          <a:p>
            <a:pPr>
              <a:defRPr/>
            </a:pPr>
            <a:r>
              <a:rPr lang="es-MX" sz="3200" dirty="0"/>
              <a:t>¿Cómo podemos hacer que nuestra entrada sea más segura?</a:t>
            </a:r>
            <a:endParaRPr lang="en-US" sz="3200" dirty="0"/>
          </a:p>
        </p:txBody>
      </p:sp>
      <p:sp>
        <p:nvSpPr>
          <p:cNvPr id="3" name="Content Placeholder 2">
            <a:extLst>
              <a:ext uri="{FF2B5EF4-FFF2-40B4-BE49-F238E27FC236}">
                <a16:creationId xmlns:a16="http://schemas.microsoft.com/office/drawing/2014/main" id="{DC6093E6-D105-4FFA-A05A-191C79BBA816}"/>
              </a:ext>
            </a:extLst>
          </p:cNvPr>
          <p:cNvSpPr>
            <a:spLocks noGrp="1"/>
          </p:cNvSpPr>
          <p:nvPr>
            <p:ph idx="1"/>
          </p:nvPr>
        </p:nvSpPr>
        <p:spPr>
          <a:xfrm>
            <a:off x="1981200" y="1828800"/>
            <a:ext cx="8229600" cy="4267200"/>
          </a:xfrm>
        </p:spPr>
        <p:txBody>
          <a:bodyPr/>
          <a:lstStyle/>
          <a:p>
            <a:pPr>
              <a:defRPr/>
            </a:pPr>
            <a:r>
              <a:rPr lang="en-US" sz="2800" b="1" dirty="0"/>
              <a:t>Dar y </a:t>
            </a:r>
            <a:r>
              <a:rPr lang="en-US" sz="2800" b="1" dirty="0" err="1"/>
              <a:t>recibir</a:t>
            </a:r>
            <a:r>
              <a:rPr lang="en-US" sz="2800" b="1" dirty="0"/>
              <a:t> </a:t>
            </a:r>
            <a:r>
              <a:rPr lang="en-US" sz="2800" b="1" dirty="0" err="1"/>
              <a:t>ánimo</a:t>
            </a:r>
            <a:r>
              <a:rPr lang="en-US" sz="2800" b="1" dirty="0"/>
              <a:t> (</a:t>
            </a:r>
            <a:r>
              <a:rPr lang="en-US" sz="2800" b="1" dirty="0" err="1"/>
              <a:t>Heb</a:t>
            </a:r>
            <a:r>
              <a:rPr lang="en-US" sz="2800" b="1" dirty="0"/>
              <a:t> 3:12-14)</a:t>
            </a:r>
          </a:p>
          <a:p>
            <a:pPr>
              <a:defRPr/>
            </a:pPr>
            <a:endParaRPr lang="en-US" sz="2800" b="1" dirty="0"/>
          </a:p>
          <a:p>
            <a:pPr>
              <a:defRPr/>
            </a:pPr>
            <a:r>
              <a:rPr lang="en-US" sz="2800" b="1" dirty="0"/>
              <a:t>No </a:t>
            </a:r>
            <a:r>
              <a:rPr lang="en-US" sz="2800" b="1" dirty="0" err="1"/>
              <a:t>te</a:t>
            </a:r>
            <a:r>
              <a:rPr lang="en-US" sz="2800" b="1" dirty="0"/>
              <a:t> des “</a:t>
            </a:r>
            <a:r>
              <a:rPr lang="en-US" sz="2800" b="1" dirty="0" err="1"/>
              <a:t>descanso</a:t>
            </a:r>
            <a:r>
              <a:rPr lang="en-US" sz="2800" b="1" dirty="0"/>
              <a:t>” (Isaiah 62:1,6-7)</a:t>
            </a:r>
          </a:p>
          <a:p>
            <a:pPr>
              <a:defRPr/>
            </a:pPr>
            <a:endParaRPr lang="en-US" sz="2800" b="1" dirty="0"/>
          </a:p>
          <a:p>
            <a:pPr>
              <a:defRPr/>
            </a:pPr>
            <a:r>
              <a:rPr lang="en-US" sz="2800" b="1" dirty="0"/>
              <a:t>¡</a:t>
            </a:r>
            <a:r>
              <a:rPr lang="en-US" sz="2800" b="1" dirty="0" err="1"/>
              <a:t>Teme</a:t>
            </a:r>
            <a:r>
              <a:rPr lang="en-US" sz="2800" b="1" dirty="0"/>
              <a:t> a </a:t>
            </a:r>
            <a:r>
              <a:rPr lang="en-US" sz="2800" b="1" dirty="0" err="1"/>
              <a:t>esto</a:t>
            </a:r>
            <a:r>
              <a:rPr lang="en-US" sz="2800" b="1" dirty="0"/>
              <a:t>! </a:t>
            </a:r>
            <a:r>
              <a:rPr lang="en-US" sz="2800" b="1" dirty="0" err="1"/>
              <a:t>Temor</a:t>
            </a:r>
            <a:r>
              <a:rPr lang="en-US" sz="2800" b="1" dirty="0"/>
              <a:t> a </a:t>
            </a:r>
            <a:r>
              <a:rPr lang="en-US" sz="2800" b="1" dirty="0" err="1"/>
              <a:t>quedarse</a:t>
            </a:r>
            <a:r>
              <a:rPr lang="en-US" sz="2800" b="1" dirty="0"/>
              <a:t> </a:t>
            </a:r>
            <a:r>
              <a:rPr lang="en-US" sz="2800" b="1" dirty="0" err="1"/>
              <a:t>corto</a:t>
            </a:r>
            <a:r>
              <a:rPr lang="en-US" sz="2800" b="1" dirty="0"/>
              <a:t> (</a:t>
            </a:r>
            <a:r>
              <a:rPr lang="en-US" sz="2800" b="1" dirty="0" err="1"/>
              <a:t>Heb</a:t>
            </a:r>
            <a:r>
              <a:rPr lang="en-US" sz="2800" b="1" dirty="0"/>
              <a:t> 4:1)</a:t>
            </a:r>
          </a:p>
          <a:p>
            <a:pPr>
              <a:defRPr/>
            </a:pPr>
            <a:endParaRPr lang="en-US" sz="2800" b="1" dirty="0"/>
          </a:p>
          <a:p>
            <a:pPr>
              <a:defRPr/>
            </a:pPr>
            <a:r>
              <a:rPr lang="en-US" sz="2800" b="1" dirty="0"/>
              <a:t>Deja </a:t>
            </a:r>
            <a:r>
              <a:rPr lang="en-US" sz="2800" b="1" dirty="0" err="1"/>
              <a:t>que</a:t>
            </a:r>
            <a:r>
              <a:rPr lang="en-US" sz="2800" b="1" dirty="0"/>
              <a:t> la </a:t>
            </a:r>
            <a:r>
              <a:rPr lang="en-US" sz="2800" b="1" dirty="0" err="1"/>
              <a:t>Palabra</a:t>
            </a:r>
            <a:r>
              <a:rPr lang="en-US" sz="2800" b="1" dirty="0"/>
              <a:t> de Dios </a:t>
            </a:r>
            <a:r>
              <a:rPr lang="en-US" sz="2800" b="1" dirty="0" err="1"/>
              <a:t>haga</a:t>
            </a:r>
            <a:r>
              <a:rPr lang="en-US" sz="2800" b="1" dirty="0"/>
              <a:t> </a:t>
            </a:r>
            <a:r>
              <a:rPr lang="en-US" sz="2800" b="1" dirty="0" err="1"/>
              <a:t>su</a:t>
            </a:r>
            <a:r>
              <a:rPr lang="en-US" sz="2800" b="1" dirty="0"/>
              <a:t> </a:t>
            </a:r>
            <a:r>
              <a:rPr lang="en-US" sz="2800" b="1" dirty="0" err="1"/>
              <a:t>trabajo</a:t>
            </a:r>
            <a:r>
              <a:rPr lang="en-US" sz="2800" b="1" dirty="0"/>
              <a:t> (</a:t>
            </a:r>
            <a:r>
              <a:rPr lang="en-US" sz="2800" b="1" dirty="0" err="1"/>
              <a:t>Heb</a:t>
            </a:r>
            <a:r>
              <a:rPr lang="en-US" sz="2800" b="1" dirty="0"/>
              <a:t> 4:12-13)</a:t>
            </a:r>
          </a:p>
        </p:txBody>
      </p:sp>
    </p:spTree>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0418" name="Rectangle 2">
            <a:extLst>
              <a:ext uri="{FF2B5EF4-FFF2-40B4-BE49-F238E27FC236}">
                <a16:creationId xmlns:a16="http://schemas.microsoft.com/office/drawing/2014/main" id="{B82B3E8E-2BCB-4942-8405-EF31DBE92FF9}"/>
              </a:ext>
            </a:extLst>
          </p:cNvPr>
          <p:cNvSpPr>
            <a:spLocks noGrp="1" noChangeArrowheads="1"/>
          </p:cNvSpPr>
          <p:nvPr>
            <p:ph type="title"/>
          </p:nvPr>
        </p:nvSpPr>
        <p:spPr/>
        <p:txBody>
          <a:bodyPr/>
          <a:lstStyle/>
          <a:p>
            <a:pPr eaLnBrk="1" hangingPunct="1">
              <a:defRPr/>
            </a:pPr>
            <a:r>
              <a:rPr lang="es-MX" sz="3600" dirty="0"/>
              <a:t>Hebreos 4:14-5:10 Jesús, el Sumo y Perfecto Sacerdote</a:t>
            </a:r>
            <a:endParaRPr lang="en-US" sz="3600" dirty="0"/>
          </a:p>
        </p:txBody>
      </p:sp>
      <p:sp>
        <p:nvSpPr>
          <p:cNvPr id="60419" name="Rectangle 3">
            <a:extLst>
              <a:ext uri="{FF2B5EF4-FFF2-40B4-BE49-F238E27FC236}">
                <a16:creationId xmlns:a16="http://schemas.microsoft.com/office/drawing/2014/main" id="{F94C58F2-5FF5-48F6-8855-5E210D5DA9EE}"/>
              </a:ext>
            </a:extLst>
          </p:cNvPr>
          <p:cNvSpPr>
            <a:spLocks noGrp="1" noChangeArrowheads="1"/>
          </p:cNvSpPr>
          <p:nvPr>
            <p:ph type="body" idx="1"/>
          </p:nvPr>
        </p:nvSpPr>
        <p:spPr>
          <a:xfrm>
            <a:off x="838200" y="1524000"/>
            <a:ext cx="10972800" cy="4648200"/>
          </a:xfrm>
        </p:spPr>
        <p:txBody>
          <a:bodyPr/>
          <a:lstStyle/>
          <a:p>
            <a:pPr eaLnBrk="1" hangingPunct="1">
              <a:defRPr/>
            </a:pPr>
            <a:r>
              <a:rPr lang="en-US" sz="2800" b="1" dirty="0"/>
              <a:t>¿</a:t>
            </a:r>
            <a:r>
              <a:rPr lang="en-US" sz="2800" b="1" dirty="0" err="1"/>
              <a:t>Qué</a:t>
            </a:r>
            <a:r>
              <a:rPr lang="en-US" sz="2800" b="1" dirty="0"/>
              <a:t> </a:t>
            </a:r>
            <a:r>
              <a:rPr lang="en-US" sz="2800" b="1" dirty="0" err="1"/>
              <a:t>es</a:t>
            </a:r>
            <a:r>
              <a:rPr lang="en-US" sz="2800" b="1" dirty="0"/>
              <a:t> un </a:t>
            </a:r>
            <a:r>
              <a:rPr lang="en-US" sz="2800" b="1" dirty="0" err="1"/>
              <a:t>sacerdote</a:t>
            </a:r>
            <a:r>
              <a:rPr lang="en-US" sz="2800" b="1" dirty="0"/>
              <a:t>?</a:t>
            </a:r>
          </a:p>
          <a:p>
            <a:pPr marL="0" indent="0" eaLnBrk="1" hangingPunct="1">
              <a:buNone/>
              <a:defRPr/>
            </a:pPr>
            <a:endParaRPr lang="en-US" sz="1000" b="1" dirty="0"/>
          </a:p>
          <a:p>
            <a:pPr eaLnBrk="1" hangingPunct="1">
              <a:defRPr/>
            </a:pPr>
            <a:r>
              <a:rPr lang="es-MX" sz="2800" b="1" dirty="0"/>
              <a:t>Un Pontífice. Literalmente, un constructor de puentes.  Un mediador.   Un abogado.   Un representante.   Alguien que da acceso.  Uno que puede hablar el idioma tanto del adorador como del adorado.</a:t>
            </a:r>
            <a:endParaRPr lang="en-US" sz="2800" b="1" dirty="0"/>
          </a:p>
          <a:p>
            <a:pPr eaLnBrk="1" hangingPunct="1">
              <a:defRPr/>
            </a:pPr>
            <a:r>
              <a:rPr lang="en-US" sz="2800" b="1" dirty="0"/>
              <a:t>El </a:t>
            </a:r>
            <a:r>
              <a:rPr lang="en-US" sz="2800" b="1" dirty="0" err="1"/>
              <a:t>puente</a:t>
            </a:r>
            <a:r>
              <a:rPr lang="en-US" sz="2800" b="1" dirty="0"/>
              <a:t> ante </a:t>
            </a:r>
            <a:r>
              <a:rPr lang="en-US" sz="2800" b="1" dirty="0" err="1"/>
              <a:t>Jesús</a:t>
            </a:r>
            <a:r>
              <a:rPr lang="en-US" sz="2800" b="1" dirty="0"/>
              <a:t>:</a:t>
            </a:r>
          </a:p>
          <a:p>
            <a:pPr lvl="1" eaLnBrk="1" hangingPunct="1">
              <a:defRPr/>
            </a:pPr>
            <a:r>
              <a:rPr lang="en-US" b="1" dirty="0"/>
              <a:t>La Ley</a:t>
            </a:r>
          </a:p>
          <a:p>
            <a:pPr lvl="1" eaLnBrk="1" hangingPunct="1">
              <a:defRPr/>
            </a:pPr>
            <a:r>
              <a:rPr lang="en-US" b="1" dirty="0"/>
              <a:t>El </a:t>
            </a:r>
            <a:r>
              <a:rPr lang="en-US" b="1" dirty="0" err="1"/>
              <a:t>Sacerdote</a:t>
            </a:r>
            <a:r>
              <a:rPr lang="en-US" b="1" dirty="0"/>
              <a:t> y el Sistema sacrificial</a:t>
            </a:r>
          </a:p>
          <a:p>
            <a:pPr lvl="1" eaLnBrk="1" hangingPunct="1">
              <a:defRPr/>
            </a:pPr>
            <a:r>
              <a:rPr lang="es-MX" b="1" dirty="0"/>
              <a:t>Pero éstos no funcionaron, y ése es el sentido de Hebreos 7-10:18</a:t>
            </a:r>
            <a:endParaRPr lang="en-US" b="1" dirty="0"/>
          </a:p>
        </p:txBody>
      </p:sp>
    </p:spTree>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73FF9EA-A297-38AE-54BB-C71A0DDF4A72}"/>
              </a:ext>
            </a:extLst>
          </p:cNvPr>
          <p:cNvSpPr>
            <a:spLocks noGrp="1"/>
          </p:cNvSpPr>
          <p:nvPr>
            <p:ph type="title"/>
          </p:nvPr>
        </p:nvSpPr>
        <p:spPr/>
        <p:txBody>
          <a:bodyPr/>
          <a:lstStyle/>
          <a:p>
            <a:pPr>
              <a:defRPr/>
            </a:pPr>
            <a:r>
              <a:rPr lang="en-US" dirty="0"/>
              <a:t>La Ley: Un Puente </a:t>
            </a:r>
            <a:r>
              <a:rPr lang="en-US" dirty="0" err="1"/>
              <a:t>Incompleto</a:t>
            </a:r>
            <a:endParaRPr lang="en-US" dirty="0"/>
          </a:p>
        </p:txBody>
      </p:sp>
      <p:pic>
        <p:nvPicPr>
          <p:cNvPr id="16387" name="Picture 2" descr="Image result for incomplete bridge">
            <a:extLst>
              <a:ext uri="{FF2B5EF4-FFF2-40B4-BE49-F238E27FC236}">
                <a16:creationId xmlns:a16="http://schemas.microsoft.com/office/drawing/2014/main" id="{EB049D19-EE82-CF25-0DBE-99F0DD84531B}"/>
              </a:ext>
            </a:extLst>
          </p:cNvPr>
          <p:cNvPicPr>
            <a:picLocks noGrp="1" noChangeAspect="1" noChangeArrowheads="1"/>
          </p:cNvPicPr>
          <p:nvPr>
            <p:ph idx="1"/>
          </p:nvPr>
        </p:nvPicPr>
        <p:blipFill>
          <a:blip r:embed="rId2">
            <a:extLst>
              <a:ext uri="{28A0092B-C50C-407E-A947-70E740481C1C}">
                <a14:useLocalDpi xmlns:a14="http://schemas.microsoft.com/office/drawing/2010/main" val="0"/>
              </a:ext>
            </a:extLst>
          </a:blip>
          <a:srcRect/>
          <a:stretch>
            <a:fillRect/>
          </a:stretch>
        </p:blipFill>
        <p:spPr>
          <a:xfrm>
            <a:off x="2082005" y="1502054"/>
            <a:ext cx="8027989" cy="5355946"/>
          </a:xfrm>
          <a:noFill/>
          <a:extLst>
            <a:ext uri="{909E8E84-426E-40DD-AFC4-6F175D3DCCD1}">
              <a14:hiddenFill xmlns:a14="http://schemas.microsoft.com/office/drawing/2010/main">
                <a:solidFill>
                  <a:srgbClr val="FFFFFF"/>
                </a:solidFill>
              </a14:hiddenFill>
            </a:ext>
          </a:extLst>
        </p:spPr>
      </p:pic>
    </p:spTree>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D1242A8-8C97-4957-990F-050968B000EA}"/>
              </a:ext>
            </a:extLst>
          </p:cNvPr>
          <p:cNvSpPr>
            <a:spLocks noGrp="1"/>
          </p:cNvSpPr>
          <p:nvPr>
            <p:ph type="title"/>
          </p:nvPr>
        </p:nvSpPr>
        <p:spPr/>
        <p:txBody>
          <a:bodyPr/>
          <a:lstStyle/>
          <a:p>
            <a:pPr>
              <a:defRPr/>
            </a:pPr>
            <a:r>
              <a:rPr lang="en-US" sz="4000" i="1" dirty="0"/>
              <a:t>Yom Kippur</a:t>
            </a:r>
            <a:r>
              <a:rPr lang="en-US" sz="4000" dirty="0"/>
              <a:t>: </a:t>
            </a:r>
            <a:r>
              <a:rPr lang="es-MX" sz="4000" dirty="0"/>
              <a:t>El Día de la Expiación</a:t>
            </a:r>
            <a:endParaRPr lang="en-US" sz="4000" dirty="0"/>
          </a:p>
        </p:txBody>
      </p:sp>
      <p:sp>
        <p:nvSpPr>
          <p:cNvPr id="3" name="Content Placeholder 2">
            <a:extLst>
              <a:ext uri="{FF2B5EF4-FFF2-40B4-BE49-F238E27FC236}">
                <a16:creationId xmlns:a16="http://schemas.microsoft.com/office/drawing/2014/main" id="{C4A05602-6A00-48B2-BD2F-AC1901271324}"/>
              </a:ext>
            </a:extLst>
          </p:cNvPr>
          <p:cNvSpPr>
            <a:spLocks noGrp="1"/>
          </p:cNvSpPr>
          <p:nvPr>
            <p:ph idx="1"/>
          </p:nvPr>
        </p:nvSpPr>
        <p:spPr>
          <a:xfrm>
            <a:off x="609600" y="1417638"/>
            <a:ext cx="11125200" cy="4678362"/>
          </a:xfrm>
        </p:spPr>
        <p:txBody>
          <a:bodyPr/>
          <a:lstStyle/>
          <a:p>
            <a:pPr marL="0" indent="0">
              <a:buNone/>
              <a:defRPr/>
            </a:pPr>
            <a:r>
              <a:rPr lang="en-US" sz="2800" b="1" dirty="0"/>
              <a:t>1. </a:t>
            </a:r>
            <a:r>
              <a:rPr lang="es-MX" sz="2800" b="1" dirty="0"/>
              <a:t>Lavarse las manos y los pies en el lavatorio</a:t>
            </a:r>
            <a:endParaRPr lang="en-US" sz="2800" b="1" dirty="0"/>
          </a:p>
          <a:p>
            <a:pPr marL="0" indent="0">
              <a:buNone/>
              <a:defRPr/>
            </a:pPr>
            <a:r>
              <a:rPr lang="en-US" sz="2800" b="1" dirty="0"/>
              <a:t>2. </a:t>
            </a:r>
            <a:r>
              <a:rPr lang="en-US" sz="2800" b="1" dirty="0" err="1"/>
              <a:t>Ponerse</a:t>
            </a:r>
            <a:r>
              <a:rPr lang="en-US" sz="2800" b="1" dirty="0"/>
              <a:t> </a:t>
            </a:r>
            <a:r>
              <a:rPr lang="en-US" sz="2800" b="1" dirty="0" err="1"/>
              <a:t>ropa</a:t>
            </a:r>
            <a:r>
              <a:rPr lang="en-US" sz="2800" b="1" dirty="0"/>
              <a:t> de </a:t>
            </a:r>
            <a:r>
              <a:rPr lang="en-US" sz="2800" b="1" dirty="0" err="1"/>
              <a:t>lino</a:t>
            </a:r>
            <a:r>
              <a:rPr lang="en-US" sz="2800" b="1" dirty="0"/>
              <a:t> </a:t>
            </a:r>
            <a:r>
              <a:rPr lang="en-US" sz="2800" b="1" dirty="0" err="1"/>
              <a:t>perfectamente</a:t>
            </a:r>
            <a:r>
              <a:rPr lang="en-US" sz="2800" b="1" dirty="0"/>
              <a:t> </a:t>
            </a:r>
            <a:r>
              <a:rPr lang="en-US" sz="2800" b="1" dirty="0" err="1"/>
              <a:t>blanca</a:t>
            </a:r>
            <a:endParaRPr lang="en-US" sz="2800" b="1" dirty="0"/>
          </a:p>
          <a:p>
            <a:pPr marL="0" indent="0">
              <a:buNone/>
              <a:defRPr/>
            </a:pPr>
            <a:r>
              <a:rPr lang="en-US" sz="2800" b="1" dirty="0"/>
              <a:t>3. </a:t>
            </a:r>
            <a:r>
              <a:rPr lang="es-MX" sz="2800" b="1" dirty="0"/>
              <a:t>Poner las manos sobre un toro pagado por el Sumo Sacerdote y sacrifícalo.</a:t>
            </a:r>
          </a:p>
          <a:p>
            <a:pPr marL="0" indent="0">
              <a:buNone/>
              <a:defRPr/>
            </a:pPr>
            <a:r>
              <a:rPr lang="en-US" sz="2800" b="1" dirty="0"/>
              <a:t>4. </a:t>
            </a:r>
            <a:r>
              <a:rPr lang="es-MX" sz="2800" b="1" dirty="0"/>
              <a:t>Rociar la sangre en el Lugar Santo por el pecado del Sumo Sacerdote</a:t>
            </a:r>
            <a:endParaRPr lang="en-US" sz="2800" b="1" dirty="0"/>
          </a:p>
          <a:p>
            <a:pPr marL="0" indent="0">
              <a:buNone/>
              <a:defRPr/>
            </a:pPr>
            <a:r>
              <a:rPr lang="en-US" sz="2800" b="1" dirty="0"/>
              <a:t>5. </a:t>
            </a:r>
            <a:r>
              <a:rPr lang="es-MX" sz="2800" b="1" dirty="0"/>
              <a:t>Llenar un incensario con incienso y llenar el Lugar Santísimo con el humo.</a:t>
            </a:r>
          </a:p>
          <a:p>
            <a:pPr marL="0" indent="0">
              <a:buNone/>
              <a:defRPr/>
            </a:pPr>
            <a:r>
              <a:rPr lang="en-US" sz="2800" b="1" dirty="0"/>
              <a:t>6. </a:t>
            </a:r>
            <a:r>
              <a:rPr lang="es-MX" sz="2800" b="1" dirty="0"/>
              <a:t>Seleccionar dos machos cabríos, matar a uno, así como a un toro por el pecado del pueblo (el otro macho cabrío es el chivo expiatorio)</a:t>
            </a:r>
          </a:p>
          <a:p>
            <a:pPr marL="0" indent="0">
              <a:buNone/>
              <a:defRPr/>
            </a:pPr>
            <a:r>
              <a:rPr lang="en-US" sz="2800" b="1" dirty="0"/>
              <a:t>7. </a:t>
            </a:r>
            <a:r>
              <a:rPr lang="es-MX" sz="2800" b="1" dirty="0"/>
              <a:t>Entrar en el Lugar Santísimo, primero con la sangre del macho cabrío, luego con la sangre del toro, para rociarla sobre el propiciatorio.</a:t>
            </a:r>
            <a:endParaRPr lang="en-US" sz="2800" b="1" dirty="0"/>
          </a:p>
        </p:txBody>
      </p:sp>
    </p:spTree>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8130" name="Rectangle 2">
            <a:extLst>
              <a:ext uri="{FF2B5EF4-FFF2-40B4-BE49-F238E27FC236}">
                <a16:creationId xmlns:a16="http://schemas.microsoft.com/office/drawing/2014/main" id="{F8BB1098-C474-4639-ADF2-665EC7CA8089}"/>
              </a:ext>
            </a:extLst>
          </p:cNvPr>
          <p:cNvSpPr>
            <a:spLocks noGrp="1" noChangeArrowheads="1"/>
          </p:cNvSpPr>
          <p:nvPr>
            <p:ph type="title"/>
          </p:nvPr>
        </p:nvSpPr>
        <p:spPr>
          <a:xfrm>
            <a:off x="1219200" y="274638"/>
            <a:ext cx="9753600" cy="715962"/>
          </a:xfrm>
        </p:spPr>
        <p:txBody>
          <a:bodyPr/>
          <a:lstStyle/>
          <a:p>
            <a:pPr eaLnBrk="1" hangingPunct="1">
              <a:defRPr/>
            </a:pPr>
            <a:r>
              <a:rPr lang="en-US" sz="3600" dirty="0"/>
              <a:t>Jesús: el Gran Sumo Sacerdote</a:t>
            </a:r>
          </a:p>
        </p:txBody>
      </p:sp>
      <p:sp>
        <p:nvSpPr>
          <p:cNvPr id="48131" name="Rectangle 3">
            <a:extLst>
              <a:ext uri="{FF2B5EF4-FFF2-40B4-BE49-F238E27FC236}">
                <a16:creationId xmlns:a16="http://schemas.microsoft.com/office/drawing/2014/main" id="{3FD337F6-61C4-4367-A4EA-6D6070E172E8}"/>
              </a:ext>
            </a:extLst>
          </p:cNvPr>
          <p:cNvSpPr>
            <a:spLocks noGrp="1" noChangeArrowheads="1"/>
          </p:cNvSpPr>
          <p:nvPr>
            <p:ph type="body" idx="1"/>
          </p:nvPr>
        </p:nvSpPr>
        <p:spPr>
          <a:xfrm>
            <a:off x="685800" y="1066800"/>
            <a:ext cx="11125200" cy="5029200"/>
          </a:xfrm>
        </p:spPr>
        <p:txBody>
          <a:bodyPr/>
          <a:lstStyle/>
          <a:p>
            <a:pPr eaLnBrk="1" hangingPunct="1">
              <a:defRPr/>
            </a:pPr>
            <a:r>
              <a:rPr lang="en-US" sz="2400" b="1" dirty="0"/>
              <a:t>Como un Sumo </a:t>
            </a:r>
            <a:r>
              <a:rPr lang="en-US" sz="2400" b="1" dirty="0" err="1"/>
              <a:t>Sacerdote</a:t>
            </a:r>
            <a:r>
              <a:rPr lang="en-US" sz="2400" b="1" dirty="0"/>
              <a:t>:</a:t>
            </a:r>
          </a:p>
          <a:p>
            <a:pPr lvl="1" eaLnBrk="1" hangingPunct="1">
              <a:defRPr/>
            </a:pPr>
            <a:r>
              <a:rPr lang="en-US" sz="2000" b="1" dirty="0" err="1"/>
              <a:t>Puede</a:t>
            </a:r>
            <a:r>
              <a:rPr lang="en-US" sz="2000" b="1" dirty="0"/>
              <a:t> </a:t>
            </a:r>
            <a:r>
              <a:rPr lang="en-US" sz="2000" b="1" dirty="0" err="1"/>
              <a:t>identificarse</a:t>
            </a:r>
            <a:r>
              <a:rPr lang="en-US" sz="2000" b="1" dirty="0"/>
              <a:t> con </a:t>
            </a:r>
            <a:r>
              <a:rPr lang="en-US" sz="2000" b="1" dirty="0" err="1"/>
              <a:t>nosotros</a:t>
            </a:r>
            <a:r>
              <a:rPr lang="en-US" sz="2000" b="1" dirty="0"/>
              <a:t> (</a:t>
            </a:r>
            <a:r>
              <a:rPr lang="en-US" sz="2000" b="1" dirty="0" err="1"/>
              <a:t>Heb</a:t>
            </a:r>
            <a:r>
              <a:rPr lang="en-US" sz="2000" b="1" dirty="0"/>
              <a:t> 4:15)</a:t>
            </a:r>
          </a:p>
          <a:p>
            <a:pPr lvl="1" eaLnBrk="1" hangingPunct="1">
              <a:defRPr/>
            </a:pPr>
            <a:r>
              <a:rPr lang="en-US" sz="2000" b="1" dirty="0" err="1"/>
              <a:t>Hace</a:t>
            </a:r>
            <a:r>
              <a:rPr lang="en-US" sz="2000" b="1" dirty="0"/>
              <a:t> </a:t>
            </a:r>
            <a:r>
              <a:rPr lang="en-US" sz="2000" b="1" dirty="0" err="1"/>
              <a:t>intercesión</a:t>
            </a:r>
            <a:r>
              <a:rPr lang="en-US" sz="2000" b="1" dirty="0"/>
              <a:t> ante Dios </a:t>
            </a:r>
            <a:r>
              <a:rPr lang="en-US" sz="2000" b="1" dirty="0" err="1"/>
              <a:t>por</a:t>
            </a:r>
            <a:r>
              <a:rPr lang="en-US" sz="2000" b="1" dirty="0"/>
              <a:t> </a:t>
            </a:r>
            <a:r>
              <a:rPr lang="en-US" sz="2000" b="1" dirty="0" err="1"/>
              <a:t>nosotros</a:t>
            </a:r>
            <a:r>
              <a:rPr lang="en-US" sz="2000" b="1" dirty="0"/>
              <a:t> (</a:t>
            </a:r>
            <a:r>
              <a:rPr lang="en-US" sz="2000" b="1" dirty="0" err="1"/>
              <a:t>Heb</a:t>
            </a:r>
            <a:r>
              <a:rPr lang="en-US" sz="2000" b="1" dirty="0"/>
              <a:t> 4:16)</a:t>
            </a:r>
          </a:p>
          <a:p>
            <a:pPr lvl="1" eaLnBrk="1" hangingPunct="1">
              <a:defRPr/>
            </a:pPr>
            <a:r>
              <a:rPr lang="es-MX" sz="2000" b="1" dirty="0"/>
              <a:t>Ofrece dádivas (ofrendas fragantes) y sacrificios (ofrenda por el pecado, ofrenda por la culpa) </a:t>
            </a:r>
            <a:r>
              <a:rPr lang="en-US" sz="2000" b="1" dirty="0"/>
              <a:t>(</a:t>
            </a:r>
            <a:r>
              <a:rPr lang="en-US" sz="2000" b="1" dirty="0" err="1"/>
              <a:t>Heb</a:t>
            </a:r>
            <a:r>
              <a:rPr lang="en-US" sz="2000" b="1" dirty="0"/>
              <a:t> 5:1) </a:t>
            </a:r>
          </a:p>
          <a:p>
            <a:pPr lvl="1" eaLnBrk="1" hangingPunct="1">
              <a:defRPr/>
            </a:pPr>
            <a:r>
              <a:rPr lang="en-US" sz="2000" b="1" dirty="0" err="1"/>
              <a:t>Seleccionado</a:t>
            </a:r>
            <a:r>
              <a:rPr lang="en-US" sz="2000" b="1" dirty="0"/>
              <a:t> </a:t>
            </a:r>
            <a:r>
              <a:rPr lang="en-US" sz="2000" b="1" dirty="0" err="1"/>
              <a:t>por</a:t>
            </a:r>
            <a:r>
              <a:rPr lang="en-US" sz="2000" b="1" dirty="0"/>
              <a:t> Dios de entre los hombres (</a:t>
            </a:r>
            <a:r>
              <a:rPr lang="en-US" sz="2000" b="1" dirty="0" err="1"/>
              <a:t>Heb</a:t>
            </a:r>
            <a:r>
              <a:rPr lang="en-US" sz="2000" b="1" dirty="0"/>
              <a:t> 5:1,4-5)</a:t>
            </a:r>
          </a:p>
          <a:p>
            <a:pPr lvl="1" eaLnBrk="1" hangingPunct="1">
              <a:defRPr/>
            </a:pPr>
            <a:r>
              <a:rPr lang="en-US" sz="2000" b="1" dirty="0" err="1"/>
              <a:t>Representa</a:t>
            </a:r>
            <a:r>
              <a:rPr lang="en-US" sz="2000" b="1" dirty="0"/>
              <a:t> al hombre ante Dios (</a:t>
            </a:r>
            <a:r>
              <a:rPr lang="en-US" sz="2000" b="1" dirty="0" err="1"/>
              <a:t>Heb</a:t>
            </a:r>
            <a:r>
              <a:rPr lang="en-US" sz="2000" b="1" dirty="0"/>
              <a:t> 5:1)</a:t>
            </a:r>
          </a:p>
          <a:p>
            <a:pPr lvl="1" eaLnBrk="1" hangingPunct="1">
              <a:defRPr/>
            </a:pPr>
            <a:endParaRPr lang="en-US" sz="800" b="1" dirty="0"/>
          </a:p>
          <a:p>
            <a:pPr eaLnBrk="1" hangingPunct="1">
              <a:defRPr/>
            </a:pPr>
            <a:r>
              <a:rPr lang="es-MX" sz="2400" b="1" dirty="0"/>
              <a:t>Mayor que cualquier Sumo Sacerdote</a:t>
            </a:r>
          </a:p>
          <a:p>
            <a:pPr lvl="1" eaLnBrk="1" hangingPunct="1">
              <a:defRPr/>
            </a:pPr>
            <a:r>
              <a:rPr lang="es-MX" sz="2000" b="1" dirty="0"/>
              <a:t>Sirve en el Tabernáculo Celestial, no en el terrenal</a:t>
            </a:r>
            <a:r>
              <a:rPr lang="en-US" sz="2000" b="1" dirty="0"/>
              <a:t>. (</a:t>
            </a:r>
            <a:r>
              <a:rPr lang="en-US" sz="2000" b="1" dirty="0" err="1"/>
              <a:t>Heb</a:t>
            </a:r>
            <a:r>
              <a:rPr lang="en-US" sz="2000" b="1" dirty="0"/>
              <a:t> 4:14)</a:t>
            </a:r>
          </a:p>
          <a:p>
            <a:pPr lvl="1" eaLnBrk="1" hangingPunct="1">
              <a:defRPr/>
            </a:pPr>
            <a:r>
              <a:rPr lang="en-US" sz="2000" b="1" dirty="0" err="1"/>
              <a:t>Tentado</a:t>
            </a:r>
            <a:r>
              <a:rPr lang="en-US" sz="2000" b="1" dirty="0"/>
              <a:t>, </a:t>
            </a:r>
            <a:r>
              <a:rPr lang="en-US" sz="2000" b="1" dirty="0" err="1"/>
              <a:t>pero</a:t>
            </a:r>
            <a:r>
              <a:rPr lang="en-US" sz="2000" b="1" dirty="0"/>
              <a:t> sin </a:t>
            </a:r>
            <a:r>
              <a:rPr lang="en-US" sz="2000" b="1" dirty="0" err="1"/>
              <a:t>pecado</a:t>
            </a:r>
            <a:r>
              <a:rPr lang="en-US" sz="2000" b="1" dirty="0"/>
              <a:t>. (</a:t>
            </a:r>
            <a:r>
              <a:rPr lang="en-US" sz="2000" b="1" dirty="0" err="1"/>
              <a:t>Heb</a:t>
            </a:r>
            <a:r>
              <a:rPr lang="en-US" sz="2000" b="1" dirty="0"/>
              <a:t> 4:15)</a:t>
            </a:r>
          </a:p>
          <a:p>
            <a:pPr lvl="1" eaLnBrk="1" hangingPunct="1">
              <a:defRPr/>
            </a:pPr>
            <a:r>
              <a:rPr lang="en-US" sz="2000" b="1" dirty="0"/>
              <a:t>No </a:t>
            </a:r>
            <a:r>
              <a:rPr lang="en-US" sz="2000" b="1" dirty="0" err="1"/>
              <a:t>necesitó</a:t>
            </a:r>
            <a:r>
              <a:rPr lang="en-US" sz="2000" b="1" dirty="0"/>
              <a:t> </a:t>
            </a:r>
            <a:r>
              <a:rPr lang="en-US" sz="2000" b="1" dirty="0" err="1"/>
              <a:t>ofrecer</a:t>
            </a:r>
            <a:r>
              <a:rPr lang="en-US" sz="2000" b="1" dirty="0"/>
              <a:t> </a:t>
            </a:r>
            <a:r>
              <a:rPr lang="en-US" sz="2000" b="1" dirty="0" err="1"/>
              <a:t>sacrificios</a:t>
            </a:r>
            <a:r>
              <a:rPr lang="en-US" sz="2000" b="1" dirty="0"/>
              <a:t> </a:t>
            </a:r>
            <a:r>
              <a:rPr lang="en-US" sz="2000" b="1" dirty="0" err="1"/>
              <a:t>por</a:t>
            </a:r>
            <a:r>
              <a:rPr lang="en-US" sz="2000" b="1" dirty="0"/>
              <a:t> </a:t>
            </a:r>
            <a:r>
              <a:rPr lang="en-US" sz="2000" b="1" dirty="0" err="1"/>
              <a:t>su</a:t>
            </a:r>
            <a:r>
              <a:rPr lang="en-US" sz="2000" b="1" dirty="0"/>
              <a:t> </a:t>
            </a:r>
            <a:r>
              <a:rPr lang="en-US" sz="2000" b="1" dirty="0" err="1"/>
              <a:t>propio</a:t>
            </a:r>
            <a:r>
              <a:rPr lang="en-US" sz="2000" b="1" dirty="0"/>
              <a:t> </a:t>
            </a:r>
            <a:r>
              <a:rPr lang="en-US" sz="2000" b="1" dirty="0" err="1"/>
              <a:t>pecado</a:t>
            </a:r>
            <a:r>
              <a:rPr lang="en-US" sz="2000" b="1" dirty="0"/>
              <a:t>. (</a:t>
            </a:r>
            <a:r>
              <a:rPr lang="en-US" sz="2000" b="1" dirty="0" err="1"/>
              <a:t>Heb</a:t>
            </a:r>
            <a:r>
              <a:rPr lang="en-US" sz="2000" b="1" dirty="0"/>
              <a:t> 5:3)</a:t>
            </a:r>
          </a:p>
          <a:p>
            <a:pPr lvl="1" eaLnBrk="1" hangingPunct="1">
              <a:defRPr/>
            </a:pPr>
            <a:r>
              <a:rPr lang="en-US" sz="2000" b="1" dirty="0"/>
              <a:t>Un </a:t>
            </a:r>
            <a:r>
              <a:rPr lang="en-US" sz="2000" b="1" dirty="0" err="1"/>
              <a:t>sacerdote</a:t>
            </a:r>
            <a:r>
              <a:rPr lang="en-US" sz="2000" b="1" dirty="0"/>
              <a:t> para </a:t>
            </a:r>
            <a:r>
              <a:rPr lang="en-US" sz="2000" b="1" dirty="0" err="1"/>
              <a:t>siempre</a:t>
            </a:r>
            <a:r>
              <a:rPr lang="en-US" sz="2000" b="1" dirty="0"/>
              <a:t> (</a:t>
            </a:r>
            <a:r>
              <a:rPr lang="en-US" sz="2000" b="1" dirty="0" err="1"/>
              <a:t>Heb</a:t>
            </a:r>
            <a:r>
              <a:rPr lang="en-US" sz="2000" b="1" dirty="0"/>
              <a:t> 5:6)</a:t>
            </a:r>
          </a:p>
          <a:p>
            <a:pPr lvl="1" eaLnBrk="1" hangingPunct="1">
              <a:defRPr/>
            </a:pPr>
            <a:r>
              <a:rPr lang="en-US" sz="2000" b="1" dirty="0"/>
              <a:t>Un </a:t>
            </a:r>
            <a:r>
              <a:rPr lang="en-US" sz="2000" b="1" dirty="0" err="1"/>
              <a:t>sacerdote</a:t>
            </a:r>
            <a:r>
              <a:rPr lang="en-US" sz="2000" b="1" dirty="0"/>
              <a:t> del </a:t>
            </a:r>
            <a:r>
              <a:rPr lang="en-US" sz="2000" b="1" dirty="0" err="1"/>
              <a:t>orden</a:t>
            </a:r>
            <a:r>
              <a:rPr lang="en-US" sz="2000" b="1" dirty="0"/>
              <a:t> de </a:t>
            </a:r>
            <a:r>
              <a:rPr lang="en-US" sz="2000" b="1" dirty="0" err="1"/>
              <a:t>Melquisedec</a:t>
            </a:r>
            <a:r>
              <a:rPr lang="en-US" sz="2000" b="1" dirty="0"/>
              <a:t> (</a:t>
            </a:r>
            <a:r>
              <a:rPr lang="en-US" sz="2000" b="1" dirty="0" err="1"/>
              <a:t>Heb</a:t>
            </a:r>
            <a:r>
              <a:rPr lang="en-US" sz="2000" b="1" dirty="0"/>
              <a:t> 5:6)</a:t>
            </a:r>
          </a:p>
          <a:p>
            <a:pPr lvl="1" eaLnBrk="1" hangingPunct="1">
              <a:defRPr/>
            </a:pPr>
            <a:r>
              <a:rPr lang="es-MX" sz="2000" b="1" dirty="0"/>
              <a:t>Nos lleva al verdadero santuario interior.</a:t>
            </a:r>
            <a:r>
              <a:rPr lang="en-US" sz="2000" b="1" dirty="0"/>
              <a:t> (</a:t>
            </a:r>
            <a:r>
              <a:rPr lang="en-US" sz="2000" b="1" dirty="0" err="1"/>
              <a:t>Heb</a:t>
            </a:r>
            <a:r>
              <a:rPr lang="en-US" sz="2000" b="1" dirty="0"/>
              <a:t> 4:16)</a:t>
            </a:r>
          </a:p>
        </p:txBody>
      </p:sp>
    </p:spTree>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BA42391-9782-AC7D-9A73-FCC5C19A7730}"/>
              </a:ext>
            </a:extLst>
          </p:cNvPr>
          <p:cNvSpPr>
            <a:spLocks noGrp="1"/>
          </p:cNvSpPr>
          <p:nvPr>
            <p:ph type="title"/>
          </p:nvPr>
        </p:nvSpPr>
        <p:spPr/>
        <p:txBody>
          <a:bodyPr/>
          <a:lstStyle/>
          <a:p>
            <a:pPr>
              <a:defRPr/>
            </a:pPr>
            <a:r>
              <a:rPr lang="en-US" sz="3600" dirty="0" err="1"/>
              <a:t>Hebreos</a:t>
            </a:r>
            <a:r>
              <a:rPr lang="en-US" sz="3600" dirty="0"/>
              <a:t> 4:15  </a:t>
            </a:r>
            <a:r>
              <a:rPr lang="en-US" sz="3600" i="1" dirty="0" err="1"/>
              <a:t>sympatheo</a:t>
            </a:r>
            <a:endParaRPr lang="en-US" sz="3600" i="1" dirty="0"/>
          </a:p>
        </p:txBody>
      </p:sp>
      <p:pic>
        <p:nvPicPr>
          <p:cNvPr id="18435" name="Picture 4" descr="Forget fair-trade, buy from sweatshops - CSMonitor.com">
            <a:extLst>
              <a:ext uri="{FF2B5EF4-FFF2-40B4-BE49-F238E27FC236}">
                <a16:creationId xmlns:a16="http://schemas.microsoft.com/office/drawing/2014/main" id="{F69D040F-6A87-DCD9-F006-76ABDC2B8221}"/>
              </a:ext>
            </a:extLst>
          </p:cNvPr>
          <p:cNvPicPr>
            <a:picLocks noGrp="1" noChangeAspect="1" noChangeArrowheads="1"/>
          </p:cNvPicPr>
          <p:nvPr>
            <p:ph idx="1"/>
          </p:nvPr>
        </p:nvPicPr>
        <p:blipFill>
          <a:blip r:embed="rId2">
            <a:extLst>
              <a:ext uri="{28A0092B-C50C-407E-A947-70E740481C1C}">
                <a14:useLocalDpi xmlns:a14="http://schemas.microsoft.com/office/drawing/2010/main" val="0"/>
              </a:ext>
            </a:extLst>
          </a:blip>
          <a:srcRect/>
          <a:stretch>
            <a:fillRect/>
          </a:stretch>
        </p:blipFill>
        <p:spPr>
          <a:xfrm>
            <a:off x="5105400" y="2159000"/>
            <a:ext cx="6934200" cy="4622800"/>
          </a:xfrm>
          <a:noFill/>
          <a:extLst>
            <a:ext uri="{909E8E84-426E-40DD-AFC4-6F175D3DCCD1}">
              <a14:hiddenFill xmlns:a14="http://schemas.microsoft.com/office/drawing/2010/main">
                <a:solidFill>
                  <a:srgbClr val="FFFFFF"/>
                </a:solidFill>
              </a14:hiddenFill>
            </a:ext>
          </a:extLst>
        </p:spPr>
      </p:pic>
      <p:pic>
        <p:nvPicPr>
          <p:cNvPr id="18436" name="Picture 6" descr="Air conditioning office hi-res stock photography and images - Alamy">
            <a:extLst>
              <a:ext uri="{FF2B5EF4-FFF2-40B4-BE49-F238E27FC236}">
                <a16:creationId xmlns:a16="http://schemas.microsoft.com/office/drawing/2014/main" id="{B6EDE938-CC5F-E769-CA3F-8C00E838A8C2}"/>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54236" y="1219200"/>
            <a:ext cx="4672070" cy="342290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9154" name="Rectangle 2">
            <a:extLst>
              <a:ext uri="{FF2B5EF4-FFF2-40B4-BE49-F238E27FC236}">
                <a16:creationId xmlns:a16="http://schemas.microsoft.com/office/drawing/2014/main" id="{D44306F7-A259-4D4B-B3C1-064002334A4B}"/>
              </a:ext>
            </a:extLst>
          </p:cNvPr>
          <p:cNvSpPr>
            <a:spLocks noGrp="1" noChangeArrowheads="1"/>
          </p:cNvSpPr>
          <p:nvPr>
            <p:ph type="title"/>
          </p:nvPr>
        </p:nvSpPr>
        <p:spPr/>
        <p:txBody>
          <a:bodyPr/>
          <a:lstStyle/>
          <a:p>
            <a:pPr eaLnBrk="1" hangingPunct="1">
              <a:defRPr/>
            </a:pPr>
            <a:r>
              <a:rPr lang="en-US" dirty="0" err="1"/>
              <a:t>Una</a:t>
            </a:r>
            <a:r>
              <a:rPr lang="en-US" dirty="0"/>
              <a:t> </a:t>
            </a:r>
            <a:r>
              <a:rPr lang="en-US" dirty="0" err="1"/>
              <a:t>palabra</a:t>
            </a:r>
            <a:r>
              <a:rPr lang="en-US" dirty="0"/>
              <a:t> </a:t>
            </a:r>
            <a:r>
              <a:rPr lang="en-US" dirty="0" err="1"/>
              <a:t>maravillosa</a:t>
            </a:r>
            <a:r>
              <a:rPr lang="en-US" dirty="0"/>
              <a:t>…</a:t>
            </a:r>
          </a:p>
        </p:txBody>
      </p:sp>
      <p:sp>
        <p:nvSpPr>
          <p:cNvPr id="49155" name="Rectangle 3">
            <a:extLst>
              <a:ext uri="{FF2B5EF4-FFF2-40B4-BE49-F238E27FC236}">
                <a16:creationId xmlns:a16="http://schemas.microsoft.com/office/drawing/2014/main" id="{FBDB7DC1-62F5-4D41-BCE3-BC1D106C1E9B}"/>
              </a:ext>
            </a:extLst>
          </p:cNvPr>
          <p:cNvSpPr>
            <a:spLocks noGrp="1" noChangeArrowheads="1"/>
          </p:cNvSpPr>
          <p:nvPr>
            <p:ph type="body" idx="1"/>
          </p:nvPr>
        </p:nvSpPr>
        <p:spPr>
          <a:xfrm>
            <a:off x="609600" y="1752600"/>
            <a:ext cx="10972800" cy="4343400"/>
          </a:xfrm>
        </p:spPr>
        <p:txBody>
          <a:bodyPr/>
          <a:lstStyle/>
          <a:p>
            <a:pPr eaLnBrk="1" hangingPunct="1">
              <a:defRPr/>
            </a:pPr>
            <a:r>
              <a:rPr lang="en-US" b="1" i="1" dirty="0" err="1"/>
              <a:t>metriopatheia</a:t>
            </a:r>
            <a:r>
              <a:rPr lang="en-US" b="1" dirty="0"/>
              <a:t>    </a:t>
            </a:r>
            <a:r>
              <a:rPr lang="en-US" b="1" dirty="0" err="1"/>
              <a:t>Heb</a:t>
            </a:r>
            <a:r>
              <a:rPr lang="en-US" b="1" dirty="0"/>
              <a:t> 5:2</a:t>
            </a:r>
          </a:p>
          <a:p>
            <a:pPr eaLnBrk="1" hangingPunct="1">
              <a:defRPr/>
            </a:pPr>
            <a:endParaRPr lang="en-US" b="1" dirty="0"/>
          </a:p>
          <a:p>
            <a:pPr eaLnBrk="1" hangingPunct="1">
              <a:defRPr/>
            </a:pPr>
            <a:r>
              <a:rPr lang="en-US" b="1" dirty="0" err="1"/>
              <a:t>Empatía</a:t>
            </a:r>
            <a:r>
              <a:rPr lang="en-US" b="1" dirty="0"/>
              <a:t>, </a:t>
            </a:r>
            <a:r>
              <a:rPr lang="en-US" b="1" dirty="0" err="1"/>
              <a:t>sentimiento</a:t>
            </a:r>
            <a:r>
              <a:rPr lang="en-US" b="1" dirty="0"/>
              <a:t> de </a:t>
            </a:r>
            <a:r>
              <a:rPr lang="en-US" b="1" dirty="0" err="1"/>
              <a:t>simpatía</a:t>
            </a:r>
            <a:r>
              <a:rPr lang="en-US" b="1" dirty="0"/>
              <a:t>, </a:t>
            </a:r>
          </a:p>
          <a:p>
            <a:pPr eaLnBrk="1" hangingPunct="1">
              <a:defRPr/>
            </a:pPr>
            <a:r>
              <a:rPr lang="es-MX" b="1" dirty="0"/>
              <a:t>Soportar a la gente sin enfadarse</a:t>
            </a:r>
          </a:p>
          <a:p>
            <a:pPr eaLnBrk="1" hangingPunct="1">
              <a:defRPr/>
            </a:pPr>
            <a:r>
              <a:rPr lang="es-MX" b="1" dirty="0"/>
              <a:t>Completamente diferente al concepto griego de Dios</a:t>
            </a:r>
          </a:p>
          <a:p>
            <a:pPr eaLnBrk="1" hangingPunct="1">
              <a:defRPr/>
            </a:pPr>
            <a:r>
              <a:rPr lang="es-MX" b="1" dirty="0"/>
              <a:t>Dios no puede sentir nada o es débil.</a:t>
            </a:r>
            <a:endParaRPr lang="en-US" b="1" dirty="0"/>
          </a:p>
        </p:txBody>
      </p:sp>
    </p:spTree>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F7693FE-80C6-4FA8-9A50-4A9A9284A7C3}"/>
              </a:ext>
            </a:extLst>
          </p:cNvPr>
          <p:cNvSpPr>
            <a:spLocks noGrp="1"/>
          </p:cNvSpPr>
          <p:nvPr>
            <p:ph type="title"/>
          </p:nvPr>
        </p:nvSpPr>
        <p:spPr/>
        <p:txBody>
          <a:bodyPr/>
          <a:lstStyle/>
          <a:p>
            <a:pPr>
              <a:defRPr/>
            </a:pPr>
            <a:r>
              <a:rPr lang="en-US" sz="3600" dirty="0" err="1"/>
              <a:t>Hebreos</a:t>
            </a:r>
            <a:r>
              <a:rPr lang="en-US" sz="3600" dirty="0"/>
              <a:t> 5:2 cont.</a:t>
            </a:r>
          </a:p>
        </p:txBody>
      </p:sp>
      <p:sp>
        <p:nvSpPr>
          <p:cNvPr id="3" name="Content Placeholder 2">
            <a:extLst>
              <a:ext uri="{FF2B5EF4-FFF2-40B4-BE49-F238E27FC236}">
                <a16:creationId xmlns:a16="http://schemas.microsoft.com/office/drawing/2014/main" id="{7C722D9A-CAE7-4AD1-8C93-5008922EAC06}"/>
              </a:ext>
            </a:extLst>
          </p:cNvPr>
          <p:cNvSpPr>
            <a:spLocks noGrp="1"/>
          </p:cNvSpPr>
          <p:nvPr>
            <p:ph idx="1"/>
          </p:nvPr>
        </p:nvSpPr>
        <p:spPr>
          <a:xfrm>
            <a:off x="990600" y="1600200"/>
            <a:ext cx="10134600" cy="4953000"/>
          </a:xfrm>
        </p:spPr>
        <p:txBody>
          <a:bodyPr/>
          <a:lstStyle/>
          <a:p>
            <a:pPr marL="0" indent="0">
              <a:buNone/>
              <a:defRPr/>
            </a:pPr>
            <a:r>
              <a:rPr lang="en-US" sz="2800" b="1" dirty="0"/>
              <a:t>“</a:t>
            </a:r>
            <a:r>
              <a:rPr lang="es-MX" sz="2800" b="1" dirty="0"/>
              <a:t>Trata con delicadeza a los ignorantes y descarriados</a:t>
            </a:r>
            <a:r>
              <a:rPr lang="en-US" sz="2800" b="1" dirty="0"/>
              <a:t>.” Se </a:t>
            </a:r>
            <a:r>
              <a:rPr lang="en-US" sz="2800" b="1" dirty="0" err="1"/>
              <a:t>trata</a:t>
            </a:r>
            <a:r>
              <a:rPr lang="en-US" sz="2800" b="1" dirty="0"/>
              <a:t> de </a:t>
            </a:r>
            <a:r>
              <a:rPr lang="en-US" sz="2800" b="1" dirty="0" err="1"/>
              <a:t>pecado</a:t>
            </a:r>
            <a:r>
              <a:rPr lang="en-US" sz="2800" b="1" dirty="0"/>
              <a:t> accidental, no </a:t>
            </a:r>
            <a:r>
              <a:rPr lang="en-US" sz="2800" b="1" dirty="0" err="1"/>
              <a:t>voluntario</a:t>
            </a:r>
            <a:r>
              <a:rPr lang="en-US" sz="2800" b="1" dirty="0"/>
              <a:t>.</a:t>
            </a:r>
          </a:p>
          <a:p>
            <a:pPr marL="0" indent="0">
              <a:buNone/>
              <a:defRPr/>
            </a:pPr>
            <a:endParaRPr lang="en-US" sz="800" b="1" dirty="0"/>
          </a:p>
          <a:p>
            <a:pPr marL="0" indent="0">
              <a:buNone/>
              <a:defRPr/>
            </a:pPr>
            <a:r>
              <a:rPr lang="es-MX" sz="2800" b="1" dirty="0"/>
              <a:t>En la Ley de Moisés no existía el sacrificio por el pecado voluntario.</a:t>
            </a:r>
            <a:r>
              <a:rPr lang="en-US" sz="2800" b="1" dirty="0"/>
              <a:t>   </a:t>
            </a:r>
            <a:r>
              <a:rPr lang="en-US" sz="2800" b="1" dirty="0" err="1"/>
              <a:t>Hebreos</a:t>
            </a:r>
            <a:r>
              <a:rPr lang="en-US" sz="2800" b="1" dirty="0"/>
              <a:t> 10:26, </a:t>
            </a:r>
            <a:r>
              <a:rPr lang="en-US" sz="2800" b="1" dirty="0" err="1"/>
              <a:t>Levítico</a:t>
            </a:r>
            <a:r>
              <a:rPr lang="en-US" sz="2800" b="1" dirty="0"/>
              <a:t> 4:13, </a:t>
            </a:r>
            <a:r>
              <a:rPr lang="en-US" sz="2800" b="1" dirty="0" err="1"/>
              <a:t>Números</a:t>
            </a:r>
            <a:r>
              <a:rPr lang="en-US" sz="2800" b="1" dirty="0"/>
              <a:t> 15:30-31</a:t>
            </a:r>
          </a:p>
          <a:p>
            <a:pPr marL="0" indent="0">
              <a:buNone/>
              <a:defRPr/>
            </a:pPr>
            <a:endParaRPr lang="en-US" sz="800" b="1" dirty="0"/>
          </a:p>
          <a:p>
            <a:pPr marL="0" indent="0">
              <a:buNone/>
              <a:defRPr/>
            </a:pPr>
            <a:r>
              <a:rPr lang="es-MX" sz="2800" b="1" dirty="0"/>
              <a:t>El pecado voluntario es desafío, rebelión, voluntariedad (obviamente)</a:t>
            </a:r>
            <a:endParaRPr lang="en-US" sz="800" b="1" dirty="0"/>
          </a:p>
          <a:p>
            <a:pPr marL="0" indent="0">
              <a:buNone/>
              <a:defRPr/>
            </a:pPr>
            <a:r>
              <a:rPr lang="es-MX" sz="2800" b="1" dirty="0"/>
              <a:t>El pecado involuntario es un acto impulsivo, irreflexivo o ignorante.</a:t>
            </a:r>
            <a:endParaRPr lang="en-US" sz="2800" b="1" dirty="0"/>
          </a:p>
        </p:txBody>
      </p:sp>
    </p:spTree>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9D1E71F-7C02-48AC-A5FF-D100E10F35C2}"/>
              </a:ext>
            </a:extLst>
          </p:cNvPr>
          <p:cNvSpPr>
            <a:spLocks noGrp="1"/>
          </p:cNvSpPr>
          <p:nvPr>
            <p:ph type="title"/>
          </p:nvPr>
        </p:nvSpPr>
        <p:spPr/>
        <p:txBody>
          <a:bodyPr/>
          <a:lstStyle/>
          <a:p>
            <a:pPr>
              <a:defRPr/>
            </a:pPr>
            <a:r>
              <a:rPr lang="en-US" dirty="0" err="1"/>
              <a:t>Pecado</a:t>
            </a:r>
            <a:r>
              <a:rPr lang="en-US" dirty="0"/>
              <a:t> </a:t>
            </a:r>
            <a:r>
              <a:rPr lang="en-US" dirty="0" err="1"/>
              <a:t>voluntario</a:t>
            </a:r>
            <a:endParaRPr lang="en-US" dirty="0"/>
          </a:p>
        </p:txBody>
      </p:sp>
      <p:pic>
        <p:nvPicPr>
          <p:cNvPr id="69635" name="Picture 2">
            <a:extLst>
              <a:ext uri="{FF2B5EF4-FFF2-40B4-BE49-F238E27FC236}">
                <a16:creationId xmlns:a16="http://schemas.microsoft.com/office/drawing/2014/main" id="{FD836CA6-EF07-429D-9559-1032B77BB04C}"/>
              </a:ext>
            </a:extLst>
          </p:cNvPr>
          <p:cNvPicPr>
            <a:picLocks noGrp="1" noChangeAspect="1" noChangeArrowheads="1"/>
          </p:cNvPicPr>
          <p:nvPr>
            <p:ph idx="1"/>
          </p:nvPr>
        </p:nvPicPr>
        <p:blipFill>
          <a:blip r:embed="rId2">
            <a:extLst>
              <a:ext uri="{28A0092B-C50C-407E-A947-70E740481C1C}">
                <a14:useLocalDpi xmlns:a14="http://schemas.microsoft.com/office/drawing/2010/main" val="0"/>
              </a:ext>
            </a:extLst>
          </a:blip>
          <a:srcRect/>
          <a:stretch>
            <a:fillRect/>
          </a:stretch>
        </p:blipFill>
        <p:spPr>
          <a:xfrm>
            <a:off x="2438400" y="1320800"/>
            <a:ext cx="7467600" cy="4954588"/>
          </a:xfrm>
        </p:spPr>
      </p:pic>
    </p:spTree>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D7C220C-CB62-489B-AB04-01607C8A2DE4}"/>
              </a:ext>
            </a:extLst>
          </p:cNvPr>
          <p:cNvSpPr>
            <a:spLocks noGrp="1"/>
          </p:cNvSpPr>
          <p:nvPr>
            <p:ph type="title"/>
          </p:nvPr>
        </p:nvSpPr>
        <p:spPr/>
        <p:txBody>
          <a:bodyPr/>
          <a:lstStyle/>
          <a:p>
            <a:pPr>
              <a:defRPr/>
            </a:pPr>
            <a:r>
              <a:rPr lang="en-US" dirty="0" err="1"/>
              <a:t>Hebreos</a:t>
            </a:r>
            <a:r>
              <a:rPr lang="en-US" dirty="0"/>
              <a:t> 5:8-9</a:t>
            </a:r>
          </a:p>
        </p:txBody>
      </p:sp>
      <p:sp>
        <p:nvSpPr>
          <p:cNvPr id="3" name="Content Placeholder 2">
            <a:extLst>
              <a:ext uri="{FF2B5EF4-FFF2-40B4-BE49-F238E27FC236}">
                <a16:creationId xmlns:a16="http://schemas.microsoft.com/office/drawing/2014/main" id="{80695903-82D0-4577-88B0-1DAEB1FC752D}"/>
              </a:ext>
            </a:extLst>
          </p:cNvPr>
          <p:cNvSpPr>
            <a:spLocks noGrp="1"/>
          </p:cNvSpPr>
          <p:nvPr>
            <p:ph idx="1"/>
          </p:nvPr>
        </p:nvSpPr>
        <p:spPr/>
        <p:txBody>
          <a:bodyPr/>
          <a:lstStyle/>
          <a:p>
            <a:pPr marL="0" indent="0">
              <a:buNone/>
              <a:defRPr/>
            </a:pPr>
            <a:r>
              <a:rPr lang="en-US" b="1" dirty="0"/>
              <a:t>5:8  </a:t>
            </a:r>
            <a:r>
              <a:rPr lang="en-US" b="1" dirty="0" err="1"/>
              <a:t>Jesús</a:t>
            </a:r>
            <a:r>
              <a:rPr lang="en-US" b="1" dirty="0"/>
              <a:t> </a:t>
            </a:r>
            <a:r>
              <a:rPr lang="en-US" b="1" dirty="0" err="1"/>
              <a:t>aprendió</a:t>
            </a:r>
            <a:r>
              <a:rPr lang="en-US" b="1" dirty="0"/>
              <a:t> la </a:t>
            </a:r>
            <a:r>
              <a:rPr lang="en-US" b="1" dirty="0" err="1"/>
              <a:t>obediencia</a:t>
            </a:r>
            <a:r>
              <a:rPr lang="en-US" b="1" dirty="0"/>
              <a:t> a </a:t>
            </a:r>
            <a:r>
              <a:rPr lang="en-US" b="1" dirty="0" err="1"/>
              <a:t>través</a:t>
            </a:r>
            <a:r>
              <a:rPr lang="en-US" b="1" dirty="0"/>
              <a:t> del </a:t>
            </a:r>
            <a:r>
              <a:rPr lang="en-US" b="1" dirty="0" err="1"/>
              <a:t>sufrimiento</a:t>
            </a:r>
            <a:r>
              <a:rPr lang="en-US" b="1" dirty="0"/>
              <a:t>.</a:t>
            </a:r>
          </a:p>
          <a:p>
            <a:pPr marL="0" indent="0">
              <a:buNone/>
              <a:defRPr/>
            </a:pPr>
            <a:endParaRPr lang="en-US" b="1" dirty="0"/>
          </a:p>
          <a:p>
            <a:pPr marL="0" indent="0">
              <a:buNone/>
              <a:defRPr/>
            </a:pPr>
            <a:r>
              <a:rPr lang="en-US" b="1" dirty="0"/>
              <a:t>“</a:t>
            </a:r>
            <a:r>
              <a:rPr lang="en-US" b="1" dirty="0" err="1"/>
              <a:t>aprendió</a:t>
            </a:r>
            <a:r>
              <a:rPr lang="en-US" b="1" dirty="0"/>
              <a:t>” en el </a:t>
            </a:r>
            <a:r>
              <a:rPr lang="en-US" b="1" dirty="0" err="1"/>
              <a:t>sentido</a:t>
            </a:r>
            <a:r>
              <a:rPr lang="en-US" b="1" dirty="0"/>
              <a:t> de </a:t>
            </a:r>
            <a:r>
              <a:rPr lang="en-US" b="1" dirty="0" err="1"/>
              <a:t>experimentar</a:t>
            </a:r>
            <a:r>
              <a:rPr lang="en-US" b="1" dirty="0"/>
              <a:t>.</a:t>
            </a:r>
          </a:p>
          <a:p>
            <a:pPr marL="0" indent="0">
              <a:buNone/>
              <a:defRPr/>
            </a:pPr>
            <a:endParaRPr lang="en-US" b="1" dirty="0"/>
          </a:p>
          <a:p>
            <a:pPr marL="0" indent="0">
              <a:buNone/>
              <a:defRPr/>
            </a:pPr>
            <a:r>
              <a:rPr lang="en-US" b="1" dirty="0"/>
              <a:t>5:9  </a:t>
            </a:r>
            <a:r>
              <a:rPr lang="en-US" b="1" dirty="0" err="1"/>
              <a:t>una</a:t>
            </a:r>
            <a:r>
              <a:rPr lang="en-US" b="1" dirty="0"/>
              <a:t> </a:t>
            </a:r>
            <a:r>
              <a:rPr lang="en-US" b="1" dirty="0" err="1"/>
              <a:t>vez</a:t>
            </a:r>
            <a:r>
              <a:rPr lang="en-US" b="1" dirty="0"/>
              <a:t> </a:t>
            </a:r>
            <a:r>
              <a:rPr lang="en-US" b="1" dirty="0" err="1"/>
              <a:t>hecho</a:t>
            </a:r>
            <a:r>
              <a:rPr lang="en-US" b="1" dirty="0"/>
              <a:t> perfecto (</a:t>
            </a:r>
            <a:r>
              <a:rPr lang="en-US" b="1" dirty="0" err="1"/>
              <a:t>teleio</a:t>
            </a:r>
            <a:r>
              <a:rPr lang="en-US" b="1" dirty="0"/>
              <a:t>) = </a:t>
            </a:r>
            <a:r>
              <a:rPr lang="en-US" b="1" dirty="0" err="1"/>
              <a:t>completo</a:t>
            </a:r>
            <a:r>
              <a:rPr lang="en-US" b="1" dirty="0"/>
              <a:t> </a:t>
            </a:r>
          </a:p>
        </p:txBody>
      </p:sp>
    </p:spTree>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C2D6FAB-4356-2A3D-56CE-E53BDDCC64E0}"/>
              </a:ext>
            </a:extLst>
          </p:cNvPr>
          <p:cNvSpPr>
            <a:spLocks noGrp="1"/>
          </p:cNvSpPr>
          <p:nvPr>
            <p:ph type="title"/>
          </p:nvPr>
        </p:nvSpPr>
        <p:spPr/>
        <p:txBody>
          <a:bodyPr/>
          <a:lstStyle/>
          <a:p>
            <a:r>
              <a:rPr lang="en-US" dirty="0"/>
              <a:t>Jesus: El Gran Sacerdote</a:t>
            </a:r>
          </a:p>
        </p:txBody>
      </p:sp>
      <p:sp>
        <p:nvSpPr>
          <p:cNvPr id="3" name="Content Placeholder 2">
            <a:extLst>
              <a:ext uri="{FF2B5EF4-FFF2-40B4-BE49-F238E27FC236}">
                <a16:creationId xmlns:a16="http://schemas.microsoft.com/office/drawing/2014/main" id="{F12867EF-8E32-2703-F36B-41FF8F86BA5E}"/>
              </a:ext>
            </a:extLst>
          </p:cNvPr>
          <p:cNvSpPr>
            <a:spLocks noGrp="1"/>
          </p:cNvSpPr>
          <p:nvPr>
            <p:ph idx="1"/>
          </p:nvPr>
        </p:nvSpPr>
        <p:spPr/>
        <p:txBody>
          <a:bodyPr/>
          <a:lstStyle/>
          <a:p>
            <a:pPr marL="0" indent="0">
              <a:buNone/>
            </a:pPr>
            <a:r>
              <a:rPr lang="en-US" b="1" dirty="0"/>
              <a:t>Able to speak the language of God and of people.</a:t>
            </a:r>
          </a:p>
          <a:p>
            <a:pPr marL="0" indent="0">
              <a:buNone/>
            </a:pPr>
            <a:endParaRPr lang="en-US" b="1" dirty="0"/>
          </a:p>
          <a:p>
            <a:pPr marL="0" indent="0">
              <a:buNone/>
            </a:pPr>
            <a:r>
              <a:rPr lang="en-US" b="1" dirty="0"/>
              <a:t>Able to sympathize with our weaknesses.</a:t>
            </a:r>
          </a:p>
          <a:p>
            <a:pPr marL="0" indent="0">
              <a:buNone/>
            </a:pPr>
            <a:endParaRPr lang="en-US" b="1" dirty="0"/>
          </a:p>
          <a:p>
            <a:pPr marL="0" indent="0">
              <a:buNone/>
            </a:pPr>
            <a:r>
              <a:rPr lang="en-US" b="1" dirty="0"/>
              <a:t>Made perfect through suffering.</a:t>
            </a:r>
          </a:p>
          <a:p>
            <a:pPr marL="0" indent="0">
              <a:buNone/>
            </a:pPr>
            <a:endParaRPr lang="en-US" b="1" dirty="0"/>
          </a:p>
          <a:p>
            <a:pPr marL="0" indent="0">
              <a:buNone/>
            </a:pPr>
            <a:r>
              <a:rPr lang="en-US" b="1" dirty="0"/>
              <a:t>Mediating for us at </a:t>
            </a:r>
            <a:r>
              <a:rPr lang="en-US" b="1"/>
              <a:t>the right hand of the Father.</a:t>
            </a:r>
            <a:endParaRPr lang="en-US" b="1" dirty="0"/>
          </a:p>
        </p:txBody>
      </p:sp>
    </p:spTree>
    <p:extLst>
      <p:ext uri="{BB962C8B-B14F-4D97-AF65-F5344CB8AC3E}">
        <p14:creationId xmlns:p14="http://schemas.microsoft.com/office/powerpoint/2010/main" val="4092596999"/>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0178" name="Rectangle 2">
            <a:extLst>
              <a:ext uri="{FF2B5EF4-FFF2-40B4-BE49-F238E27FC236}">
                <a16:creationId xmlns:a16="http://schemas.microsoft.com/office/drawing/2014/main" id="{2A79B1B1-36E4-427D-8014-D5E1B0F07D89}"/>
              </a:ext>
            </a:extLst>
          </p:cNvPr>
          <p:cNvSpPr>
            <a:spLocks noGrp="1" noChangeArrowheads="1"/>
          </p:cNvSpPr>
          <p:nvPr>
            <p:ph type="title"/>
          </p:nvPr>
        </p:nvSpPr>
        <p:spPr/>
        <p:txBody>
          <a:bodyPr/>
          <a:lstStyle/>
          <a:p>
            <a:pPr eaLnBrk="1" hangingPunct="1">
              <a:defRPr/>
            </a:pPr>
            <a:r>
              <a:rPr lang="en-US" sz="3600" dirty="0" err="1"/>
              <a:t>Exhortación</a:t>
            </a:r>
            <a:r>
              <a:rPr lang="en-US" sz="3600" dirty="0"/>
              <a:t> #3</a:t>
            </a:r>
          </a:p>
        </p:txBody>
      </p:sp>
      <p:sp>
        <p:nvSpPr>
          <p:cNvPr id="50179" name="Rectangle 3">
            <a:extLst>
              <a:ext uri="{FF2B5EF4-FFF2-40B4-BE49-F238E27FC236}">
                <a16:creationId xmlns:a16="http://schemas.microsoft.com/office/drawing/2014/main" id="{31294957-7C5C-4CA7-BAC6-E8568C47D31F}"/>
              </a:ext>
            </a:extLst>
          </p:cNvPr>
          <p:cNvSpPr>
            <a:spLocks noGrp="1" noChangeArrowheads="1"/>
          </p:cNvSpPr>
          <p:nvPr>
            <p:ph type="body" idx="1"/>
          </p:nvPr>
        </p:nvSpPr>
        <p:spPr>
          <a:xfrm>
            <a:off x="1981200" y="2057400"/>
            <a:ext cx="8229600" cy="4038600"/>
          </a:xfrm>
        </p:spPr>
        <p:txBody>
          <a:bodyPr/>
          <a:lstStyle/>
          <a:p>
            <a:pPr eaLnBrk="1" hangingPunct="1">
              <a:defRPr/>
            </a:pPr>
            <a:r>
              <a:rPr lang="en-US" b="1" dirty="0"/>
              <a:t>¡</a:t>
            </a:r>
            <a:r>
              <a:rPr lang="en-US" b="1" dirty="0" err="1"/>
              <a:t>Crece</a:t>
            </a:r>
            <a:r>
              <a:rPr lang="en-US" b="1" dirty="0"/>
              <a:t>!</a:t>
            </a:r>
            <a:r>
              <a:rPr lang="en-US" sz="2400" dirty="0"/>
              <a:t>  </a:t>
            </a:r>
          </a:p>
          <a:p>
            <a:pPr eaLnBrk="1" hangingPunct="1">
              <a:defRPr/>
            </a:pPr>
            <a:r>
              <a:rPr lang="en-US" sz="2400" b="1" dirty="0" err="1"/>
              <a:t>Avanza</a:t>
            </a:r>
            <a:r>
              <a:rPr lang="en-US" sz="2400" b="1" dirty="0"/>
              <a:t> </a:t>
            </a:r>
            <a:r>
              <a:rPr lang="en-US" sz="2400" b="1" dirty="0" err="1"/>
              <a:t>hacia</a:t>
            </a:r>
            <a:r>
              <a:rPr lang="en-US" sz="2400" b="1" dirty="0"/>
              <a:t> la </a:t>
            </a:r>
            <a:r>
              <a:rPr lang="en-US" sz="2400" b="1" dirty="0" err="1"/>
              <a:t>madurez</a:t>
            </a:r>
            <a:r>
              <a:rPr lang="en-US" sz="2400" b="1" dirty="0"/>
              <a:t>.</a:t>
            </a:r>
          </a:p>
          <a:p>
            <a:pPr eaLnBrk="1" hangingPunct="1">
              <a:defRPr/>
            </a:pPr>
            <a:r>
              <a:rPr lang="en-US" sz="2400" b="1" dirty="0"/>
              <a:t>Madura en </a:t>
            </a:r>
            <a:r>
              <a:rPr lang="en-US" sz="2400" b="1" dirty="0" err="1"/>
              <a:t>vida</a:t>
            </a:r>
            <a:r>
              <a:rPr lang="en-US" sz="2400" b="1" dirty="0"/>
              <a:t> y </a:t>
            </a:r>
            <a:r>
              <a:rPr lang="en-US" sz="2400" b="1" dirty="0" err="1"/>
              <a:t>doctrina</a:t>
            </a:r>
            <a:r>
              <a:rPr lang="en-US" sz="2400" b="1" dirty="0"/>
              <a:t> (1 Timothy 4:16)</a:t>
            </a:r>
          </a:p>
          <a:p>
            <a:pPr eaLnBrk="1" hangingPunct="1">
              <a:defRPr/>
            </a:pPr>
            <a:r>
              <a:rPr lang="en-US" sz="2400" b="1" dirty="0"/>
              <a:t>No seas </a:t>
            </a:r>
            <a:r>
              <a:rPr lang="en-US" sz="2400" b="1" i="1" dirty="0" err="1"/>
              <a:t>nothros</a:t>
            </a:r>
            <a:r>
              <a:rPr lang="en-US" sz="2400" b="1" i="1" dirty="0"/>
              <a:t>  </a:t>
            </a:r>
            <a:r>
              <a:rPr lang="en-US" sz="2400" b="1" dirty="0"/>
              <a:t>(lento de </a:t>
            </a:r>
            <a:r>
              <a:rPr lang="en-US" sz="2400" b="1" dirty="0" err="1"/>
              <a:t>mente</a:t>
            </a:r>
            <a:r>
              <a:rPr lang="en-US" sz="2400" b="1" dirty="0"/>
              <a:t>, </a:t>
            </a:r>
            <a:r>
              <a:rPr lang="en-US" sz="2400" b="1" dirty="0" err="1"/>
              <a:t>torpe</a:t>
            </a:r>
            <a:r>
              <a:rPr lang="en-US" sz="2400" b="1" dirty="0"/>
              <a:t>, </a:t>
            </a:r>
            <a:r>
              <a:rPr lang="en-US" sz="2400" b="1" dirty="0" err="1"/>
              <a:t>insensato</a:t>
            </a:r>
            <a:r>
              <a:rPr lang="en-US" sz="2400" b="1" dirty="0"/>
              <a:t> </a:t>
            </a:r>
            <a:r>
              <a:rPr lang="en-US" sz="2400" b="1" dirty="0" err="1"/>
              <a:t>olvidadizo</a:t>
            </a:r>
            <a:r>
              <a:rPr lang="en-US" sz="2400" b="1" dirty="0"/>
              <a:t>, </a:t>
            </a:r>
            <a:r>
              <a:rPr lang="en-US" sz="2400" b="1" dirty="0" err="1"/>
              <a:t>sordo</a:t>
            </a:r>
            <a:r>
              <a:rPr lang="en-US" sz="2400" b="1" dirty="0"/>
              <a:t> de </a:t>
            </a:r>
            <a:r>
              <a:rPr lang="en-US" sz="2400" b="1" dirty="0" err="1"/>
              <a:t>oído</a:t>
            </a:r>
            <a:r>
              <a:rPr lang="en-US" sz="2400" b="1" dirty="0"/>
              <a:t>)</a:t>
            </a:r>
            <a:r>
              <a:rPr lang="en-US" b="1" dirty="0"/>
              <a:t> </a:t>
            </a:r>
            <a:endParaRPr lang="en-US" sz="2400" b="1" dirty="0"/>
          </a:p>
          <a:p>
            <a:pPr eaLnBrk="1" hangingPunct="1">
              <a:defRPr/>
            </a:pPr>
            <a:r>
              <a:rPr lang="en-US" sz="2400" b="1" dirty="0"/>
              <a:t>¿</a:t>
            </a:r>
            <a:r>
              <a:rPr lang="en-US" sz="2400" b="1" dirty="0" err="1"/>
              <a:t>Estás</a:t>
            </a:r>
            <a:r>
              <a:rPr lang="en-US" sz="2400" b="1" dirty="0"/>
              <a:t> a </a:t>
            </a:r>
            <a:r>
              <a:rPr lang="en-US" sz="2400" b="1" dirty="0" err="1"/>
              <a:t>dieta</a:t>
            </a:r>
            <a:r>
              <a:rPr lang="en-US" sz="2400" b="1" dirty="0"/>
              <a:t> de </a:t>
            </a:r>
            <a:r>
              <a:rPr lang="en-US" sz="2400" b="1" dirty="0" err="1"/>
              <a:t>leche</a:t>
            </a:r>
            <a:r>
              <a:rPr lang="en-US" sz="2400" b="1" dirty="0"/>
              <a:t>? </a:t>
            </a:r>
            <a:r>
              <a:rPr lang="en-US" sz="2400" b="1" dirty="0" err="1"/>
              <a:t>Entonces</a:t>
            </a:r>
            <a:r>
              <a:rPr lang="en-US" sz="2400" b="1" dirty="0"/>
              <a:t> </a:t>
            </a:r>
            <a:r>
              <a:rPr lang="en-US" sz="2400" b="1" dirty="0" err="1"/>
              <a:t>eres</a:t>
            </a:r>
            <a:r>
              <a:rPr lang="en-US" sz="2400" b="1" dirty="0"/>
              <a:t> un </a:t>
            </a:r>
            <a:r>
              <a:rPr lang="en-US" sz="2400" b="1" dirty="0" err="1"/>
              <a:t>bebé</a:t>
            </a:r>
            <a:r>
              <a:rPr lang="en-US" sz="2400" b="1" dirty="0"/>
              <a:t>.</a:t>
            </a:r>
          </a:p>
          <a:p>
            <a:pPr eaLnBrk="1" hangingPunct="1">
              <a:defRPr/>
            </a:pPr>
            <a:r>
              <a:rPr lang="es-MX" sz="2400" b="1" dirty="0"/>
              <a:t>Crece tanto en el conocimiento (v. 12) como en la práctica (v. 14) de la santidad.</a:t>
            </a:r>
            <a:endParaRPr lang="en-US" b="1" dirty="0"/>
          </a:p>
        </p:txBody>
      </p:sp>
    </p:spTree>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3250" name="Rectangle 2">
            <a:extLst>
              <a:ext uri="{FF2B5EF4-FFF2-40B4-BE49-F238E27FC236}">
                <a16:creationId xmlns:a16="http://schemas.microsoft.com/office/drawing/2014/main" id="{520BFDCF-924A-4428-AA13-7402BBAA88FD}"/>
              </a:ext>
            </a:extLst>
          </p:cNvPr>
          <p:cNvSpPr>
            <a:spLocks noGrp="1" noChangeArrowheads="1"/>
          </p:cNvSpPr>
          <p:nvPr>
            <p:ph type="title"/>
          </p:nvPr>
        </p:nvSpPr>
        <p:spPr/>
        <p:txBody>
          <a:bodyPr/>
          <a:lstStyle/>
          <a:p>
            <a:pPr eaLnBrk="1" hangingPunct="1">
              <a:defRPr/>
            </a:pPr>
            <a:r>
              <a:rPr lang="en-US" sz="3200" dirty="0" err="1"/>
              <a:t>Hebreos</a:t>
            </a:r>
            <a:r>
              <a:rPr lang="en-US" sz="3200" dirty="0"/>
              <a:t> 6:1-2 Los </a:t>
            </a:r>
            <a:r>
              <a:rPr lang="en-US" sz="3200" dirty="0" err="1"/>
              <a:t>básicos</a:t>
            </a:r>
            <a:endParaRPr lang="en-US" sz="3200" dirty="0"/>
          </a:p>
        </p:txBody>
      </p:sp>
      <p:sp>
        <p:nvSpPr>
          <p:cNvPr id="53251" name="Rectangle 3">
            <a:extLst>
              <a:ext uri="{FF2B5EF4-FFF2-40B4-BE49-F238E27FC236}">
                <a16:creationId xmlns:a16="http://schemas.microsoft.com/office/drawing/2014/main" id="{0AD52C6A-CE9F-4EFF-A82B-0DEEB6E0E521}"/>
              </a:ext>
            </a:extLst>
          </p:cNvPr>
          <p:cNvSpPr>
            <a:spLocks noGrp="1" noChangeArrowheads="1"/>
          </p:cNvSpPr>
          <p:nvPr>
            <p:ph type="body" idx="1"/>
          </p:nvPr>
        </p:nvSpPr>
        <p:spPr>
          <a:xfrm>
            <a:off x="2590800" y="1752600"/>
            <a:ext cx="7620000" cy="4343400"/>
          </a:xfrm>
        </p:spPr>
        <p:txBody>
          <a:bodyPr/>
          <a:lstStyle/>
          <a:p>
            <a:pPr marL="0" indent="0" eaLnBrk="1" hangingPunct="1">
              <a:buNone/>
              <a:defRPr/>
            </a:pPr>
            <a:r>
              <a:rPr lang="en-US" sz="2800" b="1" dirty="0"/>
              <a:t>a. </a:t>
            </a:r>
            <a:r>
              <a:rPr lang="en-US" sz="2800" b="1" dirty="0" err="1"/>
              <a:t>arrepentimiento</a:t>
            </a:r>
            <a:endParaRPr lang="en-US" sz="2800" b="1" dirty="0"/>
          </a:p>
          <a:p>
            <a:pPr marL="0" indent="0" eaLnBrk="1" hangingPunct="1">
              <a:buNone/>
              <a:defRPr/>
            </a:pPr>
            <a:r>
              <a:rPr lang="en-US" sz="2800" b="1" dirty="0"/>
              <a:t>b. </a:t>
            </a:r>
            <a:r>
              <a:rPr lang="en-US" sz="2800" b="1" dirty="0" err="1"/>
              <a:t>fe</a:t>
            </a:r>
            <a:r>
              <a:rPr lang="en-US" sz="2800" b="1" dirty="0"/>
              <a:t> </a:t>
            </a:r>
          </a:p>
          <a:p>
            <a:pPr marL="0" indent="0" eaLnBrk="1" hangingPunct="1">
              <a:buNone/>
              <a:defRPr/>
            </a:pPr>
            <a:r>
              <a:rPr lang="en-US" sz="2800" b="1" dirty="0"/>
              <a:t>c. </a:t>
            </a:r>
            <a:r>
              <a:rPr lang="en-US" sz="2800" b="1" dirty="0" err="1"/>
              <a:t>bautismo</a:t>
            </a:r>
            <a:endParaRPr lang="en-US" sz="2800" b="1" dirty="0"/>
          </a:p>
          <a:p>
            <a:pPr marL="0" indent="0" eaLnBrk="1" hangingPunct="1">
              <a:buNone/>
              <a:defRPr/>
            </a:pPr>
            <a:r>
              <a:rPr lang="en-US" sz="2800" b="1" dirty="0"/>
              <a:t>d. el </a:t>
            </a:r>
            <a:r>
              <a:rPr lang="en-US" sz="2800" b="1" dirty="0" err="1"/>
              <a:t>Espíritu</a:t>
            </a:r>
            <a:r>
              <a:rPr lang="en-US" sz="2800" b="1" dirty="0"/>
              <a:t> Santo</a:t>
            </a:r>
          </a:p>
          <a:p>
            <a:pPr marL="0" indent="0" eaLnBrk="1" hangingPunct="1">
              <a:buNone/>
              <a:defRPr/>
            </a:pPr>
            <a:r>
              <a:rPr lang="en-US" sz="2800" b="1" dirty="0"/>
              <a:t>e. </a:t>
            </a:r>
            <a:r>
              <a:rPr lang="en-US" sz="2800" b="1" dirty="0" err="1"/>
              <a:t>Resurrección</a:t>
            </a:r>
            <a:endParaRPr lang="en-US" sz="2800" b="1" dirty="0"/>
          </a:p>
          <a:p>
            <a:pPr marL="0" indent="0" eaLnBrk="1" hangingPunct="1">
              <a:buNone/>
              <a:defRPr/>
            </a:pPr>
            <a:r>
              <a:rPr lang="en-US" sz="2800" b="1" dirty="0"/>
              <a:t>f. </a:t>
            </a:r>
            <a:r>
              <a:rPr lang="en-US" sz="2800" b="1" dirty="0" err="1"/>
              <a:t>Juicio</a:t>
            </a:r>
            <a:r>
              <a:rPr lang="en-US" sz="2800" b="1" dirty="0"/>
              <a:t> </a:t>
            </a:r>
          </a:p>
        </p:txBody>
      </p:sp>
    </p:spTree>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4274" name="Rectangle 2">
            <a:extLst>
              <a:ext uri="{FF2B5EF4-FFF2-40B4-BE49-F238E27FC236}">
                <a16:creationId xmlns:a16="http://schemas.microsoft.com/office/drawing/2014/main" id="{E9373582-645A-482F-8C69-2EB461467F93}"/>
              </a:ext>
            </a:extLst>
          </p:cNvPr>
          <p:cNvSpPr>
            <a:spLocks noGrp="1" noChangeArrowheads="1"/>
          </p:cNvSpPr>
          <p:nvPr>
            <p:ph type="title"/>
          </p:nvPr>
        </p:nvSpPr>
        <p:spPr/>
        <p:txBody>
          <a:bodyPr/>
          <a:lstStyle/>
          <a:p>
            <a:pPr eaLnBrk="1" hangingPunct="1">
              <a:defRPr/>
            </a:pPr>
            <a:r>
              <a:rPr lang="en-US" sz="3200" dirty="0" err="1"/>
              <a:t>Hebreos</a:t>
            </a:r>
            <a:r>
              <a:rPr lang="en-US" sz="3200" dirty="0"/>
              <a:t> 6:4-6  ¿A </a:t>
            </a:r>
            <a:r>
              <a:rPr lang="en-US" sz="3200" dirty="0" err="1"/>
              <a:t>quién</a:t>
            </a:r>
            <a:r>
              <a:rPr lang="en-US" sz="3200" dirty="0"/>
              <a:t> le </a:t>
            </a:r>
            <a:r>
              <a:rPr lang="en-US" sz="3200" dirty="0" err="1"/>
              <a:t>habla</a:t>
            </a:r>
            <a:r>
              <a:rPr lang="en-US" sz="3200" dirty="0"/>
              <a:t>?</a:t>
            </a:r>
          </a:p>
        </p:txBody>
      </p:sp>
      <p:sp>
        <p:nvSpPr>
          <p:cNvPr id="54275" name="Rectangle 3">
            <a:extLst>
              <a:ext uri="{FF2B5EF4-FFF2-40B4-BE49-F238E27FC236}">
                <a16:creationId xmlns:a16="http://schemas.microsoft.com/office/drawing/2014/main" id="{3DC68DBB-C269-416F-B3E2-5534C9B6A1DF}"/>
              </a:ext>
            </a:extLst>
          </p:cNvPr>
          <p:cNvSpPr>
            <a:spLocks noGrp="1" noChangeArrowheads="1"/>
          </p:cNvSpPr>
          <p:nvPr>
            <p:ph type="body" idx="1"/>
          </p:nvPr>
        </p:nvSpPr>
        <p:spPr/>
        <p:txBody>
          <a:bodyPr/>
          <a:lstStyle/>
          <a:p>
            <a:pPr marL="0" indent="0" eaLnBrk="1" hangingPunct="1">
              <a:buNone/>
              <a:defRPr/>
            </a:pPr>
            <a:r>
              <a:rPr lang="en-US" sz="2800" b="1" dirty="0"/>
              <a:t>a. Han </a:t>
            </a:r>
            <a:r>
              <a:rPr lang="en-US" sz="2800" b="1" dirty="0" err="1"/>
              <a:t>sido</a:t>
            </a:r>
            <a:r>
              <a:rPr lang="en-US" sz="2800" b="1" dirty="0"/>
              <a:t> </a:t>
            </a:r>
            <a:r>
              <a:rPr lang="en-US" sz="2800" b="1" dirty="0" err="1"/>
              <a:t>iluminados</a:t>
            </a:r>
            <a:r>
              <a:rPr lang="en-US" sz="2800" b="1" dirty="0"/>
              <a:t>  (NT </a:t>
            </a:r>
            <a:r>
              <a:rPr lang="en-US" sz="2800" b="1" dirty="0" err="1"/>
              <a:t>iglesia</a:t>
            </a:r>
            <a:r>
              <a:rPr lang="en-US" sz="2800" b="1" dirty="0"/>
              <a:t> “</a:t>
            </a:r>
            <a:r>
              <a:rPr lang="en-US" sz="2800" b="1" dirty="0" err="1"/>
              <a:t>iluminada</a:t>
            </a:r>
            <a:r>
              <a:rPr lang="en-US" sz="2800" b="1" dirty="0"/>
              <a:t>” = </a:t>
            </a:r>
            <a:r>
              <a:rPr lang="en-US" sz="2800" b="1" dirty="0" err="1"/>
              <a:t>bautizada</a:t>
            </a:r>
            <a:r>
              <a:rPr lang="en-US" sz="2800" b="1" dirty="0"/>
              <a:t>)</a:t>
            </a:r>
          </a:p>
          <a:p>
            <a:pPr marL="0" indent="0" eaLnBrk="1" hangingPunct="1">
              <a:buNone/>
              <a:defRPr/>
            </a:pPr>
            <a:r>
              <a:rPr lang="en-US" sz="2800" b="1" dirty="0"/>
              <a:t>b. Han </a:t>
            </a:r>
            <a:r>
              <a:rPr lang="en-US" sz="2800" b="1" dirty="0" err="1"/>
              <a:t>saboreado</a:t>
            </a:r>
            <a:r>
              <a:rPr lang="en-US" sz="2800" b="1" dirty="0"/>
              <a:t> el don celestial (¿</a:t>
            </a:r>
            <a:r>
              <a:rPr lang="en-US" sz="2800" b="1" dirty="0" err="1"/>
              <a:t>salvación</a:t>
            </a:r>
            <a:r>
              <a:rPr lang="en-US" sz="2800" b="1" dirty="0"/>
              <a:t>?)</a:t>
            </a:r>
          </a:p>
          <a:p>
            <a:pPr marL="0" indent="0" eaLnBrk="1" hangingPunct="1">
              <a:buNone/>
              <a:defRPr/>
            </a:pPr>
            <a:r>
              <a:rPr lang="en-US" sz="2800" b="1" dirty="0"/>
              <a:t>c. </a:t>
            </a:r>
            <a:r>
              <a:rPr lang="en-US" sz="2800" b="1" dirty="0" err="1"/>
              <a:t>Tenido</a:t>
            </a:r>
            <a:r>
              <a:rPr lang="en-US" sz="2800" b="1" dirty="0"/>
              <a:t> parte en el </a:t>
            </a:r>
            <a:r>
              <a:rPr lang="en-US" sz="2800" b="1" dirty="0" err="1"/>
              <a:t>Espíritu</a:t>
            </a:r>
            <a:r>
              <a:rPr lang="en-US" sz="2800" b="1" dirty="0"/>
              <a:t> Santo</a:t>
            </a:r>
          </a:p>
          <a:p>
            <a:pPr marL="0" indent="0" eaLnBrk="1" hangingPunct="1">
              <a:buNone/>
              <a:defRPr/>
            </a:pPr>
            <a:r>
              <a:rPr lang="en-US" sz="2800" b="1" dirty="0"/>
              <a:t>d. Han </a:t>
            </a:r>
            <a:r>
              <a:rPr lang="en-US" sz="2800" b="1" dirty="0" err="1"/>
              <a:t>saboreado</a:t>
            </a:r>
            <a:r>
              <a:rPr lang="en-US" sz="2800" b="1" dirty="0"/>
              <a:t> la </a:t>
            </a:r>
            <a:r>
              <a:rPr lang="en-US" sz="2800" b="1" dirty="0" err="1"/>
              <a:t>bondad</a:t>
            </a:r>
            <a:r>
              <a:rPr lang="en-US" sz="2800" b="1" dirty="0"/>
              <a:t> de la </a:t>
            </a:r>
            <a:r>
              <a:rPr lang="en-US" sz="2800" b="1" dirty="0" err="1"/>
              <a:t>Palabra</a:t>
            </a:r>
            <a:endParaRPr lang="en-US" sz="2800" b="1" dirty="0"/>
          </a:p>
          <a:p>
            <a:pPr marL="0" indent="0" eaLnBrk="1" hangingPunct="1">
              <a:buNone/>
              <a:defRPr/>
            </a:pPr>
            <a:r>
              <a:rPr lang="en-US" sz="2800" b="1" dirty="0"/>
              <a:t>e. </a:t>
            </a:r>
            <a:r>
              <a:rPr lang="en-US" sz="2800" b="1" dirty="0" err="1"/>
              <a:t>Saboreado</a:t>
            </a:r>
            <a:r>
              <a:rPr lang="en-US" sz="2800" b="1" dirty="0"/>
              <a:t> la era </a:t>
            </a:r>
            <a:r>
              <a:rPr lang="en-US" sz="2800" b="1" dirty="0" err="1"/>
              <a:t>venidera</a:t>
            </a:r>
            <a:r>
              <a:rPr lang="en-US" sz="2800" b="1" dirty="0"/>
              <a:t> (salvos)</a:t>
            </a:r>
          </a:p>
          <a:p>
            <a:pPr eaLnBrk="1" hangingPunct="1">
              <a:defRPr/>
            </a:pPr>
            <a:endParaRPr lang="en-US" sz="2800" b="1" dirty="0"/>
          </a:p>
          <a:p>
            <a:pPr eaLnBrk="1" hangingPunct="1">
              <a:defRPr/>
            </a:pPr>
            <a:r>
              <a:rPr lang="en-US" sz="2800" b="1" dirty="0"/>
              <a:t>¡</a:t>
            </a:r>
            <a:r>
              <a:rPr lang="en-US" sz="2800" b="1" dirty="0" err="1"/>
              <a:t>Sí</a:t>
            </a:r>
            <a:r>
              <a:rPr lang="en-US" sz="2800" b="1" dirty="0"/>
              <a:t>, </a:t>
            </a:r>
            <a:r>
              <a:rPr lang="en-US" sz="2800" b="1" dirty="0" err="1"/>
              <a:t>puedes</a:t>
            </a:r>
            <a:r>
              <a:rPr lang="en-US" sz="2800" b="1" dirty="0"/>
              <a:t> </a:t>
            </a:r>
            <a:r>
              <a:rPr lang="en-US" sz="2800" b="1" dirty="0" err="1"/>
              <a:t>caerte</a:t>
            </a:r>
            <a:r>
              <a:rPr lang="en-US" sz="2800" b="1" dirty="0"/>
              <a:t>!   </a:t>
            </a:r>
            <a:r>
              <a:rPr lang="en-US" sz="2800" b="1" dirty="0" err="1"/>
              <a:t>Conclusión</a:t>
            </a:r>
            <a:r>
              <a:rPr lang="en-US" sz="2800" b="1" dirty="0"/>
              <a:t>: </a:t>
            </a:r>
            <a:r>
              <a:rPr lang="es-MX" sz="2800" b="1" dirty="0"/>
              <a:t>Más te vale avanzar hacia la madurez en Cristo.</a:t>
            </a:r>
            <a:endParaRPr lang="en-US" sz="2800" b="1" dirty="0"/>
          </a:p>
        </p:txBody>
      </p:sp>
    </p:spTree>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7698" name="Rectangle 2">
            <a:extLst>
              <a:ext uri="{FF2B5EF4-FFF2-40B4-BE49-F238E27FC236}">
                <a16:creationId xmlns:a16="http://schemas.microsoft.com/office/drawing/2014/main" id="{35D00509-0431-48F3-9A7D-562CE1DC2CBC}"/>
              </a:ext>
            </a:extLst>
          </p:cNvPr>
          <p:cNvSpPr>
            <a:spLocks noGrp="1" noChangeArrowheads="1"/>
          </p:cNvSpPr>
          <p:nvPr>
            <p:ph type="title"/>
          </p:nvPr>
        </p:nvSpPr>
        <p:spPr/>
        <p:txBody>
          <a:bodyPr/>
          <a:lstStyle/>
          <a:p>
            <a:pPr eaLnBrk="1" hangingPunct="1">
              <a:defRPr/>
            </a:pPr>
            <a:r>
              <a:rPr lang="en-US" sz="3200" dirty="0" err="1"/>
              <a:t>Hebreos</a:t>
            </a:r>
            <a:r>
              <a:rPr lang="en-US" sz="3200" dirty="0"/>
              <a:t> 6:4-8</a:t>
            </a:r>
          </a:p>
        </p:txBody>
      </p:sp>
      <p:sp>
        <p:nvSpPr>
          <p:cNvPr id="157699" name="Rectangle 3">
            <a:extLst>
              <a:ext uri="{FF2B5EF4-FFF2-40B4-BE49-F238E27FC236}">
                <a16:creationId xmlns:a16="http://schemas.microsoft.com/office/drawing/2014/main" id="{8FF655F4-1A43-43C0-8C7E-5716227D941F}"/>
              </a:ext>
            </a:extLst>
          </p:cNvPr>
          <p:cNvSpPr>
            <a:spLocks noGrp="1" noChangeArrowheads="1"/>
          </p:cNvSpPr>
          <p:nvPr>
            <p:ph type="body" idx="1"/>
          </p:nvPr>
        </p:nvSpPr>
        <p:spPr/>
        <p:txBody>
          <a:bodyPr/>
          <a:lstStyle/>
          <a:p>
            <a:pPr eaLnBrk="1" hangingPunct="1">
              <a:defRPr/>
            </a:pPr>
            <a:r>
              <a:rPr lang="es-MX" sz="2800" b="1" dirty="0"/>
              <a:t>Es </a:t>
            </a:r>
            <a:r>
              <a:rPr lang="es-MX" sz="2800" b="1" i="1" dirty="0">
                <a:solidFill>
                  <a:srgbClr val="FFFF00"/>
                </a:solidFill>
              </a:rPr>
              <a:t>imposible</a:t>
            </a:r>
            <a:r>
              <a:rPr lang="es-MX" sz="2800" b="1" dirty="0"/>
              <a:t>... si caen, ser llevados de nuevo al arrepentimiento.</a:t>
            </a:r>
            <a:endParaRPr lang="en-US" sz="2800" b="1" dirty="0"/>
          </a:p>
          <a:p>
            <a:pPr eaLnBrk="1" hangingPunct="1">
              <a:defRPr/>
            </a:pPr>
            <a:r>
              <a:rPr lang="es-MX" sz="2800" b="1" dirty="0"/>
              <a:t>Están crucificando de nuevo al Hijo de Dios.</a:t>
            </a:r>
            <a:endParaRPr lang="en-US" sz="2800" b="1" dirty="0"/>
          </a:p>
          <a:p>
            <a:pPr eaLnBrk="1" hangingPunct="1">
              <a:defRPr/>
            </a:pPr>
            <a:r>
              <a:rPr lang="es-MX" sz="2800" b="1" dirty="0"/>
              <a:t>La tierra que produce espinas... será quemada</a:t>
            </a:r>
            <a:r>
              <a:rPr lang="en-US" sz="2800" b="1" dirty="0"/>
              <a:t>.</a:t>
            </a:r>
          </a:p>
        </p:txBody>
      </p:sp>
    </p:spTree>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5298" name="Rectangle 2">
            <a:extLst>
              <a:ext uri="{FF2B5EF4-FFF2-40B4-BE49-F238E27FC236}">
                <a16:creationId xmlns:a16="http://schemas.microsoft.com/office/drawing/2014/main" id="{E9E56A7C-3507-42A5-BB3E-5BB5A4B5779F}"/>
              </a:ext>
            </a:extLst>
          </p:cNvPr>
          <p:cNvSpPr>
            <a:spLocks noGrp="1" noChangeArrowheads="1"/>
          </p:cNvSpPr>
          <p:nvPr>
            <p:ph type="title"/>
          </p:nvPr>
        </p:nvSpPr>
        <p:spPr>
          <a:xfrm>
            <a:off x="1981200" y="274638"/>
            <a:ext cx="8229600" cy="868362"/>
          </a:xfrm>
        </p:spPr>
        <p:txBody>
          <a:bodyPr/>
          <a:lstStyle/>
          <a:p>
            <a:pPr eaLnBrk="1" hangingPunct="1">
              <a:defRPr/>
            </a:pPr>
            <a:r>
              <a:rPr lang="en-US" sz="3200" dirty="0" err="1"/>
              <a:t>Hebreos</a:t>
            </a:r>
            <a:r>
              <a:rPr lang="en-US" sz="3200" dirty="0"/>
              <a:t> 10:26-31  </a:t>
            </a:r>
            <a:r>
              <a:rPr lang="en-US" sz="3200" dirty="0" err="1"/>
              <a:t>Caerse</a:t>
            </a:r>
            <a:r>
              <a:rPr lang="en-US" sz="3200" dirty="0"/>
              <a:t> de la </a:t>
            </a:r>
            <a:r>
              <a:rPr lang="en-US" sz="3200" dirty="0" err="1"/>
              <a:t>fe</a:t>
            </a:r>
            <a:endParaRPr lang="en-US" sz="3200" dirty="0"/>
          </a:p>
        </p:txBody>
      </p:sp>
      <p:sp>
        <p:nvSpPr>
          <p:cNvPr id="55299" name="Rectangle 3">
            <a:extLst>
              <a:ext uri="{FF2B5EF4-FFF2-40B4-BE49-F238E27FC236}">
                <a16:creationId xmlns:a16="http://schemas.microsoft.com/office/drawing/2014/main" id="{CCDFF3D5-E6D4-438D-9ABB-7A9F0D2D3293}"/>
              </a:ext>
            </a:extLst>
          </p:cNvPr>
          <p:cNvSpPr>
            <a:spLocks noGrp="1" noChangeArrowheads="1"/>
          </p:cNvSpPr>
          <p:nvPr>
            <p:ph type="body" idx="1"/>
          </p:nvPr>
        </p:nvSpPr>
        <p:spPr>
          <a:xfrm>
            <a:off x="1981200" y="1371600"/>
            <a:ext cx="8229600" cy="4724400"/>
          </a:xfrm>
        </p:spPr>
        <p:txBody>
          <a:bodyPr/>
          <a:lstStyle/>
          <a:p>
            <a:pPr eaLnBrk="1" hangingPunct="1">
              <a:defRPr/>
            </a:pPr>
            <a:r>
              <a:rPr lang="es-MX" sz="2400" b="1" dirty="0"/>
              <a:t>Crucificar de nuevo al Hijo de Dios</a:t>
            </a:r>
            <a:r>
              <a:rPr lang="en-US" sz="2400" b="1" dirty="0"/>
              <a:t>. (</a:t>
            </a:r>
            <a:r>
              <a:rPr lang="en-US" sz="2400" b="1" dirty="0" err="1"/>
              <a:t>Heb</a:t>
            </a:r>
            <a:r>
              <a:rPr lang="en-US" sz="2400" b="1" dirty="0"/>
              <a:t> 6:6)</a:t>
            </a:r>
          </a:p>
          <a:p>
            <a:pPr eaLnBrk="1" hangingPunct="1">
              <a:defRPr/>
            </a:pPr>
            <a:r>
              <a:rPr lang="en-US" sz="2400" b="1" dirty="0" err="1"/>
              <a:t>Someter</a:t>
            </a:r>
            <a:r>
              <a:rPr lang="en-US" sz="2400" b="1" dirty="0"/>
              <a:t> a </a:t>
            </a:r>
            <a:r>
              <a:rPr lang="en-US" sz="2400" b="1" dirty="0" err="1"/>
              <a:t>Jesús</a:t>
            </a:r>
            <a:r>
              <a:rPr lang="en-US" sz="2400" b="1" dirty="0"/>
              <a:t> a la </a:t>
            </a:r>
            <a:r>
              <a:rPr lang="en-US" sz="2400" b="1" dirty="0" err="1"/>
              <a:t>deshonra</a:t>
            </a:r>
            <a:r>
              <a:rPr lang="en-US" sz="2400" b="1" dirty="0"/>
              <a:t> </a:t>
            </a:r>
            <a:r>
              <a:rPr lang="en-US" sz="2400" b="1" dirty="0" err="1"/>
              <a:t>pública</a:t>
            </a:r>
            <a:r>
              <a:rPr lang="en-US" sz="2400" b="1" dirty="0"/>
              <a:t>(</a:t>
            </a:r>
            <a:r>
              <a:rPr lang="en-US" sz="2400" b="1" dirty="0" err="1"/>
              <a:t>Heb</a:t>
            </a:r>
            <a:r>
              <a:rPr lang="en-US" sz="2400" b="1" dirty="0"/>
              <a:t> 6:6)</a:t>
            </a:r>
          </a:p>
          <a:p>
            <a:pPr eaLnBrk="1" hangingPunct="1">
              <a:defRPr/>
            </a:pPr>
            <a:r>
              <a:rPr lang="es-MX" sz="2400" b="1" dirty="0"/>
              <a:t>Pisotear al Hijo de Dios.</a:t>
            </a:r>
            <a:r>
              <a:rPr lang="en-US" sz="2400" b="1" dirty="0"/>
              <a:t> (</a:t>
            </a:r>
            <a:r>
              <a:rPr lang="en-US" sz="2400" b="1" dirty="0" err="1"/>
              <a:t>Heb</a:t>
            </a:r>
            <a:r>
              <a:rPr lang="en-US" sz="2400" b="1" dirty="0"/>
              <a:t> 10:29)</a:t>
            </a:r>
          </a:p>
          <a:p>
            <a:pPr eaLnBrk="1" hangingPunct="1">
              <a:defRPr/>
            </a:pPr>
            <a:r>
              <a:rPr lang="en-US" sz="2400" b="1" dirty="0" err="1"/>
              <a:t>Insultaron</a:t>
            </a:r>
            <a:r>
              <a:rPr lang="en-US" sz="2400" b="1" dirty="0"/>
              <a:t> al </a:t>
            </a:r>
            <a:r>
              <a:rPr lang="en-US" sz="2400" b="1" dirty="0" err="1"/>
              <a:t>Espíritu</a:t>
            </a:r>
            <a:r>
              <a:rPr lang="en-US" sz="2400" b="1" dirty="0"/>
              <a:t> Santo (</a:t>
            </a:r>
            <a:r>
              <a:rPr lang="en-US" sz="2400" b="1" dirty="0" err="1"/>
              <a:t>Heb</a:t>
            </a:r>
            <a:r>
              <a:rPr lang="en-US" sz="2400" b="1" dirty="0"/>
              <a:t> 10:29)</a:t>
            </a:r>
          </a:p>
          <a:p>
            <a:pPr eaLnBrk="1" hangingPunct="1">
              <a:defRPr/>
            </a:pPr>
            <a:r>
              <a:rPr lang="es-MX" sz="2400" b="1" dirty="0"/>
              <a:t>Blasfemó (habló contra) el Espíritu Santo </a:t>
            </a:r>
            <a:r>
              <a:rPr lang="en-US" sz="2400" b="1" dirty="0"/>
              <a:t>(Mat. 12:32)</a:t>
            </a:r>
          </a:p>
          <a:p>
            <a:pPr eaLnBrk="1" hangingPunct="1">
              <a:defRPr/>
            </a:pPr>
            <a:r>
              <a:rPr lang="en-US" sz="2400" b="1" dirty="0" err="1"/>
              <a:t>Cometen</a:t>
            </a:r>
            <a:r>
              <a:rPr lang="en-US" sz="2400" b="1" dirty="0"/>
              <a:t> el </a:t>
            </a:r>
            <a:r>
              <a:rPr lang="en-US" sz="2400" b="1" dirty="0" err="1"/>
              <a:t>pecado</a:t>
            </a:r>
            <a:r>
              <a:rPr lang="en-US" sz="2400" b="1" dirty="0"/>
              <a:t> </a:t>
            </a:r>
            <a:r>
              <a:rPr lang="en-US" sz="2400" b="1" dirty="0" err="1"/>
              <a:t>imperdonable</a:t>
            </a:r>
            <a:r>
              <a:rPr lang="en-US" sz="2400" b="1" dirty="0"/>
              <a:t>(1 Juan 5:16)</a:t>
            </a:r>
          </a:p>
          <a:p>
            <a:pPr eaLnBrk="1" hangingPunct="1">
              <a:defRPr/>
            </a:pPr>
            <a:endParaRPr lang="en-US" sz="2400" b="1" dirty="0"/>
          </a:p>
          <a:p>
            <a:pPr eaLnBrk="1" hangingPunct="1">
              <a:defRPr/>
            </a:pPr>
            <a:r>
              <a:rPr lang="es-MX" sz="2400" b="1" dirty="0"/>
              <a:t>¿Cuál es el «pecado imperdonable»?</a:t>
            </a:r>
            <a:r>
              <a:rPr lang="en-US" sz="2400" b="1" dirty="0"/>
              <a:t> </a:t>
            </a:r>
            <a:r>
              <a:rPr lang="es-MX" sz="2400" b="1" dirty="0"/>
              <a:t>Continuar </a:t>
            </a:r>
            <a:r>
              <a:rPr lang="es-MX" sz="2400" b="1" dirty="0">
                <a:solidFill>
                  <a:srgbClr val="FFFF00"/>
                </a:solidFill>
              </a:rPr>
              <a:t>deliberadamente</a:t>
            </a:r>
            <a:r>
              <a:rPr lang="es-MX" sz="2400" b="1" dirty="0"/>
              <a:t> en el pecado.</a:t>
            </a:r>
            <a:r>
              <a:rPr lang="en-US" sz="2400" b="1" dirty="0"/>
              <a:t> (</a:t>
            </a:r>
            <a:r>
              <a:rPr lang="en-US" sz="2400" b="1" dirty="0" err="1"/>
              <a:t>Hebreos</a:t>
            </a:r>
            <a:r>
              <a:rPr lang="en-US" sz="2400" b="1" dirty="0"/>
              <a:t> 10:26)</a:t>
            </a:r>
          </a:p>
          <a:p>
            <a:pPr eaLnBrk="1" hangingPunct="1">
              <a:defRPr/>
            </a:pPr>
            <a:r>
              <a:rPr lang="en-US" sz="2400" b="1" dirty="0" err="1"/>
              <a:t>Pecado</a:t>
            </a:r>
            <a:r>
              <a:rPr lang="en-US" sz="2400" b="1" dirty="0"/>
              <a:t> </a:t>
            </a:r>
            <a:r>
              <a:rPr lang="en-US" sz="2400" b="1" dirty="0" err="1"/>
              <a:t>deliberado</a:t>
            </a:r>
            <a:r>
              <a:rPr lang="en-US" sz="2400" b="1" dirty="0"/>
              <a:t>:  </a:t>
            </a:r>
            <a:r>
              <a:rPr lang="en-US" sz="2400" b="1" dirty="0" err="1"/>
              <a:t>Números</a:t>
            </a:r>
            <a:r>
              <a:rPr lang="en-US" sz="2400" b="1" dirty="0"/>
              <a:t> 15:30-31</a:t>
            </a:r>
          </a:p>
        </p:txBody>
      </p:sp>
    </p:spTree>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a:extLst>
              <a:ext uri="{FF2B5EF4-FFF2-40B4-BE49-F238E27FC236}">
                <a16:creationId xmlns:a16="http://schemas.microsoft.com/office/drawing/2014/main" id="{7EE7377D-8DB1-4611-98A4-3CB8220F3245}"/>
              </a:ext>
            </a:extLst>
          </p:cNvPr>
          <p:cNvSpPr>
            <a:spLocks noGrp="1"/>
          </p:cNvSpPr>
          <p:nvPr>
            <p:ph type="title"/>
          </p:nvPr>
        </p:nvSpPr>
        <p:spPr>
          <a:xfrm>
            <a:off x="1981200" y="274638"/>
            <a:ext cx="8229600" cy="5059362"/>
          </a:xfrm>
        </p:spPr>
        <p:txBody>
          <a:bodyPr/>
          <a:lstStyle/>
          <a:p>
            <a:pPr>
              <a:defRPr/>
            </a:pPr>
            <a:r>
              <a:rPr lang="en-US" sz="3200" dirty="0"/>
              <a:t>P:  </a:t>
            </a:r>
            <a:r>
              <a:rPr lang="es-MX" sz="3200" dirty="0"/>
              <a:t>¿Qué son «las cosas que acompañan a la salvación»? </a:t>
            </a:r>
            <a:r>
              <a:rPr lang="en-US" sz="3200" dirty="0"/>
              <a:t>(</a:t>
            </a:r>
            <a:r>
              <a:rPr lang="en-US" sz="3200" dirty="0" err="1"/>
              <a:t>Heb</a:t>
            </a:r>
            <a:r>
              <a:rPr lang="en-US" sz="3200" dirty="0"/>
              <a:t> 6:9)</a:t>
            </a:r>
            <a:br>
              <a:rPr lang="en-US" sz="3200" dirty="0"/>
            </a:br>
            <a:br>
              <a:rPr lang="en-US" sz="3200" dirty="0"/>
            </a:br>
            <a:r>
              <a:rPr lang="en-US" sz="3200" dirty="0" err="1"/>
              <a:t>Respuesta</a:t>
            </a:r>
            <a:r>
              <a:rPr lang="en-US" sz="3200" dirty="0"/>
              <a:t>: </a:t>
            </a:r>
            <a:r>
              <a:rPr lang="en-US" sz="3200" dirty="0" err="1"/>
              <a:t>trabajo</a:t>
            </a:r>
            <a:r>
              <a:rPr lang="en-US" sz="3200" dirty="0"/>
              <a:t> y </a:t>
            </a:r>
            <a:r>
              <a:rPr lang="en-US" sz="3200" dirty="0" err="1"/>
              <a:t>amor</a:t>
            </a:r>
            <a:r>
              <a:rPr lang="en-US" sz="3200" dirty="0"/>
              <a:t> (</a:t>
            </a:r>
            <a:r>
              <a:rPr lang="en-US" sz="3200" dirty="0" err="1"/>
              <a:t>Heb</a:t>
            </a:r>
            <a:r>
              <a:rPr lang="en-US" sz="3200" dirty="0"/>
              <a:t> 6:9-12, 10:32-34)</a:t>
            </a:r>
            <a:br>
              <a:rPr lang="en-US" sz="3200" dirty="0"/>
            </a:br>
            <a:br>
              <a:rPr lang="en-US" sz="3200" dirty="0"/>
            </a:br>
            <a:r>
              <a:rPr lang="en-US" sz="3200" dirty="0" err="1"/>
              <a:t>Sé</a:t>
            </a:r>
            <a:r>
              <a:rPr lang="en-US" sz="3200" dirty="0"/>
              <a:t> </a:t>
            </a:r>
            <a:r>
              <a:rPr lang="en-US" sz="3200" dirty="0" err="1"/>
              <a:t>diligente</a:t>
            </a:r>
            <a:r>
              <a:rPr lang="en-US" sz="3200" dirty="0"/>
              <a:t> hasta el final.</a:t>
            </a:r>
          </a:p>
        </p:txBody>
      </p:sp>
    </p:spTree>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7346" name="Rectangle 2">
            <a:extLst>
              <a:ext uri="{FF2B5EF4-FFF2-40B4-BE49-F238E27FC236}">
                <a16:creationId xmlns:a16="http://schemas.microsoft.com/office/drawing/2014/main" id="{AC5F1960-B9E6-464A-AA69-04D1F78F4C59}"/>
              </a:ext>
            </a:extLst>
          </p:cNvPr>
          <p:cNvSpPr>
            <a:spLocks noGrp="1" noChangeArrowheads="1"/>
          </p:cNvSpPr>
          <p:nvPr>
            <p:ph type="title"/>
          </p:nvPr>
        </p:nvSpPr>
        <p:spPr>
          <a:xfrm>
            <a:off x="2057400" y="533400"/>
            <a:ext cx="8153400" cy="762000"/>
          </a:xfrm>
        </p:spPr>
        <p:txBody>
          <a:bodyPr/>
          <a:lstStyle/>
          <a:p>
            <a:pPr eaLnBrk="1" hangingPunct="1">
              <a:defRPr/>
            </a:pPr>
            <a:r>
              <a:rPr lang="en-US" sz="3200" dirty="0"/>
              <a:t>La </a:t>
            </a:r>
            <a:r>
              <a:rPr lang="en-US" sz="3200" dirty="0" err="1"/>
              <a:t>solución</a:t>
            </a:r>
            <a:endParaRPr lang="en-US" sz="3200" dirty="0"/>
          </a:p>
        </p:txBody>
      </p:sp>
      <p:sp>
        <p:nvSpPr>
          <p:cNvPr id="57347" name="Rectangle 3">
            <a:extLst>
              <a:ext uri="{FF2B5EF4-FFF2-40B4-BE49-F238E27FC236}">
                <a16:creationId xmlns:a16="http://schemas.microsoft.com/office/drawing/2014/main" id="{EE2A8DC9-226A-4734-B81D-F07B1F660C98}"/>
              </a:ext>
            </a:extLst>
          </p:cNvPr>
          <p:cNvSpPr>
            <a:spLocks noGrp="1" noChangeArrowheads="1"/>
          </p:cNvSpPr>
          <p:nvPr>
            <p:ph type="body" idx="1"/>
          </p:nvPr>
        </p:nvSpPr>
        <p:spPr>
          <a:xfrm>
            <a:off x="2133600" y="1676400"/>
            <a:ext cx="8077200" cy="1219200"/>
          </a:xfrm>
        </p:spPr>
        <p:txBody>
          <a:bodyPr/>
          <a:lstStyle/>
          <a:p>
            <a:pPr eaLnBrk="1" hangingPunct="1">
              <a:defRPr/>
            </a:pPr>
            <a:r>
              <a:rPr lang="en-US" sz="2800" b="1" dirty="0" err="1"/>
              <a:t>Crece</a:t>
            </a:r>
            <a:r>
              <a:rPr lang="en-US" sz="2800" b="1" dirty="0"/>
              <a:t>.  </a:t>
            </a:r>
            <a:r>
              <a:rPr lang="en-US" sz="2800" b="1" dirty="0" err="1"/>
              <a:t>Avanza</a:t>
            </a:r>
            <a:r>
              <a:rPr lang="en-US" sz="2800" b="1" dirty="0"/>
              <a:t> </a:t>
            </a:r>
            <a:r>
              <a:rPr lang="en-US" sz="2800" b="1" dirty="0" err="1"/>
              <a:t>hacia</a:t>
            </a:r>
            <a:r>
              <a:rPr lang="en-US" sz="2800" b="1" dirty="0"/>
              <a:t> la </a:t>
            </a:r>
            <a:r>
              <a:rPr lang="en-US" sz="2800" b="1" dirty="0" err="1"/>
              <a:t>madurez</a:t>
            </a:r>
            <a:r>
              <a:rPr lang="en-US" sz="2800" b="1" dirty="0"/>
              <a:t>. (5:11-6:4)</a:t>
            </a:r>
          </a:p>
          <a:p>
            <a:pPr eaLnBrk="1" hangingPunct="1">
              <a:defRPr/>
            </a:pPr>
            <a:r>
              <a:rPr lang="en-US" sz="2800" b="1" dirty="0" err="1"/>
              <a:t>Perservera</a:t>
            </a:r>
            <a:r>
              <a:rPr lang="en-US" sz="2800" b="1" dirty="0"/>
              <a:t> en </a:t>
            </a:r>
            <a:r>
              <a:rPr lang="en-US" sz="2800" b="1" dirty="0" err="1"/>
              <a:t>tu</a:t>
            </a:r>
            <a:r>
              <a:rPr lang="en-US" sz="2800" b="1" dirty="0"/>
              <a:t> </a:t>
            </a:r>
            <a:r>
              <a:rPr lang="en-US" sz="2800" b="1" dirty="0" err="1"/>
              <a:t>fe</a:t>
            </a:r>
            <a:r>
              <a:rPr lang="en-US" sz="2800" b="1" dirty="0"/>
              <a:t>.  (6:9-6:20)</a:t>
            </a:r>
          </a:p>
        </p:txBody>
      </p:sp>
      <p:sp>
        <p:nvSpPr>
          <p:cNvPr id="83972" name="Text Box 4">
            <a:extLst>
              <a:ext uri="{FF2B5EF4-FFF2-40B4-BE49-F238E27FC236}">
                <a16:creationId xmlns:a16="http://schemas.microsoft.com/office/drawing/2014/main" id="{7FFBD828-0002-49DF-9ABC-61BF41FB145E}"/>
              </a:ext>
            </a:extLst>
          </p:cNvPr>
          <p:cNvSpPr txBox="1">
            <a:spLocks noChangeArrowheads="1"/>
          </p:cNvSpPr>
          <p:nvPr/>
        </p:nvSpPr>
        <p:spPr bwMode="auto">
          <a:xfrm>
            <a:off x="2362200" y="3200400"/>
            <a:ext cx="6858000" cy="584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50000"/>
              </a:spcBef>
              <a:buClrTx/>
              <a:buFontTx/>
              <a:buNone/>
            </a:pPr>
            <a:r>
              <a:rPr lang="en-US" altLang="en-US" dirty="0" err="1"/>
              <a:t>Hebreos</a:t>
            </a:r>
            <a:r>
              <a:rPr lang="en-US" altLang="en-US" dirty="0"/>
              <a:t> 6:13-20  La </a:t>
            </a:r>
            <a:r>
              <a:rPr lang="en-US" altLang="en-US" dirty="0" err="1"/>
              <a:t>seguridad</a:t>
            </a:r>
            <a:r>
              <a:rPr lang="en-US" altLang="en-US" dirty="0"/>
              <a:t> de Dios</a:t>
            </a:r>
          </a:p>
        </p:txBody>
      </p:sp>
    </p:spTree>
  </p:cSld>
  <p:clrMapOvr>
    <a:masterClrMapping/>
  </p:clrMapOvr>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6322" name="Rectangle 2">
            <a:extLst>
              <a:ext uri="{FF2B5EF4-FFF2-40B4-BE49-F238E27FC236}">
                <a16:creationId xmlns:a16="http://schemas.microsoft.com/office/drawing/2014/main" id="{46616A40-5C82-43B2-9BCF-118B1EF0BA5F}"/>
              </a:ext>
            </a:extLst>
          </p:cNvPr>
          <p:cNvSpPr>
            <a:spLocks noGrp="1" noChangeArrowheads="1"/>
          </p:cNvSpPr>
          <p:nvPr>
            <p:ph type="title"/>
          </p:nvPr>
        </p:nvSpPr>
        <p:spPr/>
        <p:txBody>
          <a:bodyPr/>
          <a:lstStyle/>
          <a:p>
            <a:pPr eaLnBrk="1" hangingPunct="1">
              <a:defRPr/>
            </a:pPr>
            <a:r>
              <a:rPr lang="es-MX" sz="2800" dirty="0"/>
              <a:t>Cuatro cosas que son imposibles de hacer para Dios</a:t>
            </a:r>
            <a:endParaRPr lang="en-US" sz="2800" dirty="0"/>
          </a:p>
        </p:txBody>
      </p:sp>
      <p:sp>
        <p:nvSpPr>
          <p:cNvPr id="56323" name="Rectangle 3">
            <a:extLst>
              <a:ext uri="{FF2B5EF4-FFF2-40B4-BE49-F238E27FC236}">
                <a16:creationId xmlns:a16="http://schemas.microsoft.com/office/drawing/2014/main" id="{5E80F975-7091-4BDB-9BA4-B29E2419A872}"/>
              </a:ext>
            </a:extLst>
          </p:cNvPr>
          <p:cNvSpPr>
            <a:spLocks noGrp="1" noChangeArrowheads="1"/>
          </p:cNvSpPr>
          <p:nvPr>
            <p:ph type="body" idx="1"/>
          </p:nvPr>
        </p:nvSpPr>
        <p:spPr>
          <a:xfrm>
            <a:off x="1981200" y="1981200"/>
            <a:ext cx="8229600" cy="4114800"/>
          </a:xfrm>
        </p:spPr>
        <p:txBody>
          <a:bodyPr/>
          <a:lstStyle/>
          <a:p>
            <a:pPr eaLnBrk="1" hangingPunct="1">
              <a:defRPr/>
            </a:pPr>
            <a:r>
              <a:rPr lang="es-MX" sz="2800" b="1" dirty="0"/>
              <a:t>Llevarnos a un arrepentimiento renovado una vez que hemos caído. </a:t>
            </a:r>
            <a:r>
              <a:rPr lang="en-US" sz="2800" b="1" dirty="0"/>
              <a:t>(</a:t>
            </a:r>
            <a:r>
              <a:rPr lang="en-US" sz="2800" b="1" dirty="0" err="1"/>
              <a:t>Hebreos</a:t>
            </a:r>
            <a:r>
              <a:rPr lang="en-US" sz="2800" b="1" dirty="0"/>
              <a:t> 6:4)</a:t>
            </a:r>
          </a:p>
          <a:p>
            <a:pPr eaLnBrk="1" hangingPunct="1">
              <a:defRPr/>
            </a:pPr>
            <a:r>
              <a:rPr lang="en-US" sz="2800" b="1" dirty="0" err="1"/>
              <a:t>Que</a:t>
            </a:r>
            <a:r>
              <a:rPr lang="en-US" sz="2800" b="1" dirty="0"/>
              <a:t> </a:t>
            </a:r>
            <a:r>
              <a:rPr lang="en-US" sz="2800" b="1" dirty="0" err="1"/>
              <a:t>él</a:t>
            </a:r>
            <a:r>
              <a:rPr lang="en-US" sz="2800" b="1" dirty="0"/>
              <a:t> </a:t>
            </a:r>
            <a:r>
              <a:rPr lang="en-US" sz="2800" b="1" dirty="0" err="1"/>
              <a:t>mienta</a:t>
            </a:r>
            <a:r>
              <a:rPr lang="en-US" sz="2800" b="1" dirty="0"/>
              <a:t>.  (</a:t>
            </a:r>
            <a:r>
              <a:rPr lang="en-US" sz="2800" b="1" dirty="0" err="1"/>
              <a:t>Hebreos</a:t>
            </a:r>
            <a:r>
              <a:rPr lang="en-US" sz="2800" b="1" dirty="0"/>
              <a:t> 6:18)</a:t>
            </a:r>
          </a:p>
          <a:p>
            <a:pPr eaLnBrk="1" hangingPunct="1">
              <a:defRPr/>
            </a:pPr>
            <a:r>
              <a:rPr lang="es-MX" sz="2800" b="1" dirty="0"/>
              <a:t>Que la sangre de toros y de machos cabríos perdone pecados</a:t>
            </a:r>
            <a:r>
              <a:rPr lang="en-US" sz="2800" b="1" dirty="0"/>
              <a:t> (</a:t>
            </a:r>
            <a:r>
              <a:rPr lang="en-US" sz="2800" b="1" dirty="0" err="1"/>
              <a:t>Hebreos</a:t>
            </a:r>
            <a:r>
              <a:rPr lang="en-US" sz="2800" b="1" dirty="0"/>
              <a:t> 10:4)</a:t>
            </a:r>
          </a:p>
          <a:p>
            <a:pPr eaLnBrk="1" hangingPunct="1">
              <a:defRPr/>
            </a:pPr>
            <a:r>
              <a:rPr lang="en-US" sz="2800" b="1" dirty="0" err="1"/>
              <a:t>Agradar</a:t>
            </a:r>
            <a:r>
              <a:rPr lang="en-US" sz="2800" b="1" dirty="0"/>
              <a:t> a Dios sin </a:t>
            </a:r>
            <a:r>
              <a:rPr lang="en-US" sz="2800" b="1" dirty="0" err="1"/>
              <a:t>fe</a:t>
            </a:r>
            <a:r>
              <a:rPr lang="en-US" sz="2800" b="1" dirty="0"/>
              <a:t> (</a:t>
            </a:r>
            <a:r>
              <a:rPr lang="en-US" sz="2800" b="1" dirty="0" err="1"/>
              <a:t>Hebreos</a:t>
            </a:r>
            <a:r>
              <a:rPr lang="en-US" sz="2800" b="1" dirty="0"/>
              <a:t> 11:6)</a:t>
            </a:r>
          </a:p>
          <a:p>
            <a:pPr eaLnBrk="1" hangingPunct="1">
              <a:defRPr/>
            </a:pPr>
            <a:endParaRPr lang="en-US" sz="2800" dirty="0"/>
          </a:p>
          <a:p>
            <a:pPr eaLnBrk="1" hangingPunct="1">
              <a:defRPr/>
            </a:pPr>
            <a:endParaRPr lang="en-US" sz="2800" dirty="0"/>
          </a:p>
        </p:txBody>
      </p:sp>
    </p:spTree>
  </p:cSld>
  <p:clrMapOvr>
    <a:masterClrMapping/>
  </p:clrMapOvr>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8D7D826-34DA-40BF-9E7D-54A7B1B28D2A}"/>
              </a:ext>
            </a:extLst>
          </p:cNvPr>
          <p:cNvSpPr>
            <a:spLocks noGrp="1"/>
          </p:cNvSpPr>
          <p:nvPr>
            <p:ph type="title"/>
          </p:nvPr>
        </p:nvSpPr>
        <p:spPr>
          <a:xfrm>
            <a:off x="1981200" y="274638"/>
            <a:ext cx="8229600" cy="944562"/>
          </a:xfrm>
        </p:spPr>
        <p:txBody>
          <a:bodyPr/>
          <a:lstStyle/>
          <a:p>
            <a:pPr>
              <a:defRPr/>
            </a:pPr>
            <a:r>
              <a:rPr lang="en-US" sz="4000" dirty="0"/>
              <a:t>Gran </a:t>
            </a:r>
            <a:r>
              <a:rPr lang="en-US" sz="4000" dirty="0" err="1"/>
              <a:t>garantía</a:t>
            </a:r>
            <a:r>
              <a:rPr lang="en-US" sz="4000" dirty="0"/>
              <a:t> </a:t>
            </a:r>
          </a:p>
        </p:txBody>
      </p:sp>
      <p:sp>
        <p:nvSpPr>
          <p:cNvPr id="3" name="Content Placeholder 2">
            <a:extLst>
              <a:ext uri="{FF2B5EF4-FFF2-40B4-BE49-F238E27FC236}">
                <a16:creationId xmlns:a16="http://schemas.microsoft.com/office/drawing/2014/main" id="{F7F4FCF0-AC05-4592-9A3F-DE4CE83F550A}"/>
              </a:ext>
            </a:extLst>
          </p:cNvPr>
          <p:cNvSpPr>
            <a:spLocks noGrp="1"/>
          </p:cNvSpPr>
          <p:nvPr>
            <p:ph idx="1"/>
          </p:nvPr>
        </p:nvSpPr>
        <p:spPr>
          <a:xfrm>
            <a:off x="1981200" y="1295400"/>
            <a:ext cx="8229600" cy="4800600"/>
          </a:xfrm>
        </p:spPr>
        <p:txBody>
          <a:bodyPr/>
          <a:lstStyle/>
          <a:p>
            <a:pPr>
              <a:spcBef>
                <a:spcPct val="50000"/>
              </a:spcBef>
              <a:buClrTx/>
              <a:buFontTx/>
              <a:buNone/>
              <a:defRPr/>
            </a:pPr>
            <a:r>
              <a:rPr lang="en-US" altLang="en-US" b="1" dirty="0"/>
              <a:t>Dos </a:t>
            </a:r>
            <a:r>
              <a:rPr lang="en-US" altLang="en-US" b="1" dirty="0" err="1"/>
              <a:t>cosas</a:t>
            </a:r>
            <a:r>
              <a:rPr lang="en-US" altLang="en-US" b="1" dirty="0"/>
              <a:t> </a:t>
            </a:r>
            <a:r>
              <a:rPr lang="en-US" altLang="en-US" b="1" dirty="0" err="1"/>
              <a:t>incambiables</a:t>
            </a:r>
            <a:r>
              <a:rPr lang="en-US" altLang="en-US" b="1" dirty="0"/>
              <a:t>:</a:t>
            </a:r>
          </a:p>
          <a:p>
            <a:pPr>
              <a:spcBef>
                <a:spcPct val="50000"/>
              </a:spcBef>
              <a:buClrTx/>
              <a:buFontTx/>
              <a:buNone/>
              <a:defRPr/>
            </a:pPr>
            <a:r>
              <a:rPr lang="en-US" altLang="en-US" b="1" dirty="0"/>
              <a:t>La </a:t>
            </a:r>
            <a:r>
              <a:rPr lang="en-US" altLang="en-US" b="1" dirty="0" err="1"/>
              <a:t>Palabra</a:t>
            </a:r>
            <a:r>
              <a:rPr lang="en-US" altLang="en-US" b="1" dirty="0"/>
              <a:t> de Dios        </a:t>
            </a:r>
            <a:r>
              <a:rPr lang="en-US" altLang="en-US" b="1" dirty="0" err="1"/>
              <a:t>Él</a:t>
            </a:r>
            <a:r>
              <a:rPr lang="en-US" altLang="en-US" b="1" dirty="0"/>
              <a:t> </a:t>
            </a:r>
            <a:r>
              <a:rPr lang="en-US" altLang="en-US" b="1" dirty="0" err="1"/>
              <a:t>mismo</a:t>
            </a:r>
            <a:endParaRPr lang="en-US" altLang="en-US" b="1" dirty="0"/>
          </a:p>
          <a:p>
            <a:pPr>
              <a:spcBef>
                <a:spcPct val="50000"/>
              </a:spcBef>
              <a:buClrTx/>
              <a:buFontTx/>
              <a:buNone/>
              <a:defRPr/>
            </a:pPr>
            <a:r>
              <a:rPr lang="en-US" altLang="en-US" b="1" dirty="0"/>
              <a:t>Dios dice, “</a:t>
            </a:r>
            <a:r>
              <a:rPr lang="es-MX" altLang="en-US" b="1" dirty="0"/>
              <a:t>Te juro que lo lograrás si resistes hasta el final.</a:t>
            </a:r>
            <a:r>
              <a:rPr lang="en-US" altLang="en-US" b="1" dirty="0"/>
              <a:t>”  (</a:t>
            </a:r>
            <a:r>
              <a:rPr lang="en-US" altLang="en-US" b="1" dirty="0" err="1"/>
              <a:t>Génesis</a:t>
            </a:r>
            <a:r>
              <a:rPr lang="en-US" altLang="en-US" b="1" dirty="0"/>
              <a:t> 22:16-18, Sal. 110:4)</a:t>
            </a:r>
          </a:p>
          <a:p>
            <a:pPr>
              <a:spcBef>
                <a:spcPct val="50000"/>
              </a:spcBef>
              <a:buClrTx/>
              <a:buFontTx/>
              <a:buNone/>
              <a:defRPr/>
            </a:pPr>
            <a:r>
              <a:rPr lang="en-US" altLang="en-US" b="1" dirty="0" err="1"/>
              <a:t>Jesús</a:t>
            </a:r>
            <a:r>
              <a:rPr lang="en-US" altLang="en-US" b="1" dirty="0"/>
              <a:t>, </a:t>
            </a:r>
            <a:r>
              <a:rPr lang="en-US" altLang="en-US" b="1" dirty="0" err="1"/>
              <a:t>tu</a:t>
            </a:r>
            <a:r>
              <a:rPr lang="en-US" altLang="en-US" b="1" dirty="0"/>
              <a:t> </a:t>
            </a:r>
            <a:r>
              <a:rPr lang="en-US" altLang="en-US" b="1" dirty="0" err="1"/>
              <a:t>ancla</a:t>
            </a:r>
            <a:r>
              <a:rPr lang="en-US" altLang="en-US" b="1" dirty="0"/>
              <a:t>, </a:t>
            </a:r>
            <a:r>
              <a:rPr lang="es-MX" altLang="en-US" b="1" dirty="0"/>
              <a:t>está detrás del velo con el Padre</a:t>
            </a:r>
            <a:endParaRPr lang="en-US" dirty="0"/>
          </a:p>
        </p:txBody>
      </p:sp>
    </p:spTree>
  </p:cSld>
  <p:clrMapOvr>
    <a:masterClrMapping/>
  </p:clrMapOvr>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8370" name="Rectangle 2">
            <a:extLst>
              <a:ext uri="{FF2B5EF4-FFF2-40B4-BE49-F238E27FC236}">
                <a16:creationId xmlns:a16="http://schemas.microsoft.com/office/drawing/2014/main" id="{B6537367-8E56-4C8D-B988-72CEAABD52BF}"/>
              </a:ext>
            </a:extLst>
          </p:cNvPr>
          <p:cNvSpPr>
            <a:spLocks noGrp="1" noChangeArrowheads="1"/>
          </p:cNvSpPr>
          <p:nvPr>
            <p:ph type="title"/>
          </p:nvPr>
        </p:nvSpPr>
        <p:spPr/>
        <p:txBody>
          <a:bodyPr/>
          <a:lstStyle/>
          <a:p>
            <a:pPr eaLnBrk="1" hangingPunct="1">
              <a:defRPr/>
            </a:pPr>
            <a:r>
              <a:rPr lang="es-MX" sz="3600" dirty="0"/>
              <a:t>El Sacerdocio de Jesús es mayor que el Sacerdocio Levítico/Aarónico.</a:t>
            </a:r>
            <a:endParaRPr lang="en-US" sz="4000" dirty="0"/>
          </a:p>
        </p:txBody>
      </p:sp>
      <p:sp>
        <p:nvSpPr>
          <p:cNvPr id="58371" name="Rectangle 3">
            <a:extLst>
              <a:ext uri="{FF2B5EF4-FFF2-40B4-BE49-F238E27FC236}">
                <a16:creationId xmlns:a16="http://schemas.microsoft.com/office/drawing/2014/main" id="{71DCEA47-956A-4355-9FD2-68D3F088F259}"/>
              </a:ext>
            </a:extLst>
          </p:cNvPr>
          <p:cNvSpPr>
            <a:spLocks noGrp="1" noChangeArrowheads="1"/>
          </p:cNvSpPr>
          <p:nvPr>
            <p:ph type="body" idx="1"/>
          </p:nvPr>
        </p:nvSpPr>
        <p:spPr>
          <a:xfrm>
            <a:off x="1988127" y="1981200"/>
            <a:ext cx="8229600" cy="4191000"/>
          </a:xfrm>
        </p:spPr>
        <p:txBody>
          <a:bodyPr/>
          <a:lstStyle/>
          <a:p>
            <a:pPr eaLnBrk="1" hangingPunct="1">
              <a:buFontTx/>
              <a:buNone/>
              <a:defRPr/>
            </a:pPr>
            <a:r>
              <a:rPr lang="en-US" sz="2800" b="1" dirty="0" err="1"/>
              <a:t>Antecedentes</a:t>
            </a:r>
            <a:r>
              <a:rPr lang="en-US" sz="2800" b="1" dirty="0"/>
              <a:t>:  </a:t>
            </a:r>
            <a:r>
              <a:rPr lang="en-US" sz="2800" b="1" dirty="0" err="1"/>
              <a:t>Génesis</a:t>
            </a:r>
            <a:r>
              <a:rPr lang="en-US" sz="2800" b="1" dirty="0"/>
              <a:t> 14:18-20   </a:t>
            </a:r>
            <a:r>
              <a:rPr lang="en-US" sz="2800" b="1" dirty="0" err="1"/>
              <a:t>Salmo</a:t>
            </a:r>
            <a:r>
              <a:rPr lang="en-US" sz="2800" b="1" dirty="0"/>
              <a:t> 110:4</a:t>
            </a:r>
          </a:p>
          <a:p>
            <a:pPr eaLnBrk="1" hangingPunct="1">
              <a:buFontTx/>
              <a:buNone/>
              <a:defRPr/>
            </a:pPr>
            <a:endParaRPr lang="en-US" sz="1400" b="1" dirty="0"/>
          </a:p>
          <a:p>
            <a:pPr eaLnBrk="1" hangingPunct="1">
              <a:buFontTx/>
              <a:buNone/>
              <a:defRPr/>
            </a:pPr>
            <a:r>
              <a:rPr lang="en-US" sz="2800" b="1" dirty="0"/>
              <a:t>1. </a:t>
            </a:r>
            <a:r>
              <a:rPr lang="es-MX" sz="2800" b="1" dirty="0"/>
              <a:t>Establecer que Jesús es del orden de Melquisedec y por lo tanto es de un sacerdocio superior al de Aarón.</a:t>
            </a:r>
            <a:endParaRPr lang="en-US" sz="1400" b="1" dirty="0"/>
          </a:p>
          <a:p>
            <a:pPr eaLnBrk="1" hangingPunct="1">
              <a:buFontTx/>
              <a:buNone/>
              <a:defRPr/>
            </a:pPr>
            <a:r>
              <a:rPr lang="en-US" sz="2800" b="1" dirty="0"/>
              <a:t>2. </a:t>
            </a:r>
            <a:r>
              <a:rPr lang="es-MX" sz="2800" b="1" dirty="0"/>
              <a:t>Establecer la relación tipo/</a:t>
            </a:r>
            <a:r>
              <a:rPr lang="es-MX" sz="2800" b="1" dirty="0" err="1"/>
              <a:t>antitipo</a:t>
            </a:r>
            <a:r>
              <a:rPr lang="es-MX" sz="2800" b="1" dirty="0"/>
              <a:t> entre Jesús y Melquisedec para ilustrar su grandeza.</a:t>
            </a:r>
            <a:endParaRPr lang="en-US" sz="2800" dirty="0"/>
          </a:p>
        </p:txBody>
      </p:sp>
    </p:spTree>
  </p:cSld>
  <p:clrMapOvr>
    <a:masterClrMapping/>
  </p:clrMapOvr>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9394" name="Rectangle 2">
            <a:extLst>
              <a:ext uri="{FF2B5EF4-FFF2-40B4-BE49-F238E27FC236}">
                <a16:creationId xmlns:a16="http://schemas.microsoft.com/office/drawing/2014/main" id="{B11DF129-D5AD-462C-BBD9-F925DE9EAFD4}"/>
              </a:ext>
            </a:extLst>
          </p:cNvPr>
          <p:cNvSpPr>
            <a:spLocks noGrp="1" noChangeArrowheads="1"/>
          </p:cNvSpPr>
          <p:nvPr>
            <p:ph type="title"/>
          </p:nvPr>
        </p:nvSpPr>
        <p:spPr/>
        <p:txBody>
          <a:bodyPr/>
          <a:lstStyle/>
          <a:p>
            <a:pPr eaLnBrk="1" hangingPunct="1">
              <a:defRPr/>
            </a:pPr>
            <a:r>
              <a:rPr lang="en-US" sz="3200" dirty="0" err="1"/>
              <a:t>Melquisedec</a:t>
            </a:r>
            <a:r>
              <a:rPr lang="en-US" sz="3200" dirty="0"/>
              <a:t> superior a </a:t>
            </a:r>
            <a:r>
              <a:rPr lang="en-US" sz="3200" dirty="0" err="1"/>
              <a:t>Leví</a:t>
            </a:r>
            <a:endParaRPr lang="en-US" sz="3200" dirty="0"/>
          </a:p>
        </p:txBody>
      </p:sp>
      <p:sp>
        <p:nvSpPr>
          <p:cNvPr id="59395" name="Rectangle 3">
            <a:extLst>
              <a:ext uri="{FF2B5EF4-FFF2-40B4-BE49-F238E27FC236}">
                <a16:creationId xmlns:a16="http://schemas.microsoft.com/office/drawing/2014/main" id="{AB084B0B-150C-4395-8D8B-4CFD857BE480}"/>
              </a:ext>
            </a:extLst>
          </p:cNvPr>
          <p:cNvSpPr>
            <a:spLocks noGrp="1" noChangeArrowheads="1"/>
          </p:cNvSpPr>
          <p:nvPr>
            <p:ph type="body" idx="1"/>
          </p:nvPr>
        </p:nvSpPr>
        <p:spPr>
          <a:xfrm>
            <a:off x="1981200" y="1752600"/>
            <a:ext cx="8229600" cy="4343400"/>
          </a:xfrm>
        </p:spPr>
        <p:txBody>
          <a:bodyPr/>
          <a:lstStyle/>
          <a:p>
            <a:pPr marL="0" indent="0" eaLnBrk="1" hangingPunct="1">
              <a:lnSpc>
                <a:spcPct val="90000"/>
              </a:lnSpc>
              <a:buNone/>
              <a:defRPr/>
            </a:pPr>
            <a:r>
              <a:rPr lang="en-US" sz="2800" b="1" dirty="0"/>
              <a:t>1. </a:t>
            </a:r>
            <a:r>
              <a:rPr lang="en-US" sz="2800" b="1" dirty="0" err="1"/>
              <a:t>Heb</a:t>
            </a:r>
            <a:r>
              <a:rPr lang="en-US" sz="2800" b="1" dirty="0"/>
              <a:t> 7:5-6  </a:t>
            </a:r>
            <a:r>
              <a:rPr lang="es-MX" sz="2800" b="1" dirty="0"/>
              <a:t>Abraham dio un diezmo a Melquisedec. «Piensa en lo grande que era».</a:t>
            </a:r>
          </a:p>
          <a:p>
            <a:pPr marL="0" indent="0" eaLnBrk="1" hangingPunct="1">
              <a:lnSpc>
                <a:spcPct val="90000"/>
              </a:lnSpc>
              <a:buNone/>
              <a:defRPr/>
            </a:pPr>
            <a:endParaRPr lang="en-US" sz="2800" b="1" dirty="0"/>
          </a:p>
          <a:p>
            <a:pPr marL="0" indent="0" eaLnBrk="1" hangingPunct="1">
              <a:lnSpc>
                <a:spcPct val="90000"/>
              </a:lnSpc>
              <a:buNone/>
              <a:defRPr/>
            </a:pPr>
            <a:r>
              <a:rPr lang="en-US" sz="2800" b="1" dirty="0"/>
              <a:t>2. Heb 7:7 </a:t>
            </a:r>
            <a:r>
              <a:rPr lang="en-US" sz="2800" b="1" dirty="0" err="1"/>
              <a:t>Melquisedec</a:t>
            </a:r>
            <a:r>
              <a:rPr lang="en-US" sz="2800" b="1" dirty="0"/>
              <a:t> </a:t>
            </a:r>
            <a:r>
              <a:rPr lang="en-US" sz="2800" b="1" dirty="0" err="1"/>
              <a:t>bendijo</a:t>
            </a:r>
            <a:r>
              <a:rPr lang="en-US" sz="2800" b="1" dirty="0"/>
              <a:t> a Abraham. </a:t>
            </a:r>
            <a:r>
              <a:rPr lang="es-MX" sz="2800" b="1" dirty="0"/>
              <a:t>«Sin duda, el menor es bendecido por el mayor».</a:t>
            </a:r>
          </a:p>
          <a:p>
            <a:pPr marL="0" indent="0" eaLnBrk="1" hangingPunct="1">
              <a:lnSpc>
                <a:spcPct val="90000"/>
              </a:lnSpc>
              <a:buNone/>
              <a:defRPr/>
            </a:pPr>
            <a:endParaRPr lang="en-US" sz="2800" b="1" dirty="0"/>
          </a:p>
          <a:p>
            <a:pPr marL="0" indent="0" eaLnBrk="1" hangingPunct="1">
              <a:lnSpc>
                <a:spcPct val="90000"/>
              </a:lnSpc>
              <a:buNone/>
              <a:defRPr/>
            </a:pPr>
            <a:r>
              <a:rPr lang="en-US" sz="2800" b="1" dirty="0"/>
              <a:t>3. </a:t>
            </a:r>
            <a:r>
              <a:rPr lang="en-US" sz="2800" b="1" dirty="0" err="1"/>
              <a:t>Leví</a:t>
            </a:r>
            <a:r>
              <a:rPr lang="en-US" sz="2800" b="1" dirty="0"/>
              <a:t>, </a:t>
            </a:r>
            <a:r>
              <a:rPr lang="en-US" sz="2800" b="1" dirty="0" err="1"/>
              <a:t>que</a:t>
            </a:r>
            <a:r>
              <a:rPr lang="en-US" sz="2800" b="1" dirty="0"/>
              <a:t> cobra la </a:t>
            </a:r>
            <a:r>
              <a:rPr lang="en-US" sz="2800" b="1" dirty="0" err="1"/>
              <a:t>décima</a:t>
            </a:r>
            <a:r>
              <a:rPr lang="en-US" sz="2800" b="1" dirty="0"/>
              <a:t> parte, </a:t>
            </a:r>
            <a:r>
              <a:rPr lang="en-US" sz="2800" b="1" dirty="0" err="1"/>
              <a:t>dio</a:t>
            </a:r>
            <a:r>
              <a:rPr lang="en-US" sz="2800" b="1" dirty="0"/>
              <a:t> </a:t>
            </a:r>
            <a:r>
              <a:rPr lang="en-US" sz="2800" b="1" dirty="0" err="1"/>
              <a:t>figurativamente</a:t>
            </a:r>
            <a:r>
              <a:rPr lang="en-US" sz="2800" b="1" dirty="0"/>
              <a:t> </a:t>
            </a:r>
            <a:r>
              <a:rPr lang="en-US" sz="2800" b="1" dirty="0" err="1"/>
              <a:t>una</a:t>
            </a:r>
            <a:r>
              <a:rPr lang="en-US" sz="2800" b="1" dirty="0"/>
              <a:t> </a:t>
            </a:r>
            <a:r>
              <a:rPr lang="en-US" sz="2800" b="1" dirty="0" err="1"/>
              <a:t>décima</a:t>
            </a:r>
            <a:r>
              <a:rPr lang="en-US" sz="2800" b="1" dirty="0"/>
              <a:t> parte a </a:t>
            </a:r>
            <a:r>
              <a:rPr lang="en-US" sz="2800" b="1" dirty="0" err="1"/>
              <a:t>Melquisedec</a:t>
            </a:r>
            <a:r>
              <a:rPr lang="en-US" sz="2800" b="1" dirty="0"/>
              <a:t> a </a:t>
            </a:r>
            <a:r>
              <a:rPr lang="en-US" sz="2800" b="1" dirty="0" err="1"/>
              <a:t>través</a:t>
            </a:r>
            <a:r>
              <a:rPr lang="en-US" sz="2800" b="1" dirty="0"/>
              <a:t> de Abraham</a:t>
            </a:r>
          </a:p>
        </p:txBody>
      </p:sp>
    </p:spTree>
  </p:cSld>
  <p:clrMapOvr>
    <a:masterClrMapping/>
  </p:clrMapOvr>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1442" name="Rectangle 2">
            <a:extLst>
              <a:ext uri="{FF2B5EF4-FFF2-40B4-BE49-F238E27FC236}">
                <a16:creationId xmlns:a16="http://schemas.microsoft.com/office/drawing/2014/main" id="{427EC938-9420-4473-A2A0-FC23A5D2595D}"/>
              </a:ext>
            </a:extLst>
          </p:cNvPr>
          <p:cNvSpPr>
            <a:spLocks noGrp="1" noChangeArrowheads="1"/>
          </p:cNvSpPr>
          <p:nvPr>
            <p:ph type="title"/>
          </p:nvPr>
        </p:nvSpPr>
        <p:spPr>
          <a:xfrm>
            <a:off x="1981200" y="274638"/>
            <a:ext cx="8229600" cy="944562"/>
          </a:xfrm>
        </p:spPr>
        <p:txBody>
          <a:bodyPr/>
          <a:lstStyle/>
          <a:p>
            <a:pPr eaLnBrk="1" hangingPunct="1">
              <a:defRPr/>
            </a:pPr>
            <a:r>
              <a:rPr lang="en-US" sz="3200" dirty="0" err="1"/>
              <a:t>Relación</a:t>
            </a:r>
            <a:r>
              <a:rPr lang="en-US" sz="3200" dirty="0"/>
              <a:t> </a:t>
            </a:r>
            <a:r>
              <a:rPr lang="en-US" sz="3200" dirty="0" err="1"/>
              <a:t>Tipo</a:t>
            </a:r>
            <a:r>
              <a:rPr lang="en-US" sz="3200" dirty="0"/>
              <a:t>/</a:t>
            </a:r>
            <a:r>
              <a:rPr lang="en-US" sz="3200" dirty="0" err="1"/>
              <a:t>Antitipo</a:t>
            </a:r>
            <a:endParaRPr lang="en-US" sz="3200" dirty="0"/>
          </a:p>
        </p:txBody>
      </p:sp>
      <p:graphicFrame>
        <p:nvGraphicFramePr>
          <p:cNvPr id="7" name="Table 6">
            <a:extLst>
              <a:ext uri="{FF2B5EF4-FFF2-40B4-BE49-F238E27FC236}">
                <a16:creationId xmlns:a16="http://schemas.microsoft.com/office/drawing/2014/main" id="{9792ADCF-A06B-49E5-8766-005DE1432A16}"/>
              </a:ext>
            </a:extLst>
          </p:cNvPr>
          <p:cNvGraphicFramePr>
            <a:graphicFrameLocks noGrp="1"/>
          </p:cNvGraphicFramePr>
          <p:nvPr>
            <p:extLst>
              <p:ext uri="{D42A27DB-BD31-4B8C-83A1-F6EECF244321}">
                <p14:modId xmlns:p14="http://schemas.microsoft.com/office/powerpoint/2010/main" val="2929824178"/>
              </p:ext>
            </p:extLst>
          </p:nvPr>
        </p:nvGraphicFramePr>
        <p:xfrm>
          <a:off x="1957388" y="1524000"/>
          <a:ext cx="8229600" cy="4876800"/>
        </p:xfrm>
        <a:graphic>
          <a:graphicData uri="http://schemas.openxmlformats.org/drawingml/2006/table">
            <a:tbl>
              <a:tblPr firstRow="1" firstCol="1" bandRow="1">
                <a:tableStyleId>{5C22544A-7EE6-4342-B048-85BDC9FD1C3A}</a:tableStyleId>
              </a:tblPr>
              <a:tblGrid>
                <a:gridCol w="3678033">
                  <a:extLst>
                    <a:ext uri="{9D8B030D-6E8A-4147-A177-3AD203B41FA5}">
                      <a16:colId xmlns:a16="http://schemas.microsoft.com/office/drawing/2014/main" val="20000"/>
                    </a:ext>
                  </a:extLst>
                </a:gridCol>
                <a:gridCol w="4551567">
                  <a:extLst>
                    <a:ext uri="{9D8B030D-6E8A-4147-A177-3AD203B41FA5}">
                      <a16:colId xmlns:a16="http://schemas.microsoft.com/office/drawing/2014/main" val="20001"/>
                    </a:ext>
                  </a:extLst>
                </a:gridCol>
              </a:tblGrid>
              <a:tr h="245202">
                <a:tc>
                  <a:txBody>
                    <a:bodyPr/>
                    <a:lstStyle/>
                    <a:p>
                      <a:pPr marL="0" marR="0">
                        <a:spcBef>
                          <a:spcPts val="0"/>
                        </a:spcBef>
                        <a:spcAft>
                          <a:spcPts val="0"/>
                        </a:spcAft>
                      </a:pPr>
                      <a:r>
                        <a:rPr lang="en-US" sz="2000" dirty="0" err="1">
                          <a:effectLst/>
                        </a:rPr>
                        <a:t>Melquisedec</a:t>
                      </a:r>
                      <a:endParaRPr lang="en-US" sz="2000" dirty="0">
                        <a:effectLst/>
                        <a:latin typeface="Times New Roman" panose="02020603050405020304" pitchFamily="18" charset="0"/>
                        <a:ea typeface="Times New Roman" panose="02020603050405020304" pitchFamily="18" charset="0"/>
                      </a:endParaRPr>
                    </a:p>
                  </a:txBody>
                  <a:tcPr marL="55171" marR="55171" marT="0" marB="0"/>
                </a:tc>
                <a:tc>
                  <a:txBody>
                    <a:bodyPr/>
                    <a:lstStyle/>
                    <a:p>
                      <a:pPr marL="0" marR="0">
                        <a:spcBef>
                          <a:spcPts val="0"/>
                        </a:spcBef>
                        <a:spcAft>
                          <a:spcPts val="0"/>
                        </a:spcAft>
                      </a:pPr>
                      <a:r>
                        <a:rPr lang="en-US" sz="2000" dirty="0" err="1">
                          <a:effectLst/>
                        </a:rPr>
                        <a:t>Jesús</a:t>
                      </a:r>
                      <a:endParaRPr lang="en-US" sz="2000" dirty="0">
                        <a:effectLst/>
                        <a:latin typeface="Times New Roman" panose="02020603050405020304" pitchFamily="18" charset="0"/>
                        <a:ea typeface="Times New Roman" panose="02020603050405020304" pitchFamily="18" charset="0"/>
                      </a:endParaRPr>
                    </a:p>
                  </a:txBody>
                  <a:tcPr marL="55171" marR="55171" marT="0" marB="0"/>
                </a:tc>
                <a:extLst>
                  <a:ext uri="{0D108BD9-81ED-4DB2-BD59-A6C34878D82A}">
                    <a16:rowId xmlns:a16="http://schemas.microsoft.com/office/drawing/2014/main" val="10000"/>
                  </a:ext>
                </a:extLst>
              </a:tr>
              <a:tr h="245202">
                <a:tc>
                  <a:txBody>
                    <a:bodyPr/>
                    <a:lstStyle/>
                    <a:p>
                      <a:pPr marL="0" marR="0">
                        <a:spcBef>
                          <a:spcPts val="0"/>
                        </a:spcBef>
                        <a:spcAft>
                          <a:spcPts val="0"/>
                        </a:spcAft>
                      </a:pPr>
                      <a:r>
                        <a:rPr lang="en-US" sz="2000" dirty="0">
                          <a:effectLst/>
                        </a:rPr>
                        <a:t>El </a:t>
                      </a:r>
                      <a:r>
                        <a:rPr lang="en-US" sz="2000" dirty="0" err="1">
                          <a:effectLst/>
                        </a:rPr>
                        <a:t>nombre</a:t>
                      </a:r>
                      <a:r>
                        <a:rPr lang="en-US" sz="2000" dirty="0">
                          <a:effectLst/>
                        </a:rPr>
                        <a:t> </a:t>
                      </a:r>
                      <a:r>
                        <a:rPr lang="en-US" sz="2000" dirty="0" err="1">
                          <a:effectLst/>
                        </a:rPr>
                        <a:t>significa</a:t>
                      </a:r>
                      <a:r>
                        <a:rPr lang="en-US" sz="2000" dirty="0">
                          <a:effectLst/>
                        </a:rPr>
                        <a:t> </a:t>
                      </a:r>
                      <a:r>
                        <a:rPr lang="en-US" sz="2000" dirty="0" err="1">
                          <a:effectLst/>
                        </a:rPr>
                        <a:t>rey</a:t>
                      </a:r>
                      <a:r>
                        <a:rPr lang="en-US" sz="2000" dirty="0">
                          <a:effectLst/>
                        </a:rPr>
                        <a:t> de </a:t>
                      </a:r>
                      <a:r>
                        <a:rPr lang="en-US" sz="2000" dirty="0" err="1">
                          <a:effectLst/>
                        </a:rPr>
                        <a:t>justicia</a:t>
                      </a:r>
                      <a:endParaRPr lang="en-US" sz="2000" dirty="0">
                        <a:effectLst/>
                        <a:latin typeface="Times New Roman" panose="02020603050405020304" pitchFamily="18" charset="0"/>
                        <a:ea typeface="Times New Roman" panose="02020603050405020304" pitchFamily="18" charset="0"/>
                      </a:endParaRPr>
                    </a:p>
                  </a:txBody>
                  <a:tcPr marL="55171" marR="55171" marT="0" marB="0"/>
                </a:tc>
                <a:tc>
                  <a:txBody>
                    <a:bodyPr/>
                    <a:lstStyle/>
                    <a:p>
                      <a:pPr marL="0" marR="0">
                        <a:spcBef>
                          <a:spcPts val="0"/>
                        </a:spcBef>
                        <a:spcAft>
                          <a:spcPts val="0"/>
                        </a:spcAft>
                      </a:pPr>
                      <a:r>
                        <a:rPr lang="en-US" sz="2000" dirty="0" err="1">
                          <a:effectLst/>
                        </a:rPr>
                        <a:t>Es</a:t>
                      </a:r>
                      <a:r>
                        <a:rPr lang="en-US" sz="2000" dirty="0">
                          <a:effectLst/>
                        </a:rPr>
                        <a:t> un </a:t>
                      </a:r>
                      <a:r>
                        <a:rPr lang="en-US" sz="2000" dirty="0" err="1">
                          <a:effectLst/>
                        </a:rPr>
                        <a:t>rey</a:t>
                      </a:r>
                      <a:r>
                        <a:rPr lang="en-US" sz="2000" dirty="0">
                          <a:effectLst/>
                        </a:rPr>
                        <a:t> </a:t>
                      </a:r>
                      <a:r>
                        <a:rPr lang="en-US" sz="2000" dirty="0" err="1">
                          <a:effectLst/>
                        </a:rPr>
                        <a:t>justo</a:t>
                      </a:r>
                      <a:endParaRPr lang="en-US" sz="2000" dirty="0">
                        <a:effectLst/>
                        <a:latin typeface="Times New Roman" panose="02020603050405020304" pitchFamily="18" charset="0"/>
                        <a:ea typeface="Times New Roman" panose="02020603050405020304" pitchFamily="18" charset="0"/>
                      </a:endParaRPr>
                    </a:p>
                  </a:txBody>
                  <a:tcPr marL="55171" marR="55171" marT="0" marB="0"/>
                </a:tc>
                <a:extLst>
                  <a:ext uri="{0D108BD9-81ED-4DB2-BD59-A6C34878D82A}">
                    <a16:rowId xmlns:a16="http://schemas.microsoft.com/office/drawing/2014/main" val="10001"/>
                  </a:ext>
                </a:extLst>
              </a:tr>
              <a:tr h="245202">
                <a:tc>
                  <a:txBody>
                    <a:bodyPr/>
                    <a:lstStyle/>
                    <a:p>
                      <a:pPr marL="0" marR="0">
                        <a:spcBef>
                          <a:spcPts val="0"/>
                        </a:spcBef>
                        <a:spcAft>
                          <a:spcPts val="0"/>
                        </a:spcAft>
                      </a:pPr>
                      <a:r>
                        <a:rPr lang="en-US" sz="2000" dirty="0">
                          <a:effectLst/>
                        </a:rPr>
                        <a:t>Rey de </a:t>
                      </a:r>
                      <a:r>
                        <a:rPr lang="en-US" sz="2000" dirty="0" err="1">
                          <a:effectLst/>
                        </a:rPr>
                        <a:t>una</a:t>
                      </a:r>
                      <a:r>
                        <a:rPr lang="en-US" sz="2000" dirty="0">
                          <a:effectLst/>
                        </a:rPr>
                        <a:t> ciudad de </a:t>
                      </a:r>
                      <a:r>
                        <a:rPr lang="en-US" sz="2000" dirty="0" err="1">
                          <a:effectLst/>
                        </a:rPr>
                        <a:t>nombre</a:t>
                      </a:r>
                      <a:r>
                        <a:rPr lang="en-US" sz="2000" dirty="0">
                          <a:effectLst/>
                        </a:rPr>
                        <a:t> Paz</a:t>
                      </a:r>
                      <a:endParaRPr lang="en-US" sz="2000" dirty="0">
                        <a:effectLst/>
                        <a:latin typeface="Times New Roman" panose="02020603050405020304" pitchFamily="18" charset="0"/>
                        <a:ea typeface="Times New Roman" panose="02020603050405020304" pitchFamily="18" charset="0"/>
                      </a:endParaRPr>
                    </a:p>
                  </a:txBody>
                  <a:tcPr marL="55171" marR="55171" marT="0" marB="0"/>
                </a:tc>
                <a:tc>
                  <a:txBody>
                    <a:bodyPr/>
                    <a:lstStyle/>
                    <a:p>
                      <a:pPr marL="0" marR="0">
                        <a:spcBef>
                          <a:spcPts val="0"/>
                        </a:spcBef>
                        <a:spcAft>
                          <a:spcPts val="0"/>
                        </a:spcAft>
                      </a:pPr>
                      <a:r>
                        <a:rPr lang="en-US" sz="2000" dirty="0">
                          <a:effectLst/>
                          <a:latin typeface="+mn-lt"/>
                          <a:ea typeface="+mn-ea"/>
                        </a:rPr>
                        <a:t>Rey</a:t>
                      </a:r>
                      <a:r>
                        <a:rPr lang="en-US" sz="2000" baseline="0" dirty="0">
                          <a:effectLst/>
                          <a:latin typeface="+mn-lt"/>
                          <a:ea typeface="+mn-ea"/>
                        </a:rPr>
                        <a:t> de </a:t>
                      </a:r>
                      <a:r>
                        <a:rPr lang="en-US" sz="2000" baseline="0" dirty="0" err="1">
                          <a:effectLst/>
                          <a:latin typeface="+mn-lt"/>
                          <a:ea typeface="+mn-ea"/>
                        </a:rPr>
                        <a:t>paz</a:t>
                      </a:r>
                      <a:endParaRPr lang="en-US" sz="2000" dirty="0">
                        <a:effectLst/>
                        <a:latin typeface="Times New Roman" panose="02020603050405020304" pitchFamily="18" charset="0"/>
                        <a:ea typeface="Times New Roman" panose="02020603050405020304" pitchFamily="18" charset="0"/>
                      </a:endParaRPr>
                    </a:p>
                  </a:txBody>
                  <a:tcPr marL="55171" marR="55171" marT="0" marB="0"/>
                </a:tc>
                <a:extLst>
                  <a:ext uri="{0D108BD9-81ED-4DB2-BD59-A6C34878D82A}">
                    <a16:rowId xmlns:a16="http://schemas.microsoft.com/office/drawing/2014/main" val="10002"/>
                  </a:ext>
                </a:extLst>
              </a:tr>
              <a:tr h="245202">
                <a:tc>
                  <a:txBody>
                    <a:bodyPr/>
                    <a:lstStyle/>
                    <a:p>
                      <a:pPr marL="0" marR="0">
                        <a:spcBef>
                          <a:spcPts val="0"/>
                        </a:spcBef>
                        <a:spcAft>
                          <a:spcPts val="0"/>
                        </a:spcAft>
                      </a:pPr>
                      <a:r>
                        <a:rPr lang="en-US" sz="2000" dirty="0">
                          <a:effectLst/>
                        </a:rPr>
                        <a:t>Sin </a:t>
                      </a:r>
                      <a:r>
                        <a:rPr lang="en-US" sz="2000" dirty="0" err="1">
                          <a:effectLst/>
                        </a:rPr>
                        <a:t>genealogía</a:t>
                      </a:r>
                      <a:r>
                        <a:rPr lang="en-US" sz="2000" dirty="0">
                          <a:effectLst/>
                        </a:rPr>
                        <a:t> (</a:t>
                      </a:r>
                      <a:r>
                        <a:rPr lang="en-US" sz="2000" dirty="0" err="1">
                          <a:effectLst/>
                        </a:rPr>
                        <a:t>conocida</a:t>
                      </a:r>
                      <a:r>
                        <a:rPr lang="en-US" sz="2000" dirty="0">
                          <a:effectLst/>
                        </a:rPr>
                        <a:t>).</a:t>
                      </a:r>
                      <a:endParaRPr lang="en-US" sz="2000" dirty="0">
                        <a:effectLst/>
                        <a:latin typeface="Times New Roman" panose="02020603050405020304" pitchFamily="18" charset="0"/>
                        <a:ea typeface="Times New Roman" panose="02020603050405020304" pitchFamily="18" charset="0"/>
                      </a:endParaRPr>
                    </a:p>
                  </a:txBody>
                  <a:tcPr marL="55171" marR="55171" marT="0" marB="0"/>
                </a:tc>
                <a:tc>
                  <a:txBody>
                    <a:bodyPr/>
                    <a:lstStyle/>
                    <a:p>
                      <a:pPr marL="0" marR="0">
                        <a:spcBef>
                          <a:spcPts val="0"/>
                        </a:spcBef>
                        <a:spcAft>
                          <a:spcPts val="0"/>
                        </a:spcAft>
                      </a:pPr>
                      <a:r>
                        <a:rPr lang="en-US" sz="2000" dirty="0">
                          <a:effectLst/>
                        </a:rPr>
                        <a:t>No </a:t>
                      </a:r>
                      <a:r>
                        <a:rPr lang="en-US" sz="2000" dirty="0" err="1">
                          <a:effectLst/>
                        </a:rPr>
                        <a:t>tiene</a:t>
                      </a:r>
                      <a:r>
                        <a:rPr lang="en-US" sz="2000" dirty="0">
                          <a:effectLst/>
                        </a:rPr>
                        <a:t> </a:t>
                      </a:r>
                      <a:r>
                        <a:rPr lang="en-US" sz="2000" dirty="0" err="1">
                          <a:effectLst/>
                        </a:rPr>
                        <a:t>genealogía</a:t>
                      </a:r>
                      <a:endParaRPr lang="en-US" sz="2000" dirty="0">
                        <a:effectLst/>
                        <a:latin typeface="Times New Roman" panose="02020603050405020304" pitchFamily="18" charset="0"/>
                        <a:ea typeface="Times New Roman" panose="02020603050405020304" pitchFamily="18" charset="0"/>
                      </a:endParaRPr>
                    </a:p>
                  </a:txBody>
                  <a:tcPr marL="55171" marR="55171" marT="0" marB="0"/>
                </a:tc>
                <a:extLst>
                  <a:ext uri="{0D108BD9-81ED-4DB2-BD59-A6C34878D82A}">
                    <a16:rowId xmlns:a16="http://schemas.microsoft.com/office/drawing/2014/main" val="10003"/>
                  </a:ext>
                </a:extLst>
              </a:tr>
              <a:tr h="490404">
                <a:tc>
                  <a:txBody>
                    <a:bodyPr/>
                    <a:lstStyle/>
                    <a:p>
                      <a:pPr marL="0" marR="0">
                        <a:spcBef>
                          <a:spcPts val="0"/>
                        </a:spcBef>
                        <a:spcAft>
                          <a:spcPts val="0"/>
                        </a:spcAft>
                      </a:pPr>
                      <a:r>
                        <a:rPr lang="en-US" sz="2000" dirty="0">
                          <a:effectLst/>
                        </a:rPr>
                        <a:t>Sin fin de </a:t>
                      </a:r>
                      <a:r>
                        <a:rPr lang="en-US" sz="2000" dirty="0" err="1">
                          <a:effectLst/>
                        </a:rPr>
                        <a:t>sus</a:t>
                      </a:r>
                      <a:r>
                        <a:rPr lang="en-US" sz="2000" dirty="0">
                          <a:effectLst/>
                        </a:rPr>
                        <a:t> </a:t>
                      </a:r>
                      <a:r>
                        <a:rPr lang="en-US" sz="2000" dirty="0" err="1">
                          <a:effectLst/>
                        </a:rPr>
                        <a:t>días</a:t>
                      </a:r>
                      <a:r>
                        <a:rPr lang="en-US" sz="2000" dirty="0">
                          <a:effectLst/>
                        </a:rPr>
                        <a:t> (</a:t>
                      </a:r>
                      <a:r>
                        <a:rPr lang="en-US" sz="2000" dirty="0" err="1">
                          <a:effectLst/>
                        </a:rPr>
                        <a:t>que</a:t>
                      </a:r>
                      <a:r>
                        <a:rPr lang="en-US" sz="2000" dirty="0">
                          <a:effectLst/>
                        </a:rPr>
                        <a:t> se </a:t>
                      </a:r>
                      <a:r>
                        <a:rPr lang="en-US" sz="2000" dirty="0" err="1">
                          <a:effectLst/>
                        </a:rPr>
                        <a:t>conozca</a:t>
                      </a:r>
                      <a:r>
                        <a:rPr lang="en-US" sz="2000" dirty="0">
                          <a:effectLst/>
                        </a:rPr>
                        <a:t>), </a:t>
                      </a:r>
                      <a:r>
                        <a:rPr lang="en-US" sz="2000" dirty="0" err="1">
                          <a:effectLst/>
                        </a:rPr>
                        <a:t>por</a:t>
                      </a:r>
                      <a:r>
                        <a:rPr lang="en-US" sz="2000" dirty="0">
                          <a:effectLst/>
                        </a:rPr>
                        <a:t> </a:t>
                      </a:r>
                      <a:r>
                        <a:rPr lang="en-US" sz="2000" dirty="0" err="1">
                          <a:effectLst/>
                        </a:rPr>
                        <a:t>tanto</a:t>
                      </a:r>
                      <a:r>
                        <a:rPr lang="en-US" sz="2000" dirty="0">
                          <a:effectLst/>
                        </a:rPr>
                        <a:t> un </a:t>
                      </a:r>
                      <a:r>
                        <a:rPr lang="en-US" sz="2000" dirty="0" err="1">
                          <a:effectLst/>
                        </a:rPr>
                        <a:t>sacerdote</a:t>
                      </a:r>
                      <a:r>
                        <a:rPr lang="en-US" sz="2000" dirty="0">
                          <a:effectLst/>
                        </a:rPr>
                        <a:t> </a:t>
                      </a:r>
                      <a:r>
                        <a:rPr lang="en-US" sz="2000" dirty="0" err="1">
                          <a:effectLst/>
                        </a:rPr>
                        <a:t>por</a:t>
                      </a:r>
                      <a:r>
                        <a:rPr lang="en-US" sz="2000" dirty="0">
                          <a:effectLst/>
                        </a:rPr>
                        <a:t> </a:t>
                      </a:r>
                      <a:r>
                        <a:rPr lang="en-US" sz="2000" dirty="0" err="1">
                          <a:effectLst/>
                        </a:rPr>
                        <a:t>siempre</a:t>
                      </a:r>
                      <a:r>
                        <a:rPr lang="en-US" sz="2000" dirty="0">
                          <a:effectLst/>
                        </a:rPr>
                        <a:t>.</a:t>
                      </a:r>
                      <a:endParaRPr lang="en-US" sz="2000" dirty="0">
                        <a:effectLst/>
                        <a:latin typeface="Times New Roman" panose="02020603050405020304" pitchFamily="18" charset="0"/>
                        <a:ea typeface="Times New Roman" panose="02020603050405020304" pitchFamily="18" charset="0"/>
                      </a:endParaRPr>
                    </a:p>
                  </a:txBody>
                  <a:tcPr marL="55171" marR="55171" marT="0" marB="0"/>
                </a:tc>
                <a:tc>
                  <a:txBody>
                    <a:bodyPr/>
                    <a:lstStyle/>
                    <a:p>
                      <a:pPr marL="0" marR="0">
                        <a:spcBef>
                          <a:spcPts val="0"/>
                        </a:spcBef>
                        <a:spcAft>
                          <a:spcPts val="0"/>
                        </a:spcAft>
                      </a:pPr>
                      <a:r>
                        <a:rPr lang="en-US" sz="2000" dirty="0">
                          <a:effectLst/>
                        </a:rPr>
                        <a:t>Un </a:t>
                      </a:r>
                      <a:r>
                        <a:rPr lang="en-US" sz="2000" dirty="0" err="1">
                          <a:effectLst/>
                        </a:rPr>
                        <a:t>sacerdote</a:t>
                      </a:r>
                      <a:r>
                        <a:rPr lang="en-US" sz="2000" dirty="0">
                          <a:effectLst/>
                        </a:rPr>
                        <a:t> para </a:t>
                      </a:r>
                      <a:r>
                        <a:rPr lang="en-US" sz="2000" dirty="0" err="1">
                          <a:effectLst/>
                        </a:rPr>
                        <a:t>siempre</a:t>
                      </a:r>
                      <a:endParaRPr lang="en-US" sz="2000" dirty="0">
                        <a:effectLst/>
                        <a:latin typeface="Times New Roman" panose="02020603050405020304" pitchFamily="18" charset="0"/>
                        <a:ea typeface="Times New Roman" panose="02020603050405020304" pitchFamily="18" charset="0"/>
                      </a:endParaRPr>
                    </a:p>
                  </a:txBody>
                  <a:tcPr marL="55171" marR="55171" marT="0" marB="0"/>
                </a:tc>
                <a:extLst>
                  <a:ext uri="{0D108BD9-81ED-4DB2-BD59-A6C34878D82A}">
                    <a16:rowId xmlns:a16="http://schemas.microsoft.com/office/drawing/2014/main" val="10004"/>
                  </a:ext>
                </a:extLst>
              </a:tr>
              <a:tr h="245202">
                <a:tc>
                  <a:txBody>
                    <a:bodyPr/>
                    <a:lstStyle/>
                    <a:p>
                      <a:pPr marL="0" marR="0">
                        <a:spcBef>
                          <a:spcPts val="0"/>
                        </a:spcBef>
                        <a:spcAft>
                          <a:spcPts val="0"/>
                        </a:spcAft>
                      </a:pPr>
                      <a:r>
                        <a:rPr lang="en-US" sz="2000" dirty="0">
                          <a:effectLst/>
                        </a:rPr>
                        <a:t>Rey </a:t>
                      </a:r>
                      <a:r>
                        <a:rPr lang="en-US" sz="2000" dirty="0" err="1">
                          <a:effectLst/>
                        </a:rPr>
                        <a:t>físico</a:t>
                      </a:r>
                      <a:r>
                        <a:rPr lang="en-US" sz="2000" dirty="0">
                          <a:effectLst/>
                        </a:rPr>
                        <a:t> de la </a:t>
                      </a:r>
                      <a:r>
                        <a:rPr lang="en-US" sz="2000" dirty="0" err="1">
                          <a:effectLst/>
                        </a:rPr>
                        <a:t>Jerusalén</a:t>
                      </a:r>
                      <a:r>
                        <a:rPr lang="en-US" sz="2000" dirty="0">
                          <a:effectLst/>
                        </a:rPr>
                        <a:t> </a:t>
                      </a:r>
                      <a:r>
                        <a:rPr lang="en-US" sz="2000" dirty="0" err="1">
                          <a:effectLst/>
                        </a:rPr>
                        <a:t>física</a:t>
                      </a:r>
                      <a:endParaRPr lang="en-US" sz="2000" dirty="0">
                        <a:effectLst/>
                        <a:latin typeface="Times New Roman" panose="02020603050405020304" pitchFamily="18" charset="0"/>
                        <a:ea typeface="Times New Roman" panose="02020603050405020304" pitchFamily="18" charset="0"/>
                      </a:endParaRPr>
                    </a:p>
                  </a:txBody>
                  <a:tcPr marL="55171" marR="55171" marT="0" marB="0"/>
                </a:tc>
                <a:tc>
                  <a:txBody>
                    <a:bodyPr/>
                    <a:lstStyle/>
                    <a:p>
                      <a:pPr marL="0" marR="0">
                        <a:spcBef>
                          <a:spcPts val="0"/>
                        </a:spcBef>
                        <a:spcAft>
                          <a:spcPts val="0"/>
                        </a:spcAft>
                      </a:pPr>
                      <a:r>
                        <a:rPr lang="en-US" sz="2000" dirty="0">
                          <a:effectLst/>
                        </a:rPr>
                        <a:t>Rey </a:t>
                      </a:r>
                      <a:r>
                        <a:rPr lang="en-US" sz="2000" dirty="0" err="1">
                          <a:effectLst/>
                        </a:rPr>
                        <a:t>espiritual</a:t>
                      </a:r>
                      <a:r>
                        <a:rPr lang="en-US" sz="2000" baseline="0" dirty="0">
                          <a:effectLst/>
                        </a:rPr>
                        <a:t> de la </a:t>
                      </a:r>
                      <a:r>
                        <a:rPr lang="en-US" sz="2000" baseline="0" dirty="0" err="1">
                          <a:effectLst/>
                        </a:rPr>
                        <a:t>Jerusalén</a:t>
                      </a:r>
                      <a:r>
                        <a:rPr lang="en-US" sz="2000" baseline="0" dirty="0">
                          <a:effectLst/>
                        </a:rPr>
                        <a:t> </a:t>
                      </a:r>
                      <a:r>
                        <a:rPr lang="en-US" sz="2000" baseline="0" dirty="0" err="1">
                          <a:effectLst/>
                        </a:rPr>
                        <a:t>espiritual</a:t>
                      </a:r>
                      <a:endParaRPr lang="en-US" sz="2000" dirty="0">
                        <a:effectLst/>
                        <a:latin typeface="Times New Roman" panose="02020603050405020304" pitchFamily="18" charset="0"/>
                        <a:ea typeface="Times New Roman" panose="02020603050405020304" pitchFamily="18" charset="0"/>
                      </a:endParaRPr>
                    </a:p>
                  </a:txBody>
                  <a:tcPr marL="55171" marR="55171" marT="0" marB="0"/>
                </a:tc>
                <a:extLst>
                  <a:ext uri="{0D108BD9-81ED-4DB2-BD59-A6C34878D82A}">
                    <a16:rowId xmlns:a16="http://schemas.microsoft.com/office/drawing/2014/main" val="10005"/>
                  </a:ext>
                </a:extLst>
              </a:tr>
              <a:tr h="245202">
                <a:tc>
                  <a:txBody>
                    <a:bodyPr/>
                    <a:lstStyle/>
                    <a:p>
                      <a:pPr marL="0" marR="0">
                        <a:spcBef>
                          <a:spcPts val="0"/>
                        </a:spcBef>
                        <a:spcAft>
                          <a:spcPts val="0"/>
                        </a:spcAft>
                      </a:pPr>
                      <a:r>
                        <a:rPr lang="en-US" sz="2000" dirty="0">
                          <a:effectLst/>
                        </a:rPr>
                        <a:t>Un </a:t>
                      </a:r>
                      <a:r>
                        <a:rPr lang="en-US" sz="2000" dirty="0" err="1">
                          <a:effectLst/>
                        </a:rPr>
                        <a:t>sacerdote</a:t>
                      </a:r>
                      <a:r>
                        <a:rPr lang="en-US" sz="2000" dirty="0">
                          <a:effectLst/>
                        </a:rPr>
                        <a:t> mayor </a:t>
                      </a:r>
                      <a:r>
                        <a:rPr lang="en-US" sz="2000" dirty="0" err="1">
                          <a:effectLst/>
                        </a:rPr>
                        <a:t>que</a:t>
                      </a:r>
                      <a:r>
                        <a:rPr lang="en-US" sz="2000" dirty="0">
                          <a:effectLst/>
                        </a:rPr>
                        <a:t> </a:t>
                      </a:r>
                      <a:r>
                        <a:rPr lang="en-US" sz="2000" dirty="0" err="1">
                          <a:effectLst/>
                        </a:rPr>
                        <a:t>Leví</a:t>
                      </a:r>
                      <a:endParaRPr lang="en-US" sz="2000" dirty="0">
                        <a:effectLst/>
                        <a:latin typeface="Times New Roman" panose="02020603050405020304" pitchFamily="18" charset="0"/>
                        <a:ea typeface="Times New Roman" panose="02020603050405020304" pitchFamily="18" charset="0"/>
                      </a:endParaRPr>
                    </a:p>
                  </a:txBody>
                  <a:tcPr marL="55171" marR="55171" marT="0" marB="0"/>
                </a:tc>
                <a:tc>
                  <a:txBody>
                    <a:bodyPr/>
                    <a:lstStyle/>
                    <a:p>
                      <a:pPr marL="0" marR="0">
                        <a:spcBef>
                          <a:spcPts val="0"/>
                        </a:spcBef>
                        <a:spcAft>
                          <a:spcPts val="0"/>
                        </a:spcAft>
                      </a:pPr>
                      <a:r>
                        <a:rPr lang="en-US" sz="2000" dirty="0">
                          <a:effectLst/>
                        </a:rPr>
                        <a:t>Mayor </a:t>
                      </a:r>
                      <a:r>
                        <a:rPr lang="en-US" sz="2000" dirty="0" err="1">
                          <a:effectLst/>
                        </a:rPr>
                        <a:t>que</a:t>
                      </a:r>
                      <a:r>
                        <a:rPr lang="en-US" sz="2000" dirty="0">
                          <a:effectLst/>
                        </a:rPr>
                        <a:t> Abraham</a:t>
                      </a:r>
                      <a:r>
                        <a:rPr lang="en-US" sz="2000" baseline="0" dirty="0">
                          <a:effectLst/>
                        </a:rPr>
                        <a:t> y </a:t>
                      </a:r>
                      <a:r>
                        <a:rPr lang="en-US" sz="2000" baseline="0" dirty="0" err="1">
                          <a:effectLst/>
                        </a:rPr>
                        <a:t>por</a:t>
                      </a:r>
                      <a:r>
                        <a:rPr lang="en-US" sz="2000" baseline="0" dirty="0">
                          <a:effectLst/>
                        </a:rPr>
                        <a:t> </a:t>
                      </a:r>
                      <a:r>
                        <a:rPr lang="en-US" sz="2000" baseline="0" dirty="0" err="1">
                          <a:effectLst/>
                        </a:rPr>
                        <a:t>tanto</a:t>
                      </a:r>
                      <a:r>
                        <a:rPr lang="en-US" sz="2000" baseline="0" dirty="0">
                          <a:effectLst/>
                        </a:rPr>
                        <a:t> </a:t>
                      </a:r>
                      <a:r>
                        <a:rPr lang="en-US" sz="2000" baseline="0" dirty="0" err="1">
                          <a:effectLst/>
                        </a:rPr>
                        <a:t>que</a:t>
                      </a:r>
                      <a:r>
                        <a:rPr lang="en-US" sz="2000" baseline="0" dirty="0">
                          <a:effectLst/>
                        </a:rPr>
                        <a:t> </a:t>
                      </a:r>
                      <a:r>
                        <a:rPr lang="en-US" sz="2000" baseline="0" dirty="0" err="1">
                          <a:effectLst/>
                        </a:rPr>
                        <a:t>Leví</a:t>
                      </a:r>
                      <a:endParaRPr lang="en-US" sz="2000" dirty="0">
                        <a:effectLst/>
                        <a:latin typeface="Times New Roman" panose="02020603050405020304" pitchFamily="18" charset="0"/>
                        <a:ea typeface="Times New Roman" panose="02020603050405020304" pitchFamily="18" charset="0"/>
                      </a:endParaRPr>
                    </a:p>
                  </a:txBody>
                  <a:tcPr marL="55171" marR="55171" marT="0" marB="0"/>
                </a:tc>
                <a:extLst>
                  <a:ext uri="{0D108BD9-81ED-4DB2-BD59-A6C34878D82A}">
                    <a16:rowId xmlns:a16="http://schemas.microsoft.com/office/drawing/2014/main" val="10006"/>
                  </a:ext>
                </a:extLst>
              </a:tr>
              <a:tr h="245202">
                <a:tc>
                  <a:txBody>
                    <a:bodyPr/>
                    <a:lstStyle/>
                    <a:p>
                      <a:pPr marL="0" marR="0">
                        <a:spcBef>
                          <a:spcPts val="0"/>
                        </a:spcBef>
                        <a:spcAft>
                          <a:spcPts val="0"/>
                        </a:spcAft>
                      </a:pPr>
                      <a:r>
                        <a:rPr lang="en-US" sz="2000" dirty="0">
                          <a:effectLst/>
                        </a:rPr>
                        <a:t>Un </a:t>
                      </a:r>
                      <a:r>
                        <a:rPr lang="en-US" sz="2000" dirty="0" err="1">
                          <a:effectLst/>
                        </a:rPr>
                        <a:t>sacerdote</a:t>
                      </a:r>
                      <a:r>
                        <a:rPr lang="en-US" sz="2000" baseline="0" dirty="0">
                          <a:effectLst/>
                        </a:rPr>
                        <a:t> para los Gentiles, no para los </a:t>
                      </a:r>
                      <a:r>
                        <a:rPr lang="en-US" sz="2000" baseline="0" dirty="0" err="1">
                          <a:effectLst/>
                        </a:rPr>
                        <a:t>Judíos</a:t>
                      </a:r>
                      <a:endParaRPr lang="en-US" sz="2000" dirty="0">
                        <a:effectLst/>
                        <a:latin typeface="Times New Roman" panose="02020603050405020304" pitchFamily="18" charset="0"/>
                        <a:ea typeface="Times New Roman" panose="02020603050405020304" pitchFamily="18" charset="0"/>
                      </a:endParaRPr>
                    </a:p>
                  </a:txBody>
                  <a:tcPr marL="55171" marR="55171" marT="0" marB="0"/>
                </a:tc>
                <a:tc>
                  <a:txBody>
                    <a:bodyPr/>
                    <a:lstStyle/>
                    <a:p>
                      <a:pPr marL="0" marR="0">
                        <a:spcBef>
                          <a:spcPts val="0"/>
                        </a:spcBef>
                        <a:spcAft>
                          <a:spcPts val="0"/>
                        </a:spcAft>
                      </a:pPr>
                      <a:r>
                        <a:rPr lang="en-US" sz="2000" dirty="0">
                          <a:effectLst/>
                        </a:rPr>
                        <a:t>Un </a:t>
                      </a:r>
                      <a:r>
                        <a:rPr lang="en-US" sz="2000" dirty="0" err="1">
                          <a:effectLst/>
                        </a:rPr>
                        <a:t>sacerdote</a:t>
                      </a:r>
                      <a:r>
                        <a:rPr lang="en-US" sz="2000" dirty="0">
                          <a:effectLst/>
                        </a:rPr>
                        <a:t> para Gentiles</a:t>
                      </a:r>
                      <a:r>
                        <a:rPr lang="en-US" sz="2000" baseline="0" dirty="0">
                          <a:effectLst/>
                        </a:rPr>
                        <a:t> y </a:t>
                      </a:r>
                      <a:r>
                        <a:rPr lang="en-US" sz="2000" baseline="0" dirty="0" err="1">
                          <a:effectLst/>
                        </a:rPr>
                        <a:t>Judíos</a:t>
                      </a:r>
                      <a:endParaRPr lang="en-US" sz="2000" dirty="0">
                        <a:effectLst/>
                        <a:latin typeface="Times New Roman" panose="02020603050405020304" pitchFamily="18" charset="0"/>
                        <a:ea typeface="Times New Roman" panose="02020603050405020304" pitchFamily="18" charset="0"/>
                      </a:endParaRPr>
                    </a:p>
                  </a:txBody>
                  <a:tcPr marL="55171" marR="55171" marT="0" marB="0"/>
                </a:tc>
                <a:extLst>
                  <a:ext uri="{0D108BD9-81ED-4DB2-BD59-A6C34878D82A}">
                    <a16:rowId xmlns:a16="http://schemas.microsoft.com/office/drawing/2014/main" val="10007"/>
                  </a:ext>
                </a:extLst>
              </a:tr>
              <a:tr h="245202">
                <a:tc>
                  <a:txBody>
                    <a:bodyPr/>
                    <a:lstStyle/>
                    <a:p>
                      <a:pPr marL="0" marR="0">
                        <a:spcBef>
                          <a:spcPts val="0"/>
                        </a:spcBef>
                        <a:spcAft>
                          <a:spcPts val="0"/>
                        </a:spcAft>
                      </a:pPr>
                      <a:r>
                        <a:rPr lang="es-MX" sz="2000" dirty="0">
                          <a:effectLst/>
                        </a:rPr>
                        <a:t>Un sacerdote por carácter, no por ascendencia</a:t>
                      </a:r>
                      <a:endParaRPr lang="en-US" sz="2000" dirty="0">
                        <a:effectLst/>
                        <a:latin typeface="Times New Roman" panose="02020603050405020304" pitchFamily="18" charset="0"/>
                        <a:ea typeface="Times New Roman" panose="02020603050405020304" pitchFamily="18" charset="0"/>
                      </a:endParaRPr>
                    </a:p>
                  </a:txBody>
                  <a:tcPr marL="55171" marR="55171" marT="0" marB="0"/>
                </a:tc>
                <a:tc>
                  <a:txBody>
                    <a:bodyPr/>
                    <a:lstStyle/>
                    <a:p>
                      <a:pPr marL="0" marR="0">
                        <a:spcBef>
                          <a:spcPts val="0"/>
                        </a:spcBef>
                        <a:spcAft>
                          <a:spcPts val="0"/>
                        </a:spcAft>
                      </a:pPr>
                      <a:r>
                        <a:rPr lang="es-MX" sz="2000" dirty="0">
                          <a:effectLst/>
                        </a:rPr>
                        <a:t>Un sacerdote por carácter, no por ascendencia</a:t>
                      </a:r>
                      <a:endParaRPr lang="en-US" sz="2000" dirty="0">
                        <a:effectLst/>
                        <a:latin typeface="Times New Roman" panose="02020603050405020304" pitchFamily="18" charset="0"/>
                        <a:ea typeface="Times New Roman" panose="02020603050405020304" pitchFamily="18" charset="0"/>
                      </a:endParaRPr>
                    </a:p>
                  </a:txBody>
                  <a:tcPr marL="55171" marR="55171" marT="0" marB="0"/>
                </a:tc>
                <a:extLst>
                  <a:ext uri="{0D108BD9-81ED-4DB2-BD59-A6C34878D82A}">
                    <a16:rowId xmlns:a16="http://schemas.microsoft.com/office/drawing/2014/main" val="10008"/>
                  </a:ext>
                </a:extLst>
              </a:tr>
              <a:tr h="245202">
                <a:tc>
                  <a:txBody>
                    <a:bodyPr/>
                    <a:lstStyle/>
                    <a:p>
                      <a:pPr marL="0" marR="0">
                        <a:spcBef>
                          <a:spcPts val="0"/>
                        </a:spcBef>
                        <a:spcAft>
                          <a:spcPts val="0"/>
                        </a:spcAft>
                      </a:pPr>
                      <a:r>
                        <a:rPr lang="es-MX" sz="2000" dirty="0">
                          <a:effectLst/>
                        </a:rPr>
                        <a:t>Dio a Abraham pan y vino</a:t>
                      </a:r>
                      <a:endParaRPr lang="en-US" sz="2000" dirty="0">
                        <a:effectLst/>
                        <a:latin typeface="Times New Roman" panose="02020603050405020304" pitchFamily="18" charset="0"/>
                        <a:ea typeface="Times New Roman" panose="02020603050405020304" pitchFamily="18" charset="0"/>
                      </a:endParaRPr>
                    </a:p>
                  </a:txBody>
                  <a:tcPr marL="55171" marR="55171" marT="0" marB="0"/>
                </a:tc>
                <a:tc>
                  <a:txBody>
                    <a:bodyPr/>
                    <a:lstStyle/>
                    <a:p>
                      <a:pPr marL="0" marR="0">
                        <a:spcBef>
                          <a:spcPts val="0"/>
                        </a:spcBef>
                        <a:spcAft>
                          <a:spcPts val="0"/>
                        </a:spcAft>
                      </a:pPr>
                      <a:r>
                        <a:rPr lang="es-MX" sz="2000" dirty="0">
                          <a:effectLst/>
                        </a:rPr>
                        <a:t>Recordado al tomar pan y vino</a:t>
                      </a:r>
                      <a:endParaRPr lang="en-US" sz="2000" dirty="0">
                        <a:effectLst/>
                        <a:latin typeface="Times New Roman" panose="02020603050405020304" pitchFamily="18" charset="0"/>
                        <a:ea typeface="Times New Roman" panose="02020603050405020304" pitchFamily="18" charset="0"/>
                      </a:endParaRPr>
                    </a:p>
                  </a:txBody>
                  <a:tcPr marL="55171" marR="55171" marT="0" marB="0"/>
                </a:tc>
                <a:extLst>
                  <a:ext uri="{0D108BD9-81ED-4DB2-BD59-A6C34878D82A}">
                    <a16:rowId xmlns:a16="http://schemas.microsoft.com/office/drawing/2014/main" val="10009"/>
                  </a:ext>
                </a:extLst>
              </a:tr>
            </a:tbl>
          </a:graphicData>
        </a:graphic>
      </p:graphicFrame>
    </p:spTree>
  </p:cSld>
  <p:clrMapOvr>
    <a:masterClrMapping/>
  </p:clrMapOvr>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3490" name="Rectangle 2">
            <a:extLst>
              <a:ext uri="{FF2B5EF4-FFF2-40B4-BE49-F238E27FC236}">
                <a16:creationId xmlns:a16="http://schemas.microsoft.com/office/drawing/2014/main" id="{335DC3D6-0C73-4BB9-A338-0BDFAC16E0FA}"/>
              </a:ext>
            </a:extLst>
          </p:cNvPr>
          <p:cNvSpPr>
            <a:spLocks noGrp="1" noChangeArrowheads="1"/>
          </p:cNvSpPr>
          <p:nvPr>
            <p:ph type="title"/>
          </p:nvPr>
        </p:nvSpPr>
        <p:spPr>
          <a:xfrm>
            <a:off x="1981200" y="274638"/>
            <a:ext cx="8229600" cy="944562"/>
          </a:xfrm>
        </p:spPr>
        <p:txBody>
          <a:bodyPr/>
          <a:lstStyle/>
          <a:p>
            <a:pPr eaLnBrk="1" hangingPunct="1">
              <a:defRPr/>
            </a:pPr>
            <a:r>
              <a:rPr lang="es-MX" sz="3200" dirty="0"/>
              <a:t>El argumento del escritor hebreo</a:t>
            </a:r>
            <a:endParaRPr lang="en-US" sz="3200" dirty="0"/>
          </a:p>
        </p:txBody>
      </p:sp>
      <p:sp>
        <p:nvSpPr>
          <p:cNvPr id="63491" name="Rectangle 3">
            <a:extLst>
              <a:ext uri="{FF2B5EF4-FFF2-40B4-BE49-F238E27FC236}">
                <a16:creationId xmlns:a16="http://schemas.microsoft.com/office/drawing/2014/main" id="{A4C46C02-4BE9-45E3-88AD-A83AC1F59FEA}"/>
              </a:ext>
            </a:extLst>
          </p:cNvPr>
          <p:cNvSpPr>
            <a:spLocks noGrp="1" noChangeArrowheads="1"/>
          </p:cNvSpPr>
          <p:nvPr>
            <p:ph type="body" idx="1"/>
          </p:nvPr>
        </p:nvSpPr>
        <p:spPr>
          <a:xfrm>
            <a:off x="1981200" y="1371600"/>
            <a:ext cx="8229600" cy="4724400"/>
          </a:xfrm>
        </p:spPr>
        <p:txBody>
          <a:bodyPr/>
          <a:lstStyle/>
          <a:p>
            <a:pPr marL="0" indent="0" eaLnBrk="1" hangingPunct="1">
              <a:lnSpc>
                <a:spcPct val="90000"/>
              </a:lnSpc>
              <a:buNone/>
              <a:defRPr/>
            </a:pPr>
            <a:r>
              <a:rPr lang="en-US" sz="2400" b="1" dirty="0"/>
              <a:t>Heb 7:12  </a:t>
            </a:r>
            <a:r>
              <a:rPr lang="es-MX" sz="2400" b="1" dirty="0"/>
              <a:t>Un nuevo sacerdocio requiere un nuevo pacto</a:t>
            </a:r>
            <a:r>
              <a:rPr lang="en-US" sz="2400" b="1" dirty="0"/>
              <a:t>.</a:t>
            </a:r>
          </a:p>
          <a:p>
            <a:pPr marL="0" indent="0" eaLnBrk="1" hangingPunct="1">
              <a:lnSpc>
                <a:spcPct val="90000"/>
              </a:lnSpc>
              <a:buNone/>
              <a:defRPr/>
            </a:pPr>
            <a:r>
              <a:rPr lang="en-US" sz="2400" b="1" dirty="0"/>
              <a:t>Heb 7:18  </a:t>
            </a:r>
            <a:r>
              <a:rPr lang="es-MX" sz="2400" b="1" dirty="0"/>
              <a:t>El antiguo pacto era débil e inútil</a:t>
            </a:r>
            <a:r>
              <a:rPr lang="en-US" sz="2400" b="1" dirty="0"/>
              <a:t>.</a:t>
            </a:r>
          </a:p>
          <a:p>
            <a:pPr marL="0" indent="0" eaLnBrk="1" hangingPunct="1">
              <a:lnSpc>
                <a:spcPct val="90000"/>
              </a:lnSpc>
              <a:buNone/>
              <a:defRPr/>
            </a:pPr>
            <a:endParaRPr lang="en-US" sz="2400" b="1" dirty="0"/>
          </a:p>
          <a:p>
            <a:pPr marL="0" indent="0" eaLnBrk="1" hangingPunct="1">
              <a:lnSpc>
                <a:spcPct val="90000"/>
              </a:lnSpc>
              <a:buNone/>
              <a:defRPr/>
            </a:pPr>
            <a:r>
              <a:rPr lang="en-US" sz="2400" b="1" dirty="0"/>
              <a:t>¿</a:t>
            </a:r>
            <a:r>
              <a:rPr lang="en-US" sz="2400" b="1" dirty="0" err="1"/>
              <a:t>Por</a:t>
            </a:r>
            <a:r>
              <a:rPr lang="en-US" sz="2400" b="1" dirty="0"/>
              <a:t> </a:t>
            </a:r>
            <a:r>
              <a:rPr lang="en-US" sz="2400" b="1" dirty="0" err="1"/>
              <a:t>qué</a:t>
            </a:r>
            <a:r>
              <a:rPr lang="en-US" sz="2400" b="1" dirty="0"/>
              <a:t>?</a:t>
            </a:r>
          </a:p>
          <a:p>
            <a:pPr marL="0" indent="0" eaLnBrk="1" hangingPunct="1">
              <a:lnSpc>
                <a:spcPct val="90000"/>
              </a:lnSpc>
              <a:buNone/>
              <a:defRPr/>
            </a:pPr>
            <a:endParaRPr lang="en-US" sz="2400" b="1" dirty="0"/>
          </a:p>
          <a:p>
            <a:pPr marL="0" indent="0" eaLnBrk="1" hangingPunct="1">
              <a:lnSpc>
                <a:spcPct val="90000"/>
              </a:lnSpc>
              <a:buNone/>
              <a:defRPr/>
            </a:pPr>
            <a:r>
              <a:rPr lang="en-US" sz="2400" b="1" dirty="0"/>
              <a:t>Heb 7:11  </a:t>
            </a:r>
            <a:r>
              <a:rPr lang="es-MX" sz="2400" b="1" dirty="0"/>
              <a:t>La perfección no podía obtenerse</a:t>
            </a:r>
            <a:r>
              <a:rPr lang="en-US" sz="2400" b="1" dirty="0"/>
              <a:t>.</a:t>
            </a:r>
          </a:p>
          <a:p>
            <a:pPr marL="0" indent="0" eaLnBrk="1" hangingPunct="1">
              <a:lnSpc>
                <a:spcPct val="90000"/>
              </a:lnSpc>
              <a:buNone/>
              <a:defRPr/>
            </a:pPr>
            <a:endParaRPr lang="en-US" sz="800" b="1" dirty="0"/>
          </a:p>
          <a:p>
            <a:pPr marL="0" indent="0" eaLnBrk="1" hangingPunct="1">
              <a:lnSpc>
                <a:spcPct val="90000"/>
              </a:lnSpc>
              <a:buNone/>
              <a:defRPr/>
            </a:pPr>
            <a:r>
              <a:rPr lang="en-US" sz="2400" b="1" dirty="0"/>
              <a:t>Heb 7:23-25  </a:t>
            </a:r>
            <a:r>
              <a:rPr lang="es-MX" sz="2400" b="1" dirty="0"/>
              <a:t>Los sacerdotes levitas tienen el hábito de morir</a:t>
            </a:r>
            <a:r>
              <a:rPr lang="en-US" sz="2400" b="1" dirty="0"/>
              <a:t>.</a:t>
            </a:r>
          </a:p>
          <a:p>
            <a:pPr marL="0" indent="0" eaLnBrk="1" hangingPunct="1">
              <a:lnSpc>
                <a:spcPct val="90000"/>
              </a:lnSpc>
              <a:buNone/>
              <a:defRPr/>
            </a:pPr>
            <a:endParaRPr lang="en-US" sz="800" b="1" dirty="0"/>
          </a:p>
          <a:p>
            <a:pPr marL="0" indent="0" eaLnBrk="1" hangingPunct="1">
              <a:lnSpc>
                <a:spcPct val="90000"/>
              </a:lnSpc>
              <a:buNone/>
              <a:defRPr/>
            </a:pPr>
            <a:r>
              <a:rPr lang="en-US" sz="2400" b="1" dirty="0"/>
              <a:t>Heb 7:26-28  Los </a:t>
            </a:r>
            <a:r>
              <a:rPr lang="en-US" sz="2400" b="1" dirty="0" err="1"/>
              <a:t>sacerdotes</a:t>
            </a:r>
            <a:r>
              <a:rPr lang="en-US" sz="2400" b="1" dirty="0"/>
              <a:t> </a:t>
            </a:r>
            <a:r>
              <a:rPr lang="en-US" sz="2400" b="1" dirty="0" err="1"/>
              <a:t>levitas</a:t>
            </a:r>
            <a:r>
              <a:rPr lang="en-US" sz="2400" b="1" dirty="0"/>
              <a:t> pecan.</a:t>
            </a:r>
          </a:p>
          <a:p>
            <a:pPr marL="0" indent="0" eaLnBrk="1" hangingPunct="1">
              <a:lnSpc>
                <a:spcPct val="90000"/>
              </a:lnSpc>
              <a:buNone/>
              <a:defRPr/>
            </a:pPr>
            <a:endParaRPr lang="en-US" sz="800" b="1" dirty="0"/>
          </a:p>
          <a:p>
            <a:pPr marL="0" indent="0" eaLnBrk="1" hangingPunct="1">
              <a:lnSpc>
                <a:spcPct val="90000"/>
              </a:lnSpc>
              <a:buNone/>
              <a:defRPr/>
            </a:pPr>
            <a:r>
              <a:rPr lang="es-MX" sz="2400" b="1" dirty="0"/>
              <a:t>Los sacerdotes levitas conocen las cosas de los humanos, pero no las de Dios</a:t>
            </a:r>
            <a:r>
              <a:rPr lang="en-US" sz="2400" b="1" dirty="0"/>
              <a:t>.</a:t>
            </a:r>
          </a:p>
          <a:p>
            <a:pPr marL="0" indent="0" eaLnBrk="1" hangingPunct="1">
              <a:lnSpc>
                <a:spcPct val="90000"/>
              </a:lnSpc>
              <a:buNone/>
              <a:defRPr/>
            </a:pPr>
            <a:endParaRPr lang="en-US" sz="2400" b="1" dirty="0"/>
          </a:p>
          <a:p>
            <a:pPr marL="0" indent="0" eaLnBrk="1" hangingPunct="1">
              <a:lnSpc>
                <a:spcPct val="90000"/>
              </a:lnSpc>
              <a:buNone/>
              <a:defRPr/>
            </a:pPr>
            <a:endParaRPr lang="en-US" sz="2400" b="1" dirty="0"/>
          </a:p>
          <a:p>
            <a:pPr marL="0" indent="0" eaLnBrk="1" hangingPunct="1">
              <a:lnSpc>
                <a:spcPct val="90000"/>
              </a:lnSpc>
              <a:buNone/>
              <a:defRPr/>
            </a:pPr>
            <a:endParaRPr lang="en-US" sz="2400" b="1" dirty="0"/>
          </a:p>
          <a:p>
            <a:pPr marL="0" indent="0" eaLnBrk="1" hangingPunct="1">
              <a:lnSpc>
                <a:spcPct val="90000"/>
              </a:lnSpc>
              <a:buNone/>
              <a:defRPr/>
            </a:pPr>
            <a:endParaRPr lang="en-US" sz="2400" b="1" dirty="0"/>
          </a:p>
        </p:txBody>
      </p:sp>
    </p:spTree>
  </p:cSld>
  <p:clrMapOvr>
    <a:masterClrMapping/>
  </p:clrMapOvr>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2466" name="Rectangle 2">
            <a:extLst>
              <a:ext uri="{FF2B5EF4-FFF2-40B4-BE49-F238E27FC236}">
                <a16:creationId xmlns:a16="http://schemas.microsoft.com/office/drawing/2014/main" id="{0BB1A881-2808-4393-95C2-3ADAE1F8EB62}"/>
              </a:ext>
            </a:extLst>
          </p:cNvPr>
          <p:cNvSpPr>
            <a:spLocks noGrp="1" noChangeArrowheads="1"/>
          </p:cNvSpPr>
          <p:nvPr>
            <p:ph type="title"/>
          </p:nvPr>
        </p:nvSpPr>
        <p:spPr/>
        <p:txBody>
          <a:bodyPr/>
          <a:lstStyle/>
          <a:p>
            <a:pPr eaLnBrk="1" hangingPunct="1">
              <a:defRPr/>
            </a:pPr>
            <a:r>
              <a:rPr lang="en-US" sz="3200" dirty="0" err="1"/>
              <a:t>Conclusión</a:t>
            </a:r>
            <a:r>
              <a:rPr lang="en-US" sz="3200" dirty="0"/>
              <a:t>:</a:t>
            </a:r>
          </a:p>
        </p:txBody>
      </p:sp>
      <p:sp>
        <p:nvSpPr>
          <p:cNvPr id="62467" name="Rectangle 3">
            <a:extLst>
              <a:ext uri="{FF2B5EF4-FFF2-40B4-BE49-F238E27FC236}">
                <a16:creationId xmlns:a16="http://schemas.microsoft.com/office/drawing/2014/main" id="{BDC34EFD-7494-4882-9EE7-6C68B1087C3F}"/>
              </a:ext>
            </a:extLst>
          </p:cNvPr>
          <p:cNvSpPr>
            <a:spLocks noGrp="1" noChangeArrowheads="1"/>
          </p:cNvSpPr>
          <p:nvPr>
            <p:ph type="body" idx="1"/>
          </p:nvPr>
        </p:nvSpPr>
        <p:spPr/>
        <p:txBody>
          <a:bodyPr/>
          <a:lstStyle/>
          <a:p>
            <a:pPr eaLnBrk="1" hangingPunct="1">
              <a:defRPr/>
            </a:pPr>
            <a:r>
              <a:rPr lang="en-US" dirty="0" err="1"/>
              <a:t>Hebreos</a:t>
            </a:r>
            <a:r>
              <a:rPr lang="en-US" dirty="0"/>
              <a:t> 7:28   </a:t>
            </a:r>
            <a:r>
              <a:rPr lang="es-MX" dirty="0"/>
              <a:t>La ley nombra como sumos sacerdotes a hombres que son débiles, pero el juramento, que vino después de la ley, nombró al Hijo, que ha sido hecho perfecto para siempre.</a:t>
            </a:r>
            <a:endParaRPr lang="en-US" dirty="0"/>
          </a:p>
          <a:p>
            <a:pPr eaLnBrk="1" hangingPunct="1">
              <a:defRPr/>
            </a:pPr>
            <a:r>
              <a:rPr lang="en-US" dirty="0" err="1"/>
              <a:t>Hebreos</a:t>
            </a:r>
            <a:r>
              <a:rPr lang="en-US" dirty="0"/>
              <a:t> 7:22   </a:t>
            </a:r>
            <a:r>
              <a:rPr lang="es-MX" dirty="0"/>
              <a:t>Jesús se ha convertido en la garantía de un pacto mejor.</a:t>
            </a:r>
            <a:endParaRPr lang="en-US" dirty="0"/>
          </a:p>
        </p:txBody>
      </p:sp>
    </p:spTree>
  </p:cSld>
  <p:clrMapOvr>
    <a:masterClrMapping/>
  </p:clrMapOvr>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9970C9B-AE66-4AC2-9FBC-BF0EC8803877}"/>
              </a:ext>
            </a:extLst>
          </p:cNvPr>
          <p:cNvSpPr>
            <a:spLocks noGrp="1"/>
          </p:cNvSpPr>
          <p:nvPr>
            <p:ph type="title"/>
          </p:nvPr>
        </p:nvSpPr>
        <p:spPr/>
        <p:txBody>
          <a:bodyPr/>
          <a:lstStyle/>
          <a:p>
            <a:pPr>
              <a:defRPr/>
            </a:pPr>
            <a:r>
              <a:rPr lang="en-US" sz="3600" dirty="0" err="1"/>
              <a:t>Hebreos</a:t>
            </a:r>
            <a:r>
              <a:rPr lang="en-US" sz="3600" dirty="0"/>
              <a:t> 8  Un </a:t>
            </a:r>
            <a:r>
              <a:rPr lang="en-US" sz="3600" dirty="0" err="1"/>
              <a:t>mejor</a:t>
            </a:r>
            <a:r>
              <a:rPr lang="en-US" sz="3600" dirty="0"/>
              <a:t> </a:t>
            </a:r>
            <a:r>
              <a:rPr lang="en-US" sz="3600" dirty="0" err="1"/>
              <a:t>pacto</a:t>
            </a:r>
            <a:endParaRPr lang="en-US" sz="3600" dirty="0"/>
          </a:p>
        </p:txBody>
      </p:sp>
      <p:sp>
        <p:nvSpPr>
          <p:cNvPr id="3" name="Content Placeholder 2">
            <a:extLst>
              <a:ext uri="{FF2B5EF4-FFF2-40B4-BE49-F238E27FC236}">
                <a16:creationId xmlns:a16="http://schemas.microsoft.com/office/drawing/2014/main" id="{873FDC31-2D30-4E88-AFF7-297DC0B6FA66}"/>
              </a:ext>
            </a:extLst>
          </p:cNvPr>
          <p:cNvSpPr>
            <a:spLocks noGrp="1"/>
          </p:cNvSpPr>
          <p:nvPr>
            <p:ph idx="1"/>
          </p:nvPr>
        </p:nvSpPr>
        <p:spPr>
          <a:xfrm>
            <a:off x="1905000" y="1600200"/>
            <a:ext cx="8305800" cy="4495800"/>
          </a:xfrm>
        </p:spPr>
        <p:txBody>
          <a:bodyPr/>
          <a:lstStyle/>
          <a:p>
            <a:pPr marL="0" indent="0">
              <a:buNone/>
              <a:defRPr/>
            </a:pPr>
            <a:r>
              <a:rPr lang="en-US" sz="2800" b="1" dirty="0"/>
              <a:t>¿</a:t>
            </a:r>
            <a:r>
              <a:rPr lang="en-US" sz="2800" b="1" dirty="0" err="1"/>
              <a:t>Qué</a:t>
            </a:r>
            <a:r>
              <a:rPr lang="en-US" sz="2800" b="1" dirty="0"/>
              <a:t> </a:t>
            </a:r>
            <a:r>
              <a:rPr lang="en-US" sz="2800" b="1" dirty="0" err="1"/>
              <a:t>es</a:t>
            </a:r>
            <a:r>
              <a:rPr lang="en-US" sz="2800" b="1" dirty="0"/>
              <a:t> un </a:t>
            </a:r>
            <a:r>
              <a:rPr lang="en-US" sz="2800" b="1" dirty="0" err="1"/>
              <a:t>pacto</a:t>
            </a:r>
            <a:r>
              <a:rPr lang="en-US" sz="2800" b="1" dirty="0"/>
              <a:t>?</a:t>
            </a:r>
            <a:endParaRPr lang="en-US" sz="1400" b="1" dirty="0"/>
          </a:p>
          <a:p>
            <a:pPr marL="0" indent="0">
              <a:buNone/>
              <a:defRPr/>
            </a:pPr>
            <a:r>
              <a:rPr lang="en-US" sz="2800" b="1" i="1" dirty="0" err="1"/>
              <a:t>Suntheke</a:t>
            </a:r>
            <a:r>
              <a:rPr lang="en-US" sz="2800" b="1" i="1" dirty="0"/>
              <a:t>  </a:t>
            </a:r>
            <a:r>
              <a:rPr lang="es-MX" sz="2800" b="1" dirty="0"/>
              <a:t>La palabra común para un pacto, que es un acuerdo contractual mutuo entre partes iguales.</a:t>
            </a:r>
          </a:p>
          <a:p>
            <a:pPr marL="0" indent="0">
              <a:buNone/>
              <a:defRPr/>
            </a:pPr>
            <a:endParaRPr lang="en-US" sz="1400" b="1" dirty="0"/>
          </a:p>
          <a:p>
            <a:pPr marL="0" indent="0">
              <a:buNone/>
              <a:defRPr/>
            </a:pPr>
            <a:r>
              <a:rPr lang="en-US" sz="2800" b="1" i="1" dirty="0" err="1"/>
              <a:t>Diatheke</a:t>
            </a:r>
            <a:r>
              <a:rPr lang="en-US" sz="2800" b="1" dirty="0"/>
              <a:t>  </a:t>
            </a:r>
            <a:r>
              <a:rPr lang="es-MX" sz="2800" b="1" dirty="0"/>
              <a:t>Palabra especializada para designar un pacto, que es un acuerdo contractual entre un superior y una parte inferior cuyo único autor es el superior.  Testamento.</a:t>
            </a:r>
            <a:endParaRPr lang="en-US" sz="2800" b="1" dirty="0"/>
          </a:p>
        </p:txBody>
      </p:sp>
    </p:spTree>
  </p:cSld>
  <p:clrMapOvr>
    <a:masterClrMapping/>
  </p:clrMapOvr>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C8AC3DC-6F0C-407B-821E-65A6642E16A9}"/>
              </a:ext>
            </a:extLst>
          </p:cNvPr>
          <p:cNvSpPr>
            <a:spLocks noGrp="1"/>
          </p:cNvSpPr>
          <p:nvPr>
            <p:ph type="title"/>
          </p:nvPr>
        </p:nvSpPr>
        <p:spPr/>
        <p:txBody>
          <a:bodyPr/>
          <a:lstStyle/>
          <a:p>
            <a:pPr>
              <a:defRPr/>
            </a:pPr>
            <a:r>
              <a:rPr lang="en-US" sz="3600" dirty="0" err="1"/>
              <a:t>Hebreos</a:t>
            </a:r>
            <a:r>
              <a:rPr lang="en-US" sz="3600" dirty="0"/>
              <a:t> 8  Un </a:t>
            </a:r>
            <a:r>
              <a:rPr lang="en-US" sz="3600" dirty="0" err="1"/>
              <a:t>mejor</a:t>
            </a:r>
            <a:r>
              <a:rPr lang="en-US" sz="3600" dirty="0"/>
              <a:t> </a:t>
            </a:r>
            <a:r>
              <a:rPr lang="en-US" sz="3600" dirty="0" err="1"/>
              <a:t>pacto</a:t>
            </a:r>
            <a:endParaRPr lang="en-US" sz="3600" dirty="0"/>
          </a:p>
        </p:txBody>
      </p:sp>
      <p:sp>
        <p:nvSpPr>
          <p:cNvPr id="3" name="Content Placeholder 2">
            <a:extLst>
              <a:ext uri="{FF2B5EF4-FFF2-40B4-BE49-F238E27FC236}">
                <a16:creationId xmlns:a16="http://schemas.microsoft.com/office/drawing/2014/main" id="{ECC67DCF-D6C4-422D-97CE-B653961BE732}"/>
              </a:ext>
            </a:extLst>
          </p:cNvPr>
          <p:cNvSpPr>
            <a:spLocks noGrp="1"/>
          </p:cNvSpPr>
          <p:nvPr>
            <p:ph idx="1"/>
          </p:nvPr>
        </p:nvSpPr>
        <p:spPr>
          <a:xfrm>
            <a:off x="1981200" y="1905000"/>
            <a:ext cx="8229600" cy="4191000"/>
          </a:xfrm>
        </p:spPr>
        <p:txBody>
          <a:bodyPr/>
          <a:lstStyle/>
          <a:p>
            <a:pPr marL="0" indent="0">
              <a:buNone/>
              <a:defRPr/>
            </a:pPr>
            <a:r>
              <a:rPr lang="en-US" b="1" dirty="0" err="1"/>
              <a:t>Hebreos</a:t>
            </a:r>
            <a:r>
              <a:rPr lang="en-US" b="1" dirty="0"/>
              <a:t> 8:5 </a:t>
            </a:r>
          </a:p>
          <a:p>
            <a:pPr marL="0" indent="0">
              <a:buNone/>
              <a:defRPr/>
            </a:pPr>
            <a:r>
              <a:rPr lang="en-US" b="1" dirty="0" err="1"/>
              <a:t>Una</a:t>
            </a:r>
            <a:r>
              <a:rPr lang="en-US" b="1" dirty="0"/>
              <a:t> </a:t>
            </a:r>
            <a:r>
              <a:rPr lang="en-US" b="1" dirty="0" err="1"/>
              <a:t>copia</a:t>
            </a:r>
            <a:r>
              <a:rPr lang="en-US" b="1" dirty="0"/>
              <a:t> (</a:t>
            </a:r>
            <a:r>
              <a:rPr lang="en-US" b="1" i="1" dirty="0" err="1"/>
              <a:t>hupodeigma</a:t>
            </a:r>
            <a:r>
              <a:rPr lang="en-US" b="1" i="1" dirty="0"/>
              <a:t> </a:t>
            </a:r>
            <a:r>
              <a:rPr lang="en-US" b="1" dirty="0" err="1"/>
              <a:t>plano-boceto</a:t>
            </a:r>
            <a:r>
              <a:rPr lang="en-US" b="1" dirty="0"/>
              <a:t>, diorama) </a:t>
            </a:r>
          </a:p>
          <a:p>
            <a:pPr marL="0" indent="0">
              <a:buNone/>
              <a:defRPr/>
            </a:pPr>
            <a:r>
              <a:rPr lang="en-US" b="1" dirty="0" err="1"/>
              <a:t>Una</a:t>
            </a:r>
            <a:r>
              <a:rPr lang="en-US" b="1" dirty="0"/>
              <a:t> </a:t>
            </a:r>
            <a:r>
              <a:rPr lang="en-US" b="1" dirty="0" err="1"/>
              <a:t>sombra</a:t>
            </a:r>
            <a:r>
              <a:rPr lang="en-US" b="1" dirty="0"/>
              <a:t> (</a:t>
            </a:r>
            <a:r>
              <a:rPr lang="en-US" b="1" i="1" dirty="0" err="1"/>
              <a:t>skia</a:t>
            </a:r>
            <a:r>
              <a:rPr lang="en-US" b="1" i="1" dirty="0"/>
              <a:t> </a:t>
            </a:r>
            <a:r>
              <a:rPr lang="en-US" b="1" dirty="0" err="1"/>
              <a:t>sombra</a:t>
            </a:r>
            <a:r>
              <a:rPr lang="en-US" b="1" dirty="0"/>
              <a:t>, </a:t>
            </a:r>
            <a:r>
              <a:rPr lang="en-US" b="1" dirty="0" err="1"/>
              <a:t>reflejo</a:t>
            </a:r>
            <a:r>
              <a:rPr lang="en-US" b="1" dirty="0"/>
              <a:t>, </a:t>
            </a:r>
            <a:r>
              <a:rPr lang="en-US" b="1" dirty="0" err="1"/>
              <a:t>silueta</a:t>
            </a:r>
            <a:r>
              <a:rPr lang="en-US" b="1" dirty="0"/>
              <a:t>)</a:t>
            </a:r>
          </a:p>
          <a:p>
            <a:pPr>
              <a:defRPr/>
            </a:pPr>
            <a:endParaRPr lang="en-US" sz="1400" b="1" dirty="0"/>
          </a:p>
          <a:p>
            <a:pPr marL="0" indent="0">
              <a:buNone/>
              <a:defRPr/>
            </a:pPr>
            <a:r>
              <a:rPr lang="en-US" b="1" dirty="0"/>
              <a:t>8:3  </a:t>
            </a:r>
            <a:r>
              <a:rPr lang="es-MX" b="1" dirty="0"/>
              <a:t>Mejores ofrendas y mejores sacrificios</a:t>
            </a:r>
            <a:endParaRPr lang="en-US" sz="1800" b="1" dirty="0"/>
          </a:p>
          <a:p>
            <a:pPr marL="0" indent="0">
              <a:buNone/>
              <a:defRPr/>
            </a:pPr>
            <a:r>
              <a:rPr lang="en-US" b="1" dirty="0"/>
              <a:t>8:5  </a:t>
            </a:r>
            <a:r>
              <a:rPr lang="en-US" b="1" dirty="0" err="1"/>
              <a:t>Sigue</a:t>
            </a:r>
            <a:r>
              <a:rPr lang="en-US" b="1" dirty="0"/>
              <a:t> el </a:t>
            </a:r>
            <a:r>
              <a:rPr lang="en-US" b="1" dirty="0" err="1"/>
              <a:t>patrón</a:t>
            </a:r>
            <a:r>
              <a:rPr lang="en-US" b="1" dirty="0"/>
              <a:t> </a:t>
            </a:r>
            <a:r>
              <a:rPr lang="en-US" b="1" dirty="0" err="1"/>
              <a:t>exacto</a:t>
            </a:r>
            <a:r>
              <a:rPr lang="en-US" b="1" dirty="0"/>
              <a:t>.</a:t>
            </a:r>
          </a:p>
          <a:p>
            <a:pPr>
              <a:defRPr/>
            </a:pPr>
            <a:endParaRPr lang="en-US" sz="800" b="1" dirty="0"/>
          </a:p>
          <a:p>
            <a:pPr>
              <a:defRPr/>
            </a:pPr>
            <a:endParaRPr lang="en-US" sz="2400" b="1" dirty="0"/>
          </a:p>
          <a:p>
            <a:pPr marL="0" indent="0">
              <a:buNone/>
              <a:defRPr/>
            </a:pPr>
            <a:endParaRPr lang="en-US" sz="2400" b="1" dirty="0"/>
          </a:p>
        </p:txBody>
      </p:sp>
    </p:spTree>
  </p:cSld>
  <p:clrMapOvr>
    <a:masterClrMapping/>
  </p:clrMapOvr>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7C0E813-E9AC-4606-9DFA-D9C24317423C}"/>
              </a:ext>
            </a:extLst>
          </p:cNvPr>
          <p:cNvSpPr>
            <a:spLocks noGrp="1"/>
          </p:cNvSpPr>
          <p:nvPr>
            <p:ph type="title"/>
          </p:nvPr>
        </p:nvSpPr>
        <p:spPr/>
        <p:txBody>
          <a:bodyPr/>
          <a:lstStyle/>
          <a:p>
            <a:pPr>
              <a:defRPr/>
            </a:pPr>
            <a:r>
              <a:rPr lang="en-US" sz="3600" dirty="0" err="1"/>
              <a:t>Hebreos</a:t>
            </a:r>
            <a:r>
              <a:rPr lang="en-US" sz="3600" dirty="0"/>
              <a:t> 8  Un </a:t>
            </a:r>
            <a:r>
              <a:rPr lang="en-US" sz="3600" dirty="0" err="1"/>
              <a:t>mejor</a:t>
            </a:r>
            <a:r>
              <a:rPr lang="en-US" sz="3600" dirty="0"/>
              <a:t> </a:t>
            </a:r>
            <a:r>
              <a:rPr lang="en-US" sz="3600" dirty="0" err="1"/>
              <a:t>pacto</a:t>
            </a:r>
            <a:endParaRPr lang="en-US" sz="3600" dirty="0"/>
          </a:p>
        </p:txBody>
      </p:sp>
      <p:sp>
        <p:nvSpPr>
          <p:cNvPr id="3" name="Content Placeholder 2">
            <a:extLst>
              <a:ext uri="{FF2B5EF4-FFF2-40B4-BE49-F238E27FC236}">
                <a16:creationId xmlns:a16="http://schemas.microsoft.com/office/drawing/2014/main" id="{6641EAE9-E5E3-481B-88CB-9A2E42443D1F}"/>
              </a:ext>
            </a:extLst>
          </p:cNvPr>
          <p:cNvSpPr>
            <a:spLocks noGrp="1"/>
          </p:cNvSpPr>
          <p:nvPr>
            <p:ph idx="1"/>
          </p:nvPr>
        </p:nvSpPr>
        <p:spPr>
          <a:xfrm>
            <a:off x="1981200" y="1676400"/>
            <a:ext cx="8229600" cy="4419600"/>
          </a:xfrm>
        </p:spPr>
        <p:txBody>
          <a:bodyPr/>
          <a:lstStyle/>
          <a:p>
            <a:pPr marL="0" indent="0">
              <a:buNone/>
              <a:defRPr/>
            </a:pPr>
            <a:r>
              <a:rPr lang="en-US" sz="2800" b="1" dirty="0" err="1"/>
              <a:t>Jeremías</a:t>
            </a:r>
            <a:r>
              <a:rPr lang="en-US" sz="2800" b="1" dirty="0"/>
              <a:t> 8:31-33</a:t>
            </a:r>
          </a:p>
          <a:p>
            <a:pPr marL="0" indent="0">
              <a:buNone/>
              <a:defRPr/>
            </a:pPr>
            <a:endParaRPr lang="en-US" sz="2800" b="1" dirty="0"/>
          </a:p>
          <a:p>
            <a:pPr marL="0" indent="0">
              <a:buNone/>
              <a:defRPr/>
            </a:pPr>
            <a:r>
              <a:rPr lang="en-US" sz="2800" b="1" dirty="0"/>
              <a:t>8:6  </a:t>
            </a:r>
            <a:r>
              <a:rPr lang="en-US" sz="2800" b="1" dirty="0" err="1"/>
              <a:t>Mejores</a:t>
            </a:r>
            <a:r>
              <a:rPr lang="en-US" sz="2800" b="1" dirty="0"/>
              <a:t> </a:t>
            </a:r>
            <a:r>
              <a:rPr lang="en-US" sz="2800" b="1" dirty="0" err="1"/>
              <a:t>promesas</a:t>
            </a:r>
            <a:endParaRPr lang="en-US" sz="2800" b="1" dirty="0"/>
          </a:p>
          <a:p>
            <a:pPr marL="0" indent="0">
              <a:buNone/>
              <a:defRPr/>
            </a:pPr>
            <a:r>
              <a:rPr lang="en-US" sz="2800" b="1" dirty="0"/>
              <a:t>8:9  </a:t>
            </a:r>
            <a:r>
              <a:rPr lang="es-MX" sz="2800" b="1" dirty="0"/>
              <a:t>Basado en la justicia de Jesús, no en la nuestra</a:t>
            </a:r>
            <a:r>
              <a:rPr lang="en-US" sz="2800" b="1" dirty="0"/>
              <a:t>.</a:t>
            </a:r>
          </a:p>
          <a:p>
            <a:pPr marL="0" indent="0">
              <a:buNone/>
              <a:defRPr/>
            </a:pPr>
            <a:r>
              <a:rPr lang="en-US" sz="2800" b="1" dirty="0"/>
              <a:t>8:10  </a:t>
            </a:r>
            <a:r>
              <a:rPr lang="es-MX" sz="2800" b="1" dirty="0"/>
              <a:t>Servimos porque queremos, no por obligación</a:t>
            </a:r>
            <a:r>
              <a:rPr lang="en-US" sz="2800" b="1" dirty="0"/>
              <a:t>.</a:t>
            </a:r>
          </a:p>
          <a:p>
            <a:pPr marL="0" indent="0">
              <a:buNone/>
              <a:defRPr/>
            </a:pPr>
            <a:r>
              <a:rPr lang="en-US" sz="2800" b="1" dirty="0"/>
              <a:t>8:10-11  </a:t>
            </a:r>
            <a:r>
              <a:rPr lang="es-MX" sz="2800" b="1" dirty="0"/>
              <a:t>Es una relación personal e íntima</a:t>
            </a:r>
            <a:r>
              <a:rPr lang="en-US" sz="2800" b="1" dirty="0"/>
              <a:t>.</a:t>
            </a:r>
          </a:p>
          <a:p>
            <a:pPr marL="0" indent="0">
              <a:buNone/>
              <a:defRPr/>
            </a:pPr>
            <a:r>
              <a:rPr lang="en-US" sz="2800" b="1" dirty="0"/>
              <a:t>8:12  </a:t>
            </a:r>
            <a:r>
              <a:rPr lang="en-US" sz="2800" b="1" dirty="0" err="1"/>
              <a:t>Perdón</a:t>
            </a:r>
            <a:r>
              <a:rPr lang="en-US" sz="2800" b="1" dirty="0"/>
              <a:t> real y </a:t>
            </a:r>
            <a:r>
              <a:rPr lang="en-US" sz="2800" b="1" dirty="0" err="1"/>
              <a:t>duradero</a:t>
            </a:r>
            <a:r>
              <a:rPr lang="en-US" sz="2800" b="1" dirty="0"/>
              <a:t>.</a:t>
            </a:r>
          </a:p>
          <a:p>
            <a:pPr>
              <a:defRPr/>
            </a:pPr>
            <a:endParaRPr lang="en-US" sz="800" b="1" dirty="0"/>
          </a:p>
          <a:p>
            <a:pPr>
              <a:defRPr/>
            </a:pPr>
            <a:endParaRPr lang="en-US" sz="2400" b="1" dirty="0"/>
          </a:p>
          <a:p>
            <a:pPr marL="0" indent="0">
              <a:buNone/>
              <a:defRPr/>
            </a:pPr>
            <a:endParaRPr lang="en-US" sz="2400" b="1" dirty="0"/>
          </a:p>
        </p:txBody>
      </p:sp>
    </p:spTree>
  </p:cSld>
  <p:clrMapOvr>
    <a:masterClrMapping/>
  </p:clrMapOvr>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5474" name="Rectangle 2">
            <a:extLst>
              <a:ext uri="{FF2B5EF4-FFF2-40B4-BE49-F238E27FC236}">
                <a16:creationId xmlns:a16="http://schemas.microsoft.com/office/drawing/2014/main" id="{00157C48-F8D0-472F-BA33-BD914B16A0DF}"/>
              </a:ext>
            </a:extLst>
          </p:cNvPr>
          <p:cNvSpPr>
            <a:spLocks noChangeArrowheads="1"/>
          </p:cNvSpPr>
          <p:nvPr/>
        </p:nvSpPr>
        <p:spPr bwMode="auto">
          <a:xfrm>
            <a:off x="1524001" y="132848"/>
            <a:ext cx="9147175" cy="538609"/>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spcBef>
                <a:spcPct val="20000"/>
              </a:spcBef>
              <a:buClr>
                <a:schemeClr val="hlink"/>
              </a:buClr>
              <a:buChar char="•"/>
              <a:tabLst>
                <a:tab pos="-571500" algn="l"/>
              </a:tabLst>
              <a:defRPr sz="3200">
                <a:solidFill>
                  <a:schemeClr val="tx1"/>
                </a:solidFill>
                <a:latin typeface="Garamond" panose="02020404030301010803" pitchFamily="18" charset="0"/>
              </a:defRPr>
            </a:lvl1pPr>
            <a:lvl2pPr marL="742950" indent="-285750">
              <a:spcBef>
                <a:spcPct val="20000"/>
              </a:spcBef>
              <a:buChar char="–"/>
              <a:tabLst>
                <a:tab pos="-57150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Lst>
              <a:defRPr sz="2400">
                <a:solidFill>
                  <a:schemeClr val="tx1"/>
                </a:solidFill>
                <a:latin typeface="Garamond" panose="02020404030301010803" pitchFamily="18" charset="0"/>
              </a:defRPr>
            </a:lvl3pPr>
            <a:lvl4pPr marL="1600200" indent="-228600">
              <a:spcBef>
                <a:spcPct val="20000"/>
              </a:spcBef>
              <a:buChar char="–"/>
              <a:tabLst>
                <a:tab pos="-57150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9pPr>
          </a:lstStyle>
          <a:p>
            <a:pPr algn="ctr" eaLnBrk="1" hangingPunct="1">
              <a:spcBef>
                <a:spcPct val="0"/>
              </a:spcBef>
              <a:buClrTx/>
              <a:buFontTx/>
              <a:buNone/>
            </a:pPr>
            <a:r>
              <a:rPr lang="es-MX" altLang="en-US" sz="1800" b="1" dirty="0">
                <a:solidFill>
                  <a:srgbClr val="FFFF00"/>
                </a:solidFill>
                <a:latin typeface="Book Antiqua" panose="02040602050305030304" pitchFamily="18" charset="0"/>
                <a:cs typeface="Times New Roman" panose="02020603050405020304" pitchFamily="18" charset="0"/>
              </a:rPr>
              <a:t>Tipo y </a:t>
            </a:r>
            <a:r>
              <a:rPr lang="es-MX" altLang="en-US" sz="1800" b="1" dirty="0" err="1">
                <a:solidFill>
                  <a:srgbClr val="FFFF00"/>
                </a:solidFill>
                <a:latin typeface="Book Antiqua" panose="02040602050305030304" pitchFamily="18" charset="0"/>
                <a:cs typeface="Times New Roman" panose="02020603050405020304" pitchFamily="18" charset="0"/>
              </a:rPr>
              <a:t>Antitipo</a:t>
            </a:r>
            <a:r>
              <a:rPr lang="es-MX" altLang="en-US" sz="1800" b="1" dirty="0">
                <a:solidFill>
                  <a:srgbClr val="FFFF00"/>
                </a:solidFill>
                <a:latin typeface="Book Antiqua" panose="02040602050305030304" pitchFamily="18" charset="0"/>
                <a:cs typeface="Times New Roman" panose="02020603050405020304" pitchFamily="18" charset="0"/>
              </a:rPr>
              <a:t> en el Primer y Segundo Pactos</a:t>
            </a:r>
            <a:r>
              <a:rPr lang="es-MX" altLang="en-US" sz="1100" dirty="0">
                <a:solidFill>
                  <a:srgbClr val="FFFF00"/>
                </a:solidFill>
                <a:latin typeface="Book Antiqua" panose="02040602050305030304" pitchFamily="18" charset="0"/>
                <a:cs typeface="Times New Roman" panose="02020603050405020304" pitchFamily="18" charset="0"/>
              </a:rPr>
              <a:t> </a:t>
            </a:r>
            <a:endParaRPr lang="es-MX" altLang="en-US" sz="1200" i="1" dirty="0">
              <a:solidFill>
                <a:srgbClr val="000000"/>
              </a:solidFill>
              <a:latin typeface="Book Antiqua" panose="02040602050305030304" pitchFamily="18" charset="0"/>
              <a:cs typeface="Times New Roman" panose="02020603050405020304" pitchFamily="18" charset="0"/>
            </a:endParaRPr>
          </a:p>
          <a:p>
            <a:pPr algn="just">
              <a:spcBef>
                <a:spcPct val="0"/>
              </a:spcBef>
              <a:buClrTx/>
              <a:buFontTx/>
              <a:buNone/>
            </a:pPr>
            <a:r>
              <a:rPr lang="es-MX" altLang="en-US" sz="1100" dirty="0">
                <a:solidFill>
                  <a:srgbClr val="FFFF00"/>
                </a:solidFill>
                <a:latin typeface="Book Antiqua" panose="02040602050305030304" pitchFamily="18" charset="0"/>
                <a:cs typeface="Times New Roman" panose="02020603050405020304" pitchFamily="18" charset="0"/>
              </a:rPr>
              <a:t> </a:t>
            </a:r>
            <a:endParaRPr lang="es-MX" altLang="en-US" sz="2400" dirty="0">
              <a:latin typeface="Times New Roman" panose="02020603050405020304" pitchFamily="18" charset="0"/>
            </a:endParaRPr>
          </a:p>
        </p:txBody>
      </p:sp>
      <p:grpSp>
        <p:nvGrpSpPr>
          <p:cNvPr id="105475" name="Group 3">
            <a:extLst>
              <a:ext uri="{FF2B5EF4-FFF2-40B4-BE49-F238E27FC236}">
                <a16:creationId xmlns:a16="http://schemas.microsoft.com/office/drawing/2014/main" id="{4A3E7E85-9B35-47CA-AFCE-B45BA6DBFE78}"/>
              </a:ext>
            </a:extLst>
          </p:cNvPr>
          <p:cNvGrpSpPr>
            <a:grpSpLocks/>
          </p:cNvGrpSpPr>
          <p:nvPr/>
        </p:nvGrpSpPr>
        <p:grpSpPr bwMode="auto">
          <a:xfrm>
            <a:off x="2668587" y="681492"/>
            <a:ext cx="6858000" cy="6400800"/>
            <a:chOff x="-3" y="631"/>
            <a:chExt cx="2726" cy="6069"/>
          </a:xfrm>
        </p:grpSpPr>
        <p:grpSp>
          <p:nvGrpSpPr>
            <p:cNvPr id="105477" name="Group 4">
              <a:extLst>
                <a:ext uri="{FF2B5EF4-FFF2-40B4-BE49-F238E27FC236}">
                  <a16:creationId xmlns:a16="http://schemas.microsoft.com/office/drawing/2014/main" id="{27F3951D-7E0D-4AAF-BDB9-3DC09D1956FD}"/>
                </a:ext>
              </a:extLst>
            </p:cNvPr>
            <p:cNvGrpSpPr>
              <a:grpSpLocks/>
            </p:cNvGrpSpPr>
            <p:nvPr/>
          </p:nvGrpSpPr>
          <p:grpSpPr bwMode="auto">
            <a:xfrm>
              <a:off x="0" y="634"/>
              <a:ext cx="2720" cy="6063"/>
              <a:chOff x="0" y="634"/>
              <a:chExt cx="2720" cy="6063"/>
            </a:xfrm>
          </p:grpSpPr>
          <p:grpSp>
            <p:nvGrpSpPr>
              <p:cNvPr id="105479" name="Group 5">
                <a:extLst>
                  <a:ext uri="{FF2B5EF4-FFF2-40B4-BE49-F238E27FC236}">
                    <a16:creationId xmlns:a16="http://schemas.microsoft.com/office/drawing/2014/main" id="{708CE4EB-7BB0-4D91-AD10-72E546DE7E41}"/>
                  </a:ext>
                </a:extLst>
              </p:cNvPr>
              <p:cNvGrpSpPr>
                <a:grpSpLocks/>
              </p:cNvGrpSpPr>
              <p:nvPr/>
            </p:nvGrpSpPr>
            <p:grpSpPr bwMode="auto">
              <a:xfrm>
                <a:off x="0" y="634"/>
                <a:ext cx="1360" cy="615"/>
                <a:chOff x="0" y="634"/>
                <a:chExt cx="1360" cy="615"/>
              </a:xfrm>
            </p:grpSpPr>
            <p:sp>
              <p:nvSpPr>
                <p:cNvPr id="105549" name="Rectangle 6">
                  <a:extLst>
                    <a:ext uri="{FF2B5EF4-FFF2-40B4-BE49-F238E27FC236}">
                      <a16:creationId xmlns:a16="http://schemas.microsoft.com/office/drawing/2014/main" id="{C809187D-80F3-46DF-A1B1-6293EE79123C}"/>
                    </a:ext>
                  </a:extLst>
                </p:cNvPr>
                <p:cNvSpPr>
                  <a:spLocks noChangeArrowheads="1"/>
                </p:cNvSpPr>
                <p:nvPr/>
              </p:nvSpPr>
              <p:spPr bwMode="auto">
                <a:xfrm>
                  <a:off x="43" y="634"/>
                  <a:ext cx="1274" cy="61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Lst>
                    <a:defRPr sz="3200">
                      <a:solidFill>
                        <a:schemeClr val="tx1"/>
                      </a:solidFill>
                      <a:latin typeface="Garamond" panose="02020404030301010803" pitchFamily="18" charset="0"/>
                    </a:defRPr>
                  </a:lvl1pPr>
                  <a:lvl2pPr marL="742950" indent="-285750">
                    <a:spcBef>
                      <a:spcPct val="20000"/>
                    </a:spcBef>
                    <a:buChar char="–"/>
                    <a:tabLst>
                      <a:tab pos="-57150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Lst>
                    <a:defRPr sz="2400">
                      <a:solidFill>
                        <a:schemeClr val="tx1"/>
                      </a:solidFill>
                      <a:latin typeface="Garamond" panose="02020404030301010803" pitchFamily="18" charset="0"/>
                    </a:defRPr>
                  </a:lvl3pPr>
                  <a:lvl4pPr marL="1600200" indent="-228600">
                    <a:spcBef>
                      <a:spcPct val="20000"/>
                    </a:spcBef>
                    <a:buChar char="–"/>
                    <a:tabLst>
                      <a:tab pos="-57150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9pPr>
                </a:lstStyle>
                <a:p>
                  <a:pPr algn="just" eaLnBrk="1" hangingPunct="1">
                    <a:spcBef>
                      <a:spcPct val="0"/>
                    </a:spcBef>
                    <a:buClrTx/>
                    <a:buFontTx/>
                    <a:buNone/>
                  </a:pPr>
                  <a:r>
                    <a:rPr lang="es-MX" altLang="en-US" sz="1600" b="1" dirty="0">
                      <a:solidFill>
                        <a:srgbClr val="FFFF00"/>
                      </a:solidFill>
                      <a:latin typeface="Book Antiqua" panose="02040602050305030304" pitchFamily="18" charset="0"/>
                      <a:cs typeface="Times New Roman" panose="02020603050405020304" pitchFamily="18" charset="0"/>
                    </a:rPr>
                    <a:t>Prefigura en la Ley de </a:t>
                  </a:r>
                  <a:r>
                    <a:rPr lang="es-MX" altLang="en-US" sz="1600" b="1" dirty="0" err="1">
                      <a:solidFill>
                        <a:srgbClr val="FFFF00"/>
                      </a:solidFill>
                      <a:latin typeface="Book Antiqua" panose="02040602050305030304" pitchFamily="18" charset="0"/>
                      <a:cs typeface="Times New Roman" panose="02020603050405020304" pitchFamily="18" charset="0"/>
                    </a:rPr>
                    <a:t>Moises</a:t>
                  </a:r>
                  <a:endParaRPr lang="es-MX" altLang="en-US" sz="1200" i="1" dirty="0">
                    <a:solidFill>
                      <a:srgbClr val="000000"/>
                    </a:solidFill>
                    <a:latin typeface="Book Antiqua" panose="02040602050305030304" pitchFamily="18" charset="0"/>
                    <a:cs typeface="Times New Roman" panose="02020603050405020304" pitchFamily="18" charset="0"/>
                  </a:endParaRPr>
                </a:p>
                <a:p>
                  <a:pPr algn="just">
                    <a:spcBef>
                      <a:spcPct val="0"/>
                    </a:spcBef>
                    <a:buClrTx/>
                    <a:buFontTx/>
                    <a:buNone/>
                  </a:pPr>
                  <a:endParaRPr lang="es-MX" altLang="en-US" sz="2400" dirty="0">
                    <a:latin typeface="Times New Roman" panose="02020603050405020304" pitchFamily="18" charset="0"/>
                  </a:endParaRPr>
                </a:p>
              </p:txBody>
            </p:sp>
            <p:sp>
              <p:nvSpPr>
                <p:cNvPr id="105550" name="Rectangle 7">
                  <a:extLst>
                    <a:ext uri="{FF2B5EF4-FFF2-40B4-BE49-F238E27FC236}">
                      <a16:creationId xmlns:a16="http://schemas.microsoft.com/office/drawing/2014/main" id="{B25C85DC-365D-4ED4-A164-10EC036F9234}"/>
                    </a:ext>
                  </a:extLst>
                </p:cNvPr>
                <p:cNvSpPr>
                  <a:spLocks noChangeArrowheads="1"/>
                </p:cNvSpPr>
                <p:nvPr/>
              </p:nvSpPr>
              <p:spPr bwMode="auto">
                <a:xfrm>
                  <a:off x="0" y="634"/>
                  <a:ext cx="1360" cy="615"/>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05480" name="Group 8">
                <a:extLst>
                  <a:ext uri="{FF2B5EF4-FFF2-40B4-BE49-F238E27FC236}">
                    <a16:creationId xmlns:a16="http://schemas.microsoft.com/office/drawing/2014/main" id="{835AAF79-D1EF-4F36-9259-D81952B7E5BD}"/>
                  </a:ext>
                </a:extLst>
              </p:cNvPr>
              <p:cNvGrpSpPr>
                <a:grpSpLocks/>
              </p:cNvGrpSpPr>
              <p:nvPr/>
            </p:nvGrpSpPr>
            <p:grpSpPr bwMode="auto">
              <a:xfrm>
                <a:off x="1360" y="634"/>
                <a:ext cx="1360" cy="615"/>
                <a:chOff x="1360" y="634"/>
                <a:chExt cx="1360" cy="615"/>
              </a:xfrm>
            </p:grpSpPr>
            <p:sp>
              <p:nvSpPr>
                <p:cNvPr id="105547" name="Rectangle 9">
                  <a:extLst>
                    <a:ext uri="{FF2B5EF4-FFF2-40B4-BE49-F238E27FC236}">
                      <a16:creationId xmlns:a16="http://schemas.microsoft.com/office/drawing/2014/main" id="{409FB703-2967-4C7C-880A-832A469CC554}"/>
                    </a:ext>
                  </a:extLst>
                </p:cNvPr>
                <p:cNvSpPr>
                  <a:spLocks noChangeArrowheads="1"/>
                </p:cNvSpPr>
                <p:nvPr/>
              </p:nvSpPr>
              <p:spPr bwMode="auto">
                <a:xfrm>
                  <a:off x="1403" y="634"/>
                  <a:ext cx="1274" cy="61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Lst>
                    <a:defRPr sz="3200">
                      <a:solidFill>
                        <a:schemeClr val="tx1"/>
                      </a:solidFill>
                      <a:latin typeface="Garamond" panose="02020404030301010803" pitchFamily="18" charset="0"/>
                    </a:defRPr>
                  </a:lvl1pPr>
                  <a:lvl2pPr marL="742950" indent="-285750">
                    <a:spcBef>
                      <a:spcPct val="20000"/>
                    </a:spcBef>
                    <a:buChar char="–"/>
                    <a:tabLst>
                      <a:tab pos="-57150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Lst>
                    <a:defRPr sz="2400">
                      <a:solidFill>
                        <a:schemeClr val="tx1"/>
                      </a:solidFill>
                      <a:latin typeface="Garamond" panose="02020404030301010803" pitchFamily="18" charset="0"/>
                    </a:defRPr>
                  </a:lvl3pPr>
                  <a:lvl4pPr marL="1600200" indent="-228600">
                    <a:spcBef>
                      <a:spcPct val="20000"/>
                    </a:spcBef>
                    <a:buChar char="–"/>
                    <a:tabLst>
                      <a:tab pos="-57150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9pPr>
                </a:lstStyle>
                <a:p>
                  <a:pPr algn="just" eaLnBrk="1" hangingPunct="1">
                    <a:spcBef>
                      <a:spcPct val="0"/>
                    </a:spcBef>
                    <a:buClrTx/>
                    <a:buFontTx/>
                    <a:buNone/>
                  </a:pPr>
                  <a:r>
                    <a:rPr lang="es-MX" altLang="en-US" sz="1600" b="1" dirty="0">
                      <a:solidFill>
                        <a:srgbClr val="FFFF00"/>
                      </a:solidFill>
                      <a:latin typeface="Book Antiqua" panose="02040602050305030304" pitchFamily="18" charset="0"/>
                      <a:cs typeface="Times New Roman" panose="02020603050405020304" pitchFamily="18" charset="0"/>
                    </a:rPr>
                    <a:t>Realización en la Ley de Cristo</a:t>
                  </a:r>
                  <a:endParaRPr lang="es-MX" altLang="en-US" sz="1600" b="1" i="1" dirty="0">
                    <a:solidFill>
                      <a:srgbClr val="000000"/>
                    </a:solidFill>
                    <a:latin typeface="Book Antiqua" panose="02040602050305030304" pitchFamily="18" charset="0"/>
                    <a:cs typeface="Times New Roman" panose="02020603050405020304" pitchFamily="18" charset="0"/>
                  </a:endParaRPr>
                </a:p>
                <a:p>
                  <a:pPr algn="just">
                    <a:spcBef>
                      <a:spcPct val="0"/>
                    </a:spcBef>
                    <a:buClrTx/>
                    <a:buFontTx/>
                    <a:buNone/>
                  </a:pPr>
                  <a:endParaRPr lang="es-MX" altLang="en-US" sz="1600" b="1" dirty="0">
                    <a:latin typeface="Times New Roman" panose="02020603050405020304" pitchFamily="18" charset="0"/>
                  </a:endParaRPr>
                </a:p>
              </p:txBody>
            </p:sp>
            <p:sp>
              <p:nvSpPr>
                <p:cNvPr id="105548" name="Rectangle 10">
                  <a:extLst>
                    <a:ext uri="{FF2B5EF4-FFF2-40B4-BE49-F238E27FC236}">
                      <a16:creationId xmlns:a16="http://schemas.microsoft.com/office/drawing/2014/main" id="{AE52E629-8BA7-4CF3-AA64-2DF1314672FB}"/>
                    </a:ext>
                  </a:extLst>
                </p:cNvPr>
                <p:cNvSpPr>
                  <a:spLocks noChangeArrowheads="1"/>
                </p:cNvSpPr>
                <p:nvPr/>
              </p:nvSpPr>
              <p:spPr bwMode="auto">
                <a:xfrm>
                  <a:off x="1360" y="634"/>
                  <a:ext cx="1360" cy="615"/>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05481" name="Group 11">
                <a:extLst>
                  <a:ext uri="{FF2B5EF4-FFF2-40B4-BE49-F238E27FC236}">
                    <a16:creationId xmlns:a16="http://schemas.microsoft.com/office/drawing/2014/main" id="{470C8FBE-CAEB-46F7-AA8C-07D28886204D}"/>
                  </a:ext>
                </a:extLst>
              </p:cNvPr>
              <p:cNvGrpSpPr>
                <a:grpSpLocks/>
              </p:cNvGrpSpPr>
              <p:nvPr/>
            </p:nvGrpSpPr>
            <p:grpSpPr bwMode="auto">
              <a:xfrm>
                <a:off x="0" y="1249"/>
                <a:ext cx="1360" cy="500"/>
                <a:chOff x="0" y="1249"/>
                <a:chExt cx="1360" cy="500"/>
              </a:xfrm>
            </p:grpSpPr>
            <p:sp>
              <p:nvSpPr>
                <p:cNvPr id="105545" name="Rectangle 12">
                  <a:extLst>
                    <a:ext uri="{FF2B5EF4-FFF2-40B4-BE49-F238E27FC236}">
                      <a16:creationId xmlns:a16="http://schemas.microsoft.com/office/drawing/2014/main" id="{1376DFCC-5212-49EE-A640-2FDD2939894C}"/>
                    </a:ext>
                  </a:extLst>
                </p:cNvPr>
                <p:cNvSpPr>
                  <a:spLocks noChangeArrowheads="1"/>
                </p:cNvSpPr>
                <p:nvPr/>
              </p:nvSpPr>
              <p:spPr bwMode="auto">
                <a:xfrm>
                  <a:off x="43" y="1249"/>
                  <a:ext cx="1274" cy="5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Lst>
                    <a:defRPr sz="3200">
                      <a:solidFill>
                        <a:schemeClr val="tx1"/>
                      </a:solidFill>
                      <a:latin typeface="Garamond" panose="02020404030301010803" pitchFamily="18" charset="0"/>
                    </a:defRPr>
                  </a:lvl1pPr>
                  <a:lvl2pPr marL="742950" indent="-285750">
                    <a:spcBef>
                      <a:spcPct val="20000"/>
                    </a:spcBef>
                    <a:buChar char="–"/>
                    <a:tabLst>
                      <a:tab pos="-57150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Lst>
                    <a:defRPr sz="2400">
                      <a:solidFill>
                        <a:schemeClr val="tx1"/>
                      </a:solidFill>
                      <a:latin typeface="Garamond" panose="02020404030301010803" pitchFamily="18" charset="0"/>
                    </a:defRPr>
                  </a:lvl3pPr>
                  <a:lvl4pPr marL="1600200" indent="-228600">
                    <a:spcBef>
                      <a:spcPct val="20000"/>
                    </a:spcBef>
                    <a:buChar char="–"/>
                    <a:tabLst>
                      <a:tab pos="-57150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9pPr>
                </a:lstStyle>
                <a:p>
                  <a:pPr eaLnBrk="1" hangingPunct="1">
                    <a:spcBef>
                      <a:spcPct val="0"/>
                    </a:spcBef>
                    <a:buClrTx/>
                    <a:buFontTx/>
                    <a:buNone/>
                  </a:pPr>
                  <a:r>
                    <a:rPr lang="es-MX" altLang="en-US" sz="1600" b="1" dirty="0">
                      <a:solidFill>
                        <a:srgbClr val="FFFF00"/>
                      </a:solidFill>
                      <a:latin typeface="Book Antiqua" panose="02040602050305030304" pitchFamily="18" charset="0"/>
                      <a:cs typeface="Times New Roman" panose="02020603050405020304" pitchFamily="18" charset="0"/>
                    </a:rPr>
                    <a:t>Se exige obediencia a las normas definidas físicamente.</a:t>
                  </a:r>
                  <a:endParaRPr lang="es-MX" altLang="en-US" sz="2400" dirty="0">
                    <a:latin typeface="Times New Roman" panose="02020603050405020304" pitchFamily="18" charset="0"/>
                  </a:endParaRPr>
                </a:p>
              </p:txBody>
            </p:sp>
            <p:sp>
              <p:nvSpPr>
                <p:cNvPr id="105546" name="Rectangle 13">
                  <a:extLst>
                    <a:ext uri="{FF2B5EF4-FFF2-40B4-BE49-F238E27FC236}">
                      <a16:creationId xmlns:a16="http://schemas.microsoft.com/office/drawing/2014/main" id="{C5D02DDB-CB45-4289-BFC8-937E73B686A8}"/>
                    </a:ext>
                  </a:extLst>
                </p:cNvPr>
                <p:cNvSpPr>
                  <a:spLocks noChangeArrowheads="1"/>
                </p:cNvSpPr>
                <p:nvPr/>
              </p:nvSpPr>
              <p:spPr bwMode="auto">
                <a:xfrm>
                  <a:off x="0" y="1249"/>
                  <a:ext cx="1360" cy="500"/>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05482" name="Group 14">
                <a:extLst>
                  <a:ext uri="{FF2B5EF4-FFF2-40B4-BE49-F238E27FC236}">
                    <a16:creationId xmlns:a16="http://schemas.microsoft.com/office/drawing/2014/main" id="{3E866069-407F-4AE3-A4E0-A57809E03236}"/>
                  </a:ext>
                </a:extLst>
              </p:cNvPr>
              <p:cNvGrpSpPr>
                <a:grpSpLocks/>
              </p:cNvGrpSpPr>
              <p:nvPr/>
            </p:nvGrpSpPr>
            <p:grpSpPr bwMode="auto">
              <a:xfrm>
                <a:off x="1360" y="1249"/>
                <a:ext cx="1360" cy="500"/>
                <a:chOff x="1360" y="1249"/>
                <a:chExt cx="1360" cy="500"/>
              </a:xfrm>
            </p:grpSpPr>
            <p:sp>
              <p:nvSpPr>
                <p:cNvPr id="105543" name="Rectangle 15">
                  <a:extLst>
                    <a:ext uri="{FF2B5EF4-FFF2-40B4-BE49-F238E27FC236}">
                      <a16:creationId xmlns:a16="http://schemas.microsoft.com/office/drawing/2014/main" id="{CB91DE6F-E2F4-4A6E-8A56-9AC3763E3E87}"/>
                    </a:ext>
                  </a:extLst>
                </p:cNvPr>
                <p:cNvSpPr>
                  <a:spLocks noChangeArrowheads="1"/>
                </p:cNvSpPr>
                <p:nvPr/>
              </p:nvSpPr>
              <p:spPr bwMode="auto">
                <a:xfrm>
                  <a:off x="1403" y="1249"/>
                  <a:ext cx="1274" cy="5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Lst>
                    <a:defRPr sz="3200">
                      <a:solidFill>
                        <a:schemeClr val="tx1"/>
                      </a:solidFill>
                      <a:latin typeface="Garamond" panose="02020404030301010803" pitchFamily="18" charset="0"/>
                    </a:defRPr>
                  </a:lvl1pPr>
                  <a:lvl2pPr marL="742950" indent="-285750">
                    <a:spcBef>
                      <a:spcPct val="20000"/>
                    </a:spcBef>
                    <a:buChar char="–"/>
                    <a:tabLst>
                      <a:tab pos="-57150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Lst>
                    <a:defRPr sz="2400">
                      <a:solidFill>
                        <a:schemeClr val="tx1"/>
                      </a:solidFill>
                      <a:latin typeface="Garamond" panose="02020404030301010803" pitchFamily="18" charset="0"/>
                    </a:defRPr>
                  </a:lvl3pPr>
                  <a:lvl4pPr marL="1600200" indent="-228600">
                    <a:spcBef>
                      <a:spcPct val="20000"/>
                    </a:spcBef>
                    <a:buChar char="–"/>
                    <a:tabLst>
                      <a:tab pos="-57150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9pPr>
                </a:lstStyle>
                <a:p>
                  <a:pPr eaLnBrk="1" hangingPunct="1">
                    <a:spcBef>
                      <a:spcPct val="0"/>
                    </a:spcBef>
                    <a:buClrTx/>
                    <a:buFontTx/>
                    <a:buNone/>
                  </a:pPr>
                  <a:r>
                    <a:rPr lang="es-MX" altLang="en-US" sz="1600" b="1" dirty="0">
                      <a:solidFill>
                        <a:srgbClr val="FFFF00"/>
                      </a:solidFill>
                      <a:latin typeface="Book Antiqua" panose="02040602050305030304" pitchFamily="18" charset="0"/>
                      <a:cs typeface="Times New Roman" panose="02020603050405020304" pitchFamily="18" charset="0"/>
                    </a:rPr>
                    <a:t>Se exige obediencia a los principios espirituales</a:t>
                  </a:r>
                  <a:r>
                    <a:rPr lang="es-MX" altLang="en-US" sz="1100" dirty="0">
                      <a:solidFill>
                        <a:srgbClr val="FFFF00"/>
                      </a:solidFill>
                      <a:latin typeface="Book Antiqua" panose="02040602050305030304" pitchFamily="18" charset="0"/>
                      <a:cs typeface="Times New Roman" panose="02020603050405020304" pitchFamily="18" charset="0"/>
                    </a:rPr>
                    <a:t>.</a:t>
                  </a:r>
                  <a:endParaRPr lang="es-MX" altLang="en-US" sz="1200" i="1" dirty="0">
                    <a:solidFill>
                      <a:srgbClr val="000000"/>
                    </a:solidFill>
                    <a:latin typeface="Book Antiqua" panose="02040602050305030304" pitchFamily="18" charset="0"/>
                    <a:cs typeface="Times New Roman" panose="02020603050405020304" pitchFamily="18" charset="0"/>
                  </a:endParaRPr>
                </a:p>
                <a:p>
                  <a:pPr>
                    <a:spcBef>
                      <a:spcPct val="0"/>
                    </a:spcBef>
                    <a:buClrTx/>
                    <a:buFontTx/>
                    <a:buNone/>
                  </a:pPr>
                  <a:endParaRPr lang="es-MX" altLang="en-US" sz="2400" dirty="0">
                    <a:latin typeface="Times New Roman" panose="02020603050405020304" pitchFamily="18" charset="0"/>
                  </a:endParaRPr>
                </a:p>
              </p:txBody>
            </p:sp>
            <p:sp>
              <p:nvSpPr>
                <p:cNvPr id="105544" name="Rectangle 16">
                  <a:extLst>
                    <a:ext uri="{FF2B5EF4-FFF2-40B4-BE49-F238E27FC236}">
                      <a16:creationId xmlns:a16="http://schemas.microsoft.com/office/drawing/2014/main" id="{42F829D1-0BCA-4F19-8C7B-5645284D00CF}"/>
                    </a:ext>
                  </a:extLst>
                </p:cNvPr>
                <p:cNvSpPr>
                  <a:spLocks noChangeArrowheads="1"/>
                </p:cNvSpPr>
                <p:nvPr/>
              </p:nvSpPr>
              <p:spPr bwMode="auto">
                <a:xfrm>
                  <a:off x="1360" y="1249"/>
                  <a:ext cx="1360" cy="500"/>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05483" name="Group 17">
                <a:extLst>
                  <a:ext uri="{FF2B5EF4-FFF2-40B4-BE49-F238E27FC236}">
                    <a16:creationId xmlns:a16="http://schemas.microsoft.com/office/drawing/2014/main" id="{21A06F5D-2054-4AA9-A6A9-1A4184331155}"/>
                  </a:ext>
                </a:extLst>
              </p:cNvPr>
              <p:cNvGrpSpPr>
                <a:grpSpLocks/>
              </p:cNvGrpSpPr>
              <p:nvPr/>
            </p:nvGrpSpPr>
            <p:grpSpPr bwMode="auto">
              <a:xfrm>
                <a:off x="0" y="1749"/>
                <a:ext cx="1360" cy="509"/>
                <a:chOff x="0" y="1749"/>
                <a:chExt cx="1360" cy="509"/>
              </a:xfrm>
            </p:grpSpPr>
            <p:sp>
              <p:nvSpPr>
                <p:cNvPr id="105541" name="Rectangle 18">
                  <a:extLst>
                    <a:ext uri="{FF2B5EF4-FFF2-40B4-BE49-F238E27FC236}">
                      <a16:creationId xmlns:a16="http://schemas.microsoft.com/office/drawing/2014/main" id="{4330EF8D-155B-48F9-A7DB-78A2339C3E3A}"/>
                    </a:ext>
                  </a:extLst>
                </p:cNvPr>
                <p:cNvSpPr>
                  <a:spLocks noChangeArrowheads="1"/>
                </p:cNvSpPr>
                <p:nvPr/>
              </p:nvSpPr>
              <p:spPr bwMode="auto">
                <a:xfrm>
                  <a:off x="43" y="1749"/>
                  <a:ext cx="1274" cy="509"/>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Lst>
                    <a:defRPr sz="3200">
                      <a:solidFill>
                        <a:schemeClr val="tx1"/>
                      </a:solidFill>
                      <a:latin typeface="Garamond" panose="02020404030301010803" pitchFamily="18" charset="0"/>
                    </a:defRPr>
                  </a:lvl1pPr>
                  <a:lvl2pPr marL="742950" indent="-285750">
                    <a:spcBef>
                      <a:spcPct val="20000"/>
                    </a:spcBef>
                    <a:buChar char="–"/>
                    <a:tabLst>
                      <a:tab pos="-57150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Lst>
                    <a:defRPr sz="2400">
                      <a:solidFill>
                        <a:schemeClr val="tx1"/>
                      </a:solidFill>
                      <a:latin typeface="Garamond" panose="02020404030301010803" pitchFamily="18" charset="0"/>
                    </a:defRPr>
                  </a:lvl3pPr>
                  <a:lvl4pPr marL="1600200" indent="-228600">
                    <a:spcBef>
                      <a:spcPct val="20000"/>
                    </a:spcBef>
                    <a:buChar char="–"/>
                    <a:tabLst>
                      <a:tab pos="-57150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9pPr>
                </a:lstStyle>
                <a:p>
                  <a:pPr algn="just" eaLnBrk="1" hangingPunct="1">
                    <a:spcBef>
                      <a:spcPct val="0"/>
                    </a:spcBef>
                    <a:buClrTx/>
                    <a:buFontTx/>
                    <a:buNone/>
                  </a:pPr>
                  <a:r>
                    <a:rPr lang="es-MX" altLang="en-US" sz="1600" b="1" dirty="0">
                      <a:solidFill>
                        <a:srgbClr val="FFFF00"/>
                      </a:solidFill>
                      <a:latin typeface="Book Antiqua" panose="02040602050305030304" pitchFamily="18" charset="0"/>
                      <a:cs typeface="Times New Roman" panose="02020603050405020304" pitchFamily="18" charset="0"/>
                    </a:rPr>
                    <a:t>Bendiciones físicas prometidas.</a:t>
                  </a:r>
                  <a:endParaRPr lang="es-MX" altLang="en-US" sz="1600" b="1" i="1" dirty="0">
                    <a:solidFill>
                      <a:srgbClr val="000000"/>
                    </a:solidFill>
                    <a:latin typeface="Book Antiqua" panose="02040602050305030304" pitchFamily="18" charset="0"/>
                    <a:cs typeface="Times New Roman" panose="02020603050405020304" pitchFamily="18" charset="0"/>
                  </a:endParaRPr>
                </a:p>
                <a:p>
                  <a:pPr algn="just">
                    <a:spcBef>
                      <a:spcPct val="0"/>
                    </a:spcBef>
                    <a:buClrTx/>
                    <a:buFontTx/>
                    <a:buNone/>
                  </a:pPr>
                  <a:r>
                    <a:rPr lang="es-MX" altLang="en-US" sz="1600" b="1" i="1" dirty="0">
                      <a:solidFill>
                        <a:srgbClr val="000000"/>
                      </a:solidFill>
                      <a:latin typeface="Book Antiqua" panose="02040602050305030304" pitchFamily="18" charset="0"/>
                      <a:cs typeface="Times New Roman" panose="02020603050405020304" pitchFamily="18" charset="0"/>
                    </a:rPr>
                    <a:t> </a:t>
                  </a:r>
                </a:p>
                <a:p>
                  <a:pPr algn="just">
                    <a:spcBef>
                      <a:spcPct val="0"/>
                    </a:spcBef>
                    <a:buClrTx/>
                    <a:buFontTx/>
                    <a:buNone/>
                  </a:pPr>
                  <a:endParaRPr lang="es-MX" altLang="en-US" sz="1600" b="1" dirty="0">
                    <a:latin typeface="Times New Roman" panose="02020603050405020304" pitchFamily="18" charset="0"/>
                  </a:endParaRPr>
                </a:p>
              </p:txBody>
            </p:sp>
            <p:sp>
              <p:nvSpPr>
                <p:cNvPr id="105542" name="Rectangle 19">
                  <a:extLst>
                    <a:ext uri="{FF2B5EF4-FFF2-40B4-BE49-F238E27FC236}">
                      <a16:creationId xmlns:a16="http://schemas.microsoft.com/office/drawing/2014/main" id="{E788CA80-5900-439D-976A-306145A15FBB}"/>
                    </a:ext>
                  </a:extLst>
                </p:cNvPr>
                <p:cNvSpPr>
                  <a:spLocks noChangeArrowheads="1"/>
                </p:cNvSpPr>
                <p:nvPr/>
              </p:nvSpPr>
              <p:spPr bwMode="auto">
                <a:xfrm>
                  <a:off x="0" y="1749"/>
                  <a:ext cx="1360" cy="509"/>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05484" name="Group 20">
                <a:extLst>
                  <a:ext uri="{FF2B5EF4-FFF2-40B4-BE49-F238E27FC236}">
                    <a16:creationId xmlns:a16="http://schemas.microsoft.com/office/drawing/2014/main" id="{0526A34F-280B-4E69-BCAD-E85425546370}"/>
                  </a:ext>
                </a:extLst>
              </p:cNvPr>
              <p:cNvGrpSpPr>
                <a:grpSpLocks/>
              </p:cNvGrpSpPr>
              <p:nvPr/>
            </p:nvGrpSpPr>
            <p:grpSpPr bwMode="auto">
              <a:xfrm>
                <a:off x="1360" y="1749"/>
                <a:ext cx="1360" cy="509"/>
                <a:chOff x="1360" y="1749"/>
                <a:chExt cx="1360" cy="509"/>
              </a:xfrm>
            </p:grpSpPr>
            <p:sp>
              <p:nvSpPr>
                <p:cNvPr id="105539" name="Rectangle 21">
                  <a:extLst>
                    <a:ext uri="{FF2B5EF4-FFF2-40B4-BE49-F238E27FC236}">
                      <a16:creationId xmlns:a16="http://schemas.microsoft.com/office/drawing/2014/main" id="{5EF7FD79-BBA0-49EC-AB8E-32BF5D39C7D3}"/>
                    </a:ext>
                  </a:extLst>
                </p:cNvPr>
                <p:cNvSpPr>
                  <a:spLocks noChangeArrowheads="1"/>
                </p:cNvSpPr>
                <p:nvPr/>
              </p:nvSpPr>
              <p:spPr bwMode="auto">
                <a:xfrm>
                  <a:off x="1403" y="1749"/>
                  <a:ext cx="1274" cy="509"/>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Lst>
                    <a:defRPr sz="3200">
                      <a:solidFill>
                        <a:schemeClr val="tx1"/>
                      </a:solidFill>
                      <a:latin typeface="Garamond" panose="02020404030301010803" pitchFamily="18" charset="0"/>
                    </a:defRPr>
                  </a:lvl1pPr>
                  <a:lvl2pPr marL="742950" indent="-285750">
                    <a:spcBef>
                      <a:spcPct val="20000"/>
                    </a:spcBef>
                    <a:buChar char="–"/>
                    <a:tabLst>
                      <a:tab pos="-57150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Lst>
                    <a:defRPr sz="2400">
                      <a:solidFill>
                        <a:schemeClr val="tx1"/>
                      </a:solidFill>
                      <a:latin typeface="Garamond" panose="02020404030301010803" pitchFamily="18" charset="0"/>
                    </a:defRPr>
                  </a:lvl3pPr>
                  <a:lvl4pPr marL="1600200" indent="-228600">
                    <a:spcBef>
                      <a:spcPct val="20000"/>
                    </a:spcBef>
                    <a:buChar char="–"/>
                    <a:tabLst>
                      <a:tab pos="-57150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9pPr>
                </a:lstStyle>
                <a:p>
                  <a:pPr algn="just" eaLnBrk="1" hangingPunct="1">
                    <a:spcBef>
                      <a:spcPct val="0"/>
                    </a:spcBef>
                    <a:buClrTx/>
                    <a:buFontTx/>
                    <a:buNone/>
                  </a:pPr>
                  <a:r>
                    <a:rPr lang="es-MX" altLang="en-US" sz="1600" b="1" dirty="0">
                      <a:solidFill>
                        <a:srgbClr val="FFFF00"/>
                      </a:solidFill>
                      <a:latin typeface="Book Antiqua" panose="02040602050305030304" pitchFamily="18" charset="0"/>
                      <a:cs typeface="Times New Roman" panose="02020603050405020304" pitchFamily="18" charset="0"/>
                    </a:rPr>
                    <a:t>Bendiciones espirituales prometidas.</a:t>
                  </a:r>
                  <a:endParaRPr lang="es-MX" altLang="en-US" sz="2400" dirty="0">
                    <a:latin typeface="Times New Roman" panose="02020603050405020304" pitchFamily="18" charset="0"/>
                  </a:endParaRPr>
                </a:p>
              </p:txBody>
            </p:sp>
            <p:sp>
              <p:nvSpPr>
                <p:cNvPr id="105540" name="Rectangle 22">
                  <a:extLst>
                    <a:ext uri="{FF2B5EF4-FFF2-40B4-BE49-F238E27FC236}">
                      <a16:creationId xmlns:a16="http://schemas.microsoft.com/office/drawing/2014/main" id="{34EBB0CD-17D1-4113-AB7D-5B23A406A2AB}"/>
                    </a:ext>
                  </a:extLst>
                </p:cNvPr>
                <p:cNvSpPr>
                  <a:spLocks noChangeArrowheads="1"/>
                </p:cNvSpPr>
                <p:nvPr/>
              </p:nvSpPr>
              <p:spPr bwMode="auto">
                <a:xfrm>
                  <a:off x="1360" y="1749"/>
                  <a:ext cx="1360" cy="509"/>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05485" name="Group 23">
                <a:extLst>
                  <a:ext uri="{FF2B5EF4-FFF2-40B4-BE49-F238E27FC236}">
                    <a16:creationId xmlns:a16="http://schemas.microsoft.com/office/drawing/2014/main" id="{A5D81F0E-5D25-4484-BF55-1F1012B478B4}"/>
                  </a:ext>
                </a:extLst>
              </p:cNvPr>
              <p:cNvGrpSpPr>
                <a:grpSpLocks/>
              </p:cNvGrpSpPr>
              <p:nvPr/>
            </p:nvGrpSpPr>
            <p:grpSpPr bwMode="auto">
              <a:xfrm>
                <a:off x="0" y="2258"/>
                <a:ext cx="1360" cy="509"/>
                <a:chOff x="0" y="2258"/>
                <a:chExt cx="1360" cy="509"/>
              </a:xfrm>
            </p:grpSpPr>
            <p:sp>
              <p:nvSpPr>
                <p:cNvPr id="105537" name="Rectangle 24">
                  <a:extLst>
                    <a:ext uri="{FF2B5EF4-FFF2-40B4-BE49-F238E27FC236}">
                      <a16:creationId xmlns:a16="http://schemas.microsoft.com/office/drawing/2014/main" id="{E830E674-5607-4D0A-9E86-DA23E1D2C964}"/>
                    </a:ext>
                  </a:extLst>
                </p:cNvPr>
                <p:cNvSpPr>
                  <a:spLocks noChangeArrowheads="1"/>
                </p:cNvSpPr>
                <p:nvPr/>
              </p:nvSpPr>
              <p:spPr bwMode="auto">
                <a:xfrm>
                  <a:off x="43" y="2258"/>
                  <a:ext cx="1274" cy="509"/>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Lst>
                    <a:defRPr sz="3200">
                      <a:solidFill>
                        <a:schemeClr val="tx1"/>
                      </a:solidFill>
                      <a:latin typeface="Garamond" panose="02020404030301010803" pitchFamily="18" charset="0"/>
                    </a:defRPr>
                  </a:lvl1pPr>
                  <a:lvl2pPr marL="742950" indent="-285750">
                    <a:spcBef>
                      <a:spcPct val="20000"/>
                    </a:spcBef>
                    <a:buChar char="–"/>
                    <a:tabLst>
                      <a:tab pos="-57150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Lst>
                    <a:defRPr sz="2400">
                      <a:solidFill>
                        <a:schemeClr val="tx1"/>
                      </a:solidFill>
                      <a:latin typeface="Garamond" panose="02020404030301010803" pitchFamily="18" charset="0"/>
                    </a:defRPr>
                  </a:lvl3pPr>
                  <a:lvl4pPr marL="1600200" indent="-228600">
                    <a:spcBef>
                      <a:spcPct val="20000"/>
                    </a:spcBef>
                    <a:buChar char="–"/>
                    <a:tabLst>
                      <a:tab pos="-57150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9pPr>
                </a:lstStyle>
                <a:p>
                  <a:pPr algn="just" eaLnBrk="1" hangingPunct="1">
                    <a:spcBef>
                      <a:spcPct val="0"/>
                    </a:spcBef>
                    <a:buClrTx/>
                    <a:buFontTx/>
                    <a:buNone/>
                  </a:pPr>
                  <a:r>
                    <a:rPr lang="es-MX" altLang="en-US" sz="1600" b="1" dirty="0">
                      <a:solidFill>
                        <a:srgbClr val="FFFF00"/>
                      </a:solidFill>
                      <a:latin typeface="Book Antiqua" panose="02040602050305030304" pitchFamily="18" charset="0"/>
                      <a:cs typeface="Times New Roman" panose="02020603050405020304" pitchFamily="18" charset="0"/>
                    </a:rPr>
                    <a:t>Impureza ceremonial.</a:t>
                  </a:r>
                  <a:endParaRPr lang="es-MX" altLang="en-US" sz="1600" b="1" i="1" dirty="0">
                    <a:solidFill>
                      <a:srgbClr val="000000"/>
                    </a:solidFill>
                    <a:latin typeface="Book Antiqua" panose="02040602050305030304" pitchFamily="18" charset="0"/>
                    <a:cs typeface="Times New Roman" panose="02020603050405020304" pitchFamily="18" charset="0"/>
                  </a:endParaRPr>
                </a:p>
                <a:p>
                  <a:pPr algn="just">
                    <a:spcBef>
                      <a:spcPct val="0"/>
                    </a:spcBef>
                    <a:buClrTx/>
                    <a:buFontTx/>
                    <a:buNone/>
                  </a:pPr>
                  <a:r>
                    <a:rPr lang="es-MX" altLang="en-US" sz="1200" i="1" dirty="0">
                      <a:solidFill>
                        <a:srgbClr val="000000"/>
                      </a:solidFill>
                      <a:latin typeface="Book Antiqua" panose="02040602050305030304" pitchFamily="18" charset="0"/>
                      <a:cs typeface="Times New Roman" panose="02020603050405020304" pitchFamily="18" charset="0"/>
                    </a:rPr>
                    <a:t> </a:t>
                  </a:r>
                </a:p>
                <a:p>
                  <a:pPr algn="just">
                    <a:spcBef>
                      <a:spcPct val="0"/>
                    </a:spcBef>
                    <a:buClrTx/>
                    <a:buFontTx/>
                    <a:buNone/>
                  </a:pPr>
                  <a:endParaRPr lang="es-MX" altLang="en-US" sz="2400" dirty="0">
                    <a:latin typeface="Times New Roman" panose="02020603050405020304" pitchFamily="18" charset="0"/>
                  </a:endParaRPr>
                </a:p>
              </p:txBody>
            </p:sp>
            <p:sp>
              <p:nvSpPr>
                <p:cNvPr id="105538" name="Rectangle 25">
                  <a:extLst>
                    <a:ext uri="{FF2B5EF4-FFF2-40B4-BE49-F238E27FC236}">
                      <a16:creationId xmlns:a16="http://schemas.microsoft.com/office/drawing/2014/main" id="{E227AF26-3BA4-47F7-8E5C-B7C7E8DBBD6F}"/>
                    </a:ext>
                  </a:extLst>
                </p:cNvPr>
                <p:cNvSpPr>
                  <a:spLocks noChangeArrowheads="1"/>
                </p:cNvSpPr>
                <p:nvPr/>
              </p:nvSpPr>
              <p:spPr bwMode="auto">
                <a:xfrm>
                  <a:off x="0" y="2258"/>
                  <a:ext cx="1360" cy="509"/>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05486" name="Group 26">
                <a:extLst>
                  <a:ext uri="{FF2B5EF4-FFF2-40B4-BE49-F238E27FC236}">
                    <a16:creationId xmlns:a16="http://schemas.microsoft.com/office/drawing/2014/main" id="{7EB47523-48DC-4D22-8142-9B258F349AC4}"/>
                  </a:ext>
                </a:extLst>
              </p:cNvPr>
              <p:cNvGrpSpPr>
                <a:grpSpLocks/>
              </p:cNvGrpSpPr>
              <p:nvPr/>
            </p:nvGrpSpPr>
            <p:grpSpPr bwMode="auto">
              <a:xfrm>
                <a:off x="1360" y="2258"/>
                <a:ext cx="1360" cy="509"/>
                <a:chOff x="1360" y="2258"/>
                <a:chExt cx="1360" cy="509"/>
              </a:xfrm>
            </p:grpSpPr>
            <p:sp>
              <p:nvSpPr>
                <p:cNvPr id="105535" name="Rectangle 27">
                  <a:extLst>
                    <a:ext uri="{FF2B5EF4-FFF2-40B4-BE49-F238E27FC236}">
                      <a16:creationId xmlns:a16="http://schemas.microsoft.com/office/drawing/2014/main" id="{C1682A3A-E921-4D63-AC18-471DB7AD2D66}"/>
                    </a:ext>
                  </a:extLst>
                </p:cNvPr>
                <p:cNvSpPr>
                  <a:spLocks noChangeArrowheads="1"/>
                </p:cNvSpPr>
                <p:nvPr/>
              </p:nvSpPr>
              <p:spPr bwMode="auto">
                <a:xfrm>
                  <a:off x="1403" y="2258"/>
                  <a:ext cx="1274" cy="509"/>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Lst>
                    <a:defRPr sz="3200">
                      <a:solidFill>
                        <a:schemeClr val="tx1"/>
                      </a:solidFill>
                      <a:latin typeface="Garamond" panose="02020404030301010803" pitchFamily="18" charset="0"/>
                    </a:defRPr>
                  </a:lvl1pPr>
                  <a:lvl2pPr marL="742950" indent="-285750">
                    <a:spcBef>
                      <a:spcPct val="20000"/>
                    </a:spcBef>
                    <a:buChar char="–"/>
                    <a:tabLst>
                      <a:tab pos="-57150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Lst>
                    <a:defRPr sz="2400">
                      <a:solidFill>
                        <a:schemeClr val="tx1"/>
                      </a:solidFill>
                      <a:latin typeface="Garamond" panose="02020404030301010803" pitchFamily="18" charset="0"/>
                    </a:defRPr>
                  </a:lvl3pPr>
                  <a:lvl4pPr marL="1600200" indent="-228600">
                    <a:spcBef>
                      <a:spcPct val="20000"/>
                    </a:spcBef>
                    <a:buChar char="–"/>
                    <a:tabLst>
                      <a:tab pos="-57150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9pPr>
                </a:lstStyle>
                <a:p>
                  <a:pPr algn="just" eaLnBrk="1" hangingPunct="1">
                    <a:spcBef>
                      <a:spcPct val="0"/>
                    </a:spcBef>
                    <a:buClrTx/>
                    <a:buFontTx/>
                    <a:buNone/>
                  </a:pPr>
                  <a:r>
                    <a:rPr lang="es-MX" altLang="en-US" sz="1600" b="1" dirty="0">
                      <a:solidFill>
                        <a:srgbClr val="FFFF00"/>
                      </a:solidFill>
                      <a:latin typeface="Book Antiqua" panose="02040602050305030304" pitchFamily="18" charset="0"/>
                      <a:cs typeface="Times New Roman" panose="02020603050405020304" pitchFamily="18" charset="0"/>
                    </a:rPr>
                    <a:t>El pecado y la separación de Dios.</a:t>
                  </a:r>
                  <a:endParaRPr lang="es-MX" altLang="en-US" sz="1600" b="1" dirty="0">
                    <a:latin typeface="Times New Roman" panose="02020603050405020304" pitchFamily="18" charset="0"/>
                  </a:endParaRPr>
                </a:p>
              </p:txBody>
            </p:sp>
            <p:sp>
              <p:nvSpPr>
                <p:cNvPr id="105536" name="Rectangle 28">
                  <a:extLst>
                    <a:ext uri="{FF2B5EF4-FFF2-40B4-BE49-F238E27FC236}">
                      <a16:creationId xmlns:a16="http://schemas.microsoft.com/office/drawing/2014/main" id="{0398BEB0-A5E8-48A1-B820-6055E04EBCF1}"/>
                    </a:ext>
                  </a:extLst>
                </p:cNvPr>
                <p:cNvSpPr>
                  <a:spLocks noChangeArrowheads="1"/>
                </p:cNvSpPr>
                <p:nvPr/>
              </p:nvSpPr>
              <p:spPr bwMode="auto">
                <a:xfrm>
                  <a:off x="1360" y="2258"/>
                  <a:ext cx="1360" cy="509"/>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05487" name="Group 29">
                <a:extLst>
                  <a:ext uri="{FF2B5EF4-FFF2-40B4-BE49-F238E27FC236}">
                    <a16:creationId xmlns:a16="http://schemas.microsoft.com/office/drawing/2014/main" id="{3BE87E27-4A10-4A61-988D-E7A9E96D6CE0}"/>
                  </a:ext>
                </a:extLst>
              </p:cNvPr>
              <p:cNvGrpSpPr>
                <a:grpSpLocks/>
              </p:cNvGrpSpPr>
              <p:nvPr/>
            </p:nvGrpSpPr>
            <p:grpSpPr bwMode="auto">
              <a:xfrm>
                <a:off x="0" y="2767"/>
                <a:ext cx="1360" cy="500"/>
                <a:chOff x="0" y="2767"/>
                <a:chExt cx="1360" cy="500"/>
              </a:xfrm>
            </p:grpSpPr>
            <p:sp>
              <p:nvSpPr>
                <p:cNvPr id="105533" name="Rectangle 30">
                  <a:extLst>
                    <a:ext uri="{FF2B5EF4-FFF2-40B4-BE49-F238E27FC236}">
                      <a16:creationId xmlns:a16="http://schemas.microsoft.com/office/drawing/2014/main" id="{F3981DAE-2815-414B-9EF6-8B12AD7659BC}"/>
                    </a:ext>
                  </a:extLst>
                </p:cNvPr>
                <p:cNvSpPr>
                  <a:spLocks noChangeArrowheads="1"/>
                </p:cNvSpPr>
                <p:nvPr/>
              </p:nvSpPr>
              <p:spPr bwMode="auto">
                <a:xfrm>
                  <a:off x="43" y="2767"/>
                  <a:ext cx="1274" cy="5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Lst>
                    <a:defRPr sz="3200">
                      <a:solidFill>
                        <a:schemeClr val="tx1"/>
                      </a:solidFill>
                      <a:latin typeface="Garamond" panose="02020404030301010803" pitchFamily="18" charset="0"/>
                    </a:defRPr>
                  </a:lvl1pPr>
                  <a:lvl2pPr marL="742950" indent="-285750">
                    <a:spcBef>
                      <a:spcPct val="20000"/>
                    </a:spcBef>
                    <a:buChar char="–"/>
                    <a:tabLst>
                      <a:tab pos="-57150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Lst>
                    <a:defRPr sz="2400">
                      <a:solidFill>
                        <a:schemeClr val="tx1"/>
                      </a:solidFill>
                      <a:latin typeface="Garamond" panose="02020404030301010803" pitchFamily="18" charset="0"/>
                    </a:defRPr>
                  </a:lvl3pPr>
                  <a:lvl4pPr marL="1600200" indent="-228600">
                    <a:spcBef>
                      <a:spcPct val="20000"/>
                    </a:spcBef>
                    <a:buChar char="–"/>
                    <a:tabLst>
                      <a:tab pos="-57150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9pPr>
                </a:lstStyle>
                <a:p>
                  <a:pPr algn="just" eaLnBrk="1" hangingPunct="1">
                    <a:spcBef>
                      <a:spcPct val="0"/>
                    </a:spcBef>
                    <a:buClrTx/>
                    <a:buFontTx/>
                    <a:buNone/>
                  </a:pPr>
                  <a:r>
                    <a:rPr lang="es-MX" altLang="en-US" sz="1600" b="1" dirty="0">
                      <a:solidFill>
                        <a:srgbClr val="FFFF00"/>
                      </a:solidFill>
                      <a:latin typeface="Book Antiqua" panose="02040602050305030304" pitchFamily="18" charset="0"/>
                      <a:cs typeface="Times New Roman" panose="02020603050405020304" pitchFamily="18" charset="0"/>
                    </a:rPr>
                    <a:t>El sacrificio tiende un puente entre la ley y el esfuerzo.</a:t>
                  </a:r>
                  <a:endParaRPr lang="es-MX" altLang="en-US" sz="1600" b="1" dirty="0">
                    <a:latin typeface="Times New Roman" panose="02020603050405020304" pitchFamily="18" charset="0"/>
                  </a:endParaRPr>
                </a:p>
              </p:txBody>
            </p:sp>
            <p:sp>
              <p:nvSpPr>
                <p:cNvPr id="105534" name="Rectangle 31">
                  <a:extLst>
                    <a:ext uri="{FF2B5EF4-FFF2-40B4-BE49-F238E27FC236}">
                      <a16:creationId xmlns:a16="http://schemas.microsoft.com/office/drawing/2014/main" id="{B5E18405-B53A-41ED-B8BD-6915B8F06632}"/>
                    </a:ext>
                  </a:extLst>
                </p:cNvPr>
                <p:cNvSpPr>
                  <a:spLocks noChangeArrowheads="1"/>
                </p:cNvSpPr>
                <p:nvPr/>
              </p:nvSpPr>
              <p:spPr bwMode="auto">
                <a:xfrm>
                  <a:off x="0" y="2767"/>
                  <a:ext cx="1360" cy="500"/>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05488" name="Group 32">
                <a:extLst>
                  <a:ext uri="{FF2B5EF4-FFF2-40B4-BE49-F238E27FC236}">
                    <a16:creationId xmlns:a16="http://schemas.microsoft.com/office/drawing/2014/main" id="{64CCB246-C80F-4181-A7D3-A02C7DFB69C1}"/>
                  </a:ext>
                </a:extLst>
              </p:cNvPr>
              <p:cNvGrpSpPr>
                <a:grpSpLocks/>
              </p:cNvGrpSpPr>
              <p:nvPr/>
            </p:nvGrpSpPr>
            <p:grpSpPr bwMode="auto">
              <a:xfrm>
                <a:off x="1360" y="2767"/>
                <a:ext cx="1360" cy="500"/>
                <a:chOff x="1360" y="2767"/>
                <a:chExt cx="1360" cy="500"/>
              </a:xfrm>
            </p:grpSpPr>
            <p:sp>
              <p:nvSpPr>
                <p:cNvPr id="105531" name="Rectangle 33">
                  <a:extLst>
                    <a:ext uri="{FF2B5EF4-FFF2-40B4-BE49-F238E27FC236}">
                      <a16:creationId xmlns:a16="http://schemas.microsoft.com/office/drawing/2014/main" id="{AEC104A8-5D89-44EE-95DC-FE967A21C4A0}"/>
                    </a:ext>
                  </a:extLst>
                </p:cNvPr>
                <p:cNvSpPr>
                  <a:spLocks noChangeArrowheads="1"/>
                </p:cNvSpPr>
                <p:nvPr/>
              </p:nvSpPr>
              <p:spPr bwMode="auto">
                <a:xfrm>
                  <a:off x="1403" y="2767"/>
                  <a:ext cx="1274" cy="5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Lst>
                    <a:defRPr sz="3200">
                      <a:solidFill>
                        <a:schemeClr val="tx1"/>
                      </a:solidFill>
                      <a:latin typeface="Garamond" panose="02020404030301010803" pitchFamily="18" charset="0"/>
                    </a:defRPr>
                  </a:lvl1pPr>
                  <a:lvl2pPr marL="742950" indent="-285750">
                    <a:spcBef>
                      <a:spcPct val="20000"/>
                    </a:spcBef>
                    <a:buChar char="–"/>
                    <a:tabLst>
                      <a:tab pos="-57150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Lst>
                    <a:defRPr sz="2400">
                      <a:solidFill>
                        <a:schemeClr val="tx1"/>
                      </a:solidFill>
                      <a:latin typeface="Garamond" panose="02020404030301010803" pitchFamily="18" charset="0"/>
                    </a:defRPr>
                  </a:lvl3pPr>
                  <a:lvl4pPr marL="1600200" indent="-228600">
                    <a:spcBef>
                      <a:spcPct val="20000"/>
                    </a:spcBef>
                    <a:buChar char="–"/>
                    <a:tabLst>
                      <a:tab pos="-57150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9pPr>
                </a:lstStyle>
                <a:p>
                  <a:pPr algn="just" eaLnBrk="1" hangingPunct="1">
                    <a:spcBef>
                      <a:spcPct val="0"/>
                    </a:spcBef>
                    <a:buClrTx/>
                    <a:buFontTx/>
                    <a:buNone/>
                  </a:pPr>
                  <a:r>
                    <a:rPr lang="es-MX" altLang="en-US" sz="1600" b="1" dirty="0">
                      <a:solidFill>
                        <a:srgbClr val="FFFF00"/>
                      </a:solidFill>
                      <a:latin typeface="Book Antiqua" panose="02040602050305030304" pitchFamily="18" charset="0"/>
                      <a:cs typeface="Times New Roman" panose="02020603050405020304" pitchFamily="18" charset="0"/>
                    </a:rPr>
                    <a:t>El sacrificio tiende un puente entre la ley y el esfuerzo.</a:t>
                  </a:r>
                  <a:endParaRPr lang="es-MX" altLang="en-US" sz="2400" dirty="0">
                    <a:latin typeface="Times New Roman" panose="02020603050405020304" pitchFamily="18" charset="0"/>
                  </a:endParaRPr>
                </a:p>
              </p:txBody>
            </p:sp>
            <p:sp>
              <p:nvSpPr>
                <p:cNvPr id="105532" name="Rectangle 34">
                  <a:extLst>
                    <a:ext uri="{FF2B5EF4-FFF2-40B4-BE49-F238E27FC236}">
                      <a16:creationId xmlns:a16="http://schemas.microsoft.com/office/drawing/2014/main" id="{B52F19C3-A4CA-4836-B23E-8DEF38E18B8A}"/>
                    </a:ext>
                  </a:extLst>
                </p:cNvPr>
                <p:cNvSpPr>
                  <a:spLocks noChangeArrowheads="1"/>
                </p:cNvSpPr>
                <p:nvPr/>
              </p:nvSpPr>
              <p:spPr bwMode="auto">
                <a:xfrm>
                  <a:off x="1360" y="2767"/>
                  <a:ext cx="1360" cy="500"/>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05489" name="Group 35">
                <a:extLst>
                  <a:ext uri="{FF2B5EF4-FFF2-40B4-BE49-F238E27FC236}">
                    <a16:creationId xmlns:a16="http://schemas.microsoft.com/office/drawing/2014/main" id="{24E0D692-B206-40A0-A41B-2E5BA6099632}"/>
                  </a:ext>
                </a:extLst>
              </p:cNvPr>
              <p:cNvGrpSpPr>
                <a:grpSpLocks/>
              </p:cNvGrpSpPr>
              <p:nvPr/>
            </p:nvGrpSpPr>
            <p:grpSpPr bwMode="auto">
              <a:xfrm>
                <a:off x="0" y="3267"/>
                <a:ext cx="1360" cy="500"/>
                <a:chOff x="0" y="3267"/>
                <a:chExt cx="1360" cy="500"/>
              </a:xfrm>
            </p:grpSpPr>
            <p:sp>
              <p:nvSpPr>
                <p:cNvPr id="105529" name="Rectangle 36">
                  <a:extLst>
                    <a:ext uri="{FF2B5EF4-FFF2-40B4-BE49-F238E27FC236}">
                      <a16:creationId xmlns:a16="http://schemas.microsoft.com/office/drawing/2014/main" id="{370D125E-661A-4AF1-9F6A-27E273BD8CFA}"/>
                    </a:ext>
                  </a:extLst>
                </p:cNvPr>
                <p:cNvSpPr>
                  <a:spLocks noChangeArrowheads="1"/>
                </p:cNvSpPr>
                <p:nvPr/>
              </p:nvSpPr>
              <p:spPr bwMode="auto">
                <a:xfrm>
                  <a:off x="43" y="3267"/>
                  <a:ext cx="1274" cy="5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Lst>
                    <a:defRPr sz="3200">
                      <a:solidFill>
                        <a:schemeClr val="tx1"/>
                      </a:solidFill>
                      <a:latin typeface="Garamond" panose="02020404030301010803" pitchFamily="18" charset="0"/>
                    </a:defRPr>
                  </a:lvl1pPr>
                  <a:lvl2pPr marL="742950" indent="-285750">
                    <a:spcBef>
                      <a:spcPct val="20000"/>
                    </a:spcBef>
                    <a:buChar char="–"/>
                    <a:tabLst>
                      <a:tab pos="-57150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Lst>
                    <a:defRPr sz="2400">
                      <a:solidFill>
                        <a:schemeClr val="tx1"/>
                      </a:solidFill>
                      <a:latin typeface="Garamond" panose="02020404030301010803" pitchFamily="18" charset="0"/>
                    </a:defRPr>
                  </a:lvl3pPr>
                  <a:lvl4pPr marL="1600200" indent="-228600">
                    <a:spcBef>
                      <a:spcPct val="20000"/>
                    </a:spcBef>
                    <a:buChar char="–"/>
                    <a:tabLst>
                      <a:tab pos="-57150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9pPr>
                </a:lstStyle>
                <a:p>
                  <a:pPr algn="just" eaLnBrk="1" hangingPunct="1">
                    <a:spcBef>
                      <a:spcPct val="0"/>
                    </a:spcBef>
                    <a:buClrTx/>
                    <a:buFontTx/>
                    <a:buNone/>
                  </a:pPr>
                  <a:r>
                    <a:rPr lang="es-MX" altLang="en-US" sz="1600" b="1" dirty="0">
                      <a:solidFill>
                        <a:srgbClr val="FFFF00"/>
                      </a:solidFill>
                      <a:latin typeface="Book Antiqua" panose="02040602050305030304" pitchFamily="18" charset="0"/>
                      <a:cs typeface="Times New Roman" panose="02020603050405020304" pitchFamily="18" charset="0"/>
                    </a:rPr>
                    <a:t>Sellado con sangre de toros y machos cabríos.</a:t>
                  </a:r>
                  <a:endParaRPr lang="es-MX" altLang="en-US" sz="1600" b="1" dirty="0">
                    <a:latin typeface="Times New Roman" panose="02020603050405020304" pitchFamily="18" charset="0"/>
                  </a:endParaRPr>
                </a:p>
              </p:txBody>
            </p:sp>
            <p:sp>
              <p:nvSpPr>
                <p:cNvPr id="105530" name="Rectangle 37">
                  <a:extLst>
                    <a:ext uri="{FF2B5EF4-FFF2-40B4-BE49-F238E27FC236}">
                      <a16:creationId xmlns:a16="http://schemas.microsoft.com/office/drawing/2014/main" id="{A057D068-0C11-42D6-AD36-54158D3EF444}"/>
                    </a:ext>
                  </a:extLst>
                </p:cNvPr>
                <p:cNvSpPr>
                  <a:spLocks noChangeArrowheads="1"/>
                </p:cNvSpPr>
                <p:nvPr/>
              </p:nvSpPr>
              <p:spPr bwMode="auto">
                <a:xfrm>
                  <a:off x="0" y="3267"/>
                  <a:ext cx="1360" cy="500"/>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05490" name="Group 38">
                <a:extLst>
                  <a:ext uri="{FF2B5EF4-FFF2-40B4-BE49-F238E27FC236}">
                    <a16:creationId xmlns:a16="http://schemas.microsoft.com/office/drawing/2014/main" id="{06EDCB2A-09EB-4CB8-A975-0798F511F3CE}"/>
                  </a:ext>
                </a:extLst>
              </p:cNvPr>
              <p:cNvGrpSpPr>
                <a:grpSpLocks/>
              </p:cNvGrpSpPr>
              <p:nvPr/>
            </p:nvGrpSpPr>
            <p:grpSpPr bwMode="auto">
              <a:xfrm>
                <a:off x="1360" y="3267"/>
                <a:ext cx="1360" cy="500"/>
                <a:chOff x="1360" y="3267"/>
                <a:chExt cx="1360" cy="500"/>
              </a:xfrm>
            </p:grpSpPr>
            <p:sp>
              <p:nvSpPr>
                <p:cNvPr id="105527" name="Rectangle 39">
                  <a:extLst>
                    <a:ext uri="{FF2B5EF4-FFF2-40B4-BE49-F238E27FC236}">
                      <a16:creationId xmlns:a16="http://schemas.microsoft.com/office/drawing/2014/main" id="{9EA25808-0354-4488-AC9D-A68B953C8065}"/>
                    </a:ext>
                  </a:extLst>
                </p:cNvPr>
                <p:cNvSpPr>
                  <a:spLocks noChangeArrowheads="1"/>
                </p:cNvSpPr>
                <p:nvPr/>
              </p:nvSpPr>
              <p:spPr bwMode="auto">
                <a:xfrm>
                  <a:off x="1403" y="3267"/>
                  <a:ext cx="1274" cy="5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Lst>
                    <a:defRPr sz="3200">
                      <a:solidFill>
                        <a:schemeClr val="tx1"/>
                      </a:solidFill>
                      <a:latin typeface="Garamond" panose="02020404030301010803" pitchFamily="18" charset="0"/>
                    </a:defRPr>
                  </a:lvl1pPr>
                  <a:lvl2pPr marL="742950" indent="-285750">
                    <a:spcBef>
                      <a:spcPct val="20000"/>
                    </a:spcBef>
                    <a:buChar char="–"/>
                    <a:tabLst>
                      <a:tab pos="-57150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Lst>
                    <a:defRPr sz="2400">
                      <a:solidFill>
                        <a:schemeClr val="tx1"/>
                      </a:solidFill>
                      <a:latin typeface="Garamond" panose="02020404030301010803" pitchFamily="18" charset="0"/>
                    </a:defRPr>
                  </a:lvl3pPr>
                  <a:lvl4pPr marL="1600200" indent="-228600">
                    <a:spcBef>
                      <a:spcPct val="20000"/>
                    </a:spcBef>
                    <a:buChar char="–"/>
                    <a:tabLst>
                      <a:tab pos="-57150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9pPr>
                </a:lstStyle>
                <a:p>
                  <a:pPr algn="just" eaLnBrk="1" hangingPunct="1">
                    <a:spcBef>
                      <a:spcPct val="0"/>
                    </a:spcBef>
                    <a:buClrTx/>
                    <a:buFontTx/>
                    <a:buNone/>
                  </a:pPr>
                  <a:r>
                    <a:rPr lang="es-MX" altLang="en-US" sz="1400" b="1" dirty="0">
                      <a:solidFill>
                        <a:srgbClr val="FFFF00"/>
                      </a:solidFill>
                      <a:latin typeface="Book Antiqua" panose="02040602050305030304" pitchFamily="18" charset="0"/>
                      <a:cs typeface="Times New Roman" panose="02020603050405020304" pitchFamily="18" charset="0"/>
                    </a:rPr>
                    <a:t>Sellado con la sangre de Jesucristo.</a:t>
                  </a:r>
                  <a:endParaRPr lang="es-MX" altLang="en-US" sz="1400" b="1" dirty="0">
                    <a:latin typeface="Times New Roman" panose="02020603050405020304" pitchFamily="18" charset="0"/>
                  </a:endParaRPr>
                </a:p>
              </p:txBody>
            </p:sp>
            <p:sp>
              <p:nvSpPr>
                <p:cNvPr id="105528" name="Rectangle 40">
                  <a:extLst>
                    <a:ext uri="{FF2B5EF4-FFF2-40B4-BE49-F238E27FC236}">
                      <a16:creationId xmlns:a16="http://schemas.microsoft.com/office/drawing/2014/main" id="{BF223662-978B-4E9D-8B17-BDAC42485FD5}"/>
                    </a:ext>
                  </a:extLst>
                </p:cNvPr>
                <p:cNvSpPr>
                  <a:spLocks noChangeArrowheads="1"/>
                </p:cNvSpPr>
                <p:nvPr/>
              </p:nvSpPr>
              <p:spPr bwMode="auto">
                <a:xfrm>
                  <a:off x="1360" y="3267"/>
                  <a:ext cx="1360" cy="500"/>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05491" name="Group 41">
                <a:extLst>
                  <a:ext uri="{FF2B5EF4-FFF2-40B4-BE49-F238E27FC236}">
                    <a16:creationId xmlns:a16="http://schemas.microsoft.com/office/drawing/2014/main" id="{A4FE6C63-3F02-4E43-A913-01CB198100C5}"/>
                  </a:ext>
                </a:extLst>
              </p:cNvPr>
              <p:cNvGrpSpPr>
                <a:grpSpLocks/>
              </p:cNvGrpSpPr>
              <p:nvPr/>
            </p:nvGrpSpPr>
            <p:grpSpPr bwMode="auto">
              <a:xfrm>
                <a:off x="0" y="3767"/>
                <a:ext cx="1360" cy="509"/>
                <a:chOff x="0" y="3767"/>
                <a:chExt cx="1360" cy="509"/>
              </a:xfrm>
            </p:grpSpPr>
            <p:sp>
              <p:nvSpPr>
                <p:cNvPr id="105525" name="Rectangle 42">
                  <a:extLst>
                    <a:ext uri="{FF2B5EF4-FFF2-40B4-BE49-F238E27FC236}">
                      <a16:creationId xmlns:a16="http://schemas.microsoft.com/office/drawing/2014/main" id="{4B0719BE-903F-47ED-A2A9-6D2D083469DE}"/>
                    </a:ext>
                  </a:extLst>
                </p:cNvPr>
                <p:cNvSpPr>
                  <a:spLocks noChangeArrowheads="1"/>
                </p:cNvSpPr>
                <p:nvPr/>
              </p:nvSpPr>
              <p:spPr bwMode="auto">
                <a:xfrm>
                  <a:off x="43" y="3767"/>
                  <a:ext cx="1274" cy="509"/>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Lst>
                    <a:defRPr sz="3200">
                      <a:solidFill>
                        <a:schemeClr val="tx1"/>
                      </a:solidFill>
                      <a:latin typeface="Garamond" panose="02020404030301010803" pitchFamily="18" charset="0"/>
                    </a:defRPr>
                  </a:lvl1pPr>
                  <a:lvl2pPr marL="742950" indent="-285750">
                    <a:spcBef>
                      <a:spcPct val="20000"/>
                    </a:spcBef>
                    <a:buChar char="–"/>
                    <a:tabLst>
                      <a:tab pos="-57150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Lst>
                    <a:defRPr sz="2400">
                      <a:solidFill>
                        <a:schemeClr val="tx1"/>
                      </a:solidFill>
                      <a:latin typeface="Garamond" panose="02020404030301010803" pitchFamily="18" charset="0"/>
                    </a:defRPr>
                  </a:lvl3pPr>
                  <a:lvl4pPr marL="1600200" indent="-228600">
                    <a:spcBef>
                      <a:spcPct val="20000"/>
                    </a:spcBef>
                    <a:buChar char="–"/>
                    <a:tabLst>
                      <a:tab pos="-57150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9pPr>
                </a:lstStyle>
                <a:p>
                  <a:pPr algn="just" eaLnBrk="1" hangingPunct="1">
                    <a:spcBef>
                      <a:spcPct val="0"/>
                    </a:spcBef>
                    <a:buClrTx/>
                    <a:buFontTx/>
                    <a:buNone/>
                  </a:pPr>
                  <a:r>
                    <a:rPr lang="es-MX" altLang="en-US" sz="1600" b="1" dirty="0">
                      <a:solidFill>
                        <a:srgbClr val="FFFF00"/>
                      </a:solidFill>
                      <a:latin typeface="Book Antiqua" panose="02040602050305030304" pitchFamily="18" charset="0"/>
                      <a:cs typeface="Times New Roman" panose="02020603050405020304" pitchFamily="18" charset="0"/>
                    </a:rPr>
                    <a:t>Mediado por un Sumo Sacerdote.</a:t>
                  </a:r>
                  <a:r>
                    <a:rPr lang="es-MX" altLang="en-US" sz="1600" b="1" i="1" dirty="0">
                      <a:solidFill>
                        <a:srgbClr val="000000"/>
                      </a:solidFill>
                      <a:latin typeface="Book Antiqua" panose="02040602050305030304" pitchFamily="18" charset="0"/>
                      <a:cs typeface="Times New Roman" panose="02020603050405020304" pitchFamily="18" charset="0"/>
                    </a:rPr>
                    <a:t> </a:t>
                  </a:r>
                </a:p>
                <a:p>
                  <a:pPr algn="just">
                    <a:spcBef>
                      <a:spcPct val="0"/>
                    </a:spcBef>
                    <a:buClrTx/>
                    <a:buFontTx/>
                    <a:buNone/>
                  </a:pPr>
                  <a:endParaRPr lang="es-MX" altLang="en-US" sz="1600" b="1" dirty="0">
                    <a:latin typeface="Times New Roman" panose="02020603050405020304" pitchFamily="18" charset="0"/>
                  </a:endParaRPr>
                </a:p>
              </p:txBody>
            </p:sp>
            <p:sp>
              <p:nvSpPr>
                <p:cNvPr id="105526" name="Rectangle 43">
                  <a:extLst>
                    <a:ext uri="{FF2B5EF4-FFF2-40B4-BE49-F238E27FC236}">
                      <a16:creationId xmlns:a16="http://schemas.microsoft.com/office/drawing/2014/main" id="{77FAB344-A391-492E-BD6D-5933BE14743B}"/>
                    </a:ext>
                  </a:extLst>
                </p:cNvPr>
                <p:cNvSpPr>
                  <a:spLocks noChangeArrowheads="1"/>
                </p:cNvSpPr>
                <p:nvPr/>
              </p:nvSpPr>
              <p:spPr bwMode="auto">
                <a:xfrm>
                  <a:off x="0" y="3767"/>
                  <a:ext cx="1360" cy="509"/>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05492" name="Group 44">
                <a:extLst>
                  <a:ext uri="{FF2B5EF4-FFF2-40B4-BE49-F238E27FC236}">
                    <a16:creationId xmlns:a16="http://schemas.microsoft.com/office/drawing/2014/main" id="{F43E127B-6F48-487D-A019-76BDB9B299AA}"/>
                  </a:ext>
                </a:extLst>
              </p:cNvPr>
              <p:cNvGrpSpPr>
                <a:grpSpLocks/>
              </p:cNvGrpSpPr>
              <p:nvPr/>
            </p:nvGrpSpPr>
            <p:grpSpPr bwMode="auto">
              <a:xfrm>
                <a:off x="1360" y="3767"/>
                <a:ext cx="1360" cy="509"/>
                <a:chOff x="1360" y="3767"/>
                <a:chExt cx="1360" cy="509"/>
              </a:xfrm>
            </p:grpSpPr>
            <p:sp>
              <p:nvSpPr>
                <p:cNvPr id="105523" name="Rectangle 45">
                  <a:extLst>
                    <a:ext uri="{FF2B5EF4-FFF2-40B4-BE49-F238E27FC236}">
                      <a16:creationId xmlns:a16="http://schemas.microsoft.com/office/drawing/2014/main" id="{413A1C03-3977-474C-A50B-9C8C91F0F3E9}"/>
                    </a:ext>
                  </a:extLst>
                </p:cNvPr>
                <p:cNvSpPr>
                  <a:spLocks noChangeArrowheads="1"/>
                </p:cNvSpPr>
                <p:nvPr/>
              </p:nvSpPr>
              <p:spPr bwMode="auto">
                <a:xfrm>
                  <a:off x="1403" y="3767"/>
                  <a:ext cx="1274" cy="509"/>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Lst>
                    <a:defRPr sz="3200">
                      <a:solidFill>
                        <a:schemeClr val="tx1"/>
                      </a:solidFill>
                      <a:latin typeface="Garamond" panose="02020404030301010803" pitchFamily="18" charset="0"/>
                    </a:defRPr>
                  </a:lvl1pPr>
                  <a:lvl2pPr marL="742950" indent="-285750">
                    <a:spcBef>
                      <a:spcPct val="20000"/>
                    </a:spcBef>
                    <a:buChar char="–"/>
                    <a:tabLst>
                      <a:tab pos="-57150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Lst>
                    <a:defRPr sz="2400">
                      <a:solidFill>
                        <a:schemeClr val="tx1"/>
                      </a:solidFill>
                      <a:latin typeface="Garamond" panose="02020404030301010803" pitchFamily="18" charset="0"/>
                    </a:defRPr>
                  </a:lvl3pPr>
                  <a:lvl4pPr marL="1600200" indent="-228600">
                    <a:spcBef>
                      <a:spcPct val="20000"/>
                    </a:spcBef>
                    <a:buChar char="–"/>
                    <a:tabLst>
                      <a:tab pos="-57150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9pPr>
                </a:lstStyle>
                <a:p>
                  <a:pPr algn="just" eaLnBrk="1" hangingPunct="1">
                    <a:spcBef>
                      <a:spcPct val="0"/>
                    </a:spcBef>
                    <a:buClrTx/>
                    <a:buFontTx/>
                    <a:buNone/>
                  </a:pPr>
                  <a:r>
                    <a:rPr lang="es-MX" altLang="en-US" sz="1600" b="1" dirty="0">
                      <a:solidFill>
                        <a:srgbClr val="FFFF00"/>
                      </a:solidFill>
                      <a:latin typeface="Book Antiqua" panose="02040602050305030304" pitchFamily="18" charset="0"/>
                      <a:cs typeface="Times New Roman" panose="02020603050405020304" pitchFamily="18" charset="0"/>
                    </a:rPr>
                    <a:t>Mediada por EL Sumo Sacerdote, Jesucristo.</a:t>
                  </a:r>
                  <a:endParaRPr lang="es-MX" altLang="en-US" sz="1600" b="1" dirty="0">
                    <a:latin typeface="Times New Roman" panose="02020603050405020304" pitchFamily="18" charset="0"/>
                  </a:endParaRPr>
                </a:p>
              </p:txBody>
            </p:sp>
            <p:sp>
              <p:nvSpPr>
                <p:cNvPr id="105524" name="Rectangle 46">
                  <a:extLst>
                    <a:ext uri="{FF2B5EF4-FFF2-40B4-BE49-F238E27FC236}">
                      <a16:creationId xmlns:a16="http://schemas.microsoft.com/office/drawing/2014/main" id="{E9AA1F92-4C41-4E7E-8777-9D3934C06501}"/>
                    </a:ext>
                  </a:extLst>
                </p:cNvPr>
                <p:cNvSpPr>
                  <a:spLocks noChangeArrowheads="1"/>
                </p:cNvSpPr>
                <p:nvPr/>
              </p:nvSpPr>
              <p:spPr bwMode="auto">
                <a:xfrm>
                  <a:off x="1360" y="3767"/>
                  <a:ext cx="1360" cy="509"/>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05493" name="Group 47">
                <a:extLst>
                  <a:ext uri="{FF2B5EF4-FFF2-40B4-BE49-F238E27FC236}">
                    <a16:creationId xmlns:a16="http://schemas.microsoft.com/office/drawing/2014/main" id="{BFEE2746-66C8-45FC-9785-F8925339D5C6}"/>
                  </a:ext>
                </a:extLst>
              </p:cNvPr>
              <p:cNvGrpSpPr>
                <a:grpSpLocks/>
              </p:cNvGrpSpPr>
              <p:nvPr/>
            </p:nvGrpSpPr>
            <p:grpSpPr bwMode="auto">
              <a:xfrm>
                <a:off x="0" y="4276"/>
                <a:ext cx="1360" cy="500"/>
                <a:chOff x="0" y="4276"/>
                <a:chExt cx="1360" cy="500"/>
              </a:xfrm>
            </p:grpSpPr>
            <p:sp>
              <p:nvSpPr>
                <p:cNvPr id="105521" name="Rectangle 48">
                  <a:extLst>
                    <a:ext uri="{FF2B5EF4-FFF2-40B4-BE49-F238E27FC236}">
                      <a16:creationId xmlns:a16="http://schemas.microsoft.com/office/drawing/2014/main" id="{9612C1E5-2F37-479C-BB18-5283B618E4C9}"/>
                    </a:ext>
                  </a:extLst>
                </p:cNvPr>
                <p:cNvSpPr>
                  <a:spLocks noChangeArrowheads="1"/>
                </p:cNvSpPr>
                <p:nvPr/>
              </p:nvSpPr>
              <p:spPr bwMode="auto">
                <a:xfrm>
                  <a:off x="43" y="4276"/>
                  <a:ext cx="1274" cy="5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Lst>
                    <a:defRPr sz="3200">
                      <a:solidFill>
                        <a:schemeClr val="tx1"/>
                      </a:solidFill>
                      <a:latin typeface="Garamond" panose="02020404030301010803" pitchFamily="18" charset="0"/>
                    </a:defRPr>
                  </a:lvl1pPr>
                  <a:lvl2pPr marL="742950" indent="-285750">
                    <a:spcBef>
                      <a:spcPct val="20000"/>
                    </a:spcBef>
                    <a:buChar char="–"/>
                    <a:tabLst>
                      <a:tab pos="-57150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Lst>
                    <a:defRPr sz="2400">
                      <a:solidFill>
                        <a:schemeClr val="tx1"/>
                      </a:solidFill>
                      <a:latin typeface="Garamond" panose="02020404030301010803" pitchFamily="18" charset="0"/>
                    </a:defRPr>
                  </a:lvl3pPr>
                  <a:lvl4pPr marL="1600200" indent="-228600">
                    <a:spcBef>
                      <a:spcPct val="20000"/>
                    </a:spcBef>
                    <a:buChar char="–"/>
                    <a:tabLst>
                      <a:tab pos="-57150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9pPr>
                </a:lstStyle>
                <a:p>
                  <a:pPr algn="just" eaLnBrk="1" hangingPunct="1">
                    <a:spcBef>
                      <a:spcPct val="0"/>
                    </a:spcBef>
                    <a:buClrTx/>
                    <a:buFontTx/>
                    <a:buNone/>
                  </a:pPr>
                  <a:r>
                    <a:rPr lang="es-MX" altLang="en-US" sz="1400" b="1" dirty="0">
                      <a:solidFill>
                        <a:srgbClr val="FFFF00"/>
                      </a:solidFill>
                      <a:latin typeface="Book Antiqua" panose="02040602050305030304" pitchFamily="18" charset="0"/>
                      <a:cs typeface="Times New Roman" panose="02020603050405020304" pitchFamily="18" charset="0"/>
                    </a:rPr>
                    <a:t>Leyes, normas y reglamentos de comportamiento.</a:t>
                  </a:r>
                  <a:endParaRPr lang="es-MX" altLang="en-US" sz="1400" b="1" dirty="0">
                    <a:latin typeface="Times New Roman" panose="02020603050405020304" pitchFamily="18" charset="0"/>
                  </a:endParaRPr>
                </a:p>
              </p:txBody>
            </p:sp>
            <p:sp>
              <p:nvSpPr>
                <p:cNvPr id="105522" name="Rectangle 49">
                  <a:extLst>
                    <a:ext uri="{FF2B5EF4-FFF2-40B4-BE49-F238E27FC236}">
                      <a16:creationId xmlns:a16="http://schemas.microsoft.com/office/drawing/2014/main" id="{91C18A59-0B56-4EE5-915B-C79DE33B0491}"/>
                    </a:ext>
                  </a:extLst>
                </p:cNvPr>
                <p:cNvSpPr>
                  <a:spLocks noChangeArrowheads="1"/>
                </p:cNvSpPr>
                <p:nvPr/>
              </p:nvSpPr>
              <p:spPr bwMode="auto">
                <a:xfrm>
                  <a:off x="0" y="4276"/>
                  <a:ext cx="1360" cy="500"/>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05494" name="Group 50">
                <a:extLst>
                  <a:ext uri="{FF2B5EF4-FFF2-40B4-BE49-F238E27FC236}">
                    <a16:creationId xmlns:a16="http://schemas.microsoft.com/office/drawing/2014/main" id="{0C435E3C-FBD1-49E2-B308-CBD13765BD7C}"/>
                  </a:ext>
                </a:extLst>
              </p:cNvPr>
              <p:cNvGrpSpPr>
                <a:grpSpLocks/>
              </p:cNvGrpSpPr>
              <p:nvPr/>
            </p:nvGrpSpPr>
            <p:grpSpPr bwMode="auto">
              <a:xfrm>
                <a:off x="1360" y="4276"/>
                <a:ext cx="1360" cy="500"/>
                <a:chOff x="1360" y="4276"/>
                <a:chExt cx="1360" cy="500"/>
              </a:xfrm>
            </p:grpSpPr>
            <p:sp>
              <p:nvSpPr>
                <p:cNvPr id="105519" name="Rectangle 51">
                  <a:extLst>
                    <a:ext uri="{FF2B5EF4-FFF2-40B4-BE49-F238E27FC236}">
                      <a16:creationId xmlns:a16="http://schemas.microsoft.com/office/drawing/2014/main" id="{A3F624A3-A2B9-45D0-81D8-AFA742DA653B}"/>
                    </a:ext>
                  </a:extLst>
                </p:cNvPr>
                <p:cNvSpPr>
                  <a:spLocks noChangeArrowheads="1"/>
                </p:cNvSpPr>
                <p:nvPr/>
              </p:nvSpPr>
              <p:spPr bwMode="auto">
                <a:xfrm>
                  <a:off x="1403" y="4276"/>
                  <a:ext cx="1274" cy="5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Lst>
                    <a:defRPr sz="3200">
                      <a:solidFill>
                        <a:schemeClr val="tx1"/>
                      </a:solidFill>
                      <a:latin typeface="Garamond" panose="02020404030301010803" pitchFamily="18" charset="0"/>
                    </a:defRPr>
                  </a:lvl1pPr>
                  <a:lvl2pPr marL="742950" indent="-285750">
                    <a:spcBef>
                      <a:spcPct val="20000"/>
                    </a:spcBef>
                    <a:buChar char="–"/>
                    <a:tabLst>
                      <a:tab pos="-57150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Lst>
                    <a:defRPr sz="2400">
                      <a:solidFill>
                        <a:schemeClr val="tx1"/>
                      </a:solidFill>
                      <a:latin typeface="Garamond" panose="02020404030301010803" pitchFamily="18" charset="0"/>
                    </a:defRPr>
                  </a:lvl3pPr>
                  <a:lvl4pPr marL="1600200" indent="-228600">
                    <a:spcBef>
                      <a:spcPct val="20000"/>
                    </a:spcBef>
                    <a:buChar char="–"/>
                    <a:tabLst>
                      <a:tab pos="-57150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9pPr>
                </a:lstStyle>
                <a:p>
                  <a:pPr algn="just" eaLnBrk="1" hangingPunct="1">
                    <a:spcBef>
                      <a:spcPct val="0"/>
                    </a:spcBef>
                    <a:buClrTx/>
                    <a:buFontTx/>
                    <a:buNone/>
                  </a:pPr>
                  <a:r>
                    <a:rPr lang="es-MX" altLang="en-US" sz="1600" b="1" dirty="0">
                      <a:solidFill>
                        <a:srgbClr val="FFFF00"/>
                      </a:solidFill>
                      <a:latin typeface="Book Antiqua" panose="02040602050305030304" pitchFamily="18" charset="0"/>
                      <a:cs typeface="Times New Roman" panose="02020603050405020304" pitchFamily="18" charset="0"/>
                    </a:rPr>
                    <a:t>Comportamiento basado en principios espirituales y amor.</a:t>
                  </a:r>
                  <a:endParaRPr lang="es-MX" altLang="en-US" sz="1600" b="1" dirty="0">
                    <a:latin typeface="Times New Roman" panose="02020603050405020304" pitchFamily="18" charset="0"/>
                  </a:endParaRPr>
                </a:p>
              </p:txBody>
            </p:sp>
            <p:sp>
              <p:nvSpPr>
                <p:cNvPr id="105520" name="Rectangle 52">
                  <a:extLst>
                    <a:ext uri="{FF2B5EF4-FFF2-40B4-BE49-F238E27FC236}">
                      <a16:creationId xmlns:a16="http://schemas.microsoft.com/office/drawing/2014/main" id="{DB30C4DD-8B1C-44E2-8CF8-15C18DAD4907}"/>
                    </a:ext>
                  </a:extLst>
                </p:cNvPr>
                <p:cNvSpPr>
                  <a:spLocks noChangeArrowheads="1"/>
                </p:cNvSpPr>
                <p:nvPr/>
              </p:nvSpPr>
              <p:spPr bwMode="auto">
                <a:xfrm>
                  <a:off x="1360" y="4276"/>
                  <a:ext cx="1360" cy="500"/>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05495" name="Group 53">
                <a:extLst>
                  <a:ext uri="{FF2B5EF4-FFF2-40B4-BE49-F238E27FC236}">
                    <a16:creationId xmlns:a16="http://schemas.microsoft.com/office/drawing/2014/main" id="{314CFAF7-BD6C-4A7E-BBF6-A8E9A289B36C}"/>
                  </a:ext>
                </a:extLst>
              </p:cNvPr>
              <p:cNvGrpSpPr>
                <a:grpSpLocks/>
              </p:cNvGrpSpPr>
              <p:nvPr/>
            </p:nvGrpSpPr>
            <p:grpSpPr bwMode="auto">
              <a:xfrm>
                <a:off x="0" y="4776"/>
                <a:ext cx="1360" cy="500"/>
                <a:chOff x="0" y="4776"/>
                <a:chExt cx="1360" cy="500"/>
              </a:xfrm>
            </p:grpSpPr>
            <p:sp>
              <p:nvSpPr>
                <p:cNvPr id="105517" name="Rectangle 54">
                  <a:extLst>
                    <a:ext uri="{FF2B5EF4-FFF2-40B4-BE49-F238E27FC236}">
                      <a16:creationId xmlns:a16="http://schemas.microsoft.com/office/drawing/2014/main" id="{7D811008-DC86-4FD2-B7F4-5846A94C0F9C}"/>
                    </a:ext>
                  </a:extLst>
                </p:cNvPr>
                <p:cNvSpPr>
                  <a:spLocks noChangeArrowheads="1"/>
                </p:cNvSpPr>
                <p:nvPr/>
              </p:nvSpPr>
              <p:spPr bwMode="auto">
                <a:xfrm>
                  <a:off x="43" y="4776"/>
                  <a:ext cx="1274" cy="5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Lst>
                    <a:defRPr sz="3200">
                      <a:solidFill>
                        <a:schemeClr val="tx1"/>
                      </a:solidFill>
                      <a:latin typeface="Garamond" panose="02020404030301010803" pitchFamily="18" charset="0"/>
                    </a:defRPr>
                  </a:lvl1pPr>
                  <a:lvl2pPr marL="742950" indent="-285750">
                    <a:spcBef>
                      <a:spcPct val="20000"/>
                    </a:spcBef>
                    <a:buChar char="–"/>
                    <a:tabLst>
                      <a:tab pos="-57150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Lst>
                    <a:defRPr sz="2400">
                      <a:solidFill>
                        <a:schemeClr val="tx1"/>
                      </a:solidFill>
                      <a:latin typeface="Garamond" panose="02020404030301010803" pitchFamily="18" charset="0"/>
                    </a:defRPr>
                  </a:lvl3pPr>
                  <a:lvl4pPr marL="1600200" indent="-228600">
                    <a:spcBef>
                      <a:spcPct val="20000"/>
                    </a:spcBef>
                    <a:buChar char="–"/>
                    <a:tabLst>
                      <a:tab pos="-57150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9pPr>
                </a:lstStyle>
                <a:p>
                  <a:pPr algn="just" eaLnBrk="1" hangingPunct="1">
                    <a:spcBef>
                      <a:spcPct val="0"/>
                    </a:spcBef>
                    <a:buClrTx/>
                    <a:buFontTx/>
                    <a:buNone/>
                  </a:pPr>
                  <a:r>
                    <a:rPr lang="es-MX" altLang="en-US" sz="1600" b="1" dirty="0">
                      <a:solidFill>
                        <a:srgbClr val="FFFF00"/>
                      </a:solidFill>
                      <a:latin typeface="Book Antiqua" panose="02040602050305030304" pitchFamily="18" charset="0"/>
                      <a:cs typeface="Times New Roman" panose="02020603050405020304" pitchFamily="18" charset="0"/>
                    </a:rPr>
                    <a:t>El diezmo</a:t>
                  </a:r>
                  <a:endParaRPr lang="es-MX" altLang="en-US" sz="2400" dirty="0">
                    <a:latin typeface="Times New Roman" panose="02020603050405020304" pitchFamily="18" charset="0"/>
                  </a:endParaRPr>
                </a:p>
              </p:txBody>
            </p:sp>
            <p:sp>
              <p:nvSpPr>
                <p:cNvPr id="105518" name="Rectangle 55">
                  <a:extLst>
                    <a:ext uri="{FF2B5EF4-FFF2-40B4-BE49-F238E27FC236}">
                      <a16:creationId xmlns:a16="http://schemas.microsoft.com/office/drawing/2014/main" id="{A7C707A0-BB57-4278-8EEE-BF0B0A669CF1}"/>
                    </a:ext>
                  </a:extLst>
                </p:cNvPr>
                <p:cNvSpPr>
                  <a:spLocks noChangeArrowheads="1"/>
                </p:cNvSpPr>
                <p:nvPr/>
              </p:nvSpPr>
              <p:spPr bwMode="auto">
                <a:xfrm>
                  <a:off x="0" y="4776"/>
                  <a:ext cx="1360" cy="500"/>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05496" name="Group 56">
                <a:extLst>
                  <a:ext uri="{FF2B5EF4-FFF2-40B4-BE49-F238E27FC236}">
                    <a16:creationId xmlns:a16="http://schemas.microsoft.com/office/drawing/2014/main" id="{5F9A1624-8CFE-4E76-97EE-F1DD7AD9B96C}"/>
                  </a:ext>
                </a:extLst>
              </p:cNvPr>
              <p:cNvGrpSpPr>
                <a:grpSpLocks/>
              </p:cNvGrpSpPr>
              <p:nvPr/>
            </p:nvGrpSpPr>
            <p:grpSpPr bwMode="auto">
              <a:xfrm>
                <a:off x="1360" y="4776"/>
                <a:ext cx="1360" cy="500"/>
                <a:chOff x="1360" y="4776"/>
                <a:chExt cx="1360" cy="500"/>
              </a:xfrm>
            </p:grpSpPr>
            <p:sp>
              <p:nvSpPr>
                <p:cNvPr id="105515" name="Rectangle 57">
                  <a:extLst>
                    <a:ext uri="{FF2B5EF4-FFF2-40B4-BE49-F238E27FC236}">
                      <a16:creationId xmlns:a16="http://schemas.microsoft.com/office/drawing/2014/main" id="{D1054A22-1E9A-41DD-A0A9-DFD018BABB05}"/>
                    </a:ext>
                  </a:extLst>
                </p:cNvPr>
                <p:cNvSpPr>
                  <a:spLocks noChangeArrowheads="1"/>
                </p:cNvSpPr>
                <p:nvPr/>
              </p:nvSpPr>
              <p:spPr bwMode="auto">
                <a:xfrm>
                  <a:off x="1403" y="4776"/>
                  <a:ext cx="1274" cy="5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Lst>
                    <a:defRPr sz="3200">
                      <a:solidFill>
                        <a:schemeClr val="tx1"/>
                      </a:solidFill>
                      <a:latin typeface="Garamond" panose="02020404030301010803" pitchFamily="18" charset="0"/>
                    </a:defRPr>
                  </a:lvl1pPr>
                  <a:lvl2pPr marL="742950" indent="-285750">
                    <a:spcBef>
                      <a:spcPct val="20000"/>
                    </a:spcBef>
                    <a:buChar char="–"/>
                    <a:tabLst>
                      <a:tab pos="-57150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Lst>
                    <a:defRPr sz="2400">
                      <a:solidFill>
                        <a:schemeClr val="tx1"/>
                      </a:solidFill>
                      <a:latin typeface="Garamond" panose="02020404030301010803" pitchFamily="18" charset="0"/>
                    </a:defRPr>
                  </a:lvl3pPr>
                  <a:lvl4pPr marL="1600200" indent="-228600">
                    <a:spcBef>
                      <a:spcPct val="20000"/>
                    </a:spcBef>
                    <a:buChar char="–"/>
                    <a:tabLst>
                      <a:tab pos="-57150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9pPr>
                </a:lstStyle>
                <a:p>
                  <a:pPr algn="just" eaLnBrk="1" hangingPunct="1">
                    <a:spcBef>
                      <a:spcPct val="0"/>
                    </a:spcBef>
                    <a:buClrTx/>
                    <a:buFontTx/>
                    <a:buNone/>
                  </a:pPr>
                  <a:r>
                    <a:rPr lang="es-MX" altLang="en-US" sz="1600" b="1" dirty="0">
                      <a:solidFill>
                        <a:srgbClr val="FFFF00"/>
                      </a:solidFill>
                      <a:latin typeface="Book Antiqua" panose="02040602050305030304" pitchFamily="18" charset="0"/>
                      <a:cs typeface="Times New Roman" panose="02020603050405020304" pitchFamily="18" charset="0"/>
                    </a:rPr>
                    <a:t>Sacrificio y entrega de corazón.</a:t>
                  </a:r>
                  <a:endParaRPr lang="es-MX" altLang="en-US" sz="1600" b="1" dirty="0">
                    <a:latin typeface="Times New Roman" panose="02020603050405020304" pitchFamily="18" charset="0"/>
                  </a:endParaRPr>
                </a:p>
              </p:txBody>
            </p:sp>
            <p:sp>
              <p:nvSpPr>
                <p:cNvPr id="105516" name="Rectangle 58">
                  <a:extLst>
                    <a:ext uri="{FF2B5EF4-FFF2-40B4-BE49-F238E27FC236}">
                      <a16:creationId xmlns:a16="http://schemas.microsoft.com/office/drawing/2014/main" id="{B1AC34DA-1BAD-4EBA-A5E9-EC8B20660054}"/>
                    </a:ext>
                  </a:extLst>
                </p:cNvPr>
                <p:cNvSpPr>
                  <a:spLocks noChangeArrowheads="1"/>
                </p:cNvSpPr>
                <p:nvPr/>
              </p:nvSpPr>
              <p:spPr bwMode="auto">
                <a:xfrm>
                  <a:off x="1360" y="4776"/>
                  <a:ext cx="1360" cy="500"/>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05497" name="Group 59">
                <a:extLst>
                  <a:ext uri="{FF2B5EF4-FFF2-40B4-BE49-F238E27FC236}">
                    <a16:creationId xmlns:a16="http://schemas.microsoft.com/office/drawing/2014/main" id="{EE5A487F-6A43-4C54-AFA0-1517F318349B}"/>
                  </a:ext>
                </a:extLst>
              </p:cNvPr>
              <p:cNvGrpSpPr>
                <a:grpSpLocks/>
              </p:cNvGrpSpPr>
              <p:nvPr/>
            </p:nvGrpSpPr>
            <p:grpSpPr bwMode="auto">
              <a:xfrm>
                <a:off x="0" y="5276"/>
                <a:ext cx="1360" cy="509"/>
                <a:chOff x="0" y="5276"/>
                <a:chExt cx="1360" cy="509"/>
              </a:xfrm>
            </p:grpSpPr>
            <p:sp>
              <p:nvSpPr>
                <p:cNvPr id="105513" name="Rectangle 60">
                  <a:extLst>
                    <a:ext uri="{FF2B5EF4-FFF2-40B4-BE49-F238E27FC236}">
                      <a16:creationId xmlns:a16="http://schemas.microsoft.com/office/drawing/2014/main" id="{F71331D7-BFA3-48A1-81A2-4CCEDEA8946D}"/>
                    </a:ext>
                  </a:extLst>
                </p:cNvPr>
                <p:cNvSpPr>
                  <a:spLocks noChangeArrowheads="1"/>
                </p:cNvSpPr>
                <p:nvPr/>
              </p:nvSpPr>
              <p:spPr bwMode="auto">
                <a:xfrm>
                  <a:off x="43" y="5276"/>
                  <a:ext cx="1274" cy="509"/>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Lst>
                    <a:defRPr sz="3200">
                      <a:solidFill>
                        <a:schemeClr val="tx1"/>
                      </a:solidFill>
                      <a:latin typeface="Garamond" panose="02020404030301010803" pitchFamily="18" charset="0"/>
                    </a:defRPr>
                  </a:lvl1pPr>
                  <a:lvl2pPr marL="742950" indent="-285750">
                    <a:spcBef>
                      <a:spcPct val="20000"/>
                    </a:spcBef>
                    <a:buChar char="–"/>
                    <a:tabLst>
                      <a:tab pos="-57150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Lst>
                    <a:defRPr sz="2400">
                      <a:solidFill>
                        <a:schemeClr val="tx1"/>
                      </a:solidFill>
                      <a:latin typeface="Garamond" panose="02020404030301010803" pitchFamily="18" charset="0"/>
                    </a:defRPr>
                  </a:lvl3pPr>
                  <a:lvl4pPr marL="1600200" indent="-228600">
                    <a:spcBef>
                      <a:spcPct val="20000"/>
                    </a:spcBef>
                    <a:buChar char="–"/>
                    <a:tabLst>
                      <a:tab pos="-57150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9pPr>
                </a:lstStyle>
                <a:p>
                  <a:pPr algn="just" eaLnBrk="1" hangingPunct="1">
                    <a:spcBef>
                      <a:spcPct val="0"/>
                    </a:spcBef>
                    <a:buClrTx/>
                    <a:buFontTx/>
                    <a:buNone/>
                  </a:pPr>
                  <a:r>
                    <a:rPr lang="es-MX" altLang="en-US" sz="1600" b="1" dirty="0">
                      <a:solidFill>
                        <a:srgbClr val="FFFF00"/>
                      </a:solidFill>
                      <a:latin typeface="Book Antiqua" panose="02040602050305030304" pitchFamily="18" charset="0"/>
                      <a:cs typeface="Times New Roman" panose="02020603050405020304" pitchFamily="18" charset="0"/>
                    </a:rPr>
                    <a:t>Sabbat.</a:t>
                  </a:r>
                  <a:endParaRPr lang="es-MX" altLang="en-US" sz="1600" b="1" i="1" dirty="0">
                    <a:solidFill>
                      <a:srgbClr val="000000"/>
                    </a:solidFill>
                    <a:latin typeface="Book Antiqua" panose="02040602050305030304" pitchFamily="18" charset="0"/>
                    <a:cs typeface="Times New Roman" panose="02020603050405020304" pitchFamily="18" charset="0"/>
                  </a:endParaRPr>
                </a:p>
                <a:p>
                  <a:pPr algn="just">
                    <a:spcBef>
                      <a:spcPct val="0"/>
                    </a:spcBef>
                    <a:buClrTx/>
                    <a:buFontTx/>
                    <a:buNone/>
                  </a:pPr>
                  <a:r>
                    <a:rPr lang="es-MX" altLang="en-US" sz="1200" i="1" dirty="0">
                      <a:solidFill>
                        <a:srgbClr val="000000"/>
                      </a:solidFill>
                      <a:latin typeface="Book Antiqua" panose="02040602050305030304" pitchFamily="18" charset="0"/>
                      <a:cs typeface="Times New Roman" panose="02020603050405020304" pitchFamily="18" charset="0"/>
                    </a:rPr>
                    <a:t> </a:t>
                  </a:r>
                </a:p>
                <a:p>
                  <a:pPr algn="just">
                    <a:spcBef>
                      <a:spcPct val="0"/>
                    </a:spcBef>
                    <a:buClrTx/>
                    <a:buFontTx/>
                    <a:buNone/>
                  </a:pPr>
                  <a:endParaRPr lang="es-MX" altLang="en-US" sz="2400" dirty="0">
                    <a:latin typeface="Times New Roman" panose="02020603050405020304" pitchFamily="18" charset="0"/>
                  </a:endParaRPr>
                </a:p>
              </p:txBody>
            </p:sp>
            <p:sp>
              <p:nvSpPr>
                <p:cNvPr id="105514" name="Rectangle 61">
                  <a:extLst>
                    <a:ext uri="{FF2B5EF4-FFF2-40B4-BE49-F238E27FC236}">
                      <a16:creationId xmlns:a16="http://schemas.microsoft.com/office/drawing/2014/main" id="{2E3E9D7C-77AA-4C53-B937-B9BD32755B27}"/>
                    </a:ext>
                  </a:extLst>
                </p:cNvPr>
                <p:cNvSpPr>
                  <a:spLocks noChangeArrowheads="1"/>
                </p:cNvSpPr>
                <p:nvPr/>
              </p:nvSpPr>
              <p:spPr bwMode="auto">
                <a:xfrm>
                  <a:off x="0" y="5276"/>
                  <a:ext cx="1360" cy="509"/>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05498" name="Group 62">
                <a:extLst>
                  <a:ext uri="{FF2B5EF4-FFF2-40B4-BE49-F238E27FC236}">
                    <a16:creationId xmlns:a16="http://schemas.microsoft.com/office/drawing/2014/main" id="{40515D20-4CDB-4A67-92AA-6373197E30FC}"/>
                  </a:ext>
                </a:extLst>
              </p:cNvPr>
              <p:cNvGrpSpPr>
                <a:grpSpLocks/>
              </p:cNvGrpSpPr>
              <p:nvPr/>
            </p:nvGrpSpPr>
            <p:grpSpPr bwMode="auto">
              <a:xfrm>
                <a:off x="1360" y="5276"/>
                <a:ext cx="1360" cy="509"/>
                <a:chOff x="1360" y="5276"/>
                <a:chExt cx="1360" cy="509"/>
              </a:xfrm>
            </p:grpSpPr>
            <p:sp>
              <p:nvSpPr>
                <p:cNvPr id="105511" name="Rectangle 63">
                  <a:extLst>
                    <a:ext uri="{FF2B5EF4-FFF2-40B4-BE49-F238E27FC236}">
                      <a16:creationId xmlns:a16="http://schemas.microsoft.com/office/drawing/2014/main" id="{493434B1-7A02-430E-B7B5-D223232FAE12}"/>
                    </a:ext>
                  </a:extLst>
                </p:cNvPr>
                <p:cNvSpPr>
                  <a:spLocks noChangeArrowheads="1"/>
                </p:cNvSpPr>
                <p:nvPr/>
              </p:nvSpPr>
              <p:spPr bwMode="auto">
                <a:xfrm>
                  <a:off x="1403" y="5276"/>
                  <a:ext cx="1274" cy="509"/>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Lst>
                    <a:defRPr sz="3200">
                      <a:solidFill>
                        <a:schemeClr val="tx1"/>
                      </a:solidFill>
                      <a:latin typeface="Garamond" panose="02020404030301010803" pitchFamily="18" charset="0"/>
                    </a:defRPr>
                  </a:lvl1pPr>
                  <a:lvl2pPr marL="742950" indent="-285750">
                    <a:spcBef>
                      <a:spcPct val="20000"/>
                    </a:spcBef>
                    <a:buChar char="–"/>
                    <a:tabLst>
                      <a:tab pos="-57150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Lst>
                    <a:defRPr sz="2400">
                      <a:solidFill>
                        <a:schemeClr val="tx1"/>
                      </a:solidFill>
                      <a:latin typeface="Garamond" panose="02020404030301010803" pitchFamily="18" charset="0"/>
                    </a:defRPr>
                  </a:lvl3pPr>
                  <a:lvl4pPr marL="1600200" indent="-228600">
                    <a:spcBef>
                      <a:spcPct val="20000"/>
                    </a:spcBef>
                    <a:buChar char="–"/>
                    <a:tabLst>
                      <a:tab pos="-57150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9pPr>
                </a:lstStyle>
                <a:p>
                  <a:pPr algn="just" eaLnBrk="1" hangingPunct="1">
                    <a:spcBef>
                      <a:spcPct val="0"/>
                    </a:spcBef>
                    <a:buClrTx/>
                    <a:buFontTx/>
                    <a:buNone/>
                  </a:pPr>
                  <a:r>
                    <a:rPr lang="es-MX" altLang="en-US" sz="1600" b="1" dirty="0">
                      <a:solidFill>
                        <a:srgbClr val="FFFF00"/>
                      </a:solidFill>
                      <a:latin typeface="Book Antiqua" panose="02040602050305030304" pitchFamily="18" charset="0"/>
                      <a:cs typeface="Times New Roman" panose="02020603050405020304" pitchFamily="18" charset="0"/>
                    </a:rPr>
                    <a:t>Come…. I </a:t>
                  </a:r>
                  <a:r>
                    <a:rPr lang="es-MX" altLang="en-US" sz="1600" b="1" dirty="0" err="1">
                      <a:solidFill>
                        <a:srgbClr val="FFFF00"/>
                      </a:solidFill>
                      <a:latin typeface="Book Antiqua" panose="02040602050305030304" pitchFamily="18" charset="0"/>
                      <a:cs typeface="Times New Roman" panose="02020603050405020304" pitchFamily="18" charset="0"/>
                    </a:rPr>
                    <a:t>will</a:t>
                  </a:r>
                  <a:r>
                    <a:rPr lang="es-MX" altLang="en-US" sz="1600" b="1" dirty="0">
                      <a:solidFill>
                        <a:srgbClr val="FFFF00"/>
                      </a:solidFill>
                      <a:latin typeface="Book Antiqua" panose="02040602050305030304" pitchFamily="18" charset="0"/>
                      <a:cs typeface="Times New Roman" panose="02020603050405020304" pitchFamily="18" charset="0"/>
                    </a:rPr>
                    <a:t> </a:t>
                  </a:r>
                  <a:r>
                    <a:rPr lang="es-MX" altLang="en-US" sz="1600" b="1" dirty="0" err="1">
                      <a:solidFill>
                        <a:srgbClr val="FFFF00"/>
                      </a:solidFill>
                      <a:latin typeface="Book Antiqua" panose="02040602050305030304" pitchFamily="18" charset="0"/>
                      <a:cs typeface="Times New Roman" panose="02020603050405020304" pitchFamily="18" charset="0"/>
                    </a:rPr>
                    <a:t>give</a:t>
                  </a:r>
                  <a:r>
                    <a:rPr lang="es-MX" altLang="en-US" sz="1600" b="1" dirty="0">
                      <a:solidFill>
                        <a:srgbClr val="FFFF00"/>
                      </a:solidFill>
                      <a:latin typeface="Book Antiqua" panose="02040602050305030304" pitchFamily="18" charset="0"/>
                      <a:cs typeface="Times New Roman" panose="02020603050405020304" pitchFamily="18" charset="0"/>
                    </a:rPr>
                    <a:t> you </a:t>
                  </a:r>
                  <a:r>
                    <a:rPr lang="es-MX" altLang="en-US" sz="1600" b="1" dirty="0" err="1">
                      <a:solidFill>
                        <a:srgbClr val="FFFF00"/>
                      </a:solidFill>
                      <a:latin typeface="Book Antiqua" panose="02040602050305030304" pitchFamily="18" charset="0"/>
                      <a:cs typeface="Times New Roman" panose="02020603050405020304" pitchFamily="18" charset="0"/>
                    </a:rPr>
                    <a:t>rest</a:t>
                  </a:r>
                  <a:r>
                    <a:rPr lang="es-MX" altLang="en-US" sz="1600" b="1" dirty="0">
                      <a:solidFill>
                        <a:srgbClr val="FFFF00"/>
                      </a:solidFill>
                      <a:latin typeface="Book Antiqua" panose="02040602050305030304" pitchFamily="18" charset="0"/>
                      <a:cs typeface="Times New Roman" panose="02020603050405020304" pitchFamily="18" charset="0"/>
                    </a:rPr>
                    <a:t>.  </a:t>
                  </a:r>
                  <a:r>
                    <a:rPr lang="es-MX" altLang="en-US" sz="1600" b="1" dirty="0" err="1">
                      <a:solidFill>
                        <a:srgbClr val="FFFF00"/>
                      </a:solidFill>
                      <a:latin typeface="Book Antiqua" panose="02040602050305030304" pitchFamily="18" charset="0"/>
                      <a:cs typeface="Times New Roman" panose="02020603050405020304" pitchFamily="18" charset="0"/>
                    </a:rPr>
                    <a:t>Relying</a:t>
                  </a:r>
                  <a:r>
                    <a:rPr lang="es-MX" altLang="en-US" sz="1600" b="1" dirty="0">
                      <a:solidFill>
                        <a:srgbClr val="FFFF00"/>
                      </a:solidFill>
                      <a:latin typeface="Book Antiqua" panose="02040602050305030304" pitchFamily="18" charset="0"/>
                      <a:cs typeface="Times New Roman" panose="02020603050405020304" pitchFamily="18" charset="0"/>
                    </a:rPr>
                    <a:t> on </a:t>
                  </a:r>
                  <a:r>
                    <a:rPr lang="es-MX" altLang="en-US" sz="1600" b="1" dirty="0" err="1">
                      <a:solidFill>
                        <a:srgbClr val="FFFF00"/>
                      </a:solidFill>
                      <a:latin typeface="Book Antiqua" panose="02040602050305030304" pitchFamily="18" charset="0"/>
                      <a:cs typeface="Times New Roman" panose="02020603050405020304" pitchFamily="18" charset="0"/>
                    </a:rPr>
                    <a:t>Jesus</a:t>
                  </a:r>
                  <a:r>
                    <a:rPr lang="es-MX" altLang="en-US" sz="1100" dirty="0">
                      <a:solidFill>
                        <a:srgbClr val="FFFF00"/>
                      </a:solidFill>
                      <a:latin typeface="Book Antiqua" panose="02040602050305030304" pitchFamily="18" charset="0"/>
                      <a:cs typeface="Times New Roman" panose="02020603050405020304" pitchFamily="18" charset="0"/>
                    </a:rPr>
                    <a:t>.</a:t>
                  </a:r>
                  <a:endParaRPr lang="es-MX" altLang="en-US" sz="1200" i="1" dirty="0">
                    <a:solidFill>
                      <a:srgbClr val="000000"/>
                    </a:solidFill>
                    <a:latin typeface="Book Antiqua" panose="02040602050305030304" pitchFamily="18" charset="0"/>
                    <a:cs typeface="Times New Roman" panose="02020603050405020304" pitchFamily="18" charset="0"/>
                  </a:endParaRPr>
                </a:p>
                <a:p>
                  <a:pPr algn="just">
                    <a:spcBef>
                      <a:spcPct val="0"/>
                    </a:spcBef>
                    <a:buClrTx/>
                    <a:buFontTx/>
                    <a:buNone/>
                  </a:pPr>
                  <a:endParaRPr lang="es-MX" altLang="en-US" sz="2400" dirty="0">
                    <a:latin typeface="Times New Roman" panose="02020603050405020304" pitchFamily="18" charset="0"/>
                  </a:endParaRPr>
                </a:p>
              </p:txBody>
            </p:sp>
            <p:sp>
              <p:nvSpPr>
                <p:cNvPr id="105512" name="Rectangle 64">
                  <a:extLst>
                    <a:ext uri="{FF2B5EF4-FFF2-40B4-BE49-F238E27FC236}">
                      <a16:creationId xmlns:a16="http://schemas.microsoft.com/office/drawing/2014/main" id="{B996863D-6C07-4502-8580-7C4E3249B1B4}"/>
                    </a:ext>
                  </a:extLst>
                </p:cNvPr>
                <p:cNvSpPr>
                  <a:spLocks noChangeArrowheads="1"/>
                </p:cNvSpPr>
                <p:nvPr/>
              </p:nvSpPr>
              <p:spPr bwMode="auto">
                <a:xfrm>
                  <a:off x="1360" y="5276"/>
                  <a:ext cx="1360" cy="509"/>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05499" name="Group 65">
                <a:extLst>
                  <a:ext uri="{FF2B5EF4-FFF2-40B4-BE49-F238E27FC236}">
                    <a16:creationId xmlns:a16="http://schemas.microsoft.com/office/drawing/2014/main" id="{39D0DF4B-0C19-4366-B818-CE3C8C6746AC}"/>
                  </a:ext>
                </a:extLst>
              </p:cNvPr>
              <p:cNvGrpSpPr>
                <a:grpSpLocks/>
              </p:cNvGrpSpPr>
              <p:nvPr/>
            </p:nvGrpSpPr>
            <p:grpSpPr bwMode="auto">
              <a:xfrm>
                <a:off x="0" y="5785"/>
                <a:ext cx="1360" cy="509"/>
                <a:chOff x="0" y="5785"/>
                <a:chExt cx="1360" cy="509"/>
              </a:xfrm>
            </p:grpSpPr>
            <p:sp>
              <p:nvSpPr>
                <p:cNvPr id="105509" name="Rectangle 66">
                  <a:extLst>
                    <a:ext uri="{FF2B5EF4-FFF2-40B4-BE49-F238E27FC236}">
                      <a16:creationId xmlns:a16="http://schemas.microsoft.com/office/drawing/2014/main" id="{AC5B2E30-9CE5-49E1-9AAD-385AB0F72152}"/>
                    </a:ext>
                  </a:extLst>
                </p:cNvPr>
                <p:cNvSpPr>
                  <a:spLocks noChangeArrowheads="1"/>
                </p:cNvSpPr>
                <p:nvPr/>
              </p:nvSpPr>
              <p:spPr bwMode="auto">
                <a:xfrm>
                  <a:off x="43" y="5785"/>
                  <a:ext cx="1274" cy="509"/>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Lst>
                    <a:defRPr sz="3200">
                      <a:solidFill>
                        <a:schemeClr val="tx1"/>
                      </a:solidFill>
                      <a:latin typeface="Garamond" panose="02020404030301010803" pitchFamily="18" charset="0"/>
                    </a:defRPr>
                  </a:lvl1pPr>
                  <a:lvl2pPr marL="742950" indent="-285750">
                    <a:spcBef>
                      <a:spcPct val="20000"/>
                    </a:spcBef>
                    <a:buChar char="–"/>
                    <a:tabLst>
                      <a:tab pos="-57150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Lst>
                    <a:defRPr sz="2400">
                      <a:solidFill>
                        <a:schemeClr val="tx1"/>
                      </a:solidFill>
                      <a:latin typeface="Garamond" panose="02020404030301010803" pitchFamily="18" charset="0"/>
                    </a:defRPr>
                  </a:lvl3pPr>
                  <a:lvl4pPr marL="1600200" indent="-228600">
                    <a:spcBef>
                      <a:spcPct val="20000"/>
                    </a:spcBef>
                    <a:buChar char="–"/>
                    <a:tabLst>
                      <a:tab pos="-57150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9pPr>
                </a:lstStyle>
                <a:p>
                  <a:pPr algn="just" eaLnBrk="1" hangingPunct="1">
                    <a:spcBef>
                      <a:spcPct val="0"/>
                    </a:spcBef>
                    <a:buClrTx/>
                    <a:buFontTx/>
                    <a:buNone/>
                  </a:pPr>
                  <a:r>
                    <a:rPr lang="es-MX" altLang="en-US" sz="1600" b="1">
                      <a:solidFill>
                        <a:srgbClr val="FFFF00"/>
                      </a:solidFill>
                      <a:latin typeface="Book Antiqua" panose="02040602050305030304" pitchFamily="18" charset="0"/>
                      <a:cs typeface="Times New Roman" panose="02020603050405020304" pitchFamily="18" charset="0"/>
                    </a:rPr>
                    <a:t>Death.</a:t>
                  </a:r>
                  <a:endParaRPr lang="es-MX" altLang="en-US" sz="1600" b="1" i="1">
                    <a:solidFill>
                      <a:srgbClr val="000000"/>
                    </a:solidFill>
                    <a:latin typeface="Book Antiqua" panose="02040602050305030304" pitchFamily="18" charset="0"/>
                    <a:cs typeface="Times New Roman" panose="02020603050405020304" pitchFamily="18" charset="0"/>
                  </a:endParaRPr>
                </a:p>
                <a:p>
                  <a:pPr algn="just">
                    <a:spcBef>
                      <a:spcPct val="0"/>
                    </a:spcBef>
                    <a:buClrTx/>
                    <a:buFontTx/>
                    <a:buNone/>
                  </a:pPr>
                  <a:r>
                    <a:rPr lang="es-MX" altLang="en-US" sz="1200" i="1">
                      <a:solidFill>
                        <a:srgbClr val="000000"/>
                      </a:solidFill>
                      <a:latin typeface="Book Antiqua" panose="02040602050305030304" pitchFamily="18" charset="0"/>
                      <a:cs typeface="Times New Roman" panose="02020603050405020304" pitchFamily="18" charset="0"/>
                    </a:rPr>
                    <a:t> </a:t>
                  </a:r>
                </a:p>
                <a:p>
                  <a:pPr algn="just">
                    <a:spcBef>
                      <a:spcPct val="0"/>
                    </a:spcBef>
                    <a:buClrTx/>
                    <a:buFontTx/>
                    <a:buNone/>
                  </a:pPr>
                  <a:endParaRPr lang="es-MX" altLang="en-US" sz="2400">
                    <a:latin typeface="Times New Roman" panose="02020603050405020304" pitchFamily="18" charset="0"/>
                  </a:endParaRPr>
                </a:p>
              </p:txBody>
            </p:sp>
            <p:sp>
              <p:nvSpPr>
                <p:cNvPr id="105510" name="Rectangle 67">
                  <a:extLst>
                    <a:ext uri="{FF2B5EF4-FFF2-40B4-BE49-F238E27FC236}">
                      <a16:creationId xmlns:a16="http://schemas.microsoft.com/office/drawing/2014/main" id="{B9D44123-2421-4C39-AB91-20B16BABD0A4}"/>
                    </a:ext>
                  </a:extLst>
                </p:cNvPr>
                <p:cNvSpPr>
                  <a:spLocks noChangeArrowheads="1"/>
                </p:cNvSpPr>
                <p:nvPr/>
              </p:nvSpPr>
              <p:spPr bwMode="auto">
                <a:xfrm>
                  <a:off x="0" y="5785"/>
                  <a:ext cx="1360" cy="509"/>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05500" name="Group 68">
                <a:extLst>
                  <a:ext uri="{FF2B5EF4-FFF2-40B4-BE49-F238E27FC236}">
                    <a16:creationId xmlns:a16="http://schemas.microsoft.com/office/drawing/2014/main" id="{27801AE5-DCF6-4317-B8A3-A13F2376676D}"/>
                  </a:ext>
                </a:extLst>
              </p:cNvPr>
              <p:cNvGrpSpPr>
                <a:grpSpLocks/>
              </p:cNvGrpSpPr>
              <p:nvPr/>
            </p:nvGrpSpPr>
            <p:grpSpPr bwMode="auto">
              <a:xfrm>
                <a:off x="1360" y="5785"/>
                <a:ext cx="1360" cy="509"/>
                <a:chOff x="1360" y="5785"/>
                <a:chExt cx="1360" cy="509"/>
              </a:xfrm>
            </p:grpSpPr>
            <p:sp>
              <p:nvSpPr>
                <p:cNvPr id="105507" name="Rectangle 69">
                  <a:extLst>
                    <a:ext uri="{FF2B5EF4-FFF2-40B4-BE49-F238E27FC236}">
                      <a16:creationId xmlns:a16="http://schemas.microsoft.com/office/drawing/2014/main" id="{51F24DD3-F265-4A42-8011-55F764DFA89A}"/>
                    </a:ext>
                  </a:extLst>
                </p:cNvPr>
                <p:cNvSpPr>
                  <a:spLocks noChangeArrowheads="1"/>
                </p:cNvSpPr>
                <p:nvPr/>
              </p:nvSpPr>
              <p:spPr bwMode="auto">
                <a:xfrm>
                  <a:off x="1403" y="5785"/>
                  <a:ext cx="1274" cy="509"/>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Lst>
                    <a:defRPr sz="3200">
                      <a:solidFill>
                        <a:schemeClr val="tx1"/>
                      </a:solidFill>
                      <a:latin typeface="Garamond" panose="02020404030301010803" pitchFamily="18" charset="0"/>
                    </a:defRPr>
                  </a:lvl1pPr>
                  <a:lvl2pPr marL="742950" indent="-285750">
                    <a:spcBef>
                      <a:spcPct val="20000"/>
                    </a:spcBef>
                    <a:buChar char="–"/>
                    <a:tabLst>
                      <a:tab pos="-57150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Lst>
                    <a:defRPr sz="2400">
                      <a:solidFill>
                        <a:schemeClr val="tx1"/>
                      </a:solidFill>
                      <a:latin typeface="Garamond" panose="02020404030301010803" pitchFamily="18" charset="0"/>
                    </a:defRPr>
                  </a:lvl3pPr>
                  <a:lvl4pPr marL="1600200" indent="-228600">
                    <a:spcBef>
                      <a:spcPct val="20000"/>
                    </a:spcBef>
                    <a:buChar char="–"/>
                    <a:tabLst>
                      <a:tab pos="-57150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9pPr>
                </a:lstStyle>
                <a:p>
                  <a:pPr algn="just" eaLnBrk="1" hangingPunct="1">
                    <a:spcBef>
                      <a:spcPct val="0"/>
                    </a:spcBef>
                    <a:buClrTx/>
                    <a:buFontTx/>
                    <a:buNone/>
                  </a:pPr>
                  <a:r>
                    <a:rPr lang="es-MX" altLang="en-US" sz="1600" b="1">
                      <a:solidFill>
                        <a:srgbClr val="FFFF00"/>
                      </a:solidFill>
                      <a:latin typeface="Book Antiqua" panose="02040602050305030304" pitchFamily="18" charset="0"/>
                      <a:cs typeface="Times New Roman" panose="02020603050405020304" pitchFamily="18" charset="0"/>
                    </a:rPr>
                    <a:t>Life.</a:t>
                  </a:r>
                  <a:endParaRPr lang="es-MX" altLang="en-US" sz="1600" b="1" i="1">
                    <a:solidFill>
                      <a:srgbClr val="000000"/>
                    </a:solidFill>
                    <a:latin typeface="Book Antiqua" panose="02040602050305030304" pitchFamily="18" charset="0"/>
                    <a:cs typeface="Times New Roman" panose="02020603050405020304" pitchFamily="18" charset="0"/>
                  </a:endParaRPr>
                </a:p>
                <a:p>
                  <a:pPr algn="just">
                    <a:spcBef>
                      <a:spcPct val="0"/>
                    </a:spcBef>
                    <a:buClrTx/>
                    <a:buFontTx/>
                    <a:buNone/>
                  </a:pPr>
                  <a:endParaRPr lang="es-MX" altLang="en-US" sz="1600" b="1">
                    <a:latin typeface="Times New Roman" panose="02020603050405020304" pitchFamily="18" charset="0"/>
                  </a:endParaRPr>
                </a:p>
              </p:txBody>
            </p:sp>
            <p:sp>
              <p:nvSpPr>
                <p:cNvPr id="105508" name="Rectangle 70">
                  <a:extLst>
                    <a:ext uri="{FF2B5EF4-FFF2-40B4-BE49-F238E27FC236}">
                      <a16:creationId xmlns:a16="http://schemas.microsoft.com/office/drawing/2014/main" id="{E1E1C30C-3BE3-4596-8EA6-F78615C8F01C}"/>
                    </a:ext>
                  </a:extLst>
                </p:cNvPr>
                <p:cNvSpPr>
                  <a:spLocks noChangeArrowheads="1"/>
                </p:cNvSpPr>
                <p:nvPr/>
              </p:nvSpPr>
              <p:spPr bwMode="auto">
                <a:xfrm>
                  <a:off x="1360" y="5785"/>
                  <a:ext cx="1360" cy="509"/>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05501" name="Group 71">
                <a:extLst>
                  <a:ext uri="{FF2B5EF4-FFF2-40B4-BE49-F238E27FC236}">
                    <a16:creationId xmlns:a16="http://schemas.microsoft.com/office/drawing/2014/main" id="{ED2BF264-4D79-4529-8A09-1C614D9256A4}"/>
                  </a:ext>
                </a:extLst>
              </p:cNvPr>
              <p:cNvGrpSpPr>
                <a:grpSpLocks/>
              </p:cNvGrpSpPr>
              <p:nvPr/>
            </p:nvGrpSpPr>
            <p:grpSpPr bwMode="auto">
              <a:xfrm>
                <a:off x="0" y="6294"/>
                <a:ext cx="1360" cy="403"/>
                <a:chOff x="0" y="6294"/>
                <a:chExt cx="1360" cy="403"/>
              </a:xfrm>
            </p:grpSpPr>
            <p:sp>
              <p:nvSpPr>
                <p:cNvPr id="105505" name="Rectangle 72">
                  <a:extLst>
                    <a:ext uri="{FF2B5EF4-FFF2-40B4-BE49-F238E27FC236}">
                      <a16:creationId xmlns:a16="http://schemas.microsoft.com/office/drawing/2014/main" id="{24E48978-987D-445B-B68E-888A10276575}"/>
                    </a:ext>
                  </a:extLst>
                </p:cNvPr>
                <p:cNvSpPr>
                  <a:spLocks noChangeArrowheads="1"/>
                </p:cNvSpPr>
                <p:nvPr/>
              </p:nvSpPr>
              <p:spPr bwMode="auto">
                <a:xfrm>
                  <a:off x="43" y="6294"/>
                  <a:ext cx="1274" cy="40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Lst>
                    <a:defRPr sz="3200">
                      <a:solidFill>
                        <a:schemeClr val="tx1"/>
                      </a:solidFill>
                      <a:latin typeface="Garamond" panose="02020404030301010803" pitchFamily="18" charset="0"/>
                    </a:defRPr>
                  </a:lvl1pPr>
                  <a:lvl2pPr marL="742950" indent="-285750">
                    <a:spcBef>
                      <a:spcPct val="20000"/>
                    </a:spcBef>
                    <a:buChar char="–"/>
                    <a:tabLst>
                      <a:tab pos="-57150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Lst>
                    <a:defRPr sz="2400">
                      <a:solidFill>
                        <a:schemeClr val="tx1"/>
                      </a:solidFill>
                      <a:latin typeface="Garamond" panose="02020404030301010803" pitchFamily="18" charset="0"/>
                    </a:defRPr>
                  </a:lvl3pPr>
                  <a:lvl4pPr marL="1600200" indent="-228600">
                    <a:spcBef>
                      <a:spcPct val="20000"/>
                    </a:spcBef>
                    <a:buChar char="–"/>
                    <a:tabLst>
                      <a:tab pos="-57150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9pPr>
                </a:lstStyle>
                <a:p>
                  <a:pPr algn="just" eaLnBrk="1" hangingPunct="1">
                    <a:spcBef>
                      <a:spcPct val="0"/>
                    </a:spcBef>
                    <a:buClrTx/>
                    <a:buFontTx/>
                    <a:buNone/>
                  </a:pPr>
                  <a:r>
                    <a:rPr lang="es-MX" altLang="en-US" sz="1200" i="1">
                      <a:solidFill>
                        <a:srgbClr val="000000"/>
                      </a:solidFill>
                      <a:latin typeface="Book Antiqua" panose="02040602050305030304" pitchFamily="18" charset="0"/>
                      <a:cs typeface="Times New Roman" panose="02020603050405020304" pitchFamily="18" charset="0"/>
                    </a:rPr>
                    <a:t> </a:t>
                  </a:r>
                </a:p>
                <a:p>
                  <a:pPr algn="just">
                    <a:spcBef>
                      <a:spcPct val="0"/>
                    </a:spcBef>
                    <a:buClrTx/>
                    <a:buFontTx/>
                    <a:buNone/>
                  </a:pPr>
                  <a:endParaRPr lang="es-MX" altLang="en-US" sz="2400">
                    <a:latin typeface="Times New Roman" panose="02020603050405020304" pitchFamily="18" charset="0"/>
                  </a:endParaRPr>
                </a:p>
              </p:txBody>
            </p:sp>
            <p:sp>
              <p:nvSpPr>
                <p:cNvPr id="105506" name="Rectangle 73">
                  <a:extLst>
                    <a:ext uri="{FF2B5EF4-FFF2-40B4-BE49-F238E27FC236}">
                      <a16:creationId xmlns:a16="http://schemas.microsoft.com/office/drawing/2014/main" id="{B3D522F7-15E8-4BB7-9FEE-F3E3D1A6BAE8}"/>
                    </a:ext>
                  </a:extLst>
                </p:cNvPr>
                <p:cNvSpPr>
                  <a:spLocks noChangeArrowheads="1"/>
                </p:cNvSpPr>
                <p:nvPr/>
              </p:nvSpPr>
              <p:spPr bwMode="auto">
                <a:xfrm>
                  <a:off x="0" y="6294"/>
                  <a:ext cx="1360" cy="403"/>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05502" name="Group 74">
                <a:extLst>
                  <a:ext uri="{FF2B5EF4-FFF2-40B4-BE49-F238E27FC236}">
                    <a16:creationId xmlns:a16="http://schemas.microsoft.com/office/drawing/2014/main" id="{192A4EB1-B7D3-445C-A7A8-496EA9CDB165}"/>
                  </a:ext>
                </a:extLst>
              </p:cNvPr>
              <p:cNvGrpSpPr>
                <a:grpSpLocks/>
              </p:cNvGrpSpPr>
              <p:nvPr/>
            </p:nvGrpSpPr>
            <p:grpSpPr bwMode="auto">
              <a:xfrm>
                <a:off x="1360" y="6294"/>
                <a:ext cx="1360" cy="403"/>
                <a:chOff x="1360" y="6294"/>
                <a:chExt cx="1360" cy="403"/>
              </a:xfrm>
            </p:grpSpPr>
            <p:sp>
              <p:nvSpPr>
                <p:cNvPr id="105503" name="Rectangle 75">
                  <a:extLst>
                    <a:ext uri="{FF2B5EF4-FFF2-40B4-BE49-F238E27FC236}">
                      <a16:creationId xmlns:a16="http://schemas.microsoft.com/office/drawing/2014/main" id="{4BFA5FAF-3DB3-40FB-AE10-231E930C5CC6}"/>
                    </a:ext>
                  </a:extLst>
                </p:cNvPr>
                <p:cNvSpPr>
                  <a:spLocks noChangeArrowheads="1"/>
                </p:cNvSpPr>
                <p:nvPr/>
              </p:nvSpPr>
              <p:spPr bwMode="auto">
                <a:xfrm>
                  <a:off x="1403" y="6294"/>
                  <a:ext cx="1274" cy="40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Lst>
                    <a:defRPr sz="3200">
                      <a:solidFill>
                        <a:schemeClr val="tx1"/>
                      </a:solidFill>
                      <a:latin typeface="Garamond" panose="02020404030301010803" pitchFamily="18" charset="0"/>
                    </a:defRPr>
                  </a:lvl1pPr>
                  <a:lvl2pPr marL="742950" indent="-285750">
                    <a:spcBef>
                      <a:spcPct val="20000"/>
                    </a:spcBef>
                    <a:buChar char="–"/>
                    <a:tabLst>
                      <a:tab pos="-57150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Lst>
                    <a:defRPr sz="2400">
                      <a:solidFill>
                        <a:schemeClr val="tx1"/>
                      </a:solidFill>
                      <a:latin typeface="Garamond" panose="02020404030301010803" pitchFamily="18" charset="0"/>
                    </a:defRPr>
                  </a:lvl3pPr>
                  <a:lvl4pPr marL="1600200" indent="-228600">
                    <a:spcBef>
                      <a:spcPct val="20000"/>
                    </a:spcBef>
                    <a:buChar char="–"/>
                    <a:tabLst>
                      <a:tab pos="-57150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Lst>
                    <a:defRPr sz="2000">
                      <a:solidFill>
                        <a:schemeClr val="tx1"/>
                      </a:solidFill>
                      <a:latin typeface="Garamond" panose="02020404030301010803" pitchFamily="18" charset="0"/>
                    </a:defRPr>
                  </a:lvl9pPr>
                </a:lstStyle>
                <a:p>
                  <a:pPr algn="just" eaLnBrk="1" hangingPunct="1">
                    <a:spcBef>
                      <a:spcPct val="0"/>
                    </a:spcBef>
                    <a:buClrTx/>
                    <a:buFontTx/>
                    <a:buNone/>
                  </a:pPr>
                  <a:r>
                    <a:rPr lang="es-MX" altLang="en-US" sz="1200" i="1">
                      <a:solidFill>
                        <a:srgbClr val="000000"/>
                      </a:solidFill>
                      <a:latin typeface="Book Antiqua" panose="02040602050305030304" pitchFamily="18" charset="0"/>
                      <a:cs typeface="Times New Roman" panose="02020603050405020304" pitchFamily="18" charset="0"/>
                    </a:rPr>
                    <a:t> </a:t>
                  </a:r>
                </a:p>
                <a:p>
                  <a:pPr algn="just">
                    <a:spcBef>
                      <a:spcPct val="0"/>
                    </a:spcBef>
                    <a:buClrTx/>
                    <a:buFontTx/>
                    <a:buNone/>
                  </a:pPr>
                  <a:endParaRPr lang="es-MX" altLang="en-US" sz="2400">
                    <a:latin typeface="Times New Roman" panose="02020603050405020304" pitchFamily="18" charset="0"/>
                  </a:endParaRPr>
                </a:p>
              </p:txBody>
            </p:sp>
            <p:sp>
              <p:nvSpPr>
                <p:cNvPr id="105504" name="Rectangle 76">
                  <a:extLst>
                    <a:ext uri="{FF2B5EF4-FFF2-40B4-BE49-F238E27FC236}">
                      <a16:creationId xmlns:a16="http://schemas.microsoft.com/office/drawing/2014/main" id="{37C26B98-955C-4BC5-A442-94FB61C79945}"/>
                    </a:ext>
                  </a:extLst>
                </p:cNvPr>
                <p:cNvSpPr>
                  <a:spLocks noChangeArrowheads="1"/>
                </p:cNvSpPr>
                <p:nvPr/>
              </p:nvSpPr>
              <p:spPr bwMode="auto">
                <a:xfrm>
                  <a:off x="1360" y="6294"/>
                  <a:ext cx="1360" cy="403"/>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sp>
          <p:nvSpPr>
            <p:cNvPr id="105478" name="Rectangle 77">
              <a:extLst>
                <a:ext uri="{FF2B5EF4-FFF2-40B4-BE49-F238E27FC236}">
                  <a16:creationId xmlns:a16="http://schemas.microsoft.com/office/drawing/2014/main" id="{1883B884-6725-4581-85C0-FC384EF592A1}"/>
                </a:ext>
              </a:extLst>
            </p:cNvPr>
            <p:cNvSpPr>
              <a:spLocks noChangeArrowheads="1"/>
            </p:cNvSpPr>
            <p:nvPr/>
          </p:nvSpPr>
          <p:spPr bwMode="auto">
            <a:xfrm>
              <a:off x="-3" y="631"/>
              <a:ext cx="2726" cy="6069"/>
            </a:xfrm>
            <a:prstGeom prst="rect">
              <a:avLst/>
            </a:prstGeom>
            <a:noFill/>
            <a:ln w="9525">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sp>
        <p:nvSpPr>
          <p:cNvPr id="105476" name="Rectangle 78">
            <a:extLst>
              <a:ext uri="{FF2B5EF4-FFF2-40B4-BE49-F238E27FC236}">
                <a16:creationId xmlns:a16="http://schemas.microsoft.com/office/drawing/2014/main" id="{F5DB22F1-1B17-4E68-AFA6-F6BDB6C2FC97}"/>
              </a:ext>
            </a:extLst>
          </p:cNvPr>
          <p:cNvSpPr>
            <a:spLocks noChangeArrowheads="1"/>
          </p:cNvSpPr>
          <p:nvPr/>
        </p:nvSpPr>
        <p:spPr bwMode="auto">
          <a:xfrm>
            <a:off x="1527175" y="8428038"/>
            <a:ext cx="9144000" cy="64633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eaLnBrk="1" hangingPunct="1">
              <a:spcBef>
                <a:spcPct val="0"/>
              </a:spcBef>
              <a:buClrTx/>
              <a:buFontTx/>
              <a:buNone/>
            </a:pPr>
            <a:r>
              <a:rPr lang="es-MX" altLang="en-US" sz="1200">
                <a:solidFill>
                  <a:srgbClr val="FFFF00"/>
                </a:solidFill>
                <a:latin typeface="Times New Roman" panose="02020603050405020304" pitchFamily="18" charset="0"/>
                <a:cs typeface="Times New Roman" panose="02020603050405020304" pitchFamily="18" charset="0"/>
              </a:rPr>
              <a:t> </a:t>
            </a:r>
            <a:endParaRPr lang="es-MX" altLang="en-US" sz="1200">
              <a:latin typeface="Times New Roman" panose="02020603050405020304" pitchFamily="18" charset="0"/>
              <a:cs typeface="Times New Roman" panose="02020603050405020304" pitchFamily="18" charset="0"/>
            </a:endParaRPr>
          </a:p>
          <a:p>
            <a:pPr>
              <a:spcBef>
                <a:spcPct val="0"/>
              </a:spcBef>
              <a:buClrTx/>
              <a:buFontTx/>
              <a:buNone/>
            </a:pPr>
            <a:endParaRPr lang="es-MX" altLang="en-US" sz="2400">
              <a:latin typeface="Times New Roman" panose="02020603050405020304" pitchFamily="18" charset="0"/>
            </a:endParaRPr>
          </a:p>
        </p:txBody>
      </p:sp>
    </p:spTree>
  </p:cSld>
  <p:clrMapOvr>
    <a:masterClrMapping/>
  </p:clrMapOvr>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70C8F21-F929-43A0-9784-7EC1ADBA1C1E}"/>
              </a:ext>
            </a:extLst>
          </p:cNvPr>
          <p:cNvSpPr>
            <a:spLocks noGrp="1"/>
          </p:cNvSpPr>
          <p:nvPr>
            <p:ph type="title"/>
          </p:nvPr>
        </p:nvSpPr>
        <p:spPr/>
        <p:txBody>
          <a:bodyPr/>
          <a:lstStyle/>
          <a:p>
            <a:pPr>
              <a:defRPr/>
            </a:pPr>
            <a:r>
              <a:rPr lang="en-US" dirty="0"/>
              <a:t>Hebrews 8:13</a:t>
            </a:r>
          </a:p>
        </p:txBody>
      </p:sp>
      <p:sp>
        <p:nvSpPr>
          <p:cNvPr id="3" name="Content Placeholder 2">
            <a:extLst>
              <a:ext uri="{FF2B5EF4-FFF2-40B4-BE49-F238E27FC236}">
                <a16:creationId xmlns:a16="http://schemas.microsoft.com/office/drawing/2014/main" id="{8DFB9C59-2756-4D95-94D5-D1B051973942}"/>
              </a:ext>
            </a:extLst>
          </p:cNvPr>
          <p:cNvSpPr>
            <a:spLocks noGrp="1"/>
          </p:cNvSpPr>
          <p:nvPr>
            <p:ph idx="1"/>
          </p:nvPr>
        </p:nvSpPr>
        <p:spPr>
          <a:xfrm>
            <a:off x="1981200" y="1600200"/>
            <a:ext cx="8229600" cy="1600200"/>
          </a:xfrm>
        </p:spPr>
        <p:txBody>
          <a:bodyPr/>
          <a:lstStyle/>
          <a:p>
            <a:pPr marL="0" indent="0">
              <a:buNone/>
              <a:defRPr/>
            </a:pPr>
            <a:r>
              <a:rPr lang="en-US" b="1" dirty="0"/>
              <a:t>Old and fading  AD 30</a:t>
            </a:r>
          </a:p>
          <a:p>
            <a:pPr marL="0" indent="0">
              <a:buNone/>
              <a:defRPr/>
            </a:pPr>
            <a:endParaRPr lang="en-US" sz="1200" b="1" dirty="0"/>
          </a:p>
          <a:p>
            <a:pPr marL="0" indent="0">
              <a:buNone/>
              <a:defRPr/>
            </a:pPr>
            <a:r>
              <a:rPr lang="en-US" b="1" dirty="0"/>
              <a:t>Will soon disappear AD 70</a:t>
            </a:r>
          </a:p>
        </p:txBody>
      </p:sp>
      <p:pic>
        <p:nvPicPr>
          <p:cNvPr id="107524" name="Picture 2" descr="Image result for curtain rent in two">
            <a:extLst>
              <a:ext uri="{FF2B5EF4-FFF2-40B4-BE49-F238E27FC236}">
                <a16:creationId xmlns:a16="http://schemas.microsoft.com/office/drawing/2014/main" id="{2AAE2DFD-C427-4D5D-9C06-040191D58393}"/>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2286001" y="3255963"/>
            <a:ext cx="2747963" cy="3327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07525" name="Picture 4" descr="Image result for 70 AD temple destroyed">
            <a:extLst>
              <a:ext uri="{FF2B5EF4-FFF2-40B4-BE49-F238E27FC236}">
                <a16:creationId xmlns:a16="http://schemas.microsoft.com/office/drawing/2014/main" id="{A74E10E3-C72B-49C9-84F1-F2457D2D33AC}"/>
              </a:ext>
            </a:extLst>
          </p:cNvPr>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5410200" y="3417889"/>
            <a:ext cx="5257800" cy="29352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5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a:extLst>
              <a:ext uri="{FF2B5EF4-FFF2-40B4-BE49-F238E27FC236}">
                <a16:creationId xmlns:a16="http://schemas.microsoft.com/office/drawing/2014/main" id="{32D64E60-306A-4C89-8AE9-768C2CDEA63B}"/>
              </a:ext>
            </a:extLst>
          </p:cNvPr>
          <p:cNvSpPr>
            <a:spLocks noGrp="1"/>
          </p:cNvSpPr>
          <p:nvPr>
            <p:ph type="title"/>
          </p:nvPr>
        </p:nvSpPr>
        <p:spPr/>
        <p:txBody>
          <a:bodyPr/>
          <a:lstStyle/>
          <a:p>
            <a:pPr>
              <a:defRPr/>
            </a:pPr>
            <a:r>
              <a:rPr lang="en-US" sz="3600" dirty="0"/>
              <a:t>Hebrews 9:1-11  A Better Tabernacle</a:t>
            </a:r>
          </a:p>
        </p:txBody>
      </p:sp>
      <p:sp>
        <p:nvSpPr>
          <p:cNvPr id="4" name="Content Placeholder 3">
            <a:extLst>
              <a:ext uri="{FF2B5EF4-FFF2-40B4-BE49-F238E27FC236}">
                <a16:creationId xmlns:a16="http://schemas.microsoft.com/office/drawing/2014/main" id="{07282A46-90D3-4CCF-8C4D-3A62CF317E6D}"/>
              </a:ext>
            </a:extLst>
          </p:cNvPr>
          <p:cNvSpPr>
            <a:spLocks noGrp="1"/>
          </p:cNvSpPr>
          <p:nvPr>
            <p:ph idx="1"/>
          </p:nvPr>
        </p:nvSpPr>
        <p:spPr>
          <a:xfrm>
            <a:off x="1828800" y="1600200"/>
            <a:ext cx="8382000" cy="5105400"/>
          </a:xfrm>
        </p:spPr>
        <p:txBody>
          <a:bodyPr/>
          <a:lstStyle/>
          <a:p>
            <a:pPr marL="0" indent="0">
              <a:buNone/>
              <a:defRPr/>
            </a:pPr>
            <a:r>
              <a:rPr lang="en-US" sz="2400" b="1" dirty="0"/>
              <a:t>Holy Place, Most Holy Place, altar, laver, bread, menorah, incense altar, curtain, ark, mercy seat, cherubim, </a:t>
            </a:r>
            <a:r>
              <a:rPr lang="en-US" sz="2400" b="1" dirty="0" err="1"/>
              <a:t>etc</a:t>
            </a:r>
            <a:r>
              <a:rPr lang="en-US" sz="2400" b="1" dirty="0"/>
              <a:t>…</a:t>
            </a:r>
          </a:p>
          <a:p>
            <a:pPr marL="0" indent="0">
              <a:buNone/>
              <a:defRPr/>
            </a:pPr>
            <a:endParaRPr lang="en-US" sz="800" b="1" dirty="0"/>
          </a:p>
          <a:p>
            <a:pPr marL="0" indent="0">
              <a:buNone/>
              <a:defRPr/>
            </a:pPr>
            <a:r>
              <a:rPr lang="en-US" sz="2400" b="1" dirty="0"/>
              <a:t>Gentiles could only enter the court of Gentiles</a:t>
            </a:r>
          </a:p>
          <a:p>
            <a:pPr marL="0" indent="0">
              <a:buNone/>
              <a:defRPr/>
            </a:pPr>
            <a:r>
              <a:rPr lang="en-US" sz="2400" b="1" dirty="0"/>
              <a:t>Female Jews could only enter the court of Women</a:t>
            </a:r>
          </a:p>
          <a:p>
            <a:pPr marL="0" indent="0">
              <a:buNone/>
              <a:defRPr/>
            </a:pPr>
            <a:r>
              <a:rPr lang="en-US" sz="2400" b="1" dirty="0"/>
              <a:t>Male Jews could only come to the gate of the tabernacle/temple</a:t>
            </a:r>
          </a:p>
          <a:p>
            <a:pPr marL="0" indent="0">
              <a:buNone/>
              <a:defRPr/>
            </a:pPr>
            <a:r>
              <a:rPr lang="en-US" sz="2400" b="1" dirty="0"/>
              <a:t>Levites could only enter the courtyard</a:t>
            </a:r>
          </a:p>
          <a:p>
            <a:pPr marL="0" indent="0">
              <a:buNone/>
              <a:defRPr/>
            </a:pPr>
            <a:r>
              <a:rPr lang="en-US" sz="2400" b="1" dirty="0"/>
              <a:t>Priests could only enter the Holy Place</a:t>
            </a:r>
          </a:p>
          <a:p>
            <a:pPr marL="0" indent="0">
              <a:buNone/>
              <a:defRPr/>
            </a:pPr>
            <a:r>
              <a:rPr lang="en-US" sz="2400" b="1" dirty="0"/>
              <a:t>The High Priest could only enter the Most Holy Place once a year.</a:t>
            </a:r>
          </a:p>
          <a:p>
            <a:pPr marL="0" indent="0" algn="r">
              <a:buNone/>
              <a:defRPr/>
            </a:pPr>
            <a:r>
              <a:rPr lang="en-US" b="1" dirty="0">
                <a:solidFill>
                  <a:srgbClr val="FFFF66"/>
                </a:solidFill>
              </a:rPr>
              <a:t>Separation!</a:t>
            </a:r>
          </a:p>
        </p:txBody>
      </p:sp>
    </p:spTree>
  </p:cSld>
  <p:clrMapOvr>
    <a:masterClrMapping/>
  </p:clrMapOvr>
</p:sld>
</file>

<file path=ppt/slides/slide5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0594" name="Rectangle 2">
            <a:extLst>
              <a:ext uri="{FF2B5EF4-FFF2-40B4-BE49-F238E27FC236}">
                <a16:creationId xmlns:a16="http://schemas.microsoft.com/office/drawing/2014/main" id="{595E7AEC-B6C4-4545-B59F-860E3C9DCB7E}"/>
              </a:ext>
            </a:extLst>
          </p:cNvPr>
          <p:cNvSpPr>
            <a:spLocks noChangeArrowheads="1"/>
          </p:cNvSpPr>
          <p:nvPr/>
        </p:nvSpPr>
        <p:spPr bwMode="auto">
          <a:xfrm>
            <a:off x="2133600" y="228600"/>
            <a:ext cx="7848600" cy="56515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indent="457200">
              <a:spcBef>
                <a:spcPct val="20000"/>
              </a:spcBef>
              <a:buClr>
                <a:schemeClr val="hlink"/>
              </a:buClr>
              <a:buChar char="•"/>
              <a:tabLst>
                <a:tab pos="-571500" algn="l"/>
                <a:tab pos="2800350" algn="l"/>
              </a:tabLst>
              <a:defRPr sz="3200">
                <a:solidFill>
                  <a:schemeClr val="tx1"/>
                </a:solidFill>
                <a:latin typeface="Garamond" panose="02020404030301010803" pitchFamily="18" charset="0"/>
              </a:defRPr>
            </a:lvl1pPr>
            <a:lvl2pPr marL="742950" indent="-285750">
              <a:spcBef>
                <a:spcPct val="20000"/>
              </a:spcBef>
              <a:buChar char="–"/>
              <a:tabLst>
                <a:tab pos="-571500" algn="l"/>
                <a:tab pos="280035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 pos="2800350" algn="l"/>
              </a:tabLst>
              <a:defRPr sz="2400">
                <a:solidFill>
                  <a:schemeClr val="tx1"/>
                </a:solidFill>
                <a:latin typeface="Garamond" panose="02020404030301010803" pitchFamily="18" charset="0"/>
              </a:defRPr>
            </a:lvl3pPr>
            <a:lvl4pPr marL="1600200" indent="-228600">
              <a:spcBef>
                <a:spcPct val="20000"/>
              </a:spcBef>
              <a:buChar char="–"/>
              <a:tabLst>
                <a:tab pos="-571500" algn="l"/>
                <a:tab pos="280035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 pos="280035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9pPr>
          </a:lstStyle>
          <a:p>
            <a:pPr algn="ctr" eaLnBrk="1" hangingPunct="1">
              <a:spcBef>
                <a:spcPct val="0"/>
              </a:spcBef>
              <a:buClrTx/>
              <a:buFontTx/>
              <a:buNone/>
            </a:pPr>
            <a:r>
              <a:rPr lang="es-MX" altLang="en-US" sz="1400" b="1">
                <a:solidFill>
                  <a:srgbClr val="000000"/>
                </a:solidFill>
                <a:latin typeface="Book Antiqua" panose="02040602050305030304" pitchFamily="18" charset="0"/>
                <a:cs typeface="Times New Roman" panose="02020603050405020304" pitchFamily="18" charset="0"/>
              </a:rPr>
              <a:t>  </a:t>
            </a:r>
            <a:r>
              <a:rPr lang="es-MX" altLang="en-US" sz="2000" b="1">
                <a:solidFill>
                  <a:srgbClr val="FFFF66"/>
                </a:solidFill>
                <a:latin typeface="Book Antiqua" panose="02040602050305030304" pitchFamily="18" charset="0"/>
                <a:cs typeface="Times New Roman" panose="02020603050405020304" pitchFamily="18" charset="0"/>
              </a:rPr>
              <a:t>Type/Antitype Relationships in the Tabernacle</a:t>
            </a:r>
            <a:endParaRPr lang="es-MX" altLang="en-US" sz="2000" b="1" i="1">
              <a:solidFill>
                <a:srgbClr val="FFFF66"/>
              </a:solidFill>
              <a:latin typeface="Book Antiqua" panose="02040602050305030304" pitchFamily="18" charset="0"/>
              <a:cs typeface="Times New Roman" panose="02020603050405020304" pitchFamily="18" charset="0"/>
            </a:endParaRPr>
          </a:p>
          <a:p>
            <a:pPr algn="just">
              <a:spcBef>
                <a:spcPct val="0"/>
              </a:spcBef>
              <a:buClrTx/>
              <a:buFontTx/>
              <a:buNone/>
            </a:pPr>
            <a:r>
              <a:rPr lang="es-MX" altLang="en-US" sz="1100">
                <a:solidFill>
                  <a:srgbClr val="000000"/>
                </a:solidFill>
                <a:latin typeface="Book Antiqua" panose="02040602050305030304" pitchFamily="18" charset="0"/>
                <a:cs typeface="Times New Roman" panose="02020603050405020304" pitchFamily="18" charset="0"/>
              </a:rPr>
              <a:t> </a:t>
            </a:r>
            <a:endParaRPr lang="es-MX" altLang="en-US" sz="2400">
              <a:latin typeface="Times New Roman" panose="02020603050405020304" pitchFamily="18" charset="0"/>
            </a:endParaRPr>
          </a:p>
        </p:txBody>
      </p:sp>
      <p:grpSp>
        <p:nvGrpSpPr>
          <p:cNvPr id="110595" name="Group 3">
            <a:extLst>
              <a:ext uri="{FF2B5EF4-FFF2-40B4-BE49-F238E27FC236}">
                <a16:creationId xmlns:a16="http://schemas.microsoft.com/office/drawing/2014/main" id="{C1A98F54-E7DB-4C10-A527-45F3F2D110E3}"/>
              </a:ext>
            </a:extLst>
          </p:cNvPr>
          <p:cNvGrpSpPr>
            <a:grpSpLocks/>
          </p:cNvGrpSpPr>
          <p:nvPr/>
        </p:nvGrpSpPr>
        <p:grpSpPr bwMode="auto">
          <a:xfrm>
            <a:off x="2362200" y="762000"/>
            <a:ext cx="7924800" cy="6096000"/>
            <a:chOff x="-3" y="525"/>
            <a:chExt cx="2826" cy="6378"/>
          </a:xfrm>
        </p:grpSpPr>
        <p:grpSp>
          <p:nvGrpSpPr>
            <p:cNvPr id="110604" name="Group 4">
              <a:extLst>
                <a:ext uri="{FF2B5EF4-FFF2-40B4-BE49-F238E27FC236}">
                  <a16:creationId xmlns:a16="http://schemas.microsoft.com/office/drawing/2014/main" id="{B223406B-098C-45A9-9EE0-CE9797A494FE}"/>
                </a:ext>
              </a:extLst>
            </p:cNvPr>
            <p:cNvGrpSpPr>
              <a:grpSpLocks/>
            </p:cNvGrpSpPr>
            <p:nvPr/>
          </p:nvGrpSpPr>
          <p:grpSpPr bwMode="auto">
            <a:xfrm>
              <a:off x="0" y="528"/>
              <a:ext cx="2820" cy="6372"/>
              <a:chOff x="0" y="528"/>
              <a:chExt cx="2820" cy="6372"/>
            </a:xfrm>
          </p:grpSpPr>
          <p:grpSp>
            <p:nvGrpSpPr>
              <p:cNvPr id="110606" name="Group 5">
                <a:extLst>
                  <a:ext uri="{FF2B5EF4-FFF2-40B4-BE49-F238E27FC236}">
                    <a16:creationId xmlns:a16="http://schemas.microsoft.com/office/drawing/2014/main" id="{5945EC45-EB5B-49D3-A28C-5DA20F6CC59B}"/>
                  </a:ext>
                </a:extLst>
              </p:cNvPr>
              <p:cNvGrpSpPr>
                <a:grpSpLocks/>
              </p:cNvGrpSpPr>
              <p:nvPr/>
            </p:nvGrpSpPr>
            <p:grpSpPr bwMode="auto">
              <a:xfrm>
                <a:off x="0" y="528"/>
                <a:ext cx="940" cy="721"/>
                <a:chOff x="0" y="528"/>
                <a:chExt cx="940" cy="721"/>
              </a:xfrm>
            </p:grpSpPr>
            <p:sp>
              <p:nvSpPr>
                <p:cNvPr id="110712" name="Rectangle 6">
                  <a:extLst>
                    <a:ext uri="{FF2B5EF4-FFF2-40B4-BE49-F238E27FC236}">
                      <a16:creationId xmlns:a16="http://schemas.microsoft.com/office/drawing/2014/main" id="{31D7AE30-2593-42C4-B458-C4AECFD5E40F}"/>
                    </a:ext>
                  </a:extLst>
                </p:cNvPr>
                <p:cNvSpPr>
                  <a:spLocks noChangeArrowheads="1"/>
                </p:cNvSpPr>
                <p:nvPr/>
              </p:nvSpPr>
              <p:spPr bwMode="auto">
                <a:xfrm>
                  <a:off x="43" y="528"/>
                  <a:ext cx="854" cy="72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 pos="2800350" algn="l"/>
                    </a:tabLst>
                    <a:defRPr sz="3200">
                      <a:solidFill>
                        <a:schemeClr val="tx1"/>
                      </a:solidFill>
                      <a:latin typeface="Garamond" panose="02020404030301010803" pitchFamily="18" charset="0"/>
                    </a:defRPr>
                  </a:lvl1pPr>
                  <a:lvl2pPr marL="742950" indent="-285750">
                    <a:spcBef>
                      <a:spcPct val="20000"/>
                    </a:spcBef>
                    <a:buChar char="–"/>
                    <a:tabLst>
                      <a:tab pos="-571500" algn="l"/>
                      <a:tab pos="280035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 pos="2800350" algn="l"/>
                    </a:tabLst>
                    <a:defRPr sz="2400">
                      <a:solidFill>
                        <a:schemeClr val="tx1"/>
                      </a:solidFill>
                      <a:latin typeface="Garamond" panose="02020404030301010803" pitchFamily="18" charset="0"/>
                    </a:defRPr>
                  </a:lvl3pPr>
                  <a:lvl4pPr marL="1600200" indent="-228600">
                    <a:spcBef>
                      <a:spcPct val="20000"/>
                    </a:spcBef>
                    <a:buChar char="–"/>
                    <a:tabLst>
                      <a:tab pos="-571500" algn="l"/>
                      <a:tab pos="280035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 pos="280035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9pPr>
                </a:lstStyle>
                <a:p>
                  <a:pPr eaLnBrk="1" hangingPunct="1">
                    <a:spcBef>
                      <a:spcPct val="0"/>
                    </a:spcBef>
                    <a:buClrTx/>
                    <a:buFontTx/>
                    <a:buNone/>
                  </a:pPr>
                  <a:r>
                    <a:rPr lang="es-MX" altLang="en-US" sz="1400" b="1">
                      <a:solidFill>
                        <a:srgbClr val="FFFF66"/>
                      </a:solidFill>
                      <a:latin typeface="Book Antiqua" panose="02040602050305030304" pitchFamily="18" charset="0"/>
                      <a:cs typeface="Times New Roman" panose="02020603050405020304" pitchFamily="18" charset="0"/>
                    </a:rPr>
                    <a:t>ITEM IN TABERNACLE OR TEMPLE</a:t>
                  </a:r>
                  <a:endParaRPr lang="es-MX" altLang="en-US" sz="1400" b="1" i="1">
                    <a:solidFill>
                      <a:srgbClr val="FFFF66"/>
                    </a:solidFill>
                    <a:latin typeface="Book Antiqua" panose="02040602050305030304" pitchFamily="18" charset="0"/>
                    <a:cs typeface="Times New Roman" panose="02020603050405020304" pitchFamily="18" charset="0"/>
                  </a:endParaRPr>
                </a:p>
                <a:p>
                  <a:pPr>
                    <a:spcBef>
                      <a:spcPct val="0"/>
                    </a:spcBef>
                    <a:buClrTx/>
                    <a:buFontTx/>
                    <a:buNone/>
                  </a:pPr>
                  <a:r>
                    <a:rPr lang="es-MX" altLang="en-US" sz="1200" i="1">
                      <a:solidFill>
                        <a:srgbClr val="000000"/>
                      </a:solidFill>
                      <a:latin typeface="Book Antiqua" panose="02040602050305030304" pitchFamily="18" charset="0"/>
                      <a:cs typeface="Times New Roman" panose="02020603050405020304" pitchFamily="18" charset="0"/>
                    </a:rPr>
                    <a:t> </a:t>
                  </a:r>
                </a:p>
                <a:p>
                  <a:pPr>
                    <a:spcBef>
                      <a:spcPct val="0"/>
                    </a:spcBef>
                    <a:buClrTx/>
                    <a:buFontTx/>
                    <a:buNone/>
                  </a:pPr>
                  <a:endParaRPr lang="es-MX" altLang="en-US" sz="2400">
                    <a:latin typeface="Times New Roman" panose="02020603050405020304" pitchFamily="18" charset="0"/>
                  </a:endParaRPr>
                </a:p>
              </p:txBody>
            </p:sp>
            <p:sp>
              <p:nvSpPr>
                <p:cNvPr id="110713" name="Rectangle 7">
                  <a:extLst>
                    <a:ext uri="{FF2B5EF4-FFF2-40B4-BE49-F238E27FC236}">
                      <a16:creationId xmlns:a16="http://schemas.microsoft.com/office/drawing/2014/main" id="{15C6334F-0B9B-4148-AE4B-F432993ED286}"/>
                    </a:ext>
                  </a:extLst>
                </p:cNvPr>
                <p:cNvSpPr>
                  <a:spLocks noChangeArrowheads="1"/>
                </p:cNvSpPr>
                <p:nvPr/>
              </p:nvSpPr>
              <p:spPr bwMode="auto">
                <a:xfrm>
                  <a:off x="0" y="528"/>
                  <a:ext cx="940" cy="721"/>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10607" name="Group 8">
                <a:extLst>
                  <a:ext uri="{FF2B5EF4-FFF2-40B4-BE49-F238E27FC236}">
                    <a16:creationId xmlns:a16="http://schemas.microsoft.com/office/drawing/2014/main" id="{8586AE97-5C9E-48F0-8563-72935CA5E799}"/>
                  </a:ext>
                </a:extLst>
              </p:cNvPr>
              <p:cNvGrpSpPr>
                <a:grpSpLocks/>
              </p:cNvGrpSpPr>
              <p:nvPr/>
            </p:nvGrpSpPr>
            <p:grpSpPr bwMode="auto">
              <a:xfrm>
                <a:off x="940" y="528"/>
                <a:ext cx="940" cy="721"/>
                <a:chOff x="940" y="528"/>
                <a:chExt cx="940" cy="721"/>
              </a:xfrm>
            </p:grpSpPr>
            <p:sp>
              <p:nvSpPr>
                <p:cNvPr id="110710" name="Rectangle 9">
                  <a:extLst>
                    <a:ext uri="{FF2B5EF4-FFF2-40B4-BE49-F238E27FC236}">
                      <a16:creationId xmlns:a16="http://schemas.microsoft.com/office/drawing/2014/main" id="{905540E6-46AC-4FE8-B3C3-225B139B49A7}"/>
                    </a:ext>
                  </a:extLst>
                </p:cNvPr>
                <p:cNvSpPr>
                  <a:spLocks noChangeArrowheads="1"/>
                </p:cNvSpPr>
                <p:nvPr/>
              </p:nvSpPr>
              <p:spPr bwMode="auto">
                <a:xfrm>
                  <a:off x="983" y="528"/>
                  <a:ext cx="854" cy="72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 pos="2800350" algn="l"/>
                    </a:tabLst>
                    <a:defRPr sz="3200">
                      <a:solidFill>
                        <a:schemeClr val="tx1"/>
                      </a:solidFill>
                      <a:latin typeface="Garamond" panose="02020404030301010803" pitchFamily="18" charset="0"/>
                    </a:defRPr>
                  </a:lvl1pPr>
                  <a:lvl2pPr marL="742950" indent="-285750">
                    <a:spcBef>
                      <a:spcPct val="20000"/>
                    </a:spcBef>
                    <a:buChar char="–"/>
                    <a:tabLst>
                      <a:tab pos="-571500" algn="l"/>
                      <a:tab pos="280035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 pos="2800350" algn="l"/>
                    </a:tabLst>
                    <a:defRPr sz="2400">
                      <a:solidFill>
                        <a:schemeClr val="tx1"/>
                      </a:solidFill>
                      <a:latin typeface="Garamond" panose="02020404030301010803" pitchFamily="18" charset="0"/>
                    </a:defRPr>
                  </a:lvl3pPr>
                  <a:lvl4pPr marL="1600200" indent="-228600">
                    <a:spcBef>
                      <a:spcPct val="20000"/>
                    </a:spcBef>
                    <a:buChar char="–"/>
                    <a:tabLst>
                      <a:tab pos="-571500" algn="l"/>
                      <a:tab pos="280035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 pos="280035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9pPr>
                </a:lstStyle>
                <a:p>
                  <a:pPr eaLnBrk="1" hangingPunct="1">
                    <a:spcBef>
                      <a:spcPct val="0"/>
                    </a:spcBef>
                    <a:buClrTx/>
                    <a:buFontTx/>
                    <a:buNone/>
                  </a:pPr>
                  <a:r>
                    <a:rPr lang="es-MX" altLang="en-US" sz="1400" b="1">
                      <a:solidFill>
                        <a:srgbClr val="FFFF66"/>
                      </a:solidFill>
                      <a:latin typeface="Book Antiqua" panose="02040602050305030304" pitchFamily="18" charset="0"/>
                      <a:cs typeface="Times New Roman" panose="02020603050405020304" pitchFamily="18" charset="0"/>
                    </a:rPr>
                    <a:t>ANTITYPE IN THE NEW COVENANT</a:t>
                  </a:r>
                  <a:endParaRPr lang="es-MX" altLang="en-US" sz="1400" b="1" i="1">
                    <a:solidFill>
                      <a:srgbClr val="FFFF66"/>
                    </a:solidFill>
                    <a:latin typeface="Book Antiqua" panose="02040602050305030304" pitchFamily="18" charset="0"/>
                    <a:cs typeface="Times New Roman" panose="02020603050405020304" pitchFamily="18" charset="0"/>
                  </a:endParaRPr>
                </a:p>
                <a:p>
                  <a:pPr>
                    <a:spcBef>
                      <a:spcPct val="0"/>
                    </a:spcBef>
                    <a:buClrTx/>
                    <a:buFontTx/>
                    <a:buNone/>
                  </a:pPr>
                  <a:endParaRPr lang="es-MX" altLang="en-US" sz="1400" b="1">
                    <a:solidFill>
                      <a:srgbClr val="FFFF66"/>
                    </a:solidFill>
                    <a:latin typeface="Book Antiqua" panose="02040602050305030304" pitchFamily="18" charset="0"/>
                  </a:endParaRPr>
                </a:p>
              </p:txBody>
            </p:sp>
            <p:sp>
              <p:nvSpPr>
                <p:cNvPr id="110711" name="Rectangle 10">
                  <a:extLst>
                    <a:ext uri="{FF2B5EF4-FFF2-40B4-BE49-F238E27FC236}">
                      <a16:creationId xmlns:a16="http://schemas.microsoft.com/office/drawing/2014/main" id="{855BB10A-2A11-4365-9B3C-71E35BE5DAB0}"/>
                    </a:ext>
                  </a:extLst>
                </p:cNvPr>
                <p:cNvSpPr>
                  <a:spLocks noChangeArrowheads="1"/>
                </p:cNvSpPr>
                <p:nvPr/>
              </p:nvSpPr>
              <p:spPr bwMode="auto">
                <a:xfrm>
                  <a:off x="940" y="528"/>
                  <a:ext cx="940" cy="721"/>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10608" name="Group 11">
                <a:extLst>
                  <a:ext uri="{FF2B5EF4-FFF2-40B4-BE49-F238E27FC236}">
                    <a16:creationId xmlns:a16="http://schemas.microsoft.com/office/drawing/2014/main" id="{9DE6A0BB-AA26-4437-A2F0-338BE5D770B2}"/>
                  </a:ext>
                </a:extLst>
              </p:cNvPr>
              <p:cNvGrpSpPr>
                <a:grpSpLocks/>
              </p:cNvGrpSpPr>
              <p:nvPr/>
            </p:nvGrpSpPr>
            <p:grpSpPr bwMode="auto">
              <a:xfrm>
                <a:off x="1880" y="528"/>
                <a:ext cx="940" cy="721"/>
                <a:chOff x="1880" y="528"/>
                <a:chExt cx="940" cy="721"/>
              </a:xfrm>
            </p:grpSpPr>
            <p:sp>
              <p:nvSpPr>
                <p:cNvPr id="110708" name="Rectangle 12">
                  <a:extLst>
                    <a:ext uri="{FF2B5EF4-FFF2-40B4-BE49-F238E27FC236}">
                      <a16:creationId xmlns:a16="http://schemas.microsoft.com/office/drawing/2014/main" id="{D3272F3E-84B5-42FC-95CC-FE135C2B6F49}"/>
                    </a:ext>
                  </a:extLst>
                </p:cNvPr>
                <p:cNvSpPr>
                  <a:spLocks noChangeArrowheads="1"/>
                </p:cNvSpPr>
                <p:nvPr/>
              </p:nvSpPr>
              <p:spPr bwMode="auto">
                <a:xfrm>
                  <a:off x="1923" y="528"/>
                  <a:ext cx="854" cy="72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 pos="2800350" algn="l"/>
                    </a:tabLst>
                    <a:defRPr sz="3200">
                      <a:solidFill>
                        <a:schemeClr val="tx1"/>
                      </a:solidFill>
                      <a:latin typeface="Garamond" panose="02020404030301010803" pitchFamily="18" charset="0"/>
                    </a:defRPr>
                  </a:lvl1pPr>
                  <a:lvl2pPr marL="742950" indent="-285750">
                    <a:spcBef>
                      <a:spcPct val="20000"/>
                    </a:spcBef>
                    <a:buChar char="–"/>
                    <a:tabLst>
                      <a:tab pos="-571500" algn="l"/>
                      <a:tab pos="280035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 pos="2800350" algn="l"/>
                    </a:tabLst>
                    <a:defRPr sz="2400">
                      <a:solidFill>
                        <a:schemeClr val="tx1"/>
                      </a:solidFill>
                      <a:latin typeface="Garamond" panose="02020404030301010803" pitchFamily="18" charset="0"/>
                    </a:defRPr>
                  </a:lvl3pPr>
                  <a:lvl4pPr marL="1600200" indent="-228600">
                    <a:spcBef>
                      <a:spcPct val="20000"/>
                    </a:spcBef>
                    <a:buChar char="–"/>
                    <a:tabLst>
                      <a:tab pos="-571500" algn="l"/>
                      <a:tab pos="280035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 pos="280035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9pPr>
                </a:lstStyle>
                <a:p>
                  <a:pPr algn="just" eaLnBrk="1" hangingPunct="1">
                    <a:spcBef>
                      <a:spcPct val="0"/>
                    </a:spcBef>
                    <a:buClrTx/>
                    <a:buFontTx/>
                    <a:buNone/>
                  </a:pPr>
                  <a:r>
                    <a:rPr lang="en-US" altLang="en-US" sz="1400" b="1">
                      <a:solidFill>
                        <a:srgbClr val="FFFF66"/>
                      </a:solidFill>
                      <a:latin typeface="Book Antiqua" panose="02040602050305030304" pitchFamily="18" charset="0"/>
                      <a:cs typeface="Times New Roman" panose="02020603050405020304" pitchFamily="18" charset="0"/>
                    </a:rPr>
                    <a:t>S</a:t>
                  </a:r>
                  <a:r>
                    <a:rPr lang="es-MX" altLang="en-US" sz="1400" b="1">
                      <a:solidFill>
                        <a:srgbClr val="FFFF66"/>
                      </a:solidFill>
                      <a:latin typeface="Book Antiqua" panose="02040602050305030304" pitchFamily="18" charset="0"/>
                      <a:cs typeface="Times New Roman" panose="02020603050405020304" pitchFamily="18" charset="0"/>
                    </a:rPr>
                    <a:t>CRIPTURE  REFERENCE</a:t>
                  </a:r>
                  <a:endParaRPr lang="es-MX" altLang="en-US" sz="1400" b="1" i="1">
                    <a:solidFill>
                      <a:srgbClr val="FFFF66"/>
                    </a:solidFill>
                    <a:latin typeface="Book Antiqua" panose="02040602050305030304" pitchFamily="18" charset="0"/>
                    <a:cs typeface="Times New Roman" panose="02020603050405020304" pitchFamily="18" charset="0"/>
                  </a:endParaRPr>
                </a:p>
                <a:p>
                  <a:pPr algn="just">
                    <a:spcBef>
                      <a:spcPct val="0"/>
                    </a:spcBef>
                    <a:buClrTx/>
                    <a:buFontTx/>
                    <a:buNone/>
                  </a:pPr>
                  <a:endParaRPr lang="es-MX" altLang="en-US" sz="1400" b="1">
                    <a:solidFill>
                      <a:srgbClr val="FFFF66"/>
                    </a:solidFill>
                    <a:latin typeface="Times New Roman" panose="02020603050405020304" pitchFamily="18" charset="0"/>
                  </a:endParaRPr>
                </a:p>
              </p:txBody>
            </p:sp>
            <p:sp>
              <p:nvSpPr>
                <p:cNvPr id="110709" name="Rectangle 13">
                  <a:extLst>
                    <a:ext uri="{FF2B5EF4-FFF2-40B4-BE49-F238E27FC236}">
                      <a16:creationId xmlns:a16="http://schemas.microsoft.com/office/drawing/2014/main" id="{79928F1D-56AA-49F7-B2CB-4932BF402D86}"/>
                    </a:ext>
                  </a:extLst>
                </p:cNvPr>
                <p:cNvSpPr>
                  <a:spLocks noChangeArrowheads="1"/>
                </p:cNvSpPr>
                <p:nvPr/>
              </p:nvSpPr>
              <p:spPr bwMode="auto">
                <a:xfrm>
                  <a:off x="1880" y="528"/>
                  <a:ext cx="940" cy="721"/>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10609" name="Group 14">
                <a:extLst>
                  <a:ext uri="{FF2B5EF4-FFF2-40B4-BE49-F238E27FC236}">
                    <a16:creationId xmlns:a16="http://schemas.microsoft.com/office/drawing/2014/main" id="{DE34B238-05F4-4CD2-850A-20168997A3BD}"/>
                  </a:ext>
                </a:extLst>
              </p:cNvPr>
              <p:cNvGrpSpPr>
                <a:grpSpLocks/>
              </p:cNvGrpSpPr>
              <p:nvPr/>
            </p:nvGrpSpPr>
            <p:grpSpPr bwMode="auto">
              <a:xfrm>
                <a:off x="0" y="1249"/>
                <a:ext cx="940" cy="500"/>
                <a:chOff x="0" y="1249"/>
                <a:chExt cx="940" cy="500"/>
              </a:xfrm>
            </p:grpSpPr>
            <p:sp>
              <p:nvSpPr>
                <p:cNvPr id="110706" name="Rectangle 15">
                  <a:extLst>
                    <a:ext uri="{FF2B5EF4-FFF2-40B4-BE49-F238E27FC236}">
                      <a16:creationId xmlns:a16="http://schemas.microsoft.com/office/drawing/2014/main" id="{482D3290-F181-4172-8997-81F21CD17FBF}"/>
                    </a:ext>
                  </a:extLst>
                </p:cNvPr>
                <p:cNvSpPr>
                  <a:spLocks noChangeArrowheads="1"/>
                </p:cNvSpPr>
                <p:nvPr/>
              </p:nvSpPr>
              <p:spPr bwMode="auto">
                <a:xfrm>
                  <a:off x="43" y="1249"/>
                  <a:ext cx="854" cy="5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 pos="2800350" algn="l"/>
                    </a:tabLst>
                    <a:defRPr sz="3200">
                      <a:solidFill>
                        <a:schemeClr val="tx1"/>
                      </a:solidFill>
                      <a:latin typeface="Garamond" panose="02020404030301010803" pitchFamily="18" charset="0"/>
                    </a:defRPr>
                  </a:lvl1pPr>
                  <a:lvl2pPr marL="742950" indent="-285750">
                    <a:spcBef>
                      <a:spcPct val="20000"/>
                    </a:spcBef>
                    <a:buChar char="–"/>
                    <a:tabLst>
                      <a:tab pos="-571500" algn="l"/>
                      <a:tab pos="280035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 pos="2800350" algn="l"/>
                    </a:tabLst>
                    <a:defRPr sz="2400">
                      <a:solidFill>
                        <a:schemeClr val="tx1"/>
                      </a:solidFill>
                      <a:latin typeface="Garamond" panose="02020404030301010803" pitchFamily="18" charset="0"/>
                    </a:defRPr>
                  </a:lvl3pPr>
                  <a:lvl4pPr marL="1600200" indent="-228600">
                    <a:spcBef>
                      <a:spcPct val="20000"/>
                    </a:spcBef>
                    <a:buChar char="–"/>
                    <a:tabLst>
                      <a:tab pos="-571500" algn="l"/>
                      <a:tab pos="280035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 pos="280035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9pPr>
                </a:lstStyle>
                <a:p>
                  <a:pPr eaLnBrk="1" hangingPunct="1">
                    <a:spcBef>
                      <a:spcPct val="0"/>
                    </a:spcBef>
                    <a:buClrTx/>
                    <a:buFontTx/>
                    <a:buNone/>
                  </a:pPr>
                  <a:r>
                    <a:rPr lang="es-MX" altLang="en-US" sz="1400" b="1">
                      <a:solidFill>
                        <a:srgbClr val="FFFF66"/>
                      </a:solidFill>
                      <a:latin typeface="Book Antiqua" panose="02040602050305030304" pitchFamily="18" charset="0"/>
                      <a:cs typeface="Times New Roman" panose="02020603050405020304" pitchFamily="18" charset="0"/>
                    </a:rPr>
                    <a:t>The tabernacle itself</a:t>
                  </a:r>
                  <a:endParaRPr lang="es-MX" altLang="en-US" sz="1400" b="1" i="1">
                    <a:solidFill>
                      <a:srgbClr val="FFFF66"/>
                    </a:solidFill>
                    <a:latin typeface="Book Antiqua" panose="02040602050305030304" pitchFamily="18" charset="0"/>
                    <a:cs typeface="Times New Roman" panose="02020603050405020304" pitchFamily="18" charset="0"/>
                  </a:endParaRPr>
                </a:p>
                <a:p>
                  <a:pPr>
                    <a:spcBef>
                      <a:spcPct val="0"/>
                    </a:spcBef>
                    <a:buClrTx/>
                    <a:buFontTx/>
                    <a:buNone/>
                  </a:pPr>
                  <a:endParaRPr lang="es-MX" altLang="en-US" sz="1400" b="1">
                    <a:solidFill>
                      <a:srgbClr val="FFFF66"/>
                    </a:solidFill>
                    <a:latin typeface="Book Antiqua" panose="02040602050305030304" pitchFamily="18" charset="0"/>
                  </a:endParaRPr>
                </a:p>
              </p:txBody>
            </p:sp>
            <p:sp>
              <p:nvSpPr>
                <p:cNvPr id="110707" name="Rectangle 16">
                  <a:extLst>
                    <a:ext uri="{FF2B5EF4-FFF2-40B4-BE49-F238E27FC236}">
                      <a16:creationId xmlns:a16="http://schemas.microsoft.com/office/drawing/2014/main" id="{19323D54-4237-4336-A6F3-3E05B6437853}"/>
                    </a:ext>
                  </a:extLst>
                </p:cNvPr>
                <p:cNvSpPr>
                  <a:spLocks noChangeArrowheads="1"/>
                </p:cNvSpPr>
                <p:nvPr/>
              </p:nvSpPr>
              <p:spPr bwMode="auto">
                <a:xfrm>
                  <a:off x="0" y="1249"/>
                  <a:ext cx="940" cy="500"/>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10610" name="Group 17">
                <a:extLst>
                  <a:ext uri="{FF2B5EF4-FFF2-40B4-BE49-F238E27FC236}">
                    <a16:creationId xmlns:a16="http://schemas.microsoft.com/office/drawing/2014/main" id="{61C8AFC1-F837-43E2-9BB7-C66F43C03AC1}"/>
                  </a:ext>
                </a:extLst>
              </p:cNvPr>
              <p:cNvGrpSpPr>
                <a:grpSpLocks/>
              </p:cNvGrpSpPr>
              <p:nvPr/>
            </p:nvGrpSpPr>
            <p:grpSpPr bwMode="auto">
              <a:xfrm>
                <a:off x="940" y="1249"/>
                <a:ext cx="940" cy="500"/>
                <a:chOff x="940" y="1249"/>
                <a:chExt cx="940" cy="500"/>
              </a:xfrm>
            </p:grpSpPr>
            <p:sp>
              <p:nvSpPr>
                <p:cNvPr id="110704" name="Rectangle 18">
                  <a:extLst>
                    <a:ext uri="{FF2B5EF4-FFF2-40B4-BE49-F238E27FC236}">
                      <a16:creationId xmlns:a16="http://schemas.microsoft.com/office/drawing/2014/main" id="{6ADBA8C0-A92E-4F30-A64D-319D0FB67C16}"/>
                    </a:ext>
                  </a:extLst>
                </p:cNvPr>
                <p:cNvSpPr>
                  <a:spLocks noChangeArrowheads="1"/>
                </p:cNvSpPr>
                <p:nvPr/>
              </p:nvSpPr>
              <p:spPr bwMode="auto">
                <a:xfrm>
                  <a:off x="983" y="1249"/>
                  <a:ext cx="854" cy="5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 pos="2800350" algn="l"/>
                    </a:tabLst>
                    <a:defRPr sz="3200">
                      <a:solidFill>
                        <a:schemeClr val="tx1"/>
                      </a:solidFill>
                      <a:latin typeface="Garamond" panose="02020404030301010803" pitchFamily="18" charset="0"/>
                    </a:defRPr>
                  </a:lvl1pPr>
                  <a:lvl2pPr marL="742950" indent="-285750">
                    <a:spcBef>
                      <a:spcPct val="20000"/>
                    </a:spcBef>
                    <a:buChar char="–"/>
                    <a:tabLst>
                      <a:tab pos="-571500" algn="l"/>
                      <a:tab pos="280035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 pos="2800350" algn="l"/>
                    </a:tabLst>
                    <a:defRPr sz="2400">
                      <a:solidFill>
                        <a:schemeClr val="tx1"/>
                      </a:solidFill>
                      <a:latin typeface="Garamond" panose="02020404030301010803" pitchFamily="18" charset="0"/>
                    </a:defRPr>
                  </a:lvl3pPr>
                  <a:lvl4pPr marL="1600200" indent="-228600">
                    <a:spcBef>
                      <a:spcPct val="20000"/>
                    </a:spcBef>
                    <a:buChar char="–"/>
                    <a:tabLst>
                      <a:tab pos="-571500" algn="l"/>
                      <a:tab pos="280035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 pos="280035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9pPr>
                </a:lstStyle>
                <a:p>
                  <a:pPr eaLnBrk="1" hangingPunct="1">
                    <a:spcBef>
                      <a:spcPct val="0"/>
                    </a:spcBef>
                    <a:buClrTx/>
                    <a:buFontTx/>
                    <a:buNone/>
                  </a:pPr>
                  <a:r>
                    <a:rPr lang="es-MX" altLang="en-US" sz="1400" b="1">
                      <a:solidFill>
                        <a:srgbClr val="FFFF66"/>
                      </a:solidFill>
                      <a:latin typeface="Book Antiqua" panose="02040602050305030304" pitchFamily="18" charset="0"/>
                      <a:cs typeface="Times New Roman" panose="02020603050405020304" pitchFamily="18" charset="0"/>
                    </a:rPr>
                    <a:t>God dwelling with his people</a:t>
                  </a:r>
                  <a:endParaRPr lang="es-MX" altLang="en-US" sz="1400" b="1" i="1">
                    <a:solidFill>
                      <a:srgbClr val="FFFF66"/>
                    </a:solidFill>
                    <a:latin typeface="Book Antiqua" panose="02040602050305030304" pitchFamily="18" charset="0"/>
                    <a:cs typeface="Times New Roman" panose="02020603050405020304" pitchFamily="18" charset="0"/>
                  </a:endParaRPr>
                </a:p>
                <a:p>
                  <a:pPr>
                    <a:spcBef>
                      <a:spcPct val="0"/>
                    </a:spcBef>
                    <a:buClrTx/>
                    <a:buFontTx/>
                    <a:buNone/>
                  </a:pPr>
                  <a:endParaRPr lang="es-MX" altLang="en-US" sz="1400" b="1">
                    <a:solidFill>
                      <a:srgbClr val="FFFF66"/>
                    </a:solidFill>
                    <a:latin typeface="Book Antiqua" panose="02040602050305030304" pitchFamily="18" charset="0"/>
                  </a:endParaRPr>
                </a:p>
              </p:txBody>
            </p:sp>
            <p:sp>
              <p:nvSpPr>
                <p:cNvPr id="110705" name="Rectangle 19">
                  <a:extLst>
                    <a:ext uri="{FF2B5EF4-FFF2-40B4-BE49-F238E27FC236}">
                      <a16:creationId xmlns:a16="http://schemas.microsoft.com/office/drawing/2014/main" id="{F68FB718-1F42-4607-BAF3-A794AD7CA8FE}"/>
                    </a:ext>
                  </a:extLst>
                </p:cNvPr>
                <p:cNvSpPr>
                  <a:spLocks noChangeArrowheads="1"/>
                </p:cNvSpPr>
                <p:nvPr/>
              </p:nvSpPr>
              <p:spPr bwMode="auto">
                <a:xfrm>
                  <a:off x="940" y="1249"/>
                  <a:ext cx="940" cy="500"/>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10611" name="Group 20">
                <a:extLst>
                  <a:ext uri="{FF2B5EF4-FFF2-40B4-BE49-F238E27FC236}">
                    <a16:creationId xmlns:a16="http://schemas.microsoft.com/office/drawing/2014/main" id="{76332EA9-EFC5-454B-8086-CFBAE86AA94B}"/>
                  </a:ext>
                </a:extLst>
              </p:cNvPr>
              <p:cNvGrpSpPr>
                <a:grpSpLocks/>
              </p:cNvGrpSpPr>
              <p:nvPr/>
            </p:nvGrpSpPr>
            <p:grpSpPr bwMode="auto">
              <a:xfrm>
                <a:off x="1880" y="1249"/>
                <a:ext cx="940" cy="500"/>
                <a:chOff x="1880" y="1249"/>
                <a:chExt cx="940" cy="500"/>
              </a:xfrm>
            </p:grpSpPr>
            <p:sp>
              <p:nvSpPr>
                <p:cNvPr id="110702" name="Rectangle 21">
                  <a:extLst>
                    <a:ext uri="{FF2B5EF4-FFF2-40B4-BE49-F238E27FC236}">
                      <a16:creationId xmlns:a16="http://schemas.microsoft.com/office/drawing/2014/main" id="{65332122-AE61-4F4E-A0EC-B9F09AF4AF75}"/>
                    </a:ext>
                  </a:extLst>
                </p:cNvPr>
                <p:cNvSpPr>
                  <a:spLocks noChangeArrowheads="1"/>
                </p:cNvSpPr>
                <p:nvPr/>
              </p:nvSpPr>
              <p:spPr bwMode="auto">
                <a:xfrm>
                  <a:off x="1923" y="1249"/>
                  <a:ext cx="854" cy="5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 pos="2800350" algn="l"/>
                    </a:tabLst>
                    <a:defRPr sz="3200">
                      <a:solidFill>
                        <a:schemeClr val="tx1"/>
                      </a:solidFill>
                      <a:latin typeface="Garamond" panose="02020404030301010803" pitchFamily="18" charset="0"/>
                    </a:defRPr>
                  </a:lvl1pPr>
                  <a:lvl2pPr marL="742950" indent="-285750">
                    <a:spcBef>
                      <a:spcPct val="20000"/>
                    </a:spcBef>
                    <a:buChar char="–"/>
                    <a:tabLst>
                      <a:tab pos="-571500" algn="l"/>
                      <a:tab pos="280035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 pos="2800350" algn="l"/>
                    </a:tabLst>
                    <a:defRPr sz="2400">
                      <a:solidFill>
                        <a:schemeClr val="tx1"/>
                      </a:solidFill>
                      <a:latin typeface="Garamond" panose="02020404030301010803" pitchFamily="18" charset="0"/>
                    </a:defRPr>
                  </a:lvl3pPr>
                  <a:lvl4pPr marL="1600200" indent="-228600">
                    <a:spcBef>
                      <a:spcPct val="20000"/>
                    </a:spcBef>
                    <a:buChar char="–"/>
                    <a:tabLst>
                      <a:tab pos="-571500" algn="l"/>
                      <a:tab pos="280035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 pos="280035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9pPr>
                </a:lstStyle>
                <a:p>
                  <a:pPr algn="just" eaLnBrk="1" hangingPunct="1">
                    <a:spcBef>
                      <a:spcPct val="0"/>
                    </a:spcBef>
                    <a:buClrTx/>
                    <a:buFontTx/>
                    <a:buNone/>
                  </a:pPr>
                  <a:r>
                    <a:rPr lang="en-US" altLang="en-US" sz="1400" b="1">
                      <a:solidFill>
                        <a:srgbClr val="FFFF66"/>
                      </a:solidFill>
                      <a:latin typeface="Book Antiqua" panose="02040602050305030304" pitchFamily="18" charset="0"/>
                      <a:cs typeface="Times New Roman" panose="02020603050405020304" pitchFamily="18" charset="0"/>
                    </a:rPr>
                    <a:t>J</a:t>
                  </a:r>
                  <a:r>
                    <a:rPr lang="es-MX" altLang="en-US" sz="1400" b="1">
                      <a:solidFill>
                        <a:srgbClr val="FFFF66"/>
                      </a:solidFill>
                      <a:latin typeface="Book Antiqua" panose="02040602050305030304" pitchFamily="18" charset="0"/>
                      <a:cs typeface="Times New Roman" panose="02020603050405020304" pitchFamily="18" charset="0"/>
                    </a:rPr>
                    <a:t>ohn 14:1-3, John 1:14J. Rev 1:13</a:t>
                  </a:r>
                </a:p>
                <a:p>
                  <a:pPr algn="just">
                    <a:spcBef>
                      <a:spcPct val="0"/>
                    </a:spcBef>
                    <a:buClrTx/>
                    <a:buFontTx/>
                    <a:buNone/>
                  </a:pPr>
                  <a:endParaRPr lang="es-MX" altLang="en-US" sz="2400">
                    <a:latin typeface="Times New Roman" panose="02020603050405020304" pitchFamily="18" charset="0"/>
                  </a:endParaRPr>
                </a:p>
              </p:txBody>
            </p:sp>
            <p:sp>
              <p:nvSpPr>
                <p:cNvPr id="110703" name="Rectangle 22">
                  <a:extLst>
                    <a:ext uri="{FF2B5EF4-FFF2-40B4-BE49-F238E27FC236}">
                      <a16:creationId xmlns:a16="http://schemas.microsoft.com/office/drawing/2014/main" id="{4FFF5F60-8B2F-480C-9B6D-AE781A1F4832}"/>
                    </a:ext>
                  </a:extLst>
                </p:cNvPr>
                <p:cNvSpPr>
                  <a:spLocks noChangeArrowheads="1"/>
                </p:cNvSpPr>
                <p:nvPr/>
              </p:nvSpPr>
              <p:spPr bwMode="auto">
                <a:xfrm>
                  <a:off x="1880" y="1249"/>
                  <a:ext cx="940" cy="500"/>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10612" name="Group 23">
                <a:extLst>
                  <a:ext uri="{FF2B5EF4-FFF2-40B4-BE49-F238E27FC236}">
                    <a16:creationId xmlns:a16="http://schemas.microsoft.com/office/drawing/2014/main" id="{33937105-C7AF-4280-9BAE-8B1D5DA7E7B8}"/>
                  </a:ext>
                </a:extLst>
              </p:cNvPr>
              <p:cNvGrpSpPr>
                <a:grpSpLocks/>
              </p:cNvGrpSpPr>
              <p:nvPr/>
            </p:nvGrpSpPr>
            <p:grpSpPr bwMode="auto">
              <a:xfrm>
                <a:off x="0" y="1749"/>
                <a:ext cx="940" cy="500"/>
                <a:chOff x="0" y="1749"/>
                <a:chExt cx="940" cy="500"/>
              </a:xfrm>
            </p:grpSpPr>
            <p:sp>
              <p:nvSpPr>
                <p:cNvPr id="110700" name="Rectangle 24">
                  <a:extLst>
                    <a:ext uri="{FF2B5EF4-FFF2-40B4-BE49-F238E27FC236}">
                      <a16:creationId xmlns:a16="http://schemas.microsoft.com/office/drawing/2014/main" id="{0D11B152-5832-4744-8B42-1B37F883C8EF}"/>
                    </a:ext>
                  </a:extLst>
                </p:cNvPr>
                <p:cNvSpPr>
                  <a:spLocks noChangeArrowheads="1"/>
                </p:cNvSpPr>
                <p:nvPr/>
              </p:nvSpPr>
              <p:spPr bwMode="auto">
                <a:xfrm>
                  <a:off x="43" y="1749"/>
                  <a:ext cx="854" cy="5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 pos="2800350" algn="l"/>
                    </a:tabLst>
                    <a:defRPr sz="3200">
                      <a:solidFill>
                        <a:schemeClr val="tx1"/>
                      </a:solidFill>
                      <a:latin typeface="Garamond" panose="02020404030301010803" pitchFamily="18" charset="0"/>
                    </a:defRPr>
                  </a:lvl1pPr>
                  <a:lvl2pPr marL="742950" indent="-285750">
                    <a:spcBef>
                      <a:spcPct val="20000"/>
                    </a:spcBef>
                    <a:buChar char="–"/>
                    <a:tabLst>
                      <a:tab pos="-571500" algn="l"/>
                      <a:tab pos="280035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 pos="2800350" algn="l"/>
                    </a:tabLst>
                    <a:defRPr sz="2400">
                      <a:solidFill>
                        <a:schemeClr val="tx1"/>
                      </a:solidFill>
                      <a:latin typeface="Garamond" panose="02020404030301010803" pitchFamily="18" charset="0"/>
                    </a:defRPr>
                  </a:lvl3pPr>
                  <a:lvl4pPr marL="1600200" indent="-228600">
                    <a:spcBef>
                      <a:spcPct val="20000"/>
                    </a:spcBef>
                    <a:buChar char="–"/>
                    <a:tabLst>
                      <a:tab pos="-571500" algn="l"/>
                      <a:tab pos="280035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 pos="280035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9pPr>
                </a:lstStyle>
                <a:p>
                  <a:pPr algn="just" eaLnBrk="1" hangingPunct="1">
                    <a:spcBef>
                      <a:spcPct val="0"/>
                    </a:spcBef>
                    <a:buClrTx/>
                    <a:buFontTx/>
                    <a:buNone/>
                  </a:pPr>
                  <a:r>
                    <a:rPr lang="es-MX" altLang="en-US" sz="1400" b="1">
                      <a:solidFill>
                        <a:srgbClr val="FFFF66"/>
                      </a:solidFill>
                      <a:latin typeface="Book Antiqua" panose="02040602050305030304" pitchFamily="18" charset="0"/>
                      <a:cs typeface="Times New Roman" panose="02020603050405020304" pitchFamily="18" charset="0"/>
                    </a:rPr>
                    <a:t>The bronze altar of sacrifice</a:t>
                  </a:r>
                </a:p>
                <a:p>
                  <a:pPr algn="just">
                    <a:spcBef>
                      <a:spcPct val="0"/>
                    </a:spcBef>
                    <a:buClrTx/>
                    <a:buFontTx/>
                    <a:buNone/>
                  </a:pPr>
                  <a:endParaRPr lang="es-MX" altLang="en-US" sz="2400">
                    <a:latin typeface="Times New Roman" panose="02020603050405020304" pitchFamily="18" charset="0"/>
                  </a:endParaRPr>
                </a:p>
              </p:txBody>
            </p:sp>
            <p:sp>
              <p:nvSpPr>
                <p:cNvPr id="110701" name="Rectangle 25">
                  <a:extLst>
                    <a:ext uri="{FF2B5EF4-FFF2-40B4-BE49-F238E27FC236}">
                      <a16:creationId xmlns:a16="http://schemas.microsoft.com/office/drawing/2014/main" id="{67721636-2DB0-4903-97D3-84CF9D1827BC}"/>
                    </a:ext>
                  </a:extLst>
                </p:cNvPr>
                <p:cNvSpPr>
                  <a:spLocks noChangeArrowheads="1"/>
                </p:cNvSpPr>
                <p:nvPr/>
              </p:nvSpPr>
              <p:spPr bwMode="auto">
                <a:xfrm>
                  <a:off x="0" y="1749"/>
                  <a:ext cx="940" cy="500"/>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10613" name="Group 26">
                <a:extLst>
                  <a:ext uri="{FF2B5EF4-FFF2-40B4-BE49-F238E27FC236}">
                    <a16:creationId xmlns:a16="http://schemas.microsoft.com/office/drawing/2014/main" id="{BFABA372-C89B-41A7-9398-BC3AA8501BEC}"/>
                  </a:ext>
                </a:extLst>
              </p:cNvPr>
              <p:cNvGrpSpPr>
                <a:grpSpLocks/>
              </p:cNvGrpSpPr>
              <p:nvPr/>
            </p:nvGrpSpPr>
            <p:grpSpPr bwMode="auto">
              <a:xfrm>
                <a:off x="940" y="1749"/>
                <a:ext cx="940" cy="500"/>
                <a:chOff x="940" y="1749"/>
                <a:chExt cx="940" cy="500"/>
              </a:xfrm>
            </p:grpSpPr>
            <p:sp>
              <p:nvSpPr>
                <p:cNvPr id="110698" name="Rectangle 27">
                  <a:extLst>
                    <a:ext uri="{FF2B5EF4-FFF2-40B4-BE49-F238E27FC236}">
                      <a16:creationId xmlns:a16="http://schemas.microsoft.com/office/drawing/2014/main" id="{1CD323E4-9EAD-4AA5-A5AE-9237DF56D09B}"/>
                    </a:ext>
                  </a:extLst>
                </p:cNvPr>
                <p:cNvSpPr>
                  <a:spLocks noChangeArrowheads="1"/>
                </p:cNvSpPr>
                <p:nvPr/>
              </p:nvSpPr>
              <p:spPr bwMode="auto">
                <a:xfrm>
                  <a:off x="983" y="1749"/>
                  <a:ext cx="854" cy="5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 pos="2800350" algn="l"/>
                    </a:tabLst>
                    <a:defRPr sz="3200">
                      <a:solidFill>
                        <a:schemeClr val="tx1"/>
                      </a:solidFill>
                      <a:latin typeface="Garamond" panose="02020404030301010803" pitchFamily="18" charset="0"/>
                    </a:defRPr>
                  </a:lvl1pPr>
                  <a:lvl2pPr marL="742950" indent="-285750">
                    <a:spcBef>
                      <a:spcPct val="20000"/>
                    </a:spcBef>
                    <a:buChar char="–"/>
                    <a:tabLst>
                      <a:tab pos="-571500" algn="l"/>
                      <a:tab pos="280035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 pos="2800350" algn="l"/>
                    </a:tabLst>
                    <a:defRPr sz="2400">
                      <a:solidFill>
                        <a:schemeClr val="tx1"/>
                      </a:solidFill>
                      <a:latin typeface="Garamond" panose="02020404030301010803" pitchFamily="18" charset="0"/>
                    </a:defRPr>
                  </a:lvl3pPr>
                  <a:lvl4pPr marL="1600200" indent="-228600">
                    <a:spcBef>
                      <a:spcPct val="20000"/>
                    </a:spcBef>
                    <a:buChar char="–"/>
                    <a:tabLst>
                      <a:tab pos="-571500" algn="l"/>
                      <a:tab pos="280035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 pos="280035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9pPr>
                </a:lstStyle>
                <a:p>
                  <a:pPr eaLnBrk="1" hangingPunct="1">
                    <a:spcBef>
                      <a:spcPct val="0"/>
                    </a:spcBef>
                    <a:buClrTx/>
                    <a:buFontTx/>
                    <a:buNone/>
                  </a:pPr>
                  <a:r>
                    <a:rPr lang="es-MX" altLang="en-US" sz="1400" b="1">
                      <a:solidFill>
                        <a:srgbClr val="FFFF66"/>
                      </a:solidFill>
                      <a:latin typeface="Book Antiqua" panose="02040602050305030304" pitchFamily="18" charset="0"/>
                      <a:cs typeface="Times New Roman" panose="02020603050405020304" pitchFamily="18" charset="0"/>
                    </a:rPr>
                    <a:t>The sacrifice of Jesus for sins</a:t>
                  </a:r>
                  <a:endParaRPr lang="es-MX" altLang="en-US" sz="1400" b="1" i="1">
                    <a:solidFill>
                      <a:srgbClr val="FFFF66"/>
                    </a:solidFill>
                    <a:latin typeface="Book Antiqua" panose="02040602050305030304" pitchFamily="18" charset="0"/>
                    <a:cs typeface="Times New Roman" panose="02020603050405020304" pitchFamily="18" charset="0"/>
                  </a:endParaRPr>
                </a:p>
                <a:p>
                  <a:pPr>
                    <a:spcBef>
                      <a:spcPct val="0"/>
                    </a:spcBef>
                    <a:buClrTx/>
                    <a:buFontTx/>
                    <a:buNone/>
                  </a:pPr>
                  <a:endParaRPr lang="es-MX" altLang="en-US" sz="1400" b="1">
                    <a:solidFill>
                      <a:srgbClr val="FFFF66"/>
                    </a:solidFill>
                    <a:latin typeface="Book Antiqua" panose="02040602050305030304" pitchFamily="18" charset="0"/>
                  </a:endParaRPr>
                </a:p>
              </p:txBody>
            </p:sp>
            <p:sp>
              <p:nvSpPr>
                <p:cNvPr id="110699" name="Rectangle 28">
                  <a:extLst>
                    <a:ext uri="{FF2B5EF4-FFF2-40B4-BE49-F238E27FC236}">
                      <a16:creationId xmlns:a16="http://schemas.microsoft.com/office/drawing/2014/main" id="{D7510800-13AF-4690-91A7-F50ED2E55F40}"/>
                    </a:ext>
                  </a:extLst>
                </p:cNvPr>
                <p:cNvSpPr>
                  <a:spLocks noChangeArrowheads="1"/>
                </p:cNvSpPr>
                <p:nvPr/>
              </p:nvSpPr>
              <p:spPr bwMode="auto">
                <a:xfrm>
                  <a:off x="940" y="1749"/>
                  <a:ext cx="940" cy="500"/>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10614" name="Group 29">
                <a:extLst>
                  <a:ext uri="{FF2B5EF4-FFF2-40B4-BE49-F238E27FC236}">
                    <a16:creationId xmlns:a16="http://schemas.microsoft.com/office/drawing/2014/main" id="{385B647D-159A-4057-B121-A1CA5806480A}"/>
                  </a:ext>
                </a:extLst>
              </p:cNvPr>
              <p:cNvGrpSpPr>
                <a:grpSpLocks/>
              </p:cNvGrpSpPr>
              <p:nvPr/>
            </p:nvGrpSpPr>
            <p:grpSpPr bwMode="auto">
              <a:xfrm>
                <a:off x="1880" y="1749"/>
                <a:ext cx="940" cy="500"/>
                <a:chOff x="1880" y="1749"/>
                <a:chExt cx="940" cy="500"/>
              </a:xfrm>
            </p:grpSpPr>
            <p:sp>
              <p:nvSpPr>
                <p:cNvPr id="110696" name="Rectangle 30">
                  <a:extLst>
                    <a:ext uri="{FF2B5EF4-FFF2-40B4-BE49-F238E27FC236}">
                      <a16:creationId xmlns:a16="http://schemas.microsoft.com/office/drawing/2014/main" id="{38173189-F634-40F1-930B-35B5F9E69A23}"/>
                    </a:ext>
                  </a:extLst>
                </p:cNvPr>
                <p:cNvSpPr>
                  <a:spLocks noChangeArrowheads="1"/>
                </p:cNvSpPr>
                <p:nvPr/>
              </p:nvSpPr>
              <p:spPr bwMode="auto">
                <a:xfrm>
                  <a:off x="1923" y="1749"/>
                  <a:ext cx="854" cy="5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 pos="2800350" algn="l"/>
                    </a:tabLst>
                    <a:defRPr sz="3200">
                      <a:solidFill>
                        <a:schemeClr val="tx1"/>
                      </a:solidFill>
                      <a:latin typeface="Garamond" panose="02020404030301010803" pitchFamily="18" charset="0"/>
                    </a:defRPr>
                  </a:lvl1pPr>
                  <a:lvl2pPr marL="742950" indent="-285750">
                    <a:spcBef>
                      <a:spcPct val="20000"/>
                    </a:spcBef>
                    <a:buChar char="–"/>
                    <a:tabLst>
                      <a:tab pos="-571500" algn="l"/>
                      <a:tab pos="280035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 pos="2800350" algn="l"/>
                    </a:tabLst>
                    <a:defRPr sz="2400">
                      <a:solidFill>
                        <a:schemeClr val="tx1"/>
                      </a:solidFill>
                      <a:latin typeface="Garamond" panose="02020404030301010803" pitchFamily="18" charset="0"/>
                    </a:defRPr>
                  </a:lvl3pPr>
                  <a:lvl4pPr marL="1600200" indent="-228600">
                    <a:spcBef>
                      <a:spcPct val="20000"/>
                    </a:spcBef>
                    <a:buChar char="–"/>
                    <a:tabLst>
                      <a:tab pos="-571500" algn="l"/>
                      <a:tab pos="280035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 pos="280035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9pPr>
                </a:lstStyle>
                <a:p>
                  <a:pPr algn="just" eaLnBrk="1" hangingPunct="1">
                    <a:spcBef>
                      <a:spcPct val="0"/>
                    </a:spcBef>
                    <a:buClrTx/>
                    <a:buFontTx/>
                    <a:buNone/>
                  </a:pPr>
                  <a:r>
                    <a:rPr lang="es-MX" altLang="en-US" sz="1200" i="1">
                      <a:solidFill>
                        <a:srgbClr val="000000"/>
                      </a:solidFill>
                      <a:latin typeface="Book Antiqua" panose="02040602050305030304" pitchFamily="18" charset="0"/>
                      <a:cs typeface="Times New Roman" panose="02020603050405020304" pitchFamily="18" charset="0"/>
                    </a:rPr>
                    <a:t> </a:t>
                  </a:r>
                </a:p>
                <a:p>
                  <a:pPr algn="just">
                    <a:spcBef>
                      <a:spcPct val="0"/>
                    </a:spcBef>
                    <a:buClrTx/>
                    <a:buFontTx/>
                    <a:buNone/>
                  </a:pPr>
                  <a:endParaRPr lang="es-MX" altLang="en-US" sz="2400">
                    <a:latin typeface="Times New Roman" panose="02020603050405020304" pitchFamily="18" charset="0"/>
                  </a:endParaRPr>
                </a:p>
              </p:txBody>
            </p:sp>
            <p:sp>
              <p:nvSpPr>
                <p:cNvPr id="110697" name="Rectangle 31">
                  <a:extLst>
                    <a:ext uri="{FF2B5EF4-FFF2-40B4-BE49-F238E27FC236}">
                      <a16:creationId xmlns:a16="http://schemas.microsoft.com/office/drawing/2014/main" id="{2BD0C9C8-CFA1-495B-968F-0E3AD59D378F}"/>
                    </a:ext>
                  </a:extLst>
                </p:cNvPr>
                <p:cNvSpPr>
                  <a:spLocks noChangeArrowheads="1"/>
                </p:cNvSpPr>
                <p:nvPr/>
              </p:nvSpPr>
              <p:spPr bwMode="auto">
                <a:xfrm>
                  <a:off x="1880" y="1749"/>
                  <a:ext cx="940" cy="500"/>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10615" name="Group 32">
                <a:extLst>
                  <a:ext uri="{FF2B5EF4-FFF2-40B4-BE49-F238E27FC236}">
                    <a16:creationId xmlns:a16="http://schemas.microsoft.com/office/drawing/2014/main" id="{D5B6A09F-533A-4621-B18A-7B9A078702C6}"/>
                  </a:ext>
                </a:extLst>
              </p:cNvPr>
              <p:cNvGrpSpPr>
                <a:grpSpLocks/>
              </p:cNvGrpSpPr>
              <p:nvPr/>
            </p:nvGrpSpPr>
            <p:grpSpPr bwMode="auto">
              <a:xfrm>
                <a:off x="0" y="2249"/>
                <a:ext cx="940" cy="509"/>
                <a:chOff x="0" y="2249"/>
                <a:chExt cx="940" cy="509"/>
              </a:xfrm>
            </p:grpSpPr>
            <p:sp>
              <p:nvSpPr>
                <p:cNvPr id="110694" name="Rectangle 33">
                  <a:extLst>
                    <a:ext uri="{FF2B5EF4-FFF2-40B4-BE49-F238E27FC236}">
                      <a16:creationId xmlns:a16="http://schemas.microsoft.com/office/drawing/2014/main" id="{716D4595-F142-4ABB-9FFC-97173AF77F41}"/>
                    </a:ext>
                  </a:extLst>
                </p:cNvPr>
                <p:cNvSpPr>
                  <a:spLocks noChangeArrowheads="1"/>
                </p:cNvSpPr>
                <p:nvPr/>
              </p:nvSpPr>
              <p:spPr bwMode="auto">
                <a:xfrm>
                  <a:off x="43" y="2249"/>
                  <a:ext cx="854" cy="509"/>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 pos="2800350" algn="l"/>
                    </a:tabLst>
                    <a:defRPr sz="3200">
                      <a:solidFill>
                        <a:schemeClr val="tx1"/>
                      </a:solidFill>
                      <a:latin typeface="Garamond" panose="02020404030301010803" pitchFamily="18" charset="0"/>
                    </a:defRPr>
                  </a:lvl1pPr>
                  <a:lvl2pPr marL="742950" indent="-285750">
                    <a:spcBef>
                      <a:spcPct val="20000"/>
                    </a:spcBef>
                    <a:buChar char="–"/>
                    <a:tabLst>
                      <a:tab pos="-571500" algn="l"/>
                      <a:tab pos="280035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 pos="2800350" algn="l"/>
                    </a:tabLst>
                    <a:defRPr sz="2400">
                      <a:solidFill>
                        <a:schemeClr val="tx1"/>
                      </a:solidFill>
                      <a:latin typeface="Garamond" panose="02020404030301010803" pitchFamily="18" charset="0"/>
                    </a:defRPr>
                  </a:lvl3pPr>
                  <a:lvl4pPr marL="1600200" indent="-228600">
                    <a:spcBef>
                      <a:spcPct val="20000"/>
                    </a:spcBef>
                    <a:buChar char="–"/>
                    <a:tabLst>
                      <a:tab pos="-571500" algn="l"/>
                      <a:tab pos="280035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 pos="280035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9pPr>
                </a:lstStyle>
                <a:p>
                  <a:pPr algn="just" eaLnBrk="1" hangingPunct="1">
                    <a:spcBef>
                      <a:spcPct val="0"/>
                    </a:spcBef>
                    <a:buClrTx/>
                    <a:buFontTx/>
                    <a:buNone/>
                  </a:pPr>
                  <a:r>
                    <a:rPr lang="es-MX" altLang="en-US" sz="1400" b="1">
                      <a:solidFill>
                        <a:srgbClr val="FFFF66"/>
                      </a:solidFill>
                      <a:latin typeface="Book Antiqua" panose="02040602050305030304" pitchFamily="18" charset="0"/>
                      <a:cs typeface="Times New Roman" panose="02020603050405020304" pitchFamily="18" charset="0"/>
                    </a:rPr>
                    <a:t>The basin/laver</a:t>
                  </a:r>
                  <a:endParaRPr lang="es-MX" altLang="en-US" sz="1400" b="1" i="1">
                    <a:solidFill>
                      <a:srgbClr val="FFFF66"/>
                    </a:solidFill>
                    <a:latin typeface="Book Antiqua" panose="02040602050305030304" pitchFamily="18" charset="0"/>
                    <a:cs typeface="Times New Roman" panose="02020603050405020304" pitchFamily="18" charset="0"/>
                  </a:endParaRPr>
                </a:p>
                <a:p>
                  <a:pPr algn="just">
                    <a:spcBef>
                      <a:spcPct val="0"/>
                    </a:spcBef>
                    <a:buClrTx/>
                    <a:buFontTx/>
                    <a:buNone/>
                  </a:pPr>
                  <a:r>
                    <a:rPr lang="es-MX" altLang="en-US" sz="1200" i="1">
                      <a:solidFill>
                        <a:srgbClr val="000000"/>
                      </a:solidFill>
                      <a:latin typeface="Book Antiqua" panose="02040602050305030304" pitchFamily="18" charset="0"/>
                      <a:cs typeface="Times New Roman" panose="02020603050405020304" pitchFamily="18" charset="0"/>
                    </a:rPr>
                    <a:t> </a:t>
                  </a:r>
                </a:p>
                <a:p>
                  <a:pPr algn="just">
                    <a:spcBef>
                      <a:spcPct val="0"/>
                    </a:spcBef>
                    <a:buClrTx/>
                    <a:buFontTx/>
                    <a:buNone/>
                  </a:pPr>
                  <a:endParaRPr lang="es-MX" altLang="en-US" sz="2400">
                    <a:latin typeface="Times New Roman" panose="02020603050405020304" pitchFamily="18" charset="0"/>
                  </a:endParaRPr>
                </a:p>
              </p:txBody>
            </p:sp>
            <p:sp>
              <p:nvSpPr>
                <p:cNvPr id="110695" name="Rectangle 34">
                  <a:extLst>
                    <a:ext uri="{FF2B5EF4-FFF2-40B4-BE49-F238E27FC236}">
                      <a16:creationId xmlns:a16="http://schemas.microsoft.com/office/drawing/2014/main" id="{E9DA7216-DCF6-4FBD-8944-D167A5844E8F}"/>
                    </a:ext>
                  </a:extLst>
                </p:cNvPr>
                <p:cNvSpPr>
                  <a:spLocks noChangeArrowheads="1"/>
                </p:cNvSpPr>
                <p:nvPr/>
              </p:nvSpPr>
              <p:spPr bwMode="auto">
                <a:xfrm>
                  <a:off x="0" y="2249"/>
                  <a:ext cx="940" cy="509"/>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10616" name="Group 35">
                <a:extLst>
                  <a:ext uri="{FF2B5EF4-FFF2-40B4-BE49-F238E27FC236}">
                    <a16:creationId xmlns:a16="http://schemas.microsoft.com/office/drawing/2014/main" id="{02876EF8-675E-4439-B13B-B087C9E905A3}"/>
                  </a:ext>
                </a:extLst>
              </p:cNvPr>
              <p:cNvGrpSpPr>
                <a:grpSpLocks/>
              </p:cNvGrpSpPr>
              <p:nvPr/>
            </p:nvGrpSpPr>
            <p:grpSpPr bwMode="auto">
              <a:xfrm>
                <a:off x="940" y="2249"/>
                <a:ext cx="940" cy="509"/>
                <a:chOff x="940" y="2249"/>
                <a:chExt cx="940" cy="509"/>
              </a:xfrm>
            </p:grpSpPr>
            <p:sp>
              <p:nvSpPr>
                <p:cNvPr id="110692" name="Rectangle 36">
                  <a:extLst>
                    <a:ext uri="{FF2B5EF4-FFF2-40B4-BE49-F238E27FC236}">
                      <a16:creationId xmlns:a16="http://schemas.microsoft.com/office/drawing/2014/main" id="{62378B7B-8DC5-4446-948C-6A5FF52F5538}"/>
                    </a:ext>
                  </a:extLst>
                </p:cNvPr>
                <p:cNvSpPr>
                  <a:spLocks noChangeArrowheads="1"/>
                </p:cNvSpPr>
                <p:nvPr/>
              </p:nvSpPr>
              <p:spPr bwMode="auto">
                <a:xfrm>
                  <a:off x="983" y="2249"/>
                  <a:ext cx="854" cy="509"/>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 pos="2800350" algn="l"/>
                    </a:tabLst>
                    <a:defRPr sz="3200">
                      <a:solidFill>
                        <a:schemeClr val="tx1"/>
                      </a:solidFill>
                      <a:latin typeface="Garamond" panose="02020404030301010803" pitchFamily="18" charset="0"/>
                    </a:defRPr>
                  </a:lvl1pPr>
                  <a:lvl2pPr marL="742950" indent="-285750">
                    <a:spcBef>
                      <a:spcPct val="20000"/>
                    </a:spcBef>
                    <a:buChar char="–"/>
                    <a:tabLst>
                      <a:tab pos="-571500" algn="l"/>
                      <a:tab pos="280035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 pos="2800350" algn="l"/>
                    </a:tabLst>
                    <a:defRPr sz="2400">
                      <a:solidFill>
                        <a:schemeClr val="tx1"/>
                      </a:solidFill>
                      <a:latin typeface="Garamond" panose="02020404030301010803" pitchFamily="18" charset="0"/>
                    </a:defRPr>
                  </a:lvl3pPr>
                  <a:lvl4pPr marL="1600200" indent="-228600">
                    <a:spcBef>
                      <a:spcPct val="20000"/>
                    </a:spcBef>
                    <a:buChar char="–"/>
                    <a:tabLst>
                      <a:tab pos="-571500" algn="l"/>
                      <a:tab pos="280035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 pos="280035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9pPr>
                </a:lstStyle>
                <a:p>
                  <a:pPr algn="just" eaLnBrk="1" hangingPunct="1">
                    <a:spcBef>
                      <a:spcPct val="0"/>
                    </a:spcBef>
                    <a:buClrTx/>
                    <a:buFontTx/>
                    <a:buNone/>
                  </a:pPr>
                  <a:r>
                    <a:rPr lang="es-MX" altLang="en-US" sz="1200" b="1">
                      <a:solidFill>
                        <a:srgbClr val="FFFF66"/>
                      </a:solidFill>
                      <a:latin typeface="Book Antiqua" panose="02040602050305030304" pitchFamily="18" charset="0"/>
                      <a:cs typeface="Times New Roman" panose="02020603050405020304" pitchFamily="18" charset="0"/>
                    </a:rPr>
                    <a:t>Baptism</a:t>
                  </a:r>
                  <a:endParaRPr lang="es-MX" altLang="en-US" sz="1200" b="1" i="1">
                    <a:solidFill>
                      <a:srgbClr val="FFFF66"/>
                    </a:solidFill>
                    <a:latin typeface="Book Antiqua" panose="02040602050305030304" pitchFamily="18" charset="0"/>
                    <a:cs typeface="Times New Roman" panose="02020603050405020304" pitchFamily="18" charset="0"/>
                  </a:endParaRPr>
                </a:p>
                <a:p>
                  <a:pPr algn="just">
                    <a:spcBef>
                      <a:spcPct val="0"/>
                    </a:spcBef>
                    <a:buClrTx/>
                    <a:buFontTx/>
                    <a:buNone/>
                  </a:pPr>
                  <a:endParaRPr lang="es-MX" altLang="en-US" sz="1200" b="1">
                    <a:solidFill>
                      <a:srgbClr val="FFFF66"/>
                    </a:solidFill>
                    <a:latin typeface="Book Antiqua" panose="02040602050305030304" pitchFamily="18" charset="0"/>
                  </a:endParaRPr>
                </a:p>
              </p:txBody>
            </p:sp>
            <p:sp>
              <p:nvSpPr>
                <p:cNvPr id="110693" name="Rectangle 37">
                  <a:extLst>
                    <a:ext uri="{FF2B5EF4-FFF2-40B4-BE49-F238E27FC236}">
                      <a16:creationId xmlns:a16="http://schemas.microsoft.com/office/drawing/2014/main" id="{17AC248B-1B58-4D0C-83DA-95F721A04354}"/>
                    </a:ext>
                  </a:extLst>
                </p:cNvPr>
                <p:cNvSpPr>
                  <a:spLocks noChangeArrowheads="1"/>
                </p:cNvSpPr>
                <p:nvPr/>
              </p:nvSpPr>
              <p:spPr bwMode="auto">
                <a:xfrm>
                  <a:off x="940" y="2249"/>
                  <a:ext cx="940" cy="509"/>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10617" name="Group 38">
                <a:extLst>
                  <a:ext uri="{FF2B5EF4-FFF2-40B4-BE49-F238E27FC236}">
                    <a16:creationId xmlns:a16="http://schemas.microsoft.com/office/drawing/2014/main" id="{87034789-8CD7-4A43-A6E6-5CD5F5488256}"/>
                  </a:ext>
                </a:extLst>
              </p:cNvPr>
              <p:cNvGrpSpPr>
                <a:grpSpLocks/>
              </p:cNvGrpSpPr>
              <p:nvPr/>
            </p:nvGrpSpPr>
            <p:grpSpPr bwMode="auto">
              <a:xfrm>
                <a:off x="1880" y="2249"/>
                <a:ext cx="940" cy="509"/>
                <a:chOff x="1880" y="2249"/>
                <a:chExt cx="940" cy="509"/>
              </a:xfrm>
            </p:grpSpPr>
            <p:sp>
              <p:nvSpPr>
                <p:cNvPr id="110690" name="Rectangle 39">
                  <a:extLst>
                    <a:ext uri="{FF2B5EF4-FFF2-40B4-BE49-F238E27FC236}">
                      <a16:creationId xmlns:a16="http://schemas.microsoft.com/office/drawing/2014/main" id="{BF7B120E-8235-4260-8977-4857379CE28C}"/>
                    </a:ext>
                  </a:extLst>
                </p:cNvPr>
                <p:cNvSpPr>
                  <a:spLocks noChangeArrowheads="1"/>
                </p:cNvSpPr>
                <p:nvPr/>
              </p:nvSpPr>
              <p:spPr bwMode="auto">
                <a:xfrm>
                  <a:off x="1923" y="2249"/>
                  <a:ext cx="854" cy="509"/>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 pos="2800350" algn="l"/>
                    </a:tabLst>
                    <a:defRPr sz="3200">
                      <a:solidFill>
                        <a:schemeClr val="tx1"/>
                      </a:solidFill>
                      <a:latin typeface="Garamond" panose="02020404030301010803" pitchFamily="18" charset="0"/>
                    </a:defRPr>
                  </a:lvl1pPr>
                  <a:lvl2pPr marL="742950" indent="-285750">
                    <a:spcBef>
                      <a:spcPct val="20000"/>
                    </a:spcBef>
                    <a:buChar char="–"/>
                    <a:tabLst>
                      <a:tab pos="-571500" algn="l"/>
                      <a:tab pos="280035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 pos="2800350" algn="l"/>
                    </a:tabLst>
                    <a:defRPr sz="2400">
                      <a:solidFill>
                        <a:schemeClr val="tx1"/>
                      </a:solidFill>
                      <a:latin typeface="Garamond" panose="02020404030301010803" pitchFamily="18" charset="0"/>
                    </a:defRPr>
                  </a:lvl3pPr>
                  <a:lvl4pPr marL="1600200" indent="-228600">
                    <a:spcBef>
                      <a:spcPct val="20000"/>
                    </a:spcBef>
                    <a:buChar char="–"/>
                    <a:tabLst>
                      <a:tab pos="-571500" algn="l"/>
                      <a:tab pos="280035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 pos="280035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9pPr>
                </a:lstStyle>
                <a:p>
                  <a:pPr algn="just" eaLnBrk="1" hangingPunct="1">
                    <a:spcBef>
                      <a:spcPct val="0"/>
                    </a:spcBef>
                    <a:buClrTx/>
                    <a:buFontTx/>
                    <a:buNone/>
                  </a:pPr>
                  <a:r>
                    <a:rPr lang="es-MX" altLang="en-US" sz="1200" i="1">
                      <a:solidFill>
                        <a:srgbClr val="000000"/>
                      </a:solidFill>
                      <a:latin typeface="Book Antiqua" panose="02040602050305030304" pitchFamily="18" charset="0"/>
                      <a:cs typeface="Times New Roman" panose="02020603050405020304" pitchFamily="18" charset="0"/>
                    </a:rPr>
                    <a:t> </a:t>
                  </a:r>
                </a:p>
                <a:p>
                  <a:pPr algn="just">
                    <a:spcBef>
                      <a:spcPct val="0"/>
                    </a:spcBef>
                    <a:buClrTx/>
                    <a:buFontTx/>
                    <a:buNone/>
                  </a:pPr>
                  <a:endParaRPr lang="es-MX" altLang="en-US" sz="2400">
                    <a:latin typeface="Times New Roman" panose="02020603050405020304" pitchFamily="18" charset="0"/>
                  </a:endParaRPr>
                </a:p>
              </p:txBody>
            </p:sp>
            <p:sp>
              <p:nvSpPr>
                <p:cNvPr id="110691" name="Rectangle 40">
                  <a:extLst>
                    <a:ext uri="{FF2B5EF4-FFF2-40B4-BE49-F238E27FC236}">
                      <a16:creationId xmlns:a16="http://schemas.microsoft.com/office/drawing/2014/main" id="{E5EDC510-4451-44AB-85D6-074E8439AC1E}"/>
                    </a:ext>
                  </a:extLst>
                </p:cNvPr>
                <p:cNvSpPr>
                  <a:spLocks noChangeArrowheads="1"/>
                </p:cNvSpPr>
                <p:nvPr/>
              </p:nvSpPr>
              <p:spPr bwMode="auto">
                <a:xfrm>
                  <a:off x="1880" y="2249"/>
                  <a:ext cx="940" cy="509"/>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10618" name="Group 41">
                <a:extLst>
                  <a:ext uri="{FF2B5EF4-FFF2-40B4-BE49-F238E27FC236}">
                    <a16:creationId xmlns:a16="http://schemas.microsoft.com/office/drawing/2014/main" id="{216F9D25-2436-4EBF-A3AE-D2C0F91DDF9B}"/>
                  </a:ext>
                </a:extLst>
              </p:cNvPr>
              <p:cNvGrpSpPr>
                <a:grpSpLocks/>
              </p:cNvGrpSpPr>
              <p:nvPr/>
            </p:nvGrpSpPr>
            <p:grpSpPr bwMode="auto">
              <a:xfrm>
                <a:off x="0" y="2758"/>
                <a:ext cx="940" cy="509"/>
                <a:chOff x="0" y="2758"/>
                <a:chExt cx="940" cy="509"/>
              </a:xfrm>
            </p:grpSpPr>
            <p:sp>
              <p:nvSpPr>
                <p:cNvPr id="110688" name="Rectangle 42">
                  <a:extLst>
                    <a:ext uri="{FF2B5EF4-FFF2-40B4-BE49-F238E27FC236}">
                      <a16:creationId xmlns:a16="http://schemas.microsoft.com/office/drawing/2014/main" id="{F2EB7D0B-0B58-4E48-A9DC-C81E043A6FC1}"/>
                    </a:ext>
                  </a:extLst>
                </p:cNvPr>
                <p:cNvSpPr>
                  <a:spLocks noChangeArrowheads="1"/>
                </p:cNvSpPr>
                <p:nvPr/>
              </p:nvSpPr>
              <p:spPr bwMode="auto">
                <a:xfrm>
                  <a:off x="43" y="2758"/>
                  <a:ext cx="854" cy="509"/>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 pos="2800350" algn="l"/>
                    </a:tabLst>
                    <a:defRPr sz="3200">
                      <a:solidFill>
                        <a:schemeClr val="tx1"/>
                      </a:solidFill>
                      <a:latin typeface="Garamond" panose="02020404030301010803" pitchFamily="18" charset="0"/>
                    </a:defRPr>
                  </a:lvl1pPr>
                  <a:lvl2pPr marL="742950" indent="-285750">
                    <a:spcBef>
                      <a:spcPct val="20000"/>
                    </a:spcBef>
                    <a:buChar char="–"/>
                    <a:tabLst>
                      <a:tab pos="-571500" algn="l"/>
                      <a:tab pos="280035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 pos="2800350" algn="l"/>
                    </a:tabLst>
                    <a:defRPr sz="2400">
                      <a:solidFill>
                        <a:schemeClr val="tx1"/>
                      </a:solidFill>
                      <a:latin typeface="Garamond" panose="02020404030301010803" pitchFamily="18" charset="0"/>
                    </a:defRPr>
                  </a:lvl3pPr>
                  <a:lvl4pPr marL="1600200" indent="-228600">
                    <a:spcBef>
                      <a:spcPct val="20000"/>
                    </a:spcBef>
                    <a:buChar char="–"/>
                    <a:tabLst>
                      <a:tab pos="-571500" algn="l"/>
                      <a:tab pos="280035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 pos="280035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9pPr>
                </a:lstStyle>
                <a:p>
                  <a:pPr algn="just" eaLnBrk="1" hangingPunct="1">
                    <a:spcBef>
                      <a:spcPct val="0"/>
                    </a:spcBef>
                    <a:buClrTx/>
                    <a:buFontTx/>
                    <a:buNone/>
                  </a:pPr>
                  <a:r>
                    <a:rPr lang="es-MX" altLang="en-US" sz="1400" b="1">
                      <a:solidFill>
                        <a:srgbClr val="FFFF66"/>
                      </a:solidFill>
                      <a:latin typeface="Book Antiqua" panose="02040602050305030304" pitchFamily="18" charset="0"/>
                      <a:cs typeface="Times New Roman" panose="02020603050405020304" pitchFamily="18" charset="0"/>
                    </a:rPr>
                    <a:t>The show bread</a:t>
                  </a:r>
                  <a:endParaRPr lang="es-MX" altLang="en-US" sz="1400" b="1" i="1">
                    <a:solidFill>
                      <a:srgbClr val="FFFF66"/>
                    </a:solidFill>
                    <a:latin typeface="Book Antiqua" panose="02040602050305030304" pitchFamily="18" charset="0"/>
                    <a:cs typeface="Times New Roman" panose="02020603050405020304" pitchFamily="18" charset="0"/>
                  </a:endParaRPr>
                </a:p>
                <a:p>
                  <a:pPr algn="just">
                    <a:spcBef>
                      <a:spcPct val="0"/>
                    </a:spcBef>
                    <a:buClrTx/>
                    <a:buFontTx/>
                    <a:buNone/>
                  </a:pPr>
                  <a:r>
                    <a:rPr lang="es-MX" altLang="en-US" sz="1200" i="1">
                      <a:solidFill>
                        <a:srgbClr val="000000"/>
                      </a:solidFill>
                      <a:latin typeface="Book Antiqua" panose="02040602050305030304" pitchFamily="18" charset="0"/>
                      <a:cs typeface="Times New Roman" panose="02020603050405020304" pitchFamily="18" charset="0"/>
                    </a:rPr>
                    <a:t> </a:t>
                  </a:r>
                </a:p>
                <a:p>
                  <a:pPr algn="just">
                    <a:spcBef>
                      <a:spcPct val="0"/>
                    </a:spcBef>
                    <a:buClrTx/>
                    <a:buFontTx/>
                    <a:buNone/>
                  </a:pPr>
                  <a:endParaRPr lang="es-MX" altLang="en-US" sz="2400">
                    <a:latin typeface="Times New Roman" panose="02020603050405020304" pitchFamily="18" charset="0"/>
                  </a:endParaRPr>
                </a:p>
              </p:txBody>
            </p:sp>
            <p:sp>
              <p:nvSpPr>
                <p:cNvPr id="110689" name="Rectangle 43">
                  <a:extLst>
                    <a:ext uri="{FF2B5EF4-FFF2-40B4-BE49-F238E27FC236}">
                      <a16:creationId xmlns:a16="http://schemas.microsoft.com/office/drawing/2014/main" id="{70EA9645-CE78-48F1-83B8-BCBC348AE4AC}"/>
                    </a:ext>
                  </a:extLst>
                </p:cNvPr>
                <p:cNvSpPr>
                  <a:spLocks noChangeArrowheads="1"/>
                </p:cNvSpPr>
                <p:nvPr/>
              </p:nvSpPr>
              <p:spPr bwMode="auto">
                <a:xfrm>
                  <a:off x="0" y="2758"/>
                  <a:ext cx="940" cy="509"/>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10619" name="Group 44">
                <a:extLst>
                  <a:ext uri="{FF2B5EF4-FFF2-40B4-BE49-F238E27FC236}">
                    <a16:creationId xmlns:a16="http://schemas.microsoft.com/office/drawing/2014/main" id="{71718190-FDEB-4670-B8ED-0849ACE47FCA}"/>
                  </a:ext>
                </a:extLst>
              </p:cNvPr>
              <p:cNvGrpSpPr>
                <a:grpSpLocks/>
              </p:cNvGrpSpPr>
              <p:nvPr/>
            </p:nvGrpSpPr>
            <p:grpSpPr bwMode="auto">
              <a:xfrm>
                <a:off x="940" y="2758"/>
                <a:ext cx="940" cy="509"/>
                <a:chOff x="940" y="2758"/>
                <a:chExt cx="940" cy="509"/>
              </a:xfrm>
            </p:grpSpPr>
            <p:sp>
              <p:nvSpPr>
                <p:cNvPr id="110686" name="Rectangle 45">
                  <a:extLst>
                    <a:ext uri="{FF2B5EF4-FFF2-40B4-BE49-F238E27FC236}">
                      <a16:creationId xmlns:a16="http://schemas.microsoft.com/office/drawing/2014/main" id="{36C982E6-373C-4CB1-99BD-7E8A677B77D4}"/>
                    </a:ext>
                  </a:extLst>
                </p:cNvPr>
                <p:cNvSpPr>
                  <a:spLocks noChangeArrowheads="1"/>
                </p:cNvSpPr>
                <p:nvPr/>
              </p:nvSpPr>
              <p:spPr bwMode="auto">
                <a:xfrm>
                  <a:off x="983" y="2758"/>
                  <a:ext cx="854" cy="509"/>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 pos="2800350" algn="l"/>
                    </a:tabLst>
                    <a:defRPr sz="3200">
                      <a:solidFill>
                        <a:schemeClr val="tx1"/>
                      </a:solidFill>
                      <a:latin typeface="Garamond" panose="02020404030301010803" pitchFamily="18" charset="0"/>
                    </a:defRPr>
                  </a:lvl1pPr>
                  <a:lvl2pPr marL="742950" indent="-285750">
                    <a:spcBef>
                      <a:spcPct val="20000"/>
                    </a:spcBef>
                    <a:buChar char="–"/>
                    <a:tabLst>
                      <a:tab pos="-571500" algn="l"/>
                      <a:tab pos="280035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 pos="2800350" algn="l"/>
                    </a:tabLst>
                    <a:defRPr sz="2400">
                      <a:solidFill>
                        <a:schemeClr val="tx1"/>
                      </a:solidFill>
                      <a:latin typeface="Garamond" panose="02020404030301010803" pitchFamily="18" charset="0"/>
                    </a:defRPr>
                  </a:lvl3pPr>
                  <a:lvl4pPr marL="1600200" indent="-228600">
                    <a:spcBef>
                      <a:spcPct val="20000"/>
                    </a:spcBef>
                    <a:buChar char="–"/>
                    <a:tabLst>
                      <a:tab pos="-571500" algn="l"/>
                      <a:tab pos="280035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 pos="280035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9pPr>
                </a:lstStyle>
                <a:p>
                  <a:pPr eaLnBrk="1" hangingPunct="1">
                    <a:spcBef>
                      <a:spcPct val="0"/>
                    </a:spcBef>
                    <a:buClrTx/>
                    <a:buFontTx/>
                    <a:buNone/>
                  </a:pPr>
                  <a:r>
                    <a:rPr lang="es-MX" altLang="en-US" sz="1400" b="1">
                      <a:solidFill>
                        <a:srgbClr val="FFFF66"/>
                      </a:solidFill>
                      <a:latin typeface="Book Antiqua" panose="02040602050305030304" pitchFamily="18" charset="0"/>
                      <a:cs typeface="Times New Roman" panose="02020603050405020304" pitchFamily="18" charset="0"/>
                    </a:rPr>
                    <a:t>The bread of life, Jesus Christ</a:t>
                  </a:r>
                </a:p>
                <a:p>
                  <a:pPr>
                    <a:spcBef>
                      <a:spcPct val="0"/>
                    </a:spcBef>
                    <a:buClrTx/>
                    <a:buFontTx/>
                    <a:buNone/>
                  </a:pPr>
                  <a:endParaRPr lang="es-MX" altLang="en-US" sz="2400">
                    <a:latin typeface="Times New Roman" panose="02020603050405020304" pitchFamily="18" charset="0"/>
                  </a:endParaRPr>
                </a:p>
              </p:txBody>
            </p:sp>
            <p:sp>
              <p:nvSpPr>
                <p:cNvPr id="110687" name="Rectangle 46">
                  <a:extLst>
                    <a:ext uri="{FF2B5EF4-FFF2-40B4-BE49-F238E27FC236}">
                      <a16:creationId xmlns:a16="http://schemas.microsoft.com/office/drawing/2014/main" id="{1F78BB09-727E-4F9A-BB71-7AB483C018EF}"/>
                    </a:ext>
                  </a:extLst>
                </p:cNvPr>
                <p:cNvSpPr>
                  <a:spLocks noChangeArrowheads="1"/>
                </p:cNvSpPr>
                <p:nvPr/>
              </p:nvSpPr>
              <p:spPr bwMode="auto">
                <a:xfrm>
                  <a:off x="940" y="2758"/>
                  <a:ext cx="940" cy="509"/>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10620" name="Group 47">
                <a:extLst>
                  <a:ext uri="{FF2B5EF4-FFF2-40B4-BE49-F238E27FC236}">
                    <a16:creationId xmlns:a16="http://schemas.microsoft.com/office/drawing/2014/main" id="{C2BC2596-5DAA-4F72-91CB-647C29234462}"/>
                  </a:ext>
                </a:extLst>
              </p:cNvPr>
              <p:cNvGrpSpPr>
                <a:grpSpLocks/>
              </p:cNvGrpSpPr>
              <p:nvPr/>
            </p:nvGrpSpPr>
            <p:grpSpPr bwMode="auto">
              <a:xfrm>
                <a:off x="1880" y="2758"/>
                <a:ext cx="940" cy="509"/>
                <a:chOff x="1880" y="2758"/>
                <a:chExt cx="940" cy="509"/>
              </a:xfrm>
            </p:grpSpPr>
            <p:sp>
              <p:nvSpPr>
                <p:cNvPr id="110684" name="Rectangle 48">
                  <a:extLst>
                    <a:ext uri="{FF2B5EF4-FFF2-40B4-BE49-F238E27FC236}">
                      <a16:creationId xmlns:a16="http://schemas.microsoft.com/office/drawing/2014/main" id="{D3ECC311-1063-4A9D-9669-F0455DEBCE21}"/>
                    </a:ext>
                  </a:extLst>
                </p:cNvPr>
                <p:cNvSpPr>
                  <a:spLocks noChangeArrowheads="1"/>
                </p:cNvSpPr>
                <p:nvPr/>
              </p:nvSpPr>
              <p:spPr bwMode="auto">
                <a:xfrm>
                  <a:off x="1923" y="2758"/>
                  <a:ext cx="854" cy="509"/>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 pos="2800350" algn="l"/>
                    </a:tabLst>
                    <a:defRPr sz="3200">
                      <a:solidFill>
                        <a:schemeClr val="tx1"/>
                      </a:solidFill>
                      <a:latin typeface="Garamond" panose="02020404030301010803" pitchFamily="18" charset="0"/>
                    </a:defRPr>
                  </a:lvl1pPr>
                  <a:lvl2pPr marL="742950" indent="-285750">
                    <a:spcBef>
                      <a:spcPct val="20000"/>
                    </a:spcBef>
                    <a:buChar char="–"/>
                    <a:tabLst>
                      <a:tab pos="-571500" algn="l"/>
                      <a:tab pos="280035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 pos="2800350" algn="l"/>
                    </a:tabLst>
                    <a:defRPr sz="2400">
                      <a:solidFill>
                        <a:schemeClr val="tx1"/>
                      </a:solidFill>
                      <a:latin typeface="Garamond" panose="02020404030301010803" pitchFamily="18" charset="0"/>
                    </a:defRPr>
                  </a:lvl3pPr>
                  <a:lvl4pPr marL="1600200" indent="-228600">
                    <a:spcBef>
                      <a:spcPct val="20000"/>
                    </a:spcBef>
                    <a:buChar char="–"/>
                    <a:tabLst>
                      <a:tab pos="-571500" algn="l"/>
                      <a:tab pos="280035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 pos="280035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9pPr>
                </a:lstStyle>
                <a:p>
                  <a:pPr algn="just" eaLnBrk="1" hangingPunct="1">
                    <a:spcBef>
                      <a:spcPct val="0"/>
                    </a:spcBef>
                    <a:buClrTx/>
                    <a:buFontTx/>
                    <a:buNone/>
                  </a:pPr>
                  <a:r>
                    <a:rPr lang="es-MX" altLang="en-US" sz="1200" i="1">
                      <a:solidFill>
                        <a:srgbClr val="000000"/>
                      </a:solidFill>
                      <a:latin typeface="Book Antiqua" panose="02040602050305030304" pitchFamily="18" charset="0"/>
                      <a:cs typeface="Times New Roman" panose="02020603050405020304" pitchFamily="18" charset="0"/>
                    </a:rPr>
                    <a:t> </a:t>
                  </a:r>
                </a:p>
                <a:p>
                  <a:pPr algn="just">
                    <a:spcBef>
                      <a:spcPct val="0"/>
                    </a:spcBef>
                    <a:buClrTx/>
                    <a:buFontTx/>
                    <a:buNone/>
                  </a:pPr>
                  <a:endParaRPr lang="es-MX" altLang="en-US" sz="2400">
                    <a:latin typeface="Times New Roman" panose="02020603050405020304" pitchFamily="18" charset="0"/>
                  </a:endParaRPr>
                </a:p>
              </p:txBody>
            </p:sp>
            <p:sp>
              <p:nvSpPr>
                <p:cNvPr id="110685" name="Rectangle 49">
                  <a:extLst>
                    <a:ext uri="{FF2B5EF4-FFF2-40B4-BE49-F238E27FC236}">
                      <a16:creationId xmlns:a16="http://schemas.microsoft.com/office/drawing/2014/main" id="{3470B365-EFCA-4E67-81CB-11A3D24FC985}"/>
                    </a:ext>
                  </a:extLst>
                </p:cNvPr>
                <p:cNvSpPr>
                  <a:spLocks noChangeArrowheads="1"/>
                </p:cNvSpPr>
                <p:nvPr/>
              </p:nvSpPr>
              <p:spPr bwMode="auto">
                <a:xfrm>
                  <a:off x="1880" y="2758"/>
                  <a:ext cx="940" cy="509"/>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10621" name="Group 50">
                <a:extLst>
                  <a:ext uri="{FF2B5EF4-FFF2-40B4-BE49-F238E27FC236}">
                    <a16:creationId xmlns:a16="http://schemas.microsoft.com/office/drawing/2014/main" id="{04610A5B-2FF0-470A-A8AB-9B78B81DFF8F}"/>
                  </a:ext>
                </a:extLst>
              </p:cNvPr>
              <p:cNvGrpSpPr>
                <a:grpSpLocks/>
              </p:cNvGrpSpPr>
              <p:nvPr/>
            </p:nvGrpSpPr>
            <p:grpSpPr bwMode="auto">
              <a:xfrm>
                <a:off x="0" y="3267"/>
                <a:ext cx="940" cy="509"/>
                <a:chOff x="0" y="3267"/>
                <a:chExt cx="940" cy="509"/>
              </a:xfrm>
            </p:grpSpPr>
            <p:sp>
              <p:nvSpPr>
                <p:cNvPr id="110682" name="Rectangle 51">
                  <a:extLst>
                    <a:ext uri="{FF2B5EF4-FFF2-40B4-BE49-F238E27FC236}">
                      <a16:creationId xmlns:a16="http://schemas.microsoft.com/office/drawing/2014/main" id="{0B6D043C-2AFD-43C7-A81F-B9ED66E5648D}"/>
                    </a:ext>
                  </a:extLst>
                </p:cNvPr>
                <p:cNvSpPr>
                  <a:spLocks noChangeArrowheads="1"/>
                </p:cNvSpPr>
                <p:nvPr/>
              </p:nvSpPr>
              <p:spPr bwMode="auto">
                <a:xfrm>
                  <a:off x="43" y="3267"/>
                  <a:ext cx="854" cy="509"/>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 pos="2800350" algn="l"/>
                    </a:tabLst>
                    <a:defRPr sz="3200">
                      <a:solidFill>
                        <a:schemeClr val="tx1"/>
                      </a:solidFill>
                      <a:latin typeface="Garamond" panose="02020404030301010803" pitchFamily="18" charset="0"/>
                    </a:defRPr>
                  </a:lvl1pPr>
                  <a:lvl2pPr marL="742950" indent="-285750">
                    <a:spcBef>
                      <a:spcPct val="20000"/>
                    </a:spcBef>
                    <a:buChar char="–"/>
                    <a:tabLst>
                      <a:tab pos="-571500" algn="l"/>
                      <a:tab pos="280035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 pos="2800350" algn="l"/>
                    </a:tabLst>
                    <a:defRPr sz="2400">
                      <a:solidFill>
                        <a:schemeClr val="tx1"/>
                      </a:solidFill>
                      <a:latin typeface="Garamond" panose="02020404030301010803" pitchFamily="18" charset="0"/>
                    </a:defRPr>
                  </a:lvl3pPr>
                  <a:lvl4pPr marL="1600200" indent="-228600">
                    <a:spcBef>
                      <a:spcPct val="20000"/>
                    </a:spcBef>
                    <a:buChar char="–"/>
                    <a:tabLst>
                      <a:tab pos="-571500" algn="l"/>
                      <a:tab pos="280035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 pos="280035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9pPr>
                </a:lstStyle>
                <a:p>
                  <a:pPr algn="just" eaLnBrk="1" hangingPunct="1">
                    <a:spcBef>
                      <a:spcPct val="0"/>
                    </a:spcBef>
                    <a:buClrTx/>
                    <a:buFontTx/>
                    <a:buNone/>
                  </a:pPr>
                  <a:r>
                    <a:rPr lang="es-MX" altLang="en-US" sz="1400" b="1">
                      <a:solidFill>
                        <a:srgbClr val="FFFF66"/>
                      </a:solidFill>
                      <a:latin typeface="Book Antiqua" panose="02040602050305030304" pitchFamily="18" charset="0"/>
                      <a:cs typeface="Times New Roman" panose="02020603050405020304" pitchFamily="18" charset="0"/>
                    </a:rPr>
                    <a:t>The lampstand</a:t>
                  </a:r>
                  <a:endParaRPr lang="es-MX" altLang="en-US" sz="1400" b="1" i="1">
                    <a:solidFill>
                      <a:srgbClr val="FFFF66"/>
                    </a:solidFill>
                    <a:latin typeface="Book Antiqua" panose="02040602050305030304" pitchFamily="18" charset="0"/>
                    <a:cs typeface="Times New Roman" panose="02020603050405020304" pitchFamily="18" charset="0"/>
                  </a:endParaRPr>
                </a:p>
                <a:p>
                  <a:pPr algn="just">
                    <a:spcBef>
                      <a:spcPct val="0"/>
                    </a:spcBef>
                    <a:buClrTx/>
                    <a:buFontTx/>
                    <a:buNone/>
                  </a:pPr>
                  <a:r>
                    <a:rPr lang="es-MX" altLang="en-US" sz="1200" i="1">
                      <a:solidFill>
                        <a:srgbClr val="000000"/>
                      </a:solidFill>
                      <a:latin typeface="Book Antiqua" panose="02040602050305030304" pitchFamily="18" charset="0"/>
                      <a:cs typeface="Times New Roman" panose="02020603050405020304" pitchFamily="18" charset="0"/>
                    </a:rPr>
                    <a:t> </a:t>
                  </a:r>
                </a:p>
                <a:p>
                  <a:pPr algn="just">
                    <a:spcBef>
                      <a:spcPct val="0"/>
                    </a:spcBef>
                    <a:buClrTx/>
                    <a:buFontTx/>
                    <a:buNone/>
                  </a:pPr>
                  <a:endParaRPr lang="es-MX" altLang="en-US" sz="2400">
                    <a:latin typeface="Times New Roman" panose="02020603050405020304" pitchFamily="18" charset="0"/>
                  </a:endParaRPr>
                </a:p>
              </p:txBody>
            </p:sp>
            <p:sp>
              <p:nvSpPr>
                <p:cNvPr id="110683" name="Rectangle 52">
                  <a:extLst>
                    <a:ext uri="{FF2B5EF4-FFF2-40B4-BE49-F238E27FC236}">
                      <a16:creationId xmlns:a16="http://schemas.microsoft.com/office/drawing/2014/main" id="{A57B9873-A68E-44EB-BA72-FDF58EA79904}"/>
                    </a:ext>
                  </a:extLst>
                </p:cNvPr>
                <p:cNvSpPr>
                  <a:spLocks noChangeArrowheads="1"/>
                </p:cNvSpPr>
                <p:nvPr/>
              </p:nvSpPr>
              <p:spPr bwMode="auto">
                <a:xfrm>
                  <a:off x="0" y="3267"/>
                  <a:ext cx="940" cy="509"/>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10622" name="Group 53">
                <a:extLst>
                  <a:ext uri="{FF2B5EF4-FFF2-40B4-BE49-F238E27FC236}">
                    <a16:creationId xmlns:a16="http://schemas.microsoft.com/office/drawing/2014/main" id="{B46AA055-2BE4-4A3C-8774-C1C718A94C74}"/>
                  </a:ext>
                </a:extLst>
              </p:cNvPr>
              <p:cNvGrpSpPr>
                <a:grpSpLocks/>
              </p:cNvGrpSpPr>
              <p:nvPr/>
            </p:nvGrpSpPr>
            <p:grpSpPr bwMode="auto">
              <a:xfrm>
                <a:off x="940" y="3267"/>
                <a:ext cx="940" cy="509"/>
                <a:chOff x="940" y="3267"/>
                <a:chExt cx="940" cy="509"/>
              </a:xfrm>
            </p:grpSpPr>
            <p:sp>
              <p:nvSpPr>
                <p:cNvPr id="110680" name="Rectangle 54">
                  <a:extLst>
                    <a:ext uri="{FF2B5EF4-FFF2-40B4-BE49-F238E27FC236}">
                      <a16:creationId xmlns:a16="http://schemas.microsoft.com/office/drawing/2014/main" id="{09D7BAFF-793C-4571-9AB5-B507A177FBD2}"/>
                    </a:ext>
                  </a:extLst>
                </p:cNvPr>
                <p:cNvSpPr>
                  <a:spLocks noChangeArrowheads="1"/>
                </p:cNvSpPr>
                <p:nvPr/>
              </p:nvSpPr>
              <p:spPr bwMode="auto">
                <a:xfrm>
                  <a:off x="983" y="3267"/>
                  <a:ext cx="854" cy="509"/>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 pos="2800350" algn="l"/>
                    </a:tabLst>
                    <a:defRPr sz="3200">
                      <a:solidFill>
                        <a:schemeClr val="tx1"/>
                      </a:solidFill>
                      <a:latin typeface="Garamond" panose="02020404030301010803" pitchFamily="18" charset="0"/>
                    </a:defRPr>
                  </a:lvl1pPr>
                  <a:lvl2pPr marL="742950" indent="-285750">
                    <a:spcBef>
                      <a:spcPct val="20000"/>
                    </a:spcBef>
                    <a:buChar char="–"/>
                    <a:tabLst>
                      <a:tab pos="-571500" algn="l"/>
                      <a:tab pos="280035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 pos="2800350" algn="l"/>
                    </a:tabLst>
                    <a:defRPr sz="2400">
                      <a:solidFill>
                        <a:schemeClr val="tx1"/>
                      </a:solidFill>
                      <a:latin typeface="Garamond" panose="02020404030301010803" pitchFamily="18" charset="0"/>
                    </a:defRPr>
                  </a:lvl3pPr>
                  <a:lvl4pPr marL="1600200" indent="-228600">
                    <a:spcBef>
                      <a:spcPct val="20000"/>
                    </a:spcBef>
                    <a:buChar char="–"/>
                    <a:tabLst>
                      <a:tab pos="-571500" algn="l"/>
                      <a:tab pos="280035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 pos="280035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9pPr>
                </a:lstStyle>
                <a:p>
                  <a:pPr algn="just" eaLnBrk="1" hangingPunct="1">
                    <a:spcBef>
                      <a:spcPct val="0"/>
                    </a:spcBef>
                    <a:buClrTx/>
                    <a:buFontTx/>
                    <a:buNone/>
                  </a:pPr>
                  <a:r>
                    <a:rPr lang="es-MX" altLang="en-US" sz="1200" b="1">
                      <a:solidFill>
                        <a:srgbClr val="FFFF66"/>
                      </a:solidFill>
                      <a:latin typeface="Book Antiqua" panose="02040602050305030304" pitchFamily="18" charset="0"/>
                      <a:cs typeface="Times New Roman" panose="02020603050405020304" pitchFamily="18" charset="0"/>
                    </a:rPr>
                    <a:t>The Holy Spirit</a:t>
                  </a:r>
                  <a:endParaRPr lang="es-MX" altLang="en-US" sz="1200" b="1" i="1">
                    <a:solidFill>
                      <a:srgbClr val="FFFF66"/>
                    </a:solidFill>
                    <a:latin typeface="Book Antiqua" panose="02040602050305030304" pitchFamily="18" charset="0"/>
                    <a:cs typeface="Times New Roman" panose="02020603050405020304" pitchFamily="18" charset="0"/>
                  </a:endParaRPr>
                </a:p>
                <a:p>
                  <a:pPr algn="just">
                    <a:spcBef>
                      <a:spcPct val="0"/>
                    </a:spcBef>
                    <a:buClrTx/>
                    <a:buFontTx/>
                    <a:buNone/>
                  </a:pPr>
                  <a:endParaRPr lang="es-MX" altLang="en-US" sz="1200" b="1">
                    <a:solidFill>
                      <a:srgbClr val="FFFF66"/>
                    </a:solidFill>
                    <a:latin typeface="Book Antiqua" panose="02040602050305030304" pitchFamily="18" charset="0"/>
                  </a:endParaRPr>
                </a:p>
              </p:txBody>
            </p:sp>
            <p:sp>
              <p:nvSpPr>
                <p:cNvPr id="110681" name="Rectangle 55">
                  <a:extLst>
                    <a:ext uri="{FF2B5EF4-FFF2-40B4-BE49-F238E27FC236}">
                      <a16:creationId xmlns:a16="http://schemas.microsoft.com/office/drawing/2014/main" id="{DE8CFCC8-D3D2-44A4-B394-D3EDF99DFC82}"/>
                    </a:ext>
                  </a:extLst>
                </p:cNvPr>
                <p:cNvSpPr>
                  <a:spLocks noChangeArrowheads="1"/>
                </p:cNvSpPr>
                <p:nvPr/>
              </p:nvSpPr>
              <p:spPr bwMode="auto">
                <a:xfrm>
                  <a:off x="940" y="3267"/>
                  <a:ext cx="940" cy="509"/>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10623" name="Group 56">
                <a:extLst>
                  <a:ext uri="{FF2B5EF4-FFF2-40B4-BE49-F238E27FC236}">
                    <a16:creationId xmlns:a16="http://schemas.microsoft.com/office/drawing/2014/main" id="{8CB40278-68D3-4249-A1D5-D777C630D746}"/>
                  </a:ext>
                </a:extLst>
              </p:cNvPr>
              <p:cNvGrpSpPr>
                <a:grpSpLocks/>
              </p:cNvGrpSpPr>
              <p:nvPr/>
            </p:nvGrpSpPr>
            <p:grpSpPr bwMode="auto">
              <a:xfrm>
                <a:off x="1880" y="3267"/>
                <a:ext cx="940" cy="509"/>
                <a:chOff x="1880" y="3267"/>
                <a:chExt cx="940" cy="509"/>
              </a:xfrm>
            </p:grpSpPr>
            <p:sp>
              <p:nvSpPr>
                <p:cNvPr id="110678" name="Rectangle 57">
                  <a:extLst>
                    <a:ext uri="{FF2B5EF4-FFF2-40B4-BE49-F238E27FC236}">
                      <a16:creationId xmlns:a16="http://schemas.microsoft.com/office/drawing/2014/main" id="{274D6482-8749-4023-B952-72D3961494D2}"/>
                    </a:ext>
                  </a:extLst>
                </p:cNvPr>
                <p:cNvSpPr>
                  <a:spLocks noChangeArrowheads="1"/>
                </p:cNvSpPr>
                <p:nvPr/>
              </p:nvSpPr>
              <p:spPr bwMode="auto">
                <a:xfrm>
                  <a:off x="1923" y="3267"/>
                  <a:ext cx="854" cy="509"/>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 pos="2800350" algn="l"/>
                    </a:tabLst>
                    <a:defRPr sz="3200">
                      <a:solidFill>
                        <a:schemeClr val="tx1"/>
                      </a:solidFill>
                      <a:latin typeface="Garamond" panose="02020404030301010803" pitchFamily="18" charset="0"/>
                    </a:defRPr>
                  </a:lvl1pPr>
                  <a:lvl2pPr marL="742950" indent="-285750">
                    <a:spcBef>
                      <a:spcPct val="20000"/>
                    </a:spcBef>
                    <a:buChar char="–"/>
                    <a:tabLst>
                      <a:tab pos="-571500" algn="l"/>
                      <a:tab pos="280035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 pos="2800350" algn="l"/>
                    </a:tabLst>
                    <a:defRPr sz="2400">
                      <a:solidFill>
                        <a:schemeClr val="tx1"/>
                      </a:solidFill>
                      <a:latin typeface="Garamond" panose="02020404030301010803" pitchFamily="18" charset="0"/>
                    </a:defRPr>
                  </a:lvl3pPr>
                  <a:lvl4pPr marL="1600200" indent="-228600">
                    <a:spcBef>
                      <a:spcPct val="20000"/>
                    </a:spcBef>
                    <a:buChar char="–"/>
                    <a:tabLst>
                      <a:tab pos="-571500" algn="l"/>
                      <a:tab pos="280035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 pos="280035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9pPr>
                </a:lstStyle>
                <a:p>
                  <a:pPr algn="just" eaLnBrk="1" hangingPunct="1">
                    <a:spcBef>
                      <a:spcPct val="0"/>
                    </a:spcBef>
                    <a:buClrTx/>
                    <a:buFontTx/>
                    <a:buNone/>
                  </a:pPr>
                  <a:r>
                    <a:rPr lang="es-MX" altLang="en-US" sz="1400" b="1">
                      <a:solidFill>
                        <a:srgbClr val="FFFF66"/>
                      </a:solidFill>
                      <a:latin typeface="Book Antiqua" panose="02040602050305030304" pitchFamily="18" charset="0"/>
                      <a:cs typeface="Times New Roman" panose="02020603050405020304" pitchFamily="18" charset="0"/>
                    </a:rPr>
                    <a:t>Zechariah 4:1-6</a:t>
                  </a:r>
                </a:p>
                <a:p>
                  <a:pPr algn="just">
                    <a:spcBef>
                      <a:spcPct val="0"/>
                    </a:spcBef>
                    <a:buClrTx/>
                    <a:buFontTx/>
                    <a:buNone/>
                  </a:pPr>
                  <a:endParaRPr lang="es-MX" altLang="en-US" sz="1400" b="1">
                    <a:latin typeface="Times New Roman" panose="02020603050405020304" pitchFamily="18" charset="0"/>
                  </a:endParaRPr>
                </a:p>
              </p:txBody>
            </p:sp>
            <p:sp>
              <p:nvSpPr>
                <p:cNvPr id="110679" name="Rectangle 58">
                  <a:extLst>
                    <a:ext uri="{FF2B5EF4-FFF2-40B4-BE49-F238E27FC236}">
                      <a16:creationId xmlns:a16="http://schemas.microsoft.com/office/drawing/2014/main" id="{FE54E72D-FFE1-430F-A745-B1DD98281478}"/>
                    </a:ext>
                  </a:extLst>
                </p:cNvPr>
                <p:cNvSpPr>
                  <a:spLocks noChangeArrowheads="1"/>
                </p:cNvSpPr>
                <p:nvPr/>
              </p:nvSpPr>
              <p:spPr bwMode="auto">
                <a:xfrm>
                  <a:off x="1880" y="3267"/>
                  <a:ext cx="940" cy="509"/>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10624" name="Group 59">
                <a:extLst>
                  <a:ext uri="{FF2B5EF4-FFF2-40B4-BE49-F238E27FC236}">
                    <a16:creationId xmlns:a16="http://schemas.microsoft.com/office/drawing/2014/main" id="{A22585F3-3365-4CDA-BABE-EE69AC07FF41}"/>
                  </a:ext>
                </a:extLst>
              </p:cNvPr>
              <p:cNvGrpSpPr>
                <a:grpSpLocks/>
              </p:cNvGrpSpPr>
              <p:nvPr/>
            </p:nvGrpSpPr>
            <p:grpSpPr bwMode="auto">
              <a:xfrm>
                <a:off x="0" y="3776"/>
                <a:ext cx="940" cy="500"/>
                <a:chOff x="0" y="3776"/>
                <a:chExt cx="940" cy="500"/>
              </a:xfrm>
            </p:grpSpPr>
            <p:sp>
              <p:nvSpPr>
                <p:cNvPr id="110676" name="Rectangle 60">
                  <a:extLst>
                    <a:ext uri="{FF2B5EF4-FFF2-40B4-BE49-F238E27FC236}">
                      <a16:creationId xmlns:a16="http://schemas.microsoft.com/office/drawing/2014/main" id="{68876458-8B17-4A76-BB3E-AA28D2A0F52A}"/>
                    </a:ext>
                  </a:extLst>
                </p:cNvPr>
                <p:cNvSpPr>
                  <a:spLocks noChangeArrowheads="1"/>
                </p:cNvSpPr>
                <p:nvPr/>
              </p:nvSpPr>
              <p:spPr bwMode="auto">
                <a:xfrm>
                  <a:off x="43" y="3776"/>
                  <a:ext cx="854" cy="5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 pos="2800350" algn="l"/>
                    </a:tabLst>
                    <a:defRPr sz="3200">
                      <a:solidFill>
                        <a:schemeClr val="tx1"/>
                      </a:solidFill>
                      <a:latin typeface="Garamond" panose="02020404030301010803" pitchFamily="18" charset="0"/>
                    </a:defRPr>
                  </a:lvl1pPr>
                  <a:lvl2pPr marL="742950" indent="-285750">
                    <a:spcBef>
                      <a:spcPct val="20000"/>
                    </a:spcBef>
                    <a:buChar char="–"/>
                    <a:tabLst>
                      <a:tab pos="-571500" algn="l"/>
                      <a:tab pos="280035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 pos="2800350" algn="l"/>
                    </a:tabLst>
                    <a:defRPr sz="2400">
                      <a:solidFill>
                        <a:schemeClr val="tx1"/>
                      </a:solidFill>
                      <a:latin typeface="Garamond" panose="02020404030301010803" pitchFamily="18" charset="0"/>
                    </a:defRPr>
                  </a:lvl3pPr>
                  <a:lvl4pPr marL="1600200" indent="-228600">
                    <a:spcBef>
                      <a:spcPct val="20000"/>
                    </a:spcBef>
                    <a:buChar char="–"/>
                    <a:tabLst>
                      <a:tab pos="-571500" algn="l"/>
                      <a:tab pos="280035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 pos="280035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9pPr>
                </a:lstStyle>
                <a:p>
                  <a:pPr algn="just" eaLnBrk="1" hangingPunct="1">
                    <a:spcBef>
                      <a:spcPct val="0"/>
                    </a:spcBef>
                    <a:buClrTx/>
                    <a:buFontTx/>
                    <a:buNone/>
                  </a:pPr>
                  <a:r>
                    <a:rPr lang="es-MX" altLang="en-US" sz="1400" b="1">
                      <a:solidFill>
                        <a:srgbClr val="FFFF66"/>
                      </a:solidFill>
                      <a:latin typeface="Book Antiqua" panose="02040602050305030304" pitchFamily="18" charset="0"/>
                      <a:cs typeface="Times New Roman" panose="02020603050405020304" pitchFamily="18" charset="0"/>
                    </a:rPr>
                    <a:t>The altar of incense</a:t>
                  </a:r>
                  <a:endParaRPr lang="es-MX" altLang="en-US" sz="1400" b="1" i="1">
                    <a:solidFill>
                      <a:srgbClr val="FFFF66"/>
                    </a:solidFill>
                    <a:latin typeface="Book Antiqua" panose="02040602050305030304" pitchFamily="18" charset="0"/>
                    <a:cs typeface="Times New Roman" panose="02020603050405020304" pitchFamily="18" charset="0"/>
                  </a:endParaRPr>
                </a:p>
                <a:p>
                  <a:pPr algn="just">
                    <a:spcBef>
                      <a:spcPct val="0"/>
                    </a:spcBef>
                    <a:buClrTx/>
                    <a:buFontTx/>
                    <a:buNone/>
                  </a:pPr>
                  <a:endParaRPr lang="es-MX" altLang="en-US" sz="1400" b="1">
                    <a:solidFill>
                      <a:srgbClr val="FFFF66"/>
                    </a:solidFill>
                    <a:latin typeface="Book Antiqua" panose="02040602050305030304" pitchFamily="18" charset="0"/>
                  </a:endParaRPr>
                </a:p>
              </p:txBody>
            </p:sp>
            <p:sp>
              <p:nvSpPr>
                <p:cNvPr id="110677" name="Rectangle 61">
                  <a:extLst>
                    <a:ext uri="{FF2B5EF4-FFF2-40B4-BE49-F238E27FC236}">
                      <a16:creationId xmlns:a16="http://schemas.microsoft.com/office/drawing/2014/main" id="{450062AB-EBB0-4AEA-B77A-28164B8E026D}"/>
                    </a:ext>
                  </a:extLst>
                </p:cNvPr>
                <p:cNvSpPr>
                  <a:spLocks noChangeArrowheads="1"/>
                </p:cNvSpPr>
                <p:nvPr/>
              </p:nvSpPr>
              <p:spPr bwMode="auto">
                <a:xfrm>
                  <a:off x="0" y="3776"/>
                  <a:ext cx="940" cy="500"/>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10625" name="Group 62">
                <a:extLst>
                  <a:ext uri="{FF2B5EF4-FFF2-40B4-BE49-F238E27FC236}">
                    <a16:creationId xmlns:a16="http://schemas.microsoft.com/office/drawing/2014/main" id="{32A841CA-1D0F-472C-BA83-7EFA60C60C88}"/>
                  </a:ext>
                </a:extLst>
              </p:cNvPr>
              <p:cNvGrpSpPr>
                <a:grpSpLocks/>
              </p:cNvGrpSpPr>
              <p:nvPr/>
            </p:nvGrpSpPr>
            <p:grpSpPr bwMode="auto">
              <a:xfrm>
                <a:off x="940" y="3776"/>
                <a:ext cx="940" cy="500"/>
                <a:chOff x="940" y="3776"/>
                <a:chExt cx="940" cy="500"/>
              </a:xfrm>
            </p:grpSpPr>
            <p:sp>
              <p:nvSpPr>
                <p:cNvPr id="110674" name="Rectangle 63">
                  <a:extLst>
                    <a:ext uri="{FF2B5EF4-FFF2-40B4-BE49-F238E27FC236}">
                      <a16:creationId xmlns:a16="http://schemas.microsoft.com/office/drawing/2014/main" id="{AB9F3862-6FD0-41DC-8568-A2CAA5699729}"/>
                    </a:ext>
                  </a:extLst>
                </p:cNvPr>
                <p:cNvSpPr>
                  <a:spLocks noChangeArrowheads="1"/>
                </p:cNvSpPr>
                <p:nvPr/>
              </p:nvSpPr>
              <p:spPr bwMode="auto">
                <a:xfrm>
                  <a:off x="983" y="3776"/>
                  <a:ext cx="854" cy="5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 pos="2800350" algn="l"/>
                    </a:tabLst>
                    <a:defRPr sz="3200">
                      <a:solidFill>
                        <a:schemeClr val="tx1"/>
                      </a:solidFill>
                      <a:latin typeface="Garamond" panose="02020404030301010803" pitchFamily="18" charset="0"/>
                    </a:defRPr>
                  </a:lvl1pPr>
                  <a:lvl2pPr marL="742950" indent="-285750">
                    <a:spcBef>
                      <a:spcPct val="20000"/>
                    </a:spcBef>
                    <a:buChar char="–"/>
                    <a:tabLst>
                      <a:tab pos="-571500" algn="l"/>
                      <a:tab pos="280035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 pos="2800350" algn="l"/>
                    </a:tabLst>
                    <a:defRPr sz="2400">
                      <a:solidFill>
                        <a:schemeClr val="tx1"/>
                      </a:solidFill>
                      <a:latin typeface="Garamond" panose="02020404030301010803" pitchFamily="18" charset="0"/>
                    </a:defRPr>
                  </a:lvl3pPr>
                  <a:lvl4pPr marL="1600200" indent="-228600">
                    <a:spcBef>
                      <a:spcPct val="20000"/>
                    </a:spcBef>
                    <a:buChar char="–"/>
                    <a:tabLst>
                      <a:tab pos="-571500" algn="l"/>
                      <a:tab pos="280035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 pos="280035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9pPr>
                </a:lstStyle>
                <a:p>
                  <a:pPr eaLnBrk="1" hangingPunct="1">
                    <a:spcBef>
                      <a:spcPct val="0"/>
                    </a:spcBef>
                    <a:buClrTx/>
                    <a:buFontTx/>
                    <a:buNone/>
                  </a:pPr>
                  <a:r>
                    <a:rPr lang="es-MX" altLang="en-US" sz="1400" b="1">
                      <a:solidFill>
                        <a:srgbClr val="FFFF66"/>
                      </a:solidFill>
                      <a:latin typeface="Book Antiqua" panose="02040602050305030304" pitchFamily="18" charset="0"/>
                      <a:cs typeface="Times New Roman" panose="02020603050405020304" pitchFamily="18" charset="0"/>
                    </a:rPr>
                    <a:t>The prayers of the saints</a:t>
                  </a:r>
                </a:p>
                <a:p>
                  <a:pPr>
                    <a:spcBef>
                      <a:spcPct val="0"/>
                    </a:spcBef>
                    <a:buClrTx/>
                    <a:buFontTx/>
                    <a:buNone/>
                  </a:pPr>
                  <a:endParaRPr lang="es-MX" altLang="en-US" sz="1400" b="1">
                    <a:latin typeface="Times New Roman" panose="02020603050405020304" pitchFamily="18" charset="0"/>
                  </a:endParaRPr>
                </a:p>
              </p:txBody>
            </p:sp>
            <p:sp>
              <p:nvSpPr>
                <p:cNvPr id="110675" name="Rectangle 64">
                  <a:extLst>
                    <a:ext uri="{FF2B5EF4-FFF2-40B4-BE49-F238E27FC236}">
                      <a16:creationId xmlns:a16="http://schemas.microsoft.com/office/drawing/2014/main" id="{0184AA5B-59B8-44D7-A1A7-9833F0ABFA0D}"/>
                    </a:ext>
                  </a:extLst>
                </p:cNvPr>
                <p:cNvSpPr>
                  <a:spLocks noChangeArrowheads="1"/>
                </p:cNvSpPr>
                <p:nvPr/>
              </p:nvSpPr>
              <p:spPr bwMode="auto">
                <a:xfrm>
                  <a:off x="940" y="3776"/>
                  <a:ext cx="940" cy="500"/>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10626" name="Group 65">
                <a:extLst>
                  <a:ext uri="{FF2B5EF4-FFF2-40B4-BE49-F238E27FC236}">
                    <a16:creationId xmlns:a16="http://schemas.microsoft.com/office/drawing/2014/main" id="{F527D154-FC8B-48EC-AA9B-86221950BED6}"/>
                  </a:ext>
                </a:extLst>
              </p:cNvPr>
              <p:cNvGrpSpPr>
                <a:grpSpLocks/>
              </p:cNvGrpSpPr>
              <p:nvPr/>
            </p:nvGrpSpPr>
            <p:grpSpPr bwMode="auto">
              <a:xfrm>
                <a:off x="1880" y="3776"/>
                <a:ext cx="940" cy="500"/>
                <a:chOff x="1880" y="3776"/>
                <a:chExt cx="940" cy="500"/>
              </a:xfrm>
            </p:grpSpPr>
            <p:sp>
              <p:nvSpPr>
                <p:cNvPr id="110672" name="Rectangle 66">
                  <a:extLst>
                    <a:ext uri="{FF2B5EF4-FFF2-40B4-BE49-F238E27FC236}">
                      <a16:creationId xmlns:a16="http://schemas.microsoft.com/office/drawing/2014/main" id="{B0E55477-12CA-4CE0-A755-9B75697BEDD2}"/>
                    </a:ext>
                  </a:extLst>
                </p:cNvPr>
                <p:cNvSpPr>
                  <a:spLocks noChangeArrowheads="1"/>
                </p:cNvSpPr>
                <p:nvPr/>
              </p:nvSpPr>
              <p:spPr bwMode="auto">
                <a:xfrm>
                  <a:off x="1923" y="3776"/>
                  <a:ext cx="854" cy="5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 pos="2800350" algn="l"/>
                    </a:tabLst>
                    <a:defRPr sz="3200">
                      <a:solidFill>
                        <a:schemeClr val="tx1"/>
                      </a:solidFill>
                      <a:latin typeface="Garamond" panose="02020404030301010803" pitchFamily="18" charset="0"/>
                    </a:defRPr>
                  </a:lvl1pPr>
                  <a:lvl2pPr marL="742950" indent="-285750">
                    <a:spcBef>
                      <a:spcPct val="20000"/>
                    </a:spcBef>
                    <a:buChar char="–"/>
                    <a:tabLst>
                      <a:tab pos="-571500" algn="l"/>
                      <a:tab pos="280035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 pos="2800350" algn="l"/>
                    </a:tabLst>
                    <a:defRPr sz="2400">
                      <a:solidFill>
                        <a:schemeClr val="tx1"/>
                      </a:solidFill>
                      <a:latin typeface="Garamond" panose="02020404030301010803" pitchFamily="18" charset="0"/>
                    </a:defRPr>
                  </a:lvl3pPr>
                  <a:lvl4pPr marL="1600200" indent="-228600">
                    <a:spcBef>
                      <a:spcPct val="20000"/>
                    </a:spcBef>
                    <a:buChar char="–"/>
                    <a:tabLst>
                      <a:tab pos="-571500" algn="l"/>
                      <a:tab pos="280035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 pos="280035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9pPr>
                </a:lstStyle>
                <a:p>
                  <a:pPr algn="just" eaLnBrk="1" hangingPunct="1">
                    <a:spcBef>
                      <a:spcPct val="0"/>
                    </a:spcBef>
                    <a:buClrTx/>
                    <a:buFontTx/>
                    <a:buNone/>
                  </a:pPr>
                  <a:r>
                    <a:rPr lang="es-MX" altLang="en-US" sz="1400" b="1">
                      <a:solidFill>
                        <a:srgbClr val="FFFF66"/>
                      </a:solidFill>
                      <a:latin typeface="Book Antiqua" panose="02040602050305030304" pitchFamily="18" charset="0"/>
                      <a:cs typeface="Times New Roman" panose="02020603050405020304" pitchFamily="18" charset="0"/>
                    </a:rPr>
                    <a:t>Revelation 5:8</a:t>
                  </a:r>
                  <a:endParaRPr lang="es-MX" altLang="en-US" sz="1400" b="1" i="1">
                    <a:solidFill>
                      <a:srgbClr val="FFFF66"/>
                    </a:solidFill>
                    <a:latin typeface="Book Antiqua" panose="02040602050305030304" pitchFamily="18" charset="0"/>
                    <a:cs typeface="Times New Roman" panose="02020603050405020304" pitchFamily="18" charset="0"/>
                  </a:endParaRPr>
                </a:p>
                <a:p>
                  <a:pPr algn="just">
                    <a:spcBef>
                      <a:spcPct val="0"/>
                    </a:spcBef>
                    <a:buClrTx/>
                    <a:buFontTx/>
                    <a:buNone/>
                  </a:pPr>
                  <a:endParaRPr lang="es-MX" altLang="en-US" sz="1400" b="1">
                    <a:solidFill>
                      <a:srgbClr val="FFFF66"/>
                    </a:solidFill>
                    <a:latin typeface="Book Antiqua" panose="02040602050305030304" pitchFamily="18" charset="0"/>
                  </a:endParaRPr>
                </a:p>
              </p:txBody>
            </p:sp>
            <p:sp>
              <p:nvSpPr>
                <p:cNvPr id="110673" name="Rectangle 67">
                  <a:extLst>
                    <a:ext uri="{FF2B5EF4-FFF2-40B4-BE49-F238E27FC236}">
                      <a16:creationId xmlns:a16="http://schemas.microsoft.com/office/drawing/2014/main" id="{877ACAA7-B3E1-44C9-B193-356F7D2480F2}"/>
                    </a:ext>
                  </a:extLst>
                </p:cNvPr>
                <p:cNvSpPr>
                  <a:spLocks noChangeArrowheads="1"/>
                </p:cNvSpPr>
                <p:nvPr/>
              </p:nvSpPr>
              <p:spPr bwMode="auto">
                <a:xfrm>
                  <a:off x="1880" y="3776"/>
                  <a:ext cx="940" cy="500"/>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10627" name="Group 68">
                <a:extLst>
                  <a:ext uri="{FF2B5EF4-FFF2-40B4-BE49-F238E27FC236}">
                    <a16:creationId xmlns:a16="http://schemas.microsoft.com/office/drawing/2014/main" id="{1CB5D60E-15A9-4139-873A-080866F2E0A0}"/>
                  </a:ext>
                </a:extLst>
              </p:cNvPr>
              <p:cNvGrpSpPr>
                <a:grpSpLocks/>
              </p:cNvGrpSpPr>
              <p:nvPr/>
            </p:nvGrpSpPr>
            <p:grpSpPr bwMode="auto">
              <a:xfrm>
                <a:off x="0" y="4276"/>
                <a:ext cx="940" cy="606"/>
                <a:chOff x="0" y="4276"/>
                <a:chExt cx="940" cy="606"/>
              </a:xfrm>
            </p:grpSpPr>
            <p:sp>
              <p:nvSpPr>
                <p:cNvPr id="110670" name="Rectangle 69">
                  <a:extLst>
                    <a:ext uri="{FF2B5EF4-FFF2-40B4-BE49-F238E27FC236}">
                      <a16:creationId xmlns:a16="http://schemas.microsoft.com/office/drawing/2014/main" id="{EB3B0347-2718-4012-9FCD-7A5F3B3F7898}"/>
                    </a:ext>
                  </a:extLst>
                </p:cNvPr>
                <p:cNvSpPr>
                  <a:spLocks noChangeArrowheads="1"/>
                </p:cNvSpPr>
                <p:nvPr/>
              </p:nvSpPr>
              <p:spPr bwMode="auto">
                <a:xfrm>
                  <a:off x="43" y="4276"/>
                  <a:ext cx="854" cy="606"/>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 pos="2800350" algn="l"/>
                    </a:tabLst>
                    <a:defRPr sz="3200">
                      <a:solidFill>
                        <a:schemeClr val="tx1"/>
                      </a:solidFill>
                      <a:latin typeface="Garamond" panose="02020404030301010803" pitchFamily="18" charset="0"/>
                    </a:defRPr>
                  </a:lvl1pPr>
                  <a:lvl2pPr marL="742950" indent="-285750">
                    <a:spcBef>
                      <a:spcPct val="20000"/>
                    </a:spcBef>
                    <a:buChar char="–"/>
                    <a:tabLst>
                      <a:tab pos="-571500" algn="l"/>
                      <a:tab pos="280035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 pos="2800350" algn="l"/>
                    </a:tabLst>
                    <a:defRPr sz="2400">
                      <a:solidFill>
                        <a:schemeClr val="tx1"/>
                      </a:solidFill>
                      <a:latin typeface="Garamond" panose="02020404030301010803" pitchFamily="18" charset="0"/>
                    </a:defRPr>
                  </a:lvl3pPr>
                  <a:lvl4pPr marL="1600200" indent="-228600">
                    <a:spcBef>
                      <a:spcPct val="20000"/>
                    </a:spcBef>
                    <a:buChar char="–"/>
                    <a:tabLst>
                      <a:tab pos="-571500" algn="l"/>
                      <a:tab pos="280035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 pos="280035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9pPr>
                </a:lstStyle>
                <a:p>
                  <a:pPr algn="just" eaLnBrk="1" hangingPunct="1">
                    <a:spcBef>
                      <a:spcPct val="0"/>
                    </a:spcBef>
                    <a:buClrTx/>
                    <a:buFontTx/>
                    <a:buNone/>
                  </a:pPr>
                  <a:r>
                    <a:rPr lang="es-MX" altLang="en-US" sz="1400" b="1">
                      <a:solidFill>
                        <a:srgbClr val="FFFF66"/>
                      </a:solidFill>
                      <a:latin typeface="Book Antiqua" panose="02040602050305030304" pitchFamily="18" charset="0"/>
                      <a:cs typeface="Times New Roman" panose="02020603050405020304" pitchFamily="18" charset="0"/>
                    </a:rPr>
                    <a:t>The blue, purple and scarlet yarn</a:t>
                  </a:r>
                  <a:endParaRPr lang="es-MX" altLang="en-US" sz="1400" b="1" i="1">
                    <a:solidFill>
                      <a:srgbClr val="FFFF66"/>
                    </a:solidFill>
                    <a:latin typeface="Book Antiqua" panose="02040602050305030304" pitchFamily="18" charset="0"/>
                    <a:cs typeface="Times New Roman" panose="02020603050405020304" pitchFamily="18" charset="0"/>
                  </a:endParaRPr>
                </a:p>
                <a:p>
                  <a:pPr algn="just">
                    <a:spcBef>
                      <a:spcPct val="0"/>
                    </a:spcBef>
                    <a:buClrTx/>
                    <a:buFontTx/>
                    <a:buNone/>
                  </a:pPr>
                  <a:endParaRPr lang="es-MX" altLang="en-US" sz="1400" b="1">
                    <a:solidFill>
                      <a:srgbClr val="FFFF66"/>
                    </a:solidFill>
                    <a:latin typeface="Book Antiqua" panose="02040602050305030304" pitchFamily="18" charset="0"/>
                  </a:endParaRPr>
                </a:p>
              </p:txBody>
            </p:sp>
            <p:sp>
              <p:nvSpPr>
                <p:cNvPr id="110671" name="Rectangle 70">
                  <a:extLst>
                    <a:ext uri="{FF2B5EF4-FFF2-40B4-BE49-F238E27FC236}">
                      <a16:creationId xmlns:a16="http://schemas.microsoft.com/office/drawing/2014/main" id="{74FAE550-77DE-4F82-B0AA-BD422373C91F}"/>
                    </a:ext>
                  </a:extLst>
                </p:cNvPr>
                <p:cNvSpPr>
                  <a:spLocks noChangeArrowheads="1"/>
                </p:cNvSpPr>
                <p:nvPr/>
              </p:nvSpPr>
              <p:spPr bwMode="auto">
                <a:xfrm>
                  <a:off x="0" y="4276"/>
                  <a:ext cx="940" cy="606"/>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10628" name="Group 71">
                <a:extLst>
                  <a:ext uri="{FF2B5EF4-FFF2-40B4-BE49-F238E27FC236}">
                    <a16:creationId xmlns:a16="http://schemas.microsoft.com/office/drawing/2014/main" id="{88CCB213-0D49-45D9-8C00-6D56E196D526}"/>
                  </a:ext>
                </a:extLst>
              </p:cNvPr>
              <p:cNvGrpSpPr>
                <a:grpSpLocks/>
              </p:cNvGrpSpPr>
              <p:nvPr/>
            </p:nvGrpSpPr>
            <p:grpSpPr bwMode="auto">
              <a:xfrm>
                <a:off x="940" y="4276"/>
                <a:ext cx="940" cy="606"/>
                <a:chOff x="940" y="4276"/>
                <a:chExt cx="940" cy="606"/>
              </a:xfrm>
            </p:grpSpPr>
            <p:sp>
              <p:nvSpPr>
                <p:cNvPr id="110668" name="Rectangle 72">
                  <a:extLst>
                    <a:ext uri="{FF2B5EF4-FFF2-40B4-BE49-F238E27FC236}">
                      <a16:creationId xmlns:a16="http://schemas.microsoft.com/office/drawing/2014/main" id="{DD46DB73-D21A-4F99-92D4-5CDE7BF597D7}"/>
                    </a:ext>
                  </a:extLst>
                </p:cNvPr>
                <p:cNvSpPr>
                  <a:spLocks noChangeArrowheads="1"/>
                </p:cNvSpPr>
                <p:nvPr/>
              </p:nvSpPr>
              <p:spPr bwMode="auto">
                <a:xfrm>
                  <a:off x="983" y="4276"/>
                  <a:ext cx="854" cy="606"/>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 pos="2800350" algn="l"/>
                    </a:tabLst>
                    <a:defRPr sz="3200">
                      <a:solidFill>
                        <a:schemeClr val="tx1"/>
                      </a:solidFill>
                      <a:latin typeface="Garamond" panose="02020404030301010803" pitchFamily="18" charset="0"/>
                    </a:defRPr>
                  </a:lvl1pPr>
                  <a:lvl2pPr marL="742950" indent="-285750">
                    <a:spcBef>
                      <a:spcPct val="20000"/>
                    </a:spcBef>
                    <a:buChar char="–"/>
                    <a:tabLst>
                      <a:tab pos="-571500" algn="l"/>
                      <a:tab pos="280035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 pos="2800350" algn="l"/>
                    </a:tabLst>
                    <a:defRPr sz="2400">
                      <a:solidFill>
                        <a:schemeClr val="tx1"/>
                      </a:solidFill>
                      <a:latin typeface="Garamond" panose="02020404030301010803" pitchFamily="18" charset="0"/>
                    </a:defRPr>
                  </a:lvl3pPr>
                  <a:lvl4pPr marL="1600200" indent="-228600">
                    <a:spcBef>
                      <a:spcPct val="20000"/>
                    </a:spcBef>
                    <a:buChar char="–"/>
                    <a:tabLst>
                      <a:tab pos="-571500" algn="l"/>
                      <a:tab pos="280035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 pos="280035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9pPr>
                </a:lstStyle>
                <a:p>
                  <a:pPr eaLnBrk="1" hangingPunct="1">
                    <a:spcBef>
                      <a:spcPct val="0"/>
                    </a:spcBef>
                    <a:buClrTx/>
                    <a:buFontTx/>
                    <a:buNone/>
                  </a:pPr>
                  <a:r>
                    <a:rPr lang="es-MX" altLang="en-US" sz="1400" b="1">
                      <a:solidFill>
                        <a:srgbClr val="FFFF66"/>
                      </a:solidFill>
                      <a:latin typeface="Book Antiqua" panose="02040602050305030304" pitchFamily="18" charset="0"/>
                      <a:cs typeface="Times New Roman" panose="02020603050405020304" pitchFamily="18" charset="0"/>
                    </a:rPr>
                    <a:t>The heavens, the kingship of God, the blood of Jesus</a:t>
                  </a:r>
                  <a:endParaRPr lang="es-MX" altLang="en-US" sz="1400" b="1" i="1">
                    <a:solidFill>
                      <a:srgbClr val="FFFF66"/>
                    </a:solidFill>
                    <a:latin typeface="Book Antiqua" panose="02040602050305030304" pitchFamily="18" charset="0"/>
                    <a:cs typeface="Times New Roman" panose="02020603050405020304" pitchFamily="18" charset="0"/>
                  </a:endParaRPr>
                </a:p>
                <a:p>
                  <a:pPr>
                    <a:spcBef>
                      <a:spcPct val="0"/>
                    </a:spcBef>
                    <a:buClrTx/>
                    <a:buFontTx/>
                    <a:buNone/>
                  </a:pPr>
                  <a:endParaRPr lang="es-MX" altLang="en-US" sz="1400" b="1">
                    <a:solidFill>
                      <a:srgbClr val="FFFF66"/>
                    </a:solidFill>
                    <a:latin typeface="Book Antiqua" panose="02040602050305030304" pitchFamily="18" charset="0"/>
                  </a:endParaRPr>
                </a:p>
              </p:txBody>
            </p:sp>
            <p:sp>
              <p:nvSpPr>
                <p:cNvPr id="110669" name="Rectangle 73">
                  <a:extLst>
                    <a:ext uri="{FF2B5EF4-FFF2-40B4-BE49-F238E27FC236}">
                      <a16:creationId xmlns:a16="http://schemas.microsoft.com/office/drawing/2014/main" id="{CDFAFBB3-F140-496F-9C7A-863FA5DCCF79}"/>
                    </a:ext>
                  </a:extLst>
                </p:cNvPr>
                <p:cNvSpPr>
                  <a:spLocks noChangeArrowheads="1"/>
                </p:cNvSpPr>
                <p:nvPr/>
              </p:nvSpPr>
              <p:spPr bwMode="auto">
                <a:xfrm>
                  <a:off x="940" y="4276"/>
                  <a:ext cx="940" cy="606"/>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10629" name="Group 74">
                <a:extLst>
                  <a:ext uri="{FF2B5EF4-FFF2-40B4-BE49-F238E27FC236}">
                    <a16:creationId xmlns:a16="http://schemas.microsoft.com/office/drawing/2014/main" id="{F3D0FB50-5818-4338-B79D-48D03FC1AD72}"/>
                  </a:ext>
                </a:extLst>
              </p:cNvPr>
              <p:cNvGrpSpPr>
                <a:grpSpLocks/>
              </p:cNvGrpSpPr>
              <p:nvPr/>
            </p:nvGrpSpPr>
            <p:grpSpPr bwMode="auto">
              <a:xfrm>
                <a:off x="1880" y="4276"/>
                <a:ext cx="940" cy="606"/>
                <a:chOff x="1880" y="4276"/>
                <a:chExt cx="940" cy="606"/>
              </a:xfrm>
            </p:grpSpPr>
            <p:sp>
              <p:nvSpPr>
                <p:cNvPr id="110666" name="Rectangle 75">
                  <a:extLst>
                    <a:ext uri="{FF2B5EF4-FFF2-40B4-BE49-F238E27FC236}">
                      <a16:creationId xmlns:a16="http://schemas.microsoft.com/office/drawing/2014/main" id="{0871E110-A294-48AA-B38D-28B8D633D30D}"/>
                    </a:ext>
                  </a:extLst>
                </p:cNvPr>
                <p:cNvSpPr>
                  <a:spLocks noChangeArrowheads="1"/>
                </p:cNvSpPr>
                <p:nvPr/>
              </p:nvSpPr>
              <p:spPr bwMode="auto">
                <a:xfrm>
                  <a:off x="1923" y="4276"/>
                  <a:ext cx="854" cy="606"/>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 pos="2800350" algn="l"/>
                    </a:tabLst>
                    <a:defRPr sz="3200">
                      <a:solidFill>
                        <a:schemeClr val="tx1"/>
                      </a:solidFill>
                      <a:latin typeface="Garamond" panose="02020404030301010803" pitchFamily="18" charset="0"/>
                    </a:defRPr>
                  </a:lvl1pPr>
                  <a:lvl2pPr marL="742950" indent="-285750">
                    <a:spcBef>
                      <a:spcPct val="20000"/>
                    </a:spcBef>
                    <a:buChar char="–"/>
                    <a:tabLst>
                      <a:tab pos="-571500" algn="l"/>
                      <a:tab pos="280035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 pos="2800350" algn="l"/>
                    </a:tabLst>
                    <a:defRPr sz="2400">
                      <a:solidFill>
                        <a:schemeClr val="tx1"/>
                      </a:solidFill>
                      <a:latin typeface="Garamond" panose="02020404030301010803" pitchFamily="18" charset="0"/>
                    </a:defRPr>
                  </a:lvl3pPr>
                  <a:lvl4pPr marL="1600200" indent="-228600">
                    <a:spcBef>
                      <a:spcPct val="20000"/>
                    </a:spcBef>
                    <a:buChar char="–"/>
                    <a:tabLst>
                      <a:tab pos="-571500" algn="l"/>
                      <a:tab pos="280035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 pos="280035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9pPr>
                </a:lstStyle>
                <a:p>
                  <a:pPr algn="just" eaLnBrk="1" hangingPunct="1">
                    <a:spcBef>
                      <a:spcPct val="0"/>
                    </a:spcBef>
                    <a:buClrTx/>
                    <a:buFontTx/>
                    <a:buNone/>
                  </a:pPr>
                  <a:r>
                    <a:rPr lang="es-MX" altLang="en-US" sz="1200" i="1">
                      <a:solidFill>
                        <a:srgbClr val="000000"/>
                      </a:solidFill>
                      <a:latin typeface="Book Antiqua" panose="02040602050305030304" pitchFamily="18" charset="0"/>
                      <a:cs typeface="Times New Roman" panose="02020603050405020304" pitchFamily="18" charset="0"/>
                    </a:rPr>
                    <a:t> </a:t>
                  </a:r>
                </a:p>
                <a:p>
                  <a:pPr algn="just">
                    <a:spcBef>
                      <a:spcPct val="0"/>
                    </a:spcBef>
                    <a:buClrTx/>
                    <a:buFontTx/>
                    <a:buNone/>
                  </a:pPr>
                  <a:endParaRPr lang="es-MX" altLang="en-US" sz="2400">
                    <a:latin typeface="Times New Roman" panose="02020603050405020304" pitchFamily="18" charset="0"/>
                  </a:endParaRPr>
                </a:p>
              </p:txBody>
            </p:sp>
            <p:sp>
              <p:nvSpPr>
                <p:cNvPr id="110667" name="Rectangle 76">
                  <a:extLst>
                    <a:ext uri="{FF2B5EF4-FFF2-40B4-BE49-F238E27FC236}">
                      <a16:creationId xmlns:a16="http://schemas.microsoft.com/office/drawing/2014/main" id="{20419223-D6D8-48EB-BDF0-20F13EEA9CD6}"/>
                    </a:ext>
                  </a:extLst>
                </p:cNvPr>
                <p:cNvSpPr>
                  <a:spLocks noChangeArrowheads="1"/>
                </p:cNvSpPr>
                <p:nvPr/>
              </p:nvSpPr>
              <p:spPr bwMode="auto">
                <a:xfrm>
                  <a:off x="1880" y="4276"/>
                  <a:ext cx="940" cy="606"/>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10630" name="Group 77">
                <a:extLst>
                  <a:ext uri="{FF2B5EF4-FFF2-40B4-BE49-F238E27FC236}">
                    <a16:creationId xmlns:a16="http://schemas.microsoft.com/office/drawing/2014/main" id="{B447F1B1-B974-4E36-A2D5-256B6093DE23}"/>
                  </a:ext>
                </a:extLst>
              </p:cNvPr>
              <p:cNvGrpSpPr>
                <a:grpSpLocks/>
              </p:cNvGrpSpPr>
              <p:nvPr/>
            </p:nvGrpSpPr>
            <p:grpSpPr bwMode="auto">
              <a:xfrm>
                <a:off x="0" y="4882"/>
                <a:ext cx="940" cy="500"/>
                <a:chOff x="0" y="4882"/>
                <a:chExt cx="940" cy="500"/>
              </a:xfrm>
            </p:grpSpPr>
            <p:sp>
              <p:nvSpPr>
                <p:cNvPr id="110664" name="Rectangle 78">
                  <a:extLst>
                    <a:ext uri="{FF2B5EF4-FFF2-40B4-BE49-F238E27FC236}">
                      <a16:creationId xmlns:a16="http://schemas.microsoft.com/office/drawing/2014/main" id="{2500B60C-6CEB-4429-9CA9-970EBF45F1FD}"/>
                    </a:ext>
                  </a:extLst>
                </p:cNvPr>
                <p:cNvSpPr>
                  <a:spLocks noChangeArrowheads="1"/>
                </p:cNvSpPr>
                <p:nvPr/>
              </p:nvSpPr>
              <p:spPr bwMode="auto">
                <a:xfrm>
                  <a:off x="43" y="4882"/>
                  <a:ext cx="854" cy="5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 pos="2800350" algn="l"/>
                    </a:tabLst>
                    <a:defRPr sz="3200">
                      <a:solidFill>
                        <a:schemeClr val="tx1"/>
                      </a:solidFill>
                      <a:latin typeface="Garamond" panose="02020404030301010803" pitchFamily="18" charset="0"/>
                    </a:defRPr>
                  </a:lvl1pPr>
                  <a:lvl2pPr marL="742950" indent="-285750">
                    <a:spcBef>
                      <a:spcPct val="20000"/>
                    </a:spcBef>
                    <a:buChar char="–"/>
                    <a:tabLst>
                      <a:tab pos="-571500" algn="l"/>
                      <a:tab pos="280035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 pos="2800350" algn="l"/>
                    </a:tabLst>
                    <a:defRPr sz="2400">
                      <a:solidFill>
                        <a:schemeClr val="tx1"/>
                      </a:solidFill>
                      <a:latin typeface="Garamond" panose="02020404030301010803" pitchFamily="18" charset="0"/>
                    </a:defRPr>
                  </a:lvl3pPr>
                  <a:lvl4pPr marL="1600200" indent="-228600">
                    <a:spcBef>
                      <a:spcPct val="20000"/>
                    </a:spcBef>
                    <a:buChar char="–"/>
                    <a:tabLst>
                      <a:tab pos="-571500" algn="l"/>
                      <a:tab pos="280035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 pos="280035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9pPr>
                </a:lstStyle>
                <a:p>
                  <a:pPr algn="just" eaLnBrk="1" hangingPunct="1">
                    <a:spcBef>
                      <a:spcPct val="0"/>
                    </a:spcBef>
                    <a:buClrTx/>
                    <a:buFontTx/>
                    <a:buNone/>
                  </a:pPr>
                  <a:r>
                    <a:rPr lang="es-MX" altLang="en-US" sz="1400" b="1">
                      <a:solidFill>
                        <a:srgbClr val="FFFF66"/>
                      </a:solidFill>
                      <a:latin typeface="Book Antiqua" panose="02040602050305030304" pitchFamily="18" charset="0"/>
                      <a:cs typeface="Times New Roman" panose="02020603050405020304" pitchFamily="18" charset="0"/>
                    </a:rPr>
                    <a:t>The curtain</a:t>
                  </a:r>
                  <a:endParaRPr lang="es-MX" altLang="en-US" sz="1400" b="1" i="1">
                    <a:solidFill>
                      <a:srgbClr val="FFFF66"/>
                    </a:solidFill>
                    <a:latin typeface="Book Antiqua" panose="02040602050305030304" pitchFamily="18" charset="0"/>
                    <a:cs typeface="Times New Roman" panose="02020603050405020304" pitchFamily="18" charset="0"/>
                  </a:endParaRPr>
                </a:p>
                <a:p>
                  <a:pPr algn="just">
                    <a:spcBef>
                      <a:spcPct val="0"/>
                    </a:spcBef>
                    <a:buClrTx/>
                    <a:buFontTx/>
                    <a:buNone/>
                  </a:pPr>
                  <a:endParaRPr lang="es-MX" altLang="en-US" sz="1400" b="1">
                    <a:solidFill>
                      <a:srgbClr val="FFFF66"/>
                    </a:solidFill>
                    <a:latin typeface="Book Antiqua" panose="02040602050305030304" pitchFamily="18" charset="0"/>
                  </a:endParaRPr>
                </a:p>
              </p:txBody>
            </p:sp>
            <p:sp>
              <p:nvSpPr>
                <p:cNvPr id="110665" name="Rectangle 79">
                  <a:extLst>
                    <a:ext uri="{FF2B5EF4-FFF2-40B4-BE49-F238E27FC236}">
                      <a16:creationId xmlns:a16="http://schemas.microsoft.com/office/drawing/2014/main" id="{C2CD5C75-8FD3-4FC7-B6E9-2384B7DD2922}"/>
                    </a:ext>
                  </a:extLst>
                </p:cNvPr>
                <p:cNvSpPr>
                  <a:spLocks noChangeArrowheads="1"/>
                </p:cNvSpPr>
                <p:nvPr/>
              </p:nvSpPr>
              <p:spPr bwMode="auto">
                <a:xfrm>
                  <a:off x="0" y="4882"/>
                  <a:ext cx="940" cy="500"/>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10631" name="Group 80">
                <a:extLst>
                  <a:ext uri="{FF2B5EF4-FFF2-40B4-BE49-F238E27FC236}">
                    <a16:creationId xmlns:a16="http://schemas.microsoft.com/office/drawing/2014/main" id="{1DDA74F4-AB0F-4CBF-BD19-3C3498C151AB}"/>
                  </a:ext>
                </a:extLst>
              </p:cNvPr>
              <p:cNvGrpSpPr>
                <a:grpSpLocks/>
              </p:cNvGrpSpPr>
              <p:nvPr/>
            </p:nvGrpSpPr>
            <p:grpSpPr bwMode="auto">
              <a:xfrm>
                <a:off x="940" y="4882"/>
                <a:ext cx="940" cy="500"/>
                <a:chOff x="940" y="4882"/>
                <a:chExt cx="940" cy="500"/>
              </a:xfrm>
            </p:grpSpPr>
            <p:sp>
              <p:nvSpPr>
                <p:cNvPr id="110662" name="Rectangle 81">
                  <a:extLst>
                    <a:ext uri="{FF2B5EF4-FFF2-40B4-BE49-F238E27FC236}">
                      <a16:creationId xmlns:a16="http://schemas.microsoft.com/office/drawing/2014/main" id="{A5AED97B-D66F-4781-AAF6-05AB17C7CF42}"/>
                    </a:ext>
                  </a:extLst>
                </p:cNvPr>
                <p:cNvSpPr>
                  <a:spLocks noChangeArrowheads="1"/>
                </p:cNvSpPr>
                <p:nvPr/>
              </p:nvSpPr>
              <p:spPr bwMode="auto">
                <a:xfrm>
                  <a:off x="983" y="4882"/>
                  <a:ext cx="854" cy="5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 pos="2800350" algn="l"/>
                    </a:tabLst>
                    <a:defRPr sz="3200">
                      <a:solidFill>
                        <a:schemeClr val="tx1"/>
                      </a:solidFill>
                      <a:latin typeface="Garamond" panose="02020404030301010803" pitchFamily="18" charset="0"/>
                    </a:defRPr>
                  </a:lvl1pPr>
                  <a:lvl2pPr marL="742950" indent="-285750">
                    <a:spcBef>
                      <a:spcPct val="20000"/>
                    </a:spcBef>
                    <a:buChar char="–"/>
                    <a:tabLst>
                      <a:tab pos="-571500" algn="l"/>
                      <a:tab pos="280035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 pos="2800350" algn="l"/>
                    </a:tabLst>
                    <a:defRPr sz="2400">
                      <a:solidFill>
                        <a:schemeClr val="tx1"/>
                      </a:solidFill>
                      <a:latin typeface="Garamond" panose="02020404030301010803" pitchFamily="18" charset="0"/>
                    </a:defRPr>
                  </a:lvl3pPr>
                  <a:lvl4pPr marL="1600200" indent="-228600">
                    <a:spcBef>
                      <a:spcPct val="20000"/>
                    </a:spcBef>
                    <a:buChar char="–"/>
                    <a:tabLst>
                      <a:tab pos="-571500" algn="l"/>
                      <a:tab pos="280035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 pos="280035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9pPr>
                </a:lstStyle>
                <a:p>
                  <a:pPr eaLnBrk="1" hangingPunct="1">
                    <a:spcBef>
                      <a:spcPct val="0"/>
                    </a:spcBef>
                    <a:buClrTx/>
                    <a:buFontTx/>
                    <a:buNone/>
                  </a:pPr>
                  <a:r>
                    <a:rPr lang="es-MX" altLang="en-US" sz="1400" b="1">
                      <a:solidFill>
                        <a:srgbClr val="FFFF66"/>
                      </a:solidFill>
                      <a:latin typeface="Book Antiqua" panose="02040602050305030304" pitchFamily="18" charset="0"/>
                      <a:cs typeface="Times New Roman" panose="02020603050405020304" pitchFamily="18" charset="0"/>
                    </a:rPr>
                    <a:t>Separation from God</a:t>
                  </a:r>
                  <a:endParaRPr lang="es-MX" altLang="en-US" sz="1400" b="1" i="1">
                    <a:solidFill>
                      <a:srgbClr val="FFFF66"/>
                    </a:solidFill>
                    <a:latin typeface="Book Antiqua" panose="02040602050305030304" pitchFamily="18" charset="0"/>
                    <a:cs typeface="Times New Roman" panose="02020603050405020304" pitchFamily="18" charset="0"/>
                  </a:endParaRPr>
                </a:p>
                <a:p>
                  <a:pPr>
                    <a:spcBef>
                      <a:spcPct val="0"/>
                    </a:spcBef>
                    <a:buClrTx/>
                    <a:buFontTx/>
                    <a:buNone/>
                  </a:pPr>
                  <a:endParaRPr lang="es-MX" altLang="en-US" sz="1400" b="1">
                    <a:solidFill>
                      <a:srgbClr val="FFFF66"/>
                    </a:solidFill>
                    <a:latin typeface="Book Antiqua" panose="02040602050305030304" pitchFamily="18" charset="0"/>
                  </a:endParaRPr>
                </a:p>
              </p:txBody>
            </p:sp>
            <p:sp>
              <p:nvSpPr>
                <p:cNvPr id="110663" name="Rectangle 82">
                  <a:extLst>
                    <a:ext uri="{FF2B5EF4-FFF2-40B4-BE49-F238E27FC236}">
                      <a16:creationId xmlns:a16="http://schemas.microsoft.com/office/drawing/2014/main" id="{6E9E346F-5DD3-4B33-865B-2FAC3DA70069}"/>
                    </a:ext>
                  </a:extLst>
                </p:cNvPr>
                <p:cNvSpPr>
                  <a:spLocks noChangeArrowheads="1"/>
                </p:cNvSpPr>
                <p:nvPr/>
              </p:nvSpPr>
              <p:spPr bwMode="auto">
                <a:xfrm>
                  <a:off x="940" y="4882"/>
                  <a:ext cx="940" cy="500"/>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10632" name="Group 83">
                <a:extLst>
                  <a:ext uri="{FF2B5EF4-FFF2-40B4-BE49-F238E27FC236}">
                    <a16:creationId xmlns:a16="http://schemas.microsoft.com/office/drawing/2014/main" id="{C5DE9AB3-07D6-48A5-91D2-54937B891862}"/>
                  </a:ext>
                </a:extLst>
              </p:cNvPr>
              <p:cNvGrpSpPr>
                <a:grpSpLocks/>
              </p:cNvGrpSpPr>
              <p:nvPr/>
            </p:nvGrpSpPr>
            <p:grpSpPr bwMode="auto">
              <a:xfrm>
                <a:off x="1880" y="4882"/>
                <a:ext cx="940" cy="500"/>
                <a:chOff x="1880" y="4882"/>
                <a:chExt cx="940" cy="500"/>
              </a:xfrm>
            </p:grpSpPr>
            <p:sp>
              <p:nvSpPr>
                <p:cNvPr id="110660" name="Rectangle 84">
                  <a:extLst>
                    <a:ext uri="{FF2B5EF4-FFF2-40B4-BE49-F238E27FC236}">
                      <a16:creationId xmlns:a16="http://schemas.microsoft.com/office/drawing/2014/main" id="{380158F7-481C-4C0C-9DF4-22915F320761}"/>
                    </a:ext>
                  </a:extLst>
                </p:cNvPr>
                <p:cNvSpPr>
                  <a:spLocks noChangeArrowheads="1"/>
                </p:cNvSpPr>
                <p:nvPr/>
              </p:nvSpPr>
              <p:spPr bwMode="auto">
                <a:xfrm>
                  <a:off x="1923" y="4882"/>
                  <a:ext cx="854" cy="5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 pos="2800350" algn="l"/>
                    </a:tabLst>
                    <a:defRPr sz="3200">
                      <a:solidFill>
                        <a:schemeClr val="tx1"/>
                      </a:solidFill>
                      <a:latin typeface="Garamond" panose="02020404030301010803" pitchFamily="18" charset="0"/>
                    </a:defRPr>
                  </a:lvl1pPr>
                  <a:lvl2pPr marL="742950" indent="-285750">
                    <a:spcBef>
                      <a:spcPct val="20000"/>
                    </a:spcBef>
                    <a:buChar char="–"/>
                    <a:tabLst>
                      <a:tab pos="-571500" algn="l"/>
                      <a:tab pos="280035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 pos="2800350" algn="l"/>
                    </a:tabLst>
                    <a:defRPr sz="2400">
                      <a:solidFill>
                        <a:schemeClr val="tx1"/>
                      </a:solidFill>
                      <a:latin typeface="Garamond" panose="02020404030301010803" pitchFamily="18" charset="0"/>
                    </a:defRPr>
                  </a:lvl3pPr>
                  <a:lvl4pPr marL="1600200" indent="-228600">
                    <a:spcBef>
                      <a:spcPct val="20000"/>
                    </a:spcBef>
                    <a:buChar char="–"/>
                    <a:tabLst>
                      <a:tab pos="-571500" algn="l"/>
                      <a:tab pos="280035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 pos="280035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9pPr>
                </a:lstStyle>
                <a:p>
                  <a:pPr algn="just" eaLnBrk="1" hangingPunct="1">
                    <a:spcBef>
                      <a:spcPct val="0"/>
                    </a:spcBef>
                    <a:buClrTx/>
                    <a:buFontTx/>
                    <a:buNone/>
                  </a:pPr>
                  <a:r>
                    <a:rPr lang="es-MX" altLang="en-US" sz="1400" b="1">
                      <a:solidFill>
                        <a:srgbClr val="FFFF66"/>
                      </a:solidFill>
                      <a:latin typeface="Book Antiqua" panose="02040602050305030304" pitchFamily="18" charset="0"/>
                      <a:cs typeface="Times New Roman" panose="02020603050405020304" pitchFamily="18" charset="0"/>
                    </a:rPr>
                    <a:t>Matthew 27:51</a:t>
                  </a:r>
                </a:p>
                <a:p>
                  <a:pPr algn="just">
                    <a:spcBef>
                      <a:spcPct val="0"/>
                    </a:spcBef>
                    <a:buClrTx/>
                    <a:buFontTx/>
                    <a:buNone/>
                  </a:pPr>
                  <a:endParaRPr lang="es-MX" altLang="en-US" sz="2400">
                    <a:latin typeface="Times New Roman" panose="02020603050405020304" pitchFamily="18" charset="0"/>
                  </a:endParaRPr>
                </a:p>
              </p:txBody>
            </p:sp>
            <p:sp>
              <p:nvSpPr>
                <p:cNvPr id="110661" name="Rectangle 85">
                  <a:extLst>
                    <a:ext uri="{FF2B5EF4-FFF2-40B4-BE49-F238E27FC236}">
                      <a16:creationId xmlns:a16="http://schemas.microsoft.com/office/drawing/2014/main" id="{2D8AE3F1-C61B-42A4-90BD-528B6E53D5EE}"/>
                    </a:ext>
                  </a:extLst>
                </p:cNvPr>
                <p:cNvSpPr>
                  <a:spLocks noChangeArrowheads="1"/>
                </p:cNvSpPr>
                <p:nvPr/>
              </p:nvSpPr>
              <p:spPr bwMode="auto">
                <a:xfrm>
                  <a:off x="1880" y="4882"/>
                  <a:ext cx="940" cy="500"/>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10633" name="Group 86">
                <a:extLst>
                  <a:ext uri="{FF2B5EF4-FFF2-40B4-BE49-F238E27FC236}">
                    <a16:creationId xmlns:a16="http://schemas.microsoft.com/office/drawing/2014/main" id="{9997F904-A639-4907-8D73-8D9F667A9CD9}"/>
                  </a:ext>
                </a:extLst>
              </p:cNvPr>
              <p:cNvGrpSpPr>
                <a:grpSpLocks/>
              </p:cNvGrpSpPr>
              <p:nvPr/>
            </p:nvGrpSpPr>
            <p:grpSpPr bwMode="auto">
              <a:xfrm>
                <a:off x="0" y="5382"/>
                <a:ext cx="940" cy="500"/>
                <a:chOff x="0" y="5382"/>
                <a:chExt cx="940" cy="500"/>
              </a:xfrm>
            </p:grpSpPr>
            <p:sp>
              <p:nvSpPr>
                <p:cNvPr id="110658" name="Rectangle 87">
                  <a:extLst>
                    <a:ext uri="{FF2B5EF4-FFF2-40B4-BE49-F238E27FC236}">
                      <a16:creationId xmlns:a16="http://schemas.microsoft.com/office/drawing/2014/main" id="{DAE45292-F346-47E1-914C-9B82DB919052}"/>
                    </a:ext>
                  </a:extLst>
                </p:cNvPr>
                <p:cNvSpPr>
                  <a:spLocks noChangeArrowheads="1"/>
                </p:cNvSpPr>
                <p:nvPr/>
              </p:nvSpPr>
              <p:spPr bwMode="auto">
                <a:xfrm>
                  <a:off x="43" y="5382"/>
                  <a:ext cx="854" cy="5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 pos="2800350" algn="l"/>
                    </a:tabLst>
                    <a:defRPr sz="3200">
                      <a:solidFill>
                        <a:schemeClr val="tx1"/>
                      </a:solidFill>
                      <a:latin typeface="Garamond" panose="02020404030301010803" pitchFamily="18" charset="0"/>
                    </a:defRPr>
                  </a:lvl1pPr>
                  <a:lvl2pPr marL="742950" indent="-285750">
                    <a:spcBef>
                      <a:spcPct val="20000"/>
                    </a:spcBef>
                    <a:buChar char="–"/>
                    <a:tabLst>
                      <a:tab pos="-571500" algn="l"/>
                      <a:tab pos="280035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 pos="2800350" algn="l"/>
                    </a:tabLst>
                    <a:defRPr sz="2400">
                      <a:solidFill>
                        <a:schemeClr val="tx1"/>
                      </a:solidFill>
                      <a:latin typeface="Garamond" panose="02020404030301010803" pitchFamily="18" charset="0"/>
                    </a:defRPr>
                  </a:lvl3pPr>
                  <a:lvl4pPr marL="1600200" indent="-228600">
                    <a:spcBef>
                      <a:spcPct val="20000"/>
                    </a:spcBef>
                    <a:buChar char="–"/>
                    <a:tabLst>
                      <a:tab pos="-571500" algn="l"/>
                      <a:tab pos="280035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 pos="280035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9pPr>
                </a:lstStyle>
                <a:p>
                  <a:pPr eaLnBrk="1" hangingPunct="1">
                    <a:spcBef>
                      <a:spcPct val="0"/>
                    </a:spcBef>
                    <a:buClrTx/>
                    <a:buFontTx/>
                    <a:buNone/>
                  </a:pPr>
                  <a:r>
                    <a:rPr lang="es-MX" altLang="en-US" sz="1400" b="1">
                      <a:solidFill>
                        <a:srgbClr val="FFFF66"/>
                      </a:solidFill>
                      <a:latin typeface="Book Antiqua" panose="02040602050305030304" pitchFamily="18" charset="0"/>
                      <a:cs typeface="Times New Roman" panose="02020603050405020304" pitchFamily="18" charset="0"/>
                    </a:rPr>
                    <a:t>The ark of the covenant</a:t>
                  </a:r>
                  <a:endParaRPr lang="es-MX" altLang="en-US" sz="1400" b="1" i="1">
                    <a:solidFill>
                      <a:srgbClr val="FFFF66"/>
                    </a:solidFill>
                    <a:latin typeface="Book Antiqua" panose="02040602050305030304" pitchFamily="18" charset="0"/>
                    <a:cs typeface="Times New Roman" panose="02020603050405020304" pitchFamily="18" charset="0"/>
                  </a:endParaRPr>
                </a:p>
                <a:p>
                  <a:pPr>
                    <a:spcBef>
                      <a:spcPct val="0"/>
                    </a:spcBef>
                    <a:buClrTx/>
                    <a:buFontTx/>
                    <a:buNone/>
                  </a:pPr>
                  <a:endParaRPr lang="es-MX" altLang="en-US" sz="1400" b="1">
                    <a:solidFill>
                      <a:srgbClr val="FFFF66"/>
                    </a:solidFill>
                    <a:latin typeface="Book Antiqua" panose="02040602050305030304" pitchFamily="18" charset="0"/>
                  </a:endParaRPr>
                </a:p>
              </p:txBody>
            </p:sp>
            <p:sp>
              <p:nvSpPr>
                <p:cNvPr id="110659" name="Rectangle 88">
                  <a:extLst>
                    <a:ext uri="{FF2B5EF4-FFF2-40B4-BE49-F238E27FC236}">
                      <a16:creationId xmlns:a16="http://schemas.microsoft.com/office/drawing/2014/main" id="{43DD4B57-91FA-4272-B438-EAB9E78C6087}"/>
                    </a:ext>
                  </a:extLst>
                </p:cNvPr>
                <p:cNvSpPr>
                  <a:spLocks noChangeArrowheads="1"/>
                </p:cNvSpPr>
                <p:nvPr/>
              </p:nvSpPr>
              <p:spPr bwMode="auto">
                <a:xfrm>
                  <a:off x="0" y="5382"/>
                  <a:ext cx="940" cy="500"/>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10634" name="Group 89">
                <a:extLst>
                  <a:ext uri="{FF2B5EF4-FFF2-40B4-BE49-F238E27FC236}">
                    <a16:creationId xmlns:a16="http://schemas.microsoft.com/office/drawing/2014/main" id="{8F5344A4-84F0-4166-8B9F-BFB9A6B73443}"/>
                  </a:ext>
                </a:extLst>
              </p:cNvPr>
              <p:cNvGrpSpPr>
                <a:grpSpLocks/>
              </p:cNvGrpSpPr>
              <p:nvPr/>
            </p:nvGrpSpPr>
            <p:grpSpPr bwMode="auto">
              <a:xfrm>
                <a:off x="940" y="5382"/>
                <a:ext cx="940" cy="500"/>
                <a:chOff x="940" y="5382"/>
                <a:chExt cx="940" cy="500"/>
              </a:xfrm>
            </p:grpSpPr>
            <p:sp>
              <p:nvSpPr>
                <p:cNvPr id="110656" name="Rectangle 90">
                  <a:extLst>
                    <a:ext uri="{FF2B5EF4-FFF2-40B4-BE49-F238E27FC236}">
                      <a16:creationId xmlns:a16="http://schemas.microsoft.com/office/drawing/2014/main" id="{CFC636D4-E6BC-4771-AF3A-1D85DC05AF00}"/>
                    </a:ext>
                  </a:extLst>
                </p:cNvPr>
                <p:cNvSpPr>
                  <a:spLocks noChangeArrowheads="1"/>
                </p:cNvSpPr>
                <p:nvPr/>
              </p:nvSpPr>
              <p:spPr bwMode="auto">
                <a:xfrm>
                  <a:off x="983" y="5382"/>
                  <a:ext cx="854" cy="5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 pos="2800350" algn="l"/>
                    </a:tabLst>
                    <a:defRPr sz="3200">
                      <a:solidFill>
                        <a:schemeClr val="tx1"/>
                      </a:solidFill>
                      <a:latin typeface="Garamond" panose="02020404030301010803" pitchFamily="18" charset="0"/>
                    </a:defRPr>
                  </a:lvl1pPr>
                  <a:lvl2pPr marL="742950" indent="-285750">
                    <a:spcBef>
                      <a:spcPct val="20000"/>
                    </a:spcBef>
                    <a:buChar char="–"/>
                    <a:tabLst>
                      <a:tab pos="-571500" algn="l"/>
                      <a:tab pos="280035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 pos="2800350" algn="l"/>
                    </a:tabLst>
                    <a:defRPr sz="2400">
                      <a:solidFill>
                        <a:schemeClr val="tx1"/>
                      </a:solidFill>
                      <a:latin typeface="Garamond" panose="02020404030301010803" pitchFamily="18" charset="0"/>
                    </a:defRPr>
                  </a:lvl3pPr>
                  <a:lvl4pPr marL="1600200" indent="-228600">
                    <a:spcBef>
                      <a:spcPct val="20000"/>
                    </a:spcBef>
                    <a:buChar char="–"/>
                    <a:tabLst>
                      <a:tab pos="-571500" algn="l"/>
                      <a:tab pos="280035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 pos="280035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9pPr>
                </a:lstStyle>
                <a:p>
                  <a:pPr algn="just" eaLnBrk="1" hangingPunct="1">
                    <a:spcBef>
                      <a:spcPct val="0"/>
                    </a:spcBef>
                    <a:buClrTx/>
                    <a:buFontTx/>
                    <a:buNone/>
                  </a:pPr>
                  <a:r>
                    <a:rPr lang="es-MX" altLang="en-US" sz="1400" b="1">
                      <a:solidFill>
                        <a:srgbClr val="FFFF66"/>
                      </a:solidFill>
                      <a:latin typeface="Book Antiqua" panose="02040602050305030304" pitchFamily="18" charset="0"/>
                      <a:cs typeface="Times New Roman" panose="02020603050405020304" pitchFamily="18" charset="0"/>
                    </a:rPr>
                    <a:t>The presence of God</a:t>
                  </a:r>
                  <a:endParaRPr lang="es-MX" altLang="en-US" sz="1400" b="1" i="1">
                    <a:solidFill>
                      <a:srgbClr val="FFFF66"/>
                    </a:solidFill>
                    <a:latin typeface="Book Antiqua" panose="02040602050305030304" pitchFamily="18" charset="0"/>
                    <a:cs typeface="Times New Roman" panose="02020603050405020304" pitchFamily="18" charset="0"/>
                  </a:endParaRPr>
                </a:p>
                <a:p>
                  <a:pPr algn="just">
                    <a:spcBef>
                      <a:spcPct val="0"/>
                    </a:spcBef>
                    <a:buClrTx/>
                    <a:buFontTx/>
                    <a:buNone/>
                  </a:pPr>
                  <a:endParaRPr lang="es-MX" altLang="en-US" sz="1400" b="1">
                    <a:solidFill>
                      <a:srgbClr val="FFFF66"/>
                    </a:solidFill>
                    <a:latin typeface="Book Antiqua" panose="02040602050305030304" pitchFamily="18" charset="0"/>
                  </a:endParaRPr>
                </a:p>
              </p:txBody>
            </p:sp>
            <p:sp>
              <p:nvSpPr>
                <p:cNvPr id="110657" name="Rectangle 91">
                  <a:extLst>
                    <a:ext uri="{FF2B5EF4-FFF2-40B4-BE49-F238E27FC236}">
                      <a16:creationId xmlns:a16="http://schemas.microsoft.com/office/drawing/2014/main" id="{6D5A25F0-AC50-4526-A041-BAABE037BE9E}"/>
                    </a:ext>
                  </a:extLst>
                </p:cNvPr>
                <p:cNvSpPr>
                  <a:spLocks noChangeArrowheads="1"/>
                </p:cNvSpPr>
                <p:nvPr/>
              </p:nvSpPr>
              <p:spPr bwMode="auto">
                <a:xfrm>
                  <a:off x="940" y="5382"/>
                  <a:ext cx="940" cy="500"/>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10635" name="Group 92">
                <a:extLst>
                  <a:ext uri="{FF2B5EF4-FFF2-40B4-BE49-F238E27FC236}">
                    <a16:creationId xmlns:a16="http://schemas.microsoft.com/office/drawing/2014/main" id="{52FCAA32-F026-401F-90BE-F56B856B5339}"/>
                  </a:ext>
                </a:extLst>
              </p:cNvPr>
              <p:cNvGrpSpPr>
                <a:grpSpLocks/>
              </p:cNvGrpSpPr>
              <p:nvPr/>
            </p:nvGrpSpPr>
            <p:grpSpPr bwMode="auto">
              <a:xfrm>
                <a:off x="1880" y="5382"/>
                <a:ext cx="940" cy="500"/>
                <a:chOff x="1880" y="5382"/>
                <a:chExt cx="940" cy="500"/>
              </a:xfrm>
            </p:grpSpPr>
            <p:sp>
              <p:nvSpPr>
                <p:cNvPr id="110654" name="Rectangle 93">
                  <a:extLst>
                    <a:ext uri="{FF2B5EF4-FFF2-40B4-BE49-F238E27FC236}">
                      <a16:creationId xmlns:a16="http://schemas.microsoft.com/office/drawing/2014/main" id="{F60B0D71-FAFF-4E0E-BFA3-05C57BF50239}"/>
                    </a:ext>
                  </a:extLst>
                </p:cNvPr>
                <p:cNvSpPr>
                  <a:spLocks noChangeArrowheads="1"/>
                </p:cNvSpPr>
                <p:nvPr/>
              </p:nvSpPr>
              <p:spPr bwMode="auto">
                <a:xfrm>
                  <a:off x="1923" y="5382"/>
                  <a:ext cx="854" cy="5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 pos="2800350" algn="l"/>
                    </a:tabLst>
                    <a:defRPr sz="3200">
                      <a:solidFill>
                        <a:schemeClr val="tx1"/>
                      </a:solidFill>
                      <a:latin typeface="Garamond" panose="02020404030301010803" pitchFamily="18" charset="0"/>
                    </a:defRPr>
                  </a:lvl1pPr>
                  <a:lvl2pPr marL="742950" indent="-285750">
                    <a:spcBef>
                      <a:spcPct val="20000"/>
                    </a:spcBef>
                    <a:buChar char="–"/>
                    <a:tabLst>
                      <a:tab pos="-571500" algn="l"/>
                      <a:tab pos="280035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 pos="2800350" algn="l"/>
                    </a:tabLst>
                    <a:defRPr sz="2400">
                      <a:solidFill>
                        <a:schemeClr val="tx1"/>
                      </a:solidFill>
                      <a:latin typeface="Garamond" panose="02020404030301010803" pitchFamily="18" charset="0"/>
                    </a:defRPr>
                  </a:lvl3pPr>
                  <a:lvl4pPr marL="1600200" indent="-228600">
                    <a:spcBef>
                      <a:spcPct val="20000"/>
                    </a:spcBef>
                    <a:buChar char="–"/>
                    <a:tabLst>
                      <a:tab pos="-571500" algn="l"/>
                      <a:tab pos="280035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 pos="280035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9pPr>
                </a:lstStyle>
                <a:p>
                  <a:pPr algn="just" eaLnBrk="1" hangingPunct="1">
                    <a:spcBef>
                      <a:spcPct val="0"/>
                    </a:spcBef>
                    <a:buClrTx/>
                    <a:buFontTx/>
                    <a:buNone/>
                  </a:pPr>
                  <a:r>
                    <a:rPr lang="es-MX" altLang="en-US" sz="1200" i="1">
                      <a:solidFill>
                        <a:srgbClr val="000000"/>
                      </a:solidFill>
                      <a:latin typeface="Book Antiqua" panose="02040602050305030304" pitchFamily="18" charset="0"/>
                      <a:cs typeface="Times New Roman" panose="02020603050405020304" pitchFamily="18" charset="0"/>
                    </a:rPr>
                    <a:t> </a:t>
                  </a:r>
                </a:p>
                <a:p>
                  <a:pPr algn="just">
                    <a:spcBef>
                      <a:spcPct val="0"/>
                    </a:spcBef>
                    <a:buClrTx/>
                    <a:buFontTx/>
                    <a:buNone/>
                  </a:pPr>
                  <a:endParaRPr lang="es-MX" altLang="en-US" sz="2400">
                    <a:latin typeface="Times New Roman" panose="02020603050405020304" pitchFamily="18" charset="0"/>
                  </a:endParaRPr>
                </a:p>
              </p:txBody>
            </p:sp>
            <p:sp>
              <p:nvSpPr>
                <p:cNvPr id="110655" name="Rectangle 94">
                  <a:extLst>
                    <a:ext uri="{FF2B5EF4-FFF2-40B4-BE49-F238E27FC236}">
                      <a16:creationId xmlns:a16="http://schemas.microsoft.com/office/drawing/2014/main" id="{3D998AFD-9BF3-4215-B7CC-8B3723DFB9C3}"/>
                    </a:ext>
                  </a:extLst>
                </p:cNvPr>
                <p:cNvSpPr>
                  <a:spLocks noChangeArrowheads="1"/>
                </p:cNvSpPr>
                <p:nvPr/>
              </p:nvSpPr>
              <p:spPr bwMode="auto">
                <a:xfrm>
                  <a:off x="1880" y="5382"/>
                  <a:ext cx="940" cy="500"/>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10636" name="Group 95">
                <a:extLst>
                  <a:ext uri="{FF2B5EF4-FFF2-40B4-BE49-F238E27FC236}">
                    <a16:creationId xmlns:a16="http://schemas.microsoft.com/office/drawing/2014/main" id="{0FBCF072-F67E-4B6E-81F9-277C774A3782}"/>
                  </a:ext>
                </a:extLst>
              </p:cNvPr>
              <p:cNvGrpSpPr>
                <a:grpSpLocks/>
              </p:cNvGrpSpPr>
              <p:nvPr/>
            </p:nvGrpSpPr>
            <p:grpSpPr bwMode="auto">
              <a:xfrm>
                <a:off x="0" y="5882"/>
                <a:ext cx="940" cy="509"/>
                <a:chOff x="0" y="5882"/>
                <a:chExt cx="940" cy="509"/>
              </a:xfrm>
            </p:grpSpPr>
            <p:sp>
              <p:nvSpPr>
                <p:cNvPr id="110652" name="Rectangle 96">
                  <a:extLst>
                    <a:ext uri="{FF2B5EF4-FFF2-40B4-BE49-F238E27FC236}">
                      <a16:creationId xmlns:a16="http://schemas.microsoft.com/office/drawing/2014/main" id="{EF810301-023C-4B92-8B90-882C67620F21}"/>
                    </a:ext>
                  </a:extLst>
                </p:cNvPr>
                <p:cNvSpPr>
                  <a:spLocks noChangeArrowheads="1"/>
                </p:cNvSpPr>
                <p:nvPr/>
              </p:nvSpPr>
              <p:spPr bwMode="auto">
                <a:xfrm>
                  <a:off x="43" y="5882"/>
                  <a:ext cx="854" cy="509"/>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 pos="2800350" algn="l"/>
                    </a:tabLst>
                    <a:defRPr sz="3200">
                      <a:solidFill>
                        <a:schemeClr val="tx1"/>
                      </a:solidFill>
                      <a:latin typeface="Garamond" panose="02020404030301010803" pitchFamily="18" charset="0"/>
                    </a:defRPr>
                  </a:lvl1pPr>
                  <a:lvl2pPr marL="742950" indent="-285750">
                    <a:spcBef>
                      <a:spcPct val="20000"/>
                    </a:spcBef>
                    <a:buChar char="–"/>
                    <a:tabLst>
                      <a:tab pos="-571500" algn="l"/>
                      <a:tab pos="280035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 pos="2800350" algn="l"/>
                    </a:tabLst>
                    <a:defRPr sz="2400">
                      <a:solidFill>
                        <a:schemeClr val="tx1"/>
                      </a:solidFill>
                      <a:latin typeface="Garamond" panose="02020404030301010803" pitchFamily="18" charset="0"/>
                    </a:defRPr>
                  </a:lvl3pPr>
                  <a:lvl4pPr marL="1600200" indent="-228600">
                    <a:spcBef>
                      <a:spcPct val="20000"/>
                    </a:spcBef>
                    <a:buChar char="–"/>
                    <a:tabLst>
                      <a:tab pos="-571500" algn="l"/>
                      <a:tab pos="280035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 pos="280035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9pPr>
                </a:lstStyle>
                <a:p>
                  <a:pPr algn="just" eaLnBrk="1" hangingPunct="1">
                    <a:spcBef>
                      <a:spcPct val="0"/>
                    </a:spcBef>
                    <a:buClrTx/>
                    <a:buFontTx/>
                    <a:buNone/>
                  </a:pPr>
                  <a:r>
                    <a:rPr lang="es-MX" altLang="en-US" sz="1400" b="1">
                      <a:solidFill>
                        <a:srgbClr val="FFFF66"/>
                      </a:solidFill>
                      <a:latin typeface="Book Antiqua" panose="02040602050305030304" pitchFamily="18" charset="0"/>
                      <a:cs typeface="Times New Roman" panose="02020603050405020304" pitchFamily="18" charset="0"/>
                    </a:rPr>
                    <a:t>The Mercy Seat</a:t>
                  </a:r>
                  <a:endParaRPr lang="es-MX" altLang="en-US" sz="1400" b="1" i="1">
                    <a:solidFill>
                      <a:srgbClr val="FFFF66"/>
                    </a:solidFill>
                    <a:latin typeface="Book Antiqua" panose="02040602050305030304" pitchFamily="18" charset="0"/>
                    <a:cs typeface="Times New Roman" panose="02020603050405020304" pitchFamily="18" charset="0"/>
                  </a:endParaRPr>
                </a:p>
                <a:p>
                  <a:pPr algn="just">
                    <a:spcBef>
                      <a:spcPct val="0"/>
                    </a:spcBef>
                    <a:buClrTx/>
                    <a:buFontTx/>
                    <a:buNone/>
                  </a:pPr>
                  <a:r>
                    <a:rPr lang="es-MX" altLang="en-US" sz="1200" i="1">
                      <a:solidFill>
                        <a:srgbClr val="000000"/>
                      </a:solidFill>
                      <a:latin typeface="Book Antiqua" panose="02040602050305030304" pitchFamily="18" charset="0"/>
                      <a:cs typeface="Times New Roman" panose="02020603050405020304" pitchFamily="18" charset="0"/>
                    </a:rPr>
                    <a:t> </a:t>
                  </a:r>
                </a:p>
                <a:p>
                  <a:pPr algn="just">
                    <a:spcBef>
                      <a:spcPct val="0"/>
                    </a:spcBef>
                    <a:buClrTx/>
                    <a:buFontTx/>
                    <a:buNone/>
                  </a:pPr>
                  <a:endParaRPr lang="es-MX" altLang="en-US" sz="2400">
                    <a:latin typeface="Times New Roman" panose="02020603050405020304" pitchFamily="18" charset="0"/>
                  </a:endParaRPr>
                </a:p>
              </p:txBody>
            </p:sp>
            <p:sp>
              <p:nvSpPr>
                <p:cNvPr id="110653" name="Rectangle 97">
                  <a:extLst>
                    <a:ext uri="{FF2B5EF4-FFF2-40B4-BE49-F238E27FC236}">
                      <a16:creationId xmlns:a16="http://schemas.microsoft.com/office/drawing/2014/main" id="{AEE221D3-F69A-424A-AFFE-3A133942AEE7}"/>
                    </a:ext>
                  </a:extLst>
                </p:cNvPr>
                <p:cNvSpPr>
                  <a:spLocks noChangeArrowheads="1"/>
                </p:cNvSpPr>
                <p:nvPr/>
              </p:nvSpPr>
              <p:spPr bwMode="auto">
                <a:xfrm>
                  <a:off x="0" y="5882"/>
                  <a:ext cx="940" cy="509"/>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10637" name="Group 98">
                <a:extLst>
                  <a:ext uri="{FF2B5EF4-FFF2-40B4-BE49-F238E27FC236}">
                    <a16:creationId xmlns:a16="http://schemas.microsoft.com/office/drawing/2014/main" id="{5BF1AC5E-F16D-453E-9D0A-E16D10FF3A6D}"/>
                  </a:ext>
                </a:extLst>
              </p:cNvPr>
              <p:cNvGrpSpPr>
                <a:grpSpLocks/>
              </p:cNvGrpSpPr>
              <p:nvPr/>
            </p:nvGrpSpPr>
            <p:grpSpPr bwMode="auto">
              <a:xfrm>
                <a:off x="940" y="5882"/>
                <a:ext cx="940" cy="509"/>
                <a:chOff x="940" y="5882"/>
                <a:chExt cx="940" cy="509"/>
              </a:xfrm>
            </p:grpSpPr>
            <p:sp>
              <p:nvSpPr>
                <p:cNvPr id="110650" name="Rectangle 99">
                  <a:extLst>
                    <a:ext uri="{FF2B5EF4-FFF2-40B4-BE49-F238E27FC236}">
                      <a16:creationId xmlns:a16="http://schemas.microsoft.com/office/drawing/2014/main" id="{A3B396AF-BFA8-4023-AF11-659E403B8BC5}"/>
                    </a:ext>
                  </a:extLst>
                </p:cNvPr>
                <p:cNvSpPr>
                  <a:spLocks noChangeArrowheads="1"/>
                </p:cNvSpPr>
                <p:nvPr/>
              </p:nvSpPr>
              <p:spPr bwMode="auto">
                <a:xfrm>
                  <a:off x="983" y="5882"/>
                  <a:ext cx="854" cy="509"/>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 pos="2800350" algn="l"/>
                    </a:tabLst>
                    <a:defRPr sz="3200">
                      <a:solidFill>
                        <a:schemeClr val="tx1"/>
                      </a:solidFill>
                      <a:latin typeface="Garamond" panose="02020404030301010803" pitchFamily="18" charset="0"/>
                    </a:defRPr>
                  </a:lvl1pPr>
                  <a:lvl2pPr marL="742950" indent="-285750">
                    <a:spcBef>
                      <a:spcPct val="20000"/>
                    </a:spcBef>
                    <a:buChar char="–"/>
                    <a:tabLst>
                      <a:tab pos="-571500" algn="l"/>
                      <a:tab pos="280035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 pos="2800350" algn="l"/>
                    </a:tabLst>
                    <a:defRPr sz="2400">
                      <a:solidFill>
                        <a:schemeClr val="tx1"/>
                      </a:solidFill>
                      <a:latin typeface="Garamond" panose="02020404030301010803" pitchFamily="18" charset="0"/>
                    </a:defRPr>
                  </a:lvl3pPr>
                  <a:lvl4pPr marL="1600200" indent="-228600">
                    <a:spcBef>
                      <a:spcPct val="20000"/>
                    </a:spcBef>
                    <a:buChar char="–"/>
                    <a:tabLst>
                      <a:tab pos="-571500" algn="l"/>
                      <a:tab pos="280035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 pos="280035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9pPr>
                </a:lstStyle>
                <a:p>
                  <a:pPr algn="just" eaLnBrk="1" hangingPunct="1">
                    <a:spcBef>
                      <a:spcPct val="0"/>
                    </a:spcBef>
                    <a:buClrTx/>
                    <a:buFontTx/>
                    <a:buNone/>
                  </a:pPr>
                  <a:r>
                    <a:rPr lang="es-MX" altLang="en-US" sz="1400" b="1">
                      <a:solidFill>
                        <a:srgbClr val="FFFF66"/>
                      </a:solidFill>
                      <a:latin typeface="Book Antiqua" panose="02040602050305030304" pitchFamily="18" charset="0"/>
                      <a:cs typeface="Times New Roman" panose="02020603050405020304" pitchFamily="18" charset="0"/>
                    </a:rPr>
                    <a:t>The grace of God</a:t>
                  </a:r>
                  <a:endParaRPr lang="es-MX" altLang="en-US" sz="1400" b="1" i="1">
                    <a:solidFill>
                      <a:srgbClr val="FFFF66"/>
                    </a:solidFill>
                    <a:latin typeface="Book Antiqua" panose="02040602050305030304" pitchFamily="18" charset="0"/>
                    <a:cs typeface="Times New Roman" panose="02020603050405020304" pitchFamily="18" charset="0"/>
                  </a:endParaRPr>
                </a:p>
                <a:p>
                  <a:pPr algn="just">
                    <a:spcBef>
                      <a:spcPct val="0"/>
                    </a:spcBef>
                    <a:buClrTx/>
                    <a:buFontTx/>
                    <a:buNone/>
                  </a:pPr>
                  <a:endParaRPr lang="es-MX" altLang="en-US" sz="1400" b="1">
                    <a:solidFill>
                      <a:srgbClr val="FFFF66"/>
                    </a:solidFill>
                    <a:latin typeface="Book Antiqua" panose="02040602050305030304" pitchFamily="18" charset="0"/>
                  </a:endParaRPr>
                </a:p>
              </p:txBody>
            </p:sp>
            <p:sp>
              <p:nvSpPr>
                <p:cNvPr id="110651" name="Rectangle 100">
                  <a:extLst>
                    <a:ext uri="{FF2B5EF4-FFF2-40B4-BE49-F238E27FC236}">
                      <a16:creationId xmlns:a16="http://schemas.microsoft.com/office/drawing/2014/main" id="{A55C61D8-D462-4B9E-9440-51FD4D163B88}"/>
                    </a:ext>
                  </a:extLst>
                </p:cNvPr>
                <p:cNvSpPr>
                  <a:spLocks noChangeArrowheads="1"/>
                </p:cNvSpPr>
                <p:nvPr/>
              </p:nvSpPr>
              <p:spPr bwMode="auto">
                <a:xfrm>
                  <a:off x="940" y="5882"/>
                  <a:ext cx="940" cy="509"/>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10638" name="Group 101">
                <a:extLst>
                  <a:ext uri="{FF2B5EF4-FFF2-40B4-BE49-F238E27FC236}">
                    <a16:creationId xmlns:a16="http://schemas.microsoft.com/office/drawing/2014/main" id="{B9099783-DB2A-4F58-8F9A-690CDC33E370}"/>
                  </a:ext>
                </a:extLst>
              </p:cNvPr>
              <p:cNvGrpSpPr>
                <a:grpSpLocks/>
              </p:cNvGrpSpPr>
              <p:nvPr/>
            </p:nvGrpSpPr>
            <p:grpSpPr bwMode="auto">
              <a:xfrm>
                <a:off x="1880" y="5882"/>
                <a:ext cx="940" cy="509"/>
                <a:chOff x="1880" y="5882"/>
                <a:chExt cx="940" cy="509"/>
              </a:xfrm>
            </p:grpSpPr>
            <p:sp>
              <p:nvSpPr>
                <p:cNvPr id="110648" name="Rectangle 102">
                  <a:extLst>
                    <a:ext uri="{FF2B5EF4-FFF2-40B4-BE49-F238E27FC236}">
                      <a16:creationId xmlns:a16="http://schemas.microsoft.com/office/drawing/2014/main" id="{4F46182D-8907-4D64-B40A-CB8F8D04953B}"/>
                    </a:ext>
                  </a:extLst>
                </p:cNvPr>
                <p:cNvSpPr>
                  <a:spLocks noChangeArrowheads="1"/>
                </p:cNvSpPr>
                <p:nvPr/>
              </p:nvSpPr>
              <p:spPr bwMode="auto">
                <a:xfrm>
                  <a:off x="1923" y="5882"/>
                  <a:ext cx="854" cy="509"/>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 pos="2800350" algn="l"/>
                    </a:tabLst>
                    <a:defRPr sz="3200">
                      <a:solidFill>
                        <a:schemeClr val="tx1"/>
                      </a:solidFill>
                      <a:latin typeface="Garamond" panose="02020404030301010803" pitchFamily="18" charset="0"/>
                    </a:defRPr>
                  </a:lvl1pPr>
                  <a:lvl2pPr marL="742950" indent="-285750">
                    <a:spcBef>
                      <a:spcPct val="20000"/>
                    </a:spcBef>
                    <a:buChar char="–"/>
                    <a:tabLst>
                      <a:tab pos="-571500" algn="l"/>
                      <a:tab pos="280035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 pos="2800350" algn="l"/>
                    </a:tabLst>
                    <a:defRPr sz="2400">
                      <a:solidFill>
                        <a:schemeClr val="tx1"/>
                      </a:solidFill>
                      <a:latin typeface="Garamond" panose="02020404030301010803" pitchFamily="18" charset="0"/>
                    </a:defRPr>
                  </a:lvl3pPr>
                  <a:lvl4pPr marL="1600200" indent="-228600">
                    <a:spcBef>
                      <a:spcPct val="20000"/>
                    </a:spcBef>
                    <a:buChar char="–"/>
                    <a:tabLst>
                      <a:tab pos="-571500" algn="l"/>
                      <a:tab pos="280035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 pos="280035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9pPr>
                </a:lstStyle>
                <a:p>
                  <a:pPr algn="just" eaLnBrk="1" hangingPunct="1">
                    <a:spcBef>
                      <a:spcPct val="0"/>
                    </a:spcBef>
                    <a:buClrTx/>
                    <a:buFontTx/>
                    <a:buNone/>
                  </a:pPr>
                  <a:r>
                    <a:rPr lang="es-MX" altLang="en-US" sz="1200" i="1">
                      <a:solidFill>
                        <a:srgbClr val="000000"/>
                      </a:solidFill>
                      <a:latin typeface="Book Antiqua" panose="02040602050305030304" pitchFamily="18" charset="0"/>
                      <a:cs typeface="Times New Roman" panose="02020603050405020304" pitchFamily="18" charset="0"/>
                    </a:rPr>
                    <a:t> </a:t>
                  </a:r>
                </a:p>
                <a:p>
                  <a:pPr algn="just">
                    <a:spcBef>
                      <a:spcPct val="0"/>
                    </a:spcBef>
                    <a:buClrTx/>
                    <a:buFontTx/>
                    <a:buNone/>
                  </a:pPr>
                  <a:endParaRPr lang="es-MX" altLang="en-US" sz="2400">
                    <a:latin typeface="Times New Roman" panose="02020603050405020304" pitchFamily="18" charset="0"/>
                  </a:endParaRPr>
                </a:p>
              </p:txBody>
            </p:sp>
            <p:sp>
              <p:nvSpPr>
                <p:cNvPr id="110649" name="Rectangle 103">
                  <a:extLst>
                    <a:ext uri="{FF2B5EF4-FFF2-40B4-BE49-F238E27FC236}">
                      <a16:creationId xmlns:a16="http://schemas.microsoft.com/office/drawing/2014/main" id="{6D5764DF-88F7-4F3D-BE99-FBC00FF41D9B}"/>
                    </a:ext>
                  </a:extLst>
                </p:cNvPr>
                <p:cNvSpPr>
                  <a:spLocks noChangeArrowheads="1"/>
                </p:cNvSpPr>
                <p:nvPr/>
              </p:nvSpPr>
              <p:spPr bwMode="auto">
                <a:xfrm>
                  <a:off x="1880" y="5882"/>
                  <a:ext cx="940" cy="509"/>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10639" name="Group 104">
                <a:extLst>
                  <a:ext uri="{FF2B5EF4-FFF2-40B4-BE49-F238E27FC236}">
                    <a16:creationId xmlns:a16="http://schemas.microsoft.com/office/drawing/2014/main" id="{4457B97B-7576-4065-99D1-91B1B394084E}"/>
                  </a:ext>
                </a:extLst>
              </p:cNvPr>
              <p:cNvGrpSpPr>
                <a:grpSpLocks/>
              </p:cNvGrpSpPr>
              <p:nvPr/>
            </p:nvGrpSpPr>
            <p:grpSpPr bwMode="auto">
              <a:xfrm>
                <a:off x="0" y="6391"/>
                <a:ext cx="940" cy="509"/>
                <a:chOff x="0" y="6391"/>
                <a:chExt cx="940" cy="509"/>
              </a:xfrm>
            </p:grpSpPr>
            <p:sp>
              <p:nvSpPr>
                <p:cNvPr id="110646" name="Rectangle 105">
                  <a:extLst>
                    <a:ext uri="{FF2B5EF4-FFF2-40B4-BE49-F238E27FC236}">
                      <a16:creationId xmlns:a16="http://schemas.microsoft.com/office/drawing/2014/main" id="{EBE26652-CC82-4006-9CF2-DBA2E162FAF2}"/>
                    </a:ext>
                  </a:extLst>
                </p:cNvPr>
                <p:cNvSpPr>
                  <a:spLocks noChangeArrowheads="1"/>
                </p:cNvSpPr>
                <p:nvPr/>
              </p:nvSpPr>
              <p:spPr bwMode="auto">
                <a:xfrm>
                  <a:off x="43" y="6391"/>
                  <a:ext cx="854" cy="509"/>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 pos="2800350" algn="l"/>
                    </a:tabLst>
                    <a:defRPr sz="3200">
                      <a:solidFill>
                        <a:schemeClr val="tx1"/>
                      </a:solidFill>
                      <a:latin typeface="Garamond" panose="02020404030301010803" pitchFamily="18" charset="0"/>
                    </a:defRPr>
                  </a:lvl1pPr>
                  <a:lvl2pPr marL="742950" indent="-285750">
                    <a:spcBef>
                      <a:spcPct val="20000"/>
                    </a:spcBef>
                    <a:buChar char="–"/>
                    <a:tabLst>
                      <a:tab pos="-571500" algn="l"/>
                      <a:tab pos="280035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 pos="2800350" algn="l"/>
                    </a:tabLst>
                    <a:defRPr sz="2400">
                      <a:solidFill>
                        <a:schemeClr val="tx1"/>
                      </a:solidFill>
                      <a:latin typeface="Garamond" panose="02020404030301010803" pitchFamily="18" charset="0"/>
                    </a:defRPr>
                  </a:lvl3pPr>
                  <a:lvl4pPr marL="1600200" indent="-228600">
                    <a:spcBef>
                      <a:spcPct val="20000"/>
                    </a:spcBef>
                    <a:buChar char="–"/>
                    <a:tabLst>
                      <a:tab pos="-571500" algn="l"/>
                      <a:tab pos="280035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 pos="280035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9pPr>
                </a:lstStyle>
                <a:p>
                  <a:pPr algn="just" eaLnBrk="1" hangingPunct="1">
                    <a:spcBef>
                      <a:spcPct val="0"/>
                    </a:spcBef>
                    <a:buClrTx/>
                    <a:buFontTx/>
                    <a:buNone/>
                  </a:pPr>
                  <a:r>
                    <a:rPr lang="es-MX" altLang="en-US" sz="1400" b="1">
                      <a:solidFill>
                        <a:srgbClr val="FFFF66"/>
                      </a:solidFill>
                      <a:latin typeface="Book Antiqua" panose="02040602050305030304" pitchFamily="18" charset="0"/>
                      <a:cs typeface="Times New Roman" panose="02020603050405020304" pitchFamily="18" charset="0"/>
                    </a:rPr>
                    <a:t>The Cherubim</a:t>
                  </a:r>
                  <a:endParaRPr lang="es-MX" altLang="en-US" sz="1400" b="1" i="1">
                    <a:solidFill>
                      <a:srgbClr val="FFFF66"/>
                    </a:solidFill>
                    <a:latin typeface="Book Antiqua" panose="02040602050305030304" pitchFamily="18" charset="0"/>
                    <a:cs typeface="Times New Roman" panose="02020603050405020304" pitchFamily="18" charset="0"/>
                  </a:endParaRPr>
                </a:p>
                <a:p>
                  <a:pPr algn="just">
                    <a:spcBef>
                      <a:spcPct val="0"/>
                    </a:spcBef>
                    <a:buClrTx/>
                    <a:buFontTx/>
                    <a:buNone/>
                  </a:pPr>
                  <a:r>
                    <a:rPr lang="es-MX" altLang="en-US" sz="1200" i="1">
                      <a:solidFill>
                        <a:srgbClr val="000000"/>
                      </a:solidFill>
                      <a:latin typeface="Book Antiqua" panose="02040602050305030304" pitchFamily="18" charset="0"/>
                      <a:cs typeface="Times New Roman" panose="02020603050405020304" pitchFamily="18" charset="0"/>
                    </a:rPr>
                    <a:t> </a:t>
                  </a:r>
                </a:p>
                <a:p>
                  <a:pPr algn="just">
                    <a:spcBef>
                      <a:spcPct val="0"/>
                    </a:spcBef>
                    <a:buClrTx/>
                    <a:buFontTx/>
                    <a:buNone/>
                  </a:pPr>
                  <a:endParaRPr lang="es-MX" altLang="en-US" sz="2400">
                    <a:latin typeface="Times New Roman" panose="02020603050405020304" pitchFamily="18" charset="0"/>
                  </a:endParaRPr>
                </a:p>
              </p:txBody>
            </p:sp>
            <p:sp>
              <p:nvSpPr>
                <p:cNvPr id="110647" name="Rectangle 106">
                  <a:extLst>
                    <a:ext uri="{FF2B5EF4-FFF2-40B4-BE49-F238E27FC236}">
                      <a16:creationId xmlns:a16="http://schemas.microsoft.com/office/drawing/2014/main" id="{4628B962-EC3D-4E5C-AB48-96A86B735DB2}"/>
                    </a:ext>
                  </a:extLst>
                </p:cNvPr>
                <p:cNvSpPr>
                  <a:spLocks noChangeArrowheads="1"/>
                </p:cNvSpPr>
                <p:nvPr/>
              </p:nvSpPr>
              <p:spPr bwMode="auto">
                <a:xfrm>
                  <a:off x="0" y="6391"/>
                  <a:ext cx="940" cy="509"/>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10640" name="Group 107">
                <a:extLst>
                  <a:ext uri="{FF2B5EF4-FFF2-40B4-BE49-F238E27FC236}">
                    <a16:creationId xmlns:a16="http://schemas.microsoft.com/office/drawing/2014/main" id="{F514F39B-A479-4701-AC03-FD90A0BAC437}"/>
                  </a:ext>
                </a:extLst>
              </p:cNvPr>
              <p:cNvGrpSpPr>
                <a:grpSpLocks/>
              </p:cNvGrpSpPr>
              <p:nvPr/>
            </p:nvGrpSpPr>
            <p:grpSpPr bwMode="auto">
              <a:xfrm>
                <a:off x="940" y="6391"/>
                <a:ext cx="940" cy="509"/>
                <a:chOff x="940" y="6391"/>
                <a:chExt cx="940" cy="509"/>
              </a:xfrm>
            </p:grpSpPr>
            <p:sp>
              <p:nvSpPr>
                <p:cNvPr id="110644" name="Rectangle 108">
                  <a:extLst>
                    <a:ext uri="{FF2B5EF4-FFF2-40B4-BE49-F238E27FC236}">
                      <a16:creationId xmlns:a16="http://schemas.microsoft.com/office/drawing/2014/main" id="{39BF59B7-666F-48E2-9BAC-8E978BD5ABE1}"/>
                    </a:ext>
                  </a:extLst>
                </p:cNvPr>
                <p:cNvSpPr>
                  <a:spLocks noChangeArrowheads="1"/>
                </p:cNvSpPr>
                <p:nvPr/>
              </p:nvSpPr>
              <p:spPr bwMode="auto">
                <a:xfrm>
                  <a:off x="983" y="6391"/>
                  <a:ext cx="854" cy="509"/>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 pos="2800350" algn="l"/>
                    </a:tabLst>
                    <a:defRPr sz="3200">
                      <a:solidFill>
                        <a:schemeClr val="tx1"/>
                      </a:solidFill>
                      <a:latin typeface="Garamond" panose="02020404030301010803" pitchFamily="18" charset="0"/>
                    </a:defRPr>
                  </a:lvl1pPr>
                  <a:lvl2pPr marL="742950" indent="-285750">
                    <a:spcBef>
                      <a:spcPct val="20000"/>
                    </a:spcBef>
                    <a:buChar char="–"/>
                    <a:tabLst>
                      <a:tab pos="-571500" algn="l"/>
                      <a:tab pos="280035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 pos="2800350" algn="l"/>
                    </a:tabLst>
                    <a:defRPr sz="2400">
                      <a:solidFill>
                        <a:schemeClr val="tx1"/>
                      </a:solidFill>
                      <a:latin typeface="Garamond" panose="02020404030301010803" pitchFamily="18" charset="0"/>
                    </a:defRPr>
                  </a:lvl3pPr>
                  <a:lvl4pPr marL="1600200" indent="-228600">
                    <a:spcBef>
                      <a:spcPct val="20000"/>
                    </a:spcBef>
                    <a:buChar char="–"/>
                    <a:tabLst>
                      <a:tab pos="-571500" algn="l"/>
                      <a:tab pos="280035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 pos="280035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9pPr>
                </a:lstStyle>
                <a:p>
                  <a:pPr algn="just" eaLnBrk="1" hangingPunct="1">
                    <a:spcBef>
                      <a:spcPct val="0"/>
                    </a:spcBef>
                    <a:buClrTx/>
                    <a:buFontTx/>
                    <a:buNone/>
                  </a:pPr>
                  <a:r>
                    <a:rPr lang="es-MX" altLang="en-US" sz="1200" i="1">
                      <a:solidFill>
                        <a:srgbClr val="000000"/>
                      </a:solidFill>
                      <a:latin typeface="Book Antiqua" panose="02040602050305030304" pitchFamily="18" charset="0"/>
                      <a:cs typeface="Times New Roman" panose="02020603050405020304" pitchFamily="18" charset="0"/>
                    </a:rPr>
                    <a:t> </a:t>
                  </a:r>
                </a:p>
                <a:p>
                  <a:pPr algn="just">
                    <a:spcBef>
                      <a:spcPct val="0"/>
                    </a:spcBef>
                    <a:buClrTx/>
                    <a:buFontTx/>
                    <a:buNone/>
                  </a:pPr>
                  <a:endParaRPr lang="es-MX" altLang="en-US" sz="2400">
                    <a:latin typeface="Times New Roman" panose="02020603050405020304" pitchFamily="18" charset="0"/>
                  </a:endParaRPr>
                </a:p>
              </p:txBody>
            </p:sp>
            <p:sp>
              <p:nvSpPr>
                <p:cNvPr id="110645" name="Rectangle 109">
                  <a:extLst>
                    <a:ext uri="{FF2B5EF4-FFF2-40B4-BE49-F238E27FC236}">
                      <a16:creationId xmlns:a16="http://schemas.microsoft.com/office/drawing/2014/main" id="{3B0806F0-138D-4F1C-A848-C7B10C8CAF95}"/>
                    </a:ext>
                  </a:extLst>
                </p:cNvPr>
                <p:cNvSpPr>
                  <a:spLocks noChangeArrowheads="1"/>
                </p:cNvSpPr>
                <p:nvPr/>
              </p:nvSpPr>
              <p:spPr bwMode="auto">
                <a:xfrm>
                  <a:off x="940" y="6391"/>
                  <a:ext cx="940" cy="509"/>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10641" name="Group 110">
                <a:extLst>
                  <a:ext uri="{FF2B5EF4-FFF2-40B4-BE49-F238E27FC236}">
                    <a16:creationId xmlns:a16="http://schemas.microsoft.com/office/drawing/2014/main" id="{5155132C-C138-4A5B-A049-44A0837ACF34}"/>
                  </a:ext>
                </a:extLst>
              </p:cNvPr>
              <p:cNvGrpSpPr>
                <a:grpSpLocks/>
              </p:cNvGrpSpPr>
              <p:nvPr/>
            </p:nvGrpSpPr>
            <p:grpSpPr bwMode="auto">
              <a:xfrm>
                <a:off x="1880" y="6391"/>
                <a:ext cx="940" cy="509"/>
                <a:chOff x="1880" y="6391"/>
                <a:chExt cx="940" cy="509"/>
              </a:xfrm>
            </p:grpSpPr>
            <p:sp>
              <p:nvSpPr>
                <p:cNvPr id="110642" name="Rectangle 111">
                  <a:extLst>
                    <a:ext uri="{FF2B5EF4-FFF2-40B4-BE49-F238E27FC236}">
                      <a16:creationId xmlns:a16="http://schemas.microsoft.com/office/drawing/2014/main" id="{828C6036-2B96-4201-BB1F-110D29058FBC}"/>
                    </a:ext>
                  </a:extLst>
                </p:cNvPr>
                <p:cNvSpPr>
                  <a:spLocks noChangeArrowheads="1"/>
                </p:cNvSpPr>
                <p:nvPr/>
              </p:nvSpPr>
              <p:spPr bwMode="auto">
                <a:xfrm>
                  <a:off x="1923" y="6391"/>
                  <a:ext cx="854" cy="509"/>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tabLst>
                      <a:tab pos="-571500" algn="l"/>
                      <a:tab pos="2800350" algn="l"/>
                    </a:tabLst>
                    <a:defRPr sz="3200">
                      <a:solidFill>
                        <a:schemeClr val="tx1"/>
                      </a:solidFill>
                      <a:latin typeface="Garamond" panose="02020404030301010803" pitchFamily="18" charset="0"/>
                    </a:defRPr>
                  </a:lvl1pPr>
                  <a:lvl2pPr marL="742950" indent="-285750">
                    <a:spcBef>
                      <a:spcPct val="20000"/>
                    </a:spcBef>
                    <a:buChar char="–"/>
                    <a:tabLst>
                      <a:tab pos="-571500" algn="l"/>
                      <a:tab pos="280035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 pos="2800350" algn="l"/>
                    </a:tabLst>
                    <a:defRPr sz="2400">
                      <a:solidFill>
                        <a:schemeClr val="tx1"/>
                      </a:solidFill>
                      <a:latin typeface="Garamond" panose="02020404030301010803" pitchFamily="18" charset="0"/>
                    </a:defRPr>
                  </a:lvl3pPr>
                  <a:lvl4pPr marL="1600200" indent="-228600">
                    <a:spcBef>
                      <a:spcPct val="20000"/>
                    </a:spcBef>
                    <a:buChar char="–"/>
                    <a:tabLst>
                      <a:tab pos="-571500" algn="l"/>
                      <a:tab pos="280035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 pos="280035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9pPr>
                </a:lstStyle>
                <a:p>
                  <a:pPr algn="just" eaLnBrk="1" hangingPunct="1">
                    <a:spcBef>
                      <a:spcPct val="0"/>
                    </a:spcBef>
                    <a:buClrTx/>
                    <a:buFontTx/>
                    <a:buNone/>
                  </a:pPr>
                  <a:r>
                    <a:rPr lang="es-MX" altLang="en-US" sz="1200" i="1">
                      <a:solidFill>
                        <a:srgbClr val="000000"/>
                      </a:solidFill>
                      <a:latin typeface="Book Antiqua" panose="02040602050305030304" pitchFamily="18" charset="0"/>
                      <a:cs typeface="Times New Roman" panose="02020603050405020304" pitchFamily="18" charset="0"/>
                    </a:rPr>
                    <a:t> </a:t>
                  </a:r>
                </a:p>
                <a:p>
                  <a:pPr algn="just">
                    <a:spcBef>
                      <a:spcPct val="0"/>
                    </a:spcBef>
                    <a:buClrTx/>
                    <a:buFontTx/>
                    <a:buNone/>
                  </a:pPr>
                  <a:endParaRPr lang="es-MX" altLang="en-US" sz="2400">
                    <a:latin typeface="Times New Roman" panose="02020603050405020304" pitchFamily="18" charset="0"/>
                  </a:endParaRPr>
                </a:p>
              </p:txBody>
            </p:sp>
            <p:sp>
              <p:nvSpPr>
                <p:cNvPr id="110643" name="Rectangle 112">
                  <a:extLst>
                    <a:ext uri="{FF2B5EF4-FFF2-40B4-BE49-F238E27FC236}">
                      <a16:creationId xmlns:a16="http://schemas.microsoft.com/office/drawing/2014/main" id="{A096145B-CD31-497F-9778-8AE10B087921}"/>
                    </a:ext>
                  </a:extLst>
                </p:cNvPr>
                <p:cNvSpPr>
                  <a:spLocks noChangeArrowheads="1"/>
                </p:cNvSpPr>
                <p:nvPr/>
              </p:nvSpPr>
              <p:spPr bwMode="auto">
                <a:xfrm>
                  <a:off x="1880" y="6391"/>
                  <a:ext cx="940" cy="509"/>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sp>
          <p:nvSpPr>
            <p:cNvPr id="110605" name="Rectangle 113">
              <a:extLst>
                <a:ext uri="{FF2B5EF4-FFF2-40B4-BE49-F238E27FC236}">
                  <a16:creationId xmlns:a16="http://schemas.microsoft.com/office/drawing/2014/main" id="{A790FB3C-66C1-458F-91E3-DAAD82AF7CCC}"/>
                </a:ext>
              </a:extLst>
            </p:cNvPr>
            <p:cNvSpPr>
              <a:spLocks noChangeArrowheads="1"/>
            </p:cNvSpPr>
            <p:nvPr/>
          </p:nvSpPr>
          <p:spPr bwMode="auto">
            <a:xfrm>
              <a:off x="-3" y="525"/>
              <a:ext cx="2826" cy="6378"/>
            </a:xfrm>
            <a:prstGeom prst="rect">
              <a:avLst/>
            </a:prstGeom>
            <a:noFill/>
            <a:ln w="9525">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sp>
        <p:nvSpPr>
          <p:cNvPr id="110596" name="Rectangle 114">
            <a:extLst>
              <a:ext uri="{FF2B5EF4-FFF2-40B4-BE49-F238E27FC236}">
                <a16:creationId xmlns:a16="http://schemas.microsoft.com/office/drawing/2014/main" id="{0638D66C-81A8-4977-85D8-C11D1876852D}"/>
              </a:ext>
            </a:extLst>
          </p:cNvPr>
          <p:cNvSpPr>
            <a:spLocks noChangeArrowheads="1"/>
          </p:cNvSpPr>
          <p:nvPr/>
        </p:nvSpPr>
        <p:spPr bwMode="auto">
          <a:xfrm>
            <a:off x="1527175" y="8596313"/>
            <a:ext cx="9144000" cy="6254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spcBef>
                <a:spcPct val="20000"/>
              </a:spcBef>
              <a:buClr>
                <a:schemeClr val="hlink"/>
              </a:buClr>
              <a:buChar char="•"/>
              <a:tabLst>
                <a:tab pos="-571500" algn="l"/>
                <a:tab pos="2800350" algn="l"/>
              </a:tabLst>
              <a:defRPr sz="3200">
                <a:solidFill>
                  <a:schemeClr val="tx1"/>
                </a:solidFill>
                <a:latin typeface="Garamond" panose="02020404030301010803" pitchFamily="18" charset="0"/>
              </a:defRPr>
            </a:lvl1pPr>
            <a:lvl2pPr marL="742950" indent="-285750">
              <a:spcBef>
                <a:spcPct val="20000"/>
              </a:spcBef>
              <a:buChar char="–"/>
              <a:tabLst>
                <a:tab pos="-571500" algn="l"/>
                <a:tab pos="2800350" algn="l"/>
              </a:tabLst>
              <a:defRPr sz="2800">
                <a:solidFill>
                  <a:schemeClr val="tx1"/>
                </a:solidFill>
                <a:latin typeface="Garamond" panose="02020404030301010803" pitchFamily="18" charset="0"/>
              </a:defRPr>
            </a:lvl2pPr>
            <a:lvl3pPr marL="1143000" indent="-228600">
              <a:spcBef>
                <a:spcPct val="20000"/>
              </a:spcBef>
              <a:buClr>
                <a:schemeClr val="tx2"/>
              </a:buClr>
              <a:buChar char="•"/>
              <a:tabLst>
                <a:tab pos="-571500" algn="l"/>
                <a:tab pos="2800350" algn="l"/>
              </a:tabLst>
              <a:defRPr sz="2400">
                <a:solidFill>
                  <a:schemeClr val="tx1"/>
                </a:solidFill>
                <a:latin typeface="Garamond" panose="02020404030301010803" pitchFamily="18" charset="0"/>
              </a:defRPr>
            </a:lvl3pPr>
            <a:lvl4pPr marL="1600200" indent="-228600">
              <a:spcBef>
                <a:spcPct val="20000"/>
              </a:spcBef>
              <a:buChar char="–"/>
              <a:tabLst>
                <a:tab pos="-571500" algn="l"/>
                <a:tab pos="2800350" algn="l"/>
              </a:tabLst>
              <a:defRPr sz="2000">
                <a:solidFill>
                  <a:schemeClr val="tx1"/>
                </a:solidFill>
                <a:latin typeface="Garamond" panose="02020404030301010803" pitchFamily="18" charset="0"/>
              </a:defRPr>
            </a:lvl4pPr>
            <a:lvl5pPr marL="2057400" indent="-228600">
              <a:spcBef>
                <a:spcPct val="20000"/>
              </a:spcBef>
              <a:buClr>
                <a:schemeClr val="folHlink"/>
              </a:buClr>
              <a:buChar char="•"/>
              <a:tabLst>
                <a:tab pos="-571500" algn="l"/>
                <a:tab pos="2800350" algn="l"/>
              </a:tabLst>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tabLst>
                <a:tab pos="-571500" algn="l"/>
                <a:tab pos="2800350" algn="l"/>
              </a:tabLst>
              <a:defRPr sz="2000">
                <a:solidFill>
                  <a:schemeClr val="tx1"/>
                </a:solidFill>
                <a:latin typeface="Garamond" panose="02020404030301010803" pitchFamily="18" charset="0"/>
              </a:defRPr>
            </a:lvl9pPr>
          </a:lstStyle>
          <a:p>
            <a:pPr algn="just" eaLnBrk="1" hangingPunct="1">
              <a:spcBef>
                <a:spcPct val="0"/>
              </a:spcBef>
              <a:buClrTx/>
              <a:buFontTx/>
              <a:buNone/>
            </a:pPr>
            <a:r>
              <a:rPr lang="es-MX" altLang="en-US" sz="1100">
                <a:solidFill>
                  <a:srgbClr val="000000"/>
                </a:solidFill>
                <a:latin typeface="Book Antiqua" panose="02040602050305030304" pitchFamily="18" charset="0"/>
                <a:cs typeface="Times New Roman" panose="02020603050405020304" pitchFamily="18" charset="0"/>
              </a:rPr>
              <a:t> </a:t>
            </a:r>
            <a:endParaRPr lang="es-MX" altLang="en-US" sz="1200" i="1">
              <a:solidFill>
                <a:srgbClr val="000000"/>
              </a:solidFill>
              <a:latin typeface="Book Antiqua" panose="02040602050305030304" pitchFamily="18" charset="0"/>
              <a:cs typeface="Times New Roman" panose="02020603050405020304" pitchFamily="18" charset="0"/>
            </a:endParaRPr>
          </a:p>
          <a:p>
            <a:pPr>
              <a:spcBef>
                <a:spcPct val="0"/>
              </a:spcBef>
              <a:buClrTx/>
              <a:buFontTx/>
              <a:buNone/>
            </a:pPr>
            <a:endParaRPr lang="es-MX" altLang="en-US" sz="2400">
              <a:latin typeface="Times New Roman" panose="02020603050405020304" pitchFamily="18" charset="0"/>
            </a:endParaRPr>
          </a:p>
        </p:txBody>
      </p:sp>
      <p:sp>
        <p:nvSpPr>
          <p:cNvPr id="110597" name="Text Box 115">
            <a:extLst>
              <a:ext uri="{FF2B5EF4-FFF2-40B4-BE49-F238E27FC236}">
                <a16:creationId xmlns:a16="http://schemas.microsoft.com/office/drawing/2014/main" id="{6F91625C-1FAC-4ACA-986E-CB0E5BFA4458}"/>
              </a:ext>
            </a:extLst>
          </p:cNvPr>
          <p:cNvSpPr txBox="1">
            <a:spLocks noChangeArrowheads="1"/>
          </p:cNvSpPr>
          <p:nvPr/>
        </p:nvSpPr>
        <p:spPr bwMode="auto">
          <a:xfrm>
            <a:off x="7848600" y="1981200"/>
            <a:ext cx="2057400" cy="3048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eaLnBrk="1" hangingPunct="1">
              <a:spcBef>
                <a:spcPct val="50000"/>
              </a:spcBef>
              <a:buClrTx/>
              <a:buFontTx/>
              <a:buNone/>
            </a:pPr>
            <a:r>
              <a:rPr lang="en-US" altLang="en-US" sz="1400" b="1">
                <a:solidFill>
                  <a:srgbClr val="FFFF66"/>
                </a:solidFill>
                <a:latin typeface="Times New Roman" panose="02020603050405020304" pitchFamily="18" charset="0"/>
              </a:rPr>
              <a:t>Hebrews 9:14</a:t>
            </a:r>
          </a:p>
        </p:txBody>
      </p:sp>
      <p:sp>
        <p:nvSpPr>
          <p:cNvPr id="110598" name="Text Box 116">
            <a:extLst>
              <a:ext uri="{FF2B5EF4-FFF2-40B4-BE49-F238E27FC236}">
                <a16:creationId xmlns:a16="http://schemas.microsoft.com/office/drawing/2014/main" id="{42102BB2-5857-447B-B340-2F8BEBAE3A85}"/>
              </a:ext>
            </a:extLst>
          </p:cNvPr>
          <p:cNvSpPr txBox="1">
            <a:spLocks noChangeArrowheads="1"/>
          </p:cNvSpPr>
          <p:nvPr/>
        </p:nvSpPr>
        <p:spPr bwMode="auto">
          <a:xfrm>
            <a:off x="7848600" y="2438400"/>
            <a:ext cx="2209800" cy="3048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eaLnBrk="1" hangingPunct="1">
              <a:spcBef>
                <a:spcPct val="50000"/>
              </a:spcBef>
              <a:buClrTx/>
              <a:buFontTx/>
              <a:buNone/>
            </a:pPr>
            <a:r>
              <a:rPr lang="en-US" altLang="en-US" sz="1400" b="1">
                <a:solidFill>
                  <a:srgbClr val="FFFF66"/>
                </a:solidFill>
                <a:latin typeface="Times New Roman" panose="02020603050405020304" pitchFamily="18" charset="0"/>
              </a:rPr>
              <a:t>Titus 3:5</a:t>
            </a:r>
          </a:p>
        </p:txBody>
      </p:sp>
      <p:sp>
        <p:nvSpPr>
          <p:cNvPr id="110599" name="Text Box 117">
            <a:extLst>
              <a:ext uri="{FF2B5EF4-FFF2-40B4-BE49-F238E27FC236}">
                <a16:creationId xmlns:a16="http://schemas.microsoft.com/office/drawing/2014/main" id="{3A36D2C3-E123-48BB-A9FB-99856E7AB9D7}"/>
              </a:ext>
            </a:extLst>
          </p:cNvPr>
          <p:cNvSpPr txBox="1">
            <a:spLocks noChangeArrowheads="1"/>
          </p:cNvSpPr>
          <p:nvPr/>
        </p:nvSpPr>
        <p:spPr bwMode="auto">
          <a:xfrm>
            <a:off x="7848600" y="2971800"/>
            <a:ext cx="2209800" cy="3048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eaLnBrk="1" hangingPunct="1">
              <a:spcBef>
                <a:spcPct val="50000"/>
              </a:spcBef>
              <a:buClrTx/>
              <a:buFontTx/>
              <a:buNone/>
            </a:pPr>
            <a:r>
              <a:rPr lang="en-US" altLang="en-US" sz="1400" b="1">
                <a:solidFill>
                  <a:srgbClr val="FFFF66"/>
                </a:solidFill>
                <a:latin typeface="Times New Roman" panose="02020603050405020304" pitchFamily="18" charset="0"/>
              </a:rPr>
              <a:t>John 6:48-51</a:t>
            </a:r>
          </a:p>
        </p:txBody>
      </p:sp>
      <p:sp>
        <p:nvSpPr>
          <p:cNvPr id="110600" name="Text Box 118">
            <a:extLst>
              <a:ext uri="{FF2B5EF4-FFF2-40B4-BE49-F238E27FC236}">
                <a16:creationId xmlns:a16="http://schemas.microsoft.com/office/drawing/2014/main" id="{D8EE54D9-45D9-4969-A941-3615D2EF6C87}"/>
              </a:ext>
            </a:extLst>
          </p:cNvPr>
          <p:cNvSpPr txBox="1">
            <a:spLocks noChangeArrowheads="1"/>
          </p:cNvSpPr>
          <p:nvPr/>
        </p:nvSpPr>
        <p:spPr bwMode="auto">
          <a:xfrm>
            <a:off x="7848600" y="5486400"/>
            <a:ext cx="2209800" cy="3048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eaLnBrk="1" hangingPunct="1">
              <a:spcBef>
                <a:spcPct val="50000"/>
              </a:spcBef>
              <a:buClrTx/>
              <a:buFontTx/>
              <a:buNone/>
            </a:pPr>
            <a:endParaRPr lang="en-US" altLang="en-US" sz="1400">
              <a:solidFill>
                <a:srgbClr val="FFFF66"/>
              </a:solidFill>
              <a:latin typeface="Times New Roman" panose="02020603050405020304" pitchFamily="18" charset="0"/>
            </a:endParaRPr>
          </a:p>
        </p:txBody>
      </p:sp>
      <p:sp>
        <p:nvSpPr>
          <p:cNvPr id="110601" name="Text Box 119">
            <a:extLst>
              <a:ext uri="{FF2B5EF4-FFF2-40B4-BE49-F238E27FC236}">
                <a16:creationId xmlns:a16="http://schemas.microsoft.com/office/drawing/2014/main" id="{8C4DD8E3-68D7-436F-991D-D33F5C825135}"/>
              </a:ext>
            </a:extLst>
          </p:cNvPr>
          <p:cNvSpPr txBox="1">
            <a:spLocks noChangeArrowheads="1"/>
          </p:cNvSpPr>
          <p:nvPr/>
        </p:nvSpPr>
        <p:spPr bwMode="auto">
          <a:xfrm>
            <a:off x="7772400" y="5410200"/>
            <a:ext cx="1981200" cy="3048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eaLnBrk="1" hangingPunct="1">
              <a:spcBef>
                <a:spcPct val="50000"/>
              </a:spcBef>
              <a:buClrTx/>
              <a:buFontTx/>
              <a:buNone/>
            </a:pPr>
            <a:r>
              <a:rPr lang="en-US" altLang="en-US" sz="1400" b="1">
                <a:solidFill>
                  <a:srgbClr val="FFFF66"/>
                </a:solidFill>
                <a:latin typeface="Times New Roman" panose="02020603050405020304" pitchFamily="18" charset="0"/>
              </a:rPr>
              <a:t>Psalm 132:7,8</a:t>
            </a:r>
          </a:p>
        </p:txBody>
      </p:sp>
      <p:sp>
        <p:nvSpPr>
          <p:cNvPr id="110602" name="Text Box 120">
            <a:extLst>
              <a:ext uri="{FF2B5EF4-FFF2-40B4-BE49-F238E27FC236}">
                <a16:creationId xmlns:a16="http://schemas.microsoft.com/office/drawing/2014/main" id="{2C0503EC-D88F-4BF9-815F-63D98414F37A}"/>
              </a:ext>
            </a:extLst>
          </p:cNvPr>
          <p:cNvSpPr txBox="1">
            <a:spLocks noChangeArrowheads="1"/>
          </p:cNvSpPr>
          <p:nvPr/>
        </p:nvSpPr>
        <p:spPr bwMode="auto">
          <a:xfrm>
            <a:off x="5181600" y="6400800"/>
            <a:ext cx="2057400" cy="3048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eaLnBrk="1" hangingPunct="1">
              <a:spcBef>
                <a:spcPct val="50000"/>
              </a:spcBef>
              <a:buClrTx/>
              <a:buFontTx/>
              <a:buNone/>
            </a:pPr>
            <a:r>
              <a:rPr lang="en-US" altLang="en-US" sz="1400" b="1">
                <a:solidFill>
                  <a:srgbClr val="FFFF66"/>
                </a:solidFill>
                <a:latin typeface="Times New Roman" panose="02020603050405020304" pitchFamily="18" charset="0"/>
              </a:rPr>
              <a:t>The angels in heaven</a:t>
            </a:r>
          </a:p>
        </p:txBody>
      </p:sp>
      <p:sp>
        <p:nvSpPr>
          <p:cNvPr id="110603" name="Text Box 121">
            <a:extLst>
              <a:ext uri="{FF2B5EF4-FFF2-40B4-BE49-F238E27FC236}">
                <a16:creationId xmlns:a16="http://schemas.microsoft.com/office/drawing/2014/main" id="{0936330E-8226-4048-8268-C7F69593A3E8}"/>
              </a:ext>
            </a:extLst>
          </p:cNvPr>
          <p:cNvSpPr txBox="1">
            <a:spLocks noChangeArrowheads="1"/>
          </p:cNvSpPr>
          <p:nvPr/>
        </p:nvSpPr>
        <p:spPr bwMode="auto">
          <a:xfrm>
            <a:off x="7848600" y="6400800"/>
            <a:ext cx="1905000" cy="3048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eaLnBrk="1" hangingPunct="1">
              <a:spcBef>
                <a:spcPct val="50000"/>
              </a:spcBef>
              <a:buClrTx/>
              <a:buFontTx/>
              <a:buNone/>
            </a:pPr>
            <a:r>
              <a:rPr lang="en-US" altLang="en-US" sz="1400" b="1">
                <a:solidFill>
                  <a:srgbClr val="FFFF66"/>
                </a:solidFill>
                <a:latin typeface="Times New Roman" panose="02020603050405020304" pitchFamily="18" charset="0"/>
              </a:rPr>
              <a:t>Ezekiel 10:15-22</a:t>
            </a:r>
          </a:p>
        </p:txBody>
      </p:sp>
    </p:spTree>
  </p:cSld>
  <p:clrMapOvr>
    <a:masterClrMapping/>
  </p:clrMapOvr>
</p:sld>
</file>

<file path=ppt/slides/slide6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12642" name="Picture 2" descr="Tabrnl9">
            <a:extLst>
              <a:ext uri="{FF2B5EF4-FFF2-40B4-BE49-F238E27FC236}">
                <a16:creationId xmlns:a16="http://schemas.microsoft.com/office/drawing/2014/main" id="{EB028023-707A-45F7-817D-C67AE1CE4CE6}"/>
              </a:ext>
            </a:extLst>
          </p:cNvPr>
          <p:cNvPicPr>
            <a:picLocks noGrp="1" noChangeAspect="1" noChangeArrowheads="1"/>
          </p:cNvPicPr>
          <p:nvPr>
            <p:ph/>
          </p:nvPr>
        </p:nvPicPr>
        <p:blipFill>
          <a:blip r:embed="rId3">
            <a:extLst>
              <a:ext uri="{28A0092B-C50C-407E-A947-70E740481C1C}">
                <a14:useLocalDpi xmlns:a14="http://schemas.microsoft.com/office/drawing/2010/main" val="0"/>
              </a:ext>
            </a:extLst>
          </a:blip>
          <a:srcRect/>
          <a:stretch>
            <a:fillRect/>
          </a:stretch>
        </p:blipFill>
        <p:spPr>
          <a:xfrm>
            <a:off x="2819400" y="1295401"/>
            <a:ext cx="6629400" cy="5154613"/>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pic>
      <p:sp>
        <p:nvSpPr>
          <p:cNvPr id="112643" name="Text Box 3">
            <a:extLst>
              <a:ext uri="{FF2B5EF4-FFF2-40B4-BE49-F238E27FC236}">
                <a16:creationId xmlns:a16="http://schemas.microsoft.com/office/drawing/2014/main" id="{CBB18DB4-4CEA-4E28-AF33-5FA858246413}"/>
              </a:ext>
            </a:extLst>
          </p:cNvPr>
          <p:cNvSpPr txBox="1">
            <a:spLocks noChangeArrowheads="1"/>
          </p:cNvSpPr>
          <p:nvPr/>
        </p:nvSpPr>
        <p:spPr bwMode="auto">
          <a:xfrm>
            <a:off x="3429000" y="381001"/>
            <a:ext cx="5715000" cy="5191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eaLnBrk="1" hangingPunct="1">
              <a:spcBef>
                <a:spcPct val="50000"/>
              </a:spcBef>
              <a:buClrTx/>
              <a:buFontTx/>
              <a:buNone/>
            </a:pPr>
            <a:r>
              <a:rPr lang="en-US" altLang="en-US" sz="2800">
                <a:solidFill>
                  <a:srgbClr val="FFFF66"/>
                </a:solidFill>
                <a:latin typeface="Times New Roman" panose="02020603050405020304" pitchFamily="18" charset="0"/>
              </a:rPr>
              <a:t>Model of The Jewish Tabernacle</a:t>
            </a:r>
          </a:p>
        </p:txBody>
      </p:sp>
    </p:spTree>
  </p:cSld>
  <p:clrMapOvr>
    <a:masterClrMapping/>
  </p:clrMapOvr>
</p:sld>
</file>

<file path=ppt/slides/slide6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1682" name="Rectangle 2">
            <a:extLst>
              <a:ext uri="{FF2B5EF4-FFF2-40B4-BE49-F238E27FC236}">
                <a16:creationId xmlns:a16="http://schemas.microsoft.com/office/drawing/2014/main" id="{D9FD49BC-2601-416A-B875-5107C5923AB2}"/>
              </a:ext>
            </a:extLst>
          </p:cNvPr>
          <p:cNvSpPr>
            <a:spLocks noGrp="1" noChangeArrowheads="1"/>
          </p:cNvSpPr>
          <p:nvPr>
            <p:ph type="title"/>
          </p:nvPr>
        </p:nvSpPr>
        <p:spPr/>
        <p:txBody>
          <a:bodyPr/>
          <a:lstStyle/>
          <a:p>
            <a:pPr eaLnBrk="1" hangingPunct="1">
              <a:defRPr/>
            </a:pPr>
            <a:r>
              <a:rPr lang="en-US" sz="3600" dirty="0"/>
              <a:t>Hebrews 9:1-11</a:t>
            </a:r>
          </a:p>
        </p:txBody>
      </p:sp>
      <p:sp>
        <p:nvSpPr>
          <p:cNvPr id="71683" name="Rectangle 3">
            <a:extLst>
              <a:ext uri="{FF2B5EF4-FFF2-40B4-BE49-F238E27FC236}">
                <a16:creationId xmlns:a16="http://schemas.microsoft.com/office/drawing/2014/main" id="{D9154A58-295A-4252-B2B5-8519458B9E56}"/>
              </a:ext>
            </a:extLst>
          </p:cNvPr>
          <p:cNvSpPr>
            <a:spLocks noGrp="1" noChangeArrowheads="1"/>
          </p:cNvSpPr>
          <p:nvPr>
            <p:ph type="body" idx="1"/>
          </p:nvPr>
        </p:nvSpPr>
        <p:spPr/>
        <p:txBody>
          <a:bodyPr/>
          <a:lstStyle/>
          <a:p>
            <a:pPr marL="0" indent="0" eaLnBrk="1" hangingPunct="1">
              <a:buNone/>
              <a:defRPr/>
            </a:pPr>
            <a:r>
              <a:rPr lang="en-US" sz="2800" b="1" dirty="0"/>
              <a:t>Hebrews 9:7  Only sins committed in ignorance were covered.</a:t>
            </a:r>
          </a:p>
          <a:p>
            <a:pPr marL="0" indent="0" eaLnBrk="1" hangingPunct="1">
              <a:buNone/>
              <a:defRPr/>
            </a:pPr>
            <a:endParaRPr lang="en-US" sz="1600" b="1" dirty="0"/>
          </a:p>
          <a:p>
            <a:pPr marL="0" indent="0" eaLnBrk="1" hangingPunct="1">
              <a:buNone/>
              <a:defRPr/>
            </a:pPr>
            <a:r>
              <a:rPr lang="en-US" sz="2800" b="1" dirty="0"/>
              <a:t>Hebrews 9:9-10  A mere illustration </a:t>
            </a:r>
            <a:r>
              <a:rPr lang="en-US" sz="2800" b="1" i="1" dirty="0" err="1"/>
              <a:t>parabole</a:t>
            </a:r>
            <a:endParaRPr lang="en-US" sz="2800" b="1" i="1" dirty="0"/>
          </a:p>
          <a:p>
            <a:pPr marL="0" indent="0" eaLnBrk="1" hangingPunct="1">
              <a:buNone/>
              <a:defRPr/>
            </a:pPr>
            <a:endParaRPr lang="en-US" sz="1400" b="1" dirty="0"/>
          </a:p>
          <a:p>
            <a:pPr marL="0" indent="0" eaLnBrk="1" hangingPunct="1">
              <a:buNone/>
              <a:defRPr/>
            </a:pPr>
            <a:r>
              <a:rPr lang="en-US" sz="2800" b="1" dirty="0"/>
              <a:t>Hebrews 9:10  Only ceremonial cleanness resulted. “a matter of food and drink and various ceremonial washings—external regulations.</a:t>
            </a:r>
          </a:p>
          <a:p>
            <a:pPr marL="0" indent="0" eaLnBrk="1" hangingPunct="1">
              <a:buNone/>
              <a:defRPr/>
            </a:pPr>
            <a:endParaRPr lang="en-US" sz="1400" b="1" dirty="0"/>
          </a:p>
          <a:p>
            <a:pPr marL="0" indent="0" eaLnBrk="1" hangingPunct="1">
              <a:buNone/>
              <a:defRPr/>
            </a:pPr>
            <a:r>
              <a:rPr lang="en-US" sz="2800" b="1" dirty="0"/>
              <a:t>Heb 9:11   but….    I love those buts</a:t>
            </a:r>
          </a:p>
        </p:txBody>
      </p:sp>
    </p:spTree>
  </p:cSld>
  <p:clrMapOvr>
    <a:masterClrMapping/>
  </p:clrMapOvr>
</p:sld>
</file>

<file path=ppt/slides/slide6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573727F-7BA0-40FA-97F9-5D01C00FDEAA}"/>
              </a:ext>
            </a:extLst>
          </p:cNvPr>
          <p:cNvSpPr>
            <a:spLocks noGrp="1"/>
          </p:cNvSpPr>
          <p:nvPr>
            <p:ph type="title"/>
          </p:nvPr>
        </p:nvSpPr>
        <p:spPr/>
        <p:txBody>
          <a:bodyPr/>
          <a:lstStyle/>
          <a:p>
            <a:pPr>
              <a:defRPr/>
            </a:pPr>
            <a:r>
              <a:rPr lang="en-US" sz="3600" dirty="0"/>
              <a:t>Heb 9:12-10:18 Greater Sacrifices</a:t>
            </a:r>
          </a:p>
        </p:txBody>
      </p:sp>
      <p:sp>
        <p:nvSpPr>
          <p:cNvPr id="3" name="Content Placeholder 2">
            <a:extLst>
              <a:ext uri="{FF2B5EF4-FFF2-40B4-BE49-F238E27FC236}">
                <a16:creationId xmlns:a16="http://schemas.microsoft.com/office/drawing/2014/main" id="{695815AE-2ACB-4472-9951-B2778845E81A}"/>
              </a:ext>
            </a:extLst>
          </p:cNvPr>
          <p:cNvSpPr>
            <a:spLocks noGrp="1"/>
          </p:cNvSpPr>
          <p:nvPr>
            <p:ph idx="1"/>
          </p:nvPr>
        </p:nvSpPr>
        <p:spPr>
          <a:xfrm>
            <a:off x="1981200" y="1371600"/>
            <a:ext cx="8229600" cy="2971800"/>
          </a:xfrm>
        </p:spPr>
        <p:txBody>
          <a:bodyPr/>
          <a:lstStyle/>
          <a:p>
            <a:pPr marL="0" indent="0">
              <a:buNone/>
              <a:defRPr/>
            </a:pPr>
            <a:r>
              <a:rPr lang="en-US" sz="2800" b="1" dirty="0"/>
              <a:t>Heb 9:12-14  The blood of bulls and goats and the ashes of a red heifer only made the Jews outwardly clean.   They were shadows, prefigures</a:t>
            </a:r>
          </a:p>
          <a:p>
            <a:pPr marL="0" indent="0">
              <a:buNone/>
              <a:defRPr/>
            </a:pPr>
            <a:endParaRPr lang="en-US" sz="800" b="1" dirty="0"/>
          </a:p>
          <a:p>
            <a:pPr marL="0" indent="0">
              <a:buNone/>
              <a:defRPr/>
            </a:pPr>
            <a:r>
              <a:rPr lang="en-US" sz="2800" b="1" dirty="0"/>
              <a:t>Bulls and Goats:  </a:t>
            </a:r>
            <a:r>
              <a:rPr lang="en-US" sz="2800" b="1" dirty="0" err="1"/>
              <a:t>yom</a:t>
            </a:r>
            <a:r>
              <a:rPr lang="en-US" sz="2800" b="1" dirty="0"/>
              <a:t> </a:t>
            </a:r>
            <a:r>
              <a:rPr lang="en-US" sz="2800" b="1" dirty="0" err="1"/>
              <a:t>kippur</a:t>
            </a:r>
            <a:endParaRPr lang="en-US" sz="2800" b="1" dirty="0"/>
          </a:p>
          <a:p>
            <a:pPr marL="0" indent="0">
              <a:buNone/>
              <a:defRPr/>
            </a:pPr>
            <a:endParaRPr lang="en-US" sz="800" b="1" dirty="0"/>
          </a:p>
          <a:p>
            <a:pPr marL="0" indent="0">
              <a:buNone/>
              <a:defRPr/>
            </a:pPr>
            <a:r>
              <a:rPr lang="en-US" sz="2800" b="1" dirty="0"/>
              <a:t>Ashes of a heifer:  Red Heifer sacrifice (Numbers 19)</a:t>
            </a:r>
          </a:p>
        </p:txBody>
      </p:sp>
      <p:pic>
        <p:nvPicPr>
          <p:cNvPr id="116740" name="Picture 2" descr="Image result for red heifer sacrifice">
            <a:extLst>
              <a:ext uri="{FF2B5EF4-FFF2-40B4-BE49-F238E27FC236}">
                <a16:creationId xmlns:a16="http://schemas.microsoft.com/office/drawing/2014/main" id="{16801CD6-36C6-4DE4-A987-D7149412E3D2}"/>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3962400" y="4186239"/>
            <a:ext cx="3733800" cy="2555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6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7762" name="Rectangle 2">
            <a:extLst>
              <a:ext uri="{FF2B5EF4-FFF2-40B4-BE49-F238E27FC236}">
                <a16:creationId xmlns:a16="http://schemas.microsoft.com/office/drawing/2014/main" id="{76C3A9FA-60B9-4158-B7FF-F7DE63AB57C6}"/>
              </a:ext>
            </a:extLst>
          </p:cNvPr>
          <p:cNvSpPr>
            <a:spLocks noChangeArrowheads="1"/>
          </p:cNvSpPr>
          <p:nvPr/>
        </p:nvSpPr>
        <p:spPr bwMode="auto">
          <a:xfrm>
            <a:off x="2362200" y="0"/>
            <a:ext cx="75438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eaLnBrk="1" hangingPunct="1">
              <a:spcBef>
                <a:spcPct val="0"/>
              </a:spcBef>
              <a:buClrTx/>
              <a:buFontTx/>
              <a:buNone/>
            </a:pPr>
            <a:r>
              <a:rPr lang="es-MX" altLang="en-US" sz="2400" b="1">
                <a:solidFill>
                  <a:srgbClr val="FFFF00"/>
                </a:solidFill>
                <a:latin typeface="Times New Roman" panose="02020603050405020304" pitchFamily="18" charset="0"/>
                <a:cs typeface="Times New Roman" panose="02020603050405020304" pitchFamily="18" charset="0"/>
              </a:rPr>
              <a:t>Sacrificial Type and Antitype</a:t>
            </a:r>
            <a:endParaRPr lang="es-MX" altLang="en-US" sz="2400">
              <a:latin typeface="Times New Roman" panose="02020603050405020304" pitchFamily="18" charset="0"/>
            </a:endParaRPr>
          </a:p>
        </p:txBody>
      </p:sp>
      <p:grpSp>
        <p:nvGrpSpPr>
          <p:cNvPr id="117763" name="Group 3">
            <a:extLst>
              <a:ext uri="{FF2B5EF4-FFF2-40B4-BE49-F238E27FC236}">
                <a16:creationId xmlns:a16="http://schemas.microsoft.com/office/drawing/2014/main" id="{A586E71F-FAD2-4B6E-B73E-80AACEB48D58}"/>
              </a:ext>
            </a:extLst>
          </p:cNvPr>
          <p:cNvGrpSpPr>
            <a:grpSpLocks/>
          </p:cNvGrpSpPr>
          <p:nvPr/>
        </p:nvGrpSpPr>
        <p:grpSpPr bwMode="auto">
          <a:xfrm>
            <a:off x="2286000" y="914400"/>
            <a:ext cx="7848600" cy="5410200"/>
            <a:chOff x="-3" y="534"/>
            <a:chExt cx="3122" cy="4322"/>
          </a:xfrm>
        </p:grpSpPr>
        <p:grpSp>
          <p:nvGrpSpPr>
            <p:cNvPr id="117765" name="Group 4">
              <a:extLst>
                <a:ext uri="{FF2B5EF4-FFF2-40B4-BE49-F238E27FC236}">
                  <a16:creationId xmlns:a16="http://schemas.microsoft.com/office/drawing/2014/main" id="{8D92ED0F-B65D-42B3-AEE5-394BD68C7ED4}"/>
                </a:ext>
              </a:extLst>
            </p:cNvPr>
            <p:cNvGrpSpPr>
              <a:grpSpLocks/>
            </p:cNvGrpSpPr>
            <p:nvPr/>
          </p:nvGrpSpPr>
          <p:grpSpPr bwMode="auto">
            <a:xfrm>
              <a:off x="0" y="537"/>
              <a:ext cx="3116" cy="4316"/>
              <a:chOff x="0" y="537"/>
              <a:chExt cx="3116" cy="4316"/>
            </a:xfrm>
          </p:grpSpPr>
          <p:grpSp>
            <p:nvGrpSpPr>
              <p:cNvPr id="117767" name="Group 5">
                <a:extLst>
                  <a:ext uri="{FF2B5EF4-FFF2-40B4-BE49-F238E27FC236}">
                    <a16:creationId xmlns:a16="http://schemas.microsoft.com/office/drawing/2014/main" id="{FAEBA2A6-56ED-4101-8CB5-D37FDF5BAA45}"/>
                  </a:ext>
                </a:extLst>
              </p:cNvPr>
              <p:cNvGrpSpPr>
                <a:grpSpLocks/>
              </p:cNvGrpSpPr>
              <p:nvPr/>
            </p:nvGrpSpPr>
            <p:grpSpPr bwMode="auto">
              <a:xfrm>
                <a:off x="0" y="537"/>
                <a:ext cx="590" cy="518"/>
                <a:chOff x="0" y="537"/>
                <a:chExt cx="590" cy="518"/>
              </a:xfrm>
            </p:grpSpPr>
            <p:sp>
              <p:nvSpPr>
                <p:cNvPr id="117837" name="Rectangle 6">
                  <a:extLst>
                    <a:ext uri="{FF2B5EF4-FFF2-40B4-BE49-F238E27FC236}">
                      <a16:creationId xmlns:a16="http://schemas.microsoft.com/office/drawing/2014/main" id="{20133666-8BE7-4702-99F6-EFB617D6B108}"/>
                    </a:ext>
                  </a:extLst>
                </p:cNvPr>
                <p:cNvSpPr>
                  <a:spLocks noChangeArrowheads="1"/>
                </p:cNvSpPr>
                <p:nvPr/>
              </p:nvSpPr>
              <p:spPr bwMode="auto">
                <a:xfrm>
                  <a:off x="43" y="537"/>
                  <a:ext cx="504" cy="51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eaLnBrk="1" hangingPunct="1">
                    <a:spcBef>
                      <a:spcPct val="0"/>
                    </a:spcBef>
                    <a:buClrTx/>
                    <a:buFontTx/>
                    <a:buNone/>
                  </a:pPr>
                  <a:r>
                    <a:rPr lang="es-MX" altLang="en-US" sz="1200">
                      <a:solidFill>
                        <a:srgbClr val="FFFF00"/>
                      </a:solidFill>
                      <a:latin typeface="Times New Roman" panose="02020603050405020304" pitchFamily="18" charset="0"/>
                      <a:cs typeface="Times New Roman" panose="02020603050405020304" pitchFamily="18" charset="0"/>
                    </a:rPr>
                    <a:t> </a:t>
                  </a:r>
                  <a:endParaRPr lang="es-MX" altLang="en-US" sz="1200">
                    <a:latin typeface="Times New Roman" panose="02020603050405020304" pitchFamily="18" charset="0"/>
                    <a:cs typeface="Times New Roman" panose="02020603050405020304" pitchFamily="18" charset="0"/>
                  </a:endParaRPr>
                </a:p>
                <a:p>
                  <a:pPr>
                    <a:spcBef>
                      <a:spcPct val="0"/>
                    </a:spcBef>
                    <a:buClrTx/>
                    <a:buFontTx/>
                    <a:buNone/>
                  </a:pPr>
                  <a:r>
                    <a:rPr lang="es-MX" altLang="en-US" sz="1200">
                      <a:latin typeface="Times New Roman" panose="02020603050405020304" pitchFamily="18" charset="0"/>
                      <a:cs typeface="Times New Roman" panose="02020603050405020304" pitchFamily="18" charset="0"/>
                    </a:rPr>
                    <a:t> </a:t>
                  </a:r>
                </a:p>
                <a:p>
                  <a:pPr>
                    <a:spcBef>
                      <a:spcPct val="0"/>
                    </a:spcBef>
                    <a:buClrTx/>
                    <a:buFontTx/>
                    <a:buNone/>
                  </a:pPr>
                  <a:endParaRPr lang="es-MX" altLang="en-US" sz="2400">
                    <a:latin typeface="Times New Roman" panose="02020603050405020304" pitchFamily="18" charset="0"/>
                  </a:endParaRPr>
                </a:p>
              </p:txBody>
            </p:sp>
            <p:sp>
              <p:nvSpPr>
                <p:cNvPr id="117838" name="Rectangle 7">
                  <a:extLst>
                    <a:ext uri="{FF2B5EF4-FFF2-40B4-BE49-F238E27FC236}">
                      <a16:creationId xmlns:a16="http://schemas.microsoft.com/office/drawing/2014/main" id="{ACE15AF0-6970-4DE4-9A9C-EA7E2A8ADF4B}"/>
                    </a:ext>
                  </a:extLst>
                </p:cNvPr>
                <p:cNvSpPr>
                  <a:spLocks noChangeArrowheads="1"/>
                </p:cNvSpPr>
                <p:nvPr/>
              </p:nvSpPr>
              <p:spPr bwMode="auto">
                <a:xfrm>
                  <a:off x="0" y="537"/>
                  <a:ext cx="590" cy="518"/>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17768" name="Group 8">
                <a:extLst>
                  <a:ext uri="{FF2B5EF4-FFF2-40B4-BE49-F238E27FC236}">
                    <a16:creationId xmlns:a16="http://schemas.microsoft.com/office/drawing/2014/main" id="{A98C6358-9A00-4C0E-94E3-A2A61883D20C}"/>
                  </a:ext>
                </a:extLst>
              </p:cNvPr>
              <p:cNvGrpSpPr>
                <a:grpSpLocks/>
              </p:cNvGrpSpPr>
              <p:nvPr/>
            </p:nvGrpSpPr>
            <p:grpSpPr bwMode="auto">
              <a:xfrm>
                <a:off x="590" y="537"/>
                <a:ext cx="806" cy="518"/>
                <a:chOff x="590" y="537"/>
                <a:chExt cx="806" cy="518"/>
              </a:xfrm>
            </p:grpSpPr>
            <p:sp>
              <p:nvSpPr>
                <p:cNvPr id="117835" name="Rectangle 9">
                  <a:extLst>
                    <a:ext uri="{FF2B5EF4-FFF2-40B4-BE49-F238E27FC236}">
                      <a16:creationId xmlns:a16="http://schemas.microsoft.com/office/drawing/2014/main" id="{961D3355-C627-41FD-8E77-2194A2D66FF3}"/>
                    </a:ext>
                  </a:extLst>
                </p:cNvPr>
                <p:cNvSpPr>
                  <a:spLocks noChangeArrowheads="1"/>
                </p:cNvSpPr>
                <p:nvPr/>
              </p:nvSpPr>
              <p:spPr bwMode="auto">
                <a:xfrm>
                  <a:off x="633" y="537"/>
                  <a:ext cx="720" cy="51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eaLnBrk="1" hangingPunct="1">
                    <a:spcBef>
                      <a:spcPct val="0"/>
                    </a:spcBef>
                    <a:buClrTx/>
                    <a:buFontTx/>
                    <a:buNone/>
                  </a:pPr>
                  <a:r>
                    <a:rPr lang="es-MX" altLang="en-US" sz="1600" b="1">
                      <a:solidFill>
                        <a:srgbClr val="FFFF00"/>
                      </a:solidFill>
                      <a:latin typeface="Times New Roman" panose="02020603050405020304" pitchFamily="18" charset="0"/>
                      <a:cs typeface="Times New Roman" panose="02020603050405020304" pitchFamily="18" charset="0"/>
                    </a:rPr>
                    <a:t>Old Testament Sacrifice</a:t>
                  </a:r>
                  <a:endParaRPr lang="es-MX" altLang="en-US" sz="1600" b="1">
                    <a:latin typeface="Times New Roman" panose="02020603050405020304" pitchFamily="18" charset="0"/>
                    <a:cs typeface="Times New Roman" panose="02020603050405020304" pitchFamily="18" charset="0"/>
                  </a:endParaRPr>
                </a:p>
                <a:p>
                  <a:pPr algn="ctr">
                    <a:spcBef>
                      <a:spcPct val="0"/>
                    </a:spcBef>
                    <a:buClrTx/>
                    <a:buFontTx/>
                    <a:buNone/>
                  </a:pPr>
                  <a:endParaRPr lang="es-MX" altLang="en-US" sz="2400">
                    <a:latin typeface="Times New Roman" panose="02020603050405020304" pitchFamily="18" charset="0"/>
                  </a:endParaRPr>
                </a:p>
              </p:txBody>
            </p:sp>
            <p:sp>
              <p:nvSpPr>
                <p:cNvPr id="117836" name="Rectangle 10">
                  <a:extLst>
                    <a:ext uri="{FF2B5EF4-FFF2-40B4-BE49-F238E27FC236}">
                      <a16:creationId xmlns:a16="http://schemas.microsoft.com/office/drawing/2014/main" id="{C2013340-ED6E-4AF9-97B1-C08FB60D056E}"/>
                    </a:ext>
                  </a:extLst>
                </p:cNvPr>
                <p:cNvSpPr>
                  <a:spLocks noChangeArrowheads="1"/>
                </p:cNvSpPr>
                <p:nvPr/>
              </p:nvSpPr>
              <p:spPr bwMode="auto">
                <a:xfrm>
                  <a:off x="590" y="537"/>
                  <a:ext cx="806" cy="518"/>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17769" name="Group 11">
                <a:extLst>
                  <a:ext uri="{FF2B5EF4-FFF2-40B4-BE49-F238E27FC236}">
                    <a16:creationId xmlns:a16="http://schemas.microsoft.com/office/drawing/2014/main" id="{D89EC7AE-0D34-4E3A-9131-84B6613CB5F8}"/>
                  </a:ext>
                </a:extLst>
              </p:cNvPr>
              <p:cNvGrpSpPr>
                <a:grpSpLocks/>
              </p:cNvGrpSpPr>
              <p:nvPr/>
            </p:nvGrpSpPr>
            <p:grpSpPr bwMode="auto">
              <a:xfrm>
                <a:off x="1396" y="537"/>
                <a:ext cx="878" cy="518"/>
                <a:chOff x="1396" y="537"/>
                <a:chExt cx="878" cy="518"/>
              </a:xfrm>
            </p:grpSpPr>
            <p:sp>
              <p:nvSpPr>
                <p:cNvPr id="117833" name="Rectangle 12">
                  <a:extLst>
                    <a:ext uri="{FF2B5EF4-FFF2-40B4-BE49-F238E27FC236}">
                      <a16:creationId xmlns:a16="http://schemas.microsoft.com/office/drawing/2014/main" id="{A2EBD3B7-9591-41B7-82D1-F7FA4F036029}"/>
                    </a:ext>
                  </a:extLst>
                </p:cNvPr>
                <p:cNvSpPr>
                  <a:spLocks noChangeArrowheads="1"/>
                </p:cNvSpPr>
                <p:nvPr/>
              </p:nvSpPr>
              <p:spPr bwMode="auto">
                <a:xfrm>
                  <a:off x="1439" y="537"/>
                  <a:ext cx="792" cy="51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eaLnBrk="1" hangingPunct="1">
                    <a:spcBef>
                      <a:spcPct val="0"/>
                    </a:spcBef>
                    <a:buClrTx/>
                    <a:buFontTx/>
                    <a:buNone/>
                  </a:pPr>
                  <a:r>
                    <a:rPr lang="es-MX" altLang="en-US" sz="1400" b="1">
                      <a:solidFill>
                        <a:srgbClr val="FFFF00"/>
                      </a:solidFill>
                      <a:latin typeface="Times New Roman" panose="02020603050405020304" pitchFamily="18" charset="0"/>
                      <a:cs typeface="Times New Roman" panose="02020603050405020304" pitchFamily="18" charset="0"/>
                    </a:rPr>
                    <a:t>New Testament fulfillment</a:t>
                  </a:r>
                  <a:endParaRPr lang="es-MX" altLang="en-US" sz="1400" b="1">
                    <a:latin typeface="Times New Roman" panose="02020603050405020304" pitchFamily="18" charset="0"/>
                    <a:cs typeface="Times New Roman" panose="02020603050405020304" pitchFamily="18" charset="0"/>
                  </a:endParaRPr>
                </a:p>
                <a:p>
                  <a:pPr algn="ctr">
                    <a:spcBef>
                      <a:spcPct val="0"/>
                    </a:spcBef>
                    <a:buClrTx/>
                    <a:buFontTx/>
                    <a:buNone/>
                  </a:pPr>
                  <a:endParaRPr lang="es-MX" altLang="en-US" sz="2400">
                    <a:latin typeface="Times New Roman" panose="02020603050405020304" pitchFamily="18" charset="0"/>
                  </a:endParaRPr>
                </a:p>
              </p:txBody>
            </p:sp>
            <p:sp>
              <p:nvSpPr>
                <p:cNvPr id="117834" name="Rectangle 13">
                  <a:extLst>
                    <a:ext uri="{FF2B5EF4-FFF2-40B4-BE49-F238E27FC236}">
                      <a16:creationId xmlns:a16="http://schemas.microsoft.com/office/drawing/2014/main" id="{D4C35F70-F1CB-4AC9-B89D-823C1B1E5C37}"/>
                    </a:ext>
                  </a:extLst>
                </p:cNvPr>
                <p:cNvSpPr>
                  <a:spLocks noChangeArrowheads="1"/>
                </p:cNvSpPr>
                <p:nvPr/>
              </p:nvSpPr>
              <p:spPr bwMode="auto">
                <a:xfrm>
                  <a:off x="1396" y="537"/>
                  <a:ext cx="878" cy="518"/>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17770" name="Group 14">
                <a:extLst>
                  <a:ext uri="{FF2B5EF4-FFF2-40B4-BE49-F238E27FC236}">
                    <a16:creationId xmlns:a16="http://schemas.microsoft.com/office/drawing/2014/main" id="{DAA2B210-2AAB-4685-AE36-D99CB2321B9F}"/>
                  </a:ext>
                </a:extLst>
              </p:cNvPr>
              <p:cNvGrpSpPr>
                <a:grpSpLocks/>
              </p:cNvGrpSpPr>
              <p:nvPr/>
            </p:nvGrpSpPr>
            <p:grpSpPr bwMode="auto">
              <a:xfrm>
                <a:off x="2274" y="537"/>
                <a:ext cx="842" cy="518"/>
                <a:chOff x="2274" y="537"/>
                <a:chExt cx="842" cy="518"/>
              </a:xfrm>
            </p:grpSpPr>
            <p:sp>
              <p:nvSpPr>
                <p:cNvPr id="117831" name="Rectangle 15">
                  <a:extLst>
                    <a:ext uri="{FF2B5EF4-FFF2-40B4-BE49-F238E27FC236}">
                      <a16:creationId xmlns:a16="http://schemas.microsoft.com/office/drawing/2014/main" id="{B4A17A92-0AE4-4B71-94AC-2ED97A2D8478}"/>
                    </a:ext>
                  </a:extLst>
                </p:cNvPr>
                <p:cNvSpPr>
                  <a:spLocks noChangeArrowheads="1"/>
                </p:cNvSpPr>
                <p:nvPr/>
              </p:nvSpPr>
              <p:spPr bwMode="auto">
                <a:xfrm>
                  <a:off x="2317" y="537"/>
                  <a:ext cx="756" cy="51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eaLnBrk="1" hangingPunct="1">
                    <a:spcBef>
                      <a:spcPct val="0"/>
                    </a:spcBef>
                    <a:buClrTx/>
                    <a:buFontTx/>
                    <a:buNone/>
                  </a:pPr>
                  <a:r>
                    <a:rPr lang="es-MX" altLang="en-US" sz="1200">
                      <a:solidFill>
                        <a:srgbClr val="FFFF00"/>
                      </a:solidFill>
                      <a:latin typeface="Times New Roman" panose="02020603050405020304" pitchFamily="18" charset="0"/>
                      <a:cs typeface="Times New Roman" panose="02020603050405020304" pitchFamily="18" charset="0"/>
                    </a:rPr>
                    <a:t>    </a:t>
                  </a:r>
                  <a:r>
                    <a:rPr lang="es-MX" altLang="en-US" sz="1400" b="1">
                      <a:solidFill>
                        <a:srgbClr val="FFFF00"/>
                      </a:solidFill>
                      <a:latin typeface="Times New Roman" panose="02020603050405020304" pitchFamily="18" charset="0"/>
                      <a:cs typeface="Times New Roman" panose="02020603050405020304" pitchFamily="18" charset="0"/>
                    </a:rPr>
                    <a:t>Scriptures</a:t>
                  </a:r>
                  <a:endParaRPr lang="es-MX" altLang="en-US" sz="1400" b="1">
                    <a:latin typeface="Times New Roman" panose="02020603050405020304" pitchFamily="18" charset="0"/>
                    <a:cs typeface="Times New Roman" panose="02020603050405020304" pitchFamily="18" charset="0"/>
                  </a:endParaRPr>
                </a:p>
                <a:p>
                  <a:pPr>
                    <a:spcBef>
                      <a:spcPct val="0"/>
                    </a:spcBef>
                    <a:buClrTx/>
                    <a:buFontTx/>
                    <a:buNone/>
                  </a:pPr>
                  <a:r>
                    <a:rPr lang="es-MX" altLang="en-US" sz="1200">
                      <a:latin typeface="Times New Roman" panose="02020603050405020304" pitchFamily="18" charset="0"/>
                      <a:cs typeface="Times New Roman" panose="02020603050405020304" pitchFamily="18" charset="0"/>
                    </a:rPr>
                    <a:t> </a:t>
                  </a:r>
                </a:p>
                <a:p>
                  <a:pPr>
                    <a:spcBef>
                      <a:spcPct val="0"/>
                    </a:spcBef>
                    <a:buClrTx/>
                    <a:buFontTx/>
                    <a:buNone/>
                  </a:pPr>
                  <a:endParaRPr lang="es-MX" altLang="en-US" sz="2400">
                    <a:latin typeface="Times New Roman" panose="02020603050405020304" pitchFamily="18" charset="0"/>
                  </a:endParaRPr>
                </a:p>
              </p:txBody>
            </p:sp>
            <p:sp>
              <p:nvSpPr>
                <p:cNvPr id="117832" name="Rectangle 16">
                  <a:extLst>
                    <a:ext uri="{FF2B5EF4-FFF2-40B4-BE49-F238E27FC236}">
                      <a16:creationId xmlns:a16="http://schemas.microsoft.com/office/drawing/2014/main" id="{683CDDA1-ADE9-414D-8C1A-8990DE41A19A}"/>
                    </a:ext>
                  </a:extLst>
                </p:cNvPr>
                <p:cNvSpPr>
                  <a:spLocks noChangeArrowheads="1"/>
                </p:cNvSpPr>
                <p:nvPr/>
              </p:nvSpPr>
              <p:spPr bwMode="auto">
                <a:xfrm>
                  <a:off x="2274" y="537"/>
                  <a:ext cx="842" cy="518"/>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17771" name="Group 17">
                <a:extLst>
                  <a:ext uri="{FF2B5EF4-FFF2-40B4-BE49-F238E27FC236}">
                    <a16:creationId xmlns:a16="http://schemas.microsoft.com/office/drawing/2014/main" id="{7E479340-F2A6-48B3-BF25-D36CDD5EAB24}"/>
                  </a:ext>
                </a:extLst>
              </p:cNvPr>
              <p:cNvGrpSpPr>
                <a:grpSpLocks/>
              </p:cNvGrpSpPr>
              <p:nvPr/>
            </p:nvGrpSpPr>
            <p:grpSpPr bwMode="auto">
              <a:xfrm>
                <a:off x="0" y="1055"/>
                <a:ext cx="590" cy="2532"/>
                <a:chOff x="0" y="1055"/>
                <a:chExt cx="590" cy="2532"/>
              </a:xfrm>
            </p:grpSpPr>
            <p:sp>
              <p:nvSpPr>
                <p:cNvPr id="117829" name="Rectangle 18">
                  <a:extLst>
                    <a:ext uri="{FF2B5EF4-FFF2-40B4-BE49-F238E27FC236}">
                      <a16:creationId xmlns:a16="http://schemas.microsoft.com/office/drawing/2014/main" id="{2B5998CF-33D8-4D87-B213-146ECDA0B059}"/>
                    </a:ext>
                  </a:extLst>
                </p:cNvPr>
                <p:cNvSpPr>
                  <a:spLocks noChangeArrowheads="1"/>
                </p:cNvSpPr>
                <p:nvPr/>
              </p:nvSpPr>
              <p:spPr bwMode="auto">
                <a:xfrm>
                  <a:off x="43" y="1055"/>
                  <a:ext cx="504" cy="253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eaLnBrk="1" hangingPunct="1">
                    <a:spcBef>
                      <a:spcPct val="0"/>
                    </a:spcBef>
                    <a:buClrTx/>
                    <a:buFontTx/>
                    <a:buNone/>
                  </a:pPr>
                  <a:r>
                    <a:rPr lang="es-MX" altLang="en-US" sz="1600" b="1">
                      <a:solidFill>
                        <a:srgbClr val="FFFF00"/>
                      </a:solidFill>
                      <a:latin typeface="Times New Roman" panose="02020603050405020304" pitchFamily="18" charset="0"/>
                      <a:cs typeface="Times New Roman" panose="02020603050405020304" pitchFamily="18" charset="0"/>
                    </a:rPr>
                    <a:t>Sweet Savor  Offerings (gifts)</a:t>
                  </a:r>
                  <a:endParaRPr lang="es-MX" altLang="en-US" sz="1600" b="1">
                    <a:latin typeface="Times New Roman" panose="02020603050405020304" pitchFamily="18" charset="0"/>
                    <a:cs typeface="Times New Roman" panose="02020603050405020304" pitchFamily="18" charset="0"/>
                  </a:endParaRPr>
                </a:p>
                <a:p>
                  <a:pPr>
                    <a:spcBef>
                      <a:spcPct val="0"/>
                    </a:spcBef>
                    <a:buClrTx/>
                    <a:buFontTx/>
                    <a:buNone/>
                  </a:pPr>
                  <a:endParaRPr lang="es-MX" altLang="en-US" sz="2400">
                    <a:latin typeface="Times New Roman" panose="02020603050405020304" pitchFamily="18" charset="0"/>
                  </a:endParaRPr>
                </a:p>
              </p:txBody>
            </p:sp>
            <p:sp>
              <p:nvSpPr>
                <p:cNvPr id="117830" name="Rectangle 19">
                  <a:extLst>
                    <a:ext uri="{FF2B5EF4-FFF2-40B4-BE49-F238E27FC236}">
                      <a16:creationId xmlns:a16="http://schemas.microsoft.com/office/drawing/2014/main" id="{0720F0B7-3A8F-4CB8-8914-44AFF11FB16A}"/>
                    </a:ext>
                  </a:extLst>
                </p:cNvPr>
                <p:cNvSpPr>
                  <a:spLocks noChangeArrowheads="1"/>
                </p:cNvSpPr>
                <p:nvPr/>
              </p:nvSpPr>
              <p:spPr bwMode="auto">
                <a:xfrm>
                  <a:off x="0" y="1055"/>
                  <a:ext cx="590" cy="2532"/>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17772" name="Group 20">
                <a:extLst>
                  <a:ext uri="{FF2B5EF4-FFF2-40B4-BE49-F238E27FC236}">
                    <a16:creationId xmlns:a16="http://schemas.microsoft.com/office/drawing/2014/main" id="{E5475E7F-6351-4445-BE36-0B51E553E8EF}"/>
                  </a:ext>
                </a:extLst>
              </p:cNvPr>
              <p:cNvGrpSpPr>
                <a:grpSpLocks/>
              </p:cNvGrpSpPr>
              <p:nvPr/>
            </p:nvGrpSpPr>
            <p:grpSpPr bwMode="auto">
              <a:xfrm>
                <a:off x="590" y="1055"/>
                <a:ext cx="806" cy="633"/>
                <a:chOff x="590" y="1055"/>
                <a:chExt cx="806" cy="633"/>
              </a:xfrm>
            </p:grpSpPr>
            <p:sp>
              <p:nvSpPr>
                <p:cNvPr id="117827" name="Rectangle 21">
                  <a:extLst>
                    <a:ext uri="{FF2B5EF4-FFF2-40B4-BE49-F238E27FC236}">
                      <a16:creationId xmlns:a16="http://schemas.microsoft.com/office/drawing/2014/main" id="{C7352FD0-1643-4E3A-870B-2EB30B218B1D}"/>
                    </a:ext>
                  </a:extLst>
                </p:cNvPr>
                <p:cNvSpPr>
                  <a:spLocks noChangeArrowheads="1"/>
                </p:cNvSpPr>
                <p:nvPr/>
              </p:nvSpPr>
              <p:spPr bwMode="auto">
                <a:xfrm>
                  <a:off x="633" y="1055"/>
                  <a:ext cx="720" cy="63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eaLnBrk="1" hangingPunct="1">
                    <a:spcBef>
                      <a:spcPct val="0"/>
                    </a:spcBef>
                    <a:buClrTx/>
                    <a:buFontTx/>
                    <a:buNone/>
                  </a:pPr>
                  <a:r>
                    <a:rPr lang="es-MX" altLang="en-US" sz="1600" b="1">
                      <a:solidFill>
                        <a:srgbClr val="FFFF00"/>
                      </a:solidFill>
                      <a:latin typeface="Times New Roman" panose="02020603050405020304" pitchFamily="18" charset="0"/>
                      <a:cs typeface="Times New Roman" panose="02020603050405020304" pitchFamily="18" charset="0"/>
                    </a:rPr>
                    <a:t>The Burnt Offering</a:t>
                  </a:r>
                  <a:endParaRPr lang="es-MX" altLang="en-US" sz="1600" b="1">
                    <a:latin typeface="Times New Roman" panose="02020603050405020304" pitchFamily="18" charset="0"/>
                    <a:cs typeface="Times New Roman" panose="02020603050405020304" pitchFamily="18" charset="0"/>
                  </a:endParaRPr>
                </a:p>
                <a:p>
                  <a:pPr>
                    <a:spcBef>
                      <a:spcPct val="0"/>
                    </a:spcBef>
                    <a:buClrTx/>
                    <a:buFontTx/>
                    <a:buNone/>
                  </a:pPr>
                  <a:endParaRPr lang="es-MX" altLang="en-US" sz="1600" b="1">
                    <a:latin typeface="Times New Roman" panose="02020603050405020304" pitchFamily="18" charset="0"/>
                  </a:endParaRPr>
                </a:p>
              </p:txBody>
            </p:sp>
            <p:sp>
              <p:nvSpPr>
                <p:cNvPr id="117828" name="Rectangle 22">
                  <a:extLst>
                    <a:ext uri="{FF2B5EF4-FFF2-40B4-BE49-F238E27FC236}">
                      <a16:creationId xmlns:a16="http://schemas.microsoft.com/office/drawing/2014/main" id="{70BD8C4C-8FF1-463B-8BB5-57013E830331}"/>
                    </a:ext>
                  </a:extLst>
                </p:cNvPr>
                <p:cNvSpPr>
                  <a:spLocks noChangeArrowheads="1"/>
                </p:cNvSpPr>
                <p:nvPr/>
              </p:nvSpPr>
              <p:spPr bwMode="auto">
                <a:xfrm>
                  <a:off x="590" y="1055"/>
                  <a:ext cx="806" cy="633"/>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17773" name="Group 23">
                <a:extLst>
                  <a:ext uri="{FF2B5EF4-FFF2-40B4-BE49-F238E27FC236}">
                    <a16:creationId xmlns:a16="http://schemas.microsoft.com/office/drawing/2014/main" id="{FBE3C2F4-8F3E-4FBC-B4BC-12390B2D769E}"/>
                  </a:ext>
                </a:extLst>
              </p:cNvPr>
              <p:cNvGrpSpPr>
                <a:grpSpLocks/>
              </p:cNvGrpSpPr>
              <p:nvPr/>
            </p:nvGrpSpPr>
            <p:grpSpPr bwMode="auto">
              <a:xfrm>
                <a:off x="1396" y="1055"/>
                <a:ext cx="878" cy="633"/>
                <a:chOff x="1396" y="1055"/>
                <a:chExt cx="878" cy="633"/>
              </a:xfrm>
            </p:grpSpPr>
            <p:sp>
              <p:nvSpPr>
                <p:cNvPr id="117825" name="Rectangle 24">
                  <a:extLst>
                    <a:ext uri="{FF2B5EF4-FFF2-40B4-BE49-F238E27FC236}">
                      <a16:creationId xmlns:a16="http://schemas.microsoft.com/office/drawing/2014/main" id="{97A5A3EE-7FB2-4DD1-B10C-9B547AE9FC28}"/>
                    </a:ext>
                  </a:extLst>
                </p:cNvPr>
                <p:cNvSpPr>
                  <a:spLocks noChangeArrowheads="1"/>
                </p:cNvSpPr>
                <p:nvPr/>
              </p:nvSpPr>
              <p:spPr bwMode="auto">
                <a:xfrm>
                  <a:off x="1439" y="1055"/>
                  <a:ext cx="792" cy="63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eaLnBrk="1" hangingPunct="1">
                    <a:spcBef>
                      <a:spcPct val="0"/>
                    </a:spcBef>
                    <a:buClrTx/>
                    <a:buFontTx/>
                    <a:buNone/>
                  </a:pPr>
                  <a:r>
                    <a:rPr lang="es-MX" altLang="en-US" sz="1600" b="1">
                      <a:solidFill>
                        <a:srgbClr val="FFFF00"/>
                      </a:solidFill>
                      <a:latin typeface="Times New Roman" panose="02020603050405020304" pitchFamily="18" charset="0"/>
                      <a:cs typeface="Times New Roman" panose="02020603050405020304" pitchFamily="18" charset="0"/>
                    </a:rPr>
                    <a:t>Jesus’ and our devotion to God</a:t>
                  </a:r>
                  <a:endParaRPr lang="es-MX" altLang="en-US" sz="1600" b="1">
                    <a:latin typeface="Times New Roman" panose="02020603050405020304" pitchFamily="18" charset="0"/>
                    <a:cs typeface="Times New Roman" panose="02020603050405020304" pitchFamily="18" charset="0"/>
                  </a:endParaRPr>
                </a:p>
                <a:p>
                  <a:pPr>
                    <a:spcBef>
                      <a:spcPct val="0"/>
                    </a:spcBef>
                    <a:buClrTx/>
                    <a:buFontTx/>
                    <a:buNone/>
                  </a:pPr>
                  <a:r>
                    <a:rPr lang="es-MX" altLang="en-US" sz="1200">
                      <a:latin typeface="Times New Roman" panose="02020603050405020304" pitchFamily="18" charset="0"/>
                      <a:cs typeface="Times New Roman" panose="02020603050405020304" pitchFamily="18" charset="0"/>
                    </a:rPr>
                    <a:t> </a:t>
                  </a:r>
                </a:p>
                <a:p>
                  <a:pPr>
                    <a:spcBef>
                      <a:spcPct val="0"/>
                    </a:spcBef>
                    <a:buClrTx/>
                    <a:buFontTx/>
                    <a:buNone/>
                  </a:pPr>
                  <a:endParaRPr lang="es-MX" altLang="en-US" sz="2400">
                    <a:latin typeface="Times New Roman" panose="02020603050405020304" pitchFamily="18" charset="0"/>
                  </a:endParaRPr>
                </a:p>
              </p:txBody>
            </p:sp>
            <p:sp>
              <p:nvSpPr>
                <p:cNvPr id="117826" name="Rectangle 25">
                  <a:extLst>
                    <a:ext uri="{FF2B5EF4-FFF2-40B4-BE49-F238E27FC236}">
                      <a16:creationId xmlns:a16="http://schemas.microsoft.com/office/drawing/2014/main" id="{2A52FC02-383E-4F6B-BF7C-2FFE0DC805CB}"/>
                    </a:ext>
                  </a:extLst>
                </p:cNvPr>
                <p:cNvSpPr>
                  <a:spLocks noChangeArrowheads="1"/>
                </p:cNvSpPr>
                <p:nvPr/>
              </p:nvSpPr>
              <p:spPr bwMode="auto">
                <a:xfrm>
                  <a:off x="1396" y="1055"/>
                  <a:ext cx="878" cy="633"/>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17774" name="Group 26">
                <a:extLst>
                  <a:ext uri="{FF2B5EF4-FFF2-40B4-BE49-F238E27FC236}">
                    <a16:creationId xmlns:a16="http://schemas.microsoft.com/office/drawing/2014/main" id="{B2B19D24-F9D4-45AC-9539-4EA892F0F5D8}"/>
                  </a:ext>
                </a:extLst>
              </p:cNvPr>
              <p:cNvGrpSpPr>
                <a:grpSpLocks/>
              </p:cNvGrpSpPr>
              <p:nvPr/>
            </p:nvGrpSpPr>
            <p:grpSpPr bwMode="auto">
              <a:xfrm>
                <a:off x="2274" y="1055"/>
                <a:ext cx="842" cy="633"/>
                <a:chOff x="2274" y="1055"/>
                <a:chExt cx="842" cy="633"/>
              </a:xfrm>
            </p:grpSpPr>
            <p:sp>
              <p:nvSpPr>
                <p:cNvPr id="117823" name="Rectangle 27">
                  <a:extLst>
                    <a:ext uri="{FF2B5EF4-FFF2-40B4-BE49-F238E27FC236}">
                      <a16:creationId xmlns:a16="http://schemas.microsoft.com/office/drawing/2014/main" id="{10E92B96-89B7-46B3-B1E7-38D57E9E4D39}"/>
                    </a:ext>
                  </a:extLst>
                </p:cNvPr>
                <p:cNvSpPr>
                  <a:spLocks noChangeArrowheads="1"/>
                </p:cNvSpPr>
                <p:nvPr/>
              </p:nvSpPr>
              <p:spPr bwMode="auto">
                <a:xfrm>
                  <a:off x="2317" y="1055"/>
                  <a:ext cx="756" cy="63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eaLnBrk="1" hangingPunct="1">
                    <a:spcBef>
                      <a:spcPct val="0"/>
                    </a:spcBef>
                    <a:buClrTx/>
                    <a:buFontTx/>
                    <a:buNone/>
                  </a:pPr>
                  <a:r>
                    <a:rPr lang="es-MX" altLang="en-US" sz="1400" b="1">
                      <a:solidFill>
                        <a:srgbClr val="FFFF00"/>
                      </a:solidFill>
                      <a:latin typeface="Times New Roman" panose="02020603050405020304" pitchFamily="18" charset="0"/>
                      <a:cs typeface="Times New Roman" panose="02020603050405020304" pitchFamily="18" charset="0"/>
                    </a:rPr>
                    <a:t>Ephesians 5:1,2 Romans 12:1,2</a:t>
                  </a:r>
                  <a:endParaRPr lang="es-MX" altLang="en-US" sz="1400" b="1">
                    <a:latin typeface="Times New Roman" panose="02020603050405020304" pitchFamily="18" charset="0"/>
                    <a:cs typeface="Times New Roman" panose="02020603050405020304" pitchFamily="18" charset="0"/>
                  </a:endParaRPr>
                </a:p>
                <a:p>
                  <a:pPr>
                    <a:spcBef>
                      <a:spcPct val="0"/>
                    </a:spcBef>
                    <a:buClrTx/>
                    <a:buFontTx/>
                    <a:buNone/>
                  </a:pPr>
                  <a:endParaRPr lang="es-MX" altLang="en-US" sz="1400" b="1">
                    <a:latin typeface="Times New Roman" panose="02020603050405020304" pitchFamily="18" charset="0"/>
                  </a:endParaRPr>
                </a:p>
              </p:txBody>
            </p:sp>
            <p:sp>
              <p:nvSpPr>
                <p:cNvPr id="117824" name="Rectangle 28">
                  <a:extLst>
                    <a:ext uri="{FF2B5EF4-FFF2-40B4-BE49-F238E27FC236}">
                      <a16:creationId xmlns:a16="http://schemas.microsoft.com/office/drawing/2014/main" id="{BC55E6AB-3A60-440D-8598-AA506DD4B4C3}"/>
                    </a:ext>
                  </a:extLst>
                </p:cNvPr>
                <p:cNvSpPr>
                  <a:spLocks noChangeArrowheads="1"/>
                </p:cNvSpPr>
                <p:nvPr/>
              </p:nvSpPr>
              <p:spPr bwMode="auto">
                <a:xfrm>
                  <a:off x="2274" y="1055"/>
                  <a:ext cx="842" cy="633"/>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17775" name="Group 29">
                <a:extLst>
                  <a:ext uri="{FF2B5EF4-FFF2-40B4-BE49-F238E27FC236}">
                    <a16:creationId xmlns:a16="http://schemas.microsoft.com/office/drawing/2014/main" id="{A4BEF22F-2169-4A19-933A-1B0AA23042A0}"/>
                  </a:ext>
                </a:extLst>
              </p:cNvPr>
              <p:cNvGrpSpPr>
                <a:grpSpLocks/>
              </p:cNvGrpSpPr>
              <p:nvPr/>
            </p:nvGrpSpPr>
            <p:grpSpPr bwMode="auto">
              <a:xfrm>
                <a:off x="590" y="1688"/>
                <a:ext cx="806" cy="633"/>
                <a:chOff x="590" y="1688"/>
                <a:chExt cx="806" cy="633"/>
              </a:xfrm>
            </p:grpSpPr>
            <p:sp>
              <p:nvSpPr>
                <p:cNvPr id="117821" name="Rectangle 30">
                  <a:extLst>
                    <a:ext uri="{FF2B5EF4-FFF2-40B4-BE49-F238E27FC236}">
                      <a16:creationId xmlns:a16="http://schemas.microsoft.com/office/drawing/2014/main" id="{5FE9C337-B7FD-4195-B581-1ACEFCA758E0}"/>
                    </a:ext>
                  </a:extLst>
                </p:cNvPr>
                <p:cNvSpPr>
                  <a:spLocks noChangeArrowheads="1"/>
                </p:cNvSpPr>
                <p:nvPr/>
              </p:nvSpPr>
              <p:spPr bwMode="auto">
                <a:xfrm>
                  <a:off x="633" y="1688"/>
                  <a:ext cx="720" cy="63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eaLnBrk="1" hangingPunct="1">
                    <a:spcBef>
                      <a:spcPct val="0"/>
                    </a:spcBef>
                    <a:buClrTx/>
                    <a:buFontTx/>
                    <a:buNone/>
                  </a:pPr>
                  <a:r>
                    <a:rPr lang="es-MX" altLang="en-US" sz="1400" b="1">
                      <a:solidFill>
                        <a:srgbClr val="FFFF00"/>
                      </a:solidFill>
                      <a:latin typeface="Times New Roman" panose="02020603050405020304" pitchFamily="18" charset="0"/>
                      <a:cs typeface="Times New Roman" panose="02020603050405020304" pitchFamily="18" charset="0"/>
                    </a:rPr>
                    <a:t>The Grain Offering</a:t>
                  </a:r>
                  <a:endParaRPr lang="es-MX" altLang="en-US" sz="1400" b="1">
                    <a:latin typeface="Times New Roman" panose="02020603050405020304" pitchFamily="18" charset="0"/>
                    <a:cs typeface="Times New Roman" panose="02020603050405020304" pitchFamily="18" charset="0"/>
                  </a:endParaRPr>
                </a:p>
                <a:p>
                  <a:pPr>
                    <a:spcBef>
                      <a:spcPct val="0"/>
                    </a:spcBef>
                    <a:buClrTx/>
                    <a:buFontTx/>
                    <a:buNone/>
                  </a:pPr>
                  <a:endParaRPr lang="es-MX" altLang="en-US" sz="1400" b="1">
                    <a:latin typeface="Times New Roman" panose="02020603050405020304" pitchFamily="18" charset="0"/>
                  </a:endParaRPr>
                </a:p>
              </p:txBody>
            </p:sp>
            <p:sp>
              <p:nvSpPr>
                <p:cNvPr id="117822" name="Rectangle 31">
                  <a:extLst>
                    <a:ext uri="{FF2B5EF4-FFF2-40B4-BE49-F238E27FC236}">
                      <a16:creationId xmlns:a16="http://schemas.microsoft.com/office/drawing/2014/main" id="{3036D703-E10A-4825-9DEA-5306B78E9E26}"/>
                    </a:ext>
                  </a:extLst>
                </p:cNvPr>
                <p:cNvSpPr>
                  <a:spLocks noChangeArrowheads="1"/>
                </p:cNvSpPr>
                <p:nvPr/>
              </p:nvSpPr>
              <p:spPr bwMode="auto">
                <a:xfrm>
                  <a:off x="590" y="1688"/>
                  <a:ext cx="806" cy="633"/>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17776" name="Group 32">
                <a:extLst>
                  <a:ext uri="{FF2B5EF4-FFF2-40B4-BE49-F238E27FC236}">
                    <a16:creationId xmlns:a16="http://schemas.microsoft.com/office/drawing/2014/main" id="{DF523C33-C3CD-4FD3-AA95-CF0517A64F91}"/>
                  </a:ext>
                </a:extLst>
              </p:cNvPr>
              <p:cNvGrpSpPr>
                <a:grpSpLocks/>
              </p:cNvGrpSpPr>
              <p:nvPr/>
            </p:nvGrpSpPr>
            <p:grpSpPr bwMode="auto">
              <a:xfrm>
                <a:off x="1396" y="1688"/>
                <a:ext cx="878" cy="633"/>
                <a:chOff x="1396" y="1688"/>
                <a:chExt cx="878" cy="633"/>
              </a:xfrm>
            </p:grpSpPr>
            <p:sp>
              <p:nvSpPr>
                <p:cNvPr id="117819" name="Rectangle 33">
                  <a:extLst>
                    <a:ext uri="{FF2B5EF4-FFF2-40B4-BE49-F238E27FC236}">
                      <a16:creationId xmlns:a16="http://schemas.microsoft.com/office/drawing/2014/main" id="{4BFA79B4-B1EF-482C-A915-021A81C3CC57}"/>
                    </a:ext>
                  </a:extLst>
                </p:cNvPr>
                <p:cNvSpPr>
                  <a:spLocks noChangeArrowheads="1"/>
                </p:cNvSpPr>
                <p:nvPr/>
              </p:nvSpPr>
              <p:spPr bwMode="auto">
                <a:xfrm>
                  <a:off x="1439" y="1688"/>
                  <a:ext cx="792" cy="63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eaLnBrk="1" hangingPunct="1">
                    <a:spcBef>
                      <a:spcPct val="0"/>
                    </a:spcBef>
                    <a:buClrTx/>
                    <a:buFontTx/>
                    <a:buNone/>
                  </a:pPr>
                  <a:r>
                    <a:rPr lang="es-MX" altLang="en-US" sz="1600" b="1">
                      <a:solidFill>
                        <a:srgbClr val="FFFF00"/>
                      </a:solidFill>
                      <a:latin typeface="Times New Roman" panose="02020603050405020304" pitchFamily="18" charset="0"/>
                      <a:cs typeface="Times New Roman" panose="02020603050405020304" pitchFamily="18" charset="0"/>
                    </a:rPr>
                    <a:t>Giving back a contribution to God</a:t>
                  </a:r>
                  <a:endParaRPr lang="es-MX" altLang="en-US" sz="1600" b="1">
                    <a:latin typeface="Times New Roman" panose="02020603050405020304" pitchFamily="18" charset="0"/>
                    <a:cs typeface="Times New Roman" panose="02020603050405020304" pitchFamily="18" charset="0"/>
                  </a:endParaRPr>
                </a:p>
                <a:p>
                  <a:pPr>
                    <a:spcBef>
                      <a:spcPct val="0"/>
                    </a:spcBef>
                    <a:buClrTx/>
                    <a:buFontTx/>
                    <a:buNone/>
                  </a:pPr>
                  <a:endParaRPr lang="es-MX" altLang="en-US" sz="1600" b="1">
                    <a:latin typeface="Times New Roman" panose="02020603050405020304" pitchFamily="18" charset="0"/>
                  </a:endParaRPr>
                </a:p>
              </p:txBody>
            </p:sp>
            <p:sp>
              <p:nvSpPr>
                <p:cNvPr id="117820" name="Rectangle 34">
                  <a:extLst>
                    <a:ext uri="{FF2B5EF4-FFF2-40B4-BE49-F238E27FC236}">
                      <a16:creationId xmlns:a16="http://schemas.microsoft.com/office/drawing/2014/main" id="{4E4FB0AA-BAB6-45FC-BD46-FD124F28C2A0}"/>
                    </a:ext>
                  </a:extLst>
                </p:cNvPr>
                <p:cNvSpPr>
                  <a:spLocks noChangeArrowheads="1"/>
                </p:cNvSpPr>
                <p:nvPr/>
              </p:nvSpPr>
              <p:spPr bwMode="auto">
                <a:xfrm>
                  <a:off x="1396" y="1688"/>
                  <a:ext cx="878" cy="633"/>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17777" name="Group 35">
                <a:extLst>
                  <a:ext uri="{FF2B5EF4-FFF2-40B4-BE49-F238E27FC236}">
                    <a16:creationId xmlns:a16="http://schemas.microsoft.com/office/drawing/2014/main" id="{465E2816-4CB1-4FA7-95D9-3E0190799D7F}"/>
                  </a:ext>
                </a:extLst>
              </p:cNvPr>
              <p:cNvGrpSpPr>
                <a:grpSpLocks/>
              </p:cNvGrpSpPr>
              <p:nvPr/>
            </p:nvGrpSpPr>
            <p:grpSpPr bwMode="auto">
              <a:xfrm>
                <a:off x="2274" y="1688"/>
                <a:ext cx="842" cy="633"/>
                <a:chOff x="2274" y="1688"/>
                <a:chExt cx="842" cy="633"/>
              </a:xfrm>
            </p:grpSpPr>
            <p:sp>
              <p:nvSpPr>
                <p:cNvPr id="117817" name="Rectangle 36">
                  <a:extLst>
                    <a:ext uri="{FF2B5EF4-FFF2-40B4-BE49-F238E27FC236}">
                      <a16:creationId xmlns:a16="http://schemas.microsoft.com/office/drawing/2014/main" id="{B58437DF-E534-4F5D-918C-F3D91F1ECD91}"/>
                    </a:ext>
                  </a:extLst>
                </p:cNvPr>
                <p:cNvSpPr>
                  <a:spLocks noChangeArrowheads="1"/>
                </p:cNvSpPr>
                <p:nvPr/>
              </p:nvSpPr>
              <p:spPr bwMode="auto">
                <a:xfrm>
                  <a:off x="2317" y="1688"/>
                  <a:ext cx="756" cy="63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eaLnBrk="1" hangingPunct="1">
                    <a:spcBef>
                      <a:spcPct val="0"/>
                    </a:spcBef>
                    <a:buClrTx/>
                    <a:buFontTx/>
                    <a:buNone/>
                  </a:pPr>
                  <a:r>
                    <a:rPr lang="es-MX" altLang="en-US" sz="1600" b="1">
                      <a:solidFill>
                        <a:srgbClr val="FFFF00"/>
                      </a:solidFill>
                      <a:latin typeface="Times New Roman" panose="02020603050405020304" pitchFamily="18" charset="0"/>
                      <a:cs typeface="Times New Roman" panose="02020603050405020304" pitchFamily="18" charset="0"/>
                    </a:rPr>
                    <a:t>Matthew 6:19-21</a:t>
                  </a:r>
                  <a:endParaRPr lang="es-MX" altLang="en-US" sz="1600" b="1">
                    <a:latin typeface="Times New Roman" panose="02020603050405020304" pitchFamily="18" charset="0"/>
                    <a:cs typeface="Times New Roman" panose="02020603050405020304" pitchFamily="18" charset="0"/>
                  </a:endParaRPr>
                </a:p>
                <a:p>
                  <a:pPr>
                    <a:spcBef>
                      <a:spcPct val="0"/>
                    </a:spcBef>
                    <a:buClrTx/>
                    <a:buFontTx/>
                    <a:buNone/>
                  </a:pPr>
                  <a:r>
                    <a:rPr lang="es-MX" altLang="en-US" sz="1600" b="1">
                      <a:solidFill>
                        <a:srgbClr val="FFFF00"/>
                      </a:solidFill>
                      <a:latin typeface="Times New Roman" panose="02020603050405020304" pitchFamily="18" charset="0"/>
                      <a:cs typeface="Times New Roman" panose="02020603050405020304" pitchFamily="18" charset="0"/>
                    </a:rPr>
                    <a:t>Romans 8,9</a:t>
                  </a:r>
                  <a:endParaRPr lang="es-MX" altLang="en-US" sz="1600" b="1">
                    <a:latin typeface="Times New Roman" panose="02020603050405020304" pitchFamily="18" charset="0"/>
                    <a:cs typeface="Times New Roman" panose="02020603050405020304" pitchFamily="18" charset="0"/>
                  </a:endParaRPr>
                </a:p>
                <a:p>
                  <a:pPr>
                    <a:spcBef>
                      <a:spcPct val="0"/>
                    </a:spcBef>
                    <a:buClrTx/>
                    <a:buFontTx/>
                    <a:buNone/>
                  </a:pPr>
                  <a:endParaRPr lang="es-MX" altLang="en-US" sz="1600" b="1">
                    <a:latin typeface="Times New Roman" panose="02020603050405020304" pitchFamily="18" charset="0"/>
                  </a:endParaRPr>
                </a:p>
              </p:txBody>
            </p:sp>
            <p:sp>
              <p:nvSpPr>
                <p:cNvPr id="117818" name="Rectangle 37">
                  <a:extLst>
                    <a:ext uri="{FF2B5EF4-FFF2-40B4-BE49-F238E27FC236}">
                      <a16:creationId xmlns:a16="http://schemas.microsoft.com/office/drawing/2014/main" id="{1DBF0F1A-1110-464E-B676-BE0BC4D2E5C6}"/>
                    </a:ext>
                  </a:extLst>
                </p:cNvPr>
                <p:cNvSpPr>
                  <a:spLocks noChangeArrowheads="1"/>
                </p:cNvSpPr>
                <p:nvPr/>
              </p:nvSpPr>
              <p:spPr bwMode="auto">
                <a:xfrm>
                  <a:off x="2274" y="1688"/>
                  <a:ext cx="842" cy="633"/>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17778" name="Group 38">
                <a:extLst>
                  <a:ext uri="{FF2B5EF4-FFF2-40B4-BE49-F238E27FC236}">
                    <a16:creationId xmlns:a16="http://schemas.microsoft.com/office/drawing/2014/main" id="{69EF1805-84FD-40AE-AE79-292270687E1A}"/>
                  </a:ext>
                </a:extLst>
              </p:cNvPr>
              <p:cNvGrpSpPr>
                <a:grpSpLocks/>
              </p:cNvGrpSpPr>
              <p:nvPr/>
            </p:nvGrpSpPr>
            <p:grpSpPr bwMode="auto">
              <a:xfrm>
                <a:off x="590" y="2321"/>
                <a:ext cx="806" cy="633"/>
                <a:chOff x="590" y="2321"/>
                <a:chExt cx="806" cy="633"/>
              </a:xfrm>
            </p:grpSpPr>
            <p:sp>
              <p:nvSpPr>
                <p:cNvPr id="117815" name="Rectangle 39">
                  <a:extLst>
                    <a:ext uri="{FF2B5EF4-FFF2-40B4-BE49-F238E27FC236}">
                      <a16:creationId xmlns:a16="http://schemas.microsoft.com/office/drawing/2014/main" id="{81C471AC-1E03-4357-8F4B-AF8F58AC98DC}"/>
                    </a:ext>
                  </a:extLst>
                </p:cNvPr>
                <p:cNvSpPr>
                  <a:spLocks noChangeArrowheads="1"/>
                </p:cNvSpPr>
                <p:nvPr/>
              </p:nvSpPr>
              <p:spPr bwMode="auto">
                <a:xfrm>
                  <a:off x="633" y="2321"/>
                  <a:ext cx="720" cy="63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eaLnBrk="1" hangingPunct="1">
                    <a:spcBef>
                      <a:spcPct val="0"/>
                    </a:spcBef>
                    <a:buClrTx/>
                    <a:buFontTx/>
                    <a:buNone/>
                  </a:pPr>
                  <a:r>
                    <a:rPr lang="es-MX" altLang="en-US" sz="1400" b="1">
                      <a:solidFill>
                        <a:srgbClr val="FFFF00"/>
                      </a:solidFill>
                      <a:latin typeface="Times New Roman" panose="02020603050405020304" pitchFamily="18" charset="0"/>
                      <a:cs typeface="Times New Roman" panose="02020603050405020304" pitchFamily="18" charset="0"/>
                    </a:rPr>
                    <a:t>The Drink Offering</a:t>
                  </a:r>
                  <a:endParaRPr lang="es-MX" altLang="en-US" sz="1400" b="1">
                    <a:latin typeface="Times New Roman" panose="02020603050405020304" pitchFamily="18" charset="0"/>
                    <a:cs typeface="Times New Roman" panose="02020603050405020304" pitchFamily="18" charset="0"/>
                  </a:endParaRPr>
                </a:p>
                <a:p>
                  <a:pPr>
                    <a:spcBef>
                      <a:spcPct val="0"/>
                    </a:spcBef>
                    <a:buClrTx/>
                    <a:buFontTx/>
                    <a:buNone/>
                  </a:pPr>
                  <a:endParaRPr lang="es-MX" altLang="en-US" sz="1400" b="1">
                    <a:latin typeface="Times New Roman" panose="02020603050405020304" pitchFamily="18" charset="0"/>
                  </a:endParaRPr>
                </a:p>
              </p:txBody>
            </p:sp>
            <p:sp>
              <p:nvSpPr>
                <p:cNvPr id="117816" name="Rectangle 40">
                  <a:extLst>
                    <a:ext uri="{FF2B5EF4-FFF2-40B4-BE49-F238E27FC236}">
                      <a16:creationId xmlns:a16="http://schemas.microsoft.com/office/drawing/2014/main" id="{10C8FA40-66B3-4AD0-BE02-6F7B85BA6C06}"/>
                    </a:ext>
                  </a:extLst>
                </p:cNvPr>
                <p:cNvSpPr>
                  <a:spLocks noChangeArrowheads="1"/>
                </p:cNvSpPr>
                <p:nvPr/>
              </p:nvSpPr>
              <p:spPr bwMode="auto">
                <a:xfrm>
                  <a:off x="590" y="2321"/>
                  <a:ext cx="806" cy="633"/>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17779" name="Group 41">
                <a:extLst>
                  <a:ext uri="{FF2B5EF4-FFF2-40B4-BE49-F238E27FC236}">
                    <a16:creationId xmlns:a16="http://schemas.microsoft.com/office/drawing/2014/main" id="{FAAE0CD2-141D-4BEA-941B-79AC0996ABEB}"/>
                  </a:ext>
                </a:extLst>
              </p:cNvPr>
              <p:cNvGrpSpPr>
                <a:grpSpLocks/>
              </p:cNvGrpSpPr>
              <p:nvPr/>
            </p:nvGrpSpPr>
            <p:grpSpPr bwMode="auto">
              <a:xfrm>
                <a:off x="1396" y="2321"/>
                <a:ext cx="878" cy="633"/>
                <a:chOff x="1396" y="2321"/>
                <a:chExt cx="878" cy="633"/>
              </a:xfrm>
            </p:grpSpPr>
            <p:sp>
              <p:nvSpPr>
                <p:cNvPr id="117813" name="Rectangle 42">
                  <a:extLst>
                    <a:ext uri="{FF2B5EF4-FFF2-40B4-BE49-F238E27FC236}">
                      <a16:creationId xmlns:a16="http://schemas.microsoft.com/office/drawing/2014/main" id="{8827AA73-7BF0-42ED-963C-A0BDE65D1751}"/>
                    </a:ext>
                  </a:extLst>
                </p:cNvPr>
                <p:cNvSpPr>
                  <a:spLocks noChangeArrowheads="1"/>
                </p:cNvSpPr>
                <p:nvPr/>
              </p:nvSpPr>
              <p:spPr bwMode="auto">
                <a:xfrm>
                  <a:off x="1439" y="2321"/>
                  <a:ext cx="792" cy="63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eaLnBrk="1" hangingPunct="1">
                    <a:spcBef>
                      <a:spcPct val="0"/>
                    </a:spcBef>
                    <a:buClrTx/>
                    <a:buFontTx/>
                    <a:buNone/>
                  </a:pPr>
                  <a:r>
                    <a:rPr lang="es-MX" altLang="en-US" sz="1400" b="1">
                      <a:solidFill>
                        <a:srgbClr val="FFFF00"/>
                      </a:solidFill>
                      <a:latin typeface="Times New Roman" panose="02020603050405020304" pitchFamily="18" charset="0"/>
                      <a:cs typeface="Times New Roman" panose="02020603050405020304" pitchFamily="18" charset="0"/>
                    </a:rPr>
                    <a:t>Pouring out our life for God</a:t>
                  </a:r>
                  <a:endParaRPr lang="es-MX" altLang="en-US" sz="1400" b="1">
                    <a:latin typeface="Times New Roman" panose="02020603050405020304" pitchFamily="18" charset="0"/>
                    <a:cs typeface="Times New Roman" panose="02020603050405020304" pitchFamily="18" charset="0"/>
                  </a:endParaRPr>
                </a:p>
                <a:p>
                  <a:pPr>
                    <a:spcBef>
                      <a:spcPct val="0"/>
                    </a:spcBef>
                    <a:buClrTx/>
                    <a:buFontTx/>
                    <a:buNone/>
                  </a:pPr>
                  <a:r>
                    <a:rPr lang="es-MX" altLang="en-US" sz="1200">
                      <a:latin typeface="Times New Roman" panose="02020603050405020304" pitchFamily="18" charset="0"/>
                      <a:cs typeface="Times New Roman" panose="02020603050405020304" pitchFamily="18" charset="0"/>
                    </a:rPr>
                    <a:t> </a:t>
                  </a:r>
                </a:p>
                <a:p>
                  <a:pPr>
                    <a:spcBef>
                      <a:spcPct val="0"/>
                    </a:spcBef>
                    <a:buClrTx/>
                    <a:buFontTx/>
                    <a:buNone/>
                  </a:pPr>
                  <a:endParaRPr lang="es-MX" altLang="en-US" sz="2400">
                    <a:latin typeface="Times New Roman" panose="02020603050405020304" pitchFamily="18" charset="0"/>
                  </a:endParaRPr>
                </a:p>
              </p:txBody>
            </p:sp>
            <p:sp>
              <p:nvSpPr>
                <p:cNvPr id="117814" name="Rectangle 43">
                  <a:extLst>
                    <a:ext uri="{FF2B5EF4-FFF2-40B4-BE49-F238E27FC236}">
                      <a16:creationId xmlns:a16="http://schemas.microsoft.com/office/drawing/2014/main" id="{511B248A-2F25-4029-A86B-15B16C99F84A}"/>
                    </a:ext>
                  </a:extLst>
                </p:cNvPr>
                <p:cNvSpPr>
                  <a:spLocks noChangeArrowheads="1"/>
                </p:cNvSpPr>
                <p:nvPr/>
              </p:nvSpPr>
              <p:spPr bwMode="auto">
                <a:xfrm>
                  <a:off x="1396" y="2321"/>
                  <a:ext cx="878" cy="633"/>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17780" name="Group 44">
                <a:extLst>
                  <a:ext uri="{FF2B5EF4-FFF2-40B4-BE49-F238E27FC236}">
                    <a16:creationId xmlns:a16="http://schemas.microsoft.com/office/drawing/2014/main" id="{0C3E36AD-E9A8-4C16-9684-CEADABD60056}"/>
                  </a:ext>
                </a:extLst>
              </p:cNvPr>
              <p:cNvGrpSpPr>
                <a:grpSpLocks/>
              </p:cNvGrpSpPr>
              <p:nvPr/>
            </p:nvGrpSpPr>
            <p:grpSpPr bwMode="auto">
              <a:xfrm>
                <a:off x="2274" y="2321"/>
                <a:ext cx="842" cy="633"/>
                <a:chOff x="2274" y="2321"/>
                <a:chExt cx="842" cy="633"/>
              </a:xfrm>
            </p:grpSpPr>
            <p:sp>
              <p:nvSpPr>
                <p:cNvPr id="117811" name="Rectangle 45">
                  <a:extLst>
                    <a:ext uri="{FF2B5EF4-FFF2-40B4-BE49-F238E27FC236}">
                      <a16:creationId xmlns:a16="http://schemas.microsoft.com/office/drawing/2014/main" id="{F0B76449-1B61-4A8B-BC35-86FDEF57D830}"/>
                    </a:ext>
                  </a:extLst>
                </p:cNvPr>
                <p:cNvSpPr>
                  <a:spLocks noChangeArrowheads="1"/>
                </p:cNvSpPr>
                <p:nvPr/>
              </p:nvSpPr>
              <p:spPr bwMode="auto">
                <a:xfrm>
                  <a:off x="2317" y="2321"/>
                  <a:ext cx="756" cy="63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eaLnBrk="1" hangingPunct="1">
                    <a:spcBef>
                      <a:spcPct val="0"/>
                    </a:spcBef>
                    <a:buClrTx/>
                    <a:buFontTx/>
                    <a:buNone/>
                  </a:pPr>
                  <a:r>
                    <a:rPr lang="es-MX" altLang="en-US" sz="1400" b="1">
                      <a:solidFill>
                        <a:srgbClr val="FFFF00"/>
                      </a:solidFill>
                      <a:latin typeface="Times New Roman" panose="02020603050405020304" pitchFamily="18" charset="0"/>
                      <a:cs typeface="Times New Roman" panose="02020603050405020304" pitchFamily="18" charset="0"/>
                    </a:rPr>
                    <a:t>Luke 22:20  Philippians 2:16</a:t>
                  </a:r>
                  <a:endParaRPr lang="es-MX" altLang="en-US" sz="1400" b="1">
                    <a:latin typeface="Times New Roman" panose="02020603050405020304" pitchFamily="18" charset="0"/>
                    <a:cs typeface="Times New Roman" panose="02020603050405020304" pitchFamily="18" charset="0"/>
                  </a:endParaRPr>
                </a:p>
                <a:p>
                  <a:pPr>
                    <a:spcBef>
                      <a:spcPct val="0"/>
                    </a:spcBef>
                    <a:buClrTx/>
                    <a:buFontTx/>
                    <a:buNone/>
                  </a:pPr>
                  <a:endParaRPr lang="es-MX" altLang="en-US" sz="1400" b="1">
                    <a:latin typeface="Times New Roman" panose="02020603050405020304" pitchFamily="18" charset="0"/>
                  </a:endParaRPr>
                </a:p>
              </p:txBody>
            </p:sp>
            <p:sp>
              <p:nvSpPr>
                <p:cNvPr id="117812" name="Rectangle 46">
                  <a:extLst>
                    <a:ext uri="{FF2B5EF4-FFF2-40B4-BE49-F238E27FC236}">
                      <a16:creationId xmlns:a16="http://schemas.microsoft.com/office/drawing/2014/main" id="{337B9A09-9398-4B4C-A858-63C75A008C30}"/>
                    </a:ext>
                  </a:extLst>
                </p:cNvPr>
                <p:cNvSpPr>
                  <a:spLocks noChangeArrowheads="1"/>
                </p:cNvSpPr>
                <p:nvPr/>
              </p:nvSpPr>
              <p:spPr bwMode="auto">
                <a:xfrm>
                  <a:off x="2274" y="2321"/>
                  <a:ext cx="842" cy="633"/>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17781" name="Group 47">
                <a:extLst>
                  <a:ext uri="{FF2B5EF4-FFF2-40B4-BE49-F238E27FC236}">
                    <a16:creationId xmlns:a16="http://schemas.microsoft.com/office/drawing/2014/main" id="{A82876E5-F3F7-4EA2-9833-378E7992991B}"/>
                  </a:ext>
                </a:extLst>
              </p:cNvPr>
              <p:cNvGrpSpPr>
                <a:grpSpLocks/>
              </p:cNvGrpSpPr>
              <p:nvPr/>
            </p:nvGrpSpPr>
            <p:grpSpPr bwMode="auto">
              <a:xfrm>
                <a:off x="590" y="2954"/>
                <a:ext cx="806" cy="633"/>
                <a:chOff x="590" y="2954"/>
                <a:chExt cx="806" cy="633"/>
              </a:xfrm>
            </p:grpSpPr>
            <p:sp>
              <p:nvSpPr>
                <p:cNvPr id="117809" name="Rectangle 48">
                  <a:extLst>
                    <a:ext uri="{FF2B5EF4-FFF2-40B4-BE49-F238E27FC236}">
                      <a16:creationId xmlns:a16="http://schemas.microsoft.com/office/drawing/2014/main" id="{3E6040D5-F50E-42AF-8CDA-B8DD1822BD12}"/>
                    </a:ext>
                  </a:extLst>
                </p:cNvPr>
                <p:cNvSpPr>
                  <a:spLocks noChangeArrowheads="1"/>
                </p:cNvSpPr>
                <p:nvPr/>
              </p:nvSpPr>
              <p:spPr bwMode="auto">
                <a:xfrm>
                  <a:off x="633" y="2954"/>
                  <a:ext cx="720" cy="63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eaLnBrk="1" hangingPunct="1">
                    <a:spcBef>
                      <a:spcPct val="0"/>
                    </a:spcBef>
                    <a:buClrTx/>
                    <a:buFontTx/>
                    <a:buNone/>
                  </a:pPr>
                  <a:r>
                    <a:rPr lang="es-MX" altLang="en-US" sz="1400" b="1">
                      <a:solidFill>
                        <a:srgbClr val="FFFF00"/>
                      </a:solidFill>
                      <a:latin typeface="Times New Roman" panose="02020603050405020304" pitchFamily="18" charset="0"/>
                      <a:cs typeface="Times New Roman" panose="02020603050405020304" pitchFamily="18" charset="0"/>
                    </a:rPr>
                    <a:t>The Fellowship Offering</a:t>
                  </a:r>
                  <a:endParaRPr lang="es-MX" altLang="en-US" sz="1400" b="1">
                    <a:latin typeface="Times New Roman" panose="02020603050405020304" pitchFamily="18" charset="0"/>
                    <a:cs typeface="Times New Roman" panose="02020603050405020304" pitchFamily="18" charset="0"/>
                  </a:endParaRPr>
                </a:p>
                <a:p>
                  <a:pPr>
                    <a:spcBef>
                      <a:spcPct val="0"/>
                    </a:spcBef>
                    <a:buClrTx/>
                    <a:buFontTx/>
                    <a:buNone/>
                  </a:pPr>
                  <a:endParaRPr lang="es-MX" altLang="en-US" sz="2400">
                    <a:latin typeface="Times New Roman" panose="02020603050405020304" pitchFamily="18" charset="0"/>
                  </a:endParaRPr>
                </a:p>
              </p:txBody>
            </p:sp>
            <p:sp>
              <p:nvSpPr>
                <p:cNvPr id="117810" name="Rectangle 49">
                  <a:extLst>
                    <a:ext uri="{FF2B5EF4-FFF2-40B4-BE49-F238E27FC236}">
                      <a16:creationId xmlns:a16="http://schemas.microsoft.com/office/drawing/2014/main" id="{341B51E8-8785-4486-88A6-9CAA415377E6}"/>
                    </a:ext>
                  </a:extLst>
                </p:cNvPr>
                <p:cNvSpPr>
                  <a:spLocks noChangeArrowheads="1"/>
                </p:cNvSpPr>
                <p:nvPr/>
              </p:nvSpPr>
              <p:spPr bwMode="auto">
                <a:xfrm>
                  <a:off x="590" y="2954"/>
                  <a:ext cx="806" cy="633"/>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17782" name="Group 50">
                <a:extLst>
                  <a:ext uri="{FF2B5EF4-FFF2-40B4-BE49-F238E27FC236}">
                    <a16:creationId xmlns:a16="http://schemas.microsoft.com/office/drawing/2014/main" id="{6272BD4D-AC53-4917-9843-627ED43EC1F3}"/>
                  </a:ext>
                </a:extLst>
              </p:cNvPr>
              <p:cNvGrpSpPr>
                <a:grpSpLocks/>
              </p:cNvGrpSpPr>
              <p:nvPr/>
            </p:nvGrpSpPr>
            <p:grpSpPr bwMode="auto">
              <a:xfrm>
                <a:off x="1396" y="2954"/>
                <a:ext cx="878" cy="633"/>
                <a:chOff x="1396" y="2954"/>
                <a:chExt cx="878" cy="633"/>
              </a:xfrm>
            </p:grpSpPr>
            <p:sp>
              <p:nvSpPr>
                <p:cNvPr id="117807" name="Rectangle 51">
                  <a:extLst>
                    <a:ext uri="{FF2B5EF4-FFF2-40B4-BE49-F238E27FC236}">
                      <a16:creationId xmlns:a16="http://schemas.microsoft.com/office/drawing/2014/main" id="{73FA6DE0-8BE2-47E3-9E6D-9A7BB904EDA2}"/>
                    </a:ext>
                  </a:extLst>
                </p:cNvPr>
                <p:cNvSpPr>
                  <a:spLocks noChangeArrowheads="1"/>
                </p:cNvSpPr>
                <p:nvPr/>
              </p:nvSpPr>
              <p:spPr bwMode="auto">
                <a:xfrm>
                  <a:off x="1439" y="2954"/>
                  <a:ext cx="792" cy="63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eaLnBrk="1" hangingPunct="1">
                    <a:spcBef>
                      <a:spcPct val="0"/>
                    </a:spcBef>
                    <a:buClrTx/>
                    <a:buFontTx/>
                    <a:buNone/>
                  </a:pPr>
                  <a:r>
                    <a:rPr lang="es-MX" altLang="en-US" sz="1600" b="1">
                      <a:solidFill>
                        <a:srgbClr val="FFFF00"/>
                      </a:solidFill>
                      <a:latin typeface="Times New Roman" panose="02020603050405020304" pitchFamily="18" charset="0"/>
                      <a:cs typeface="Times New Roman" panose="02020603050405020304" pitchFamily="18" charset="0"/>
                    </a:rPr>
                    <a:t>Celebrating our blessings from God</a:t>
                  </a:r>
                  <a:endParaRPr lang="es-MX" altLang="en-US" sz="1600" b="1">
                    <a:latin typeface="Times New Roman" panose="02020603050405020304" pitchFamily="18" charset="0"/>
                    <a:cs typeface="Times New Roman" panose="02020603050405020304" pitchFamily="18" charset="0"/>
                  </a:endParaRPr>
                </a:p>
                <a:p>
                  <a:pPr>
                    <a:spcBef>
                      <a:spcPct val="0"/>
                    </a:spcBef>
                    <a:buClrTx/>
                    <a:buFontTx/>
                    <a:buNone/>
                  </a:pPr>
                  <a:endParaRPr lang="es-MX" altLang="en-US" sz="1600" b="1">
                    <a:latin typeface="Times New Roman" panose="02020603050405020304" pitchFamily="18" charset="0"/>
                  </a:endParaRPr>
                </a:p>
              </p:txBody>
            </p:sp>
            <p:sp>
              <p:nvSpPr>
                <p:cNvPr id="117808" name="Rectangle 52">
                  <a:extLst>
                    <a:ext uri="{FF2B5EF4-FFF2-40B4-BE49-F238E27FC236}">
                      <a16:creationId xmlns:a16="http://schemas.microsoft.com/office/drawing/2014/main" id="{0B6DD85D-001D-4C5B-A72C-827D6B28792C}"/>
                    </a:ext>
                  </a:extLst>
                </p:cNvPr>
                <p:cNvSpPr>
                  <a:spLocks noChangeArrowheads="1"/>
                </p:cNvSpPr>
                <p:nvPr/>
              </p:nvSpPr>
              <p:spPr bwMode="auto">
                <a:xfrm>
                  <a:off x="1396" y="2954"/>
                  <a:ext cx="878" cy="633"/>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17783" name="Group 53">
                <a:extLst>
                  <a:ext uri="{FF2B5EF4-FFF2-40B4-BE49-F238E27FC236}">
                    <a16:creationId xmlns:a16="http://schemas.microsoft.com/office/drawing/2014/main" id="{A4D66586-1E7B-4DB2-8FB2-FD2892AE5631}"/>
                  </a:ext>
                </a:extLst>
              </p:cNvPr>
              <p:cNvGrpSpPr>
                <a:grpSpLocks/>
              </p:cNvGrpSpPr>
              <p:nvPr/>
            </p:nvGrpSpPr>
            <p:grpSpPr bwMode="auto">
              <a:xfrm>
                <a:off x="2274" y="2954"/>
                <a:ext cx="842" cy="633"/>
                <a:chOff x="2274" y="2954"/>
                <a:chExt cx="842" cy="633"/>
              </a:xfrm>
            </p:grpSpPr>
            <p:sp>
              <p:nvSpPr>
                <p:cNvPr id="117805" name="Rectangle 54">
                  <a:extLst>
                    <a:ext uri="{FF2B5EF4-FFF2-40B4-BE49-F238E27FC236}">
                      <a16:creationId xmlns:a16="http://schemas.microsoft.com/office/drawing/2014/main" id="{0720D678-9091-472A-95AC-57442179EA0D}"/>
                    </a:ext>
                  </a:extLst>
                </p:cNvPr>
                <p:cNvSpPr>
                  <a:spLocks noChangeArrowheads="1"/>
                </p:cNvSpPr>
                <p:nvPr/>
              </p:nvSpPr>
              <p:spPr bwMode="auto">
                <a:xfrm>
                  <a:off x="2317" y="2954"/>
                  <a:ext cx="756" cy="63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eaLnBrk="1" hangingPunct="1">
                    <a:spcBef>
                      <a:spcPct val="0"/>
                    </a:spcBef>
                    <a:buClrTx/>
                    <a:buFontTx/>
                    <a:buNone/>
                  </a:pPr>
                  <a:r>
                    <a:rPr lang="es-MX" altLang="en-US" sz="1600" b="1">
                      <a:solidFill>
                        <a:srgbClr val="FFFF00"/>
                      </a:solidFill>
                      <a:latin typeface="Times New Roman" panose="02020603050405020304" pitchFamily="18" charset="0"/>
                      <a:cs typeface="Times New Roman" panose="02020603050405020304" pitchFamily="18" charset="0"/>
                    </a:rPr>
                    <a:t>John 10:10</a:t>
                  </a:r>
                  <a:endParaRPr lang="es-MX" altLang="en-US" sz="1600" b="1">
                    <a:latin typeface="Times New Roman" panose="02020603050405020304" pitchFamily="18" charset="0"/>
                    <a:cs typeface="Times New Roman" panose="02020603050405020304" pitchFamily="18" charset="0"/>
                  </a:endParaRPr>
                </a:p>
                <a:p>
                  <a:pPr>
                    <a:spcBef>
                      <a:spcPct val="0"/>
                    </a:spcBef>
                    <a:buClrTx/>
                    <a:buFontTx/>
                    <a:buNone/>
                  </a:pPr>
                  <a:r>
                    <a:rPr lang="es-MX" altLang="en-US" sz="1600" b="1">
                      <a:solidFill>
                        <a:srgbClr val="FFFF00"/>
                      </a:solidFill>
                      <a:latin typeface="Times New Roman" panose="02020603050405020304" pitchFamily="18" charset="0"/>
                      <a:cs typeface="Times New Roman" panose="02020603050405020304" pitchFamily="18" charset="0"/>
                    </a:rPr>
                    <a:t>1 Thess 5:16</a:t>
                  </a:r>
                  <a:endParaRPr lang="es-MX" altLang="en-US" sz="1600" b="1">
                    <a:latin typeface="Times New Roman" panose="02020603050405020304" pitchFamily="18" charset="0"/>
                    <a:cs typeface="Times New Roman" panose="02020603050405020304" pitchFamily="18" charset="0"/>
                  </a:endParaRPr>
                </a:p>
                <a:p>
                  <a:pPr>
                    <a:spcBef>
                      <a:spcPct val="0"/>
                    </a:spcBef>
                    <a:buClrTx/>
                    <a:buFontTx/>
                    <a:buNone/>
                  </a:pPr>
                  <a:endParaRPr lang="es-MX" altLang="en-US" sz="2400">
                    <a:latin typeface="Times New Roman" panose="02020603050405020304" pitchFamily="18" charset="0"/>
                  </a:endParaRPr>
                </a:p>
              </p:txBody>
            </p:sp>
            <p:sp>
              <p:nvSpPr>
                <p:cNvPr id="117806" name="Rectangle 55">
                  <a:extLst>
                    <a:ext uri="{FF2B5EF4-FFF2-40B4-BE49-F238E27FC236}">
                      <a16:creationId xmlns:a16="http://schemas.microsoft.com/office/drawing/2014/main" id="{6B6A30DE-91DD-434C-9214-20FBEF70E629}"/>
                    </a:ext>
                  </a:extLst>
                </p:cNvPr>
                <p:cNvSpPr>
                  <a:spLocks noChangeArrowheads="1"/>
                </p:cNvSpPr>
                <p:nvPr/>
              </p:nvSpPr>
              <p:spPr bwMode="auto">
                <a:xfrm>
                  <a:off x="2274" y="2954"/>
                  <a:ext cx="842" cy="633"/>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17784" name="Group 56">
                <a:extLst>
                  <a:ext uri="{FF2B5EF4-FFF2-40B4-BE49-F238E27FC236}">
                    <a16:creationId xmlns:a16="http://schemas.microsoft.com/office/drawing/2014/main" id="{1F24EE5B-581E-4BB0-BFB6-2FE786F3BD93}"/>
                  </a:ext>
                </a:extLst>
              </p:cNvPr>
              <p:cNvGrpSpPr>
                <a:grpSpLocks/>
              </p:cNvGrpSpPr>
              <p:nvPr/>
            </p:nvGrpSpPr>
            <p:grpSpPr bwMode="auto">
              <a:xfrm>
                <a:off x="0" y="3587"/>
                <a:ext cx="590" cy="1266"/>
                <a:chOff x="0" y="3587"/>
                <a:chExt cx="590" cy="1266"/>
              </a:xfrm>
            </p:grpSpPr>
            <p:sp>
              <p:nvSpPr>
                <p:cNvPr id="117803" name="Rectangle 57">
                  <a:extLst>
                    <a:ext uri="{FF2B5EF4-FFF2-40B4-BE49-F238E27FC236}">
                      <a16:creationId xmlns:a16="http://schemas.microsoft.com/office/drawing/2014/main" id="{B6923FB9-42B4-4ED4-A22A-EC621D3309F1}"/>
                    </a:ext>
                  </a:extLst>
                </p:cNvPr>
                <p:cNvSpPr>
                  <a:spLocks noChangeArrowheads="1"/>
                </p:cNvSpPr>
                <p:nvPr/>
              </p:nvSpPr>
              <p:spPr bwMode="auto">
                <a:xfrm>
                  <a:off x="43" y="3587"/>
                  <a:ext cx="504" cy="1266"/>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eaLnBrk="1" hangingPunct="1">
                    <a:spcBef>
                      <a:spcPct val="0"/>
                    </a:spcBef>
                    <a:buClrTx/>
                    <a:buFontTx/>
                    <a:buNone/>
                  </a:pPr>
                  <a:r>
                    <a:rPr lang="es-MX" altLang="en-US" sz="1400" b="1">
                      <a:solidFill>
                        <a:srgbClr val="FFFF00"/>
                      </a:solidFill>
                      <a:latin typeface="Times New Roman" panose="02020603050405020304" pitchFamily="18" charset="0"/>
                      <a:cs typeface="Times New Roman" panose="02020603050405020304" pitchFamily="18" charset="0"/>
                    </a:rPr>
                    <a:t>Blood Sacrifices</a:t>
                  </a:r>
                  <a:endParaRPr lang="es-MX" altLang="en-US" sz="1400" b="1">
                    <a:latin typeface="Times New Roman" panose="02020603050405020304" pitchFamily="18" charset="0"/>
                    <a:cs typeface="Times New Roman" panose="02020603050405020304" pitchFamily="18" charset="0"/>
                  </a:endParaRPr>
                </a:p>
                <a:p>
                  <a:pPr>
                    <a:spcBef>
                      <a:spcPct val="0"/>
                    </a:spcBef>
                    <a:buClrTx/>
                    <a:buFontTx/>
                    <a:buNone/>
                  </a:pPr>
                  <a:endParaRPr lang="es-MX" altLang="en-US" sz="1400" b="1">
                    <a:latin typeface="Times New Roman" panose="02020603050405020304" pitchFamily="18" charset="0"/>
                  </a:endParaRPr>
                </a:p>
              </p:txBody>
            </p:sp>
            <p:sp>
              <p:nvSpPr>
                <p:cNvPr id="117804" name="Rectangle 58">
                  <a:extLst>
                    <a:ext uri="{FF2B5EF4-FFF2-40B4-BE49-F238E27FC236}">
                      <a16:creationId xmlns:a16="http://schemas.microsoft.com/office/drawing/2014/main" id="{B333B54D-E348-4719-871A-6DBD8ECC0136}"/>
                    </a:ext>
                  </a:extLst>
                </p:cNvPr>
                <p:cNvSpPr>
                  <a:spLocks noChangeArrowheads="1"/>
                </p:cNvSpPr>
                <p:nvPr/>
              </p:nvSpPr>
              <p:spPr bwMode="auto">
                <a:xfrm>
                  <a:off x="0" y="3587"/>
                  <a:ext cx="590" cy="1266"/>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17785" name="Group 59">
                <a:extLst>
                  <a:ext uri="{FF2B5EF4-FFF2-40B4-BE49-F238E27FC236}">
                    <a16:creationId xmlns:a16="http://schemas.microsoft.com/office/drawing/2014/main" id="{F2BBEFEC-C471-4907-BC12-12A38BB4B330}"/>
                  </a:ext>
                </a:extLst>
              </p:cNvPr>
              <p:cNvGrpSpPr>
                <a:grpSpLocks/>
              </p:cNvGrpSpPr>
              <p:nvPr/>
            </p:nvGrpSpPr>
            <p:grpSpPr bwMode="auto">
              <a:xfrm>
                <a:off x="590" y="3587"/>
                <a:ext cx="806" cy="633"/>
                <a:chOff x="590" y="3587"/>
                <a:chExt cx="806" cy="633"/>
              </a:xfrm>
            </p:grpSpPr>
            <p:sp>
              <p:nvSpPr>
                <p:cNvPr id="117801" name="Rectangle 60">
                  <a:extLst>
                    <a:ext uri="{FF2B5EF4-FFF2-40B4-BE49-F238E27FC236}">
                      <a16:creationId xmlns:a16="http://schemas.microsoft.com/office/drawing/2014/main" id="{E1D53DB1-4CB1-4532-8DBC-15BD20A65213}"/>
                    </a:ext>
                  </a:extLst>
                </p:cNvPr>
                <p:cNvSpPr>
                  <a:spLocks noChangeArrowheads="1"/>
                </p:cNvSpPr>
                <p:nvPr/>
              </p:nvSpPr>
              <p:spPr bwMode="auto">
                <a:xfrm>
                  <a:off x="633" y="3587"/>
                  <a:ext cx="720" cy="63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eaLnBrk="1" hangingPunct="1">
                    <a:spcBef>
                      <a:spcPct val="0"/>
                    </a:spcBef>
                    <a:buClrTx/>
                    <a:buFontTx/>
                    <a:buNone/>
                  </a:pPr>
                  <a:r>
                    <a:rPr lang="es-MX" altLang="en-US" sz="1400" b="1">
                      <a:solidFill>
                        <a:srgbClr val="FFFF00"/>
                      </a:solidFill>
                      <a:latin typeface="Times New Roman" panose="02020603050405020304" pitchFamily="18" charset="0"/>
                      <a:cs typeface="Times New Roman" panose="02020603050405020304" pitchFamily="18" charset="0"/>
                    </a:rPr>
                    <a:t>The Sin Offering</a:t>
                  </a:r>
                  <a:endParaRPr lang="es-MX" altLang="en-US" sz="1400" b="1">
                    <a:latin typeface="Times New Roman" panose="02020603050405020304" pitchFamily="18" charset="0"/>
                    <a:cs typeface="Times New Roman" panose="02020603050405020304" pitchFamily="18" charset="0"/>
                  </a:endParaRPr>
                </a:p>
                <a:p>
                  <a:pPr>
                    <a:spcBef>
                      <a:spcPct val="0"/>
                    </a:spcBef>
                    <a:buClrTx/>
                    <a:buFontTx/>
                    <a:buNone/>
                  </a:pPr>
                  <a:endParaRPr lang="es-MX" altLang="en-US" sz="1400" b="1">
                    <a:latin typeface="Times New Roman" panose="02020603050405020304" pitchFamily="18" charset="0"/>
                  </a:endParaRPr>
                </a:p>
              </p:txBody>
            </p:sp>
            <p:sp>
              <p:nvSpPr>
                <p:cNvPr id="117802" name="Rectangle 61">
                  <a:extLst>
                    <a:ext uri="{FF2B5EF4-FFF2-40B4-BE49-F238E27FC236}">
                      <a16:creationId xmlns:a16="http://schemas.microsoft.com/office/drawing/2014/main" id="{5965735D-58BF-4F66-A25A-0B5611FED00D}"/>
                    </a:ext>
                  </a:extLst>
                </p:cNvPr>
                <p:cNvSpPr>
                  <a:spLocks noChangeArrowheads="1"/>
                </p:cNvSpPr>
                <p:nvPr/>
              </p:nvSpPr>
              <p:spPr bwMode="auto">
                <a:xfrm>
                  <a:off x="590" y="3587"/>
                  <a:ext cx="806" cy="633"/>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17786" name="Group 62">
                <a:extLst>
                  <a:ext uri="{FF2B5EF4-FFF2-40B4-BE49-F238E27FC236}">
                    <a16:creationId xmlns:a16="http://schemas.microsoft.com/office/drawing/2014/main" id="{53F52668-1D46-46D9-9DAB-C936EFA8FE9E}"/>
                  </a:ext>
                </a:extLst>
              </p:cNvPr>
              <p:cNvGrpSpPr>
                <a:grpSpLocks/>
              </p:cNvGrpSpPr>
              <p:nvPr/>
            </p:nvGrpSpPr>
            <p:grpSpPr bwMode="auto">
              <a:xfrm>
                <a:off x="1396" y="3587"/>
                <a:ext cx="878" cy="633"/>
                <a:chOff x="1396" y="3587"/>
                <a:chExt cx="878" cy="633"/>
              </a:xfrm>
            </p:grpSpPr>
            <p:sp>
              <p:nvSpPr>
                <p:cNvPr id="117799" name="Rectangle 63">
                  <a:extLst>
                    <a:ext uri="{FF2B5EF4-FFF2-40B4-BE49-F238E27FC236}">
                      <a16:creationId xmlns:a16="http://schemas.microsoft.com/office/drawing/2014/main" id="{56EE50B1-2DFA-46AF-9FD0-FB854CA05BA1}"/>
                    </a:ext>
                  </a:extLst>
                </p:cNvPr>
                <p:cNvSpPr>
                  <a:spLocks noChangeArrowheads="1"/>
                </p:cNvSpPr>
                <p:nvPr/>
              </p:nvSpPr>
              <p:spPr bwMode="auto">
                <a:xfrm>
                  <a:off x="1439" y="3587"/>
                  <a:ext cx="792" cy="63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eaLnBrk="1" hangingPunct="1">
                    <a:spcBef>
                      <a:spcPct val="0"/>
                    </a:spcBef>
                    <a:buClrTx/>
                    <a:buFontTx/>
                    <a:buNone/>
                  </a:pPr>
                  <a:r>
                    <a:rPr lang="es-MX" altLang="en-US" sz="1600" b="1">
                      <a:solidFill>
                        <a:srgbClr val="FFFF00"/>
                      </a:solidFill>
                      <a:latin typeface="Times New Roman" panose="02020603050405020304" pitchFamily="18" charset="0"/>
                      <a:cs typeface="Times New Roman" panose="02020603050405020304" pitchFamily="18" charset="0"/>
                    </a:rPr>
                    <a:t>Jesus’ sacrifice for our sins</a:t>
                  </a:r>
                  <a:endParaRPr lang="es-MX" altLang="en-US" sz="1600" b="1">
                    <a:latin typeface="Times New Roman" panose="02020603050405020304" pitchFamily="18" charset="0"/>
                    <a:cs typeface="Times New Roman" panose="02020603050405020304" pitchFamily="18" charset="0"/>
                  </a:endParaRPr>
                </a:p>
                <a:p>
                  <a:pPr>
                    <a:spcBef>
                      <a:spcPct val="0"/>
                    </a:spcBef>
                    <a:buClrTx/>
                    <a:buFontTx/>
                    <a:buNone/>
                  </a:pPr>
                  <a:r>
                    <a:rPr lang="es-MX" altLang="en-US" sz="1600" b="1">
                      <a:latin typeface="Times New Roman" panose="02020603050405020304" pitchFamily="18" charset="0"/>
                      <a:cs typeface="Times New Roman" panose="02020603050405020304" pitchFamily="18" charset="0"/>
                    </a:rPr>
                    <a:t> </a:t>
                  </a:r>
                </a:p>
                <a:p>
                  <a:pPr>
                    <a:spcBef>
                      <a:spcPct val="0"/>
                    </a:spcBef>
                    <a:buClrTx/>
                    <a:buFontTx/>
                    <a:buNone/>
                  </a:pPr>
                  <a:endParaRPr lang="es-MX" altLang="en-US" sz="1600" b="1">
                    <a:latin typeface="Times New Roman" panose="02020603050405020304" pitchFamily="18" charset="0"/>
                  </a:endParaRPr>
                </a:p>
              </p:txBody>
            </p:sp>
            <p:sp>
              <p:nvSpPr>
                <p:cNvPr id="117800" name="Rectangle 64">
                  <a:extLst>
                    <a:ext uri="{FF2B5EF4-FFF2-40B4-BE49-F238E27FC236}">
                      <a16:creationId xmlns:a16="http://schemas.microsoft.com/office/drawing/2014/main" id="{6CF532E2-90D0-4D81-977C-392D836AC04F}"/>
                    </a:ext>
                  </a:extLst>
                </p:cNvPr>
                <p:cNvSpPr>
                  <a:spLocks noChangeArrowheads="1"/>
                </p:cNvSpPr>
                <p:nvPr/>
              </p:nvSpPr>
              <p:spPr bwMode="auto">
                <a:xfrm>
                  <a:off x="1396" y="3587"/>
                  <a:ext cx="878" cy="633"/>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17787" name="Group 65">
                <a:extLst>
                  <a:ext uri="{FF2B5EF4-FFF2-40B4-BE49-F238E27FC236}">
                    <a16:creationId xmlns:a16="http://schemas.microsoft.com/office/drawing/2014/main" id="{8862890C-CA3D-4865-81D9-1358A1CAB3B9}"/>
                  </a:ext>
                </a:extLst>
              </p:cNvPr>
              <p:cNvGrpSpPr>
                <a:grpSpLocks/>
              </p:cNvGrpSpPr>
              <p:nvPr/>
            </p:nvGrpSpPr>
            <p:grpSpPr bwMode="auto">
              <a:xfrm>
                <a:off x="2274" y="3587"/>
                <a:ext cx="842" cy="633"/>
                <a:chOff x="2274" y="3587"/>
                <a:chExt cx="842" cy="633"/>
              </a:xfrm>
            </p:grpSpPr>
            <p:sp>
              <p:nvSpPr>
                <p:cNvPr id="117797" name="Rectangle 66">
                  <a:extLst>
                    <a:ext uri="{FF2B5EF4-FFF2-40B4-BE49-F238E27FC236}">
                      <a16:creationId xmlns:a16="http://schemas.microsoft.com/office/drawing/2014/main" id="{D1A0F7C0-019C-46DB-AA03-46968D5152EC}"/>
                    </a:ext>
                  </a:extLst>
                </p:cNvPr>
                <p:cNvSpPr>
                  <a:spLocks noChangeArrowheads="1"/>
                </p:cNvSpPr>
                <p:nvPr/>
              </p:nvSpPr>
              <p:spPr bwMode="auto">
                <a:xfrm>
                  <a:off x="2317" y="3587"/>
                  <a:ext cx="756" cy="63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eaLnBrk="1" hangingPunct="1">
                    <a:spcBef>
                      <a:spcPct val="0"/>
                    </a:spcBef>
                    <a:buClrTx/>
                    <a:buFontTx/>
                    <a:buNone/>
                  </a:pPr>
                  <a:r>
                    <a:rPr lang="es-MX" altLang="en-US" sz="1600" b="1">
                      <a:solidFill>
                        <a:srgbClr val="FFFF00"/>
                      </a:solidFill>
                      <a:latin typeface="Times New Roman" panose="02020603050405020304" pitchFamily="18" charset="0"/>
                      <a:cs typeface="Times New Roman" panose="02020603050405020304" pitchFamily="18" charset="0"/>
                    </a:rPr>
                    <a:t>1 Peter 1:18,19</a:t>
                  </a:r>
                  <a:endParaRPr lang="es-MX" altLang="en-US" sz="1600" b="1">
                    <a:latin typeface="Times New Roman" panose="02020603050405020304" pitchFamily="18" charset="0"/>
                    <a:cs typeface="Times New Roman" panose="02020603050405020304" pitchFamily="18" charset="0"/>
                  </a:endParaRPr>
                </a:p>
                <a:p>
                  <a:pPr>
                    <a:spcBef>
                      <a:spcPct val="0"/>
                    </a:spcBef>
                    <a:buClrTx/>
                    <a:buFontTx/>
                    <a:buNone/>
                  </a:pPr>
                  <a:r>
                    <a:rPr lang="es-MX" altLang="en-US" sz="1600" b="1">
                      <a:solidFill>
                        <a:srgbClr val="FFFF00"/>
                      </a:solidFill>
                      <a:latin typeface="Times New Roman" panose="02020603050405020304" pitchFamily="18" charset="0"/>
                      <a:cs typeface="Times New Roman" panose="02020603050405020304" pitchFamily="18" charset="0"/>
                    </a:rPr>
                    <a:t>2 Corinthians 5:21</a:t>
                  </a:r>
                  <a:endParaRPr lang="es-MX" altLang="en-US" sz="1600" b="1">
                    <a:latin typeface="Times New Roman" panose="02020603050405020304" pitchFamily="18" charset="0"/>
                    <a:cs typeface="Times New Roman" panose="02020603050405020304" pitchFamily="18" charset="0"/>
                  </a:endParaRPr>
                </a:p>
                <a:p>
                  <a:pPr>
                    <a:spcBef>
                      <a:spcPct val="0"/>
                    </a:spcBef>
                    <a:buClrTx/>
                    <a:buFontTx/>
                    <a:buNone/>
                  </a:pPr>
                  <a:endParaRPr lang="es-MX" altLang="en-US" sz="2400">
                    <a:latin typeface="Times New Roman" panose="02020603050405020304" pitchFamily="18" charset="0"/>
                  </a:endParaRPr>
                </a:p>
              </p:txBody>
            </p:sp>
            <p:sp>
              <p:nvSpPr>
                <p:cNvPr id="117798" name="Rectangle 67">
                  <a:extLst>
                    <a:ext uri="{FF2B5EF4-FFF2-40B4-BE49-F238E27FC236}">
                      <a16:creationId xmlns:a16="http://schemas.microsoft.com/office/drawing/2014/main" id="{98D4FCF7-3D06-443D-95DF-A6F09571889A}"/>
                    </a:ext>
                  </a:extLst>
                </p:cNvPr>
                <p:cNvSpPr>
                  <a:spLocks noChangeArrowheads="1"/>
                </p:cNvSpPr>
                <p:nvPr/>
              </p:nvSpPr>
              <p:spPr bwMode="auto">
                <a:xfrm>
                  <a:off x="2274" y="3587"/>
                  <a:ext cx="842" cy="633"/>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17788" name="Group 68">
                <a:extLst>
                  <a:ext uri="{FF2B5EF4-FFF2-40B4-BE49-F238E27FC236}">
                    <a16:creationId xmlns:a16="http://schemas.microsoft.com/office/drawing/2014/main" id="{3B8398CF-C218-4D68-9A63-FCB0E4464DCF}"/>
                  </a:ext>
                </a:extLst>
              </p:cNvPr>
              <p:cNvGrpSpPr>
                <a:grpSpLocks/>
              </p:cNvGrpSpPr>
              <p:nvPr/>
            </p:nvGrpSpPr>
            <p:grpSpPr bwMode="auto">
              <a:xfrm>
                <a:off x="590" y="4220"/>
                <a:ext cx="806" cy="633"/>
                <a:chOff x="590" y="4220"/>
                <a:chExt cx="806" cy="633"/>
              </a:xfrm>
            </p:grpSpPr>
            <p:sp>
              <p:nvSpPr>
                <p:cNvPr id="117795" name="Rectangle 69">
                  <a:extLst>
                    <a:ext uri="{FF2B5EF4-FFF2-40B4-BE49-F238E27FC236}">
                      <a16:creationId xmlns:a16="http://schemas.microsoft.com/office/drawing/2014/main" id="{8706ADDC-39A5-4A24-B718-D40E5A73B3E9}"/>
                    </a:ext>
                  </a:extLst>
                </p:cNvPr>
                <p:cNvSpPr>
                  <a:spLocks noChangeArrowheads="1"/>
                </p:cNvSpPr>
                <p:nvPr/>
              </p:nvSpPr>
              <p:spPr bwMode="auto">
                <a:xfrm>
                  <a:off x="633" y="4220"/>
                  <a:ext cx="720" cy="63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eaLnBrk="1" hangingPunct="1">
                    <a:spcBef>
                      <a:spcPct val="0"/>
                    </a:spcBef>
                    <a:buClrTx/>
                    <a:buFontTx/>
                    <a:buNone/>
                  </a:pPr>
                  <a:r>
                    <a:rPr lang="es-MX" altLang="en-US" sz="1600" b="1">
                      <a:solidFill>
                        <a:srgbClr val="FFFF00"/>
                      </a:solidFill>
                      <a:latin typeface="Times New Roman" panose="02020603050405020304" pitchFamily="18" charset="0"/>
                      <a:cs typeface="Times New Roman" panose="02020603050405020304" pitchFamily="18" charset="0"/>
                    </a:rPr>
                    <a:t>The Guilt Offering</a:t>
                  </a:r>
                  <a:endParaRPr lang="es-MX" altLang="en-US" sz="1600" b="1">
                    <a:latin typeface="Times New Roman" panose="02020603050405020304" pitchFamily="18" charset="0"/>
                    <a:cs typeface="Times New Roman" panose="02020603050405020304" pitchFamily="18" charset="0"/>
                  </a:endParaRPr>
                </a:p>
                <a:p>
                  <a:pPr>
                    <a:spcBef>
                      <a:spcPct val="0"/>
                    </a:spcBef>
                    <a:buClrTx/>
                    <a:buFontTx/>
                    <a:buNone/>
                  </a:pPr>
                  <a:endParaRPr lang="es-MX" altLang="en-US" sz="1600" b="1">
                    <a:latin typeface="Times New Roman" panose="02020603050405020304" pitchFamily="18" charset="0"/>
                  </a:endParaRPr>
                </a:p>
              </p:txBody>
            </p:sp>
            <p:sp>
              <p:nvSpPr>
                <p:cNvPr id="117796" name="Rectangle 70">
                  <a:extLst>
                    <a:ext uri="{FF2B5EF4-FFF2-40B4-BE49-F238E27FC236}">
                      <a16:creationId xmlns:a16="http://schemas.microsoft.com/office/drawing/2014/main" id="{4D9827E1-A512-42F4-B6FA-EC34F8C4A72F}"/>
                    </a:ext>
                  </a:extLst>
                </p:cNvPr>
                <p:cNvSpPr>
                  <a:spLocks noChangeArrowheads="1"/>
                </p:cNvSpPr>
                <p:nvPr/>
              </p:nvSpPr>
              <p:spPr bwMode="auto">
                <a:xfrm>
                  <a:off x="590" y="4220"/>
                  <a:ext cx="806" cy="633"/>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17789" name="Group 71">
                <a:extLst>
                  <a:ext uri="{FF2B5EF4-FFF2-40B4-BE49-F238E27FC236}">
                    <a16:creationId xmlns:a16="http://schemas.microsoft.com/office/drawing/2014/main" id="{C7CA671E-72D9-4D8B-88FE-15BA682C6B98}"/>
                  </a:ext>
                </a:extLst>
              </p:cNvPr>
              <p:cNvGrpSpPr>
                <a:grpSpLocks/>
              </p:cNvGrpSpPr>
              <p:nvPr/>
            </p:nvGrpSpPr>
            <p:grpSpPr bwMode="auto">
              <a:xfrm>
                <a:off x="1396" y="4220"/>
                <a:ext cx="878" cy="633"/>
                <a:chOff x="1396" y="4220"/>
                <a:chExt cx="878" cy="633"/>
              </a:xfrm>
            </p:grpSpPr>
            <p:sp>
              <p:nvSpPr>
                <p:cNvPr id="117793" name="Rectangle 72">
                  <a:extLst>
                    <a:ext uri="{FF2B5EF4-FFF2-40B4-BE49-F238E27FC236}">
                      <a16:creationId xmlns:a16="http://schemas.microsoft.com/office/drawing/2014/main" id="{1BCBC533-0C81-44DF-815D-309DE10430B3}"/>
                    </a:ext>
                  </a:extLst>
                </p:cNvPr>
                <p:cNvSpPr>
                  <a:spLocks noChangeArrowheads="1"/>
                </p:cNvSpPr>
                <p:nvPr/>
              </p:nvSpPr>
              <p:spPr bwMode="auto">
                <a:xfrm>
                  <a:off x="1439" y="4220"/>
                  <a:ext cx="792" cy="63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eaLnBrk="1" hangingPunct="1">
                    <a:spcBef>
                      <a:spcPct val="0"/>
                    </a:spcBef>
                    <a:buClrTx/>
                    <a:buFontTx/>
                    <a:buNone/>
                  </a:pPr>
                  <a:r>
                    <a:rPr lang="es-MX" altLang="en-US" sz="1600" b="1">
                      <a:solidFill>
                        <a:srgbClr val="FFFF00"/>
                      </a:solidFill>
                      <a:latin typeface="Times New Roman" panose="02020603050405020304" pitchFamily="18" charset="0"/>
                      <a:cs typeface="Times New Roman" panose="02020603050405020304" pitchFamily="18" charset="0"/>
                    </a:rPr>
                    <a:t>Maintaining a relationship with one another</a:t>
                  </a:r>
                  <a:endParaRPr lang="es-MX" altLang="en-US" sz="1600" b="1">
                    <a:latin typeface="Times New Roman" panose="02020603050405020304" pitchFamily="18" charset="0"/>
                    <a:cs typeface="Times New Roman" panose="02020603050405020304" pitchFamily="18" charset="0"/>
                  </a:endParaRPr>
                </a:p>
                <a:p>
                  <a:pPr>
                    <a:spcBef>
                      <a:spcPct val="0"/>
                    </a:spcBef>
                    <a:buClrTx/>
                    <a:buFontTx/>
                    <a:buNone/>
                  </a:pPr>
                  <a:endParaRPr lang="es-MX" altLang="en-US" sz="1600" b="1">
                    <a:latin typeface="Times New Roman" panose="02020603050405020304" pitchFamily="18" charset="0"/>
                  </a:endParaRPr>
                </a:p>
              </p:txBody>
            </p:sp>
            <p:sp>
              <p:nvSpPr>
                <p:cNvPr id="117794" name="Rectangle 73">
                  <a:extLst>
                    <a:ext uri="{FF2B5EF4-FFF2-40B4-BE49-F238E27FC236}">
                      <a16:creationId xmlns:a16="http://schemas.microsoft.com/office/drawing/2014/main" id="{7BCF5E1C-B5C1-46BE-93CF-8B1185991FC2}"/>
                    </a:ext>
                  </a:extLst>
                </p:cNvPr>
                <p:cNvSpPr>
                  <a:spLocks noChangeArrowheads="1"/>
                </p:cNvSpPr>
                <p:nvPr/>
              </p:nvSpPr>
              <p:spPr bwMode="auto">
                <a:xfrm>
                  <a:off x="1396" y="4220"/>
                  <a:ext cx="878" cy="633"/>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nvGrpSpPr>
              <p:cNvPr id="117790" name="Group 74">
                <a:extLst>
                  <a:ext uri="{FF2B5EF4-FFF2-40B4-BE49-F238E27FC236}">
                    <a16:creationId xmlns:a16="http://schemas.microsoft.com/office/drawing/2014/main" id="{4A34D316-4B5D-4357-8BF5-2ABD29E73E90}"/>
                  </a:ext>
                </a:extLst>
              </p:cNvPr>
              <p:cNvGrpSpPr>
                <a:grpSpLocks/>
              </p:cNvGrpSpPr>
              <p:nvPr/>
            </p:nvGrpSpPr>
            <p:grpSpPr bwMode="auto">
              <a:xfrm>
                <a:off x="2274" y="4220"/>
                <a:ext cx="842" cy="633"/>
                <a:chOff x="2274" y="4220"/>
                <a:chExt cx="842" cy="633"/>
              </a:xfrm>
            </p:grpSpPr>
            <p:sp>
              <p:nvSpPr>
                <p:cNvPr id="117791" name="Rectangle 75">
                  <a:extLst>
                    <a:ext uri="{FF2B5EF4-FFF2-40B4-BE49-F238E27FC236}">
                      <a16:creationId xmlns:a16="http://schemas.microsoft.com/office/drawing/2014/main" id="{60DAEB44-ECAD-4550-9FDE-F63AC3C47F96}"/>
                    </a:ext>
                  </a:extLst>
                </p:cNvPr>
                <p:cNvSpPr>
                  <a:spLocks noChangeArrowheads="1"/>
                </p:cNvSpPr>
                <p:nvPr/>
              </p:nvSpPr>
              <p:spPr bwMode="auto">
                <a:xfrm>
                  <a:off x="2317" y="4220"/>
                  <a:ext cx="756" cy="63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eaLnBrk="1" hangingPunct="1">
                    <a:spcBef>
                      <a:spcPct val="0"/>
                    </a:spcBef>
                    <a:buClrTx/>
                    <a:buFontTx/>
                    <a:buNone/>
                  </a:pPr>
                  <a:r>
                    <a:rPr lang="es-MX" altLang="en-US" sz="1600" b="1">
                      <a:solidFill>
                        <a:srgbClr val="FFFF00"/>
                      </a:solidFill>
                      <a:latin typeface="Times New Roman" panose="02020603050405020304" pitchFamily="18" charset="0"/>
                      <a:cs typeface="Times New Roman" panose="02020603050405020304" pitchFamily="18" charset="0"/>
                    </a:rPr>
                    <a:t>Matthew 5:23,24</a:t>
                  </a:r>
                  <a:endParaRPr lang="es-MX" altLang="en-US" sz="1600" b="1">
                    <a:latin typeface="Times New Roman" panose="02020603050405020304" pitchFamily="18" charset="0"/>
                    <a:cs typeface="Times New Roman" panose="02020603050405020304" pitchFamily="18" charset="0"/>
                  </a:endParaRPr>
                </a:p>
                <a:p>
                  <a:pPr>
                    <a:spcBef>
                      <a:spcPct val="0"/>
                    </a:spcBef>
                    <a:buClrTx/>
                    <a:buFontTx/>
                    <a:buNone/>
                  </a:pPr>
                  <a:endParaRPr lang="es-MX" altLang="en-US" sz="1600" b="1">
                    <a:latin typeface="Times New Roman" panose="02020603050405020304" pitchFamily="18" charset="0"/>
                  </a:endParaRPr>
                </a:p>
              </p:txBody>
            </p:sp>
            <p:sp>
              <p:nvSpPr>
                <p:cNvPr id="117792" name="Rectangle 76">
                  <a:extLst>
                    <a:ext uri="{FF2B5EF4-FFF2-40B4-BE49-F238E27FC236}">
                      <a16:creationId xmlns:a16="http://schemas.microsoft.com/office/drawing/2014/main" id="{D7DDEF32-2BC2-41B4-A8E7-418A898E4307}"/>
                    </a:ext>
                  </a:extLst>
                </p:cNvPr>
                <p:cNvSpPr>
                  <a:spLocks noChangeArrowheads="1"/>
                </p:cNvSpPr>
                <p:nvPr/>
              </p:nvSpPr>
              <p:spPr bwMode="auto">
                <a:xfrm>
                  <a:off x="2274" y="4220"/>
                  <a:ext cx="842" cy="633"/>
                </a:xfrm>
                <a:prstGeom prst="rect">
                  <a:avLst/>
                </a:prstGeom>
                <a:noFill/>
                <a:ln w="7">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grpSp>
        <p:sp>
          <p:nvSpPr>
            <p:cNvPr id="117766" name="Rectangle 77">
              <a:extLst>
                <a:ext uri="{FF2B5EF4-FFF2-40B4-BE49-F238E27FC236}">
                  <a16:creationId xmlns:a16="http://schemas.microsoft.com/office/drawing/2014/main" id="{AADA4BA7-2EDA-4B90-9851-DA325A9FE02C}"/>
                </a:ext>
              </a:extLst>
            </p:cNvPr>
            <p:cNvSpPr>
              <a:spLocks noChangeArrowheads="1"/>
            </p:cNvSpPr>
            <p:nvPr/>
          </p:nvSpPr>
          <p:spPr bwMode="auto">
            <a:xfrm>
              <a:off x="-3" y="534"/>
              <a:ext cx="3122" cy="4322"/>
            </a:xfrm>
            <a:prstGeom prst="rect">
              <a:avLst/>
            </a:prstGeom>
            <a:noFill/>
            <a:ln w="9525">
              <a:solidFill>
                <a:srgbClr val="A0A0A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grpSp>
      <p:sp>
        <p:nvSpPr>
          <p:cNvPr id="117764" name="Rectangle 78">
            <a:extLst>
              <a:ext uri="{FF2B5EF4-FFF2-40B4-BE49-F238E27FC236}">
                <a16:creationId xmlns:a16="http://schemas.microsoft.com/office/drawing/2014/main" id="{9955E12E-C101-47BC-A2FB-0664AFD028F4}"/>
              </a:ext>
            </a:extLst>
          </p:cNvPr>
          <p:cNvSpPr>
            <a:spLocks noChangeArrowheads="1"/>
          </p:cNvSpPr>
          <p:nvPr/>
        </p:nvSpPr>
        <p:spPr bwMode="auto">
          <a:xfrm>
            <a:off x="1527175" y="6964363"/>
            <a:ext cx="9144000" cy="64633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eaLnBrk="1" hangingPunct="1">
              <a:spcBef>
                <a:spcPct val="0"/>
              </a:spcBef>
              <a:buClrTx/>
              <a:buFontTx/>
              <a:buNone/>
            </a:pPr>
            <a:r>
              <a:rPr lang="es-MX" altLang="en-US" sz="1200">
                <a:solidFill>
                  <a:srgbClr val="FFFF00"/>
                </a:solidFill>
                <a:latin typeface="Times New Roman" panose="02020603050405020304" pitchFamily="18" charset="0"/>
                <a:cs typeface="Times New Roman" panose="02020603050405020304" pitchFamily="18" charset="0"/>
              </a:rPr>
              <a:t> </a:t>
            </a:r>
            <a:endParaRPr lang="es-MX" altLang="en-US" sz="1200">
              <a:latin typeface="Times New Roman" panose="02020603050405020304" pitchFamily="18" charset="0"/>
              <a:cs typeface="Times New Roman" panose="02020603050405020304" pitchFamily="18" charset="0"/>
            </a:endParaRPr>
          </a:p>
          <a:p>
            <a:pPr>
              <a:spcBef>
                <a:spcPct val="0"/>
              </a:spcBef>
              <a:buClrTx/>
              <a:buFontTx/>
              <a:buNone/>
            </a:pPr>
            <a:endParaRPr lang="es-MX" altLang="en-US" sz="2400">
              <a:latin typeface="Times New Roman" panose="02020603050405020304" pitchFamily="18" charset="0"/>
            </a:endParaRPr>
          </a:p>
        </p:txBody>
      </p:sp>
    </p:spTree>
  </p:cSld>
  <p:clrMapOvr>
    <a:masterClrMapping/>
  </p:clrMapOvr>
</p:sld>
</file>

<file path=ppt/slides/slide6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0658" name="Rectangle 2">
            <a:extLst>
              <a:ext uri="{FF2B5EF4-FFF2-40B4-BE49-F238E27FC236}">
                <a16:creationId xmlns:a16="http://schemas.microsoft.com/office/drawing/2014/main" id="{3FB73431-A0C1-46C8-A04B-7FF315990343}"/>
              </a:ext>
            </a:extLst>
          </p:cNvPr>
          <p:cNvSpPr>
            <a:spLocks noGrp="1" noChangeArrowheads="1"/>
          </p:cNvSpPr>
          <p:nvPr>
            <p:ph type="title"/>
          </p:nvPr>
        </p:nvSpPr>
        <p:spPr/>
        <p:txBody>
          <a:bodyPr/>
          <a:lstStyle/>
          <a:p>
            <a:pPr eaLnBrk="1" hangingPunct="1">
              <a:defRPr/>
            </a:pPr>
            <a:r>
              <a:rPr lang="en-US" sz="3200" dirty="0"/>
              <a:t>The Red Heifer Sacrifice</a:t>
            </a:r>
          </a:p>
        </p:txBody>
      </p:sp>
      <p:graphicFrame>
        <p:nvGraphicFramePr>
          <p:cNvPr id="4" name="Table 3">
            <a:extLst>
              <a:ext uri="{FF2B5EF4-FFF2-40B4-BE49-F238E27FC236}">
                <a16:creationId xmlns:a16="http://schemas.microsoft.com/office/drawing/2014/main" id="{1C0B4D61-64CD-49B7-AC34-7F56839A21B3}"/>
              </a:ext>
            </a:extLst>
          </p:cNvPr>
          <p:cNvGraphicFramePr>
            <a:graphicFrameLocks noGrp="1"/>
          </p:cNvGraphicFramePr>
          <p:nvPr/>
        </p:nvGraphicFramePr>
        <p:xfrm>
          <a:off x="2490789" y="1562101"/>
          <a:ext cx="7210425" cy="4562475"/>
        </p:xfrm>
        <a:graphic>
          <a:graphicData uri="http://schemas.openxmlformats.org/drawingml/2006/table">
            <a:tbl>
              <a:tblPr firstRow="1" firstCol="1" bandRow="1">
                <a:tableStyleId>{5C22544A-7EE6-4342-B048-85BDC9FD1C3A}</a:tableStyleId>
              </a:tblPr>
              <a:tblGrid>
                <a:gridCol w="3605213">
                  <a:extLst>
                    <a:ext uri="{9D8B030D-6E8A-4147-A177-3AD203B41FA5}">
                      <a16:colId xmlns:a16="http://schemas.microsoft.com/office/drawing/2014/main" val="20000"/>
                    </a:ext>
                  </a:extLst>
                </a:gridCol>
                <a:gridCol w="3605213">
                  <a:extLst>
                    <a:ext uri="{9D8B030D-6E8A-4147-A177-3AD203B41FA5}">
                      <a16:colId xmlns:a16="http://schemas.microsoft.com/office/drawing/2014/main" val="20001"/>
                    </a:ext>
                  </a:extLst>
                </a:gridCol>
              </a:tblGrid>
              <a:tr h="609685">
                <a:tc>
                  <a:txBody>
                    <a:bodyPr/>
                    <a:lstStyle/>
                    <a:p>
                      <a:pPr marL="0" marR="0">
                        <a:spcBef>
                          <a:spcPts val="0"/>
                        </a:spcBef>
                        <a:spcAft>
                          <a:spcPts val="0"/>
                        </a:spcAft>
                      </a:pPr>
                      <a:r>
                        <a:rPr lang="en-US" sz="2000">
                          <a:effectLst/>
                        </a:rPr>
                        <a:t>Aspects of the Red Heifer Sacrifices</a:t>
                      </a:r>
                      <a:endParaRPr lang="en-US" sz="1000">
                        <a:effectLst/>
                        <a:latin typeface="Times New Roman" panose="02020603050405020304" pitchFamily="18" charset="0"/>
                        <a:ea typeface="Times New Roman" panose="02020603050405020304" pitchFamily="18" charset="0"/>
                      </a:endParaRPr>
                    </a:p>
                  </a:txBody>
                  <a:tcPr marL="56185" marR="56185" marT="0" marB="0"/>
                </a:tc>
                <a:tc>
                  <a:txBody>
                    <a:bodyPr/>
                    <a:lstStyle/>
                    <a:p>
                      <a:pPr marL="0" marR="0">
                        <a:spcBef>
                          <a:spcPts val="0"/>
                        </a:spcBef>
                        <a:spcAft>
                          <a:spcPts val="0"/>
                        </a:spcAft>
                      </a:pPr>
                      <a:r>
                        <a:rPr lang="en-US" sz="2000">
                          <a:effectLst/>
                        </a:rPr>
                        <a:t>Antitype in the sacrifice of Jesus</a:t>
                      </a:r>
                      <a:endParaRPr lang="en-US" sz="1000">
                        <a:effectLst/>
                        <a:latin typeface="Times New Roman" panose="02020603050405020304" pitchFamily="18" charset="0"/>
                        <a:ea typeface="Times New Roman" panose="02020603050405020304" pitchFamily="18" charset="0"/>
                      </a:endParaRPr>
                    </a:p>
                  </a:txBody>
                  <a:tcPr marL="56185" marR="56185" marT="0" marB="0"/>
                </a:tc>
                <a:extLst>
                  <a:ext uri="{0D108BD9-81ED-4DB2-BD59-A6C34878D82A}">
                    <a16:rowId xmlns:a16="http://schemas.microsoft.com/office/drawing/2014/main" val="10000"/>
                  </a:ext>
                </a:extLst>
              </a:tr>
              <a:tr h="304842">
                <a:tc>
                  <a:txBody>
                    <a:bodyPr/>
                    <a:lstStyle/>
                    <a:p>
                      <a:pPr marL="0" marR="0">
                        <a:spcBef>
                          <a:spcPts val="0"/>
                        </a:spcBef>
                        <a:spcAft>
                          <a:spcPts val="0"/>
                        </a:spcAft>
                      </a:pPr>
                      <a:r>
                        <a:rPr lang="en-US" sz="2000">
                          <a:effectLst/>
                        </a:rPr>
                        <a:t>A very rare red heifer</a:t>
                      </a:r>
                      <a:endParaRPr lang="en-US" sz="1000">
                        <a:effectLst/>
                        <a:latin typeface="Times New Roman" panose="02020603050405020304" pitchFamily="18" charset="0"/>
                        <a:ea typeface="Times New Roman" panose="02020603050405020304" pitchFamily="18" charset="0"/>
                      </a:endParaRPr>
                    </a:p>
                  </a:txBody>
                  <a:tcPr marL="56185" marR="56185" marT="0" marB="0"/>
                </a:tc>
                <a:tc>
                  <a:txBody>
                    <a:bodyPr/>
                    <a:lstStyle/>
                    <a:p>
                      <a:pPr marL="0" marR="0">
                        <a:spcBef>
                          <a:spcPts val="0"/>
                        </a:spcBef>
                        <a:spcAft>
                          <a:spcPts val="0"/>
                        </a:spcAft>
                      </a:pPr>
                      <a:r>
                        <a:rPr lang="en-US" sz="2000">
                          <a:effectLst/>
                        </a:rPr>
                        <a:t>A unique son</a:t>
                      </a:r>
                      <a:endParaRPr lang="en-US" sz="1000">
                        <a:effectLst/>
                        <a:latin typeface="Times New Roman" panose="02020603050405020304" pitchFamily="18" charset="0"/>
                        <a:ea typeface="Times New Roman" panose="02020603050405020304" pitchFamily="18" charset="0"/>
                      </a:endParaRPr>
                    </a:p>
                  </a:txBody>
                  <a:tcPr marL="56185" marR="56185" marT="0" marB="0"/>
                </a:tc>
                <a:extLst>
                  <a:ext uri="{0D108BD9-81ED-4DB2-BD59-A6C34878D82A}">
                    <a16:rowId xmlns:a16="http://schemas.microsoft.com/office/drawing/2014/main" val="10001"/>
                  </a:ext>
                </a:extLst>
              </a:tr>
              <a:tr h="304842">
                <a:tc>
                  <a:txBody>
                    <a:bodyPr/>
                    <a:lstStyle/>
                    <a:p>
                      <a:pPr marL="0" marR="0">
                        <a:spcBef>
                          <a:spcPts val="0"/>
                        </a:spcBef>
                        <a:spcAft>
                          <a:spcPts val="0"/>
                        </a:spcAft>
                      </a:pPr>
                      <a:r>
                        <a:rPr lang="en-US" sz="2000">
                          <a:effectLst/>
                        </a:rPr>
                        <a:t>Sacrificed outside the camp</a:t>
                      </a:r>
                      <a:endParaRPr lang="en-US" sz="1000">
                        <a:effectLst/>
                        <a:latin typeface="Times New Roman" panose="02020603050405020304" pitchFamily="18" charset="0"/>
                        <a:ea typeface="Times New Roman" panose="02020603050405020304" pitchFamily="18" charset="0"/>
                      </a:endParaRPr>
                    </a:p>
                  </a:txBody>
                  <a:tcPr marL="56185" marR="56185" marT="0" marB="0"/>
                </a:tc>
                <a:tc>
                  <a:txBody>
                    <a:bodyPr/>
                    <a:lstStyle/>
                    <a:p>
                      <a:pPr marL="0" marR="0">
                        <a:spcBef>
                          <a:spcPts val="0"/>
                        </a:spcBef>
                        <a:spcAft>
                          <a:spcPts val="0"/>
                        </a:spcAft>
                      </a:pPr>
                      <a:r>
                        <a:rPr lang="en-US" sz="2000">
                          <a:effectLst/>
                        </a:rPr>
                        <a:t>Sacrificed outside Jerusalem</a:t>
                      </a:r>
                      <a:endParaRPr lang="en-US" sz="1000">
                        <a:effectLst/>
                        <a:latin typeface="Times New Roman" panose="02020603050405020304" pitchFamily="18" charset="0"/>
                        <a:ea typeface="Times New Roman" panose="02020603050405020304" pitchFamily="18" charset="0"/>
                      </a:endParaRPr>
                    </a:p>
                  </a:txBody>
                  <a:tcPr marL="56185" marR="56185" marT="0" marB="0"/>
                </a:tc>
                <a:extLst>
                  <a:ext uri="{0D108BD9-81ED-4DB2-BD59-A6C34878D82A}">
                    <a16:rowId xmlns:a16="http://schemas.microsoft.com/office/drawing/2014/main" val="10002"/>
                  </a:ext>
                </a:extLst>
              </a:tr>
              <a:tr h="609685">
                <a:tc>
                  <a:txBody>
                    <a:bodyPr/>
                    <a:lstStyle/>
                    <a:p>
                      <a:pPr marL="0" marR="0">
                        <a:spcBef>
                          <a:spcPts val="0"/>
                        </a:spcBef>
                        <a:spcAft>
                          <a:spcPts val="0"/>
                        </a:spcAft>
                      </a:pPr>
                      <a:r>
                        <a:rPr lang="en-US" sz="2000">
                          <a:effectLst/>
                        </a:rPr>
                        <a:t>Purifies both Jew and Gentile</a:t>
                      </a:r>
                      <a:endParaRPr lang="en-US" sz="1000">
                        <a:effectLst/>
                        <a:latin typeface="Times New Roman" panose="02020603050405020304" pitchFamily="18" charset="0"/>
                        <a:ea typeface="Times New Roman" panose="02020603050405020304" pitchFamily="18" charset="0"/>
                      </a:endParaRPr>
                    </a:p>
                  </a:txBody>
                  <a:tcPr marL="56185" marR="56185" marT="0" marB="0"/>
                </a:tc>
                <a:tc>
                  <a:txBody>
                    <a:bodyPr/>
                    <a:lstStyle/>
                    <a:p>
                      <a:pPr marL="0" marR="0">
                        <a:spcBef>
                          <a:spcPts val="0"/>
                        </a:spcBef>
                        <a:spcAft>
                          <a:spcPts val="0"/>
                        </a:spcAft>
                      </a:pPr>
                      <a:r>
                        <a:rPr lang="en-US" sz="2000">
                          <a:effectLst/>
                        </a:rPr>
                        <a:t>Atones for the sin of both Jew and Gentile</a:t>
                      </a:r>
                      <a:endParaRPr lang="en-US" sz="1000">
                        <a:effectLst/>
                        <a:latin typeface="Times New Roman" panose="02020603050405020304" pitchFamily="18" charset="0"/>
                        <a:ea typeface="Times New Roman" panose="02020603050405020304" pitchFamily="18" charset="0"/>
                      </a:endParaRPr>
                    </a:p>
                  </a:txBody>
                  <a:tcPr marL="56185" marR="56185" marT="0" marB="0"/>
                </a:tc>
                <a:extLst>
                  <a:ext uri="{0D108BD9-81ED-4DB2-BD59-A6C34878D82A}">
                    <a16:rowId xmlns:a16="http://schemas.microsoft.com/office/drawing/2014/main" val="10003"/>
                  </a:ext>
                </a:extLst>
              </a:tr>
              <a:tr h="304842">
                <a:tc>
                  <a:txBody>
                    <a:bodyPr/>
                    <a:lstStyle/>
                    <a:p>
                      <a:pPr marL="0" marR="0">
                        <a:spcBef>
                          <a:spcPts val="0"/>
                        </a:spcBef>
                        <a:spcAft>
                          <a:spcPts val="0"/>
                        </a:spcAft>
                      </a:pPr>
                      <a:r>
                        <a:rPr lang="en-US" sz="2000">
                          <a:effectLst/>
                        </a:rPr>
                        <a:t>A sacrifice without blemish</a:t>
                      </a:r>
                      <a:endParaRPr lang="en-US" sz="1000">
                        <a:effectLst/>
                        <a:latin typeface="Times New Roman" panose="02020603050405020304" pitchFamily="18" charset="0"/>
                        <a:ea typeface="Times New Roman" panose="02020603050405020304" pitchFamily="18" charset="0"/>
                      </a:endParaRPr>
                    </a:p>
                  </a:txBody>
                  <a:tcPr marL="56185" marR="56185" marT="0" marB="0"/>
                </a:tc>
                <a:tc>
                  <a:txBody>
                    <a:bodyPr/>
                    <a:lstStyle/>
                    <a:p>
                      <a:pPr marL="0" marR="0">
                        <a:spcBef>
                          <a:spcPts val="0"/>
                        </a:spcBef>
                        <a:spcAft>
                          <a:spcPts val="0"/>
                        </a:spcAft>
                      </a:pPr>
                      <a:r>
                        <a:rPr lang="en-US" sz="2000">
                          <a:effectLst/>
                        </a:rPr>
                        <a:t>A sacrifice without sin</a:t>
                      </a:r>
                      <a:endParaRPr lang="en-US" sz="1000">
                        <a:effectLst/>
                        <a:latin typeface="Times New Roman" panose="02020603050405020304" pitchFamily="18" charset="0"/>
                        <a:ea typeface="Times New Roman" panose="02020603050405020304" pitchFamily="18" charset="0"/>
                      </a:endParaRPr>
                    </a:p>
                  </a:txBody>
                  <a:tcPr marL="56185" marR="56185" marT="0" marB="0"/>
                </a:tc>
                <a:extLst>
                  <a:ext uri="{0D108BD9-81ED-4DB2-BD59-A6C34878D82A}">
                    <a16:rowId xmlns:a16="http://schemas.microsoft.com/office/drawing/2014/main" val="10004"/>
                  </a:ext>
                </a:extLst>
              </a:tr>
              <a:tr h="304842">
                <a:tc>
                  <a:txBody>
                    <a:bodyPr/>
                    <a:lstStyle/>
                    <a:p>
                      <a:pPr marL="0" marR="0">
                        <a:spcBef>
                          <a:spcPts val="0"/>
                        </a:spcBef>
                        <a:spcAft>
                          <a:spcPts val="0"/>
                        </a:spcAft>
                      </a:pPr>
                      <a:r>
                        <a:rPr lang="en-US" sz="2000">
                          <a:effectLst/>
                        </a:rPr>
                        <a:t>Had never been yoked</a:t>
                      </a:r>
                      <a:endParaRPr lang="en-US" sz="1000">
                        <a:effectLst/>
                        <a:latin typeface="Times New Roman" panose="02020603050405020304" pitchFamily="18" charset="0"/>
                        <a:ea typeface="Times New Roman" panose="02020603050405020304" pitchFamily="18" charset="0"/>
                      </a:endParaRPr>
                    </a:p>
                  </a:txBody>
                  <a:tcPr marL="56185" marR="56185" marT="0" marB="0"/>
                </a:tc>
                <a:tc>
                  <a:txBody>
                    <a:bodyPr/>
                    <a:lstStyle/>
                    <a:p>
                      <a:pPr marL="0" marR="0">
                        <a:spcBef>
                          <a:spcPts val="0"/>
                        </a:spcBef>
                        <a:spcAft>
                          <a:spcPts val="0"/>
                        </a:spcAft>
                      </a:pPr>
                      <a:r>
                        <a:rPr lang="en-US" sz="2000">
                          <a:effectLst/>
                        </a:rPr>
                        <a:t>Offered himself voluntarily</a:t>
                      </a:r>
                      <a:endParaRPr lang="en-US" sz="1000">
                        <a:effectLst/>
                        <a:latin typeface="Times New Roman" panose="02020603050405020304" pitchFamily="18" charset="0"/>
                        <a:ea typeface="Times New Roman" panose="02020603050405020304" pitchFamily="18" charset="0"/>
                      </a:endParaRPr>
                    </a:p>
                  </a:txBody>
                  <a:tcPr marL="56185" marR="56185" marT="0" marB="0"/>
                </a:tc>
                <a:extLst>
                  <a:ext uri="{0D108BD9-81ED-4DB2-BD59-A6C34878D82A}">
                    <a16:rowId xmlns:a16="http://schemas.microsoft.com/office/drawing/2014/main" val="10005"/>
                  </a:ext>
                </a:extLst>
              </a:tr>
              <a:tr h="599523">
                <a:tc>
                  <a:txBody>
                    <a:bodyPr/>
                    <a:lstStyle/>
                    <a:p>
                      <a:pPr marL="0" marR="0">
                        <a:spcBef>
                          <a:spcPts val="0"/>
                        </a:spcBef>
                        <a:spcAft>
                          <a:spcPts val="0"/>
                        </a:spcAft>
                      </a:pPr>
                      <a:r>
                        <a:rPr lang="en-US" sz="2000">
                          <a:effectLst/>
                        </a:rPr>
                        <a:t>Scarlet wool and wood included</a:t>
                      </a:r>
                      <a:endParaRPr lang="en-US" sz="1000">
                        <a:effectLst/>
                        <a:latin typeface="Times New Roman" panose="02020603050405020304" pitchFamily="18" charset="0"/>
                        <a:ea typeface="Times New Roman" panose="02020603050405020304" pitchFamily="18" charset="0"/>
                      </a:endParaRPr>
                    </a:p>
                  </a:txBody>
                  <a:tcPr marL="56185" marR="56185" marT="0" marB="0"/>
                </a:tc>
                <a:tc>
                  <a:txBody>
                    <a:bodyPr/>
                    <a:lstStyle/>
                    <a:p>
                      <a:pPr marL="0" marR="0">
                        <a:spcBef>
                          <a:spcPts val="0"/>
                        </a:spcBef>
                        <a:spcAft>
                          <a:spcPts val="0"/>
                        </a:spcAft>
                      </a:pPr>
                      <a:r>
                        <a:rPr lang="en-US" sz="2000">
                          <a:effectLst/>
                        </a:rPr>
                        <a:t>Blood was shed on a wooden cross</a:t>
                      </a:r>
                      <a:endParaRPr lang="en-US" sz="1000">
                        <a:effectLst/>
                        <a:latin typeface="Times New Roman" panose="02020603050405020304" pitchFamily="18" charset="0"/>
                        <a:ea typeface="Times New Roman" panose="02020603050405020304" pitchFamily="18" charset="0"/>
                      </a:endParaRPr>
                    </a:p>
                  </a:txBody>
                  <a:tcPr marL="56185" marR="56185" marT="0" marB="0"/>
                </a:tc>
                <a:extLst>
                  <a:ext uri="{0D108BD9-81ED-4DB2-BD59-A6C34878D82A}">
                    <a16:rowId xmlns:a16="http://schemas.microsoft.com/office/drawing/2014/main" val="10006"/>
                  </a:ext>
                </a:extLst>
              </a:tr>
              <a:tr h="914527">
                <a:tc>
                  <a:txBody>
                    <a:bodyPr/>
                    <a:lstStyle/>
                    <a:p>
                      <a:pPr marL="0" marR="0">
                        <a:spcBef>
                          <a:spcPts val="0"/>
                        </a:spcBef>
                        <a:spcAft>
                          <a:spcPts val="0"/>
                        </a:spcAft>
                      </a:pPr>
                      <a:r>
                        <a:rPr lang="en-US" sz="2000">
                          <a:effectLst/>
                        </a:rPr>
                        <a:t>Hyssop included (for purification from the effects of death)</a:t>
                      </a:r>
                      <a:endParaRPr lang="en-US" sz="1000">
                        <a:effectLst/>
                        <a:latin typeface="Times New Roman" panose="02020603050405020304" pitchFamily="18" charset="0"/>
                        <a:ea typeface="Times New Roman" panose="02020603050405020304" pitchFamily="18" charset="0"/>
                      </a:endParaRPr>
                    </a:p>
                  </a:txBody>
                  <a:tcPr marL="56185" marR="56185" marT="0" marB="0"/>
                </a:tc>
                <a:tc>
                  <a:txBody>
                    <a:bodyPr/>
                    <a:lstStyle/>
                    <a:p>
                      <a:pPr marL="0" marR="0">
                        <a:spcBef>
                          <a:spcPts val="0"/>
                        </a:spcBef>
                        <a:spcAft>
                          <a:spcPts val="0"/>
                        </a:spcAft>
                      </a:pPr>
                      <a:r>
                        <a:rPr lang="en-US" sz="2000">
                          <a:effectLst/>
                        </a:rPr>
                        <a:t>Purifies us from the effects of sin</a:t>
                      </a:r>
                      <a:endParaRPr lang="en-US" sz="1000">
                        <a:effectLst/>
                        <a:latin typeface="Times New Roman" panose="02020603050405020304" pitchFamily="18" charset="0"/>
                        <a:ea typeface="Times New Roman" panose="02020603050405020304" pitchFamily="18" charset="0"/>
                      </a:endParaRPr>
                    </a:p>
                  </a:txBody>
                  <a:tcPr marL="56185" marR="56185" marT="0" marB="0"/>
                </a:tc>
                <a:extLst>
                  <a:ext uri="{0D108BD9-81ED-4DB2-BD59-A6C34878D82A}">
                    <a16:rowId xmlns:a16="http://schemas.microsoft.com/office/drawing/2014/main" val="10007"/>
                  </a:ext>
                </a:extLst>
              </a:tr>
              <a:tr h="609685">
                <a:tc>
                  <a:txBody>
                    <a:bodyPr/>
                    <a:lstStyle/>
                    <a:p>
                      <a:pPr marL="0" marR="0">
                        <a:spcBef>
                          <a:spcPts val="0"/>
                        </a:spcBef>
                        <a:spcAft>
                          <a:spcPts val="0"/>
                        </a:spcAft>
                      </a:pPr>
                      <a:r>
                        <a:rPr lang="en-US" sz="2000">
                          <a:effectLst/>
                        </a:rPr>
                        <a:t>Water included for purification</a:t>
                      </a:r>
                      <a:endParaRPr lang="en-US" sz="1000">
                        <a:effectLst/>
                        <a:latin typeface="Times New Roman" panose="02020603050405020304" pitchFamily="18" charset="0"/>
                        <a:ea typeface="Times New Roman" panose="02020603050405020304" pitchFamily="18" charset="0"/>
                      </a:endParaRPr>
                    </a:p>
                  </a:txBody>
                  <a:tcPr marL="56185" marR="56185" marT="0" marB="0"/>
                </a:tc>
                <a:tc>
                  <a:txBody>
                    <a:bodyPr/>
                    <a:lstStyle/>
                    <a:p>
                      <a:pPr marL="0" marR="0">
                        <a:spcBef>
                          <a:spcPts val="0"/>
                        </a:spcBef>
                        <a:spcAft>
                          <a:spcPts val="0"/>
                        </a:spcAft>
                      </a:pPr>
                      <a:r>
                        <a:rPr lang="en-US" sz="2000" dirty="0">
                          <a:effectLst/>
                        </a:rPr>
                        <a:t>We are baptized into Christ for forgiveness</a:t>
                      </a:r>
                      <a:endParaRPr lang="en-US" sz="1000" dirty="0">
                        <a:effectLst/>
                        <a:latin typeface="Times New Roman" panose="02020603050405020304" pitchFamily="18" charset="0"/>
                        <a:ea typeface="Times New Roman" panose="02020603050405020304" pitchFamily="18" charset="0"/>
                      </a:endParaRPr>
                    </a:p>
                  </a:txBody>
                  <a:tcPr marL="56185" marR="56185" marT="0" marB="0"/>
                </a:tc>
                <a:extLst>
                  <a:ext uri="{0D108BD9-81ED-4DB2-BD59-A6C34878D82A}">
                    <a16:rowId xmlns:a16="http://schemas.microsoft.com/office/drawing/2014/main" val="10008"/>
                  </a:ext>
                </a:extLst>
              </a:tr>
            </a:tbl>
          </a:graphicData>
        </a:graphic>
      </p:graphicFrame>
      <p:sp>
        <p:nvSpPr>
          <p:cNvPr id="5" name="Rectangle 5">
            <a:extLst>
              <a:ext uri="{FF2B5EF4-FFF2-40B4-BE49-F238E27FC236}">
                <a16:creationId xmlns:a16="http://schemas.microsoft.com/office/drawing/2014/main" id="{52A153D9-686C-4225-B488-FAF511CF0FB6}"/>
              </a:ext>
            </a:extLst>
          </p:cNvPr>
          <p:cNvSpPr>
            <a:spLocks noGrp="1" noChangeArrowheads="1"/>
          </p:cNvSpPr>
          <p:nvPr>
            <p:ph type="body" idx="1"/>
          </p:nvPr>
        </p:nvSpPr>
        <p:spPr>
          <a:xfrm>
            <a:off x="1981200" y="3708112"/>
            <a:ext cx="530915" cy="584775"/>
          </a:xfrm>
        </p:spPr>
        <p:txBody>
          <a:bodyPr wrap="none" anchor="ctr">
            <a:spAutoFit/>
          </a:bodyPr>
          <a:lstStyle/>
          <a:p>
            <a:pPr>
              <a:defRPr/>
            </a:pPr>
            <a:endParaRPr lang="en-US" dirty="0"/>
          </a:p>
        </p:txBody>
      </p:sp>
    </p:spTree>
  </p:cSld>
  <p:clrMapOvr>
    <a:masterClrMapping/>
  </p:clrMapOvr>
</p:sld>
</file>

<file path=ppt/slides/slide6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4754" name="Rectangle 2">
            <a:extLst>
              <a:ext uri="{FF2B5EF4-FFF2-40B4-BE49-F238E27FC236}">
                <a16:creationId xmlns:a16="http://schemas.microsoft.com/office/drawing/2014/main" id="{9AC0DD61-EECC-4270-AF1B-0151B181368C}"/>
              </a:ext>
            </a:extLst>
          </p:cNvPr>
          <p:cNvSpPr>
            <a:spLocks noGrp="1" noChangeArrowheads="1"/>
          </p:cNvSpPr>
          <p:nvPr>
            <p:ph type="title"/>
          </p:nvPr>
        </p:nvSpPr>
        <p:spPr/>
        <p:txBody>
          <a:bodyPr/>
          <a:lstStyle/>
          <a:p>
            <a:pPr eaLnBrk="1" hangingPunct="1">
              <a:defRPr/>
            </a:pPr>
            <a:r>
              <a:rPr lang="en-US" sz="3600" dirty="0"/>
              <a:t>A Better Sacrifice</a:t>
            </a:r>
            <a:br>
              <a:rPr lang="en-US" sz="3600" dirty="0"/>
            </a:br>
            <a:r>
              <a:rPr lang="en-US" sz="3600" dirty="0"/>
              <a:t>Hebrews 9:23  better sacrifices than these</a:t>
            </a:r>
          </a:p>
        </p:txBody>
      </p:sp>
      <p:graphicFrame>
        <p:nvGraphicFramePr>
          <p:cNvPr id="2" name="Table 1">
            <a:extLst>
              <a:ext uri="{FF2B5EF4-FFF2-40B4-BE49-F238E27FC236}">
                <a16:creationId xmlns:a16="http://schemas.microsoft.com/office/drawing/2014/main" id="{C1465039-5683-4C1E-B5E7-B2EFAC5EE849}"/>
              </a:ext>
            </a:extLst>
          </p:cNvPr>
          <p:cNvGraphicFramePr>
            <a:graphicFrameLocks noGrp="1"/>
          </p:cNvGraphicFramePr>
          <p:nvPr/>
        </p:nvGraphicFramePr>
        <p:xfrm>
          <a:off x="1981200" y="2378075"/>
          <a:ext cx="8229600" cy="2940050"/>
        </p:xfrm>
        <a:graphic>
          <a:graphicData uri="http://schemas.openxmlformats.org/drawingml/2006/table">
            <a:tbl>
              <a:tblPr firstRow="1" firstCol="1" bandRow="1">
                <a:tableStyleId>{5C22544A-7EE6-4342-B048-85BDC9FD1C3A}</a:tableStyleId>
              </a:tblPr>
              <a:tblGrid>
                <a:gridCol w="3563332">
                  <a:extLst>
                    <a:ext uri="{9D8B030D-6E8A-4147-A177-3AD203B41FA5}">
                      <a16:colId xmlns:a16="http://schemas.microsoft.com/office/drawing/2014/main" val="20000"/>
                    </a:ext>
                  </a:extLst>
                </a:gridCol>
                <a:gridCol w="4666268">
                  <a:extLst>
                    <a:ext uri="{9D8B030D-6E8A-4147-A177-3AD203B41FA5}">
                      <a16:colId xmlns:a16="http://schemas.microsoft.com/office/drawing/2014/main" val="20001"/>
                    </a:ext>
                  </a:extLst>
                </a:gridCol>
              </a:tblGrid>
              <a:tr h="588011">
                <a:tc>
                  <a:txBody>
                    <a:bodyPr/>
                    <a:lstStyle/>
                    <a:p>
                      <a:pPr marL="0" marR="0">
                        <a:spcBef>
                          <a:spcPts val="0"/>
                        </a:spcBef>
                        <a:spcAft>
                          <a:spcPts val="0"/>
                        </a:spcAft>
                      </a:pPr>
                      <a:r>
                        <a:rPr lang="en-US" sz="1900">
                          <a:effectLst/>
                        </a:rPr>
                        <a:t>The lesser sacrifice (goats, bulls, red heifer)</a:t>
                      </a:r>
                      <a:endParaRPr lang="en-US" sz="900">
                        <a:effectLst/>
                        <a:latin typeface="Times New Roman" panose="02020603050405020304" pitchFamily="18" charset="0"/>
                        <a:ea typeface="Times New Roman" panose="02020603050405020304" pitchFamily="18" charset="0"/>
                      </a:endParaRPr>
                    </a:p>
                  </a:txBody>
                  <a:tcPr marL="50905" marR="50905" marT="0" marB="0"/>
                </a:tc>
                <a:tc>
                  <a:txBody>
                    <a:bodyPr/>
                    <a:lstStyle/>
                    <a:p>
                      <a:pPr marL="0" marR="0">
                        <a:spcBef>
                          <a:spcPts val="0"/>
                        </a:spcBef>
                        <a:spcAft>
                          <a:spcPts val="0"/>
                        </a:spcAft>
                      </a:pPr>
                      <a:r>
                        <a:rPr lang="en-US" sz="1900">
                          <a:effectLst/>
                        </a:rPr>
                        <a:t>The greater sacrifice (Jesus)</a:t>
                      </a:r>
                      <a:endParaRPr lang="en-US" sz="900">
                        <a:effectLst/>
                        <a:latin typeface="Times New Roman" panose="02020603050405020304" pitchFamily="18" charset="0"/>
                        <a:ea typeface="Times New Roman" panose="02020603050405020304" pitchFamily="18" charset="0"/>
                      </a:endParaRPr>
                    </a:p>
                  </a:txBody>
                  <a:tcPr marL="50905" marR="50905" marT="0" marB="0"/>
                </a:tc>
                <a:extLst>
                  <a:ext uri="{0D108BD9-81ED-4DB2-BD59-A6C34878D82A}">
                    <a16:rowId xmlns:a16="http://schemas.microsoft.com/office/drawing/2014/main" val="10000"/>
                  </a:ext>
                </a:extLst>
              </a:tr>
              <a:tr h="294005">
                <a:tc>
                  <a:txBody>
                    <a:bodyPr/>
                    <a:lstStyle/>
                    <a:p>
                      <a:pPr marL="0" marR="0">
                        <a:spcBef>
                          <a:spcPts val="0"/>
                        </a:spcBef>
                        <a:spcAft>
                          <a:spcPts val="0"/>
                        </a:spcAft>
                      </a:pPr>
                      <a:r>
                        <a:rPr lang="en-US" sz="1900">
                          <a:effectLst/>
                        </a:rPr>
                        <a:t>Outward (appearance)</a:t>
                      </a:r>
                      <a:endParaRPr lang="en-US" sz="900">
                        <a:effectLst/>
                        <a:latin typeface="Times New Roman" panose="02020603050405020304" pitchFamily="18" charset="0"/>
                        <a:ea typeface="Times New Roman" panose="02020603050405020304" pitchFamily="18" charset="0"/>
                      </a:endParaRPr>
                    </a:p>
                  </a:txBody>
                  <a:tcPr marL="50905" marR="50905" marT="0" marB="0"/>
                </a:tc>
                <a:tc>
                  <a:txBody>
                    <a:bodyPr/>
                    <a:lstStyle/>
                    <a:p>
                      <a:pPr marL="0" marR="0">
                        <a:spcBef>
                          <a:spcPts val="0"/>
                        </a:spcBef>
                        <a:spcAft>
                          <a:spcPts val="0"/>
                        </a:spcAft>
                      </a:pPr>
                      <a:r>
                        <a:rPr lang="en-US" sz="1900">
                          <a:effectLst/>
                        </a:rPr>
                        <a:t>Inward (spiritual)</a:t>
                      </a:r>
                      <a:endParaRPr lang="en-US" sz="900">
                        <a:effectLst/>
                        <a:latin typeface="Times New Roman" panose="02020603050405020304" pitchFamily="18" charset="0"/>
                        <a:ea typeface="Times New Roman" panose="02020603050405020304" pitchFamily="18" charset="0"/>
                      </a:endParaRPr>
                    </a:p>
                  </a:txBody>
                  <a:tcPr marL="50905" marR="50905" marT="0" marB="0"/>
                </a:tc>
                <a:extLst>
                  <a:ext uri="{0D108BD9-81ED-4DB2-BD59-A6C34878D82A}">
                    <a16:rowId xmlns:a16="http://schemas.microsoft.com/office/drawing/2014/main" val="10001"/>
                  </a:ext>
                </a:extLst>
              </a:tr>
              <a:tr h="588011">
                <a:tc>
                  <a:txBody>
                    <a:bodyPr/>
                    <a:lstStyle/>
                    <a:p>
                      <a:pPr marL="0" marR="0">
                        <a:spcBef>
                          <a:spcPts val="0"/>
                        </a:spcBef>
                        <a:spcAft>
                          <a:spcPts val="0"/>
                        </a:spcAft>
                      </a:pPr>
                      <a:r>
                        <a:rPr lang="en-US" sz="1900" dirty="0">
                          <a:effectLst/>
                        </a:rPr>
                        <a:t>Temporary (repeated again and again)</a:t>
                      </a:r>
                      <a:endParaRPr lang="en-US" sz="900" dirty="0">
                        <a:effectLst/>
                        <a:latin typeface="Times New Roman" panose="02020603050405020304" pitchFamily="18" charset="0"/>
                        <a:ea typeface="Times New Roman" panose="02020603050405020304" pitchFamily="18" charset="0"/>
                      </a:endParaRPr>
                    </a:p>
                  </a:txBody>
                  <a:tcPr marL="50905" marR="50905" marT="0" marB="0"/>
                </a:tc>
                <a:tc>
                  <a:txBody>
                    <a:bodyPr/>
                    <a:lstStyle/>
                    <a:p>
                      <a:pPr marL="0" marR="0">
                        <a:spcBef>
                          <a:spcPts val="0"/>
                        </a:spcBef>
                        <a:spcAft>
                          <a:spcPts val="0"/>
                        </a:spcAft>
                      </a:pPr>
                      <a:r>
                        <a:rPr lang="en-US" sz="1900">
                          <a:effectLst/>
                        </a:rPr>
                        <a:t>Eternal (only done once)</a:t>
                      </a:r>
                      <a:endParaRPr lang="en-US" sz="900">
                        <a:effectLst/>
                        <a:latin typeface="Times New Roman" panose="02020603050405020304" pitchFamily="18" charset="0"/>
                        <a:ea typeface="Times New Roman" panose="02020603050405020304" pitchFamily="18" charset="0"/>
                      </a:endParaRPr>
                    </a:p>
                  </a:txBody>
                  <a:tcPr marL="50905" marR="50905" marT="0" marB="0"/>
                </a:tc>
                <a:extLst>
                  <a:ext uri="{0D108BD9-81ED-4DB2-BD59-A6C34878D82A}">
                    <a16:rowId xmlns:a16="http://schemas.microsoft.com/office/drawing/2014/main" val="10002"/>
                  </a:ext>
                </a:extLst>
              </a:tr>
              <a:tr h="294005">
                <a:tc>
                  <a:txBody>
                    <a:bodyPr/>
                    <a:lstStyle/>
                    <a:p>
                      <a:pPr marL="0" marR="0">
                        <a:spcBef>
                          <a:spcPts val="0"/>
                        </a:spcBef>
                        <a:spcAft>
                          <a:spcPts val="0"/>
                        </a:spcAft>
                      </a:pPr>
                      <a:r>
                        <a:rPr lang="en-US" sz="1900" dirty="0">
                          <a:effectLst/>
                        </a:rPr>
                        <a:t>Ceremonial</a:t>
                      </a:r>
                      <a:endParaRPr lang="en-US" sz="900" dirty="0">
                        <a:effectLst/>
                        <a:latin typeface="Times New Roman" panose="02020603050405020304" pitchFamily="18" charset="0"/>
                        <a:ea typeface="Times New Roman" panose="02020603050405020304" pitchFamily="18" charset="0"/>
                      </a:endParaRPr>
                    </a:p>
                  </a:txBody>
                  <a:tcPr marL="50905" marR="50905" marT="0" marB="0"/>
                </a:tc>
                <a:tc>
                  <a:txBody>
                    <a:bodyPr/>
                    <a:lstStyle/>
                    <a:p>
                      <a:pPr marL="0" marR="0">
                        <a:spcBef>
                          <a:spcPts val="0"/>
                        </a:spcBef>
                        <a:spcAft>
                          <a:spcPts val="0"/>
                        </a:spcAft>
                      </a:pPr>
                      <a:r>
                        <a:rPr lang="en-US" sz="1900">
                          <a:effectLst/>
                        </a:rPr>
                        <a:t>Real</a:t>
                      </a:r>
                      <a:endParaRPr lang="en-US" sz="900">
                        <a:effectLst/>
                        <a:latin typeface="Times New Roman" panose="02020603050405020304" pitchFamily="18" charset="0"/>
                        <a:ea typeface="Times New Roman" panose="02020603050405020304" pitchFamily="18" charset="0"/>
                      </a:endParaRPr>
                    </a:p>
                  </a:txBody>
                  <a:tcPr marL="50905" marR="50905" marT="0" marB="0"/>
                </a:tc>
                <a:extLst>
                  <a:ext uri="{0D108BD9-81ED-4DB2-BD59-A6C34878D82A}">
                    <a16:rowId xmlns:a16="http://schemas.microsoft.com/office/drawing/2014/main" val="10003"/>
                  </a:ext>
                </a:extLst>
              </a:tr>
              <a:tr h="294005">
                <a:tc>
                  <a:txBody>
                    <a:bodyPr/>
                    <a:lstStyle/>
                    <a:p>
                      <a:pPr marL="0" marR="0">
                        <a:spcBef>
                          <a:spcPts val="0"/>
                        </a:spcBef>
                        <a:spcAft>
                          <a:spcPts val="0"/>
                        </a:spcAft>
                      </a:pPr>
                      <a:r>
                        <a:rPr lang="en-US" sz="1900">
                          <a:effectLst/>
                        </a:rPr>
                        <a:t>Not voluntary</a:t>
                      </a:r>
                      <a:endParaRPr lang="en-US" sz="900">
                        <a:effectLst/>
                        <a:latin typeface="Times New Roman" panose="02020603050405020304" pitchFamily="18" charset="0"/>
                        <a:ea typeface="Times New Roman" panose="02020603050405020304" pitchFamily="18" charset="0"/>
                      </a:endParaRPr>
                    </a:p>
                  </a:txBody>
                  <a:tcPr marL="50905" marR="50905" marT="0" marB="0"/>
                </a:tc>
                <a:tc>
                  <a:txBody>
                    <a:bodyPr/>
                    <a:lstStyle/>
                    <a:p>
                      <a:pPr marL="0" marR="0">
                        <a:spcBef>
                          <a:spcPts val="0"/>
                        </a:spcBef>
                        <a:spcAft>
                          <a:spcPts val="0"/>
                        </a:spcAft>
                      </a:pPr>
                      <a:r>
                        <a:rPr lang="en-US" sz="1900">
                          <a:effectLst/>
                        </a:rPr>
                        <a:t>Voluntary</a:t>
                      </a:r>
                      <a:endParaRPr lang="en-US" sz="900">
                        <a:effectLst/>
                        <a:latin typeface="Times New Roman" panose="02020603050405020304" pitchFamily="18" charset="0"/>
                        <a:ea typeface="Times New Roman" panose="02020603050405020304" pitchFamily="18" charset="0"/>
                      </a:endParaRPr>
                    </a:p>
                  </a:txBody>
                  <a:tcPr marL="50905" marR="50905" marT="0" marB="0"/>
                </a:tc>
                <a:extLst>
                  <a:ext uri="{0D108BD9-81ED-4DB2-BD59-A6C34878D82A}">
                    <a16:rowId xmlns:a16="http://schemas.microsoft.com/office/drawing/2014/main" val="10004"/>
                  </a:ext>
                </a:extLst>
              </a:tr>
              <a:tr h="294005">
                <a:tc>
                  <a:txBody>
                    <a:bodyPr/>
                    <a:lstStyle/>
                    <a:p>
                      <a:pPr marL="0" marR="0">
                        <a:spcBef>
                          <a:spcPts val="0"/>
                        </a:spcBef>
                        <a:spcAft>
                          <a:spcPts val="0"/>
                        </a:spcAft>
                      </a:pPr>
                      <a:r>
                        <a:rPr lang="en-US" sz="1900">
                          <a:effectLst/>
                        </a:rPr>
                        <a:t>Mechanical</a:t>
                      </a:r>
                      <a:endParaRPr lang="en-US" sz="900">
                        <a:effectLst/>
                        <a:latin typeface="Times New Roman" panose="02020603050405020304" pitchFamily="18" charset="0"/>
                        <a:ea typeface="Times New Roman" panose="02020603050405020304" pitchFamily="18" charset="0"/>
                      </a:endParaRPr>
                    </a:p>
                  </a:txBody>
                  <a:tcPr marL="50905" marR="50905" marT="0" marB="0"/>
                </a:tc>
                <a:tc>
                  <a:txBody>
                    <a:bodyPr/>
                    <a:lstStyle/>
                    <a:p>
                      <a:pPr marL="0" marR="0">
                        <a:spcBef>
                          <a:spcPts val="0"/>
                        </a:spcBef>
                        <a:spcAft>
                          <a:spcPts val="0"/>
                        </a:spcAft>
                      </a:pPr>
                      <a:r>
                        <a:rPr lang="en-US" sz="1900">
                          <a:effectLst/>
                        </a:rPr>
                        <a:t>Spontaneous (by choice)</a:t>
                      </a:r>
                      <a:endParaRPr lang="en-US" sz="900">
                        <a:effectLst/>
                        <a:latin typeface="Times New Roman" panose="02020603050405020304" pitchFamily="18" charset="0"/>
                        <a:ea typeface="Times New Roman" panose="02020603050405020304" pitchFamily="18" charset="0"/>
                      </a:endParaRPr>
                    </a:p>
                  </a:txBody>
                  <a:tcPr marL="50905" marR="50905" marT="0" marB="0"/>
                </a:tc>
                <a:extLst>
                  <a:ext uri="{0D108BD9-81ED-4DB2-BD59-A6C34878D82A}">
                    <a16:rowId xmlns:a16="http://schemas.microsoft.com/office/drawing/2014/main" val="10005"/>
                  </a:ext>
                </a:extLst>
              </a:tr>
              <a:tr h="294005">
                <a:tc>
                  <a:txBody>
                    <a:bodyPr/>
                    <a:lstStyle/>
                    <a:p>
                      <a:pPr marL="0" marR="0">
                        <a:spcBef>
                          <a:spcPts val="0"/>
                        </a:spcBef>
                        <a:spcAft>
                          <a:spcPts val="0"/>
                        </a:spcAft>
                      </a:pPr>
                      <a:r>
                        <a:rPr lang="en-US" sz="1900">
                          <a:effectLst/>
                        </a:rPr>
                        <a:t>Unaware</a:t>
                      </a:r>
                      <a:endParaRPr lang="en-US" sz="900">
                        <a:effectLst/>
                        <a:latin typeface="Times New Roman" panose="02020603050405020304" pitchFamily="18" charset="0"/>
                        <a:ea typeface="Times New Roman" panose="02020603050405020304" pitchFamily="18" charset="0"/>
                      </a:endParaRPr>
                    </a:p>
                  </a:txBody>
                  <a:tcPr marL="50905" marR="50905" marT="0" marB="0"/>
                </a:tc>
                <a:tc>
                  <a:txBody>
                    <a:bodyPr/>
                    <a:lstStyle/>
                    <a:p>
                      <a:pPr marL="0" marR="0">
                        <a:spcBef>
                          <a:spcPts val="0"/>
                        </a:spcBef>
                        <a:spcAft>
                          <a:spcPts val="0"/>
                        </a:spcAft>
                      </a:pPr>
                      <a:r>
                        <a:rPr lang="en-US" sz="1900">
                          <a:effectLst/>
                        </a:rPr>
                        <a:t>Rational, aware</a:t>
                      </a:r>
                      <a:endParaRPr lang="en-US" sz="900">
                        <a:effectLst/>
                        <a:latin typeface="Times New Roman" panose="02020603050405020304" pitchFamily="18" charset="0"/>
                        <a:ea typeface="Times New Roman" panose="02020603050405020304" pitchFamily="18" charset="0"/>
                      </a:endParaRPr>
                    </a:p>
                  </a:txBody>
                  <a:tcPr marL="50905" marR="50905" marT="0" marB="0"/>
                </a:tc>
                <a:extLst>
                  <a:ext uri="{0D108BD9-81ED-4DB2-BD59-A6C34878D82A}">
                    <a16:rowId xmlns:a16="http://schemas.microsoft.com/office/drawing/2014/main" val="10006"/>
                  </a:ext>
                </a:extLst>
              </a:tr>
              <a:tr h="294005">
                <a:tc>
                  <a:txBody>
                    <a:bodyPr/>
                    <a:lstStyle/>
                    <a:p>
                      <a:pPr marL="0" marR="0">
                        <a:spcBef>
                          <a:spcPts val="0"/>
                        </a:spcBef>
                        <a:spcAft>
                          <a:spcPts val="0"/>
                        </a:spcAft>
                      </a:pPr>
                      <a:r>
                        <a:rPr lang="en-US" sz="1900">
                          <a:effectLst/>
                        </a:rPr>
                        <a:t>Did not remove guilt</a:t>
                      </a:r>
                      <a:endParaRPr lang="en-US" sz="900">
                        <a:effectLst/>
                        <a:latin typeface="Times New Roman" panose="02020603050405020304" pitchFamily="18" charset="0"/>
                        <a:ea typeface="Times New Roman" panose="02020603050405020304" pitchFamily="18" charset="0"/>
                      </a:endParaRPr>
                    </a:p>
                  </a:txBody>
                  <a:tcPr marL="50905" marR="50905" marT="0" marB="0"/>
                </a:tc>
                <a:tc>
                  <a:txBody>
                    <a:bodyPr/>
                    <a:lstStyle/>
                    <a:p>
                      <a:pPr marL="0" marR="0">
                        <a:spcBef>
                          <a:spcPts val="0"/>
                        </a:spcBef>
                        <a:spcAft>
                          <a:spcPts val="0"/>
                        </a:spcAft>
                      </a:pPr>
                      <a:r>
                        <a:rPr lang="en-US" sz="1900" dirty="0">
                          <a:effectLst/>
                        </a:rPr>
                        <a:t>Removes guilt eternally</a:t>
                      </a:r>
                      <a:endParaRPr lang="en-US" sz="900" dirty="0">
                        <a:effectLst/>
                        <a:latin typeface="Times New Roman" panose="02020603050405020304" pitchFamily="18" charset="0"/>
                        <a:ea typeface="Times New Roman" panose="02020603050405020304" pitchFamily="18" charset="0"/>
                      </a:endParaRPr>
                    </a:p>
                  </a:txBody>
                  <a:tcPr marL="50905" marR="50905" marT="0" marB="0"/>
                </a:tc>
                <a:extLst>
                  <a:ext uri="{0D108BD9-81ED-4DB2-BD59-A6C34878D82A}">
                    <a16:rowId xmlns:a16="http://schemas.microsoft.com/office/drawing/2014/main" val="10007"/>
                  </a:ext>
                </a:extLst>
              </a:tr>
            </a:tbl>
          </a:graphicData>
        </a:graphic>
      </p:graphicFrame>
      <p:sp>
        <p:nvSpPr>
          <p:cNvPr id="121888" name="Rectangle 29">
            <a:extLst>
              <a:ext uri="{FF2B5EF4-FFF2-40B4-BE49-F238E27FC236}">
                <a16:creationId xmlns:a16="http://schemas.microsoft.com/office/drawing/2014/main" id="{A3550AD9-47BC-4D43-A3F9-CF5D50DD17C8}"/>
              </a:ext>
            </a:extLst>
          </p:cNvPr>
          <p:cNvSpPr>
            <a:spLocks noChangeArrowheads="1"/>
          </p:cNvSpPr>
          <p:nvPr/>
        </p:nvSpPr>
        <p:spPr bwMode="auto">
          <a:xfrm>
            <a:off x="6460835" y="2422009"/>
            <a:ext cx="184731" cy="36933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spAutoFit/>
          </a:bodyPr>
          <a:lstStyle>
            <a:lvl1pPr>
              <a:spcBef>
                <a:spcPct val="20000"/>
              </a:spcBef>
              <a:buClr>
                <a:schemeClr val="hlink"/>
              </a:buClr>
              <a:buChar char="•"/>
              <a:defRPr sz="3200">
                <a:solidFill>
                  <a:schemeClr val="tx1"/>
                </a:solidFill>
                <a:latin typeface="Garamond" panose="02020404030301010803" pitchFamily="18" charset="0"/>
              </a:defRPr>
            </a:lvl1pPr>
            <a:lvl2pPr marL="742950" indent="-285750">
              <a:spcBef>
                <a:spcPct val="20000"/>
              </a:spcBef>
              <a:buChar char="–"/>
              <a:defRPr sz="2800">
                <a:solidFill>
                  <a:schemeClr val="tx1"/>
                </a:solidFill>
                <a:latin typeface="Garamond" panose="02020404030301010803" pitchFamily="18" charset="0"/>
              </a:defRPr>
            </a:lvl2pPr>
            <a:lvl3pPr marL="1143000" indent="-228600">
              <a:spcBef>
                <a:spcPct val="20000"/>
              </a:spcBef>
              <a:buClr>
                <a:schemeClr val="tx2"/>
              </a:buClr>
              <a:buChar char="•"/>
              <a:defRPr sz="2400">
                <a:solidFill>
                  <a:schemeClr val="tx1"/>
                </a:solidFill>
                <a:latin typeface="Garamond" panose="02020404030301010803" pitchFamily="18" charset="0"/>
              </a:defRPr>
            </a:lvl3pPr>
            <a:lvl4pPr marL="1600200" indent="-228600">
              <a:spcBef>
                <a:spcPct val="20000"/>
              </a:spcBef>
              <a:buChar char="–"/>
              <a:defRPr sz="2000">
                <a:solidFill>
                  <a:schemeClr val="tx1"/>
                </a:solidFill>
                <a:latin typeface="Garamond" panose="02020404030301010803" pitchFamily="18" charset="0"/>
              </a:defRPr>
            </a:lvl4pPr>
            <a:lvl5pPr marL="2057400" indent="-228600">
              <a:spcBef>
                <a:spcPct val="20000"/>
              </a:spcBef>
              <a:buClr>
                <a:schemeClr val="folHlink"/>
              </a:buClr>
              <a:buChar char="•"/>
              <a:defRPr sz="2000">
                <a:solidFill>
                  <a:schemeClr val="tx1"/>
                </a:solidFill>
                <a:latin typeface="Garamond" panose="02020404030301010803" pitchFamily="18" charset="0"/>
              </a:defRPr>
            </a:lvl5pPr>
            <a:lvl6pPr marL="25146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6pPr>
            <a:lvl7pPr marL="29718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7pPr>
            <a:lvl8pPr marL="34290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8pPr>
            <a:lvl9pPr marL="3886200" indent="-228600" eaLnBrk="0" fontAlgn="base" hangingPunct="0">
              <a:spcBef>
                <a:spcPct val="20000"/>
              </a:spcBef>
              <a:spcAft>
                <a:spcPct val="0"/>
              </a:spcAft>
              <a:buClr>
                <a:schemeClr val="folHlink"/>
              </a:buClr>
              <a:buChar char="•"/>
              <a:defRPr sz="2000">
                <a:solidFill>
                  <a:schemeClr val="tx1"/>
                </a:solidFill>
                <a:latin typeface="Garamond" panose="02020404030301010803" pitchFamily="18" charset="0"/>
              </a:defRPr>
            </a:lvl9pPr>
          </a:lstStyle>
          <a:p>
            <a:pPr algn="ctr">
              <a:spcBef>
                <a:spcPct val="0"/>
              </a:spcBef>
              <a:buClrTx/>
              <a:buFontTx/>
              <a:buNone/>
            </a:pPr>
            <a:endParaRPr lang="en-US" altLang="en-US" sz="1800"/>
          </a:p>
        </p:txBody>
      </p:sp>
    </p:spTree>
  </p:cSld>
  <p:clrMapOvr>
    <a:masterClrMapping/>
  </p:clrMapOvr>
</p:sld>
</file>

<file path=ppt/slides/slide6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5890" name="Rectangle 2">
            <a:extLst>
              <a:ext uri="{FF2B5EF4-FFF2-40B4-BE49-F238E27FC236}">
                <a16:creationId xmlns:a16="http://schemas.microsoft.com/office/drawing/2014/main" id="{29EF1CF1-9A77-49A8-B20F-AF2EBBD77ACB}"/>
              </a:ext>
            </a:extLst>
          </p:cNvPr>
          <p:cNvSpPr>
            <a:spLocks noGrp="1" noChangeArrowheads="1"/>
          </p:cNvSpPr>
          <p:nvPr>
            <p:ph type="title"/>
          </p:nvPr>
        </p:nvSpPr>
        <p:spPr>
          <a:xfrm>
            <a:off x="1981200" y="274638"/>
            <a:ext cx="8229600" cy="639762"/>
          </a:xfrm>
        </p:spPr>
        <p:txBody>
          <a:bodyPr/>
          <a:lstStyle/>
          <a:p>
            <a:pPr eaLnBrk="1" hangingPunct="1">
              <a:defRPr/>
            </a:pPr>
            <a:r>
              <a:rPr lang="en-US" sz="3200"/>
              <a:t>The Greatness of Jesus</a:t>
            </a:r>
          </a:p>
        </p:txBody>
      </p:sp>
      <p:sp>
        <p:nvSpPr>
          <p:cNvPr id="165891" name="Rectangle 3">
            <a:extLst>
              <a:ext uri="{FF2B5EF4-FFF2-40B4-BE49-F238E27FC236}">
                <a16:creationId xmlns:a16="http://schemas.microsoft.com/office/drawing/2014/main" id="{B8ED2045-2673-47F7-AA8C-0495A090EB06}"/>
              </a:ext>
            </a:extLst>
          </p:cNvPr>
          <p:cNvSpPr>
            <a:spLocks noGrp="1" noChangeArrowheads="1"/>
          </p:cNvSpPr>
          <p:nvPr>
            <p:ph type="body" idx="1"/>
          </p:nvPr>
        </p:nvSpPr>
        <p:spPr>
          <a:xfrm>
            <a:off x="1981200" y="1066800"/>
            <a:ext cx="8229600" cy="5638800"/>
          </a:xfrm>
        </p:spPr>
        <p:txBody>
          <a:bodyPr/>
          <a:lstStyle/>
          <a:p>
            <a:pPr eaLnBrk="1" hangingPunct="1">
              <a:buFontTx/>
              <a:buNone/>
              <a:defRPr/>
            </a:pPr>
            <a:r>
              <a:rPr lang="en-US" sz="2400"/>
              <a:t>I   Jesus is greater than all the prophets</a:t>
            </a:r>
          </a:p>
          <a:p>
            <a:pPr eaLnBrk="1" hangingPunct="1">
              <a:buFontTx/>
              <a:buNone/>
              <a:defRPr/>
            </a:pPr>
            <a:r>
              <a:rPr lang="en-US" sz="2400"/>
              <a:t>II  Jesus is greater than the angels</a:t>
            </a:r>
          </a:p>
          <a:p>
            <a:pPr eaLnBrk="1" hangingPunct="1">
              <a:buFontTx/>
              <a:buNone/>
              <a:defRPr/>
            </a:pPr>
            <a:r>
              <a:rPr lang="en-US" sz="2400"/>
              <a:t>III Jesus is greater than Moses</a:t>
            </a:r>
          </a:p>
          <a:p>
            <a:pPr eaLnBrk="1" hangingPunct="1">
              <a:buFontTx/>
              <a:buNone/>
              <a:defRPr/>
            </a:pPr>
            <a:r>
              <a:rPr lang="en-US" sz="2400"/>
              <a:t>IV Jesus the great High Priest</a:t>
            </a:r>
          </a:p>
          <a:p>
            <a:pPr eaLnBrk="1" hangingPunct="1">
              <a:buFontTx/>
              <a:buNone/>
              <a:defRPr/>
            </a:pPr>
            <a:r>
              <a:rPr lang="en-US" sz="2400"/>
              <a:t>V  The Priesthood of Melchizedek is superior to the Priesthood of Aaron </a:t>
            </a:r>
          </a:p>
          <a:p>
            <a:pPr eaLnBrk="1" hangingPunct="1">
              <a:buFontTx/>
              <a:buNone/>
              <a:defRPr/>
            </a:pPr>
            <a:r>
              <a:rPr lang="en-US" sz="2400"/>
              <a:t>VI  Jesus is greater than Abraham</a:t>
            </a:r>
          </a:p>
          <a:p>
            <a:pPr eaLnBrk="1" hangingPunct="1">
              <a:buFontTx/>
              <a:buNone/>
              <a:defRPr/>
            </a:pPr>
            <a:r>
              <a:rPr lang="en-US" sz="2400"/>
              <a:t>VII  The New Covenant (in and through Jesus) is superior to the Old Covenant (through Moses)</a:t>
            </a:r>
          </a:p>
          <a:p>
            <a:pPr eaLnBrk="1" hangingPunct="1">
              <a:buFontTx/>
              <a:buNone/>
              <a:defRPr/>
            </a:pPr>
            <a:r>
              <a:rPr lang="en-US" sz="2400"/>
              <a:t>VIII The heavenly Tabernacle is greater than the earthly Tabernacle.</a:t>
            </a:r>
          </a:p>
          <a:p>
            <a:pPr eaLnBrk="1" hangingPunct="1">
              <a:buFontTx/>
              <a:buNone/>
              <a:defRPr/>
            </a:pPr>
            <a:r>
              <a:rPr lang="en-US" sz="2400"/>
              <a:t>IX  The sacrifice of Jesus is of far greater worth than the OT sacrifices</a:t>
            </a:r>
            <a:endParaRPr lang="en-US" sz="2800"/>
          </a:p>
        </p:txBody>
      </p:sp>
    </p:spTree>
  </p:cSld>
  <p:clrMapOvr>
    <a:masterClrMapping/>
  </p:clrMapOvr>
</p:sld>
</file>

<file path=ppt/slides/slide6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21FFD99-D2BE-4C3D-843F-BCB1CDA50B38}"/>
              </a:ext>
            </a:extLst>
          </p:cNvPr>
          <p:cNvSpPr>
            <a:spLocks noGrp="1"/>
          </p:cNvSpPr>
          <p:nvPr>
            <p:ph type="title"/>
          </p:nvPr>
        </p:nvSpPr>
        <p:spPr/>
        <p:txBody>
          <a:bodyPr/>
          <a:lstStyle/>
          <a:p>
            <a:pPr>
              <a:defRPr/>
            </a:pPr>
            <a:r>
              <a:rPr lang="en-US" dirty="0"/>
              <a:t>Hebrews 10:1-18</a:t>
            </a:r>
          </a:p>
        </p:txBody>
      </p:sp>
      <p:sp>
        <p:nvSpPr>
          <p:cNvPr id="3" name="Content Placeholder 2">
            <a:extLst>
              <a:ext uri="{FF2B5EF4-FFF2-40B4-BE49-F238E27FC236}">
                <a16:creationId xmlns:a16="http://schemas.microsoft.com/office/drawing/2014/main" id="{7DC4BECE-9CDE-4E08-8493-6696F9B85E8D}"/>
              </a:ext>
            </a:extLst>
          </p:cNvPr>
          <p:cNvSpPr>
            <a:spLocks noGrp="1"/>
          </p:cNvSpPr>
          <p:nvPr>
            <p:ph idx="1"/>
          </p:nvPr>
        </p:nvSpPr>
        <p:spPr/>
        <p:txBody>
          <a:bodyPr/>
          <a:lstStyle/>
          <a:p>
            <a:pPr marL="0" indent="0">
              <a:buNone/>
              <a:defRPr/>
            </a:pPr>
            <a:r>
              <a:rPr lang="en-US" sz="2800" b="1" dirty="0"/>
              <a:t>10:1   Shadow vs. Reality </a:t>
            </a:r>
            <a:r>
              <a:rPr lang="en-US" sz="2800" b="1" i="1" dirty="0"/>
              <a:t>eikon  </a:t>
            </a:r>
            <a:r>
              <a:rPr lang="en-US" sz="2800" b="1" dirty="0"/>
              <a:t>a perfect representation.</a:t>
            </a:r>
          </a:p>
          <a:p>
            <a:pPr marL="0" indent="0">
              <a:buNone/>
              <a:defRPr/>
            </a:pPr>
            <a:endParaRPr lang="en-US" sz="800" b="1" dirty="0"/>
          </a:p>
          <a:p>
            <a:pPr marL="0" indent="0">
              <a:buNone/>
              <a:defRPr/>
            </a:pPr>
            <a:r>
              <a:rPr lang="en-US" sz="2800" b="1" dirty="0"/>
              <a:t>The reality has great power—It makes us perfect</a:t>
            </a:r>
          </a:p>
          <a:p>
            <a:pPr marL="0" indent="0">
              <a:buNone/>
              <a:defRPr/>
            </a:pPr>
            <a:endParaRPr lang="en-US" sz="800" b="1" dirty="0"/>
          </a:p>
          <a:p>
            <a:pPr marL="0" indent="0">
              <a:buNone/>
              <a:defRPr/>
            </a:pPr>
            <a:r>
              <a:rPr lang="en-US" sz="2800" b="1" dirty="0"/>
              <a:t>They still felt guilty (because they were)</a:t>
            </a:r>
          </a:p>
          <a:p>
            <a:pPr marL="0" indent="0">
              <a:buNone/>
              <a:defRPr/>
            </a:pPr>
            <a:r>
              <a:rPr lang="en-US" sz="2800" b="1" dirty="0"/>
              <a:t>How about you?</a:t>
            </a:r>
          </a:p>
          <a:p>
            <a:pPr marL="0" indent="0">
              <a:buNone/>
              <a:defRPr/>
            </a:pPr>
            <a:endParaRPr lang="en-US" sz="2800" b="1" dirty="0"/>
          </a:p>
          <a:p>
            <a:pPr marL="0" indent="0">
              <a:buNone/>
              <a:defRPr/>
            </a:pPr>
            <a:r>
              <a:rPr lang="en-US" sz="2800" b="1" dirty="0"/>
              <a:t>v. 3  But they did do something  Rom 5:20, 7:13</a:t>
            </a:r>
          </a:p>
        </p:txBody>
      </p:sp>
    </p:spTree>
  </p:cSld>
  <p:clrMapOvr>
    <a:masterClrMapping/>
  </p:clrMapOvr>
</p:sld>
</file>

<file path=ppt/slides/slide6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7C0C3DA-9409-4352-AB0A-04DB04E87773}"/>
              </a:ext>
            </a:extLst>
          </p:cNvPr>
          <p:cNvSpPr>
            <a:spLocks noGrp="1"/>
          </p:cNvSpPr>
          <p:nvPr>
            <p:ph type="title"/>
          </p:nvPr>
        </p:nvSpPr>
        <p:spPr/>
        <p:txBody>
          <a:bodyPr/>
          <a:lstStyle/>
          <a:p>
            <a:pPr>
              <a:defRPr/>
            </a:pPr>
            <a:r>
              <a:rPr lang="en-US" sz="3200" dirty="0"/>
              <a:t>Heb 10:5-10 What Does God Want From Us?</a:t>
            </a:r>
          </a:p>
        </p:txBody>
      </p:sp>
      <p:sp>
        <p:nvSpPr>
          <p:cNvPr id="3" name="Content Placeholder 2">
            <a:extLst>
              <a:ext uri="{FF2B5EF4-FFF2-40B4-BE49-F238E27FC236}">
                <a16:creationId xmlns:a16="http://schemas.microsoft.com/office/drawing/2014/main" id="{419EB754-352A-4F20-8946-A283E87721E0}"/>
              </a:ext>
            </a:extLst>
          </p:cNvPr>
          <p:cNvSpPr>
            <a:spLocks noGrp="1"/>
          </p:cNvSpPr>
          <p:nvPr>
            <p:ph idx="1"/>
          </p:nvPr>
        </p:nvSpPr>
        <p:spPr/>
        <p:txBody>
          <a:bodyPr/>
          <a:lstStyle/>
          <a:p>
            <a:pPr marL="0" indent="0">
              <a:buNone/>
              <a:defRPr/>
            </a:pPr>
            <a:r>
              <a:rPr lang="en-US" sz="2800" b="1" dirty="0"/>
              <a:t>Psalm 40:6-8   An obedient heart.</a:t>
            </a:r>
          </a:p>
          <a:p>
            <a:pPr marL="0" indent="0">
              <a:buNone/>
              <a:defRPr/>
            </a:pPr>
            <a:endParaRPr lang="en-US" sz="2800" b="1" dirty="0"/>
          </a:p>
          <a:p>
            <a:pPr marL="0" indent="0">
              <a:buNone/>
              <a:defRPr/>
            </a:pPr>
            <a:r>
              <a:rPr lang="en-US" sz="2800" b="1" dirty="0"/>
              <a:t>Heb 10:7 Here I am…  I have come to do your will.</a:t>
            </a:r>
          </a:p>
          <a:p>
            <a:pPr marL="0" indent="0">
              <a:buNone/>
              <a:defRPr/>
            </a:pPr>
            <a:endParaRPr lang="en-US" sz="2800" b="1" dirty="0"/>
          </a:p>
          <a:p>
            <a:pPr marL="0" indent="0">
              <a:buNone/>
              <a:defRPr/>
            </a:pPr>
            <a:r>
              <a:rPr lang="en-US" sz="2800" b="1" dirty="0"/>
              <a:t>1 Sam 15:22, Psalm 51:16-17, Hosea 6:6, Micah 6:6-8</a:t>
            </a:r>
          </a:p>
        </p:txBody>
      </p:sp>
    </p:spTree>
  </p:cSld>
  <p:clrMapOvr>
    <a:masterClrMapping/>
  </p:clrMapOvr>
</p:sld>
</file>

<file path=ppt/slides/slide6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7826" name="Rectangle 2">
            <a:extLst>
              <a:ext uri="{FF2B5EF4-FFF2-40B4-BE49-F238E27FC236}">
                <a16:creationId xmlns:a16="http://schemas.microsoft.com/office/drawing/2014/main" id="{90F4BE1D-6B3B-4EBB-A4DB-213AC001885D}"/>
              </a:ext>
            </a:extLst>
          </p:cNvPr>
          <p:cNvSpPr>
            <a:spLocks noGrp="1" noChangeArrowheads="1"/>
          </p:cNvSpPr>
          <p:nvPr>
            <p:ph type="title"/>
          </p:nvPr>
        </p:nvSpPr>
        <p:spPr/>
        <p:txBody>
          <a:bodyPr/>
          <a:lstStyle/>
          <a:p>
            <a:pPr eaLnBrk="1" hangingPunct="1">
              <a:defRPr/>
            </a:pPr>
            <a:r>
              <a:rPr lang="en-US" sz="3200" dirty="0"/>
              <a:t>Hebrews 10:19-38  Exhortation #4  </a:t>
            </a:r>
          </a:p>
        </p:txBody>
      </p:sp>
      <p:sp>
        <p:nvSpPr>
          <p:cNvPr id="77827" name="Rectangle 3">
            <a:extLst>
              <a:ext uri="{FF2B5EF4-FFF2-40B4-BE49-F238E27FC236}">
                <a16:creationId xmlns:a16="http://schemas.microsoft.com/office/drawing/2014/main" id="{5360E1BC-5073-45A8-92B9-7A27EA42BC78}"/>
              </a:ext>
            </a:extLst>
          </p:cNvPr>
          <p:cNvSpPr>
            <a:spLocks noGrp="1" noChangeArrowheads="1"/>
          </p:cNvSpPr>
          <p:nvPr>
            <p:ph type="body" idx="1"/>
          </p:nvPr>
        </p:nvSpPr>
        <p:spPr>
          <a:xfrm>
            <a:off x="1790700" y="1752600"/>
            <a:ext cx="8610600" cy="4191000"/>
          </a:xfrm>
        </p:spPr>
        <p:txBody>
          <a:bodyPr/>
          <a:lstStyle/>
          <a:p>
            <a:pPr marL="0" indent="0" eaLnBrk="1" hangingPunct="1">
              <a:buNone/>
              <a:defRPr/>
            </a:pPr>
            <a:r>
              <a:rPr lang="en-US" sz="2800" b="1" dirty="0"/>
              <a:t>Exhortation #1  Pay attention  Heb 2:1-18</a:t>
            </a:r>
          </a:p>
          <a:p>
            <a:pPr marL="0" indent="0" eaLnBrk="1" hangingPunct="1">
              <a:buNone/>
              <a:defRPr/>
            </a:pPr>
            <a:endParaRPr lang="en-US" sz="1200" b="1" dirty="0"/>
          </a:p>
          <a:p>
            <a:pPr marL="0" indent="0" eaLnBrk="1" hangingPunct="1">
              <a:buNone/>
              <a:defRPr/>
            </a:pPr>
            <a:r>
              <a:rPr lang="en-US" sz="2800" b="1" dirty="0"/>
              <a:t>Exhortation #2  Don’t rest. Make every effort   Heb 3:6-4:13</a:t>
            </a:r>
          </a:p>
          <a:p>
            <a:pPr marL="0" indent="0" eaLnBrk="1" hangingPunct="1">
              <a:buNone/>
              <a:defRPr/>
            </a:pPr>
            <a:endParaRPr lang="en-US" sz="1200" b="1" dirty="0"/>
          </a:p>
          <a:p>
            <a:pPr marL="0" indent="0" eaLnBrk="1" hangingPunct="1">
              <a:buNone/>
              <a:defRPr/>
            </a:pPr>
            <a:r>
              <a:rPr lang="en-US" sz="2800" b="1" dirty="0"/>
              <a:t>Exhortation #3  Grow up.  Become mature  Heb 5:11-6:20</a:t>
            </a:r>
          </a:p>
          <a:p>
            <a:pPr marL="0" indent="0" eaLnBrk="1" hangingPunct="1">
              <a:buNone/>
              <a:defRPr/>
            </a:pPr>
            <a:endParaRPr lang="en-US" sz="1200" b="1" dirty="0"/>
          </a:p>
          <a:p>
            <a:pPr marL="0" indent="0" eaLnBrk="1" hangingPunct="1">
              <a:buNone/>
              <a:defRPr/>
            </a:pPr>
            <a:r>
              <a:rPr lang="en-US" sz="2800" b="1" dirty="0"/>
              <a:t>Exhortation #4  Hebrews 10:19-12:29   Draw near to God.  The peril of rebellion.</a:t>
            </a:r>
          </a:p>
        </p:txBody>
      </p:sp>
    </p:spTree>
  </p:cSld>
  <p:clrMapOvr>
    <a:masterClrMapping/>
  </p:clrMapOvr>
</p:sld>
</file>

<file path=ppt/slides/slide7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08E126C-6939-4418-B0D7-21C846461665}"/>
              </a:ext>
            </a:extLst>
          </p:cNvPr>
          <p:cNvSpPr>
            <a:spLocks noGrp="1"/>
          </p:cNvSpPr>
          <p:nvPr>
            <p:ph type="title"/>
          </p:nvPr>
        </p:nvSpPr>
        <p:spPr/>
        <p:txBody>
          <a:bodyPr/>
          <a:lstStyle/>
          <a:p>
            <a:pPr>
              <a:defRPr/>
            </a:pPr>
            <a:r>
              <a:rPr lang="en-US" sz="3600" dirty="0"/>
              <a:t>Heb 10:19-21 Draw Near to God</a:t>
            </a:r>
          </a:p>
        </p:txBody>
      </p:sp>
      <p:sp>
        <p:nvSpPr>
          <p:cNvPr id="3" name="Content Placeholder 2">
            <a:extLst>
              <a:ext uri="{FF2B5EF4-FFF2-40B4-BE49-F238E27FC236}">
                <a16:creationId xmlns:a16="http://schemas.microsoft.com/office/drawing/2014/main" id="{A97E1835-8050-4A76-99EF-1E0FE6F53E72}"/>
              </a:ext>
            </a:extLst>
          </p:cNvPr>
          <p:cNvSpPr>
            <a:spLocks noGrp="1"/>
          </p:cNvSpPr>
          <p:nvPr>
            <p:ph idx="1"/>
          </p:nvPr>
        </p:nvSpPr>
        <p:spPr/>
        <p:txBody>
          <a:bodyPr/>
          <a:lstStyle/>
          <a:p>
            <a:pPr marL="0" indent="0">
              <a:buNone/>
              <a:defRPr/>
            </a:pPr>
            <a:r>
              <a:rPr lang="en-US" b="1" dirty="0"/>
              <a:t>10:19 Confidence to enter the Most Holy Place.</a:t>
            </a:r>
          </a:p>
          <a:p>
            <a:pPr marL="0" indent="0">
              <a:buNone/>
              <a:defRPr/>
            </a:pPr>
            <a:endParaRPr lang="en-US" sz="1000" b="1" dirty="0"/>
          </a:p>
          <a:p>
            <a:pPr marL="0" indent="0">
              <a:buNone/>
              <a:defRPr/>
            </a:pPr>
            <a:r>
              <a:rPr lang="en-US" b="1" dirty="0"/>
              <a:t>We have access!!!!</a:t>
            </a:r>
          </a:p>
          <a:p>
            <a:pPr marL="0" indent="0">
              <a:buNone/>
              <a:defRPr/>
            </a:pPr>
            <a:endParaRPr lang="en-US" sz="1000" b="1" dirty="0"/>
          </a:p>
          <a:p>
            <a:pPr marL="0" indent="0">
              <a:buNone/>
              <a:defRPr/>
            </a:pPr>
            <a:r>
              <a:rPr lang="en-US" b="1" dirty="0"/>
              <a:t>v. 20 a new and living way</a:t>
            </a:r>
          </a:p>
          <a:p>
            <a:pPr marL="0" indent="0">
              <a:buNone/>
              <a:defRPr/>
            </a:pPr>
            <a:endParaRPr lang="en-US" sz="1000" b="1" dirty="0"/>
          </a:p>
          <a:p>
            <a:pPr marL="0" indent="0">
              <a:buNone/>
              <a:defRPr/>
            </a:pPr>
            <a:r>
              <a:rPr lang="en-US" b="1" dirty="0"/>
              <a:t>Through the curtain, that is his body.</a:t>
            </a:r>
          </a:p>
          <a:p>
            <a:pPr marL="0" indent="0">
              <a:buNone/>
              <a:defRPr/>
            </a:pPr>
            <a:endParaRPr lang="en-US" b="1" dirty="0"/>
          </a:p>
          <a:p>
            <a:pPr marL="0" indent="0">
              <a:buNone/>
              <a:defRPr/>
            </a:pPr>
            <a:r>
              <a:rPr lang="en-US" b="1" dirty="0">
                <a:solidFill>
                  <a:srgbClr val="FFFF66"/>
                </a:solidFill>
              </a:rPr>
              <a:t>Q: How do you feel about this?</a:t>
            </a:r>
          </a:p>
        </p:txBody>
      </p:sp>
    </p:spTree>
  </p:cSld>
  <p:clrMapOvr>
    <a:masterClrMapping/>
  </p:clrMapOvr>
</p:sld>
</file>

<file path=ppt/slides/slide7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2" name="Rectangle 2">
            <a:extLst>
              <a:ext uri="{FF2B5EF4-FFF2-40B4-BE49-F238E27FC236}">
                <a16:creationId xmlns:a16="http://schemas.microsoft.com/office/drawing/2014/main" id="{BD7695D7-B1DA-4323-84A1-40EBFA896FB7}"/>
              </a:ext>
            </a:extLst>
          </p:cNvPr>
          <p:cNvSpPr>
            <a:spLocks noGrp="1" noChangeArrowheads="1"/>
          </p:cNvSpPr>
          <p:nvPr>
            <p:ph type="title"/>
          </p:nvPr>
        </p:nvSpPr>
        <p:spPr/>
        <p:txBody>
          <a:bodyPr/>
          <a:lstStyle/>
          <a:p>
            <a:pPr eaLnBrk="1" hangingPunct="1">
              <a:defRPr/>
            </a:pPr>
            <a:r>
              <a:rPr lang="en-US" sz="3600" dirty="0"/>
              <a:t>Salad time!</a:t>
            </a:r>
          </a:p>
        </p:txBody>
      </p:sp>
      <p:sp>
        <p:nvSpPr>
          <p:cNvPr id="76803" name="Rectangle 3">
            <a:extLst>
              <a:ext uri="{FF2B5EF4-FFF2-40B4-BE49-F238E27FC236}">
                <a16:creationId xmlns:a16="http://schemas.microsoft.com/office/drawing/2014/main" id="{DFE826A5-86B9-42DF-8E70-9CD8F941D45C}"/>
              </a:ext>
            </a:extLst>
          </p:cNvPr>
          <p:cNvSpPr>
            <a:spLocks noGrp="1" noChangeArrowheads="1"/>
          </p:cNvSpPr>
          <p:nvPr>
            <p:ph type="body" idx="1"/>
          </p:nvPr>
        </p:nvSpPr>
        <p:spPr/>
        <p:txBody>
          <a:bodyPr/>
          <a:lstStyle/>
          <a:p>
            <a:pPr marL="0" indent="0" eaLnBrk="1" hangingPunct="1">
              <a:buNone/>
              <a:defRPr/>
            </a:pPr>
            <a:r>
              <a:rPr lang="en-US" b="1" dirty="0"/>
              <a:t>10:22  </a:t>
            </a:r>
            <a:r>
              <a:rPr lang="en-US" b="1" dirty="0">
                <a:solidFill>
                  <a:schemeClr val="hlink"/>
                </a:solidFill>
              </a:rPr>
              <a:t>Let us</a:t>
            </a:r>
            <a:r>
              <a:rPr lang="en-US" b="1" dirty="0"/>
              <a:t> draw near [to God]</a:t>
            </a:r>
          </a:p>
          <a:p>
            <a:pPr marL="0" indent="0" eaLnBrk="1" hangingPunct="1">
              <a:buNone/>
              <a:defRPr/>
            </a:pPr>
            <a:r>
              <a:rPr lang="en-US" b="1" dirty="0"/>
              <a:t>10:23  </a:t>
            </a:r>
            <a:r>
              <a:rPr lang="en-US" b="1" dirty="0">
                <a:solidFill>
                  <a:schemeClr val="hlink"/>
                </a:solidFill>
              </a:rPr>
              <a:t>Let us</a:t>
            </a:r>
            <a:r>
              <a:rPr lang="en-US" b="1" dirty="0"/>
              <a:t> hold to our confession of hope without wavering</a:t>
            </a:r>
          </a:p>
          <a:p>
            <a:pPr marL="0" indent="0" eaLnBrk="1" hangingPunct="1">
              <a:buNone/>
              <a:defRPr/>
            </a:pPr>
            <a:r>
              <a:rPr lang="en-US" b="1" dirty="0"/>
              <a:t>10:24  </a:t>
            </a:r>
            <a:r>
              <a:rPr lang="en-US" b="1" dirty="0">
                <a:solidFill>
                  <a:schemeClr val="hlink"/>
                </a:solidFill>
              </a:rPr>
              <a:t>Let us</a:t>
            </a:r>
            <a:r>
              <a:rPr lang="en-US" b="1" dirty="0"/>
              <a:t> be concerned about one another and encourage one another toward love and good deeds</a:t>
            </a:r>
          </a:p>
          <a:p>
            <a:pPr marL="0" indent="0" eaLnBrk="1" hangingPunct="1">
              <a:buNone/>
              <a:defRPr/>
            </a:pPr>
            <a:r>
              <a:rPr lang="en-US" b="1" dirty="0"/>
              <a:t>10:25   </a:t>
            </a:r>
            <a:r>
              <a:rPr lang="en-US" b="1" dirty="0">
                <a:solidFill>
                  <a:schemeClr val="hlink"/>
                </a:solidFill>
              </a:rPr>
              <a:t>Let us</a:t>
            </a:r>
            <a:r>
              <a:rPr lang="en-US" b="1" dirty="0"/>
              <a:t> not stop meeting together.</a:t>
            </a:r>
          </a:p>
          <a:p>
            <a:pPr marL="0" indent="0" eaLnBrk="1" hangingPunct="1">
              <a:buNone/>
              <a:defRPr/>
            </a:pPr>
            <a:r>
              <a:rPr lang="en-US" b="1" dirty="0"/>
              <a:t>10:25  </a:t>
            </a:r>
            <a:r>
              <a:rPr lang="en-US" b="1" dirty="0">
                <a:solidFill>
                  <a:schemeClr val="hlink"/>
                </a:solidFill>
              </a:rPr>
              <a:t>Let us</a:t>
            </a:r>
            <a:r>
              <a:rPr lang="en-US" b="1" dirty="0"/>
              <a:t> encourage one another. </a:t>
            </a:r>
          </a:p>
        </p:txBody>
      </p:sp>
    </p:spTree>
  </p:cSld>
  <p:clrMapOvr>
    <a:masterClrMapping/>
  </p:clrMapOvr>
</p:sld>
</file>

<file path=ppt/slides/slide7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8850" name="Rectangle 2">
            <a:extLst>
              <a:ext uri="{FF2B5EF4-FFF2-40B4-BE49-F238E27FC236}">
                <a16:creationId xmlns:a16="http://schemas.microsoft.com/office/drawing/2014/main" id="{33ABFE10-D5D3-4DE8-B2EC-D1EF560D2C9F}"/>
              </a:ext>
            </a:extLst>
          </p:cNvPr>
          <p:cNvSpPr>
            <a:spLocks noGrp="1" noChangeArrowheads="1"/>
          </p:cNvSpPr>
          <p:nvPr>
            <p:ph type="title"/>
          </p:nvPr>
        </p:nvSpPr>
        <p:spPr/>
        <p:txBody>
          <a:bodyPr/>
          <a:lstStyle/>
          <a:p>
            <a:pPr eaLnBrk="1" hangingPunct="1">
              <a:defRPr/>
            </a:pPr>
            <a:r>
              <a:rPr lang="en-US" sz="3200"/>
              <a:t>Hebrews 10:26-31   The Horror of Sin</a:t>
            </a:r>
          </a:p>
        </p:txBody>
      </p:sp>
      <p:sp>
        <p:nvSpPr>
          <p:cNvPr id="78851" name="Rectangle 3">
            <a:extLst>
              <a:ext uri="{FF2B5EF4-FFF2-40B4-BE49-F238E27FC236}">
                <a16:creationId xmlns:a16="http://schemas.microsoft.com/office/drawing/2014/main" id="{A71B52ED-6928-43BC-A76F-21E77392C436}"/>
              </a:ext>
            </a:extLst>
          </p:cNvPr>
          <p:cNvSpPr>
            <a:spLocks noGrp="1" noChangeArrowheads="1"/>
          </p:cNvSpPr>
          <p:nvPr>
            <p:ph type="body" idx="1"/>
          </p:nvPr>
        </p:nvSpPr>
        <p:spPr/>
        <p:txBody>
          <a:bodyPr/>
          <a:lstStyle/>
          <a:p>
            <a:pPr marL="0" indent="0" eaLnBrk="1" hangingPunct="1">
              <a:buNone/>
              <a:defRPr/>
            </a:pPr>
            <a:r>
              <a:rPr lang="en-US" sz="2800" b="1" i="1" dirty="0" err="1"/>
              <a:t>hekousis</a:t>
            </a:r>
            <a:r>
              <a:rPr lang="en-US" sz="2800" b="1" i="1" dirty="0"/>
              <a:t>    </a:t>
            </a:r>
            <a:r>
              <a:rPr lang="en-US" sz="2800" b="1" dirty="0"/>
              <a:t>deliberate, habitual, willful</a:t>
            </a:r>
          </a:p>
          <a:p>
            <a:pPr eaLnBrk="1" hangingPunct="1">
              <a:defRPr/>
            </a:pPr>
            <a:endParaRPr lang="en-US" sz="2800" b="1" dirty="0"/>
          </a:p>
          <a:p>
            <a:pPr marL="0" indent="0" eaLnBrk="1" hangingPunct="1">
              <a:buNone/>
              <a:defRPr/>
            </a:pPr>
            <a:r>
              <a:rPr lang="en-US" sz="2800" b="1" dirty="0"/>
              <a:t>Deuteronomy 17:2-7   How much more we….</a:t>
            </a:r>
          </a:p>
          <a:p>
            <a:pPr eaLnBrk="1" hangingPunct="1">
              <a:defRPr/>
            </a:pPr>
            <a:endParaRPr lang="en-US" sz="2800" b="1" dirty="0"/>
          </a:p>
          <a:p>
            <a:pPr marL="0" indent="0" eaLnBrk="1" hangingPunct="1">
              <a:buNone/>
              <a:defRPr/>
            </a:pPr>
            <a:r>
              <a:rPr lang="en-US" sz="2800" b="1" dirty="0"/>
              <a:t>Deuteronomy 32:35  Vengeance of God</a:t>
            </a:r>
          </a:p>
          <a:p>
            <a:pPr marL="0" indent="0" eaLnBrk="1" hangingPunct="1">
              <a:buNone/>
              <a:defRPr/>
            </a:pPr>
            <a:endParaRPr lang="en-US" sz="2800" b="1" dirty="0"/>
          </a:p>
          <a:p>
            <a:pPr marL="0" indent="0" eaLnBrk="1" hangingPunct="1">
              <a:buNone/>
              <a:defRPr/>
            </a:pPr>
            <a:r>
              <a:rPr lang="en-US" sz="2800" b="1" dirty="0"/>
              <a:t>God is love and God is also justice</a:t>
            </a:r>
          </a:p>
          <a:p>
            <a:pPr eaLnBrk="1" hangingPunct="1">
              <a:defRPr/>
            </a:pPr>
            <a:endParaRPr lang="en-US" sz="2800" b="1" dirty="0"/>
          </a:p>
          <a:p>
            <a:pPr marL="0" indent="0" eaLnBrk="1" hangingPunct="1">
              <a:buNone/>
              <a:defRPr/>
            </a:pPr>
            <a:endParaRPr lang="en-US" sz="2800" b="1" i="1" dirty="0"/>
          </a:p>
        </p:txBody>
      </p:sp>
    </p:spTree>
  </p:cSld>
  <p:clrMapOvr>
    <a:masterClrMapping/>
  </p:clrMapOvr>
</p:sld>
</file>

<file path=ppt/slides/slide7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9874" name="Rectangle 2">
            <a:extLst>
              <a:ext uri="{FF2B5EF4-FFF2-40B4-BE49-F238E27FC236}">
                <a16:creationId xmlns:a16="http://schemas.microsoft.com/office/drawing/2014/main" id="{3C185C6B-5592-4823-93DB-240806C58EB6}"/>
              </a:ext>
            </a:extLst>
          </p:cNvPr>
          <p:cNvSpPr>
            <a:spLocks noGrp="1" noChangeArrowheads="1"/>
          </p:cNvSpPr>
          <p:nvPr>
            <p:ph type="title"/>
          </p:nvPr>
        </p:nvSpPr>
        <p:spPr/>
        <p:txBody>
          <a:bodyPr/>
          <a:lstStyle/>
          <a:p>
            <a:pPr eaLnBrk="1" hangingPunct="1">
              <a:defRPr/>
            </a:pPr>
            <a:r>
              <a:rPr lang="en-US" sz="3200" dirty="0"/>
              <a:t>Hebrews 11  Heroes of the Faith</a:t>
            </a:r>
            <a:br>
              <a:rPr lang="en-US" sz="3200" dirty="0"/>
            </a:br>
            <a:r>
              <a:rPr lang="en-US" sz="2800" dirty="0"/>
              <a:t>The key to </a:t>
            </a:r>
            <a:r>
              <a:rPr lang="en-US" sz="2800" dirty="0" err="1"/>
              <a:t>perseverence</a:t>
            </a:r>
            <a:r>
              <a:rPr lang="en-US" sz="2800" dirty="0"/>
              <a:t> is faith</a:t>
            </a:r>
          </a:p>
        </p:txBody>
      </p:sp>
      <p:sp>
        <p:nvSpPr>
          <p:cNvPr id="79875" name="Rectangle 3">
            <a:extLst>
              <a:ext uri="{FF2B5EF4-FFF2-40B4-BE49-F238E27FC236}">
                <a16:creationId xmlns:a16="http://schemas.microsoft.com/office/drawing/2014/main" id="{CAF1F5E5-A984-4200-8F06-2CD18283AAF8}"/>
              </a:ext>
            </a:extLst>
          </p:cNvPr>
          <p:cNvSpPr>
            <a:spLocks noGrp="1" noChangeArrowheads="1"/>
          </p:cNvSpPr>
          <p:nvPr>
            <p:ph type="body" idx="1"/>
          </p:nvPr>
        </p:nvSpPr>
        <p:spPr>
          <a:xfrm>
            <a:off x="1981200" y="2057400"/>
            <a:ext cx="8534400" cy="4038600"/>
          </a:xfrm>
        </p:spPr>
        <p:txBody>
          <a:bodyPr/>
          <a:lstStyle/>
          <a:p>
            <a:pPr marL="0" indent="0" eaLnBrk="1" hangingPunct="1">
              <a:lnSpc>
                <a:spcPct val="90000"/>
              </a:lnSpc>
              <a:buNone/>
              <a:defRPr/>
            </a:pPr>
            <a:r>
              <a:rPr lang="en-US" sz="2800" b="1" dirty="0" err="1"/>
              <a:t>Heb</a:t>
            </a:r>
            <a:r>
              <a:rPr lang="en-US" sz="2800" b="1" dirty="0"/>
              <a:t> 11:1  Faith is being certain of what we do not see.</a:t>
            </a:r>
          </a:p>
          <a:p>
            <a:pPr eaLnBrk="1" hangingPunct="1">
              <a:lnSpc>
                <a:spcPct val="90000"/>
              </a:lnSpc>
              <a:buFontTx/>
              <a:buNone/>
              <a:defRPr/>
            </a:pPr>
            <a:r>
              <a:rPr lang="en-US" sz="2800" dirty="0"/>
              <a:t>	</a:t>
            </a:r>
            <a:r>
              <a:rPr lang="en-US" sz="2800" b="1" dirty="0">
                <a:solidFill>
                  <a:srgbClr val="FFFF00"/>
                </a:solidFill>
              </a:rPr>
              <a:t>It requires that we deny our senses.</a:t>
            </a:r>
          </a:p>
          <a:p>
            <a:pPr eaLnBrk="1" hangingPunct="1">
              <a:lnSpc>
                <a:spcPct val="90000"/>
              </a:lnSpc>
              <a:buFontTx/>
              <a:buNone/>
              <a:defRPr/>
            </a:pPr>
            <a:endParaRPr lang="en-US" sz="2800" b="1" dirty="0">
              <a:solidFill>
                <a:srgbClr val="FFFF00"/>
              </a:solidFill>
            </a:endParaRPr>
          </a:p>
          <a:p>
            <a:pPr eaLnBrk="1" hangingPunct="1">
              <a:lnSpc>
                <a:spcPct val="90000"/>
              </a:lnSpc>
              <a:buFontTx/>
              <a:buNone/>
              <a:defRPr/>
            </a:pPr>
            <a:r>
              <a:rPr lang="en-US" sz="2800" b="1" dirty="0" err="1"/>
              <a:t>Heb</a:t>
            </a:r>
            <a:r>
              <a:rPr lang="en-US" sz="2800" b="1" dirty="0"/>
              <a:t> 11:3  What is seen was not made from the visible</a:t>
            </a:r>
          </a:p>
          <a:p>
            <a:pPr eaLnBrk="1" hangingPunct="1">
              <a:lnSpc>
                <a:spcPct val="90000"/>
              </a:lnSpc>
              <a:buFontTx/>
              <a:buNone/>
              <a:defRPr/>
            </a:pPr>
            <a:endParaRPr lang="en-US" sz="2800" b="1" dirty="0">
              <a:solidFill>
                <a:srgbClr val="FFFF00"/>
              </a:solidFill>
            </a:endParaRPr>
          </a:p>
          <a:p>
            <a:pPr eaLnBrk="1" hangingPunct="1">
              <a:lnSpc>
                <a:spcPct val="90000"/>
              </a:lnSpc>
              <a:buFontTx/>
              <a:buNone/>
              <a:defRPr/>
            </a:pPr>
            <a:r>
              <a:rPr lang="en-US" sz="2800" b="1" dirty="0" err="1"/>
              <a:t>Heb</a:t>
            </a:r>
            <a:r>
              <a:rPr lang="en-US" sz="2800" b="1" dirty="0"/>
              <a:t> 11:6 Faith… must believe that he exists and that he rewards those who earnestly seek him.</a:t>
            </a:r>
          </a:p>
          <a:p>
            <a:pPr eaLnBrk="1" hangingPunct="1">
              <a:lnSpc>
                <a:spcPct val="90000"/>
              </a:lnSpc>
              <a:buFontTx/>
              <a:buNone/>
              <a:defRPr/>
            </a:pPr>
            <a:endParaRPr lang="en-US" sz="2800" b="1" dirty="0">
              <a:solidFill>
                <a:srgbClr val="FFFF00"/>
              </a:solidFill>
            </a:endParaRPr>
          </a:p>
          <a:p>
            <a:pPr eaLnBrk="1" hangingPunct="1">
              <a:lnSpc>
                <a:spcPct val="90000"/>
              </a:lnSpc>
              <a:buFontTx/>
              <a:buNone/>
              <a:defRPr/>
            </a:pPr>
            <a:endParaRPr lang="en-US" sz="2800" b="1" dirty="0">
              <a:solidFill>
                <a:srgbClr val="FFFF00"/>
              </a:solidFill>
            </a:endParaRPr>
          </a:p>
          <a:p>
            <a:pPr eaLnBrk="1" hangingPunct="1">
              <a:lnSpc>
                <a:spcPct val="90000"/>
              </a:lnSpc>
              <a:buFontTx/>
              <a:buNone/>
              <a:defRPr/>
            </a:pPr>
            <a:endParaRPr lang="en-US" sz="2800" b="1" dirty="0">
              <a:solidFill>
                <a:srgbClr val="FFFF00"/>
              </a:solidFill>
            </a:endParaRPr>
          </a:p>
        </p:txBody>
      </p:sp>
    </p:spTree>
  </p:cSld>
  <p:clrMapOvr>
    <a:masterClrMapping/>
  </p:clrMapOvr>
</p:sld>
</file>

<file path=ppt/slides/slide7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0898" name="Rectangle 2">
            <a:extLst>
              <a:ext uri="{FF2B5EF4-FFF2-40B4-BE49-F238E27FC236}">
                <a16:creationId xmlns:a16="http://schemas.microsoft.com/office/drawing/2014/main" id="{1AA682EC-981E-4AE5-A29D-3D41D5D46C48}"/>
              </a:ext>
            </a:extLst>
          </p:cNvPr>
          <p:cNvSpPr>
            <a:spLocks noGrp="1" noChangeArrowheads="1"/>
          </p:cNvSpPr>
          <p:nvPr>
            <p:ph type="title"/>
          </p:nvPr>
        </p:nvSpPr>
        <p:spPr/>
        <p:txBody>
          <a:bodyPr/>
          <a:lstStyle/>
          <a:p>
            <a:pPr eaLnBrk="1" hangingPunct="1">
              <a:defRPr/>
            </a:pPr>
            <a:r>
              <a:rPr lang="en-US" sz="2800"/>
              <a:t>Why were these men and women commended by God?</a:t>
            </a:r>
          </a:p>
        </p:txBody>
      </p:sp>
      <p:sp>
        <p:nvSpPr>
          <p:cNvPr id="80899" name="Rectangle 3">
            <a:extLst>
              <a:ext uri="{FF2B5EF4-FFF2-40B4-BE49-F238E27FC236}">
                <a16:creationId xmlns:a16="http://schemas.microsoft.com/office/drawing/2014/main" id="{EF0CB4F7-2820-468A-8B83-3A1F1DB996AA}"/>
              </a:ext>
            </a:extLst>
          </p:cNvPr>
          <p:cNvSpPr>
            <a:spLocks noGrp="1" noChangeArrowheads="1"/>
          </p:cNvSpPr>
          <p:nvPr>
            <p:ph type="body" idx="1"/>
          </p:nvPr>
        </p:nvSpPr>
        <p:spPr/>
        <p:txBody>
          <a:bodyPr/>
          <a:lstStyle/>
          <a:p>
            <a:pPr eaLnBrk="1" hangingPunct="1">
              <a:defRPr/>
            </a:pPr>
            <a:r>
              <a:rPr lang="en-US" sz="2600" b="1" dirty="0"/>
              <a:t>They refused what the world calls greatness and staked everything on God. </a:t>
            </a:r>
          </a:p>
          <a:p>
            <a:pPr eaLnBrk="1" hangingPunct="1">
              <a:defRPr/>
            </a:pPr>
            <a:r>
              <a:rPr lang="en-US" sz="2600" b="1" dirty="0"/>
              <a:t>They chose what is unseen rather than what is seen.</a:t>
            </a:r>
          </a:p>
          <a:p>
            <a:pPr eaLnBrk="1" hangingPunct="1">
              <a:defRPr/>
            </a:pPr>
            <a:endParaRPr lang="en-US" sz="2600" b="1" dirty="0"/>
          </a:p>
          <a:p>
            <a:pPr eaLnBrk="1" hangingPunct="1">
              <a:buFontTx/>
              <a:buNone/>
              <a:defRPr/>
            </a:pPr>
            <a:r>
              <a:rPr lang="en-US" sz="2600" b="1" dirty="0"/>
              <a:t>Lesson:  In many ways, our worst enemy is success and prosperity.  What the world seeks is what will destroy everything that is important.</a:t>
            </a:r>
          </a:p>
          <a:p>
            <a:pPr eaLnBrk="1" hangingPunct="1">
              <a:buFontTx/>
              <a:buNone/>
              <a:defRPr/>
            </a:pPr>
            <a:endParaRPr lang="en-US" sz="2400" b="1" dirty="0"/>
          </a:p>
          <a:p>
            <a:pPr eaLnBrk="1" hangingPunct="1">
              <a:buFontTx/>
              <a:buNone/>
              <a:defRPr/>
            </a:pPr>
            <a:r>
              <a:rPr lang="en-US" sz="2600" b="1" dirty="0"/>
              <a:t>Example:   Shadrach, Meshach and Abednego  </a:t>
            </a:r>
          </a:p>
          <a:p>
            <a:pPr eaLnBrk="1" hangingPunct="1">
              <a:buFontTx/>
              <a:buNone/>
              <a:defRPr/>
            </a:pPr>
            <a:r>
              <a:rPr lang="en-US" sz="2600" b="1" dirty="0"/>
              <a:t>    Daniel Ch. 3    </a:t>
            </a:r>
            <a:r>
              <a:rPr lang="en-US" sz="2600" b="1"/>
              <a:t>What could they see?????</a:t>
            </a:r>
            <a:endParaRPr lang="en-US" sz="2600" b="1" dirty="0"/>
          </a:p>
        </p:txBody>
      </p:sp>
    </p:spTree>
  </p:cSld>
  <p:clrMapOvr>
    <a:masterClrMapping/>
  </p:clrMapOvr>
</p:sld>
</file>

<file path=ppt/slides/slide7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9394" name="Rectangle 2">
            <a:extLst>
              <a:ext uri="{FF2B5EF4-FFF2-40B4-BE49-F238E27FC236}">
                <a16:creationId xmlns:a16="http://schemas.microsoft.com/office/drawing/2014/main" id="{DA566844-4CB9-40BA-BEFA-E9AB7B53D08B}"/>
              </a:ext>
            </a:extLst>
          </p:cNvPr>
          <p:cNvSpPr>
            <a:spLocks noGrp="1" noChangeArrowheads="1"/>
          </p:cNvSpPr>
          <p:nvPr>
            <p:ph type="title"/>
          </p:nvPr>
        </p:nvSpPr>
        <p:spPr/>
        <p:txBody>
          <a:bodyPr/>
          <a:lstStyle/>
          <a:p>
            <a:pPr eaLnBrk="1" hangingPunct="1">
              <a:defRPr/>
            </a:pPr>
            <a:r>
              <a:rPr lang="en-US" sz="3200" dirty="0"/>
              <a:t>Daniel Chapter Three</a:t>
            </a:r>
          </a:p>
        </p:txBody>
      </p:sp>
      <p:sp>
        <p:nvSpPr>
          <p:cNvPr id="59395" name="Rectangle 3">
            <a:extLst>
              <a:ext uri="{FF2B5EF4-FFF2-40B4-BE49-F238E27FC236}">
                <a16:creationId xmlns:a16="http://schemas.microsoft.com/office/drawing/2014/main" id="{7B4DCF87-6F2B-4F2A-BEAF-32F307C3CEF8}"/>
              </a:ext>
            </a:extLst>
          </p:cNvPr>
          <p:cNvSpPr>
            <a:spLocks noGrp="1" noChangeArrowheads="1"/>
          </p:cNvSpPr>
          <p:nvPr>
            <p:ph type="body" idx="1"/>
          </p:nvPr>
        </p:nvSpPr>
        <p:spPr/>
        <p:txBody>
          <a:bodyPr/>
          <a:lstStyle/>
          <a:p>
            <a:pPr eaLnBrk="1" hangingPunct="1">
              <a:defRPr/>
            </a:pPr>
            <a:r>
              <a:rPr lang="en-US" sz="2400" b="1" dirty="0"/>
              <a:t>The fires of persecution.</a:t>
            </a:r>
          </a:p>
          <a:p>
            <a:pPr eaLnBrk="1" hangingPunct="1">
              <a:defRPr/>
            </a:pPr>
            <a:endParaRPr lang="en-US" sz="2400" b="1" dirty="0"/>
          </a:p>
          <a:p>
            <a:pPr eaLnBrk="1" hangingPunct="1">
              <a:defRPr/>
            </a:pPr>
            <a:r>
              <a:rPr lang="en-US" sz="2400" b="1" dirty="0"/>
              <a:t>“I will bow my head, but not my heart.”</a:t>
            </a:r>
          </a:p>
          <a:p>
            <a:pPr eaLnBrk="1" hangingPunct="1">
              <a:defRPr/>
            </a:pPr>
            <a:endParaRPr lang="en-US" sz="2400" b="1" dirty="0"/>
          </a:p>
          <a:p>
            <a:pPr eaLnBrk="1" hangingPunct="1">
              <a:defRPr/>
            </a:pPr>
            <a:r>
              <a:rPr lang="en-US" sz="2400" b="1" dirty="0"/>
              <a:t>What would you have done?</a:t>
            </a:r>
          </a:p>
          <a:p>
            <a:pPr eaLnBrk="1" hangingPunct="1">
              <a:defRPr/>
            </a:pPr>
            <a:endParaRPr lang="en-US" sz="2400" b="1" dirty="0"/>
          </a:p>
          <a:p>
            <a:pPr eaLnBrk="1" hangingPunct="1">
              <a:defRPr/>
            </a:pPr>
            <a:r>
              <a:rPr lang="en-US" sz="2400" b="1" dirty="0"/>
              <a:t>The God we serve is able….</a:t>
            </a:r>
          </a:p>
          <a:p>
            <a:pPr marL="0" indent="0" algn="r" eaLnBrk="1" hangingPunct="1">
              <a:buNone/>
              <a:defRPr/>
            </a:pPr>
            <a:r>
              <a:rPr lang="en-US" sz="2400" b="1" dirty="0"/>
              <a:t>But even if he does not…</a:t>
            </a:r>
          </a:p>
          <a:p>
            <a:pPr eaLnBrk="1" hangingPunct="1">
              <a:defRPr/>
            </a:pPr>
            <a:endParaRPr lang="en-US" sz="2400" b="1" dirty="0"/>
          </a:p>
          <a:p>
            <a:pPr marL="0" indent="0" eaLnBrk="1" hangingPunct="1">
              <a:buNone/>
              <a:defRPr/>
            </a:pPr>
            <a:endParaRPr lang="en-US" sz="2400" b="1" dirty="0"/>
          </a:p>
        </p:txBody>
      </p:sp>
    </p:spTree>
  </p:cSld>
  <p:clrMapOvr>
    <a:masterClrMapping/>
  </p:clrMapOvr>
</p:sld>
</file>

<file path=ppt/slides/slide7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41314" name="Picture 5" descr="ac681c3e130ad51f441f5527c079557b">
            <a:extLst>
              <a:ext uri="{FF2B5EF4-FFF2-40B4-BE49-F238E27FC236}">
                <a16:creationId xmlns:a16="http://schemas.microsoft.com/office/drawing/2014/main" id="{B910C90B-9588-4701-8D98-9D622FBB8278}"/>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230563" y="533400"/>
            <a:ext cx="5656262" cy="5791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7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6978" name="Rectangle 2">
            <a:extLst>
              <a:ext uri="{FF2B5EF4-FFF2-40B4-BE49-F238E27FC236}">
                <a16:creationId xmlns:a16="http://schemas.microsoft.com/office/drawing/2014/main" id="{E975AABD-0F0C-423B-A6B1-9E9920D8B213}"/>
              </a:ext>
            </a:extLst>
          </p:cNvPr>
          <p:cNvSpPr>
            <a:spLocks noGrp="1" noChangeArrowheads="1"/>
          </p:cNvSpPr>
          <p:nvPr>
            <p:ph type="title"/>
          </p:nvPr>
        </p:nvSpPr>
        <p:spPr>
          <a:xfrm>
            <a:off x="1905000" y="274638"/>
            <a:ext cx="8305800" cy="1173162"/>
          </a:xfrm>
        </p:spPr>
        <p:txBody>
          <a:bodyPr/>
          <a:lstStyle/>
          <a:p>
            <a:pPr eaLnBrk="1" hangingPunct="1">
              <a:defRPr/>
            </a:pPr>
            <a:r>
              <a:rPr lang="en-US" sz="3200" dirty="0"/>
              <a:t>By Faith….</a:t>
            </a:r>
          </a:p>
        </p:txBody>
      </p:sp>
      <p:sp>
        <p:nvSpPr>
          <p:cNvPr id="126979" name="Rectangle 3">
            <a:extLst>
              <a:ext uri="{FF2B5EF4-FFF2-40B4-BE49-F238E27FC236}">
                <a16:creationId xmlns:a16="http://schemas.microsoft.com/office/drawing/2014/main" id="{E99C8F27-56A8-4A6D-96F5-92381E788DBA}"/>
              </a:ext>
            </a:extLst>
          </p:cNvPr>
          <p:cNvSpPr>
            <a:spLocks noGrp="1" noChangeArrowheads="1"/>
          </p:cNvSpPr>
          <p:nvPr>
            <p:ph type="body" idx="1"/>
          </p:nvPr>
        </p:nvSpPr>
        <p:spPr>
          <a:xfrm>
            <a:off x="1981200" y="1676400"/>
            <a:ext cx="8229600" cy="4419600"/>
          </a:xfrm>
        </p:spPr>
        <p:txBody>
          <a:bodyPr/>
          <a:lstStyle/>
          <a:p>
            <a:pPr eaLnBrk="1" hangingPunct="1">
              <a:defRPr/>
            </a:pPr>
            <a:r>
              <a:rPr lang="en-US" sz="2800" b="1" dirty="0"/>
              <a:t>By faith Abel gave a better sacrifice.</a:t>
            </a:r>
          </a:p>
          <a:p>
            <a:pPr eaLnBrk="1" hangingPunct="1">
              <a:defRPr/>
            </a:pPr>
            <a:endParaRPr lang="en-US" sz="2800" b="1" dirty="0"/>
          </a:p>
          <a:p>
            <a:pPr eaLnBrk="1" hangingPunct="1">
              <a:defRPr/>
            </a:pPr>
            <a:r>
              <a:rPr lang="en-US" sz="2800" b="1" dirty="0"/>
              <a:t>By faith Enoch pleased God.</a:t>
            </a:r>
          </a:p>
          <a:p>
            <a:pPr eaLnBrk="1" hangingPunct="1">
              <a:defRPr/>
            </a:pPr>
            <a:endParaRPr lang="en-US" sz="2800" b="1" dirty="0"/>
          </a:p>
          <a:p>
            <a:pPr eaLnBrk="1" hangingPunct="1">
              <a:defRPr/>
            </a:pPr>
            <a:r>
              <a:rPr lang="en-US" sz="2800" b="1" dirty="0"/>
              <a:t>By faith Noah built the ark, condemned the world and saved his family</a:t>
            </a:r>
          </a:p>
        </p:txBody>
      </p:sp>
    </p:spTree>
  </p:cSld>
  <p:clrMapOvr>
    <a:masterClrMapping/>
  </p:clrMapOvr>
</p:sld>
</file>

<file path=ppt/slides/slide7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A425D68-BB44-4DB0-83BA-30DC3E564368}"/>
              </a:ext>
            </a:extLst>
          </p:cNvPr>
          <p:cNvSpPr>
            <a:spLocks noGrp="1"/>
          </p:cNvSpPr>
          <p:nvPr>
            <p:ph type="title"/>
          </p:nvPr>
        </p:nvSpPr>
        <p:spPr/>
        <p:txBody>
          <a:bodyPr/>
          <a:lstStyle/>
          <a:p>
            <a:pPr>
              <a:defRPr/>
            </a:pPr>
            <a:r>
              <a:rPr lang="en-US" sz="3600" dirty="0"/>
              <a:t>By Faith….</a:t>
            </a:r>
          </a:p>
        </p:txBody>
      </p:sp>
      <p:sp>
        <p:nvSpPr>
          <p:cNvPr id="3" name="Content Placeholder 2">
            <a:extLst>
              <a:ext uri="{FF2B5EF4-FFF2-40B4-BE49-F238E27FC236}">
                <a16:creationId xmlns:a16="http://schemas.microsoft.com/office/drawing/2014/main" id="{44657918-5DBC-4A82-A236-7F3B2266C9E9}"/>
              </a:ext>
            </a:extLst>
          </p:cNvPr>
          <p:cNvSpPr>
            <a:spLocks noGrp="1"/>
          </p:cNvSpPr>
          <p:nvPr>
            <p:ph idx="1"/>
          </p:nvPr>
        </p:nvSpPr>
        <p:spPr>
          <a:xfrm>
            <a:off x="1981200" y="1676400"/>
            <a:ext cx="8229600" cy="4419600"/>
          </a:xfrm>
        </p:spPr>
        <p:txBody>
          <a:bodyPr/>
          <a:lstStyle/>
          <a:p>
            <a:pPr eaLnBrk="1" hangingPunct="1">
              <a:defRPr/>
            </a:pPr>
            <a:r>
              <a:rPr lang="en-US" b="1" dirty="0"/>
              <a:t>By faith Abraham left everything behind….</a:t>
            </a:r>
          </a:p>
          <a:p>
            <a:pPr eaLnBrk="1" hangingPunct="1">
              <a:defRPr/>
            </a:pPr>
            <a:endParaRPr lang="en-US" b="1" dirty="0"/>
          </a:p>
          <a:p>
            <a:pPr eaLnBrk="1" hangingPunct="1">
              <a:defRPr/>
            </a:pPr>
            <a:r>
              <a:rPr lang="en-US" b="1" dirty="0"/>
              <a:t>By faith Abraham became the father of many nations.</a:t>
            </a:r>
          </a:p>
          <a:p>
            <a:pPr eaLnBrk="1" hangingPunct="1">
              <a:defRPr/>
            </a:pPr>
            <a:endParaRPr lang="en-US" b="1" dirty="0"/>
          </a:p>
          <a:p>
            <a:pPr eaLnBrk="1" hangingPunct="1">
              <a:defRPr/>
            </a:pPr>
            <a:r>
              <a:rPr lang="en-US" b="1" dirty="0"/>
              <a:t>By faith Abraham offered up his one and only son.</a:t>
            </a:r>
          </a:p>
          <a:p>
            <a:pPr>
              <a:defRPr/>
            </a:pPr>
            <a:endParaRPr lang="en-US" dirty="0"/>
          </a:p>
        </p:txBody>
      </p:sp>
    </p:spTree>
  </p:cSld>
  <p:clrMapOvr>
    <a:masterClrMapping/>
  </p:clrMapOvr>
</p:sld>
</file>

<file path=ppt/slides/slide7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9AB6371-081F-4F6F-B0A0-DFE1800FCF37}"/>
              </a:ext>
            </a:extLst>
          </p:cNvPr>
          <p:cNvSpPr>
            <a:spLocks noGrp="1"/>
          </p:cNvSpPr>
          <p:nvPr>
            <p:ph type="title"/>
          </p:nvPr>
        </p:nvSpPr>
        <p:spPr/>
        <p:txBody>
          <a:bodyPr/>
          <a:lstStyle/>
          <a:p>
            <a:pPr>
              <a:defRPr/>
            </a:pPr>
            <a:r>
              <a:rPr lang="en-US" sz="3200" dirty="0"/>
              <a:t>Chrysostom on Abraham</a:t>
            </a:r>
          </a:p>
        </p:txBody>
      </p:sp>
      <p:sp>
        <p:nvSpPr>
          <p:cNvPr id="3" name="Content Placeholder 2">
            <a:extLst>
              <a:ext uri="{FF2B5EF4-FFF2-40B4-BE49-F238E27FC236}">
                <a16:creationId xmlns:a16="http://schemas.microsoft.com/office/drawing/2014/main" id="{F8C8483C-D457-46DD-A0A1-4D8F1E7C4185}"/>
              </a:ext>
            </a:extLst>
          </p:cNvPr>
          <p:cNvSpPr>
            <a:spLocks noGrp="1"/>
          </p:cNvSpPr>
          <p:nvPr>
            <p:ph idx="1"/>
          </p:nvPr>
        </p:nvSpPr>
        <p:spPr>
          <a:xfrm>
            <a:off x="1981200" y="1981200"/>
            <a:ext cx="8229600" cy="4114800"/>
          </a:xfrm>
        </p:spPr>
        <p:txBody>
          <a:bodyPr/>
          <a:lstStyle/>
          <a:p>
            <a:pPr marL="0" indent="0">
              <a:buNone/>
              <a:defRPr/>
            </a:pPr>
            <a:r>
              <a:rPr lang="en-US" sz="2800" b="1" dirty="0">
                <a:solidFill>
                  <a:srgbClr val="FFFF00"/>
                </a:solidFill>
              </a:rPr>
              <a:t>“The things of God seemed to fight against the things of God and faith fought with faith and the commandment fought with the promise”</a:t>
            </a:r>
          </a:p>
          <a:p>
            <a:pPr marL="0" indent="0">
              <a:buNone/>
              <a:defRPr/>
            </a:pPr>
            <a:endParaRPr lang="en-US" sz="2800" b="1" dirty="0">
              <a:solidFill>
                <a:srgbClr val="FFFF00"/>
              </a:solidFill>
            </a:endParaRPr>
          </a:p>
          <a:p>
            <a:pPr marL="0" indent="0">
              <a:buNone/>
              <a:defRPr/>
            </a:pPr>
            <a:r>
              <a:rPr lang="en-US" sz="2800" b="1" dirty="0">
                <a:solidFill>
                  <a:srgbClr val="FFFF00"/>
                </a:solidFill>
              </a:rPr>
              <a:t>Yet…. Abraham obeyed the command.</a:t>
            </a:r>
          </a:p>
          <a:p>
            <a:pPr marL="0" indent="0">
              <a:buNone/>
              <a:defRPr/>
            </a:pPr>
            <a:endParaRPr lang="en-US" sz="2800" b="1" dirty="0">
              <a:solidFill>
                <a:srgbClr val="FFFF00"/>
              </a:solidFill>
            </a:endParaRPr>
          </a:p>
          <a:p>
            <a:pPr marL="0" indent="0">
              <a:buNone/>
              <a:defRPr/>
            </a:pPr>
            <a:r>
              <a:rPr lang="en-US" sz="2800" b="1" dirty="0" err="1">
                <a:solidFill>
                  <a:srgbClr val="FFFF00"/>
                </a:solidFill>
              </a:rPr>
              <a:t>Heb</a:t>
            </a:r>
            <a:r>
              <a:rPr lang="en-US" sz="2800" b="1" dirty="0">
                <a:solidFill>
                  <a:srgbClr val="FFFF00"/>
                </a:solidFill>
              </a:rPr>
              <a:t> 11:19     He </a:t>
            </a:r>
            <a:r>
              <a:rPr lang="en-US" sz="2800" b="1" dirty="0">
                <a:solidFill>
                  <a:srgbClr val="FF0000"/>
                </a:solidFill>
              </a:rPr>
              <a:t>Reasoned</a:t>
            </a:r>
          </a:p>
        </p:txBody>
      </p:sp>
    </p:spTree>
  </p:cSld>
  <p:clrMapOvr>
    <a:masterClrMapping/>
  </p:clrMapOvr>
</p:sld>
</file>

<file path=ppt/slides/slide8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6075BA3-C240-4F46-8F96-A55749D3707F}"/>
              </a:ext>
            </a:extLst>
          </p:cNvPr>
          <p:cNvSpPr>
            <a:spLocks noGrp="1"/>
          </p:cNvSpPr>
          <p:nvPr>
            <p:ph type="title"/>
          </p:nvPr>
        </p:nvSpPr>
        <p:spPr/>
        <p:txBody>
          <a:bodyPr/>
          <a:lstStyle/>
          <a:p>
            <a:pPr>
              <a:defRPr/>
            </a:pPr>
            <a:r>
              <a:rPr lang="en-US" sz="3600" dirty="0"/>
              <a:t>We Need to Follow Abraham…</a:t>
            </a:r>
          </a:p>
        </p:txBody>
      </p:sp>
      <p:sp>
        <p:nvSpPr>
          <p:cNvPr id="3" name="Content Placeholder 2">
            <a:extLst>
              <a:ext uri="{FF2B5EF4-FFF2-40B4-BE49-F238E27FC236}">
                <a16:creationId xmlns:a16="http://schemas.microsoft.com/office/drawing/2014/main" id="{9138684E-9A60-4448-8C48-421ECDC3A2B5}"/>
              </a:ext>
            </a:extLst>
          </p:cNvPr>
          <p:cNvSpPr>
            <a:spLocks noGrp="1"/>
          </p:cNvSpPr>
          <p:nvPr>
            <p:ph idx="1"/>
          </p:nvPr>
        </p:nvSpPr>
        <p:spPr/>
        <p:txBody>
          <a:bodyPr/>
          <a:lstStyle/>
          <a:p>
            <a:pPr>
              <a:defRPr/>
            </a:pPr>
            <a:r>
              <a:rPr lang="en-US" b="1" dirty="0"/>
              <a:t>Out of Ur</a:t>
            </a:r>
          </a:p>
          <a:p>
            <a:pPr>
              <a:defRPr/>
            </a:pPr>
            <a:endParaRPr lang="en-US" dirty="0"/>
          </a:p>
          <a:p>
            <a:pPr>
              <a:defRPr/>
            </a:pPr>
            <a:r>
              <a:rPr lang="en-US" b="1" dirty="0"/>
              <a:t>To Mt. Moriah</a:t>
            </a:r>
          </a:p>
        </p:txBody>
      </p:sp>
    </p:spTree>
  </p:cSld>
  <p:clrMapOvr>
    <a:masterClrMapping/>
  </p:clrMapOvr>
</p:sld>
</file>

<file path=ppt/slides/slide8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8002" name="Rectangle 2">
            <a:extLst>
              <a:ext uri="{FF2B5EF4-FFF2-40B4-BE49-F238E27FC236}">
                <a16:creationId xmlns:a16="http://schemas.microsoft.com/office/drawing/2014/main" id="{9B7FB542-58AD-4331-82E0-1FFE1F2D460D}"/>
              </a:ext>
            </a:extLst>
          </p:cNvPr>
          <p:cNvSpPr>
            <a:spLocks noGrp="1" noChangeArrowheads="1"/>
          </p:cNvSpPr>
          <p:nvPr>
            <p:ph type="title"/>
          </p:nvPr>
        </p:nvSpPr>
        <p:spPr>
          <a:xfrm>
            <a:off x="1981200" y="274638"/>
            <a:ext cx="8229600" cy="868362"/>
          </a:xfrm>
        </p:spPr>
        <p:txBody>
          <a:bodyPr/>
          <a:lstStyle/>
          <a:p>
            <a:pPr eaLnBrk="1" hangingPunct="1">
              <a:defRPr/>
            </a:pPr>
            <a:r>
              <a:rPr lang="en-US" sz="3200"/>
              <a:t>Those of whom the world was not worthy</a:t>
            </a:r>
          </a:p>
        </p:txBody>
      </p:sp>
      <p:sp>
        <p:nvSpPr>
          <p:cNvPr id="128003" name="Rectangle 3">
            <a:extLst>
              <a:ext uri="{FF2B5EF4-FFF2-40B4-BE49-F238E27FC236}">
                <a16:creationId xmlns:a16="http://schemas.microsoft.com/office/drawing/2014/main" id="{4146414E-AB3D-443A-B7D3-DB9B006E7E88}"/>
              </a:ext>
            </a:extLst>
          </p:cNvPr>
          <p:cNvSpPr>
            <a:spLocks noGrp="1" noChangeArrowheads="1"/>
          </p:cNvSpPr>
          <p:nvPr>
            <p:ph type="body" idx="1"/>
          </p:nvPr>
        </p:nvSpPr>
        <p:spPr>
          <a:xfrm>
            <a:off x="1981200" y="1219200"/>
            <a:ext cx="8229600" cy="4876800"/>
          </a:xfrm>
        </p:spPr>
        <p:txBody>
          <a:bodyPr/>
          <a:lstStyle/>
          <a:p>
            <a:pPr eaLnBrk="1" hangingPunct="1">
              <a:defRPr/>
            </a:pPr>
            <a:r>
              <a:rPr lang="en-US" sz="2400" b="1" dirty="0"/>
              <a:t>Hebrews 11:13   Still living by faith (not by sight) when they died.</a:t>
            </a:r>
          </a:p>
          <a:p>
            <a:pPr eaLnBrk="1" hangingPunct="1">
              <a:defRPr/>
            </a:pPr>
            <a:endParaRPr lang="en-US" sz="2400" b="1" dirty="0"/>
          </a:p>
          <a:p>
            <a:pPr eaLnBrk="1" hangingPunct="1">
              <a:defRPr/>
            </a:pPr>
            <a:r>
              <a:rPr lang="en-US" sz="2400" b="1" i="1" dirty="0" err="1"/>
              <a:t>xenoi</a:t>
            </a:r>
            <a:r>
              <a:rPr lang="en-US" sz="2400" b="1" dirty="0"/>
              <a:t>   </a:t>
            </a:r>
            <a:r>
              <a:rPr lang="en-US" sz="2400" b="1" dirty="0" err="1"/>
              <a:t>foriegners</a:t>
            </a:r>
            <a:r>
              <a:rPr lang="en-US" sz="2400" b="1" dirty="0"/>
              <a:t>, aliens, strangers, refugees in this world.</a:t>
            </a:r>
          </a:p>
          <a:p>
            <a:pPr eaLnBrk="1" hangingPunct="1">
              <a:defRPr/>
            </a:pPr>
            <a:endParaRPr lang="en-US" sz="2400" b="1" dirty="0"/>
          </a:p>
          <a:p>
            <a:pPr eaLnBrk="1" hangingPunct="1">
              <a:defRPr/>
            </a:pPr>
            <a:r>
              <a:rPr lang="en-US" sz="2400" b="1" i="1" dirty="0" err="1"/>
              <a:t>parepidemos</a:t>
            </a:r>
            <a:r>
              <a:rPr lang="en-US" sz="2400" b="1" dirty="0"/>
              <a:t>  sojourners, temporary residents, green card holders, people who do not put down roots.</a:t>
            </a:r>
          </a:p>
          <a:p>
            <a:pPr eaLnBrk="1" hangingPunct="1">
              <a:defRPr/>
            </a:pPr>
            <a:endParaRPr lang="en-US" sz="2400" b="1" dirty="0"/>
          </a:p>
          <a:p>
            <a:pPr eaLnBrk="1" hangingPunct="1">
              <a:defRPr/>
            </a:pPr>
            <a:r>
              <a:rPr lang="en-US" sz="2400" b="1" dirty="0"/>
              <a:t>Lived by faith despite never seeing the promise fulfilled.</a:t>
            </a:r>
          </a:p>
          <a:p>
            <a:pPr eaLnBrk="1" hangingPunct="1">
              <a:defRPr/>
            </a:pPr>
            <a:endParaRPr lang="en-US" sz="2400" b="1" dirty="0"/>
          </a:p>
          <a:p>
            <a:pPr eaLnBrk="1" hangingPunct="1">
              <a:defRPr/>
            </a:pPr>
            <a:r>
              <a:rPr lang="en-US" sz="2400" b="1" dirty="0"/>
              <a:t>Therefore, God is not ashamed to call them his.</a:t>
            </a:r>
          </a:p>
        </p:txBody>
      </p:sp>
    </p:spTree>
  </p:cSld>
  <p:clrMapOvr>
    <a:masterClrMapping/>
  </p:clrMapOvr>
</p:sld>
</file>

<file path=ppt/slides/slide8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21B84DF-FFC1-4B73-B2D7-23279DBC5A0F}"/>
              </a:ext>
            </a:extLst>
          </p:cNvPr>
          <p:cNvSpPr>
            <a:spLocks noGrp="1"/>
          </p:cNvSpPr>
          <p:nvPr>
            <p:ph type="title"/>
          </p:nvPr>
        </p:nvSpPr>
        <p:spPr>
          <a:xfrm>
            <a:off x="1981200" y="274638"/>
            <a:ext cx="8229600" cy="792162"/>
          </a:xfrm>
        </p:spPr>
        <p:txBody>
          <a:bodyPr/>
          <a:lstStyle/>
          <a:p>
            <a:pPr>
              <a:defRPr/>
            </a:pPr>
            <a:r>
              <a:rPr lang="en-US" sz="3200" dirty="0" err="1"/>
              <a:t>Diognetus</a:t>
            </a:r>
            <a:r>
              <a:rPr lang="en-US" sz="3200" dirty="0"/>
              <a:t>  (2</a:t>
            </a:r>
            <a:r>
              <a:rPr lang="en-US" sz="3200" baseline="30000" dirty="0"/>
              <a:t>nd</a:t>
            </a:r>
            <a:r>
              <a:rPr lang="en-US" sz="3200" dirty="0"/>
              <a:t> Century Apologist)</a:t>
            </a:r>
          </a:p>
        </p:txBody>
      </p:sp>
      <p:sp>
        <p:nvSpPr>
          <p:cNvPr id="3" name="Content Placeholder 2">
            <a:extLst>
              <a:ext uri="{FF2B5EF4-FFF2-40B4-BE49-F238E27FC236}">
                <a16:creationId xmlns:a16="http://schemas.microsoft.com/office/drawing/2014/main" id="{ADF62949-4836-4543-8A21-97100A7D21B1}"/>
              </a:ext>
            </a:extLst>
          </p:cNvPr>
          <p:cNvSpPr>
            <a:spLocks noGrp="1"/>
          </p:cNvSpPr>
          <p:nvPr>
            <p:ph idx="1"/>
          </p:nvPr>
        </p:nvSpPr>
        <p:spPr>
          <a:xfrm>
            <a:off x="1981200" y="1295400"/>
            <a:ext cx="8229600" cy="4800600"/>
          </a:xfrm>
        </p:spPr>
        <p:txBody>
          <a:bodyPr/>
          <a:lstStyle/>
          <a:p>
            <a:pPr>
              <a:defRPr/>
            </a:pPr>
            <a:r>
              <a:rPr lang="en-US" sz="2400" b="1" dirty="0"/>
              <a:t>The Christians dwell in cities of Greeks and barbarians as the lot of each is cast, and follow the native customs in dress and food and other arrangements of life, yet the constitution of their own citizenship, which they set forth, contradicts expectation.  They dwell in their own countries, but only as sojourners.  They bear their share in all things as citizens and endure hardships as strangers.  To them, every country is a fatherland, and to them, every fatherland a foreign country.  They live on earth, but their home is in heaven.  They love all men and are persecuted by all.  Their strangeness is  not strange clothes or lack of technology.  It is their embrace of an ethic the world considers nonsense.</a:t>
            </a:r>
          </a:p>
        </p:txBody>
      </p:sp>
    </p:spTree>
  </p:cSld>
  <p:clrMapOvr>
    <a:masterClrMapping/>
  </p:clrMapOvr>
</p:sld>
</file>

<file path=ppt/slides/slide8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EAF0E60-B53D-47F1-A7A9-070AC9BD7185}"/>
              </a:ext>
            </a:extLst>
          </p:cNvPr>
          <p:cNvSpPr>
            <a:spLocks noGrp="1"/>
          </p:cNvSpPr>
          <p:nvPr>
            <p:ph type="title"/>
          </p:nvPr>
        </p:nvSpPr>
        <p:spPr>
          <a:xfrm>
            <a:off x="1981200" y="274638"/>
            <a:ext cx="8229600" cy="1477962"/>
          </a:xfrm>
        </p:spPr>
        <p:txBody>
          <a:bodyPr/>
          <a:lstStyle/>
          <a:p>
            <a:pPr>
              <a:defRPr/>
            </a:pPr>
            <a:r>
              <a:rPr lang="en-US" dirty="0"/>
              <a:t>By Faith…</a:t>
            </a:r>
          </a:p>
        </p:txBody>
      </p:sp>
      <p:sp>
        <p:nvSpPr>
          <p:cNvPr id="3" name="Content Placeholder 2">
            <a:extLst>
              <a:ext uri="{FF2B5EF4-FFF2-40B4-BE49-F238E27FC236}">
                <a16:creationId xmlns:a16="http://schemas.microsoft.com/office/drawing/2014/main" id="{5A86EBF8-B8F6-458B-8D12-0CCDD825339F}"/>
              </a:ext>
            </a:extLst>
          </p:cNvPr>
          <p:cNvSpPr>
            <a:spLocks noGrp="1"/>
          </p:cNvSpPr>
          <p:nvPr>
            <p:ph idx="1"/>
          </p:nvPr>
        </p:nvSpPr>
        <p:spPr>
          <a:xfrm>
            <a:off x="1981200" y="1981200"/>
            <a:ext cx="8229600" cy="4114800"/>
          </a:xfrm>
        </p:spPr>
        <p:txBody>
          <a:bodyPr/>
          <a:lstStyle/>
          <a:p>
            <a:pPr eaLnBrk="1" hangingPunct="1">
              <a:defRPr/>
            </a:pPr>
            <a:r>
              <a:rPr lang="en-US" b="1" dirty="0"/>
              <a:t>By faith Moses gave up worldly success and fortune.</a:t>
            </a:r>
          </a:p>
          <a:p>
            <a:pPr eaLnBrk="1" hangingPunct="1">
              <a:defRPr/>
            </a:pPr>
            <a:endParaRPr lang="en-US" sz="900" b="1" dirty="0"/>
          </a:p>
          <a:p>
            <a:pPr eaLnBrk="1" hangingPunct="1">
              <a:defRPr/>
            </a:pPr>
            <a:r>
              <a:rPr lang="en-US" b="1" dirty="0"/>
              <a:t>By faith Moses saved Israel.</a:t>
            </a:r>
          </a:p>
          <a:p>
            <a:pPr eaLnBrk="1" hangingPunct="1">
              <a:defRPr/>
            </a:pPr>
            <a:endParaRPr lang="en-US" sz="900" b="1" dirty="0"/>
          </a:p>
          <a:p>
            <a:pPr eaLnBrk="1" hangingPunct="1">
              <a:defRPr/>
            </a:pPr>
            <a:r>
              <a:rPr lang="en-US" b="1" dirty="0"/>
              <a:t>By faith the walls of Jericho fell.</a:t>
            </a:r>
          </a:p>
          <a:p>
            <a:pPr eaLnBrk="1" hangingPunct="1">
              <a:defRPr/>
            </a:pPr>
            <a:endParaRPr lang="en-US" sz="900" b="1" dirty="0"/>
          </a:p>
          <a:p>
            <a:pPr eaLnBrk="1" hangingPunct="1">
              <a:defRPr/>
            </a:pPr>
            <a:r>
              <a:rPr lang="en-US" b="1" dirty="0"/>
              <a:t>By faith ordinary people did great things for God.</a:t>
            </a:r>
          </a:p>
          <a:p>
            <a:pPr>
              <a:defRPr/>
            </a:pPr>
            <a:endParaRPr lang="en-US" dirty="0"/>
          </a:p>
        </p:txBody>
      </p:sp>
    </p:spTree>
  </p:cSld>
  <p:clrMapOvr>
    <a:masterClrMapping/>
  </p:clrMapOvr>
</p:sld>
</file>

<file path=ppt/slides/slide8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9026" name="Rectangle 2">
            <a:extLst>
              <a:ext uri="{FF2B5EF4-FFF2-40B4-BE49-F238E27FC236}">
                <a16:creationId xmlns:a16="http://schemas.microsoft.com/office/drawing/2014/main" id="{D39F7E39-12CC-4A3F-8816-BF5594465268}"/>
              </a:ext>
            </a:extLst>
          </p:cNvPr>
          <p:cNvSpPr>
            <a:spLocks noGrp="1" noChangeArrowheads="1"/>
          </p:cNvSpPr>
          <p:nvPr>
            <p:ph type="title"/>
          </p:nvPr>
        </p:nvSpPr>
        <p:spPr>
          <a:xfrm>
            <a:off x="1981200" y="274638"/>
            <a:ext cx="8229600" cy="792162"/>
          </a:xfrm>
        </p:spPr>
        <p:txBody>
          <a:bodyPr/>
          <a:lstStyle/>
          <a:p>
            <a:pPr eaLnBrk="1" hangingPunct="1">
              <a:defRPr/>
            </a:pPr>
            <a:r>
              <a:rPr lang="en-US" sz="3200"/>
              <a:t>More Men and Women of Faith</a:t>
            </a:r>
          </a:p>
        </p:txBody>
      </p:sp>
      <p:sp>
        <p:nvSpPr>
          <p:cNvPr id="129027" name="Rectangle 3">
            <a:extLst>
              <a:ext uri="{FF2B5EF4-FFF2-40B4-BE49-F238E27FC236}">
                <a16:creationId xmlns:a16="http://schemas.microsoft.com/office/drawing/2014/main" id="{27EED501-8757-4A2D-A125-03ABF0EB4696}"/>
              </a:ext>
            </a:extLst>
          </p:cNvPr>
          <p:cNvSpPr>
            <a:spLocks noGrp="1" noChangeArrowheads="1"/>
          </p:cNvSpPr>
          <p:nvPr>
            <p:ph type="body" idx="1"/>
          </p:nvPr>
        </p:nvSpPr>
        <p:spPr>
          <a:xfrm>
            <a:off x="1981200" y="1143000"/>
            <a:ext cx="8229600" cy="5410200"/>
          </a:xfrm>
        </p:spPr>
        <p:txBody>
          <a:bodyPr/>
          <a:lstStyle/>
          <a:p>
            <a:pPr eaLnBrk="1" hangingPunct="1">
              <a:defRPr/>
            </a:pPr>
            <a:r>
              <a:rPr lang="en-US" sz="2400" b="1" dirty="0"/>
              <a:t>Shut the mouths of lions:  Daniel.</a:t>
            </a:r>
          </a:p>
          <a:p>
            <a:pPr eaLnBrk="1" hangingPunct="1">
              <a:defRPr/>
            </a:pPr>
            <a:r>
              <a:rPr lang="en-US" sz="2400" b="1" dirty="0"/>
              <a:t>Quenched the fury of the flames: Shadrach, Meshach and Abednego</a:t>
            </a:r>
          </a:p>
          <a:p>
            <a:pPr eaLnBrk="1" hangingPunct="1">
              <a:defRPr/>
            </a:pPr>
            <a:r>
              <a:rPr lang="en-US" sz="2400" b="1" dirty="0"/>
              <a:t>Escaped the edge of the sword:  Elijah</a:t>
            </a:r>
          </a:p>
          <a:p>
            <a:pPr eaLnBrk="1" hangingPunct="1">
              <a:defRPr/>
            </a:pPr>
            <a:r>
              <a:rPr lang="en-US" sz="2400" b="1" dirty="0"/>
              <a:t>Women received back their dead: Elijah (1 Kings 17:17) and Elisha (2 Kings 4:8</a:t>
            </a:r>
          </a:p>
          <a:p>
            <a:pPr eaLnBrk="1" hangingPunct="1">
              <a:defRPr/>
            </a:pPr>
            <a:r>
              <a:rPr lang="en-US" sz="2400" b="1" dirty="0"/>
              <a:t>Stoned:  Zechariah (2 </a:t>
            </a:r>
            <a:r>
              <a:rPr lang="en-US" sz="2400" b="1" dirty="0" err="1"/>
              <a:t>Chron</a:t>
            </a:r>
            <a:r>
              <a:rPr lang="en-US" sz="2400" b="1" dirty="0"/>
              <a:t> 24:20-22)</a:t>
            </a:r>
          </a:p>
          <a:p>
            <a:pPr eaLnBrk="1" hangingPunct="1">
              <a:defRPr/>
            </a:pPr>
            <a:r>
              <a:rPr lang="en-US" sz="2400" b="1" dirty="0"/>
              <a:t>Sawn in two:  Isaiah (Jewish legend)</a:t>
            </a:r>
          </a:p>
          <a:p>
            <a:pPr eaLnBrk="1" hangingPunct="1">
              <a:defRPr/>
            </a:pPr>
            <a:r>
              <a:rPr lang="en-US" sz="2400" b="1" dirty="0"/>
              <a:t>Put to death by the sword:  (1 and 2 Maccabees)</a:t>
            </a:r>
          </a:p>
          <a:p>
            <a:pPr eaLnBrk="1" hangingPunct="1">
              <a:defRPr/>
            </a:pPr>
            <a:endParaRPr lang="en-US" sz="2400" dirty="0"/>
          </a:p>
          <a:p>
            <a:pPr eaLnBrk="1" hangingPunct="1">
              <a:defRPr/>
            </a:pPr>
            <a:r>
              <a:rPr lang="en-US" sz="2400" b="1" dirty="0"/>
              <a:t>None of them received what was promised in their lifetimes. None!!!</a:t>
            </a:r>
          </a:p>
        </p:txBody>
      </p:sp>
    </p:spTree>
  </p:cSld>
  <p:clrMapOvr>
    <a:masterClrMapping/>
  </p:clrMapOvr>
</p:sld>
</file>

<file path=ppt/slides/slide8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3122" name="Rectangle 2">
            <a:extLst>
              <a:ext uri="{FF2B5EF4-FFF2-40B4-BE49-F238E27FC236}">
                <a16:creationId xmlns:a16="http://schemas.microsoft.com/office/drawing/2014/main" id="{F679B51D-F3D3-4797-A370-8DCDDD6BD85A}"/>
              </a:ext>
            </a:extLst>
          </p:cNvPr>
          <p:cNvSpPr>
            <a:spLocks noGrp="1" noChangeArrowheads="1"/>
          </p:cNvSpPr>
          <p:nvPr>
            <p:ph type="title"/>
          </p:nvPr>
        </p:nvSpPr>
        <p:spPr>
          <a:xfrm>
            <a:off x="1981200" y="152400"/>
            <a:ext cx="8229600" cy="838200"/>
          </a:xfrm>
        </p:spPr>
        <p:txBody>
          <a:bodyPr/>
          <a:lstStyle/>
          <a:p>
            <a:pPr eaLnBrk="1" hangingPunct="1">
              <a:defRPr/>
            </a:pPr>
            <a:r>
              <a:rPr lang="en-US" sz="3600" dirty="0"/>
              <a:t>Heb 12  Jesus: The Pioneer and Perfecter</a:t>
            </a:r>
          </a:p>
        </p:txBody>
      </p:sp>
      <p:sp>
        <p:nvSpPr>
          <p:cNvPr id="133123" name="Rectangle 3">
            <a:extLst>
              <a:ext uri="{FF2B5EF4-FFF2-40B4-BE49-F238E27FC236}">
                <a16:creationId xmlns:a16="http://schemas.microsoft.com/office/drawing/2014/main" id="{068F0998-39EE-4DC6-8274-E0BEEBC111EA}"/>
              </a:ext>
            </a:extLst>
          </p:cNvPr>
          <p:cNvSpPr>
            <a:spLocks noGrp="1" noChangeArrowheads="1"/>
          </p:cNvSpPr>
          <p:nvPr>
            <p:ph type="body" idx="1"/>
          </p:nvPr>
        </p:nvSpPr>
        <p:spPr>
          <a:xfrm>
            <a:off x="1981200" y="1524000"/>
            <a:ext cx="4572000" cy="4572000"/>
          </a:xfrm>
        </p:spPr>
        <p:txBody>
          <a:bodyPr/>
          <a:lstStyle/>
          <a:p>
            <a:pPr marL="0" indent="0" eaLnBrk="1" hangingPunct="1">
              <a:buNone/>
              <a:defRPr/>
            </a:pPr>
            <a:r>
              <a:rPr lang="en-US" sz="2800" b="1" dirty="0"/>
              <a:t>Pioneer: </a:t>
            </a:r>
            <a:r>
              <a:rPr lang="en-US" sz="2800" b="1" i="1" dirty="0" err="1">
                <a:solidFill>
                  <a:srgbClr val="FFFF66"/>
                </a:solidFill>
              </a:rPr>
              <a:t>archegos</a:t>
            </a:r>
            <a:r>
              <a:rPr lang="en-US" sz="2800" b="1" dirty="0"/>
              <a:t>  trail blazer</a:t>
            </a:r>
          </a:p>
          <a:p>
            <a:pPr marL="0" indent="0" eaLnBrk="1" hangingPunct="1">
              <a:buNone/>
              <a:defRPr/>
            </a:pPr>
            <a:endParaRPr lang="en-US" sz="2800" b="1" dirty="0"/>
          </a:p>
          <a:p>
            <a:pPr marL="0" indent="0" eaLnBrk="1" hangingPunct="1">
              <a:buNone/>
              <a:defRPr/>
            </a:pPr>
            <a:r>
              <a:rPr lang="en-US" sz="2800" b="1" dirty="0"/>
              <a:t>Perfecter:  </a:t>
            </a:r>
            <a:r>
              <a:rPr lang="en-US" sz="2800" b="1" i="1" dirty="0" err="1">
                <a:solidFill>
                  <a:srgbClr val="FFFF66"/>
                </a:solidFill>
              </a:rPr>
              <a:t>teleios</a:t>
            </a:r>
            <a:r>
              <a:rPr lang="en-US" sz="2800" b="1" i="1" dirty="0">
                <a:solidFill>
                  <a:srgbClr val="FFFF66"/>
                </a:solidFill>
              </a:rPr>
              <a:t> </a:t>
            </a:r>
            <a:r>
              <a:rPr lang="en-US" sz="2800" b="1" dirty="0"/>
              <a:t> completer achieved the victory already</a:t>
            </a:r>
          </a:p>
        </p:txBody>
      </p:sp>
      <p:pic>
        <p:nvPicPr>
          <p:cNvPr id="158724" name="Picture 2" descr="Image result for pioneer daniel boone">
            <a:extLst>
              <a:ext uri="{FF2B5EF4-FFF2-40B4-BE49-F238E27FC236}">
                <a16:creationId xmlns:a16="http://schemas.microsoft.com/office/drawing/2014/main" id="{1E8BA20E-C479-41BB-9AED-969244AA88D6}"/>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934200" y="1371600"/>
            <a:ext cx="3390900" cy="5105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8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3122" name="Rectangle 2">
            <a:extLst>
              <a:ext uri="{FF2B5EF4-FFF2-40B4-BE49-F238E27FC236}">
                <a16:creationId xmlns:a16="http://schemas.microsoft.com/office/drawing/2014/main" id="{3D7FADBD-DFF4-4891-8C6E-0B82C25EA5D9}"/>
              </a:ext>
            </a:extLst>
          </p:cNvPr>
          <p:cNvSpPr>
            <a:spLocks noGrp="1" noChangeArrowheads="1"/>
          </p:cNvSpPr>
          <p:nvPr>
            <p:ph type="title"/>
          </p:nvPr>
        </p:nvSpPr>
        <p:spPr>
          <a:xfrm>
            <a:off x="1981200" y="152400"/>
            <a:ext cx="8229600" cy="838200"/>
          </a:xfrm>
        </p:spPr>
        <p:txBody>
          <a:bodyPr/>
          <a:lstStyle/>
          <a:p>
            <a:pPr eaLnBrk="1" hangingPunct="1">
              <a:defRPr/>
            </a:pPr>
            <a:r>
              <a:rPr lang="en-US" sz="3600" dirty="0"/>
              <a:t>Heb 12  Jesus: The Pioneer and Perfecter</a:t>
            </a:r>
          </a:p>
        </p:txBody>
      </p:sp>
      <p:sp>
        <p:nvSpPr>
          <p:cNvPr id="133123" name="Rectangle 3">
            <a:extLst>
              <a:ext uri="{FF2B5EF4-FFF2-40B4-BE49-F238E27FC236}">
                <a16:creationId xmlns:a16="http://schemas.microsoft.com/office/drawing/2014/main" id="{E7265A2B-C062-4FCA-8F0B-9FE3D47BCB23}"/>
              </a:ext>
            </a:extLst>
          </p:cNvPr>
          <p:cNvSpPr>
            <a:spLocks noGrp="1" noChangeArrowheads="1"/>
          </p:cNvSpPr>
          <p:nvPr>
            <p:ph type="body" idx="1"/>
          </p:nvPr>
        </p:nvSpPr>
        <p:spPr>
          <a:xfrm>
            <a:off x="1981200" y="1143000"/>
            <a:ext cx="8229600" cy="4953000"/>
          </a:xfrm>
        </p:spPr>
        <p:txBody>
          <a:bodyPr/>
          <a:lstStyle/>
          <a:p>
            <a:pPr marL="0" indent="0" eaLnBrk="1" hangingPunct="1">
              <a:buNone/>
              <a:defRPr/>
            </a:pPr>
            <a:r>
              <a:rPr lang="en-US" sz="2800" b="1" dirty="0"/>
              <a:t>Heb 12:1-2  If they could do it, so can we.</a:t>
            </a:r>
          </a:p>
          <a:p>
            <a:pPr marL="0" indent="0" eaLnBrk="1" hangingPunct="1">
              <a:buNone/>
              <a:defRPr/>
            </a:pPr>
            <a:endParaRPr lang="en-US" sz="800" b="1" dirty="0"/>
          </a:p>
          <a:p>
            <a:pPr marL="0" indent="0" eaLnBrk="1" hangingPunct="1">
              <a:buNone/>
              <a:defRPr/>
            </a:pPr>
            <a:r>
              <a:rPr lang="en-US" sz="2800" b="1" dirty="0"/>
              <a:t>Advice for perseverance in our faith:</a:t>
            </a:r>
          </a:p>
          <a:p>
            <a:pPr marL="0" indent="0" eaLnBrk="1" hangingPunct="1">
              <a:buNone/>
              <a:defRPr/>
            </a:pPr>
            <a:endParaRPr lang="en-US" sz="800" b="1" dirty="0"/>
          </a:p>
          <a:p>
            <a:pPr marL="0" indent="0" eaLnBrk="1" hangingPunct="1">
              <a:buNone/>
              <a:defRPr/>
            </a:pPr>
            <a:r>
              <a:rPr lang="en-US" sz="2800" b="1" dirty="0"/>
              <a:t>1. Throw off what hinders</a:t>
            </a:r>
          </a:p>
          <a:p>
            <a:pPr marL="0" indent="0" eaLnBrk="1" hangingPunct="1">
              <a:buNone/>
              <a:defRPr/>
            </a:pPr>
            <a:r>
              <a:rPr lang="en-US" sz="2800" b="1" dirty="0"/>
              <a:t>2. Run with perseverance</a:t>
            </a:r>
          </a:p>
          <a:p>
            <a:pPr marL="0" indent="0" eaLnBrk="1" hangingPunct="1">
              <a:buNone/>
              <a:defRPr/>
            </a:pPr>
            <a:r>
              <a:rPr lang="en-US" sz="2800" b="1" dirty="0"/>
              <a:t>3. Keep your eyes on the goal of your faith</a:t>
            </a:r>
          </a:p>
          <a:p>
            <a:pPr marL="0" indent="0" eaLnBrk="1" hangingPunct="1">
              <a:buNone/>
              <a:defRPr/>
            </a:pPr>
            <a:r>
              <a:rPr lang="en-US" sz="2800" b="1" dirty="0"/>
              <a:t>4. Look at Jesus</a:t>
            </a:r>
          </a:p>
          <a:p>
            <a:pPr marL="0" indent="0" eaLnBrk="1" hangingPunct="1">
              <a:buNone/>
              <a:defRPr/>
            </a:pPr>
            <a:r>
              <a:rPr lang="en-US" sz="2800" b="1" dirty="0"/>
              <a:t>5. Despise (consider of little importance) the shame</a:t>
            </a:r>
          </a:p>
          <a:p>
            <a:pPr marL="0" indent="0" eaLnBrk="1" hangingPunct="1">
              <a:buNone/>
              <a:defRPr/>
            </a:pPr>
            <a:r>
              <a:rPr lang="en-US" sz="2800" b="1" dirty="0"/>
              <a:t>6. Accept hardship as loving discipline</a:t>
            </a:r>
          </a:p>
          <a:p>
            <a:pPr marL="0" indent="0" eaLnBrk="1" hangingPunct="1">
              <a:buNone/>
              <a:defRPr/>
            </a:pPr>
            <a:r>
              <a:rPr lang="en-US" sz="2800" b="1" dirty="0"/>
              <a:t>7. Live at peace with everyone.</a:t>
            </a:r>
          </a:p>
        </p:txBody>
      </p:sp>
    </p:spTree>
  </p:cSld>
  <p:clrMapOvr>
    <a:masterClrMapping/>
  </p:clrMapOvr>
</p:sld>
</file>

<file path=ppt/slides/slide8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4146" name="Rectangle 2">
            <a:extLst>
              <a:ext uri="{FF2B5EF4-FFF2-40B4-BE49-F238E27FC236}">
                <a16:creationId xmlns:a16="http://schemas.microsoft.com/office/drawing/2014/main" id="{DE49BB76-F329-49A8-85F9-892D92346569}"/>
              </a:ext>
            </a:extLst>
          </p:cNvPr>
          <p:cNvSpPr>
            <a:spLocks noGrp="1" noChangeArrowheads="1"/>
          </p:cNvSpPr>
          <p:nvPr>
            <p:ph type="title"/>
          </p:nvPr>
        </p:nvSpPr>
        <p:spPr>
          <a:xfrm>
            <a:off x="1981200" y="274638"/>
            <a:ext cx="8229600" cy="944562"/>
          </a:xfrm>
        </p:spPr>
        <p:txBody>
          <a:bodyPr/>
          <a:lstStyle/>
          <a:p>
            <a:pPr eaLnBrk="1" hangingPunct="1">
              <a:defRPr/>
            </a:pPr>
            <a:r>
              <a:rPr lang="en-US" sz="3200"/>
              <a:t>Attitudes Toward Discipline are Important</a:t>
            </a:r>
          </a:p>
        </p:txBody>
      </p:sp>
      <p:sp>
        <p:nvSpPr>
          <p:cNvPr id="134147" name="Rectangle 3">
            <a:extLst>
              <a:ext uri="{FF2B5EF4-FFF2-40B4-BE49-F238E27FC236}">
                <a16:creationId xmlns:a16="http://schemas.microsoft.com/office/drawing/2014/main" id="{3A370AEB-D535-4FBE-9CB6-22DB47AB047B}"/>
              </a:ext>
            </a:extLst>
          </p:cNvPr>
          <p:cNvSpPr>
            <a:spLocks noGrp="1" noChangeArrowheads="1"/>
          </p:cNvSpPr>
          <p:nvPr>
            <p:ph type="body" idx="1"/>
          </p:nvPr>
        </p:nvSpPr>
        <p:spPr>
          <a:xfrm>
            <a:off x="1981200" y="1905000"/>
            <a:ext cx="8229600" cy="4191000"/>
          </a:xfrm>
        </p:spPr>
        <p:txBody>
          <a:bodyPr/>
          <a:lstStyle/>
          <a:p>
            <a:pPr eaLnBrk="1" hangingPunct="1">
              <a:defRPr/>
            </a:pPr>
            <a:r>
              <a:rPr lang="en-US" sz="2800" b="1" dirty="0"/>
              <a:t>Accept it with resignation.</a:t>
            </a:r>
          </a:p>
          <a:p>
            <a:pPr eaLnBrk="1" hangingPunct="1">
              <a:defRPr/>
            </a:pPr>
            <a:r>
              <a:rPr lang="en-US" sz="2800" b="1" dirty="0"/>
              <a:t>Accept it and get it over with as soon as possible.</a:t>
            </a:r>
          </a:p>
          <a:p>
            <a:pPr eaLnBrk="1" hangingPunct="1">
              <a:defRPr/>
            </a:pPr>
            <a:r>
              <a:rPr lang="en-US" sz="2800" b="1" dirty="0"/>
              <a:t>Accept it with a “woe is me” attitude.</a:t>
            </a:r>
          </a:p>
          <a:p>
            <a:pPr eaLnBrk="1" hangingPunct="1">
              <a:defRPr/>
            </a:pPr>
            <a:r>
              <a:rPr lang="en-US" sz="2800" b="1" dirty="0"/>
              <a:t>Accept it but think of it as punishment.</a:t>
            </a:r>
          </a:p>
          <a:p>
            <a:pPr eaLnBrk="1" hangingPunct="1">
              <a:defRPr/>
            </a:pPr>
            <a:r>
              <a:rPr lang="en-US" sz="2800" b="1" dirty="0"/>
              <a:t>Accept it as it is; discipline given by a loving Father who cares about you.</a:t>
            </a:r>
          </a:p>
        </p:txBody>
      </p:sp>
    </p:spTree>
  </p:cSld>
  <p:clrMapOvr>
    <a:masterClrMapping/>
  </p:clrMapOvr>
</p:sld>
</file>

<file path=ppt/slides/slide8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5170" name="Rectangle 2">
            <a:extLst>
              <a:ext uri="{FF2B5EF4-FFF2-40B4-BE49-F238E27FC236}">
                <a16:creationId xmlns:a16="http://schemas.microsoft.com/office/drawing/2014/main" id="{42C6271C-AAB1-4B33-8DA2-32EA5A03EF04}"/>
              </a:ext>
            </a:extLst>
          </p:cNvPr>
          <p:cNvSpPr>
            <a:spLocks noGrp="1" noChangeArrowheads="1"/>
          </p:cNvSpPr>
          <p:nvPr>
            <p:ph type="title"/>
          </p:nvPr>
        </p:nvSpPr>
        <p:spPr>
          <a:xfrm>
            <a:off x="1981200" y="228600"/>
            <a:ext cx="8153400" cy="1600200"/>
          </a:xfrm>
        </p:spPr>
        <p:txBody>
          <a:bodyPr/>
          <a:lstStyle/>
          <a:p>
            <a:pPr eaLnBrk="1" hangingPunct="1">
              <a:defRPr/>
            </a:pPr>
            <a:r>
              <a:rPr lang="en-US" sz="2800" dirty="0"/>
              <a:t>Esau: </a:t>
            </a:r>
            <a:br>
              <a:rPr lang="en-US" sz="2800" dirty="0"/>
            </a:br>
            <a:r>
              <a:rPr lang="en-US" sz="2800" dirty="0"/>
              <a:t>A prefigure of Those Who Sell Out to the World</a:t>
            </a:r>
          </a:p>
        </p:txBody>
      </p:sp>
      <p:sp>
        <p:nvSpPr>
          <p:cNvPr id="135171" name="Rectangle 3">
            <a:extLst>
              <a:ext uri="{FF2B5EF4-FFF2-40B4-BE49-F238E27FC236}">
                <a16:creationId xmlns:a16="http://schemas.microsoft.com/office/drawing/2014/main" id="{D9B827FC-244A-4EC3-831E-167BCBEAB684}"/>
              </a:ext>
            </a:extLst>
          </p:cNvPr>
          <p:cNvSpPr>
            <a:spLocks noGrp="1" noChangeArrowheads="1"/>
          </p:cNvSpPr>
          <p:nvPr>
            <p:ph type="body" idx="1"/>
          </p:nvPr>
        </p:nvSpPr>
        <p:spPr>
          <a:xfrm>
            <a:off x="1981200" y="1981200"/>
            <a:ext cx="8229600" cy="3886200"/>
          </a:xfrm>
        </p:spPr>
        <p:txBody>
          <a:bodyPr/>
          <a:lstStyle/>
          <a:p>
            <a:pPr marL="0" indent="0" eaLnBrk="1" hangingPunct="1">
              <a:buNone/>
              <a:defRPr/>
            </a:pPr>
            <a:r>
              <a:rPr lang="en-US" sz="2800" b="1" dirty="0"/>
              <a:t>Genesis 25:27-33.</a:t>
            </a:r>
          </a:p>
          <a:p>
            <a:pPr marL="0" indent="0" eaLnBrk="1" hangingPunct="1">
              <a:buNone/>
              <a:defRPr/>
            </a:pPr>
            <a:endParaRPr lang="en-US" sz="800" b="1" dirty="0"/>
          </a:p>
          <a:p>
            <a:pPr marL="0" indent="0" eaLnBrk="1" hangingPunct="1">
              <a:buNone/>
              <a:defRPr/>
            </a:pPr>
            <a:r>
              <a:rPr lang="en-US" sz="2800" b="1" dirty="0"/>
              <a:t>Esau sold his birthright (as first son) for a bowl of lentil stew.</a:t>
            </a:r>
          </a:p>
          <a:p>
            <a:pPr marL="0" indent="0" eaLnBrk="1" hangingPunct="1">
              <a:buNone/>
              <a:defRPr/>
            </a:pPr>
            <a:endParaRPr lang="en-US" sz="800" b="1" dirty="0"/>
          </a:p>
          <a:p>
            <a:pPr marL="0" indent="0" eaLnBrk="1" hangingPunct="1">
              <a:buNone/>
              <a:defRPr/>
            </a:pPr>
            <a:r>
              <a:rPr lang="en-US" sz="2800" b="1" dirty="0"/>
              <a:t>What will you sell your birthright for?  Is it worth it?</a:t>
            </a:r>
          </a:p>
          <a:p>
            <a:pPr marL="0" indent="0" eaLnBrk="1" hangingPunct="1">
              <a:buNone/>
              <a:defRPr/>
            </a:pPr>
            <a:endParaRPr lang="en-US" sz="800" b="1" dirty="0"/>
          </a:p>
          <a:p>
            <a:pPr marL="0" indent="0" eaLnBrk="1" hangingPunct="1">
              <a:buNone/>
              <a:defRPr/>
            </a:pPr>
            <a:r>
              <a:rPr lang="en-US" sz="2800" b="1" dirty="0"/>
              <a:t>Later, Esau could not repent, even though he wanted to.</a:t>
            </a:r>
          </a:p>
          <a:p>
            <a:pPr marL="0" indent="0" eaLnBrk="1" hangingPunct="1">
              <a:buNone/>
              <a:defRPr/>
            </a:pPr>
            <a:endParaRPr lang="en-US" sz="800" b="1" dirty="0"/>
          </a:p>
          <a:p>
            <a:pPr marL="0" indent="0" eaLnBrk="1" hangingPunct="1">
              <a:buNone/>
              <a:defRPr/>
            </a:pPr>
            <a:r>
              <a:rPr lang="en-US" sz="2800" b="1" dirty="0"/>
              <a:t>A stern warning against falling away.</a:t>
            </a:r>
          </a:p>
        </p:txBody>
      </p:sp>
    </p:spTree>
  </p:cSld>
  <p:clrMapOvr>
    <a:masterClrMapping/>
  </p:clrMapOvr>
</p:sld>
</file>

<file path=ppt/slides/slide8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9266" name="Rectangle 2">
            <a:extLst>
              <a:ext uri="{FF2B5EF4-FFF2-40B4-BE49-F238E27FC236}">
                <a16:creationId xmlns:a16="http://schemas.microsoft.com/office/drawing/2014/main" id="{22532FFE-4198-4654-8492-C28C10DF5AA8}"/>
              </a:ext>
            </a:extLst>
          </p:cNvPr>
          <p:cNvSpPr>
            <a:spLocks noGrp="1" noChangeArrowheads="1"/>
          </p:cNvSpPr>
          <p:nvPr>
            <p:ph type="title"/>
          </p:nvPr>
        </p:nvSpPr>
        <p:spPr>
          <a:xfrm>
            <a:off x="1981200" y="274638"/>
            <a:ext cx="8229600" cy="1325562"/>
          </a:xfrm>
        </p:spPr>
        <p:txBody>
          <a:bodyPr/>
          <a:lstStyle/>
          <a:p>
            <a:pPr eaLnBrk="1" hangingPunct="1">
              <a:defRPr/>
            </a:pPr>
            <a:r>
              <a:rPr lang="en-US" sz="3200" dirty="0"/>
              <a:t>Heb 12:18-24 The Mountain of the Lord</a:t>
            </a:r>
          </a:p>
        </p:txBody>
      </p:sp>
      <p:sp>
        <p:nvSpPr>
          <p:cNvPr id="139267" name="Rectangle 3">
            <a:extLst>
              <a:ext uri="{FF2B5EF4-FFF2-40B4-BE49-F238E27FC236}">
                <a16:creationId xmlns:a16="http://schemas.microsoft.com/office/drawing/2014/main" id="{172A4718-BC29-4A2B-816A-7C76917B56CF}"/>
              </a:ext>
            </a:extLst>
          </p:cNvPr>
          <p:cNvSpPr>
            <a:spLocks noGrp="1" noChangeArrowheads="1"/>
          </p:cNvSpPr>
          <p:nvPr>
            <p:ph type="body" idx="1"/>
          </p:nvPr>
        </p:nvSpPr>
        <p:spPr>
          <a:xfrm>
            <a:off x="1981200" y="1828800"/>
            <a:ext cx="8229600" cy="4267200"/>
          </a:xfrm>
        </p:spPr>
        <p:txBody>
          <a:bodyPr/>
          <a:lstStyle/>
          <a:p>
            <a:pPr marL="0" indent="0" eaLnBrk="1" hangingPunct="1">
              <a:buNone/>
              <a:defRPr/>
            </a:pPr>
            <a:r>
              <a:rPr lang="en-US" sz="2400" b="1" dirty="0"/>
              <a:t>Blazing fire, darkness, gloom, blast of a trumpet.  Exodus 19:12-16</a:t>
            </a:r>
          </a:p>
          <a:p>
            <a:pPr marL="0" indent="0" eaLnBrk="1" hangingPunct="1">
              <a:buNone/>
              <a:defRPr/>
            </a:pPr>
            <a:endParaRPr lang="en-US" sz="800" b="1" dirty="0"/>
          </a:p>
          <a:p>
            <a:pPr marL="0" indent="0" eaLnBrk="1" hangingPunct="1">
              <a:buNone/>
              <a:defRPr/>
            </a:pPr>
            <a:r>
              <a:rPr lang="en-US" sz="2400" b="1" dirty="0"/>
              <a:t>Hebrews 12:22-24  A wonderful passage.</a:t>
            </a:r>
          </a:p>
          <a:p>
            <a:pPr marL="0" indent="0" eaLnBrk="1" hangingPunct="1">
              <a:buNone/>
              <a:defRPr/>
            </a:pPr>
            <a:endParaRPr lang="en-US" sz="800" b="1" dirty="0"/>
          </a:p>
          <a:p>
            <a:pPr marL="0" indent="0" eaLnBrk="1" hangingPunct="1">
              <a:buNone/>
              <a:defRPr/>
            </a:pPr>
            <a:r>
              <a:rPr lang="en-US" sz="2400" b="1" dirty="0"/>
              <a:t>For them it was about fear of God.  For us it is about access to God.</a:t>
            </a:r>
          </a:p>
          <a:p>
            <a:pPr marL="0" indent="0" eaLnBrk="1" hangingPunct="1">
              <a:buNone/>
              <a:defRPr/>
            </a:pPr>
            <a:endParaRPr lang="en-US" sz="800" b="1" dirty="0"/>
          </a:p>
          <a:p>
            <a:pPr marL="0" indent="0" eaLnBrk="1" hangingPunct="1">
              <a:buNone/>
              <a:defRPr/>
            </a:pPr>
            <a:r>
              <a:rPr lang="en-US" sz="2400" b="1" dirty="0"/>
              <a:t>Mt. Zion.  The heavenly Jerusalem.  The assembly of the first-born. </a:t>
            </a:r>
          </a:p>
          <a:p>
            <a:pPr marL="0" indent="0" eaLnBrk="1" hangingPunct="1">
              <a:buNone/>
              <a:defRPr/>
            </a:pPr>
            <a:r>
              <a:rPr lang="en-US" sz="2400" b="1" dirty="0"/>
              <a:t>We have come to a kingdom which cannot be shaken (12:25-27)</a:t>
            </a:r>
          </a:p>
        </p:txBody>
      </p:sp>
    </p:spTree>
  </p:cSld>
  <p:clrMapOvr>
    <a:masterClrMapping/>
  </p:clrMapOvr>
</p:sld>
</file>

<file path=ppt/slides/slide9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5B9DEEF-78E0-4AA4-81BF-FFB834F8A555}"/>
              </a:ext>
            </a:extLst>
          </p:cNvPr>
          <p:cNvSpPr>
            <a:spLocks noGrp="1"/>
          </p:cNvSpPr>
          <p:nvPr>
            <p:ph type="title"/>
          </p:nvPr>
        </p:nvSpPr>
        <p:spPr/>
        <p:txBody>
          <a:bodyPr/>
          <a:lstStyle/>
          <a:p>
            <a:pPr>
              <a:defRPr/>
            </a:pPr>
            <a:r>
              <a:rPr lang="en-US" sz="3200" dirty="0" err="1"/>
              <a:t>Heb</a:t>
            </a:r>
            <a:r>
              <a:rPr lang="en-US" sz="3200" dirty="0"/>
              <a:t> 12:28  Summary of the summary.</a:t>
            </a:r>
          </a:p>
        </p:txBody>
      </p:sp>
      <p:sp>
        <p:nvSpPr>
          <p:cNvPr id="3" name="Content Placeholder 2">
            <a:extLst>
              <a:ext uri="{FF2B5EF4-FFF2-40B4-BE49-F238E27FC236}">
                <a16:creationId xmlns:a16="http://schemas.microsoft.com/office/drawing/2014/main" id="{6A9B83FF-BE61-4871-936F-A1B57B8C9374}"/>
              </a:ext>
            </a:extLst>
          </p:cNvPr>
          <p:cNvSpPr>
            <a:spLocks noGrp="1"/>
          </p:cNvSpPr>
          <p:nvPr>
            <p:ph idx="1"/>
          </p:nvPr>
        </p:nvSpPr>
        <p:spPr>
          <a:xfrm>
            <a:off x="1981200" y="2362200"/>
            <a:ext cx="8229600" cy="1600200"/>
          </a:xfrm>
        </p:spPr>
        <p:txBody>
          <a:bodyPr/>
          <a:lstStyle/>
          <a:p>
            <a:pPr>
              <a:defRPr/>
            </a:pPr>
            <a:r>
              <a:rPr lang="en-US" b="1" dirty="0">
                <a:solidFill>
                  <a:srgbClr val="FFFF00"/>
                </a:solidFill>
              </a:rPr>
              <a:t>Therefore, since we are receiving a kingdom that cannot be shaken, let us be thankful, and so worship God acceptably with reverence and awe, for our God is a consuming fire.</a:t>
            </a:r>
          </a:p>
        </p:txBody>
      </p:sp>
    </p:spTree>
  </p:cSld>
  <p:clrMapOvr>
    <a:masterClrMapping/>
  </p:clrMapOvr>
</p:sld>
</file>

<file path=ppt/slides/slide9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0290" name="Rectangle 2">
            <a:extLst>
              <a:ext uri="{FF2B5EF4-FFF2-40B4-BE49-F238E27FC236}">
                <a16:creationId xmlns:a16="http://schemas.microsoft.com/office/drawing/2014/main" id="{7B554BB1-7601-457A-9667-9DA87729EC0C}"/>
              </a:ext>
            </a:extLst>
          </p:cNvPr>
          <p:cNvSpPr>
            <a:spLocks noGrp="1" noChangeArrowheads="1"/>
          </p:cNvSpPr>
          <p:nvPr>
            <p:ph type="title"/>
          </p:nvPr>
        </p:nvSpPr>
        <p:spPr>
          <a:xfrm>
            <a:off x="1981200" y="274638"/>
            <a:ext cx="8229600" cy="868362"/>
          </a:xfrm>
        </p:spPr>
        <p:txBody>
          <a:bodyPr/>
          <a:lstStyle/>
          <a:p>
            <a:pPr eaLnBrk="1" hangingPunct="1">
              <a:defRPr/>
            </a:pPr>
            <a:r>
              <a:rPr lang="en-US" sz="3200" dirty="0"/>
              <a:t>Hebrews 13:   Final Exhortations</a:t>
            </a:r>
          </a:p>
        </p:txBody>
      </p:sp>
      <p:sp>
        <p:nvSpPr>
          <p:cNvPr id="140291" name="Rectangle 3">
            <a:extLst>
              <a:ext uri="{FF2B5EF4-FFF2-40B4-BE49-F238E27FC236}">
                <a16:creationId xmlns:a16="http://schemas.microsoft.com/office/drawing/2014/main" id="{D5FAD287-D04F-4A02-8EF4-C6953EA01BFE}"/>
              </a:ext>
            </a:extLst>
          </p:cNvPr>
          <p:cNvSpPr>
            <a:spLocks noGrp="1" noChangeArrowheads="1"/>
          </p:cNvSpPr>
          <p:nvPr>
            <p:ph type="body" idx="1"/>
          </p:nvPr>
        </p:nvSpPr>
        <p:spPr>
          <a:xfrm>
            <a:off x="1981200" y="1524000"/>
            <a:ext cx="8229600" cy="4572000"/>
          </a:xfrm>
        </p:spPr>
        <p:txBody>
          <a:bodyPr/>
          <a:lstStyle/>
          <a:p>
            <a:pPr marL="457200" indent="-457200" eaLnBrk="1" hangingPunct="1">
              <a:buFontTx/>
              <a:buAutoNum type="arabicPeriod"/>
              <a:defRPr/>
            </a:pPr>
            <a:r>
              <a:rPr lang="en-US" sz="2400" b="1" dirty="0"/>
              <a:t>Brotherly love </a:t>
            </a:r>
            <a:r>
              <a:rPr lang="en-US" sz="2400" b="1" dirty="0" err="1"/>
              <a:t>Heb</a:t>
            </a:r>
            <a:r>
              <a:rPr lang="en-US" sz="2400" b="1" dirty="0"/>
              <a:t> 13:1</a:t>
            </a:r>
          </a:p>
          <a:p>
            <a:pPr marL="457200" indent="-457200" eaLnBrk="1" hangingPunct="1">
              <a:buFontTx/>
              <a:buAutoNum type="arabicPeriod"/>
              <a:defRPr/>
            </a:pPr>
            <a:endParaRPr lang="en-US" sz="800" b="1" dirty="0"/>
          </a:p>
          <a:p>
            <a:pPr marL="0" indent="0" eaLnBrk="1" hangingPunct="1">
              <a:buNone/>
              <a:defRPr/>
            </a:pPr>
            <a:r>
              <a:rPr lang="en-US" sz="2400" b="1" dirty="0"/>
              <a:t>2. Hospitality </a:t>
            </a:r>
            <a:r>
              <a:rPr lang="en-US" sz="2400" b="1" dirty="0" err="1"/>
              <a:t>Heb</a:t>
            </a:r>
            <a:r>
              <a:rPr lang="en-US" sz="2400" b="1" dirty="0"/>
              <a:t> 13:2</a:t>
            </a:r>
          </a:p>
          <a:p>
            <a:pPr marL="0" indent="0" eaLnBrk="1" hangingPunct="1">
              <a:buNone/>
              <a:defRPr/>
            </a:pPr>
            <a:endParaRPr lang="en-US" sz="800" b="1" dirty="0"/>
          </a:p>
          <a:p>
            <a:pPr marL="0" indent="0" eaLnBrk="1" hangingPunct="1">
              <a:buNone/>
              <a:defRPr/>
            </a:pPr>
            <a:r>
              <a:rPr lang="en-US" sz="2400" b="1" dirty="0"/>
              <a:t>3. Sympathy for those in trouble. </a:t>
            </a:r>
            <a:r>
              <a:rPr lang="en-US" sz="2400" b="1" dirty="0" err="1"/>
              <a:t>Heb</a:t>
            </a:r>
            <a:r>
              <a:rPr lang="en-US" sz="2400" b="1" dirty="0"/>
              <a:t> 13:3</a:t>
            </a:r>
          </a:p>
          <a:p>
            <a:pPr marL="0" indent="0" eaLnBrk="1" hangingPunct="1">
              <a:buNone/>
              <a:defRPr/>
            </a:pPr>
            <a:endParaRPr lang="en-US" sz="800" b="1" dirty="0"/>
          </a:p>
          <a:p>
            <a:pPr marL="0" indent="0" eaLnBrk="1" hangingPunct="1">
              <a:buNone/>
              <a:defRPr/>
            </a:pPr>
            <a:r>
              <a:rPr lang="en-US" sz="2400" b="1" dirty="0"/>
              <a:t>4. Sexual purity </a:t>
            </a:r>
            <a:r>
              <a:rPr lang="en-US" sz="2400" b="1" dirty="0" err="1"/>
              <a:t>Heb</a:t>
            </a:r>
            <a:r>
              <a:rPr lang="en-US" sz="2400" b="1" dirty="0"/>
              <a:t> 13: 4</a:t>
            </a:r>
          </a:p>
          <a:p>
            <a:pPr marL="0" indent="0" eaLnBrk="1" hangingPunct="1">
              <a:buNone/>
              <a:defRPr/>
            </a:pPr>
            <a:endParaRPr lang="en-US" sz="800" b="1" dirty="0"/>
          </a:p>
          <a:p>
            <a:pPr marL="0" indent="0" eaLnBrk="1" hangingPunct="1">
              <a:buNone/>
              <a:defRPr/>
            </a:pPr>
            <a:r>
              <a:rPr lang="en-US" sz="2400" b="1" dirty="0"/>
              <a:t>5. Christian contentment. </a:t>
            </a:r>
            <a:r>
              <a:rPr lang="en-US" sz="2400" b="1" dirty="0" err="1"/>
              <a:t>Heb</a:t>
            </a:r>
            <a:r>
              <a:rPr lang="en-US" sz="2400" b="1" dirty="0"/>
              <a:t> 13:5-6</a:t>
            </a:r>
          </a:p>
          <a:p>
            <a:pPr marL="0" indent="0" eaLnBrk="1" hangingPunct="1">
              <a:buNone/>
              <a:defRPr/>
            </a:pPr>
            <a:endParaRPr lang="en-US" sz="800" b="1" dirty="0"/>
          </a:p>
          <a:p>
            <a:pPr marL="0" indent="0" eaLnBrk="1" hangingPunct="1">
              <a:buNone/>
              <a:defRPr/>
            </a:pPr>
            <a:r>
              <a:rPr lang="en-US" sz="2400" b="1" dirty="0"/>
              <a:t>6. Respect for spiritual leaders and the mature. </a:t>
            </a:r>
            <a:r>
              <a:rPr lang="en-US" sz="2400" b="1" dirty="0" err="1"/>
              <a:t>Heb</a:t>
            </a:r>
            <a:r>
              <a:rPr lang="en-US" sz="2400" b="1" dirty="0"/>
              <a:t> 13:7-8, 17</a:t>
            </a:r>
          </a:p>
          <a:p>
            <a:pPr marL="0" indent="0" eaLnBrk="1" hangingPunct="1">
              <a:buNone/>
              <a:defRPr/>
            </a:pPr>
            <a:r>
              <a:rPr lang="en-US" sz="2400" b="1" dirty="0"/>
              <a:t>	-</a:t>
            </a:r>
            <a:r>
              <a:rPr lang="en-US" sz="2000" b="1" dirty="0"/>
              <a:t>Golden Rule Membership Judges 5:1</a:t>
            </a:r>
          </a:p>
          <a:p>
            <a:pPr eaLnBrk="1" hangingPunct="1">
              <a:defRPr/>
            </a:pPr>
            <a:endParaRPr lang="en-US" sz="2000" dirty="0"/>
          </a:p>
          <a:p>
            <a:pPr eaLnBrk="1" hangingPunct="1">
              <a:defRPr/>
            </a:pPr>
            <a:endParaRPr lang="en-US" sz="2400" dirty="0"/>
          </a:p>
        </p:txBody>
      </p:sp>
    </p:spTree>
  </p:cSld>
  <p:clrMapOvr>
    <a:masterClrMapping/>
  </p:clrMapOvr>
</p:sld>
</file>

<file path=ppt/theme/theme1.xml><?xml version="1.0" encoding="utf-8"?>
<a:theme xmlns:a="http://schemas.openxmlformats.org/drawingml/2006/main" name="Teamwork">
  <a:themeElements>
    <a:clrScheme name="Teamwork 4">
      <a:dk1>
        <a:srgbClr val="006E6B"/>
      </a:dk1>
      <a:lt1>
        <a:srgbClr val="FFFFFF"/>
      </a:lt1>
      <a:dk2>
        <a:srgbClr val="006666"/>
      </a:dk2>
      <a:lt2>
        <a:srgbClr val="B9EFEE"/>
      </a:lt2>
      <a:accent1>
        <a:srgbClr val="33CCCC"/>
      </a:accent1>
      <a:accent2>
        <a:srgbClr val="6AB475"/>
      </a:accent2>
      <a:accent3>
        <a:srgbClr val="AAB8B8"/>
      </a:accent3>
      <a:accent4>
        <a:srgbClr val="DADADA"/>
      </a:accent4>
      <a:accent5>
        <a:srgbClr val="ADE2E2"/>
      </a:accent5>
      <a:accent6>
        <a:srgbClr val="5FA369"/>
      </a:accent6>
      <a:hlink>
        <a:srgbClr val="00FF99"/>
      </a:hlink>
      <a:folHlink>
        <a:srgbClr val="CCFF66"/>
      </a:folHlink>
    </a:clrScheme>
    <a:fontScheme name="Teamwork">
      <a:majorFont>
        <a:latin typeface="Garamond"/>
        <a:ea typeface=""/>
        <a:cs typeface=""/>
      </a:majorFont>
      <a:minorFont>
        <a:latin typeface="Garamond"/>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bwMode="auto">
        <a:xfrm>
          <a:off x="0" y="0"/>
          <a:ext cx="1" cy="1"/>
        </a:xfrm>
        <a:custGeom>
          <a:avLst/>
          <a:gdLst/>
          <a:ahLst/>
          <a:cxnLst/>
          <a:rect l="0" t="0" r="0" b="0"/>
          <a:pathLst/>
        </a:custGeom>
        <a:solidFill>
          <a:schemeClr val="accent1"/>
        </a:solidFill>
        <a:ln w="9525" cap="flat" cmpd="sng" algn="ctr">
          <a:solidFill>
            <a:schemeClr val="tx1"/>
          </a:solidFill>
          <a:prstDash val="solid"/>
          <a:round/>
          <a:headEnd type="none" w="med" len="med"/>
          <a:tailEnd type="none" w="med" len="med"/>
        </a:ln>
        <a:effectLst/>
        <a:extLst>
          <a:ext uri="{AF507438-7753-43E0-B8FC-AC1667EBCBE1}">
            <a14:hiddenEffects xmlns:a14="http://schemas.microsoft.com/office/drawing/2010/main">
              <a:effectLst>
                <a:outerShdw dist="35921" dir="2700000" algn="ctr" rotWithShape="0">
                  <a:schemeClr val="bg2"/>
                </a:outerShdw>
              </a:effectLst>
            </a14:hiddenEffects>
          </a:ext>
        </a:extLst>
      </a:spPr>
      <a:bodyPr vert="horz" wrap="square" lIns="91440" tIns="45720" rIns="91440" bIns="45720" numCol="1" anchor="t" anchorCtr="0" compatLnSpc="1">
        <a:prstTxWarp prst="textNoShape">
          <a:avLst/>
        </a:prstTxWarp>
      </a:bodyPr>
      <a:lstStyle>
        <a:defPPr marL="0" marR="0" indent="0" algn="ctr" defTabSz="914400" rtl="0" eaLnBrk="0" fontAlgn="base" latinLnBrk="0" hangingPunct="0">
          <a:lnSpc>
            <a:spcPct val="100000"/>
          </a:lnSpc>
          <a:spcBef>
            <a:spcPct val="0"/>
          </a:spcBef>
          <a:spcAft>
            <a:spcPct val="0"/>
          </a:spcAft>
          <a:buClrTx/>
          <a:buSzTx/>
          <a:buFontTx/>
          <a:buNone/>
          <a:tabLst/>
          <a:defRPr kumimoji="0" lang="en-US" sz="1800" b="0" i="0" u="none" strike="noStrike" cap="none" normalizeH="0" baseline="0" smtClean="0">
            <a:ln>
              <a:noFill/>
            </a:ln>
            <a:solidFill>
              <a:schemeClr val="tx1"/>
            </a:solidFill>
            <a:effectLst/>
            <a:latin typeface="Garamond" pitchFamily="18" charset="0"/>
          </a:defRPr>
        </a:defPPr>
      </a:lstStyle>
    </a:spDef>
    <a:lnDef>
      <a:spPr bwMode="auto">
        <a:xfrm>
          <a:off x="0" y="0"/>
          <a:ext cx="1" cy="1"/>
        </a:xfrm>
        <a:custGeom>
          <a:avLst/>
          <a:gdLst/>
          <a:ahLst/>
          <a:cxnLst/>
          <a:rect l="0" t="0" r="0" b="0"/>
          <a:pathLst/>
        </a:custGeom>
        <a:solidFill>
          <a:schemeClr val="accent1"/>
        </a:solidFill>
        <a:ln w="9525" cap="flat" cmpd="sng" algn="ctr">
          <a:solidFill>
            <a:schemeClr val="tx1"/>
          </a:solidFill>
          <a:prstDash val="solid"/>
          <a:round/>
          <a:headEnd type="none" w="med" len="med"/>
          <a:tailEnd type="none" w="med" len="med"/>
        </a:ln>
        <a:effectLst/>
        <a:extLst>
          <a:ext uri="{AF507438-7753-43E0-B8FC-AC1667EBCBE1}">
            <a14:hiddenEffects xmlns:a14="http://schemas.microsoft.com/office/drawing/2010/main">
              <a:effectLst>
                <a:outerShdw dist="35921" dir="2700000" algn="ctr" rotWithShape="0">
                  <a:schemeClr val="bg2"/>
                </a:outerShdw>
              </a:effectLst>
            </a14:hiddenEffects>
          </a:ext>
        </a:extLst>
      </a:spPr>
      <a:bodyPr vert="horz" wrap="square" lIns="91440" tIns="45720" rIns="91440" bIns="45720" numCol="1" anchor="t" anchorCtr="0" compatLnSpc="1">
        <a:prstTxWarp prst="textNoShape">
          <a:avLst/>
        </a:prstTxWarp>
      </a:bodyPr>
      <a:lstStyle>
        <a:defPPr marL="0" marR="0" indent="0" algn="ctr" defTabSz="914400" rtl="0" eaLnBrk="0" fontAlgn="base" latinLnBrk="0" hangingPunct="0">
          <a:lnSpc>
            <a:spcPct val="100000"/>
          </a:lnSpc>
          <a:spcBef>
            <a:spcPct val="0"/>
          </a:spcBef>
          <a:spcAft>
            <a:spcPct val="0"/>
          </a:spcAft>
          <a:buClrTx/>
          <a:buSzTx/>
          <a:buFontTx/>
          <a:buNone/>
          <a:tabLst/>
          <a:defRPr kumimoji="0" lang="en-US" sz="1800" b="0" i="0" u="none" strike="noStrike" cap="none" normalizeH="0" baseline="0" smtClean="0">
            <a:ln>
              <a:noFill/>
            </a:ln>
            <a:solidFill>
              <a:schemeClr val="tx1"/>
            </a:solidFill>
            <a:effectLst/>
            <a:latin typeface="Garamond" pitchFamily="18" charset="0"/>
          </a:defRPr>
        </a:defPPr>
      </a:lstStyle>
    </a:lnDef>
  </a:objectDefaults>
  <a:extraClrSchemeLst>
    <a:extraClrScheme>
      <a:clrScheme name="Teamwork 1">
        <a:dk1>
          <a:srgbClr val="000078"/>
        </a:dk1>
        <a:lt1>
          <a:srgbClr val="FFFFFF"/>
        </a:lt1>
        <a:dk2>
          <a:srgbClr val="000066"/>
        </a:dk2>
        <a:lt2>
          <a:srgbClr val="CCECFF"/>
        </a:lt2>
        <a:accent1>
          <a:srgbClr val="0099CC"/>
        </a:accent1>
        <a:accent2>
          <a:srgbClr val="008080"/>
        </a:accent2>
        <a:accent3>
          <a:srgbClr val="AAAAB8"/>
        </a:accent3>
        <a:accent4>
          <a:srgbClr val="DADADA"/>
        </a:accent4>
        <a:accent5>
          <a:srgbClr val="AACAE2"/>
        </a:accent5>
        <a:accent6>
          <a:srgbClr val="007373"/>
        </a:accent6>
        <a:hlink>
          <a:srgbClr val="00FFCC"/>
        </a:hlink>
        <a:folHlink>
          <a:srgbClr val="6699FF"/>
        </a:folHlink>
      </a:clrScheme>
      <a:clrMap bg1="dk2" tx1="lt1" bg2="dk1" tx2="lt2" accent1="accent1" accent2="accent2" accent3="accent3" accent4="accent4" accent5="accent5" accent6="accent6" hlink="hlink" folHlink="folHlink"/>
    </a:extraClrScheme>
    <a:extraClrScheme>
      <a:clrScheme name="Teamwork 2">
        <a:dk1>
          <a:srgbClr val="0000A6"/>
        </a:dk1>
        <a:lt1>
          <a:srgbClr val="FFFFFF"/>
        </a:lt1>
        <a:dk2>
          <a:srgbClr val="000099"/>
        </a:dk2>
        <a:lt2>
          <a:srgbClr val="CCFFFF"/>
        </a:lt2>
        <a:accent1>
          <a:srgbClr val="00CCFF"/>
        </a:accent1>
        <a:accent2>
          <a:srgbClr val="FFE701"/>
        </a:accent2>
        <a:accent3>
          <a:srgbClr val="AAAACA"/>
        </a:accent3>
        <a:accent4>
          <a:srgbClr val="DADADA"/>
        </a:accent4>
        <a:accent5>
          <a:srgbClr val="AAE2FF"/>
        </a:accent5>
        <a:accent6>
          <a:srgbClr val="E7D101"/>
        </a:accent6>
        <a:hlink>
          <a:srgbClr val="FFCC66"/>
        </a:hlink>
        <a:folHlink>
          <a:srgbClr val="00CA00"/>
        </a:folHlink>
      </a:clrScheme>
      <a:clrMap bg1="dk2" tx1="lt1" bg2="dk1" tx2="lt2" accent1="accent1" accent2="accent2" accent3="accent3" accent4="accent4" accent5="accent5" accent6="accent6" hlink="hlink" folHlink="folHlink"/>
    </a:extraClrScheme>
    <a:extraClrScheme>
      <a:clrScheme name="Teamwork 3">
        <a:dk1>
          <a:srgbClr val="000000"/>
        </a:dk1>
        <a:lt1>
          <a:srgbClr val="E0EBF6"/>
        </a:lt1>
        <a:dk2>
          <a:srgbClr val="77A4AF"/>
        </a:dk2>
        <a:lt2>
          <a:srgbClr val="F3F7FB"/>
        </a:lt2>
        <a:accent1>
          <a:srgbClr val="B9C4D7"/>
        </a:accent1>
        <a:accent2>
          <a:srgbClr val="B1A1C5"/>
        </a:accent2>
        <a:accent3>
          <a:srgbClr val="EDF3FA"/>
        </a:accent3>
        <a:accent4>
          <a:srgbClr val="000000"/>
        </a:accent4>
        <a:accent5>
          <a:srgbClr val="D9DEE8"/>
        </a:accent5>
        <a:accent6>
          <a:srgbClr val="A091B2"/>
        </a:accent6>
        <a:hlink>
          <a:srgbClr val="3F2FB5"/>
        </a:hlink>
        <a:folHlink>
          <a:srgbClr val="318944"/>
        </a:folHlink>
      </a:clrScheme>
      <a:clrMap bg1="lt1" tx1="dk1" bg2="lt2" tx2="dk2" accent1="accent1" accent2="accent2" accent3="accent3" accent4="accent4" accent5="accent5" accent6="accent6" hlink="hlink" folHlink="folHlink"/>
    </a:extraClrScheme>
    <a:extraClrScheme>
      <a:clrScheme name="Teamwork 4">
        <a:dk1>
          <a:srgbClr val="006E6B"/>
        </a:dk1>
        <a:lt1>
          <a:srgbClr val="FFFFFF"/>
        </a:lt1>
        <a:dk2>
          <a:srgbClr val="006666"/>
        </a:dk2>
        <a:lt2>
          <a:srgbClr val="B9EFEE"/>
        </a:lt2>
        <a:accent1>
          <a:srgbClr val="33CCCC"/>
        </a:accent1>
        <a:accent2>
          <a:srgbClr val="6AB475"/>
        </a:accent2>
        <a:accent3>
          <a:srgbClr val="AAB8B8"/>
        </a:accent3>
        <a:accent4>
          <a:srgbClr val="DADADA"/>
        </a:accent4>
        <a:accent5>
          <a:srgbClr val="ADE2E2"/>
        </a:accent5>
        <a:accent6>
          <a:srgbClr val="5FA369"/>
        </a:accent6>
        <a:hlink>
          <a:srgbClr val="00FF99"/>
        </a:hlink>
        <a:folHlink>
          <a:srgbClr val="CCFF66"/>
        </a:folHlink>
      </a:clrScheme>
      <a:clrMap bg1="dk2" tx1="lt1" bg2="dk1" tx2="lt2" accent1="accent1" accent2="accent2" accent3="accent3" accent4="accent4" accent5="accent5" accent6="accent6" hlink="hlink" folHlink="folHlink"/>
    </a:extraClrScheme>
    <a:extraClrScheme>
      <a:clrScheme name="Teamwork 5">
        <a:dk1>
          <a:srgbClr val="8ABA8D"/>
        </a:dk1>
        <a:lt1>
          <a:srgbClr val="FFFFFF"/>
        </a:lt1>
        <a:dk2>
          <a:srgbClr val="6FB56D"/>
        </a:dk2>
        <a:lt2>
          <a:srgbClr val="DCF1F4"/>
        </a:lt2>
        <a:accent1>
          <a:srgbClr val="2E7E2E"/>
        </a:accent1>
        <a:accent2>
          <a:srgbClr val="25735D"/>
        </a:accent2>
        <a:accent3>
          <a:srgbClr val="BBD7BA"/>
        </a:accent3>
        <a:accent4>
          <a:srgbClr val="DADADA"/>
        </a:accent4>
        <a:accent5>
          <a:srgbClr val="ADC0AD"/>
        </a:accent5>
        <a:accent6>
          <a:srgbClr val="206853"/>
        </a:accent6>
        <a:hlink>
          <a:srgbClr val="FFFF00"/>
        </a:hlink>
        <a:folHlink>
          <a:srgbClr val="FFF4BF"/>
        </a:folHlink>
      </a:clrScheme>
      <a:clrMap bg1="dk2" tx1="lt1" bg2="dk1" tx2="lt2" accent1="accent1" accent2="accent2" accent3="accent3" accent4="accent4" accent5="accent5" accent6="accent6" hlink="hlink" folHlink="folHlink"/>
    </a:extraClrScheme>
    <a:extraClrScheme>
      <a:clrScheme name="Teamwork 6">
        <a:dk1>
          <a:srgbClr val="005400"/>
        </a:dk1>
        <a:lt1>
          <a:srgbClr val="FFFFFF"/>
        </a:lt1>
        <a:dk2>
          <a:srgbClr val="004800"/>
        </a:dk2>
        <a:lt2>
          <a:srgbClr val="D6D8C0"/>
        </a:lt2>
        <a:accent1>
          <a:srgbClr val="339933"/>
        </a:accent1>
        <a:accent2>
          <a:srgbClr val="7D8C70"/>
        </a:accent2>
        <a:accent3>
          <a:srgbClr val="AAB1AA"/>
        </a:accent3>
        <a:accent4>
          <a:srgbClr val="DADADA"/>
        </a:accent4>
        <a:accent5>
          <a:srgbClr val="ADCAAD"/>
        </a:accent5>
        <a:accent6>
          <a:srgbClr val="717E65"/>
        </a:accent6>
        <a:hlink>
          <a:srgbClr val="CCCC00"/>
        </a:hlink>
        <a:folHlink>
          <a:srgbClr val="85B3B1"/>
        </a:folHlink>
      </a:clrScheme>
      <a:clrMap bg1="dk2" tx1="lt1" bg2="dk1" tx2="lt2" accent1="accent1" accent2="accent2" accent3="accent3" accent4="accent4" accent5="accent5" accent6="accent6" hlink="hlink" folHlink="folHlink"/>
    </a:extraClrScheme>
    <a:extraClrScheme>
      <a:clrScheme name="Teamwork 7">
        <a:dk1>
          <a:srgbClr val="000000"/>
        </a:dk1>
        <a:lt1>
          <a:srgbClr val="F5F0BD"/>
        </a:lt1>
        <a:dk2>
          <a:srgbClr val="BD9D69"/>
        </a:dk2>
        <a:lt2>
          <a:srgbClr val="FFFFCC"/>
        </a:lt2>
        <a:accent1>
          <a:srgbClr val="CDBB77"/>
        </a:accent1>
        <a:accent2>
          <a:srgbClr val="F8EBD0"/>
        </a:accent2>
        <a:accent3>
          <a:srgbClr val="F9F6DB"/>
        </a:accent3>
        <a:accent4>
          <a:srgbClr val="000000"/>
        </a:accent4>
        <a:accent5>
          <a:srgbClr val="E3DABD"/>
        </a:accent5>
        <a:accent6>
          <a:srgbClr val="E1D5BC"/>
        </a:accent6>
        <a:hlink>
          <a:srgbClr val="FF9900"/>
        </a:hlink>
        <a:folHlink>
          <a:srgbClr val="C64B00"/>
        </a:folHlink>
      </a:clrScheme>
      <a:clrMap bg1="lt1" tx1="dk1" bg2="lt2" tx2="dk2" accent1="accent1" accent2="accent2" accent3="accent3" accent4="accent4" accent5="accent5" accent6="accent6" hlink="hlink" folHlink="folHlink"/>
    </a:extraClrScheme>
    <a:extraClrScheme>
      <a:clrScheme name="Teamwork 8">
        <a:dk1>
          <a:srgbClr val="000000"/>
        </a:dk1>
        <a:lt1>
          <a:srgbClr val="E2DDD4"/>
        </a:lt1>
        <a:dk2>
          <a:srgbClr val="000000"/>
        </a:dk2>
        <a:lt2>
          <a:srgbClr val="EFEBE3"/>
        </a:lt2>
        <a:accent1>
          <a:srgbClr val="F2F2F2"/>
        </a:accent1>
        <a:accent2>
          <a:srgbClr val="C4AD74"/>
        </a:accent2>
        <a:accent3>
          <a:srgbClr val="EEEBE6"/>
        </a:accent3>
        <a:accent4>
          <a:srgbClr val="000000"/>
        </a:accent4>
        <a:accent5>
          <a:srgbClr val="F7F7F7"/>
        </a:accent5>
        <a:accent6>
          <a:srgbClr val="B19C68"/>
        </a:accent6>
        <a:hlink>
          <a:srgbClr val="A46032"/>
        </a:hlink>
        <a:folHlink>
          <a:srgbClr val="8F8E73"/>
        </a:folHlink>
      </a:clrScheme>
      <a:clrMap bg1="lt1" tx1="dk1" bg2="lt2" tx2="dk2" accent1="accent1" accent2="accent2" accent3="accent3" accent4="accent4" accent5="accent5" accent6="accent6" hlink="hlink" folHlink="folHlink"/>
    </a:extraClrScheme>
    <a:extraClrScheme>
      <a:clrScheme name="Teamwork 9">
        <a:dk1>
          <a:srgbClr val="8A0000"/>
        </a:dk1>
        <a:lt1>
          <a:srgbClr val="FFFFFF"/>
        </a:lt1>
        <a:dk2>
          <a:srgbClr val="800000"/>
        </a:dk2>
        <a:lt2>
          <a:srgbClr val="FFFFCC"/>
        </a:lt2>
        <a:accent1>
          <a:srgbClr val="FF5831"/>
        </a:accent1>
        <a:accent2>
          <a:srgbClr val="C5543D"/>
        </a:accent2>
        <a:accent3>
          <a:srgbClr val="C0AAAA"/>
        </a:accent3>
        <a:accent4>
          <a:srgbClr val="DADADA"/>
        </a:accent4>
        <a:accent5>
          <a:srgbClr val="FFB4AD"/>
        </a:accent5>
        <a:accent6>
          <a:srgbClr val="B24B36"/>
        </a:accent6>
        <a:hlink>
          <a:srgbClr val="FFFFCC"/>
        </a:hlink>
        <a:folHlink>
          <a:srgbClr val="FF9900"/>
        </a:folHlink>
      </a:clrScheme>
      <a:clrMap bg1="dk2" tx1="lt1" bg2="dk1" tx2="lt2" accent1="accent1" accent2="accent2" accent3="accent3" accent4="accent4" accent5="accent5" accent6="accent6" hlink="hlink" folHlink="folHlink"/>
    </a:extraClrScheme>
  </a:extraClrSchemeLst>
</a:theme>
</file>

<file path=ppt/theme/theme2.xml><?xml version="1.0" encoding="utf-8"?>
<a:theme xmlns:a="http://schemas.openxmlformats.org/drawingml/2006/main" name="1_Teamwork">
  <a:themeElements>
    <a:clrScheme name="Teamwork 4">
      <a:dk1>
        <a:srgbClr val="006E6B"/>
      </a:dk1>
      <a:lt1>
        <a:srgbClr val="FFFFFF"/>
      </a:lt1>
      <a:dk2>
        <a:srgbClr val="006666"/>
      </a:dk2>
      <a:lt2>
        <a:srgbClr val="B9EFEE"/>
      </a:lt2>
      <a:accent1>
        <a:srgbClr val="33CCCC"/>
      </a:accent1>
      <a:accent2>
        <a:srgbClr val="6AB475"/>
      </a:accent2>
      <a:accent3>
        <a:srgbClr val="AAB8B8"/>
      </a:accent3>
      <a:accent4>
        <a:srgbClr val="DADADA"/>
      </a:accent4>
      <a:accent5>
        <a:srgbClr val="ADE2E2"/>
      </a:accent5>
      <a:accent6>
        <a:srgbClr val="5FA369"/>
      </a:accent6>
      <a:hlink>
        <a:srgbClr val="00FF99"/>
      </a:hlink>
      <a:folHlink>
        <a:srgbClr val="CCFF66"/>
      </a:folHlink>
    </a:clrScheme>
    <a:fontScheme name="Teamwork">
      <a:majorFont>
        <a:latin typeface="Garamond"/>
        <a:ea typeface=""/>
        <a:cs typeface=""/>
      </a:majorFont>
      <a:minorFont>
        <a:latin typeface="Garamond"/>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bwMode="auto">
        <a:xfrm>
          <a:off x="0" y="0"/>
          <a:ext cx="1" cy="1"/>
        </a:xfrm>
        <a:custGeom>
          <a:avLst/>
          <a:gdLst/>
          <a:ahLst/>
          <a:cxnLst/>
          <a:rect l="0" t="0" r="0" b="0"/>
          <a:pathLst/>
        </a:custGeom>
        <a:solidFill>
          <a:schemeClr val="accent1"/>
        </a:solidFill>
        <a:ln w="9525" cap="flat" cmpd="sng" algn="ctr">
          <a:solidFill>
            <a:schemeClr val="tx1"/>
          </a:solidFill>
          <a:prstDash val="solid"/>
          <a:round/>
          <a:headEnd type="none" w="med" len="med"/>
          <a:tailEnd type="none" w="med" len="med"/>
        </a:ln>
        <a:effectLst/>
        <a:extLst>
          <a:ext uri="{AF507438-7753-43E0-B8FC-AC1667EBCBE1}">
            <a14:hiddenEffects xmlns:a14="http://schemas.microsoft.com/office/drawing/2010/main">
              <a:effectLst>
                <a:outerShdw dist="35921" dir="2700000" algn="ctr" rotWithShape="0">
                  <a:schemeClr val="bg2"/>
                </a:outerShdw>
              </a:effectLst>
            </a14:hiddenEffects>
          </a:ext>
        </a:extLst>
      </a:spPr>
      <a:bodyPr vert="horz" wrap="square" lIns="91440" tIns="45720" rIns="91440" bIns="45720" numCol="1" anchor="t" anchorCtr="0" compatLnSpc="1">
        <a:prstTxWarp prst="textNoShape">
          <a:avLst/>
        </a:prstTxWarp>
      </a:bodyPr>
      <a:lstStyle>
        <a:defPPr marL="0" marR="0" indent="0" algn="ctr" defTabSz="914400" rtl="0" eaLnBrk="0" fontAlgn="base" latinLnBrk="0" hangingPunct="0">
          <a:lnSpc>
            <a:spcPct val="100000"/>
          </a:lnSpc>
          <a:spcBef>
            <a:spcPct val="0"/>
          </a:spcBef>
          <a:spcAft>
            <a:spcPct val="0"/>
          </a:spcAft>
          <a:buClrTx/>
          <a:buSzTx/>
          <a:buFontTx/>
          <a:buNone/>
          <a:tabLst/>
          <a:defRPr kumimoji="0" lang="en-US" sz="1800" b="0" i="0" u="none" strike="noStrike" cap="none" normalizeH="0" baseline="0" smtClean="0">
            <a:ln>
              <a:noFill/>
            </a:ln>
            <a:solidFill>
              <a:schemeClr val="tx1"/>
            </a:solidFill>
            <a:effectLst/>
            <a:latin typeface="Garamond" pitchFamily="18" charset="0"/>
          </a:defRPr>
        </a:defPPr>
      </a:lstStyle>
    </a:spDef>
    <a:lnDef>
      <a:spPr bwMode="auto">
        <a:xfrm>
          <a:off x="0" y="0"/>
          <a:ext cx="1" cy="1"/>
        </a:xfrm>
        <a:custGeom>
          <a:avLst/>
          <a:gdLst/>
          <a:ahLst/>
          <a:cxnLst/>
          <a:rect l="0" t="0" r="0" b="0"/>
          <a:pathLst/>
        </a:custGeom>
        <a:solidFill>
          <a:schemeClr val="accent1"/>
        </a:solidFill>
        <a:ln w="9525" cap="flat" cmpd="sng" algn="ctr">
          <a:solidFill>
            <a:schemeClr val="tx1"/>
          </a:solidFill>
          <a:prstDash val="solid"/>
          <a:round/>
          <a:headEnd type="none" w="med" len="med"/>
          <a:tailEnd type="none" w="med" len="med"/>
        </a:ln>
        <a:effectLst/>
        <a:extLst>
          <a:ext uri="{AF507438-7753-43E0-B8FC-AC1667EBCBE1}">
            <a14:hiddenEffects xmlns:a14="http://schemas.microsoft.com/office/drawing/2010/main">
              <a:effectLst>
                <a:outerShdw dist="35921" dir="2700000" algn="ctr" rotWithShape="0">
                  <a:schemeClr val="bg2"/>
                </a:outerShdw>
              </a:effectLst>
            </a14:hiddenEffects>
          </a:ext>
        </a:extLst>
      </a:spPr>
      <a:bodyPr vert="horz" wrap="square" lIns="91440" tIns="45720" rIns="91440" bIns="45720" numCol="1" anchor="t" anchorCtr="0" compatLnSpc="1">
        <a:prstTxWarp prst="textNoShape">
          <a:avLst/>
        </a:prstTxWarp>
      </a:bodyPr>
      <a:lstStyle>
        <a:defPPr marL="0" marR="0" indent="0" algn="ctr" defTabSz="914400" rtl="0" eaLnBrk="0" fontAlgn="base" latinLnBrk="0" hangingPunct="0">
          <a:lnSpc>
            <a:spcPct val="100000"/>
          </a:lnSpc>
          <a:spcBef>
            <a:spcPct val="0"/>
          </a:spcBef>
          <a:spcAft>
            <a:spcPct val="0"/>
          </a:spcAft>
          <a:buClrTx/>
          <a:buSzTx/>
          <a:buFontTx/>
          <a:buNone/>
          <a:tabLst/>
          <a:defRPr kumimoji="0" lang="en-US" sz="1800" b="0" i="0" u="none" strike="noStrike" cap="none" normalizeH="0" baseline="0" smtClean="0">
            <a:ln>
              <a:noFill/>
            </a:ln>
            <a:solidFill>
              <a:schemeClr val="tx1"/>
            </a:solidFill>
            <a:effectLst/>
            <a:latin typeface="Garamond" pitchFamily="18" charset="0"/>
          </a:defRPr>
        </a:defPPr>
      </a:lstStyle>
    </a:lnDef>
  </a:objectDefaults>
  <a:extraClrSchemeLst>
    <a:extraClrScheme>
      <a:clrScheme name="Teamwork 1">
        <a:dk1>
          <a:srgbClr val="000078"/>
        </a:dk1>
        <a:lt1>
          <a:srgbClr val="FFFFFF"/>
        </a:lt1>
        <a:dk2>
          <a:srgbClr val="000066"/>
        </a:dk2>
        <a:lt2>
          <a:srgbClr val="CCECFF"/>
        </a:lt2>
        <a:accent1>
          <a:srgbClr val="0099CC"/>
        </a:accent1>
        <a:accent2>
          <a:srgbClr val="008080"/>
        </a:accent2>
        <a:accent3>
          <a:srgbClr val="AAAAB8"/>
        </a:accent3>
        <a:accent4>
          <a:srgbClr val="DADADA"/>
        </a:accent4>
        <a:accent5>
          <a:srgbClr val="AACAE2"/>
        </a:accent5>
        <a:accent6>
          <a:srgbClr val="007373"/>
        </a:accent6>
        <a:hlink>
          <a:srgbClr val="00FFCC"/>
        </a:hlink>
        <a:folHlink>
          <a:srgbClr val="6699FF"/>
        </a:folHlink>
      </a:clrScheme>
      <a:clrMap bg1="dk2" tx1="lt1" bg2="dk1" tx2="lt2" accent1="accent1" accent2="accent2" accent3="accent3" accent4="accent4" accent5="accent5" accent6="accent6" hlink="hlink" folHlink="folHlink"/>
    </a:extraClrScheme>
    <a:extraClrScheme>
      <a:clrScheme name="Teamwork 2">
        <a:dk1>
          <a:srgbClr val="0000A6"/>
        </a:dk1>
        <a:lt1>
          <a:srgbClr val="FFFFFF"/>
        </a:lt1>
        <a:dk2>
          <a:srgbClr val="000099"/>
        </a:dk2>
        <a:lt2>
          <a:srgbClr val="CCFFFF"/>
        </a:lt2>
        <a:accent1>
          <a:srgbClr val="00CCFF"/>
        </a:accent1>
        <a:accent2>
          <a:srgbClr val="FFE701"/>
        </a:accent2>
        <a:accent3>
          <a:srgbClr val="AAAACA"/>
        </a:accent3>
        <a:accent4>
          <a:srgbClr val="DADADA"/>
        </a:accent4>
        <a:accent5>
          <a:srgbClr val="AAE2FF"/>
        </a:accent5>
        <a:accent6>
          <a:srgbClr val="E7D101"/>
        </a:accent6>
        <a:hlink>
          <a:srgbClr val="FFCC66"/>
        </a:hlink>
        <a:folHlink>
          <a:srgbClr val="00CA00"/>
        </a:folHlink>
      </a:clrScheme>
      <a:clrMap bg1="dk2" tx1="lt1" bg2="dk1" tx2="lt2" accent1="accent1" accent2="accent2" accent3="accent3" accent4="accent4" accent5="accent5" accent6="accent6" hlink="hlink" folHlink="folHlink"/>
    </a:extraClrScheme>
    <a:extraClrScheme>
      <a:clrScheme name="Teamwork 3">
        <a:dk1>
          <a:srgbClr val="000000"/>
        </a:dk1>
        <a:lt1>
          <a:srgbClr val="E0EBF6"/>
        </a:lt1>
        <a:dk2>
          <a:srgbClr val="77A4AF"/>
        </a:dk2>
        <a:lt2>
          <a:srgbClr val="F3F7FB"/>
        </a:lt2>
        <a:accent1>
          <a:srgbClr val="B9C4D7"/>
        </a:accent1>
        <a:accent2>
          <a:srgbClr val="B1A1C5"/>
        </a:accent2>
        <a:accent3>
          <a:srgbClr val="EDF3FA"/>
        </a:accent3>
        <a:accent4>
          <a:srgbClr val="000000"/>
        </a:accent4>
        <a:accent5>
          <a:srgbClr val="D9DEE8"/>
        </a:accent5>
        <a:accent6>
          <a:srgbClr val="A091B2"/>
        </a:accent6>
        <a:hlink>
          <a:srgbClr val="3F2FB5"/>
        </a:hlink>
        <a:folHlink>
          <a:srgbClr val="318944"/>
        </a:folHlink>
      </a:clrScheme>
      <a:clrMap bg1="lt1" tx1="dk1" bg2="lt2" tx2="dk2" accent1="accent1" accent2="accent2" accent3="accent3" accent4="accent4" accent5="accent5" accent6="accent6" hlink="hlink" folHlink="folHlink"/>
    </a:extraClrScheme>
    <a:extraClrScheme>
      <a:clrScheme name="Teamwork 4">
        <a:dk1>
          <a:srgbClr val="006E6B"/>
        </a:dk1>
        <a:lt1>
          <a:srgbClr val="FFFFFF"/>
        </a:lt1>
        <a:dk2>
          <a:srgbClr val="006666"/>
        </a:dk2>
        <a:lt2>
          <a:srgbClr val="B9EFEE"/>
        </a:lt2>
        <a:accent1>
          <a:srgbClr val="33CCCC"/>
        </a:accent1>
        <a:accent2>
          <a:srgbClr val="6AB475"/>
        </a:accent2>
        <a:accent3>
          <a:srgbClr val="AAB8B8"/>
        </a:accent3>
        <a:accent4>
          <a:srgbClr val="DADADA"/>
        </a:accent4>
        <a:accent5>
          <a:srgbClr val="ADE2E2"/>
        </a:accent5>
        <a:accent6>
          <a:srgbClr val="5FA369"/>
        </a:accent6>
        <a:hlink>
          <a:srgbClr val="00FF99"/>
        </a:hlink>
        <a:folHlink>
          <a:srgbClr val="CCFF66"/>
        </a:folHlink>
      </a:clrScheme>
      <a:clrMap bg1="dk2" tx1="lt1" bg2="dk1" tx2="lt2" accent1="accent1" accent2="accent2" accent3="accent3" accent4="accent4" accent5="accent5" accent6="accent6" hlink="hlink" folHlink="folHlink"/>
    </a:extraClrScheme>
    <a:extraClrScheme>
      <a:clrScheme name="Teamwork 5">
        <a:dk1>
          <a:srgbClr val="8ABA8D"/>
        </a:dk1>
        <a:lt1>
          <a:srgbClr val="FFFFFF"/>
        </a:lt1>
        <a:dk2>
          <a:srgbClr val="6FB56D"/>
        </a:dk2>
        <a:lt2>
          <a:srgbClr val="DCF1F4"/>
        </a:lt2>
        <a:accent1>
          <a:srgbClr val="2E7E2E"/>
        </a:accent1>
        <a:accent2>
          <a:srgbClr val="25735D"/>
        </a:accent2>
        <a:accent3>
          <a:srgbClr val="BBD7BA"/>
        </a:accent3>
        <a:accent4>
          <a:srgbClr val="DADADA"/>
        </a:accent4>
        <a:accent5>
          <a:srgbClr val="ADC0AD"/>
        </a:accent5>
        <a:accent6>
          <a:srgbClr val="206853"/>
        </a:accent6>
        <a:hlink>
          <a:srgbClr val="FFFF00"/>
        </a:hlink>
        <a:folHlink>
          <a:srgbClr val="FFF4BF"/>
        </a:folHlink>
      </a:clrScheme>
      <a:clrMap bg1="dk2" tx1="lt1" bg2="dk1" tx2="lt2" accent1="accent1" accent2="accent2" accent3="accent3" accent4="accent4" accent5="accent5" accent6="accent6" hlink="hlink" folHlink="folHlink"/>
    </a:extraClrScheme>
    <a:extraClrScheme>
      <a:clrScheme name="Teamwork 6">
        <a:dk1>
          <a:srgbClr val="005400"/>
        </a:dk1>
        <a:lt1>
          <a:srgbClr val="FFFFFF"/>
        </a:lt1>
        <a:dk2>
          <a:srgbClr val="004800"/>
        </a:dk2>
        <a:lt2>
          <a:srgbClr val="D6D8C0"/>
        </a:lt2>
        <a:accent1>
          <a:srgbClr val="339933"/>
        </a:accent1>
        <a:accent2>
          <a:srgbClr val="7D8C70"/>
        </a:accent2>
        <a:accent3>
          <a:srgbClr val="AAB1AA"/>
        </a:accent3>
        <a:accent4>
          <a:srgbClr val="DADADA"/>
        </a:accent4>
        <a:accent5>
          <a:srgbClr val="ADCAAD"/>
        </a:accent5>
        <a:accent6>
          <a:srgbClr val="717E65"/>
        </a:accent6>
        <a:hlink>
          <a:srgbClr val="CCCC00"/>
        </a:hlink>
        <a:folHlink>
          <a:srgbClr val="85B3B1"/>
        </a:folHlink>
      </a:clrScheme>
      <a:clrMap bg1="dk2" tx1="lt1" bg2="dk1" tx2="lt2" accent1="accent1" accent2="accent2" accent3="accent3" accent4="accent4" accent5="accent5" accent6="accent6" hlink="hlink" folHlink="folHlink"/>
    </a:extraClrScheme>
    <a:extraClrScheme>
      <a:clrScheme name="Teamwork 7">
        <a:dk1>
          <a:srgbClr val="000000"/>
        </a:dk1>
        <a:lt1>
          <a:srgbClr val="F5F0BD"/>
        </a:lt1>
        <a:dk2>
          <a:srgbClr val="BD9D69"/>
        </a:dk2>
        <a:lt2>
          <a:srgbClr val="FFFFCC"/>
        </a:lt2>
        <a:accent1>
          <a:srgbClr val="CDBB77"/>
        </a:accent1>
        <a:accent2>
          <a:srgbClr val="F8EBD0"/>
        </a:accent2>
        <a:accent3>
          <a:srgbClr val="F9F6DB"/>
        </a:accent3>
        <a:accent4>
          <a:srgbClr val="000000"/>
        </a:accent4>
        <a:accent5>
          <a:srgbClr val="E3DABD"/>
        </a:accent5>
        <a:accent6>
          <a:srgbClr val="E1D5BC"/>
        </a:accent6>
        <a:hlink>
          <a:srgbClr val="FF9900"/>
        </a:hlink>
        <a:folHlink>
          <a:srgbClr val="C64B00"/>
        </a:folHlink>
      </a:clrScheme>
      <a:clrMap bg1="lt1" tx1="dk1" bg2="lt2" tx2="dk2" accent1="accent1" accent2="accent2" accent3="accent3" accent4="accent4" accent5="accent5" accent6="accent6" hlink="hlink" folHlink="folHlink"/>
    </a:extraClrScheme>
    <a:extraClrScheme>
      <a:clrScheme name="Teamwork 8">
        <a:dk1>
          <a:srgbClr val="000000"/>
        </a:dk1>
        <a:lt1>
          <a:srgbClr val="E2DDD4"/>
        </a:lt1>
        <a:dk2>
          <a:srgbClr val="000000"/>
        </a:dk2>
        <a:lt2>
          <a:srgbClr val="EFEBE3"/>
        </a:lt2>
        <a:accent1>
          <a:srgbClr val="F2F2F2"/>
        </a:accent1>
        <a:accent2>
          <a:srgbClr val="C4AD74"/>
        </a:accent2>
        <a:accent3>
          <a:srgbClr val="EEEBE6"/>
        </a:accent3>
        <a:accent4>
          <a:srgbClr val="000000"/>
        </a:accent4>
        <a:accent5>
          <a:srgbClr val="F7F7F7"/>
        </a:accent5>
        <a:accent6>
          <a:srgbClr val="B19C68"/>
        </a:accent6>
        <a:hlink>
          <a:srgbClr val="A46032"/>
        </a:hlink>
        <a:folHlink>
          <a:srgbClr val="8F8E73"/>
        </a:folHlink>
      </a:clrScheme>
      <a:clrMap bg1="lt1" tx1="dk1" bg2="lt2" tx2="dk2" accent1="accent1" accent2="accent2" accent3="accent3" accent4="accent4" accent5="accent5" accent6="accent6" hlink="hlink" folHlink="folHlink"/>
    </a:extraClrScheme>
    <a:extraClrScheme>
      <a:clrScheme name="Teamwork 9">
        <a:dk1>
          <a:srgbClr val="8A0000"/>
        </a:dk1>
        <a:lt1>
          <a:srgbClr val="FFFFFF"/>
        </a:lt1>
        <a:dk2>
          <a:srgbClr val="800000"/>
        </a:dk2>
        <a:lt2>
          <a:srgbClr val="FFFFCC"/>
        </a:lt2>
        <a:accent1>
          <a:srgbClr val="FF5831"/>
        </a:accent1>
        <a:accent2>
          <a:srgbClr val="C5543D"/>
        </a:accent2>
        <a:accent3>
          <a:srgbClr val="C0AAAA"/>
        </a:accent3>
        <a:accent4>
          <a:srgbClr val="DADADA"/>
        </a:accent4>
        <a:accent5>
          <a:srgbClr val="FFB4AD"/>
        </a:accent5>
        <a:accent6>
          <a:srgbClr val="B24B36"/>
        </a:accent6>
        <a:hlink>
          <a:srgbClr val="FFFFCC"/>
        </a:hlink>
        <a:folHlink>
          <a:srgbClr val="FF9900"/>
        </a:folHlink>
      </a:clrScheme>
      <a:clrMap bg1="dk2" tx1="lt1" bg2="dk1" tx2="lt2" accent1="accent1" accent2="accent2" accent3="accent3" accent4="accent4" accent5="accent5" accent6="accent6" hlink="hlink" folHlink="folHlink"/>
    </a:extraClrScheme>
  </a:extraClrSchemeLst>
</a:theme>
</file>

<file path=ppt/theme/theme3.xml><?xml version="1.0" encoding="utf-8"?>
<a:theme xmlns:a="http://schemas.openxmlformats.org/drawingml/2006/main" name="2_Teamwork">
  <a:themeElements>
    <a:clrScheme name="Teamwork 4">
      <a:dk1>
        <a:srgbClr val="006E6B"/>
      </a:dk1>
      <a:lt1>
        <a:srgbClr val="FFFFFF"/>
      </a:lt1>
      <a:dk2>
        <a:srgbClr val="006666"/>
      </a:dk2>
      <a:lt2>
        <a:srgbClr val="B9EFEE"/>
      </a:lt2>
      <a:accent1>
        <a:srgbClr val="33CCCC"/>
      </a:accent1>
      <a:accent2>
        <a:srgbClr val="6AB475"/>
      </a:accent2>
      <a:accent3>
        <a:srgbClr val="AAB8B8"/>
      </a:accent3>
      <a:accent4>
        <a:srgbClr val="DADADA"/>
      </a:accent4>
      <a:accent5>
        <a:srgbClr val="ADE2E2"/>
      </a:accent5>
      <a:accent6>
        <a:srgbClr val="5FA369"/>
      </a:accent6>
      <a:hlink>
        <a:srgbClr val="00FF99"/>
      </a:hlink>
      <a:folHlink>
        <a:srgbClr val="CCFF66"/>
      </a:folHlink>
    </a:clrScheme>
    <a:fontScheme name="Teamwork">
      <a:majorFont>
        <a:latin typeface="Garamond"/>
        <a:ea typeface=""/>
        <a:cs typeface=""/>
      </a:majorFont>
      <a:minorFont>
        <a:latin typeface="Garamond"/>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bwMode="auto">
        <a:xfrm>
          <a:off x="0" y="0"/>
          <a:ext cx="1" cy="1"/>
        </a:xfrm>
        <a:custGeom>
          <a:avLst/>
          <a:gdLst/>
          <a:ahLst/>
          <a:cxnLst/>
          <a:rect l="0" t="0" r="0" b="0"/>
          <a:pathLst/>
        </a:custGeom>
        <a:solidFill>
          <a:schemeClr val="accent1"/>
        </a:solidFill>
        <a:ln w="9525" cap="flat" cmpd="sng" algn="ctr">
          <a:solidFill>
            <a:schemeClr val="tx1"/>
          </a:solidFill>
          <a:prstDash val="solid"/>
          <a:round/>
          <a:headEnd type="none" w="med" len="med"/>
          <a:tailEnd type="none" w="med" len="med"/>
        </a:ln>
        <a:effectLst/>
        <a:extLst>
          <a:ext uri="{AF507438-7753-43E0-B8FC-AC1667EBCBE1}">
            <a14:hiddenEffects xmlns:a14="http://schemas.microsoft.com/office/drawing/2010/main">
              <a:effectLst>
                <a:outerShdw dist="35921" dir="2700000" algn="ctr" rotWithShape="0">
                  <a:schemeClr val="bg2"/>
                </a:outerShdw>
              </a:effectLst>
            </a14:hiddenEffects>
          </a:ext>
        </a:extLst>
      </a:spPr>
      <a:bodyPr vert="horz" wrap="square" lIns="91440" tIns="45720" rIns="91440" bIns="45720" numCol="1" anchor="t" anchorCtr="0" compatLnSpc="1">
        <a:prstTxWarp prst="textNoShape">
          <a:avLst/>
        </a:prstTxWarp>
      </a:bodyPr>
      <a:lstStyle>
        <a:defPPr marL="0" marR="0" indent="0" algn="ctr" defTabSz="914400" rtl="0" eaLnBrk="0" fontAlgn="base" latinLnBrk="0" hangingPunct="0">
          <a:lnSpc>
            <a:spcPct val="100000"/>
          </a:lnSpc>
          <a:spcBef>
            <a:spcPct val="0"/>
          </a:spcBef>
          <a:spcAft>
            <a:spcPct val="0"/>
          </a:spcAft>
          <a:buClrTx/>
          <a:buSzTx/>
          <a:buFontTx/>
          <a:buNone/>
          <a:tabLst/>
          <a:defRPr kumimoji="0" lang="en-US" sz="1800" b="0" i="0" u="none" strike="noStrike" cap="none" normalizeH="0" baseline="0" smtClean="0">
            <a:ln>
              <a:noFill/>
            </a:ln>
            <a:solidFill>
              <a:schemeClr val="tx1"/>
            </a:solidFill>
            <a:effectLst/>
            <a:latin typeface="Garamond" pitchFamily="18" charset="0"/>
          </a:defRPr>
        </a:defPPr>
      </a:lstStyle>
    </a:spDef>
    <a:lnDef>
      <a:spPr bwMode="auto">
        <a:xfrm>
          <a:off x="0" y="0"/>
          <a:ext cx="1" cy="1"/>
        </a:xfrm>
        <a:custGeom>
          <a:avLst/>
          <a:gdLst/>
          <a:ahLst/>
          <a:cxnLst/>
          <a:rect l="0" t="0" r="0" b="0"/>
          <a:pathLst/>
        </a:custGeom>
        <a:solidFill>
          <a:schemeClr val="accent1"/>
        </a:solidFill>
        <a:ln w="9525" cap="flat" cmpd="sng" algn="ctr">
          <a:solidFill>
            <a:schemeClr val="tx1"/>
          </a:solidFill>
          <a:prstDash val="solid"/>
          <a:round/>
          <a:headEnd type="none" w="med" len="med"/>
          <a:tailEnd type="none" w="med" len="med"/>
        </a:ln>
        <a:effectLst/>
        <a:extLst>
          <a:ext uri="{AF507438-7753-43E0-B8FC-AC1667EBCBE1}">
            <a14:hiddenEffects xmlns:a14="http://schemas.microsoft.com/office/drawing/2010/main">
              <a:effectLst>
                <a:outerShdw dist="35921" dir="2700000" algn="ctr" rotWithShape="0">
                  <a:schemeClr val="bg2"/>
                </a:outerShdw>
              </a:effectLst>
            </a14:hiddenEffects>
          </a:ext>
        </a:extLst>
      </a:spPr>
      <a:bodyPr vert="horz" wrap="square" lIns="91440" tIns="45720" rIns="91440" bIns="45720" numCol="1" anchor="t" anchorCtr="0" compatLnSpc="1">
        <a:prstTxWarp prst="textNoShape">
          <a:avLst/>
        </a:prstTxWarp>
      </a:bodyPr>
      <a:lstStyle>
        <a:defPPr marL="0" marR="0" indent="0" algn="ctr" defTabSz="914400" rtl="0" eaLnBrk="0" fontAlgn="base" latinLnBrk="0" hangingPunct="0">
          <a:lnSpc>
            <a:spcPct val="100000"/>
          </a:lnSpc>
          <a:spcBef>
            <a:spcPct val="0"/>
          </a:spcBef>
          <a:spcAft>
            <a:spcPct val="0"/>
          </a:spcAft>
          <a:buClrTx/>
          <a:buSzTx/>
          <a:buFontTx/>
          <a:buNone/>
          <a:tabLst/>
          <a:defRPr kumimoji="0" lang="en-US" sz="1800" b="0" i="0" u="none" strike="noStrike" cap="none" normalizeH="0" baseline="0" smtClean="0">
            <a:ln>
              <a:noFill/>
            </a:ln>
            <a:solidFill>
              <a:schemeClr val="tx1"/>
            </a:solidFill>
            <a:effectLst/>
            <a:latin typeface="Garamond" pitchFamily="18" charset="0"/>
          </a:defRPr>
        </a:defPPr>
      </a:lstStyle>
    </a:lnDef>
  </a:objectDefaults>
  <a:extraClrSchemeLst>
    <a:extraClrScheme>
      <a:clrScheme name="Teamwork 1">
        <a:dk1>
          <a:srgbClr val="000078"/>
        </a:dk1>
        <a:lt1>
          <a:srgbClr val="FFFFFF"/>
        </a:lt1>
        <a:dk2>
          <a:srgbClr val="000066"/>
        </a:dk2>
        <a:lt2>
          <a:srgbClr val="CCECFF"/>
        </a:lt2>
        <a:accent1>
          <a:srgbClr val="0099CC"/>
        </a:accent1>
        <a:accent2>
          <a:srgbClr val="008080"/>
        </a:accent2>
        <a:accent3>
          <a:srgbClr val="AAAAB8"/>
        </a:accent3>
        <a:accent4>
          <a:srgbClr val="DADADA"/>
        </a:accent4>
        <a:accent5>
          <a:srgbClr val="AACAE2"/>
        </a:accent5>
        <a:accent6>
          <a:srgbClr val="007373"/>
        </a:accent6>
        <a:hlink>
          <a:srgbClr val="00FFCC"/>
        </a:hlink>
        <a:folHlink>
          <a:srgbClr val="6699FF"/>
        </a:folHlink>
      </a:clrScheme>
      <a:clrMap bg1="dk2" tx1="lt1" bg2="dk1" tx2="lt2" accent1="accent1" accent2="accent2" accent3="accent3" accent4="accent4" accent5="accent5" accent6="accent6" hlink="hlink" folHlink="folHlink"/>
    </a:extraClrScheme>
    <a:extraClrScheme>
      <a:clrScheme name="Teamwork 2">
        <a:dk1>
          <a:srgbClr val="0000A6"/>
        </a:dk1>
        <a:lt1>
          <a:srgbClr val="FFFFFF"/>
        </a:lt1>
        <a:dk2>
          <a:srgbClr val="000099"/>
        </a:dk2>
        <a:lt2>
          <a:srgbClr val="CCFFFF"/>
        </a:lt2>
        <a:accent1>
          <a:srgbClr val="00CCFF"/>
        </a:accent1>
        <a:accent2>
          <a:srgbClr val="FFE701"/>
        </a:accent2>
        <a:accent3>
          <a:srgbClr val="AAAACA"/>
        </a:accent3>
        <a:accent4>
          <a:srgbClr val="DADADA"/>
        </a:accent4>
        <a:accent5>
          <a:srgbClr val="AAE2FF"/>
        </a:accent5>
        <a:accent6>
          <a:srgbClr val="E7D101"/>
        </a:accent6>
        <a:hlink>
          <a:srgbClr val="FFCC66"/>
        </a:hlink>
        <a:folHlink>
          <a:srgbClr val="00CA00"/>
        </a:folHlink>
      </a:clrScheme>
      <a:clrMap bg1="dk2" tx1="lt1" bg2="dk1" tx2="lt2" accent1="accent1" accent2="accent2" accent3="accent3" accent4="accent4" accent5="accent5" accent6="accent6" hlink="hlink" folHlink="folHlink"/>
    </a:extraClrScheme>
    <a:extraClrScheme>
      <a:clrScheme name="Teamwork 3">
        <a:dk1>
          <a:srgbClr val="000000"/>
        </a:dk1>
        <a:lt1>
          <a:srgbClr val="E0EBF6"/>
        </a:lt1>
        <a:dk2>
          <a:srgbClr val="77A4AF"/>
        </a:dk2>
        <a:lt2>
          <a:srgbClr val="F3F7FB"/>
        </a:lt2>
        <a:accent1>
          <a:srgbClr val="B9C4D7"/>
        </a:accent1>
        <a:accent2>
          <a:srgbClr val="B1A1C5"/>
        </a:accent2>
        <a:accent3>
          <a:srgbClr val="EDF3FA"/>
        </a:accent3>
        <a:accent4>
          <a:srgbClr val="000000"/>
        </a:accent4>
        <a:accent5>
          <a:srgbClr val="D9DEE8"/>
        </a:accent5>
        <a:accent6>
          <a:srgbClr val="A091B2"/>
        </a:accent6>
        <a:hlink>
          <a:srgbClr val="3F2FB5"/>
        </a:hlink>
        <a:folHlink>
          <a:srgbClr val="318944"/>
        </a:folHlink>
      </a:clrScheme>
      <a:clrMap bg1="lt1" tx1="dk1" bg2="lt2" tx2="dk2" accent1="accent1" accent2="accent2" accent3="accent3" accent4="accent4" accent5="accent5" accent6="accent6" hlink="hlink" folHlink="folHlink"/>
    </a:extraClrScheme>
    <a:extraClrScheme>
      <a:clrScheme name="Teamwork 4">
        <a:dk1>
          <a:srgbClr val="006E6B"/>
        </a:dk1>
        <a:lt1>
          <a:srgbClr val="FFFFFF"/>
        </a:lt1>
        <a:dk2>
          <a:srgbClr val="006666"/>
        </a:dk2>
        <a:lt2>
          <a:srgbClr val="B9EFEE"/>
        </a:lt2>
        <a:accent1>
          <a:srgbClr val="33CCCC"/>
        </a:accent1>
        <a:accent2>
          <a:srgbClr val="6AB475"/>
        </a:accent2>
        <a:accent3>
          <a:srgbClr val="AAB8B8"/>
        </a:accent3>
        <a:accent4>
          <a:srgbClr val="DADADA"/>
        </a:accent4>
        <a:accent5>
          <a:srgbClr val="ADE2E2"/>
        </a:accent5>
        <a:accent6>
          <a:srgbClr val="5FA369"/>
        </a:accent6>
        <a:hlink>
          <a:srgbClr val="00FF99"/>
        </a:hlink>
        <a:folHlink>
          <a:srgbClr val="CCFF66"/>
        </a:folHlink>
      </a:clrScheme>
      <a:clrMap bg1="dk2" tx1="lt1" bg2="dk1" tx2="lt2" accent1="accent1" accent2="accent2" accent3="accent3" accent4="accent4" accent5="accent5" accent6="accent6" hlink="hlink" folHlink="folHlink"/>
    </a:extraClrScheme>
    <a:extraClrScheme>
      <a:clrScheme name="Teamwork 5">
        <a:dk1>
          <a:srgbClr val="8ABA8D"/>
        </a:dk1>
        <a:lt1>
          <a:srgbClr val="FFFFFF"/>
        </a:lt1>
        <a:dk2>
          <a:srgbClr val="6FB56D"/>
        </a:dk2>
        <a:lt2>
          <a:srgbClr val="DCF1F4"/>
        </a:lt2>
        <a:accent1>
          <a:srgbClr val="2E7E2E"/>
        </a:accent1>
        <a:accent2>
          <a:srgbClr val="25735D"/>
        </a:accent2>
        <a:accent3>
          <a:srgbClr val="BBD7BA"/>
        </a:accent3>
        <a:accent4>
          <a:srgbClr val="DADADA"/>
        </a:accent4>
        <a:accent5>
          <a:srgbClr val="ADC0AD"/>
        </a:accent5>
        <a:accent6>
          <a:srgbClr val="206853"/>
        </a:accent6>
        <a:hlink>
          <a:srgbClr val="FFFF00"/>
        </a:hlink>
        <a:folHlink>
          <a:srgbClr val="FFF4BF"/>
        </a:folHlink>
      </a:clrScheme>
      <a:clrMap bg1="dk2" tx1="lt1" bg2="dk1" tx2="lt2" accent1="accent1" accent2="accent2" accent3="accent3" accent4="accent4" accent5="accent5" accent6="accent6" hlink="hlink" folHlink="folHlink"/>
    </a:extraClrScheme>
    <a:extraClrScheme>
      <a:clrScheme name="Teamwork 6">
        <a:dk1>
          <a:srgbClr val="005400"/>
        </a:dk1>
        <a:lt1>
          <a:srgbClr val="FFFFFF"/>
        </a:lt1>
        <a:dk2>
          <a:srgbClr val="004800"/>
        </a:dk2>
        <a:lt2>
          <a:srgbClr val="D6D8C0"/>
        </a:lt2>
        <a:accent1>
          <a:srgbClr val="339933"/>
        </a:accent1>
        <a:accent2>
          <a:srgbClr val="7D8C70"/>
        </a:accent2>
        <a:accent3>
          <a:srgbClr val="AAB1AA"/>
        </a:accent3>
        <a:accent4>
          <a:srgbClr val="DADADA"/>
        </a:accent4>
        <a:accent5>
          <a:srgbClr val="ADCAAD"/>
        </a:accent5>
        <a:accent6>
          <a:srgbClr val="717E65"/>
        </a:accent6>
        <a:hlink>
          <a:srgbClr val="CCCC00"/>
        </a:hlink>
        <a:folHlink>
          <a:srgbClr val="85B3B1"/>
        </a:folHlink>
      </a:clrScheme>
      <a:clrMap bg1="dk2" tx1="lt1" bg2="dk1" tx2="lt2" accent1="accent1" accent2="accent2" accent3="accent3" accent4="accent4" accent5="accent5" accent6="accent6" hlink="hlink" folHlink="folHlink"/>
    </a:extraClrScheme>
    <a:extraClrScheme>
      <a:clrScheme name="Teamwork 7">
        <a:dk1>
          <a:srgbClr val="000000"/>
        </a:dk1>
        <a:lt1>
          <a:srgbClr val="F5F0BD"/>
        </a:lt1>
        <a:dk2>
          <a:srgbClr val="BD9D69"/>
        </a:dk2>
        <a:lt2>
          <a:srgbClr val="FFFFCC"/>
        </a:lt2>
        <a:accent1>
          <a:srgbClr val="CDBB77"/>
        </a:accent1>
        <a:accent2>
          <a:srgbClr val="F8EBD0"/>
        </a:accent2>
        <a:accent3>
          <a:srgbClr val="F9F6DB"/>
        </a:accent3>
        <a:accent4>
          <a:srgbClr val="000000"/>
        </a:accent4>
        <a:accent5>
          <a:srgbClr val="E3DABD"/>
        </a:accent5>
        <a:accent6>
          <a:srgbClr val="E1D5BC"/>
        </a:accent6>
        <a:hlink>
          <a:srgbClr val="FF9900"/>
        </a:hlink>
        <a:folHlink>
          <a:srgbClr val="C64B00"/>
        </a:folHlink>
      </a:clrScheme>
      <a:clrMap bg1="lt1" tx1="dk1" bg2="lt2" tx2="dk2" accent1="accent1" accent2="accent2" accent3="accent3" accent4="accent4" accent5="accent5" accent6="accent6" hlink="hlink" folHlink="folHlink"/>
    </a:extraClrScheme>
    <a:extraClrScheme>
      <a:clrScheme name="Teamwork 8">
        <a:dk1>
          <a:srgbClr val="000000"/>
        </a:dk1>
        <a:lt1>
          <a:srgbClr val="E2DDD4"/>
        </a:lt1>
        <a:dk2>
          <a:srgbClr val="000000"/>
        </a:dk2>
        <a:lt2>
          <a:srgbClr val="EFEBE3"/>
        </a:lt2>
        <a:accent1>
          <a:srgbClr val="F2F2F2"/>
        </a:accent1>
        <a:accent2>
          <a:srgbClr val="C4AD74"/>
        </a:accent2>
        <a:accent3>
          <a:srgbClr val="EEEBE6"/>
        </a:accent3>
        <a:accent4>
          <a:srgbClr val="000000"/>
        </a:accent4>
        <a:accent5>
          <a:srgbClr val="F7F7F7"/>
        </a:accent5>
        <a:accent6>
          <a:srgbClr val="B19C68"/>
        </a:accent6>
        <a:hlink>
          <a:srgbClr val="A46032"/>
        </a:hlink>
        <a:folHlink>
          <a:srgbClr val="8F8E73"/>
        </a:folHlink>
      </a:clrScheme>
      <a:clrMap bg1="lt1" tx1="dk1" bg2="lt2" tx2="dk2" accent1="accent1" accent2="accent2" accent3="accent3" accent4="accent4" accent5="accent5" accent6="accent6" hlink="hlink" folHlink="folHlink"/>
    </a:extraClrScheme>
    <a:extraClrScheme>
      <a:clrScheme name="Teamwork 9">
        <a:dk1>
          <a:srgbClr val="8A0000"/>
        </a:dk1>
        <a:lt1>
          <a:srgbClr val="FFFFFF"/>
        </a:lt1>
        <a:dk2>
          <a:srgbClr val="800000"/>
        </a:dk2>
        <a:lt2>
          <a:srgbClr val="FFFFCC"/>
        </a:lt2>
        <a:accent1>
          <a:srgbClr val="FF5831"/>
        </a:accent1>
        <a:accent2>
          <a:srgbClr val="C5543D"/>
        </a:accent2>
        <a:accent3>
          <a:srgbClr val="C0AAAA"/>
        </a:accent3>
        <a:accent4>
          <a:srgbClr val="DADADA"/>
        </a:accent4>
        <a:accent5>
          <a:srgbClr val="FFB4AD"/>
        </a:accent5>
        <a:accent6>
          <a:srgbClr val="B24B36"/>
        </a:accent6>
        <a:hlink>
          <a:srgbClr val="FFFFCC"/>
        </a:hlink>
        <a:folHlink>
          <a:srgbClr val="FF9900"/>
        </a:folHlink>
      </a:clrScheme>
      <a:clrMap bg1="dk2" tx1="lt1" bg2="dk1" tx2="lt2" accent1="accent1" accent2="accent2" accent3="accent3" accent4="accent4" accent5="accent5" accent6="accent6" hlink="hlink" folHlink="folHlink"/>
    </a:extraClrScheme>
  </a:extraClrSchemeLst>
</a:theme>
</file>

<file path=ppt/theme/theme4.xml><?xml version="1.0" encoding="utf-8"?>
<a:theme xmlns:a="http://schemas.openxmlformats.org/drawingml/2006/main" name="Office Theme">
  <a:themeElements>
    <a:clrScheme name="">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Teamwork</Template>
  <TotalTime>4553</TotalTime>
  <Words>5704</Words>
  <Application>Microsoft Office PowerPoint</Application>
  <PresentationFormat>Widescreen</PresentationFormat>
  <Paragraphs>864</Paragraphs>
  <Slides>91</Slides>
  <Notes>77</Notes>
  <HiddenSlides>0</HiddenSlides>
  <MMClips>0</MMClips>
  <ScaleCrop>false</ScaleCrop>
  <HeadingPairs>
    <vt:vector size="6" baseType="variant">
      <vt:variant>
        <vt:lpstr>Fonts Used</vt:lpstr>
      </vt:variant>
      <vt:variant>
        <vt:i4>5</vt:i4>
      </vt:variant>
      <vt:variant>
        <vt:lpstr>Theme</vt:lpstr>
      </vt:variant>
      <vt:variant>
        <vt:i4>3</vt:i4>
      </vt:variant>
      <vt:variant>
        <vt:lpstr>Slide Titles</vt:lpstr>
      </vt:variant>
      <vt:variant>
        <vt:i4>91</vt:i4>
      </vt:variant>
    </vt:vector>
  </HeadingPairs>
  <TitlesOfParts>
    <vt:vector size="99" baseType="lpstr">
      <vt:lpstr>Arial</vt:lpstr>
      <vt:lpstr>Book Antiqua</vt:lpstr>
      <vt:lpstr>Garamond</vt:lpstr>
      <vt:lpstr>Times New Roman</vt:lpstr>
      <vt:lpstr>Wingdings</vt:lpstr>
      <vt:lpstr>Teamwork</vt:lpstr>
      <vt:lpstr>1_Teamwork</vt:lpstr>
      <vt:lpstr>2_Teamwork</vt:lpstr>
      <vt:lpstr>The Book of Hebrews</vt:lpstr>
      <vt:lpstr>Introduction</vt:lpstr>
      <vt:lpstr>PowerPoint Presentation</vt:lpstr>
      <vt:lpstr>PowerPoint Presentation</vt:lpstr>
      <vt:lpstr>PowerPoint Presentation</vt:lpstr>
      <vt:lpstr>Introduction cont.</vt:lpstr>
      <vt:lpstr>Introduction cont.</vt:lpstr>
      <vt:lpstr>Outline of Hebrews</vt:lpstr>
      <vt:lpstr>Things to look for in Hebrews (Think about the purpose and the theme)</vt:lpstr>
      <vt:lpstr>Things to look for in Hebrews cont.</vt:lpstr>
      <vt:lpstr>Let’s Start!</vt:lpstr>
      <vt:lpstr>Heb 1:2,3 The Greatness of God’s Son great, amazing, excellent, unique, overpowering, beautiful, impressive, beyond imagination, mind-blowing, jaw-dropping, spectacular,……</vt:lpstr>
      <vt:lpstr>1:4-14   Jesus is greater than the angels</vt:lpstr>
      <vt:lpstr>Why is Jesus greater than the angels?</vt:lpstr>
      <vt:lpstr>2:1-18   Exhortation #1  Pay careful attention!</vt:lpstr>
      <vt:lpstr>Question:</vt:lpstr>
      <vt:lpstr>Hebrews 2:5-10  A difficult little passage.</vt:lpstr>
      <vt:lpstr>Because Jesus Became Like Us…</vt:lpstr>
      <vt:lpstr>2:10-18   The importance of Jesus’ humanity and his suffering.</vt:lpstr>
      <vt:lpstr>Jesus is Greater Than Moses</vt:lpstr>
      <vt:lpstr>PowerPoint Presentation</vt:lpstr>
      <vt:lpstr>Jesus: a new and better Moses</vt:lpstr>
      <vt:lpstr>Exhortation #2</vt:lpstr>
      <vt:lpstr>PowerPoint Presentation</vt:lpstr>
      <vt:lpstr>Our Goal:</vt:lpstr>
      <vt:lpstr>Pregunta:  ¿De qué manera te sientes tentado a descansar ahora, en lugar de hacerlo en el cielo?</vt:lpstr>
      <vt:lpstr>¿Qué está en juego?   ¡Todo!</vt:lpstr>
      <vt:lpstr>¿Cómo podemos hacer que nuestra entrada sea más segura?</vt:lpstr>
      <vt:lpstr>Hebreos 4:14-5:10 Jesús, el Sumo y Perfecto Sacerdote</vt:lpstr>
      <vt:lpstr>La Ley: Un Puente Incompleto</vt:lpstr>
      <vt:lpstr>Yom Kippur: El Día de la Expiación</vt:lpstr>
      <vt:lpstr>Jesús: el Gran Sumo Sacerdote</vt:lpstr>
      <vt:lpstr>Hebreos 4:15  sympatheo</vt:lpstr>
      <vt:lpstr>Una palabra maravillosa…</vt:lpstr>
      <vt:lpstr>Hebreos 5:2 cont.</vt:lpstr>
      <vt:lpstr>Pecado voluntario</vt:lpstr>
      <vt:lpstr>Hebreos 5:8-9</vt:lpstr>
      <vt:lpstr>Jesus: El Gran Sacerdote</vt:lpstr>
      <vt:lpstr>Exhortación #3</vt:lpstr>
      <vt:lpstr>Hebreos 6:1-2 Los básicos</vt:lpstr>
      <vt:lpstr>Hebreos 6:4-6  ¿A quién le habla?</vt:lpstr>
      <vt:lpstr>Hebreos 6:4-8</vt:lpstr>
      <vt:lpstr>Hebreos 10:26-31  Caerse de la fe</vt:lpstr>
      <vt:lpstr>P:  ¿Qué son «las cosas que acompañan a la salvación»? (Heb 6:9)  Respuesta: trabajo y amor (Heb 6:9-12, 10:32-34)  Sé diligente hasta el final.</vt:lpstr>
      <vt:lpstr>La solución</vt:lpstr>
      <vt:lpstr>Cuatro cosas que son imposibles de hacer para Dios</vt:lpstr>
      <vt:lpstr>Gran garantía </vt:lpstr>
      <vt:lpstr>El Sacerdocio de Jesús es mayor que el Sacerdocio Levítico/Aarónico.</vt:lpstr>
      <vt:lpstr>Melquisedec superior a Leví</vt:lpstr>
      <vt:lpstr>Relación Tipo/Antitipo</vt:lpstr>
      <vt:lpstr>El argumento del escritor hebreo</vt:lpstr>
      <vt:lpstr>Conclusión:</vt:lpstr>
      <vt:lpstr>Hebreos 8  Un mejor pacto</vt:lpstr>
      <vt:lpstr>Hebreos 8  Un mejor pacto</vt:lpstr>
      <vt:lpstr>Hebreos 8  Un mejor pacto</vt:lpstr>
      <vt:lpstr>PowerPoint Presentation</vt:lpstr>
      <vt:lpstr>Hebrews 8:13</vt:lpstr>
      <vt:lpstr>Hebrews 9:1-11  A Better Tabernacle</vt:lpstr>
      <vt:lpstr>PowerPoint Presentation</vt:lpstr>
      <vt:lpstr>PowerPoint Presentation</vt:lpstr>
      <vt:lpstr>Hebrews 9:1-11</vt:lpstr>
      <vt:lpstr>Heb 9:12-10:18 Greater Sacrifices</vt:lpstr>
      <vt:lpstr>PowerPoint Presentation</vt:lpstr>
      <vt:lpstr>The Red Heifer Sacrifice</vt:lpstr>
      <vt:lpstr>A Better Sacrifice Hebrews 9:23  better sacrifices than these</vt:lpstr>
      <vt:lpstr>The Greatness of Jesus</vt:lpstr>
      <vt:lpstr>Hebrews 10:1-18</vt:lpstr>
      <vt:lpstr>Heb 10:5-10 What Does God Want From Us?</vt:lpstr>
      <vt:lpstr>Hebrews 10:19-38  Exhortation #4  </vt:lpstr>
      <vt:lpstr>Heb 10:19-21 Draw Near to God</vt:lpstr>
      <vt:lpstr>Salad time!</vt:lpstr>
      <vt:lpstr>Hebrews 10:26-31   The Horror of Sin</vt:lpstr>
      <vt:lpstr>Hebrews 11  Heroes of the Faith The key to perseverence is faith</vt:lpstr>
      <vt:lpstr>Why were these men and women commended by God?</vt:lpstr>
      <vt:lpstr>Daniel Chapter Three</vt:lpstr>
      <vt:lpstr>PowerPoint Presentation</vt:lpstr>
      <vt:lpstr>By Faith….</vt:lpstr>
      <vt:lpstr>By Faith….</vt:lpstr>
      <vt:lpstr>Chrysostom on Abraham</vt:lpstr>
      <vt:lpstr>We Need to Follow Abraham…</vt:lpstr>
      <vt:lpstr>Those of whom the world was not worthy</vt:lpstr>
      <vt:lpstr>Diognetus  (2nd Century Apologist)</vt:lpstr>
      <vt:lpstr>By Faith…</vt:lpstr>
      <vt:lpstr>More Men and Women of Faith</vt:lpstr>
      <vt:lpstr>Heb 12  Jesus: The Pioneer and Perfecter</vt:lpstr>
      <vt:lpstr>Heb 12  Jesus: The Pioneer and Perfecter</vt:lpstr>
      <vt:lpstr>Attitudes Toward Discipline are Important</vt:lpstr>
      <vt:lpstr>Esau:  A prefigure of Those Who Sell Out to the World</vt:lpstr>
      <vt:lpstr>Heb 12:18-24 The Mountain of the Lord</vt:lpstr>
      <vt:lpstr>Heb 12:28  Summary of the summary.</vt:lpstr>
      <vt:lpstr>Hebrews 13:   Final Exhortations</vt:lpstr>
    </vt:vector>
  </TitlesOfParts>
  <Company>Grossmont College</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The Book of Hebrews</dc:title>
  <dc:creator>John Oakes</dc:creator>
  <cp:lastModifiedBy>John Oakes</cp:lastModifiedBy>
  <cp:revision>133</cp:revision>
  <dcterms:created xsi:type="dcterms:W3CDTF">2007-04-04T16:32:20Z</dcterms:created>
  <dcterms:modified xsi:type="dcterms:W3CDTF">2025-05-18T13:29:19Z</dcterms:modified>
</cp:coreProperties>
</file>