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 id="2147483732" r:id="rId5"/>
    <p:sldMasterId id="2147483744" r:id="rId6"/>
  </p:sldMasterIdLst>
  <p:notesMasterIdLst>
    <p:notesMasterId r:id="rId87"/>
  </p:notesMasterIdLst>
  <p:sldIdLst>
    <p:sldId id="675" r:id="rId7"/>
    <p:sldId id="927" r:id="rId8"/>
    <p:sldId id="926" r:id="rId9"/>
    <p:sldId id="256" r:id="rId10"/>
    <p:sldId id="858" r:id="rId11"/>
    <p:sldId id="860" r:id="rId12"/>
    <p:sldId id="278" r:id="rId13"/>
    <p:sldId id="284" r:id="rId14"/>
    <p:sldId id="464" r:id="rId15"/>
    <p:sldId id="877" r:id="rId16"/>
    <p:sldId id="275" r:id="rId17"/>
    <p:sldId id="861" r:id="rId18"/>
    <p:sldId id="862" r:id="rId19"/>
    <p:sldId id="863" r:id="rId20"/>
    <p:sldId id="864" r:id="rId21"/>
    <p:sldId id="865" r:id="rId22"/>
    <p:sldId id="866" r:id="rId23"/>
    <p:sldId id="874" r:id="rId24"/>
    <p:sldId id="867" r:id="rId25"/>
    <p:sldId id="869" r:id="rId26"/>
    <p:sldId id="465" r:id="rId27"/>
    <p:sldId id="870" r:id="rId28"/>
    <p:sldId id="875" r:id="rId29"/>
    <p:sldId id="876" r:id="rId30"/>
    <p:sldId id="871" r:id="rId31"/>
    <p:sldId id="872" r:id="rId32"/>
    <p:sldId id="873" r:id="rId33"/>
    <p:sldId id="878" r:id="rId34"/>
    <p:sldId id="879" r:id="rId35"/>
    <p:sldId id="880" r:id="rId36"/>
    <p:sldId id="881" r:id="rId37"/>
    <p:sldId id="882" r:id="rId38"/>
    <p:sldId id="883" r:id="rId39"/>
    <p:sldId id="884" r:id="rId40"/>
    <p:sldId id="885" r:id="rId41"/>
    <p:sldId id="889" r:id="rId42"/>
    <p:sldId id="886" r:id="rId43"/>
    <p:sldId id="887" r:id="rId44"/>
    <p:sldId id="891" r:id="rId45"/>
    <p:sldId id="892" r:id="rId46"/>
    <p:sldId id="890" r:id="rId47"/>
    <p:sldId id="295" r:id="rId48"/>
    <p:sldId id="291" r:id="rId49"/>
    <p:sldId id="293" r:id="rId50"/>
    <p:sldId id="297" r:id="rId51"/>
    <p:sldId id="888" r:id="rId52"/>
    <p:sldId id="893" r:id="rId53"/>
    <p:sldId id="897" r:id="rId54"/>
    <p:sldId id="894" r:id="rId55"/>
    <p:sldId id="895" r:id="rId56"/>
    <p:sldId id="898" r:id="rId57"/>
    <p:sldId id="896" r:id="rId58"/>
    <p:sldId id="899" r:id="rId59"/>
    <p:sldId id="900" r:id="rId60"/>
    <p:sldId id="901" r:id="rId61"/>
    <p:sldId id="902" r:id="rId62"/>
    <p:sldId id="903" r:id="rId63"/>
    <p:sldId id="904" r:id="rId64"/>
    <p:sldId id="905" r:id="rId65"/>
    <p:sldId id="304" r:id="rId66"/>
    <p:sldId id="906" r:id="rId67"/>
    <p:sldId id="907" r:id="rId68"/>
    <p:sldId id="908" r:id="rId69"/>
    <p:sldId id="909" r:id="rId70"/>
    <p:sldId id="910" r:id="rId71"/>
    <p:sldId id="911" r:id="rId72"/>
    <p:sldId id="912" r:id="rId73"/>
    <p:sldId id="913" r:id="rId74"/>
    <p:sldId id="914" r:id="rId75"/>
    <p:sldId id="915" r:id="rId76"/>
    <p:sldId id="916" r:id="rId77"/>
    <p:sldId id="917" r:id="rId78"/>
    <p:sldId id="918" r:id="rId79"/>
    <p:sldId id="919" r:id="rId80"/>
    <p:sldId id="920" r:id="rId81"/>
    <p:sldId id="921" r:id="rId82"/>
    <p:sldId id="922" r:id="rId83"/>
    <p:sldId id="923" r:id="rId84"/>
    <p:sldId id="924" r:id="rId85"/>
    <p:sldId id="925"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7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1C4E22-D0F7-4D6A-BCB1-8AD9BF743562}"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56FDE-EBFE-4229-A73A-3697B228710B}" type="slidenum">
              <a:rPr lang="en-US" smtClean="0"/>
              <a:t>‹#›</a:t>
            </a:fld>
            <a:endParaRPr lang="en-US"/>
          </a:p>
        </p:txBody>
      </p:sp>
    </p:spTree>
    <p:extLst>
      <p:ext uri="{BB962C8B-B14F-4D97-AF65-F5344CB8AC3E}">
        <p14:creationId xmlns:p14="http://schemas.microsoft.com/office/powerpoint/2010/main" val="80215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60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896B3ADA-CDFE-4F5D-AC11-AB51FA8BD8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6F12A-8940-491B-A559-A197136AB6F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0899" name="Rectangle 2">
            <a:extLst>
              <a:ext uri="{FF2B5EF4-FFF2-40B4-BE49-F238E27FC236}">
                <a16:creationId xmlns:a16="http://schemas.microsoft.com/office/drawing/2014/main" id="{79E0C4B1-6FB9-4CE1-87A4-49273CE3316E}"/>
              </a:ext>
            </a:extLst>
          </p:cNvPr>
          <p:cNvSpPr>
            <a:spLocks noGrp="1" noRot="1" noChangeAspect="1" noChangeArrowheads="1" noTextEdit="1"/>
          </p:cNvSpPr>
          <p:nvPr>
            <p:ph type="sldImg"/>
          </p:nvPr>
        </p:nvSpPr>
        <p:spPr>
          <a:xfrm>
            <a:off x="685800" y="1143000"/>
            <a:ext cx="5486400" cy="3086100"/>
          </a:xfrm>
          <a:ln/>
        </p:spPr>
      </p:sp>
      <p:sp>
        <p:nvSpPr>
          <p:cNvPr id="80900" name="Rectangle 3">
            <a:extLst>
              <a:ext uri="{FF2B5EF4-FFF2-40B4-BE49-F238E27FC236}">
                <a16:creationId xmlns:a16="http://schemas.microsoft.com/office/drawing/2014/main" id="{707715BB-D6C5-4E12-B08D-E784ED98ACF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DAA0F66C-34D0-48C8-AF78-8915575E6B2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4AF93E-B3A1-4713-9AFB-3D2D7BD4FB6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5235" name="Rectangle 2">
            <a:extLst>
              <a:ext uri="{FF2B5EF4-FFF2-40B4-BE49-F238E27FC236}">
                <a16:creationId xmlns:a16="http://schemas.microsoft.com/office/drawing/2014/main" id="{24700B48-29DC-461F-BB47-44F3756577AA}"/>
              </a:ext>
            </a:extLst>
          </p:cNvPr>
          <p:cNvSpPr>
            <a:spLocks noGrp="1" noRot="1" noChangeAspect="1" noChangeArrowheads="1" noTextEdit="1"/>
          </p:cNvSpPr>
          <p:nvPr>
            <p:ph type="sldImg"/>
          </p:nvPr>
        </p:nvSpPr>
        <p:spPr>
          <a:xfrm>
            <a:off x="685800" y="1143000"/>
            <a:ext cx="5486400" cy="3086100"/>
          </a:xfrm>
          <a:ln/>
        </p:spPr>
      </p:sp>
      <p:sp>
        <p:nvSpPr>
          <p:cNvPr id="95236" name="Rectangle 3">
            <a:extLst>
              <a:ext uri="{FF2B5EF4-FFF2-40B4-BE49-F238E27FC236}">
                <a16:creationId xmlns:a16="http://schemas.microsoft.com/office/drawing/2014/main" id="{473063A6-41D5-487D-A9DC-EDEAD8F0CB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66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D477-C202-40AC-9249-2B1BB4560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18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909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a:t>
            </a:fld>
            <a:endParaRPr lang="en-US"/>
          </a:p>
        </p:txBody>
      </p:sp>
    </p:spTree>
    <p:extLst>
      <p:ext uri="{BB962C8B-B14F-4D97-AF65-F5344CB8AC3E}">
        <p14:creationId xmlns:p14="http://schemas.microsoft.com/office/powerpoint/2010/main" val="4268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E3D00D6-AB03-4719-869A-82FFD0B2B6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790BD-684E-4016-A68A-23395A780A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0659" name="Rectangle 2">
            <a:extLst>
              <a:ext uri="{FF2B5EF4-FFF2-40B4-BE49-F238E27FC236}">
                <a16:creationId xmlns:a16="http://schemas.microsoft.com/office/drawing/2014/main" id="{4D520A97-F591-47A4-8F24-20298CF1D773}"/>
              </a:ext>
            </a:extLst>
          </p:cNvPr>
          <p:cNvSpPr>
            <a:spLocks noGrp="1" noRot="1" noChangeAspect="1" noChangeArrowheads="1" noTextEdit="1"/>
          </p:cNvSpPr>
          <p:nvPr>
            <p:ph type="sldImg"/>
          </p:nvPr>
        </p:nvSpPr>
        <p:spPr>
          <a:xfrm>
            <a:off x="685800" y="1143000"/>
            <a:ext cx="5486400" cy="3086100"/>
          </a:xfrm>
          <a:ln/>
        </p:spPr>
      </p:sp>
      <p:sp>
        <p:nvSpPr>
          <p:cNvPr id="70660" name="Rectangle 3">
            <a:extLst>
              <a:ext uri="{FF2B5EF4-FFF2-40B4-BE49-F238E27FC236}">
                <a16:creationId xmlns:a16="http://schemas.microsoft.com/office/drawing/2014/main" id="{E35A2CAF-731C-4CC3-9FA6-23694A542F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1E5E67E0-A0E2-4667-BAAD-EA77F6CB85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9DB77E-225D-48E9-9FCE-B44F21D8F0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2707" name="Rectangle 2">
            <a:extLst>
              <a:ext uri="{FF2B5EF4-FFF2-40B4-BE49-F238E27FC236}">
                <a16:creationId xmlns:a16="http://schemas.microsoft.com/office/drawing/2014/main" id="{D4253ED4-38A3-417E-AD49-295279DBB364}"/>
              </a:ext>
            </a:extLst>
          </p:cNvPr>
          <p:cNvSpPr>
            <a:spLocks noGrp="1" noRot="1" noChangeAspect="1" noChangeArrowheads="1" noTextEdit="1"/>
          </p:cNvSpPr>
          <p:nvPr>
            <p:ph type="sldImg"/>
          </p:nvPr>
        </p:nvSpPr>
        <p:spPr>
          <a:xfrm>
            <a:off x="685800" y="1143000"/>
            <a:ext cx="5486400" cy="3086100"/>
          </a:xfrm>
          <a:ln/>
        </p:spPr>
      </p:sp>
      <p:sp>
        <p:nvSpPr>
          <p:cNvPr id="72708" name="Rectangle 3">
            <a:extLst>
              <a:ext uri="{FF2B5EF4-FFF2-40B4-BE49-F238E27FC236}">
                <a16:creationId xmlns:a16="http://schemas.microsoft.com/office/drawing/2014/main" id="{3C689D18-BE40-4E1D-AAFF-C962122349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13E1D85-8E69-4B2A-B397-1736D1725EF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9B3E81-EF52-4406-ACC5-667D0C8BAA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4755" name="Rectangle 2">
            <a:extLst>
              <a:ext uri="{FF2B5EF4-FFF2-40B4-BE49-F238E27FC236}">
                <a16:creationId xmlns:a16="http://schemas.microsoft.com/office/drawing/2014/main" id="{EAE3526C-BFC5-4703-AEF7-1233468C32EC}"/>
              </a:ext>
            </a:extLst>
          </p:cNvPr>
          <p:cNvSpPr>
            <a:spLocks noGrp="1" noRot="1" noChangeAspect="1" noChangeArrowheads="1" noTextEdit="1"/>
          </p:cNvSpPr>
          <p:nvPr>
            <p:ph type="sldImg"/>
          </p:nvPr>
        </p:nvSpPr>
        <p:spPr>
          <a:xfrm>
            <a:off x="685800" y="1143000"/>
            <a:ext cx="5486400" cy="3086100"/>
          </a:xfrm>
          <a:ln/>
        </p:spPr>
      </p:sp>
      <p:sp>
        <p:nvSpPr>
          <p:cNvPr id="74756" name="Rectangle 3">
            <a:extLst>
              <a:ext uri="{FF2B5EF4-FFF2-40B4-BE49-F238E27FC236}">
                <a16:creationId xmlns:a16="http://schemas.microsoft.com/office/drawing/2014/main" id="{7F962883-1C8A-4111-A3F0-9D4CCDBA12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31345BD-7793-4541-A7FF-0F5CF3E0CC6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054E7E-9761-4DC5-9BB1-0F13814D307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6803" name="Rectangle 2">
            <a:extLst>
              <a:ext uri="{FF2B5EF4-FFF2-40B4-BE49-F238E27FC236}">
                <a16:creationId xmlns:a16="http://schemas.microsoft.com/office/drawing/2014/main" id="{38F0CCA3-42C8-493E-9F53-014E7BB61272}"/>
              </a:ext>
            </a:extLst>
          </p:cNvPr>
          <p:cNvSpPr>
            <a:spLocks noGrp="1" noRot="1" noChangeAspect="1" noChangeArrowheads="1" noTextEdit="1"/>
          </p:cNvSpPr>
          <p:nvPr>
            <p:ph type="sldImg"/>
          </p:nvPr>
        </p:nvSpPr>
        <p:spPr>
          <a:xfrm>
            <a:off x="685800" y="1143000"/>
            <a:ext cx="5486400" cy="3086100"/>
          </a:xfrm>
          <a:ln/>
        </p:spPr>
      </p:sp>
      <p:sp>
        <p:nvSpPr>
          <p:cNvPr id="76804" name="Rectangle 3">
            <a:extLst>
              <a:ext uri="{FF2B5EF4-FFF2-40B4-BE49-F238E27FC236}">
                <a16:creationId xmlns:a16="http://schemas.microsoft.com/office/drawing/2014/main" id="{569FB51C-E274-4FA3-B6DD-24A938B838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fld id="{0770A36D-EE8A-4D7C-9C9F-E5E9C6BED234}"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460589"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593980" y="3055624"/>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100">
                <a:solidFill>
                  <a:schemeClr val="accent1">
                    <a:lumMod val="50000"/>
                  </a:schemeClr>
                </a:solidFill>
              </a:defRPr>
            </a:lvl1pPr>
          </a:lstStyle>
          <a:p>
            <a:fld id="{9800355F-2D1B-4DD5-8BC3-CE3385A1FDAD}" type="slidenum">
              <a:rPr lang="en-US" smtClean="0"/>
              <a:t>‹#›</a:t>
            </a:fld>
            <a:endParaRPr lang="en-US"/>
          </a:p>
        </p:txBody>
      </p:sp>
      <p:sp>
        <p:nvSpPr>
          <p:cNvPr id="11" name="Rectangle 10"/>
          <p:cNvSpPr/>
          <p:nvPr/>
        </p:nvSpPr>
        <p:spPr>
          <a:xfrm>
            <a:off x="722429" y="4559279"/>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718629"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350" cap="all" spc="225"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6"/>
            <a:ext cx="8839200" cy="1219201"/>
          </a:xfrm>
        </p:spPr>
        <p:txBody>
          <a:bodyPr anchor="b" anchorCtr="0">
            <a:noAutofit/>
          </a:bodyPr>
          <a:lstStyle>
            <a:lvl1pPr>
              <a:defRPr sz="3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64734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108937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a:solidFill>
                <a:schemeClr val="lt1"/>
              </a:solidFill>
              <a:latin typeface="+mn-lt"/>
              <a:ea typeface="+mn-ea"/>
              <a:cs typeface="+mn-cs"/>
            </a:endParaRPr>
          </a:p>
        </p:txBody>
      </p:sp>
      <p:sp>
        <p:nvSpPr>
          <p:cNvPr id="8" name="Rectangle 7"/>
          <p:cNvSpPr/>
          <p:nvPr/>
        </p:nvSpPr>
        <p:spPr>
          <a:xfrm>
            <a:off x="9273635" y="351412"/>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Vertical Title 1"/>
          <p:cNvSpPr>
            <a:spLocks noGrp="1"/>
          </p:cNvSpPr>
          <p:nvPr>
            <p:ph type="title" orient="vert"/>
          </p:nvPr>
        </p:nvSpPr>
        <p:spPr>
          <a:xfrm>
            <a:off x="9398103" y="395430"/>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2"/>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173893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93D4E0D-A1C1-4859-A3F4-FA02016617FD}"/>
              </a:ext>
            </a:extLst>
          </p:cNvPr>
          <p:cNvGrpSpPr>
            <a:grpSpLocks/>
          </p:cNvGrpSpPr>
          <p:nvPr/>
        </p:nvGrpSpPr>
        <p:grpSpPr bwMode="auto">
          <a:xfrm>
            <a:off x="1" y="1"/>
            <a:ext cx="12189884" cy="6856413"/>
            <a:chOff x="0" y="0"/>
            <a:chExt cx="5759" cy="4319"/>
          </a:xfrm>
        </p:grpSpPr>
        <p:sp>
          <p:nvSpPr>
            <p:cNvPr id="5" name="Freeform 3">
              <a:extLst>
                <a:ext uri="{FF2B5EF4-FFF2-40B4-BE49-F238E27FC236}">
                  <a16:creationId xmlns:a16="http://schemas.microsoft.com/office/drawing/2014/main" id="{7E84161C-1538-464C-B507-656A1C528801}"/>
                </a:ext>
              </a:extLst>
            </p:cNvPr>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nvGrpSpPr>
            <p:cNvPr id="6" name="Group 4">
              <a:extLst>
                <a:ext uri="{FF2B5EF4-FFF2-40B4-BE49-F238E27FC236}">
                  <a16:creationId xmlns:a16="http://schemas.microsoft.com/office/drawing/2014/main" id="{B75D97D3-0242-47E5-B738-2CA81F9408D6}"/>
                </a:ext>
              </a:extLst>
            </p:cNvPr>
            <p:cNvGrpSpPr>
              <a:grpSpLocks/>
            </p:cNvGrpSpPr>
            <p:nvPr userDrawn="1"/>
          </p:nvGrpSpPr>
          <p:grpSpPr bwMode="auto">
            <a:xfrm>
              <a:off x="0" y="0"/>
              <a:ext cx="5759" cy="4319"/>
              <a:chOff x="0" y="0"/>
              <a:chExt cx="5759" cy="4319"/>
            </a:xfrm>
          </p:grpSpPr>
          <p:sp>
            <p:nvSpPr>
              <p:cNvPr id="7" name="Freeform 5">
                <a:extLst>
                  <a:ext uri="{FF2B5EF4-FFF2-40B4-BE49-F238E27FC236}">
                    <a16:creationId xmlns:a16="http://schemas.microsoft.com/office/drawing/2014/main" id="{E29D233C-ED1D-48A9-B722-19EBEB4D9255}"/>
                  </a:ext>
                </a:extLst>
              </p:cNvPr>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8" name="Freeform 6">
                <a:extLst>
                  <a:ext uri="{FF2B5EF4-FFF2-40B4-BE49-F238E27FC236}">
                    <a16:creationId xmlns:a16="http://schemas.microsoft.com/office/drawing/2014/main" id="{4E44C424-5259-4967-8194-CECE909ACBF1}"/>
                  </a:ext>
                </a:extLst>
              </p:cNvPr>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9" name="Freeform 7">
                <a:extLst>
                  <a:ext uri="{FF2B5EF4-FFF2-40B4-BE49-F238E27FC236}">
                    <a16:creationId xmlns:a16="http://schemas.microsoft.com/office/drawing/2014/main" id="{B3782234-02F1-4E9E-84E9-E6D0B9CCA8EB}"/>
                  </a:ext>
                </a:extLst>
              </p:cNvPr>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 name="Freeform 8">
                <a:extLst>
                  <a:ext uri="{FF2B5EF4-FFF2-40B4-BE49-F238E27FC236}">
                    <a16:creationId xmlns:a16="http://schemas.microsoft.com/office/drawing/2014/main" id="{4DD2CBB6-9A78-47A6-9DB9-B08C4214EBD9}"/>
                  </a:ext>
                </a:extLst>
              </p:cNvPr>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1" name="Freeform 9">
                <a:extLst>
                  <a:ext uri="{FF2B5EF4-FFF2-40B4-BE49-F238E27FC236}">
                    <a16:creationId xmlns:a16="http://schemas.microsoft.com/office/drawing/2014/main" id="{ECEA8F31-848A-453C-AC8D-D75F7563F61D}"/>
                  </a:ext>
                </a:extLst>
              </p:cNvPr>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2" name="Freeform 10">
                <a:extLst>
                  <a:ext uri="{FF2B5EF4-FFF2-40B4-BE49-F238E27FC236}">
                    <a16:creationId xmlns:a16="http://schemas.microsoft.com/office/drawing/2014/main" id="{E0905C97-21B7-4807-859A-D59CCFCA9208}"/>
                  </a:ext>
                </a:extLst>
              </p:cNvPr>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3" name="Freeform 11">
                <a:extLst>
                  <a:ext uri="{FF2B5EF4-FFF2-40B4-BE49-F238E27FC236}">
                    <a16:creationId xmlns:a16="http://schemas.microsoft.com/office/drawing/2014/main" id="{5129641D-F20E-4097-B84E-2B1DEFA1FBBD}"/>
                  </a:ext>
                </a:extLst>
              </p:cNvPr>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4" name="Freeform 12">
                <a:extLst>
                  <a:ext uri="{FF2B5EF4-FFF2-40B4-BE49-F238E27FC236}">
                    <a16:creationId xmlns:a16="http://schemas.microsoft.com/office/drawing/2014/main" id="{89CDFA9E-9500-4516-9CBF-1F10BDEE3CA0}"/>
                  </a:ext>
                </a:extLst>
              </p:cNvPr>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5" name="Freeform 13">
                <a:extLst>
                  <a:ext uri="{FF2B5EF4-FFF2-40B4-BE49-F238E27FC236}">
                    <a16:creationId xmlns:a16="http://schemas.microsoft.com/office/drawing/2014/main" id="{AA85198E-53CC-4C86-A858-955DA02E521E}"/>
                  </a:ext>
                </a:extLst>
              </p:cNvPr>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6" name="Freeform 14">
                <a:extLst>
                  <a:ext uri="{FF2B5EF4-FFF2-40B4-BE49-F238E27FC236}">
                    <a16:creationId xmlns:a16="http://schemas.microsoft.com/office/drawing/2014/main" id="{54019F5D-BEB5-465C-AAEC-FB904B1BEB28}"/>
                  </a:ext>
                </a:extLst>
              </p:cNvPr>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7" name="Freeform 15">
                <a:extLst>
                  <a:ext uri="{FF2B5EF4-FFF2-40B4-BE49-F238E27FC236}">
                    <a16:creationId xmlns:a16="http://schemas.microsoft.com/office/drawing/2014/main" id="{F2262866-8B44-423E-8EF0-0D22FCDCE512}"/>
                  </a:ext>
                </a:extLst>
              </p:cNvPr>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8" name="Freeform 16">
                <a:extLst>
                  <a:ext uri="{FF2B5EF4-FFF2-40B4-BE49-F238E27FC236}">
                    <a16:creationId xmlns:a16="http://schemas.microsoft.com/office/drawing/2014/main" id="{93D96CBB-5D03-4CFF-8EE9-5B697CFB7D82}"/>
                  </a:ext>
                </a:extLst>
              </p:cNvPr>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9" name="Freeform 17">
                <a:extLst>
                  <a:ext uri="{FF2B5EF4-FFF2-40B4-BE49-F238E27FC236}">
                    <a16:creationId xmlns:a16="http://schemas.microsoft.com/office/drawing/2014/main" id="{9BC18C27-4333-47EC-B060-0F776698F187}"/>
                  </a:ext>
                </a:extLst>
              </p:cNvPr>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0" name="Freeform 18">
                <a:extLst>
                  <a:ext uri="{FF2B5EF4-FFF2-40B4-BE49-F238E27FC236}">
                    <a16:creationId xmlns:a16="http://schemas.microsoft.com/office/drawing/2014/main" id="{6947378B-3CBC-4A67-9F2A-D3515EC69025}"/>
                  </a:ext>
                </a:extLst>
              </p:cNvPr>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1" name="Freeform 19">
                <a:extLst>
                  <a:ext uri="{FF2B5EF4-FFF2-40B4-BE49-F238E27FC236}">
                    <a16:creationId xmlns:a16="http://schemas.microsoft.com/office/drawing/2014/main" id="{EA095B04-6111-467B-8789-53F0A32115D0}"/>
                  </a:ext>
                </a:extLst>
              </p:cNvPr>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2" name="Freeform 20">
                <a:extLst>
                  <a:ext uri="{FF2B5EF4-FFF2-40B4-BE49-F238E27FC236}">
                    <a16:creationId xmlns:a16="http://schemas.microsoft.com/office/drawing/2014/main" id="{CBD702D5-30C1-458E-9486-50D0A9D7F6BC}"/>
                  </a:ext>
                </a:extLst>
              </p:cNvPr>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3" name="Freeform 21">
                <a:extLst>
                  <a:ext uri="{FF2B5EF4-FFF2-40B4-BE49-F238E27FC236}">
                    <a16:creationId xmlns:a16="http://schemas.microsoft.com/office/drawing/2014/main" id="{53D29EC7-8E24-432F-84C3-6219DBDDC2FF}"/>
                  </a:ext>
                </a:extLst>
              </p:cNvPr>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4" name="Freeform 22">
                <a:extLst>
                  <a:ext uri="{FF2B5EF4-FFF2-40B4-BE49-F238E27FC236}">
                    <a16:creationId xmlns:a16="http://schemas.microsoft.com/office/drawing/2014/main" id="{5FEC7C69-E70F-49E8-98BE-4A229599ACA6}"/>
                  </a:ext>
                </a:extLst>
              </p:cNvPr>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5" name="Freeform 23">
                <a:extLst>
                  <a:ext uri="{FF2B5EF4-FFF2-40B4-BE49-F238E27FC236}">
                    <a16:creationId xmlns:a16="http://schemas.microsoft.com/office/drawing/2014/main" id="{95A826BB-7381-4B85-A3CC-60E1639B763E}"/>
                  </a:ext>
                </a:extLst>
              </p:cNvPr>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6" name="Freeform 24">
                <a:extLst>
                  <a:ext uri="{FF2B5EF4-FFF2-40B4-BE49-F238E27FC236}">
                    <a16:creationId xmlns:a16="http://schemas.microsoft.com/office/drawing/2014/main" id="{08986292-04EC-4975-AAD8-BC06D9ED561F}"/>
                  </a:ext>
                </a:extLst>
              </p:cNvPr>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7" name="Freeform 25">
                <a:extLst>
                  <a:ext uri="{FF2B5EF4-FFF2-40B4-BE49-F238E27FC236}">
                    <a16:creationId xmlns:a16="http://schemas.microsoft.com/office/drawing/2014/main" id="{FFAA7219-B722-48A2-B1CA-B475B9DE8F5F}"/>
                  </a:ext>
                </a:extLst>
              </p:cNvPr>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8" name="Freeform 26">
                <a:extLst>
                  <a:ext uri="{FF2B5EF4-FFF2-40B4-BE49-F238E27FC236}">
                    <a16:creationId xmlns:a16="http://schemas.microsoft.com/office/drawing/2014/main" id="{247156C9-E128-43EE-B8BE-317A969AF60E}"/>
                  </a:ext>
                </a:extLst>
              </p:cNvPr>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9" name="Freeform 27">
                <a:extLst>
                  <a:ext uri="{FF2B5EF4-FFF2-40B4-BE49-F238E27FC236}">
                    <a16:creationId xmlns:a16="http://schemas.microsoft.com/office/drawing/2014/main" id="{8698C2D5-04C7-4958-AB1B-4C7F3AB485CF}"/>
                  </a:ext>
                </a:extLst>
              </p:cNvPr>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0" name="Freeform 28">
                <a:extLst>
                  <a:ext uri="{FF2B5EF4-FFF2-40B4-BE49-F238E27FC236}">
                    <a16:creationId xmlns:a16="http://schemas.microsoft.com/office/drawing/2014/main" id="{076127AD-DB54-4F70-AE8F-090C9E2143AA}"/>
                  </a:ext>
                </a:extLst>
              </p:cNvPr>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1" name="Freeform 29">
                <a:extLst>
                  <a:ext uri="{FF2B5EF4-FFF2-40B4-BE49-F238E27FC236}">
                    <a16:creationId xmlns:a16="http://schemas.microsoft.com/office/drawing/2014/main" id="{B1A45EB6-F439-4777-A578-AE6E13FA26CF}"/>
                  </a:ext>
                </a:extLst>
              </p:cNvPr>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nvGrpSpPr>
              <p:cNvPr id="32" name="Group 30">
                <a:extLst>
                  <a:ext uri="{FF2B5EF4-FFF2-40B4-BE49-F238E27FC236}">
                    <a16:creationId xmlns:a16="http://schemas.microsoft.com/office/drawing/2014/main" id="{4505CD6E-3E31-4475-8A80-2AE931292BD2}"/>
                  </a:ext>
                </a:extLst>
              </p:cNvPr>
              <p:cNvGrpSpPr>
                <a:grpSpLocks/>
              </p:cNvGrpSpPr>
              <p:nvPr/>
            </p:nvGrpSpPr>
            <p:grpSpPr bwMode="auto">
              <a:xfrm>
                <a:off x="0" y="0"/>
                <a:ext cx="5758" cy="1045"/>
                <a:chOff x="0" y="0"/>
                <a:chExt cx="5758" cy="1045"/>
              </a:xfrm>
            </p:grpSpPr>
            <p:sp>
              <p:nvSpPr>
                <p:cNvPr id="54" name="Freeform 31">
                  <a:extLst>
                    <a:ext uri="{FF2B5EF4-FFF2-40B4-BE49-F238E27FC236}">
                      <a16:creationId xmlns:a16="http://schemas.microsoft.com/office/drawing/2014/main" id="{A2E01CA4-F327-48B0-896C-9170EF73C0F6}"/>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5" name="Freeform 32">
                  <a:extLst>
                    <a:ext uri="{FF2B5EF4-FFF2-40B4-BE49-F238E27FC236}">
                      <a16:creationId xmlns:a16="http://schemas.microsoft.com/office/drawing/2014/main" id="{0F8394E4-561D-4FE9-958D-3C140A81F159}"/>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6" name="Freeform 33">
                  <a:extLst>
                    <a:ext uri="{FF2B5EF4-FFF2-40B4-BE49-F238E27FC236}">
                      <a16:creationId xmlns:a16="http://schemas.microsoft.com/office/drawing/2014/main" id="{F14938E8-E525-45FC-AA10-1C5B40296BB9}"/>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7" name="Freeform 34">
                  <a:extLst>
                    <a:ext uri="{FF2B5EF4-FFF2-40B4-BE49-F238E27FC236}">
                      <a16:creationId xmlns:a16="http://schemas.microsoft.com/office/drawing/2014/main" id="{AF0BE6D3-E7A1-4CD2-BF21-A49FE4B22163}"/>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8" name="Freeform 35">
                  <a:extLst>
                    <a:ext uri="{FF2B5EF4-FFF2-40B4-BE49-F238E27FC236}">
                      <a16:creationId xmlns:a16="http://schemas.microsoft.com/office/drawing/2014/main" id="{0887C3F1-15C6-41F0-86D1-7F7C5C36A220}"/>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9" name="Freeform 36">
                  <a:extLst>
                    <a:ext uri="{FF2B5EF4-FFF2-40B4-BE49-F238E27FC236}">
                      <a16:creationId xmlns:a16="http://schemas.microsoft.com/office/drawing/2014/main" id="{0127D658-7B85-4B67-B28C-FA3C35F1E5DE}"/>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0" name="Freeform 37">
                  <a:extLst>
                    <a:ext uri="{FF2B5EF4-FFF2-40B4-BE49-F238E27FC236}">
                      <a16:creationId xmlns:a16="http://schemas.microsoft.com/office/drawing/2014/main" id="{9C2F5458-4CE2-4199-AC46-704939A56097}"/>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1" name="Freeform 38">
                  <a:extLst>
                    <a:ext uri="{FF2B5EF4-FFF2-40B4-BE49-F238E27FC236}">
                      <a16:creationId xmlns:a16="http://schemas.microsoft.com/office/drawing/2014/main" id="{649AD5DF-0F69-4C54-8263-52FE987557F0}"/>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2" name="Freeform 39">
                  <a:extLst>
                    <a:ext uri="{FF2B5EF4-FFF2-40B4-BE49-F238E27FC236}">
                      <a16:creationId xmlns:a16="http://schemas.microsoft.com/office/drawing/2014/main" id="{653BF44E-FDE3-42D1-8C8E-4E2D83D1826C}"/>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3" name="Freeform 40">
                  <a:extLst>
                    <a:ext uri="{FF2B5EF4-FFF2-40B4-BE49-F238E27FC236}">
                      <a16:creationId xmlns:a16="http://schemas.microsoft.com/office/drawing/2014/main" id="{2E73DA86-72A8-4A14-8AF9-CAB562905549}"/>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4" name="Freeform 41">
                  <a:extLst>
                    <a:ext uri="{FF2B5EF4-FFF2-40B4-BE49-F238E27FC236}">
                      <a16:creationId xmlns:a16="http://schemas.microsoft.com/office/drawing/2014/main" id="{BC4A6884-B556-44AE-821C-4D97AD8E7A9A}"/>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5" name="Freeform 42">
                  <a:extLst>
                    <a:ext uri="{FF2B5EF4-FFF2-40B4-BE49-F238E27FC236}">
                      <a16:creationId xmlns:a16="http://schemas.microsoft.com/office/drawing/2014/main" id="{308BA861-FE98-4C34-A2D4-84C1A5015A55}"/>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6" name="Freeform 43">
                  <a:extLst>
                    <a:ext uri="{FF2B5EF4-FFF2-40B4-BE49-F238E27FC236}">
                      <a16:creationId xmlns:a16="http://schemas.microsoft.com/office/drawing/2014/main" id="{3C958B18-1161-4003-821C-6490D7CFCB85}"/>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7" name="Freeform 44">
                  <a:extLst>
                    <a:ext uri="{FF2B5EF4-FFF2-40B4-BE49-F238E27FC236}">
                      <a16:creationId xmlns:a16="http://schemas.microsoft.com/office/drawing/2014/main" id="{EA8DED06-00BF-469C-9293-E326B9122511}"/>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8" name="Freeform 45">
                  <a:extLst>
                    <a:ext uri="{FF2B5EF4-FFF2-40B4-BE49-F238E27FC236}">
                      <a16:creationId xmlns:a16="http://schemas.microsoft.com/office/drawing/2014/main" id="{5AE95B4C-BF3E-41C8-9EEE-8451380A2438}"/>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grpSp>
            <p:nvGrpSpPr>
              <p:cNvPr id="33" name="Group 46">
                <a:extLst>
                  <a:ext uri="{FF2B5EF4-FFF2-40B4-BE49-F238E27FC236}">
                    <a16:creationId xmlns:a16="http://schemas.microsoft.com/office/drawing/2014/main" id="{BF9FF12B-870E-4797-8AB5-7C38F0B11073}"/>
                  </a:ext>
                </a:extLst>
              </p:cNvPr>
              <p:cNvGrpSpPr>
                <a:grpSpLocks/>
              </p:cNvGrpSpPr>
              <p:nvPr/>
            </p:nvGrpSpPr>
            <p:grpSpPr bwMode="auto">
              <a:xfrm>
                <a:off x="0" y="558"/>
                <a:ext cx="5758" cy="487"/>
                <a:chOff x="0" y="558"/>
                <a:chExt cx="5758" cy="487"/>
              </a:xfrm>
            </p:grpSpPr>
            <p:sp>
              <p:nvSpPr>
                <p:cNvPr id="52" name="Freeform 47">
                  <a:extLst>
                    <a:ext uri="{FF2B5EF4-FFF2-40B4-BE49-F238E27FC236}">
                      <a16:creationId xmlns:a16="http://schemas.microsoft.com/office/drawing/2014/main" id="{5641EE52-E247-423A-9A9C-04CF6B525D1A}"/>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3" name="Freeform 48">
                  <a:extLst>
                    <a:ext uri="{FF2B5EF4-FFF2-40B4-BE49-F238E27FC236}">
                      <a16:creationId xmlns:a16="http://schemas.microsoft.com/office/drawing/2014/main" id="{BD12EFE8-F718-46E1-8D2B-383E99072986}"/>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34" name="Group 49">
                <a:extLst>
                  <a:ext uri="{FF2B5EF4-FFF2-40B4-BE49-F238E27FC236}">
                    <a16:creationId xmlns:a16="http://schemas.microsoft.com/office/drawing/2014/main" id="{1D6BDBB7-3B18-470B-88C7-9B79084491E4}"/>
                  </a:ext>
                </a:extLst>
              </p:cNvPr>
              <p:cNvGrpSpPr>
                <a:grpSpLocks/>
              </p:cNvGrpSpPr>
              <p:nvPr/>
            </p:nvGrpSpPr>
            <p:grpSpPr bwMode="auto">
              <a:xfrm>
                <a:off x="264" y="1039"/>
                <a:ext cx="5200" cy="3280"/>
                <a:chOff x="264" y="1039"/>
                <a:chExt cx="5200" cy="3280"/>
              </a:xfrm>
            </p:grpSpPr>
            <p:sp>
              <p:nvSpPr>
                <p:cNvPr id="43" name="Freeform 50">
                  <a:extLst>
                    <a:ext uri="{FF2B5EF4-FFF2-40B4-BE49-F238E27FC236}">
                      <a16:creationId xmlns:a16="http://schemas.microsoft.com/office/drawing/2014/main" id="{024ECE44-8FFD-433E-89E3-33ED960640E5}"/>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4" name="Freeform 51">
                  <a:extLst>
                    <a:ext uri="{FF2B5EF4-FFF2-40B4-BE49-F238E27FC236}">
                      <a16:creationId xmlns:a16="http://schemas.microsoft.com/office/drawing/2014/main" id="{05666F18-A959-4371-AC5C-6680B083AB76}"/>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5" name="Freeform 52">
                  <a:extLst>
                    <a:ext uri="{FF2B5EF4-FFF2-40B4-BE49-F238E27FC236}">
                      <a16:creationId xmlns:a16="http://schemas.microsoft.com/office/drawing/2014/main" id="{30C473FC-8D85-4EC2-9541-DEAAC7DFA580}"/>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6" name="Freeform 53">
                  <a:extLst>
                    <a:ext uri="{FF2B5EF4-FFF2-40B4-BE49-F238E27FC236}">
                      <a16:creationId xmlns:a16="http://schemas.microsoft.com/office/drawing/2014/main" id="{0C58F240-5B30-4987-A852-BA1229C8B081}"/>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7" name="Freeform 54">
                  <a:extLst>
                    <a:ext uri="{FF2B5EF4-FFF2-40B4-BE49-F238E27FC236}">
                      <a16:creationId xmlns:a16="http://schemas.microsoft.com/office/drawing/2014/main" id="{53520534-75EE-4E7E-B401-FF6C905EC0AE}"/>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8" name="Freeform 55">
                  <a:extLst>
                    <a:ext uri="{FF2B5EF4-FFF2-40B4-BE49-F238E27FC236}">
                      <a16:creationId xmlns:a16="http://schemas.microsoft.com/office/drawing/2014/main" id="{B702FCB7-7684-4F28-A3B3-1F46EDE2BA65}"/>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9" name="Freeform 56">
                  <a:extLst>
                    <a:ext uri="{FF2B5EF4-FFF2-40B4-BE49-F238E27FC236}">
                      <a16:creationId xmlns:a16="http://schemas.microsoft.com/office/drawing/2014/main" id="{E617C2B5-AA38-45C6-9720-BB03000DF2DE}"/>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50" name="Freeform 57">
                  <a:extLst>
                    <a:ext uri="{FF2B5EF4-FFF2-40B4-BE49-F238E27FC236}">
                      <a16:creationId xmlns:a16="http://schemas.microsoft.com/office/drawing/2014/main" id="{F067E00B-102A-4DD4-841F-365BFD35AE31}"/>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51" name="Freeform 58">
                  <a:extLst>
                    <a:ext uri="{FF2B5EF4-FFF2-40B4-BE49-F238E27FC236}">
                      <a16:creationId xmlns:a16="http://schemas.microsoft.com/office/drawing/2014/main" id="{FECE5BD8-00C6-4169-B688-F090EB4E0C47}"/>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sp>
            <p:nvSpPr>
              <p:cNvPr id="35" name="Freeform 59">
                <a:extLst>
                  <a:ext uri="{FF2B5EF4-FFF2-40B4-BE49-F238E27FC236}">
                    <a16:creationId xmlns:a16="http://schemas.microsoft.com/office/drawing/2014/main" id="{20CE785D-7F13-48E7-9EE4-D6187490F7C1}"/>
                  </a:ext>
                </a:extLst>
              </p:cNvPr>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6" name="Freeform 60">
                <a:extLst>
                  <a:ext uri="{FF2B5EF4-FFF2-40B4-BE49-F238E27FC236}">
                    <a16:creationId xmlns:a16="http://schemas.microsoft.com/office/drawing/2014/main" id="{697BB403-256B-4F62-81B7-B9D4D40B827D}"/>
                  </a:ext>
                </a:extLst>
              </p:cNvPr>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 name="Freeform 61">
                <a:extLst>
                  <a:ext uri="{FF2B5EF4-FFF2-40B4-BE49-F238E27FC236}">
                    <a16:creationId xmlns:a16="http://schemas.microsoft.com/office/drawing/2014/main" id="{61A024CF-46E1-4759-AA7F-71FB08A82738}"/>
                  </a:ext>
                </a:extLst>
              </p:cNvPr>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 name="Freeform 62">
                <a:extLst>
                  <a:ext uri="{FF2B5EF4-FFF2-40B4-BE49-F238E27FC236}">
                    <a16:creationId xmlns:a16="http://schemas.microsoft.com/office/drawing/2014/main" id="{8CC777AE-0A11-4021-83FD-C9EAF1BA1C0D}"/>
                  </a:ext>
                </a:extLst>
              </p:cNvPr>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 name="Freeform 63">
                <a:extLst>
                  <a:ext uri="{FF2B5EF4-FFF2-40B4-BE49-F238E27FC236}">
                    <a16:creationId xmlns:a16="http://schemas.microsoft.com/office/drawing/2014/main" id="{79E8FD83-D57E-41A8-BDDF-E89F06311470}"/>
                  </a:ext>
                </a:extLst>
              </p:cNvPr>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0" name="Freeform 64">
                <a:extLst>
                  <a:ext uri="{FF2B5EF4-FFF2-40B4-BE49-F238E27FC236}">
                    <a16:creationId xmlns:a16="http://schemas.microsoft.com/office/drawing/2014/main" id="{5A1FA3FC-0B1A-4FB6-AEA2-3D3E2FF9EC95}"/>
                  </a:ext>
                </a:extLst>
              </p:cNvPr>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 name="Freeform 65">
                <a:extLst>
                  <a:ext uri="{FF2B5EF4-FFF2-40B4-BE49-F238E27FC236}">
                    <a16:creationId xmlns:a16="http://schemas.microsoft.com/office/drawing/2014/main" id="{9BD7FB0A-430A-45A0-AA1C-38334D8AAB24}"/>
                  </a:ext>
                </a:extLst>
              </p:cNvPr>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 name="Freeform 66">
                <a:extLst>
                  <a:ext uri="{FF2B5EF4-FFF2-40B4-BE49-F238E27FC236}">
                    <a16:creationId xmlns:a16="http://schemas.microsoft.com/office/drawing/2014/main" id="{28834053-1467-47B7-8677-37C543BC8DDF}"/>
                  </a:ext>
                </a:extLst>
              </p:cNvPr>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106563" name="Rectangle 67"/>
          <p:cNvSpPr>
            <a:spLocks noGrp="1" noChangeArrowheads="1"/>
          </p:cNvSpPr>
          <p:nvPr>
            <p:ph type="ctrTitle" sz="quarter"/>
          </p:nvPr>
        </p:nvSpPr>
        <p:spPr>
          <a:xfrm>
            <a:off x="607485" y="1920876"/>
            <a:ext cx="10968567"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a:extLst>
              <a:ext uri="{FF2B5EF4-FFF2-40B4-BE49-F238E27FC236}">
                <a16:creationId xmlns:a16="http://schemas.microsoft.com/office/drawing/2014/main" id="{2D89F5EB-BBDF-4524-AFF9-9D4F18AA18AC}"/>
              </a:ext>
            </a:extLst>
          </p:cNvPr>
          <p:cNvSpPr>
            <a:spLocks noGrp="1" noChangeArrowheads="1"/>
          </p:cNvSpPr>
          <p:nvPr>
            <p:ph type="dt" sz="quarter" idx="10"/>
          </p:nvPr>
        </p:nvSpPr>
        <p:spPr/>
        <p:txBody>
          <a:bodyPr/>
          <a:lstStyle>
            <a:lvl1pPr>
              <a:defRPr/>
            </a:lvl1pPr>
          </a:lstStyle>
          <a:p>
            <a:pPr>
              <a:defRPr/>
            </a:pPr>
            <a:endParaRPr lang="en-US"/>
          </a:p>
        </p:txBody>
      </p:sp>
      <p:sp>
        <p:nvSpPr>
          <p:cNvPr id="70" name="Rectangle 70">
            <a:extLst>
              <a:ext uri="{FF2B5EF4-FFF2-40B4-BE49-F238E27FC236}">
                <a16:creationId xmlns:a16="http://schemas.microsoft.com/office/drawing/2014/main" id="{FC57E586-9C9B-438F-BA9F-C7E3EA52C32C}"/>
              </a:ext>
            </a:extLst>
          </p:cNvPr>
          <p:cNvSpPr>
            <a:spLocks noGrp="1" noChangeArrowheads="1"/>
          </p:cNvSpPr>
          <p:nvPr>
            <p:ph type="ftr" sz="quarter" idx="11"/>
          </p:nvPr>
        </p:nvSpPr>
        <p:spPr/>
        <p:txBody>
          <a:bodyPr/>
          <a:lstStyle>
            <a:lvl1pPr>
              <a:defRPr/>
            </a:lvl1pPr>
          </a:lstStyle>
          <a:p>
            <a:pPr>
              <a:defRPr/>
            </a:pPr>
            <a:endParaRPr lang="en-US"/>
          </a:p>
        </p:txBody>
      </p:sp>
      <p:sp>
        <p:nvSpPr>
          <p:cNvPr id="71" name="Rectangle 71">
            <a:extLst>
              <a:ext uri="{FF2B5EF4-FFF2-40B4-BE49-F238E27FC236}">
                <a16:creationId xmlns:a16="http://schemas.microsoft.com/office/drawing/2014/main" id="{7BF49112-D12B-4E74-AD08-2F5125D9190B}"/>
              </a:ext>
            </a:extLst>
          </p:cNvPr>
          <p:cNvSpPr>
            <a:spLocks noGrp="1" noChangeArrowheads="1"/>
          </p:cNvSpPr>
          <p:nvPr>
            <p:ph type="sldNum" sz="quarter" idx="12"/>
          </p:nvPr>
        </p:nvSpPr>
        <p:spPr/>
        <p:txBody>
          <a:bodyPr/>
          <a:lstStyle>
            <a:lvl1pPr>
              <a:defRPr smtClean="0"/>
            </a:lvl1pPr>
          </a:lstStyle>
          <a:p>
            <a:pPr>
              <a:defRPr/>
            </a:pPr>
            <a:fld id="{1F6CBB72-8422-4271-9F0E-F6D814429E1E}" type="slidenum">
              <a:rPr lang="en-US" altLang="en-US"/>
              <a:pPr>
                <a:defRPr/>
              </a:pPr>
              <a:t>‹#›</a:t>
            </a:fld>
            <a:endParaRPr lang="en-US" altLang="en-US"/>
          </a:p>
        </p:txBody>
      </p:sp>
    </p:spTree>
    <p:extLst>
      <p:ext uri="{BB962C8B-B14F-4D97-AF65-F5344CB8AC3E}">
        <p14:creationId xmlns:p14="http://schemas.microsoft.com/office/powerpoint/2010/main" val="3566722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E4718C6-7540-4291-B166-3C82062C37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11EA9F02-0D62-4CCC-A053-8F29A165B8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92159B82-5637-4462-BFA8-2DF516C421D0}"/>
              </a:ext>
            </a:extLst>
          </p:cNvPr>
          <p:cNvSpPr>
            <a:spLocks noGrp="1" noChangeArrowheads="1"/>
          </p:cNvSpPr>
          <p:nvPr>
            <p:ph type="sldNum" sz="quarter" idx="12"/>
          </p:nvPr>
        </p:nvSpPr>
        <p:spPr>
          <a:ln/>
        </p:spPr>
        <p:txBody>
          <a:bodyPr/>
          <a:lstStyle>
            <a:lvl1pPr>
              <a:defRPr/>
            </a:lvl1pPr>
          </a:lstStyle>
          <a:p>
            <a:pPr>
              <a:defRPr/>
            </a:pPr>
            <a:fld id="{9D11A217-AC1A-4E51-9A36-0E1EF808F3D9}" type="slidenum">
              <a:rPr lang="en-US" altLang="en-US"/>
              <a:pPr>
                <a:defRPr/>
              </a:pPr>
              <a:t>‹#›</a:t>
            </a:fld>
            <a:endParaRPr lang="en-US" altLang="en-US"/>
          </a:p>
        </p:txBody>
      </p:sp>
    </p:spTree>
    <p:extLst>
      <p:ext uri="{BB962C8B-B14F-4D97-AF65-F5344CB8AC3E}">
        <p14:creationId xmlns:p14="http://schemas.microsoft.com/office/powerpoint/2010/main" val="410162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162F32A5-DB01-46F1-B3FD-7A2AE96828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4E66BB6A-E367-489D-8374-50B9CB38B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772F22F4-FCBC-4CD6-A277-D31999616D49}"/>
              </a:ext>
            </a:extLst>
          </p:cNvPr>
          <p:cNvSpPr>
            <a:spLocks noGrp="1" noChangeArrowheads="1"/>
          </p:cNvSpPr>
          <p:nvPr>
            <p:ph type="sldNum" sz="quarter" idx="12"/>
          </p:nvPr>
        </p:nvSpPr>
        <p:spPr>
          <a:ln/>
        </p:spPr>
        <p:txBody>
          <a:bodyPr/>
          <a:lstStyle>
            <a:lvl1pPr>
              <a:defRPr/>
            </a:lvl1pPr>
          </a:lstStyle>
          <a:p>
            <a:pPr>
              <a:defRPr/>
            </a:pPr>
            <a:fld id="{E927B04D-F03E-430F-8F6C-814FC8D0CE18}" type="slidenum">
              <a:rPr lang="en-US" altLang="en-US"/>
              <a:pPr>
                <a:defRPr/>
              </a:pPr>
              <a:t>‹#›</a:t>
            </a:fld>
            <a:endParaRPr lang="en-US" altLang="en-US"/>
          </a:p>
        </p:txBody>
      </p:sp>
    </p:spTree>
    <p:extLst>
      <p:ext uri="{BB962C8B-B14F-4D97-AF65-F5344CB8AC3E}">
        <p14:creationId xmlns:p14="http://schemas.microsoft.com/office/powerpoint/2010/main" val="1083999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6FA47602-4902-410A-839C-50C0AF21F4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D72D26FB-391F-4BC7-BD10-EB30CDF0E6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62C78465-A234-45B9-B624-317383F09402}"/>
              </a:ext>
            </a:extLst>
          </p:cNvPr>
          <p:cNvSpPr>
            <a:spLocks noGrp="1" noChangeArrowheads="1"/>
          </p:cNvSpPr>
          <p:nvPr>
            <p:ph type="sldNum" sz="quarter" idx="12"/>
          </p:nvPr>
        </p:nvSpPr>
        <p:spPr>
          <a:ln/>
        </p:spPr>
        <p:txBody>
          <a:bodyPr/>
          <a:lstStyle>
            <a:lvl1pPr>
              <a:defRPr/>
            </a:lvl1pPr>
          </a:lstStyle>
          <a:p>
            <a:pPr>
              <a:defRPr/>
            </a:pPr>
            <a:fld id="{44DEEE6C-F5CB-4C69-87BE-900AF5743F1F}" type="slidenum">
              <a:rPr lang="en-US" altLang="en-US"/>
              <a:pPr>
                <a:defRPr/>
              </a:pPr>
              <a:t>‹#›</a:t>
            </a:fld>
            <a:endParaRPr lang="en-US" altLang="en-US"/>
          </a:p>
        </p:txBody>
      </p:sp>
    </p:spTree>
    <p:extLst>
      <p:ext uri="{BB962C8B-B14F-4D97-AF65-F5344CB8AC3E}">
        <p14:creationId xmlns:p14="http://schemas.microsoft.com/office/powerpoint/2010/main" val="4206155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91A28E76-FA4F-48F2-9DB2-4B20ED46A51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9">
            <a:extLst>
              <a:ext uri="{FF2B5EF4-FFF2-40B4-BE49-F238E27FC236}">
                <a16:creationId xmlns:a16="http://schemas.microsoft.com/office/drawing/2014/main" id="{7C5FA309-602F-4AA3-AE85-FD6EEBD705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0">
            <a:extLst>
              <a:ext uri="{FF2B5EF4-FFF2-40B4-BE49-F238E27FC236}">
                <a16:creationId xmlns:a16="http://schemas.microsoft.com/office/drawing/2014/main" id="{53FE961A-2380-44E1-8B2C-3C4981E628B6}"/>
              </a:ext>
            </a:extLst>
          </p:cNvPr>
          <p:cNvSpPr>
            <a:spLocks noGrp="1" noChangeArrowheads="1"/>
          </p:cNvSpPr>
          <p:nvPr>
            <p:ph type="sldNum" sz="quarter" idx="12"/>
          </p:nvPr>
        </p:nvSpPr>
        <p:spPr>
          <a:ln/>
        </p:spPr>
        <p:txBody>
          <a:bodyPr/>
          <a:lstStyle>
            <a:lvl1pPr>
              <a:defRPr/>
            </a:lvl1pPr>
          </a:lstStyle>
          <a:p>
            <a:pPr>
              <a:defRPr/>
            </a:pPr>
            <a:fld id="{3011D349-2AC6-4310-819D-3D7435B6B2DD}" type="slidenum">
              <a:rPr lang="en-US" altLang="en-US"/>
              <a:pPr>
                <a:defRPr/>
              </a:pPr>
              <a:t>‹#›</a:t>
            </a:fld>
            <a:endParaRPr lang="en-US" altLang="en-US"/>
          </a:p>
        </p:txBody>
      </p:sp>
    </p:spTree>
    <p:extLst>
      <p:ext uri="{BB962C8B-B14F-4D97-AF65-F5344CB8AC3E}">
        <p14:creationId xmlns:p14="http://schemas.microsoft.com/office/powerpoint/2010/main" val="571198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2BA6BCD3-1A30-41A1-A386-EB95095B33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9">
            <a:extLst>
              <a:ext uri="{FF2B5EF4-FFF2-40B4-BE49-F238E27FC236}">
                <a16:creationId xmlns:a16="http://schemas.microsoft.com/office/drawing/2014/main" id="{C74AE8AA-8BE6-430C-A976-B648F25A28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8D4314F0-A6A5-4164-B55A-EDBBBEB8C6CA}"/>
              </a:ext>
            </a:extLst>
          </p:cNvPr>
          <p:cNvSpPr>
            <a:spLocks noGrp="1" noChangeArrowheads="1"/>
          </p:cNvSpPr>
          <p:nvPr>
            <p:ph type="sldNum" sz="quarter" idx="12"/>
          </p:nvPr>
        </p:nvSpPr>
        <p:spPr>
          <a:ln/>
        </p:spPr>
        <p:txBody>
          <a:bodyPr/>
          <a:lstStyle>
            <a:lvl1pPr>
              <a:defRPr/>
            </a:lvl1pPr>
          </a:lstStyle>
          <a:p>
            <a:pPr>
              <a:defRPr/>
            </a:pPr>
            <a:fld id="{5C2CA870-6814-4491-9647-A2CBF6DC0DF8}" type="slidenum">
              <a:rPr lang="en-US" altLang="en-US"/>
              <a:pPr>
                <a:defRPr/>
              </a:pPr>
              <a:t>‹#›</a:t>
            </a:fld>
            <a:endParaRPr lang="en-US" altLang="en-US"/>
          </a:p>
        </p:txBody>
      </p:sp>
    </p:spTree>
    <p:extLst>
      <p:ext uri="{BB962C8B-B14F-4D97-AF65-F5344CB8AC3E}">
        <p14:creationId xmlns:p14="http://schemas.microsoft.com/office/powerpoint/2010/main" val="3393735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36613133-67BF-4C3F-8050-B07FF77DFE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9">
            <a:extLst>
              <a:ext uri="{FF2B5EF4-FFF2-40B4-BE49-F238E27FC236}">
                <a16:creationId xmlns:a16="http://schemas.microsoft.com/office/drawing/2014/main" id="{0A6DB385-B797-4512-B90B-3DA4E0BB85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0">
            <a:extLst>
              <a:ext uri="{FF2B5EF4-FFF2-40B4-BE49-F238E27FC236}">
                <a16:creationId xmlns:a16="http://schemas.microsoft.com/office/drawing/2014/main" id="{2F914C59-4776-4DBB-B558-1CA0E51C66A7}"/>
              </a:ext>
            </a:extLst>
          </p:cNvPr>
          <p:cNvSpPr>
            <a:spLocks noGrp="1" noChangeArrowheads="1"/>
          </p:cNvSpPr>
          <p:nvPr>
            <p:ph type="sldNum" sz="quarter" idx="12"/>
          </p:nvPr>
        </p:nvSpPr>
        <p:spPr>
          <a:ln/>
        </p:spPr>
        <p:txBody>
          <a:bodyPr/>
          <a:lstStyle>
            <a:lvl1pPr>
              <a:defRPr/>
            </a:lvl1pPr>
          </a:lstStyle>
          <a:p>
            <a:pPr>
              <a:defRPr/>
            </a:pPr>
            <a:fld id="{6A1E3E37-0A50-4731-A988-86CF9E350D1A}" type="slidenum">
              <a:rPr lang="en-US" altLang="en-US"/>
              <a:pPr>
                <a:defRPr/>
              </a:pPr>
              <a:t>‹#›</a:t>
            </a:fld>
            <a:endParaRPr lang="en-US" altLang="en-US"/>
          </a:p>
        </p:txBody>
      </p:sp>
    </p:spTree>
    <p:extLst>
      <p:ext uri="{BB962C8B-B14F-4D97-AF65-F5344CB8AC3E}">
        <p14:creationId xmlns:p14="http://schemas.microsoft.com/office/powerpoint/2010/main" val="244124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C522DD45-41BF-496F-84A9-D22041A14A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6C138217-34B5-4A42-9269-9066A6A94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4171642D-A557-4263-8011-09B4EC538626}"/>
              </a:ext>
            </a:extLst>
          </p:cNvPr>
          <p:cNvSpPr>
            <a:spLocks noGrp="1" noChangeArrowheads="1"/>
          </p:cNvSpPr>
          <p:nvPr>
            <p:ph type="sldNum" sz="quarter" idx="12"/>
          </p:nvPr>
        </p:nvSpPr>
        <p:spPr>
          <a:ln/>
        </p:spPr>
        <p:txBody>
          <a:bodyPr/>
          <a:lstStyle>
            <a:lvl1pPr>
              <a:defRPr/>
            </a:lvl1pPr>
          </a:lstStyle>
          <a:p>
            <a:pPr>
              <a:defRPr/>
            </a:pPr>
            <a:fld id="{CBAE29E6-DB48-41A0-B8F4-3B8E5E46CD9F}" type="slidenum">
              <a:rPr lang="en-US" altLang="en-US"/>
              <a:pPr>
                <a:defRPr/>
              </a:pPr>
              <a:t>‹#›</a:t>
            </a:fld>
            <a:endParaRPr lang="en-US" altLang="en-US"/>
          </a:p>
        </p:txBody>
      </p:sp>
    </p:spTree>
    <p:extLst>
      <p:ext uri="{BB962C8B-B14F-4D97-AF65-F5344CB8AC3E}">
        <p14:creationId xmlns:p14="http://schemas.microsoft.com/office/powerpoint/2010/main" val="373395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4095788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496F2854-A227-4DE7-A889-10450DF0CF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E2B8AC96-FE6A-41EB-AA74-BCFD60128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F9E71E92-678B-4A38-B538-467BF85A0B6F}"/>
              </a:ext>
            </a:extLst>
          </p:cNvPr>
          <p:cNvSpPr>
            <a:spLocks noGrp="1" noChangeArrowheads="1"/>
          </p:cNvSpPr>
          <p:nvPr>
            <p:ph type="sldNum" sz="quarter" idx="12"/>
          </p:nvPr>
        </p:nvSpPr>
        <p:spPr>
          <a:ln/>
        </p:spPr>
        <p:txBody>
          <a:bodyPr/>
          <a:lstStyle>
            <a:lvl1pPr>
              <a:defRPr/>
            </a:lvl1pPr>
          </a:lstStyle>
          <a:p>
            <a:pPr>
              <a:defRPr/>
            </a:pPr>
            <a:fld id="{B51CF586-0EB9-4851-9EFF-647FA233C8F3}" type="slidenum">
              <a:rPr lang="en-US" altLang="en-US"/>
              <a:pPr>
                <a:defRPr/>
              </a:pPr>
              <a:t>‹#›</a:t>
            </a:fld>
            <a:endParaRPr lang="en-US" altLang="en-US"/>
          </a:p>
        </p:txBody>
      </p:sp>
    </p:spTree>
    <p:extLst>
      <p:ext uri="{BB962C8B-B14F-4D97-AF65-F5344CB8AC3E}">
        <p14:creationId xmlns:p14="http://schemas.microsoft.com/office/powerpoint/2010/main" val="2615010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19B46701-1D05-4B3C-BB20-E79433FCC4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01E1DAAD-ED78-401F-A6D3-0225462B16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13918369-E1A6-4E13-BAF5-26F81924E06E}"/>
              </a:ext>
            </a:extLst>
          </p:cNvPr>
          <p:cNvSpPr>
            <a:spLocks noGrp="1" noChangeArrowheads="1"/>
          </p:cNvSpPr>
          <p:nvPr>
            <p:ph type="sldNum" sz="quarter" idx="12"/>
          </p:nvPr>
        </p:nvSpPr>
        <p:spPr>
          <a:ln/>
        </p:spPr>
        <p:txBody>
          <a:bodyPr/>
          <a:lstStyle>
            <a:lvl1pPr>
              <a:defRPr/>
            </a:lvl1pPr>
          </a:lstStyle>
          <a:p>
            <a:pPr>
              <a:defRPr/>
            </a:pPr>
            <a:fld id="{7DB36D37-CCE6-4144-9C6C-AC0B27416D40}" type="slidenum">
              <a:rPr lang="en-US" altLang="en-US"/>
              <a:pPr>
                <a:defRPr/>
              </a:pPr>
              <a:t>‹#›</a:t>
            </a:fld>
            <a:endParaRPr lang="en-US" altLang="en-US"/>
          </a:p>
        </p:txBody>
      </p:sp>
    </p:spTree>
    <p:extLst>
      <p:ext uri="{BB962C8B-B14F-4D97-AF65-F5344CB8AC3E}">
        <p14:creationId xmlns:p14="http://schemas.microsoft.com/office/powerpoint/2010/main" val="3532616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EA54879A-910F-485E-8B16-84F576B1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EA747A7F-0250-4787-90A3-76939E803D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9489CBEF-2793-454C-89B1-147BF96F13FF}"/>
              </a:ext>
            </a:extLst>
          </p:cNvPr>
          <p:cNvSpPr>
            <a:spLocks noGrp="1" noChangeArrowheads="1"/>
          </p:cNvSpPr>
          <p:nvPr>
            <p:ph type="sldNum" sz="quarter" idx="12"/>
          </p:nvPr>
        </p:nvSpPr>
        <p:spPr>
          <a:ln/>
        </p:spPr>
        <p:txBody>
          <a:bodyPr/>
          <a:lstStyle>
            <a:lvl1pPr>
              <a:defRPr/>
            </a:lvl1pPr>
          </a:lstStyle>
          <a:p>
            <a:pPr>
              <a:defRPr/>
            </a:pPr>
            <a:fld id="{3A9E9140-4976-43D9-9206-90BFFAB206B2}" type="slidenum">
              <a:rPr lang="en-US" altLang="en-US"/>
              <a:pPr>
                <a:defRPr/>
              </a:pPr>
              <a:t>‹#›</a:t>
            </a:fld>
            <a:endParaRPr lang="en-US" altLang="en-US"/>
          </a:p>
        </p:txBody>
      </p:sp>
    </p:spTree>
    <p:extLst>
      <p:ext uri="{BB962C8B-B14F-4D97-AF65-F5344CB8AC3E}">
        <p14:creationId xmlns:p14="http://schemas.microsoft.com/office/powerpoint/2010/main" val="2157438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6A7CFD0-358B-4479-B73A-D774B7D83AE3}"/>
              </a:ext>
            </a:extLst>
          </p:cNvPr>
          <p:cNvGrpSpPr>
            <a:grpSpLocks/>
          </p:cNvGrpSpPr>
          <p:nvPr/>
        </p:nvGrpSpPr>
        <p:grpSpPr bwMode="auto">
          <a:xfrm>
            <a:off x="1" y="1"/>
            <a:ext cx="12189884" cy="6856413"/>
            <a:chOff x="0" y="0"/>
            <a:chExt cx="5759" cy="4319"/>
          </a:xfrm>
        </p:grpSpPr>
        <p:sp>
          <p:nvSpPr>
            <p:cNvPr id="5" name="Freeform 3">
              <a:extLst>
                <a:ext uri="{FF2B5EF4-FFF2-40B4-BE49-F238E27FC236}">
                  <a16:creationId xmlns:a16="http://schemas.microsoft.com/office/drawing/2014/main" id="{48A76A98-7C1C-4949-B366-300D72DBA066}"/>
                </a:ext>
              </a:extLst>
            </p:cNvPr>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nvGrpSpPr>
            <p:cNvPr id="6" name="Group 4">
              <a:extLst>
                <a:ext uri="{FF2B5EF4-FFF2-40B4-BE49-F238E27FC236}">
                  <a16:creationId xmlns:a16="http://schemas.microsoft.com/office/drawing/2014/main" id="{C56A6A7A-1F79-428D-8875-AB1CE8918536}"/>
                </a:ext>
              </a:extLst>
            </p:cNvPr>
            <p:cNvGrpSpPr>
              <a:grpSpLocks/>
            </p:cNvGrpSpPr>
            <p:nvPr userDrawn="1"/>
          </p:nvGrpSpPr>
          <p:grpSpPr bwMode="auto">
            <a:xfrm>
              <a:off x="0" y="0"/>
              <a:ext cx="5759" cy="4319"/>
              <a:chOff x="0" y="0"/>
              <a:chExt cx="5759" cy="4319"/>
            </a:xfrm>
          </p:grpSpPr>
          <p:sp>
            <p:nvSpPr>
              <p:cNvPr id="7" name="Freeform 5">
                <a:extLst>
                  <a:ext uri="{FF2B5EF4-FFF2-40B4-BE49-F238E27FC236}">
                    <a16:creationId xmlns:a16="http://schemas.microsoft.com/office/drawing/2014/main" id="{64B9F62E-D20C-483D-BAA8-E06245477117}"/>
                  </a:ext>
                </a:extLst>
              </p:cNvPr>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8" name="Freeform 6">
                <a:extLst>
                  <a:ext uri="{FF2B5EF4-FFF2-40B4-BE49-F238E27FC236}">
                    <a16:creationId xmlns:a16="http://schemas.microsoft.com/office/drawing/2014/main" id="{41D4A572-1B19-4FFE-9BA4-320FC38AA173}"/>
                  </a:ext>
                </a:extLst>
              </p:cNvPr>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9" name="Freeform 7">
                <a:extLst>
                  <a:ext uri="{FF2B5EF4-FFF2-40B4-BE49-F238E27FC236}">
                    <a16:creationId xmlns:a16="http://schemas.microsoft.com/office/drawing/2014/main" id="{9530C8A6-202A-497D-8DFB-4F72B342A5F4}"/>
                  </a:ext>
                </a:extLst>
              </p:cNvPr>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 name="Freeform 8">
                <a:extLst>
                  <a:ext uri="{FF2B5EF4-FFF2-40B4-BE49-F238E27FC236}">
                    <a16:creationId xmlns:a16="http://schemas.microsoft.com/office/drawing/2014/main" id="{BF506DDA-1F28-45E3-9208-F66DC41C2178}"/>
                  </a:ext>
                </a:extLst>
              </p:cNvPr>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1" name="Freeform 9">
                <a:extLst>
                  <a:ext uri="{FF2B5EF4-FFF2-40B4-BE49-F238E27FC236}">
                    <a16:creationId xmlns:a16="http://schemas.microsoft.com/office/drawing/2014/main" id="{44AA9503-B888-4CCF-A4D8-5CFD3EC1BAE2}"/>
                  </a:ext>
                </a:extLst>
              </p:cNvPr>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2" name="Freeform 10">
                <a:extLst>
                  <a:ext uri="{FF2B5EF4-FFF2-40B4-BE49-F238E27FC236}">
                    <a16:creationId xmlns:a16="http://schemas.microsoft.com/office/drawing/2014/main" id="{70308C8C-C792-4797-B7FB-35B6F4E55E21}"/>
                  </a:ext>
                </a:extLst>
              </p:cNvPr>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3" name="Freeform 11">
                <a:extLst>
                  <a:ext uri="{FF2B5EF4-FFF2-40B4-BE49-F238E27FC236}">
                    <a16:creationId xmlns:a16="http://schemas.microsoft.com/office/drawing/2014/main" id="{48C21ABC-C792-4363-ADB3-54BE77CCCCF6}"/>
                  </a:ext>
                </a:extLst>
              </p:cNvPr>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4" name="Freeform 12">
                <a:extLst>
                  <a:ext uri="{FF2B5EF4-FFF2-40B4-BE49-F238E27FC236}">
                    <a16:creationId xmlns:a16="http://schemas.microsoft.com/office/drawing/2014/main" id="{16D2F556-AF0C-4EF9-8FDE-1949E12B4972}"/>
                  </a:ext>
                </a:extLst>
              </p:cNvPr>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5" name="Freeform 13">
                <a:extLst>
                  <a:ext uri="{FF2B5EF4-FFF2-40B4-BE49-F238E27FC236}">
                    <a16:creationId xmlns:a16="http://schemas.microsoft.com/office/drawing/2014/main" id="{DA1674B4-7961-4E26-A38A-0D27C976096D}"/>
                  </a:ext>
                </a:extLst>
              </p:cNvPr>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6" name="Freeform 14">
                <a:extLst>
                  <a:ext uri="{FF2B5EF4-FFF2-40B4-BE49-F238E27FC236}">
                    <a16:creationId xmlns:a16="http://schemas.microsoft.com/office/drawing/2014/main" id="{72D661C6-871C-435B-8B96-4314147A261B}"/>
                  </a:ext>
                </a:extLst>
              </p:cNvPr>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7" name="Freeform 15">
                <a:extLst>
                  <a:ext uri="{FF2B5EF4-FFF2-40B4-BE49-F238E27FC236}">
                    <a16:creationId xmlns:a16="http://schemas.microsoft.com/office/drawing/2014/main" id="{84E905F8-CFE3-4E2F-9F09-53B0B23DC2CF}"/>
                  </a:ext>
                </a:extLst>
              </p:cNvPr>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8" name="Freeform 16">
                <a:extLst>
                  <a:ext uri="{FF2B5EF4-FFF2-40B4-BE49-F238E27FC236}">
                    <a16:creationId xmlns:a16="http://schemas.microsoft.com/office/drawing/2014/main" id="{C4F39255-13C6-4F3B-8702-3C68082E9C48}"/>
                  </a:ext>
                </a:extLst>
              </p:cNvPr>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9" name="Freeform 17">
                <a:extLst>
                  <a:ext uri="{FF2B5EF4-FFF2-40B4-BE49-F238E27FC236}">
                    <a16:creationId xmlns:a16="http://schemas.microsoft.com/office/drawing/2014/main" id="{54175683-D98D-456A-A082-0C235C8C28A1}"/>
                  </a:ext>
                </a:extLst>
              </p:cNvPr>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0" name="Freeform 18">
                <a:extLst>
                  <a:ext uri="{FF2B5EF4-FFF2-40B4-BE49-F238E27FC236}">
                    <a16:creationId xmlns:a16="http://schemas.microsoft.com/office/drawing/2014/main" id="{FBC08689-1AC9-4097-B499-640B660CF571}"/>
                  </a:ext>
                </a:extLst>
              </p:cNvPr>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1" name="Freeform 19">
                <a:extLst>
                  <a:ext uri="{FF2B5EF4-FFF2-40B4-BE49-F238E27FC236}">
                    <a16:creationId xmlns:a16="http://schemas.microsoft.com/office/drawing/2014/main" id="{172820C3-0CBF-49B5-B4F1-3F6210C60354}"/>
                  </a:ext>
                </a:extLst>
              </p:cNvPr>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2" name="Freeform 20">
                <a:extLst>
                  <a:ext uri="{FF2B5EF4-FFF2-40B4-BE49-F238E27FC236}">
                    <a16:creationId xmlns:a16="http://schemas.microsoft.com/office/drawing/2014/main" id="{948948D7-4731-4D89-9C4F-25CC1627517E}"/>
                  </a:ext>
                </a:extLst>
              </p:cNvPr>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3" name="Freeform 21">
                <a:extLst>
                  <a:ext uri="{FF2B5EF4-FFF2-40B4-BE49-F238E27FC236}">
                    <a16:creationId xmlns:a16="http://schemas.microsoft.com/office/drawing/2014/main" id="{44016A0F-583B-4865-BDC6-A0F878120093}"/>
                  </a:ext>
                </a:extLst>
              </p:cNvPr>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4" name="Freeform 22">
                <a:extLst>
                  <a:ext uri="{FF2B5EF4-FFF2-40B4-BE49-F238E27FC236}">
                    <a16:creationId xmlns:a16="http://schemas.microsoft.com/office/drawing/2014/main" id="{7662F1F1-0776-400D-96CD-F4075EC520A9}"/>
                  </a:ext>
                </a:extLst>
              </p:cNvPr>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5" name="Freeform 23">
                <a:extLst>
                  <a:ext uri="{FF2B5EF4-FFF2-40B4-BE49-F238E27FC236}">
                    <a16:creationId xmlns:a16="http://schemas.microsoft.com/office/drawing/2014/main" id="{B32E82ED-0552-49F7-A613-DD48218DD5D7}"/>
                  </a:ext>
                </a:extLst>
              </p:cNvPr>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6" name="Freeform 24">
                <a:extLst>
                  <a:ext uri="{FF2B5EF4-FFF2-40B4-BE49-F238E27FC236}">
                    <a16:creationId xmlns:a16="http://schemas.microsoft.com/office/drawing/2014/main" id="{CEF7B86A-22C8-46F6-AB36-E3D47F4C10BD}"/>
                  </a:ext>
                </a:extLst>
              </p:cNvPr>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7" name="Freeform 25">
                <a:extLst>
                  <a:ext uri="{FF2B5EF4-FFF2-40B4-BE49-F238E27FC236}">
                    <a16:creationId xmlns:a16="http://schemas.microsoft.com/office/drawing/2014/main" id="{95EBFF53-44D0-4019-B58F-C399674A07ED}"/>
                  </a:ext>
                </a:extLst>
              </p:cNvPr>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8" name="Freeform 26">
                <a:extLst>
                  <a:ext uri="{FF2B5EF4-FFF2-40B4-BE49-F238E27FC236}">
                    <a16:creationId xmlns:a16="http://schemas.microsoft.com/office/drawing/2014/main" id="{AFF1BA3A-3140-4C5B-AC15-A26A9ECE17FC}"/>
                  </a:ext>
                </a:extLst>
              </p:cNvPr>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29" name="Freeform 27">
                <a:extLst>
                  <a:ext uri="{FF2B5EF4-FFF2-40B4-BE49-F238E27FC236}">
                    <a16:creationId xmlns:a16="http://schemas.microsoft.com/office/drawing/2014/main" id="{DE666BFC-3066-4447-9CF3-45B2C6C3CF0F}"/>
                  </a:ext>
                </a:extLst>
              </p:cNvPr>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0" name="Freeform 28">
                <a:extLst>
                  <a:ext uri="{FF2B5EF4-FFF2-40B4-BE49-F238E27FC236}">
                    <a16:creationId xmlns:a16="http://schemas.microsoft.com/office/drawing/2014/main" id="{5BB7A6E9-5336-4B62-BA37-60EFE326FC46}"/>
                  </a:ext>
                </a:extLst>
              </p:cNvPr>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1" name="Freeform 29">
                <a:extLst>
                  <a:ext uri="{FF2B5EF4-FFF2-40B4-BE49-F238E27FC236}">
                    <a16:creationId xmlns:a16="http://schemas.microsoft.com/office/drawing/2014/main" id="{6C8FE4B9-66DE-4CE4-B52F-4B14E935581A}"/>
                  </a:ext>
                </a:extLst>
              </p:cNvPr>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nvGrpSpPr>
              <p:cNvPr id="32" name="Group 30">
                <a:extLst>
                  <a:ext uri="{FF2B5EF4-FFF2-40B4-BE49-F238E27FC236}">
                    <a16:creationId xmlns:a16="http://schemas.microsoft.com/office/drawing/2014/main" id="{B033E140-3A77-4097-AEA0-7F8F2FDD4D48}"/>
                  </a:ext>
                </a:extLst>
              </p:cNvPr>
              <p:cNvGrpSpPr>
                <a:grpSpLocks/>
              </p:cNvGrpSpPr>
              <p:nvPr/>
            </p:nvGrpSpPr>
            <p:grpSpPr bwMode="auto">
              <a:xfrm>
                <a:off x="0" y="0"/>
                <a:ext cx="5758" cy="1045"/>
                <a:chOff x="0" y="0"/>
                <a:chExt cx="5758" cy="1045"/>
              </a:xfrm>
            </p:grpSpPr>
            <p:sp>
              <p:nvSpPr>
                <p:cNvPr id="54" name="Freeform 31">
                  <a:extLst>
                    <a:ext uri="{FF2B5EF4-FFF2-40B4-BE49-F238E27FC236}">
                      <a16:creationId xmlns:a16="http://schemas.microsoft.com/office/drawing/2014/main" id="{7F38B978-E6C7-49C9-9950-50E5851C9B5F}"/>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5" name="Freeform 32">
                  <a:extLst>
                    <a:ext uri="{FF2B5EF4-FFF2-40B4-BE49-F238E27FC236}">
                      <a16:creationId xmlns:a16="http://schemas.microsoft.com/office/drawing/2014/main" id="{BBBFDA4F-7144-4EC4-AEDE-229716B2E6C2}"/>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6" name="Freeform 33">
                  <a:extLst>
                    <a:ext uri="{FF2B5EF4-FFF2-40B4-BE49-F238E27FC236}">
                      <a16:creationId xmlns:a16="http://schemas.microsoft.com/office/drawing/2014/main" id="{9AAFCF2C-3478-4F4B-9D92-6FC853FB52CC}"/>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7" name="Freeform 34">
                  <a:extLst>
                    <a:ext uri="{FF2B5EF4-FFF2-40B4-BE49-F238E27FC236}">
                      <a16:creationId xmlns:a16="http://schemas.microsoft.com/office/drawing/2014/main" id="{3A6FA9DB-E582-4A2F-BD03-A2561D2D076F}"/>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8" name="Freeform 35">
                  <a:extLst>
                    <a:ext uri="{FF2B5EF4-FFF2-40B4-BE49-F238E27FC236}">
                      <a16:creationId xmlns:a16="http://schemas.microsoft.com/office/drawing/2014/main" id="{8F555388-F552-4360-878C-F8527C833E4F}"/>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59" name="Freeform 36">
                  <a:extLst>
                    <a:ext uri="{FF2B5EF4-FFF2-40B4-BE49-F238E27FC236}">
                      <a16:creationId xmlns:a16="http://schemas.microsoft.com/office/drawing/2014/main" id="{FAE28A89-CC4B-4905-80B0-E0A08CF50D40}"/>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0" name="Freeform 37">
                  <a:extLst>
                    <a:ext uri="{FF2B5EF4-FFF2-40B4-BE49-F238E27FC236}">
                      <a16:creationId xmlns:a16="http://schemas.microsoft.com/office/drawing/2014/main" id="{62E1C3C7-4624-41E2-B8B4-9324447AD654}"/>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1" name="Freeform 38">
                  <a:extLst>
                    <a:ext uri="{FF2B5EF4-FFF2-40B4-BE49-F238E27FC236}">
                      <a16:creationId xmlns:a16="http://schemas.microsoft.com/office/drawing/2014/main" id="{133DC8D8-69FE-449F-BD68-4EA0F4BAE15B}"/>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2" name="Freeform 39">
                  <a:extLst>
                    <a:ext uri="{FF2B5EF4-FFF2-40B4-BE49-F238E27FC236}">
                      <a16:creationId xmlns:a16="http://schemas.microsoft.com/office/drawing/2014/main" id="{25EE6A17-A359-4CD8-8ED8-D19A7C56A3AD}"/>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3" name="Freeform 40">
                  <a:extLst>
                    <a:ext uri="{FF2B5EF4-FFF2-40B4-BE49-F238E27FC236}">
                      <a16:creationId xmlns:a16="http://schemas.microsoft.com/office/drawing/2014/main" id="{DAC91117-BD29-4322-98A7-CE6977FD5FE4}"/>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4" name="Freeform 41">
                  <a:extLst>
                    <a:ext uri="{FF2B5EF4-FFF2-40B4-BE49-F238E27FC236}">
                      <a16:creationId xmlns:a16="http://schemas.microsoft.com/office/drawing/2014/main" id="{7DF7B9D0-E405-4686-BBC7-5F0CE53696B1}"/>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5" name="Freeform 42">
                  <a:extLst>
                    <a:ext uri="{FF2B5EF4-FFF2-40B4-BE49-F238E27FC236}">
                      <a16:creationId xmlns:a16="http://schemas.microsoft.com/office/drawing/2014/main" id="{3E472B51-8BE9-4CAF-9D44-4CD5F5BA8EFC}"/>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6" name="Freeform 43">
                  <a:extLst>
                    <a:ext uri="{FF2B5EF4-FFF2-40B4-BE49-F238E27FC236}">
                      <a16:creationId xmlns:a16="http://schemas.microsoft.com/office/drawing/2014/main" id="{CB1D057D-29E6-40EE-B3AB-8B598BAA9D53}"/>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7" name="Freeform 44">
                  <a:extLst>
                    <a:ext uri="{FF2B5EF4-FFF2-40B4-BE49-F238E27FC236}">
                      <a16:creationId xmlns:a16="http://schemas.microsoft.com/office/drawing/2014/main" id="{BCC91E67-84F6-422A-A828-3449ED0BC055}"/>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68" name="Freeform 45">
                  <a:extLst>
                    <a:ext uri="{FF2B5EF4-FFF2-40B4-BE49-F238E27FC236}">
                      <a16:creationId xmlns:a16="http://schemas.microsoft.com/office/drawing/2014/main" id="{5D1C441B-08D2-4AC6-8C3A-ED82C7E2E557}"/>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grpSp>
            <p:nvGrpSpPr>
              <p:cNvPr id="33" name="Group 46">
                <a:extLst>
                  <a:ext uri="{FF2B5EF4-FFF2-40B4-BE49-F238E27FC236}">
                    <a16:creationId xmlns:a16="http://schemas.microsoft.com/office/drawing/2014/main" id="{D2AD9AFC-49C6-48E9-B0F5-393BF9452F51}"/>
                  </a:ext>
                </a:extLst>
              </p:cNvPr>
              <p:cNvGrpSpPr>
                <a:grpSpLocks/>
              </p:cNvGrpSpPr>
              <p:nvPr/>
            </p:nvGrpSpPr>
            <p:grpSpPr bwMode="auto">
              <a:xfrm>
                <a:off x="0" y="558"/>
                <a:ext cx="5758" cy="487"/>
                <a:chOff x="0" y="558"/>
                <a:chExt cx="5758" cy="487"/>
              </a:xfrm>
            </p:grpSpPr>
            <p:sp>
              <p:nvSpPr>
                <p:cNvPr id="52" name="Freeform 47">
                  <a:extLst>
                    <a:ext uri="{FF2B5EF4-FFF2-40B4-BE49-F238E27FC236}">
                      <a16:creationId xmlns:a16="http://schemas.microsoft.com/office/drawing/2014/main" id="{9A5633DA-CA1A-4638-8CD6-E12E5B83B185}"/>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3" name="Freeform 48">
                  <a:extLst>
                    <a:ext uri="{FF2B5EF4-FFF2-40B4-BE49-F238E27FC236}">
                      <a16:creationId xmlns:a16="http://schemas.microsoft.com/office/drawing/2014/main" id="{2EFC95E5-4E46-4913-A545-A1F9767F0AF4}"/>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34" name="Group 49">
                <a:extLst>
                  <a:ext uri="{FF2B5EF4-FFF2-40B4-BE49-F238E27FC236}">
                    <a16:creationId xmlns:a16="http://schemas.microsoft.com/office/drawing/2014/main" id="{06E837E1-FB4B-4A9D-BE70-F71E1F769867}"/>
                  </a:ext>
                </a:extLst>
              </p:cNvPr>
              <p:cNvGrpSpPr>
                <a:grpSpLocks/>
              </p:cNvGrpSpPr>
              <p:nvPr/>
            </p:nvGrpSpPr>
            <p:grpSpPr bwMode="auto">
              <a:xfrm>
                <a:off x="264" y="1039"/>
                <a:ext cx="5200" cy="3280"/>
                <a:chOff x="264" y="1039"/>
                <a:chExt cx="5200" cy="3280"/>
              </a:xfrm>
            </p:grpSpPr>
            <p:sp>
              <p:nvSpPr>
                <p:cNvPr id="43" name="Freeform 50">
                  <a:extLst>
                    <a:ext uri="{FF2B5EF4-FFF2-40B4-BE49-F238E27FC236}">
                      <a16:creationId xmlns:a16="http://schemas.microsoft.com/office/drawing/2014/main" id="{CFA64CF6-DA6B-450B-BB6C-77CC3E1FDFA2}"/>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4" name="Freeform 51">
                  <a:extLst>
                    <a:ext uri="{FF2B5EF4-FFF2-40B4-BE49-F238E27FC236}">
                      <a16:creationId xmlns:a16="http://schemas.microsoft.com/office/drawing/2014/main" id="{EE6A94B5-09A1-49D6-88EA-3FAAC2599E86}"/>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5" name="Freeform 52">
                  <a:extLst>
                    <a:ext uri="{FF2B5EF4-FFF2-40B4-BE49-F238E27FC236}">
                      <a16:creationId xmlns:a16="http://schemas.microsoft.com/office/drawing/2014/main" id="{E2C9A234-1EBD-4BC4-809E-7E50D89C7327}"/>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6" name="Freeform 53">
                  <a:extLst>
                    <a:ext uri="{FF2B5EF4-FFF2-40B4-BE49-F238E27FC236}">
                      <a16:creationId xmlns:a16="http://schemas.microsoft.com/office/drawing/2014/main" id="{B05026E8-99C1-4BD0-BE59-FF439A1B5CD2}"/>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7" name="Freeform 54">
                  <a:extLst>
                    <a:ext uri="{FF2B5EF4-FFF2-40B4-BE49-F238E27FC236}">
                      <a16:creationId xmlns:a16="http://schemas.microsoft.com/office/drawing/2014/main" id="{48E96F45-78E1-4085-9F45-8FE82DA6776C}"/>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8" name="Freeform 55">
                  <a:extLst>
                    <a:ext uri="{FF2B5EF4-FFF2-40B4-BE49-F238E27FC236}">
                      <a16:creationId xmlns:a16="http://schemas.microsoft.com/office/drawing/2014/main" id="{22A78C79-7174-4203-A950-0BFDAC9E79D6}"/>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9" name="Freeform 56">
                  <a:extLst>
                    <a:ext uri="{FF2B5EF4-FFF2-40B4-BE49-F238E27FC236}">
                      <a16:creationId xmlns:a16="http://schemas.microsoft.com/office/drawing/2014/main" id="{7E026CB1-8860-4801-8360-25445DDF331E}"/>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50" name="Freeform 57">
                  <a:extLst>
                    <a:ext uri="{FF2B5EF4-FFF2-40B4-BE49-F238E27FC236}">
                      <a16:creationId xmlns:a16="http://schemas.microsoft.com/office/drawing/2014/main" id="{A0F1D449-BC50-407F-B169-690C95C5D5FE}"/>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51" name="Freeform 58">
                  <a:extLst>
                    <a:ext uri="{FF2B5EF4-FFF2-40B4-BE49-F238E27FC236}">
                      <a16:creationId xmlns:a16="http://schemas.microsoft.com/office/drawing/2014/main" id="{ABE4EF7A-8CDE-4494-820C-04B746BEBF75}"/>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sp>
            <p:nvSpPr>
              <p:cNvPr id="35" name="Freeform 59">
                <a:extLst>
                  <a:ext uri="{FF2B5EF4-FFF2-40B4-BE49-F238E27FC236}">
                    <a16:creationId xmlns:a16="http://schemas.microsoft.com/office/drawing/2014/main" id="{157C7366-A13B-41B0-ADD6-79F37AB8CDBC}"/>
                  </a:ext>
                </a:extLst>
              </p:cNvPr>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36" name="Freeform 60">
                <a:extLst>
                  <a:ext uri="{FF2B5EF4-FFF2-40B4-BE49-F238E27FC236}">
                    <a16:creationId xmlns:a16="http://schemas.microsoft.com/office/drawing/2014/main" id="{7FD3F13B-51AE-4249-920C-759CD5C9CF00}"/>
                  </a:ext>
                </a:extLst>
              </p:cNvPr>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 name="Freeform 61">
                <a:extLst>
                  <a:ext uri="{FF2B5EF4-FFF2-40B4-BE49-F238E27FC236}">
                    <a16:creationId xmlns:a16="http://schemas.microsoft.com/office/drawing/2014/main" id="{85FC0C9D-61C8-467A-A79E-5BE469505701}"/>
                  </a:ext>
                </a:extLst>
              </p:cNvPr>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 name="Freeform 62">
                <a:extLst>
                  <a:ext uri="{FF2B5EF4-FFF2-40B4-BE49-F238E27FC236}">
                    <a16:creationId xmlns:a16="http://schemas.microsoft.com/office/drawing/2014/main" id="{A064EC16-1EB4-4D95-A490-E8DBFA598427}"/>
                  </a:ext>
                </a:extLst>
              </p:cNvPr>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 name="Freeform 63">
                <a:extLst>
                  <a:ext uri="{FF2B5EF4-FFF2-40B4-BE49-F238E27FC236}">
                    <a16:creationId xmlns:a16="http://schemas.microsoft.com/office/drawing/2014/main" id="{8012EDF0-F554-49F5-9C67-C8F80AE05656}"/>
                  </a:ext>
                </a:extLst>
              </p:cNvPr>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40" name="Freeform 64">
                <a:extLst>
                  <a:ext uri="{FF2B5EF4-FFF2-40B4-BE49-F238E27FC236}">
                    <a16:creationId xmlns:a16="http://schemas.microsoft.com/office/drawing/2014/main" id="{F88682C4-D1E0-4217-8170-A239EEFDD031}"/>
                  </a:ext>
                </a:extLst>
              </p:cNvPr>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 name="Freeform 65">
                <a:extLst>
                  <a:ext uri="{FF2B5EF4-FFF2-40B4-BE49-F238E27FC236}">
                    <a16:creationId xmlns:a16="http://schemas.microsoft.com/office/drawing/2014/main" id="{1447831F-DA04-46FA-847A-83F5C65436C8}"/>
                  </a:ext>
                </a:extLst>
              </p:cNvPr>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 name="Freeform 66">
                <a:extLst>
                  <a:ext uri="{FF2B5EF4-FFF2-40B4-BE49-F238E27FC236}">
                    <a16:creationId xmlns:a16="http://schemas.microsoft.com/office/drawing/2014/main" id="{53BA45A2-4B63-4A36-BA41-EBDF1047C068}"/>
                  </a:ext>
                </a:extLst>
              </p:cNvPr>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106563" name="Rectangle 67"/>
          <p:cNvSpPr>
            <a:spLocks noGrp="1" noChangeArrowheads="1"/>
          </p:cNvSpPr>
          <p:nvPr>
            <p:ph type="ctrTitle" sz="quarter"/>
          </p:nvPr>
        </p:nvSpPr>
        <p:spPr>
          <a:xfrm>
            <a:off x="607485" y="1920876"/>
            <a:ext cx="10968567"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a:extLst>
              <a:ext uri="{FF2B5EF4-FFF2-40B4-BE49-F238E27FC236}">
                <a16:creationId xmlns:a16="http://schemas.microsoft.com/office/drawing/2014/main" id="{8EF9D89E-2F92-43BD-8D91-F9F68C804806}"/>
              </a:ext>
            </a:extLst>
          </p:cNvPr>
          <p:cNvSpPr>
            <a:spLocks noGrp="1" noChangeArrowheads="1"/>
          </p:cNvSpPr>
          <p:nvPr>
            <p:ph type="dt" sz="quarter" idx="10"/>
          </p:nvPr>
        </p:nvSpPr>
        <p:spPr/>
        <p:txBody>
          <a:bodyPr/>
          <a:lstStyle>
            <a:lvl1pPr>
              <a:defRPr/>
            </a:lvl1pPr>
          </a:lstStyle>
          <a:p>
            <a:pPr>
              <a:defRPr/>
            </a:pPr>
            <a:endParaRPr lang="en-US"/>
          </a:p>
        </p:txBody>
      </p:sp>
      <p:sp>
        <p:nvSpPr>
          <p:cNvPr id="70" name="Rectangle 70">
            <a:extLst>
              <a:ext uri="{FF2B5EF4-FFF2-40B4-BE49-F238E27FC236}">
                <a16:creationId xmlns:a16="http://schemas.microsoft.com/office/drawing/2014/main" id="{18F8083B-2968-4626-B755-6AEEC8D698EE}"/>
              </a:ext>
            </a:extLst>
          </p:cNvPr>
          <p:cNvSpPr>
            <a:spLocks noGrp="1" noChangeArrowheads="1"/>
          </p:cNvSpPr>
          <p:nvPr>
            <p:ph type="ftr" sz="quarter" idx="11"/>
          </p:nvPr>
        </p:nvSpPr>
        <p:spPr/>
        <p:txBody>
          <a:bodyPr/>
          <a:lstStyle>
            <a:lvl1pPr>
              <a:defRPr/>
            </a:lvl1pPr>
          </a:lstStyle>
          <a:p>
            <a:pPr>
              <a:defRPr/>
            </a:pPr>
            <a:endParaRPr lang="en-US"/>
          </a:p>
        </p:txBody>
      </p:sp>
      <p:sp>
        <p:nvSpPr>
          <p:cNvPr id="71" name="Rectangle 71">
            <a:extLst>
              <a:ext uri="{FF2B5EF4-FFF2-40B4-BE49-F238E27FC236}">
                <a16:creationId xmlns:a16="http://schemas.microsoft.com/office/drawing/2014/main" id="{83F6EE70-25A6-4E73-838B-7FA98D0395EA}"/>
              </a:ext>
            </a:extLst>
          </p:cNvPr>
          <p:cNvSpPr>
            <a:spLocks noGrp="1" noChangeArrowheads="1"/>
          </p:cNvSpPr>
          <p:nvPr>
            <p:ph type="sldNum" sz="quarter" idx="12"/>
          </p:nvPr>
        </p:nvSpPr>
        <p:spPr/>
        <p:txBody>
          <a:bodyPr/>
          <a:lstStyle>
            <a:lvl1pPr>
              <a:defRPr smtClean="0"/>
            </a:lvl1pPr>
          </a:lstStyle>
          <a:p>
            <a:pPr>
              <a:defRPr/>
            </a:pPr>
            <a:fld id="{69543AF4-40AE-4795-B4E8-F52C55A15F4A}" type="slidenum">
              <a:rPr lang="en-US" altLang="en-US"/>
              <a:pPr>
                <a:defRPr/>
              </a:pPr>
              <a:t>‹#›</a:t>
            </a:fld>
            <a:endParaRPr lang="en-US" altLang="en-US"/>
          </a:p>
        </p:txBody>
      </p:sp>
    </p:spTree>
    <p:extLst>
      <p:ext uri="{BB962C8B-B14F-4D97-AF65-F5344CB8AC3E}">
        <p14:creationId xmlns:p14="http://schemas.microsoft.com/office/powerpoint/2010/main" val="724799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4A15DF1-D753-454D-960F-EAE9941AAC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C6727FCE-6C60-4452-8394-624AD29CAC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253E26D9-5F32-44A2-B48F-25A3FBFE72AC}"/>
              </a:ext>
            </a:extLst>
          </p:cNvPr>
          <p:cNvSpPr>
            <a:spLocks noGrp="1" noChangeArrowheads="1"/>
          </p:cNvSpPr>
          <p:nvPr>
            <p:ph type="sldNum" sz="quarter" idx="12"/>
          </p:nvPr>
        </p:nvSpPr>
        <p:spPr>
          <a:ln/>
        </p:spPr>
        <p:txBody>
          <a:bodyPr/>
          <a:lstStyle>
            <a:lvl1pPr>
              <a:defRPr/>
            </a:lvl1pPr>
          </a:lstStyle>
          <a:p>
            <a:pPr>
              <a:defRPr/>
            </a:pPr>
            <a:fld id="{9F703834-0087-44FF-AEC7-852BE6C22EA3}" type="slidenum">
              <a:rPr lang="en-US" altLang="en-US"/>
              <a:pPr>
                <a:defRPr/>
              </a:pPr>
              <a:t>‹#›</a:t>
            </a:fld>
            <a:endParaRPr lang="en-US" altLang="en-US"/>
          </a:p>
        </p:txBody>
      </p:sp>
    </p:spTree>
    <p:extLst>
      <p:ext uri="{BB962C8B-B14F-4D97-AF65-F5344CB8AC3E}">
        <p14:creationId xmlns:p14="http://schemas.microsoft.com/office/powerpoint/2010/main" val="3386581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BC3862DB-FC89-47D2-B4B5-925E669D31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787DA652-34A2-4A4A-B75F-ABFCD12A6D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A3A69A90-3176-47ED-85EE-761F1A006D90}"/>
              </a:ext>
            </a:extLst>
          </p:cNvPr>
          <p:cNvSpPr>
            <a:spLocks noGrp="1" noChangeArrowheads="1"/>
          </p:cNvSpPr>
          <p:nvPr>
            <p:ph type="sldNum" sz="quarter" idx="12"/>
          </p:nvPr>
        </p:nvSpPr>
        <p:spPr>
          <a:ln/>
        </p:spPr>
        <p:txBody>
          <a:bodyPr/>
          <a:lstStyle>
            <a:lvl1pPr>
              <a:defRPr/>
            </a:lvl1pPr>
          </a:lstStyle>
          <a:p>
            <a:pPr>
              <a:defRPr/>
            </a:pPr>
            <a:fld id="{D1F83563-D448-49F9-9C30-CB922EE7E614}" type="slidenum">
              <a:rPr lang="en-US" altLang="en-US"/>
              <a:pPr>
                <a:defRPr/>
              </a:pPr>
              <a:t>‹#›</a:t>
            </a:fld>
            <a:endParaRPr lang="en-US" altLang="en-US"/>
          </a:p>
        </p:txBody>
      </p:sp>
    </p:spTree>
    <p:extLst>
      <p:ext uri="{BB962C8B-B14F-4D97-AF65-F5344CB8AC3E}">
        <p14:creationId xmlns:p14="http://schemas.microsoft.com/office/powerpoint/2010/main" val="1311021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5DCBA04C-929D-48FA-9516-0A4BC38BFD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B7315512-99BC-46EE-B0B4-675217AE69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EBB6C610-E13E-48E2-AD07-79BE8417445C}"/>
              </a:ext>
            </a:extLst>
          </p:cNvPr>
          <p:cNvSpPr>
            <a:spLocks noGrp="1" noChangeArrowheads="1"/>
          </p:cNvSpPr>
          <p:nvPr>
            <p:ph type="sldNum" sz="quarter" idx="12"/>
          </p:nvPr>
        </p:nvSpPr>
        <p:spPr>
          <a:ln/>
        </p:spPr>
        <p:txBody>
          <a:bodyPr/>
          <a:lstStyle>
            <a:lvl1pPr>
              <a:defRPr/>
            </a:lvl1pPr>
          </a:lstStyle>
          <a:p>
            <a:pPr>
              <a:defRPr/>
            </a:pPr>
            <a:fld id="{BD87299B-B09C-4252-8D49-B134BA2C2251}" type="slidenum">
              <a:rPr lang="en-US" altLang="en-US"/>
              <a:pPr>
                <a:defRPr/>
              </a:pPr>
              <a:t>‹#›</a:t>
            </a:fld>
            <a:endParaRPr lang="en-US" altLang="en-US"/>
          </a:p>
        </p:txBody>
      </p:sp>
    </p:spTree>
    <p:extLst>
      <p:ext uri="{BB962C8B-B14F-4D97-AF65-F5344CB8AC3E}">
        <p14:creationId xmlns:p14="http://schemas.microsoft.com/office/powerpoint/2010/main" val="2052009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F28C0510-F5FB-4674-BEC4-5A3DD2332D5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9">
            <a:extLst>
              <a:ext uri="{FF2B5EF4-FFF2-40B4-BE49-F238E27FC236}">
                <a16:creationId xmlns:a16="http://schemas.microsoft.com/office/drawing/2014/main" id="{630A30F2-4901-4FA7-AD24-9EE293EE93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0">
            <a:extLst>
              <a:ext uri="{FF2B5EF4-FFF2-40B4-BE49-F238E27FC236}">
                <a16:creationId xmlns:a16="http://schemas.microsoft.com/office/drawing/2014/main" id="{C3E39BDC-50B3-4B67-8280-98D56A1A8EA5}"/>
              </a:ext>
            </a:extLst>
          </p:cNvPr>
          <p:cNvSpPr>
            <a:spLocks noGrp="1" noChangeArrowheads="1"/>
          </p:cNvSpPr>
          <p:nvPr>
            <p:ph type="sldNum" sz="quarter" idx="12"/>
          </p:nvPr>
        </p:nvSpPr>
        <p:spPr>
          <a:ln/>
        </p:spPr>
        <p:txBody>
          <a:bodyPr/>
          <a:lstStyle>
            <a:lvl1pPr>
              <a:defRPr/>
            </a:lvl1pPr>
          </a:lstStyle>
          <a:p>
            <a:pPr>
              <a:defRPr/>
            </a:pPr>
            <a:fld id="{AF869EBA-73D6-49B7-9EDB-FF0934AA0CC7}" type="slidenum">
              <a:rPr lang="en-US" altLang="en-US"/>
              <a:pPr>
                <a:defRPr/>
              </a:pPr>
              <a:t>‹#›</a:t>
            </a:fld>
            <a:endParaRPr lang="en-US" altLang="en-US"/>
          </a:p>
        </p:txBody>
      </p:sp>
    </p:spTree>
    <p:extLst>
      <p:ext uri="{BB962C8B-B14F-4D97-AF65-F5344CB8AC3E}">
        <p14:creationId xmlns:p14="http://schemas.microsoft.com/office/powerpoint/2010/main" val="375949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C32775BA-FD41-4885-B0E6-1E8C320433D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9">
            <a:extLst>
              <a:ext uri="{FF2B5EF4-FFF2-40B4-BE49-F238E27FC236}">
                <a16:creationId xmlns:a16="http://schemas.microsoft.com/office/drawing/2014/main" id="{177547EF-6FB2-4DB7-8518-0EDD68F5A0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12EBE655-E11B-41FC-9B11-96C3C694F874}"/>
              </a:ext>
            </a:extLst>
          </p:cNvPr>
          <p:cNvSpPr>
            <a:spLocks noGrp="1" noChangeArrowheads="1"/>
          </p:cNvSpPr>
          <p:nvPr>
            <p:ph type="sldNum" sz="quarter" idx="12"/>
          </p:nvPr>
        </p:nvSpPr>
        <p:spPr>
          <a:ln/>
        </p:spPr>
        <p:txBody>
          <a:bodyPr/>
          <a:lstStyle>
            <a:lvl1pPr>
              <a:defRPr/>
            </a:lvl1pPr>
          </a:lstStyle>
          <a:p>
            <a:pPr>
              <a:defRPr/>
            </a:pPr>
            <a:fld id="{63AE4E88-B684-48C1-83FD-4D60B3422ABE}" type="slidenum">
              <a:rPr lang="en-US" altLang="en-US"/>
              <a:pPr>
                <a:defRPr/>
              </a:pPr>
              <a:t>‹#›</a:t>
            </a:fld>
            <a:endParaRPr lang="en-US" altLang="en-US"/>
          </a:p>
        </p:txBody>
      </p:sp>
    </p:spTree>
    <p:extLst>
      <p:ext uri="{BB962C8B-B14F-4D97-AF65-F5344CB8AC3E}">
        <p14:creationId xmlns:p14="http://schemas.microsoft.com/office/powerpoint/2010/main" val="1768888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D93DA4A9-3CC3-4E62-A3DA-DFD7C5CFB6B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9">
            <a:extLst>
              <a:ext uri="{FF2B5EF4-FFF2-40B4-BE49-F238E27FC236}">
                <a16:creationId xmlns:a16="http://schemas.microsoft.com/office/drawing/2014/main" id="{27510769-2BA3-4264-9333-B448D15132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0">
            <a:extLst>
              <a:ext uri="{FF2B5EF4-FFF2-40B4-BE49-F238E27FC236}">
                <a16:creationId xmlns:a16="http://schemas.microsoft.com/office/drawing/2014/main" id="{41DEB15E-4B06-40EC-9A07-68479927458F}"/>
              </a:ext>
            </a:extLst>
          </p:cNvPr>
          <p:cNvSpPr>
            <a:spLocks noGrp="1" noChangeArrowheads="1"/>
          </p:cNvSpPr>
          <p:nvPr>
            <p:ph type="sldNum" sz="quarter" idx="12"/>
          </p:nvPr>
        </p:nvSpPr>
        <p:spPr>
          <a:ln/>
        </p:spPr>
        <p:txBody>
          <a:bodyPr/>
          <a:lstStyle>
            <a:lvl1pPr>
              <a:defRPr/>
            </a:lvl1pPr>
          </a:lstStyle>
          <a:p>
            <a:pPr>
              <a:defRPr/>
            </a:pPr>
            <a:fld id="{7EC6C467-3DFD-4462-B4FB-A222638D56D4}" type="slidenum">
              <a:rPr lang="en-US" altLang="en-US"/>
              <a:pPr>
                <a:defRPr/>
              </a:pPr>
              <a:t>‹#›</a:t>
            </a:fld>
            <a:endParaRPr lang="en-US" altLang="en-US"/>
          </a:p>
        </p:txBody>
      </p:sp>
    </p:spTree>
    <p:extLst>
      <p:ext uri="{BB962C8B-B14F-4D97-AF65-F5344CB8AC3E}">
        <p14:creationId xmlns:p14="http://schemas.microsoft.com/office/powerpoint/2010/main" val="236585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fld id="{0770A36D-EE8A-4D7C-9C9F-E5E9C6BED234}" type="datetimeFigureOut">
              <a:rPr lang="en-US" smtClean="0"/>
              <a:t>6/18/2025</a:t>
            </a:fld>
            <a:endParaRPr lang="en-US"/>
          </a:p>
        </p:txBody>
      </p:sp>
      <p:sp>
        <p:nvSpPr>
          <p:cNvPr id="13" name="Rectangle 12"/>
          <p:cNvSpPr/>
          <p:nvPr/>
        </p:nvSpPr>
        <p:spPr>
          <a:xfrm>
            <a:off x="602636"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756876"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
        <p:nvSpPr>
          <p:cNvPr id="2" name="Title 1"/>
          <p:cNvSpPr>
            <a:spLocks noGrp="1"/>
          </p:cNvSpPr>
          <p:nvPr>
            <p:ph type="title"/>
          </p:nvPr>
        </p:nvSpPr>
        <p:spPr>
          <a:xfrm>
            <a:off x="981941" y="3200402"/>
            <a:ext cx="10261600" cy="1295401"/>
          </a:xfrm>
        </p:spPr>
        <p:txBody>
          <a:bodyPr anchor="b" anchorCtr="0">
            <a:noAutofit/>
          </a:bodyPr>
          <a:lstStyle>
            <a:lvl1pPr algn="ctr" defTabSz="685800" rtl="0" eaLnBrk="1" latinLnBrk="0" hangingPunct="1">
              <a:spcBef>
                <a:spcPct val="0"/>
              </a:spcBef>
              <a:buNone/>
              <a:defRPr lang="en-US" sz="3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3"/>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981941" y="4607513"/>
            <a:ext cx="10261600" cy="523783"/>
          </a:xfrm>
        </p:spPr>
        <p:txBody>
          <a:bodyPr anchor="ctr">
            <a:normAutofit/>
          </a:bodyPr>
          <a:lstStyle>
            <a:lvl1pPr marL="0" indent="0" algn="ctr">
              <a:buNone/>
              <a:defRPr sz="1500" cap="all" spc="188" baseline="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4" name="Rectangle 13"/>
          <p:cNvSpPr/>
          <p:nvPr/>
        </p:nvSpPr>
        <p:spPr>
          <a:xfrm>
            <a:off x="901012"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87699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0025A415-C9B9-4431-89CA-A85021BEFF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8230BAF4-E530-4863-910F-A69A0C0031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87A7E4EC-5A7F-4CCA-B190-B5004110A22B}"/>
              </a:ext>
            </a:extLst>
          </p:cNvPr>
          <p:cNvSpPr>
            <a:spLocks noGrp="1" noChangeArrowheads="1"/>
          </p:cNvSpPr>
          <p:nvPr>
            <p:ph type="sldNum" sz="quarter" idx="12"/>
          </p:nvPr>
        </p:nvSpPr>
        <p:spPr>
          <a:ln/>
        </p:spPr>
        <p:txBody>
          <a:bodyPr/>
          <a:lstStyle>
            <a:lvl1pPr>
              <a:defRPr/>
            </a:lvl1pPr>
          </a:lstStyle>
          <a:p>
            <a:pPr>
              <a:defRPr/>
            </a:pPr>
            <a:fld id="{BCCB898C-E495-43DC-A2D4-C2CFF1769552}" type="slidenum">
              <a:rPr lang="en-US" altLang="en-US"/>
              <a:pPr>
                <a:defRPr/>
              </a:pPr>
              <a:t>‹#›</a:t>
            </a:fld>
            <a:endParaRPr lang="en-US" altLang="en-US"/>
          </a:p>
        </p:txBody>
      </p:sp>
    </p:spTree>
    <p:extLst>
      <p:ext uri="{BB962C8B-B14F-4D97-AF65-F5344CB8AC3E}">
        <p14:creationId xmlns:p14="http://schemas.microsoft.com/office/powerpoint/2010/main" val="3312243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099F6C0E-7244-472C-B57F-49D744478B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69210D13-C14B-4F31-86A7-DFCB7F967B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563CBD4E-DF2B-4150-B80A-1025625862D8}"/>
              </a:ext>
            </a:extLst>
          </p:cNvPr>
          <p:cNvSpPr>
            <a:spLocks noGrp="1" noChangeArrowheads="1"/>
          </p:cNvSpPr>
          <p:nvPr>
            <p:ph type="sldNum" sz="quarter" idx="12"/>
          </p:nvPr>
        </p:nvSpPr>
        <p:spPr>
          <a:ln/>
        </p:spPr>
        <p:txBody>
          <a:bodyPr/>
          <a:lstStyle>
            <a:lvl1pPr>
              <a:defRPr/>
            </a:lvl1pPr>
          </a:lstStyle>
          <a:p>
            <a:pPr>
              <a:defRPr/>
            </a:pPr>
            <a:fld id="{02472EEC-BB6E-4B9C-8CC7-4AF3270C0595}" type="slidenum">
              <a:rPr lang="en-US" altLang="en-US"/>
              <a:pPr>
                <a:defRPr/>
              </a:pPr>
              <a:t>‹#›</a:t>
            </a:fld>
            <a:endParaRPr lang="en-US" altLang="en-US"/>
          </a:p>
        </p:txBody>
      </p:sp>
    </p:spTree>
    <p:extLst>
      <p:ext uri="{BB962C8B-B14F-4D97-AF65-F5344CB8AC3E}">
        <p14:creationId xmlns:p14="http://schemas.microsoft.com/office/powerpoint/2010/main" val="3637085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666D12C3-CA73-4BF7-A256-0A9D2A6868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B4279754-F89D-4838-8199-BCB3DF9130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003C8FBF-590C-46C6-8C64-D1E6D8C11DF9}"/>
              </a:ext>
            </a:extLst>
          </p:cNvPr>
          <p:cNvSpPr>
            <a:spLocks noGrp="1" noChangeArrowheads="1"/>
          </p:cNvSpPr>
          <p:nvPr>
            <p:ph type="sldNum" sz="quarter" idx="12"/>
          </p:nvPr>
        </p:nvSpPr>
        <p:spPr>
          <a:ln/>
        </p:spPr>
        <p:txBody>
          <a:bodyPr/>
          <a:lstStyle>
            <a:lvl1pPr>
              <a:defRPr/>
            </a:lvl1pPr>
          </a:lstStyle>
          <a:p>
            <a:pPr>
              <a:defRPr/>
            </a:pPr>
            <a:fld id="{89288C29-FE18-457E-89C7-C29944C7FE4A}" type="slidenum">
              <a:rPr lang="en-US" altLang="en-US"/>
              <a:pPr>
                <a:defRPr/>
              </a:pPr>
              <a:t>‹#›</a:t>
            </a:fld>
            <a:endParaRPr lang="en-US" altLang="en-US"/>
          </a:p>
        </p:txBody>
      </p:sp>
    </p:spTree>
    <p:extLst>
      <p:ext uri="{BB962C8B-B14F-4D97-AF65-F5344CB8AC3E}">
        <p14:creationId xmlns:p14="http://schemas.microsoft.com/office/powerpoint/2010/main" val="1061505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D113FCF3-C8BA-4583-99C7-7B9AE81C22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5F2B9D55-A13B-424E-BB52-A0B6D3386D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0CF626F7-7931-4BF2-AD87-80B1CD367675}"/>
              </a:ext>
            </a:extLst>
          </p:cNvPr>
          <p:cNvSpPr>
            <a:spLocks noGrp="1" noChangeArrowheads="1"/>
          </p:cNvSpPr>
          <p:nvPr>
            <p:ph type="sldNum" sz="quarter" idx="12"/>
          </p:nvPr>
        </p:nvSpPr>
        <p:spPr>
          <a:ln/>
        </p:spPr>
        <p:txBody>
          <a:bodyPr/>
          <a:lstStyle>
            <a:lvl1pPr>
              <a:defRPr/>
            </a:lvl1pPr>
          </a:lstStyle>
          <a:p>
            <a:pPr>
              <a:defRPr/>
            </a:pPr>
            <a:fld id="{D7746C48-9512-492F-8385-41B2FA1CE639}" type="slidenum">
              <a:rPr lang="en-US" altLang="en-US"/>
              <a:pPr>
                <a:defRPr/>
              </a:pPr>
              <a:t>‹#›</a:t>
            </a:fld>
            <a:endParaRPr lang="en-US" altLang="en-US"/>
          </a:p>
        </p:txBody>
      </p:sp>
    </p:spTree>
    <p:extLst>
      <p:ext uri="{BB962C8B-B14F-4D97-AF65-F5344CB8AC3E}">
        <p14:creationId xmlns:p14="http://schemas.microsoft.com/office/powerpoint/2010/main" val="3728794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556257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475995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DA973-6CCB-4CD1-BE3C-CCB951B8A3D6}"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1934625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4DA973-6CCB-4CD1-BE3C-CCB951B8A3D6}"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174043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4DA973-6CCB-4CD1-BE3C-CCB951B8A3D6}" type="datetimeFigureOut">
              <a:rPr lang="en-US" smtClean="0"/>
              <a:t>6/18/2025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259388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4DA973-6CCB-4CD1-BE3C-CCB951B8A3D6}" type="datetimeFigureOut">
              <a:rPr lang="en-US" smtClean="0"/>
              <a:t>6/18/2025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27842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2" y="408375"/>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840907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DA973-6CCB-4CD1-BE3C-CCB951B8A3D6}" type="datetimeFigureOut">
              <a:rPr lang="en-US" smtClean="0"/>
              <a:t>6/18/2025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718913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DA973-6CCB-4CD1-BE3C-CCB951B8A3D6}"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530245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DA973-6CCB-4CD1-BE3C-CCB951B8A3D6}"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4105988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2669369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678122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AB3230F-AD2A-B57A-DF53-7CB8BA808F76}"/>
              </a:ext>
            </a:extLst>
          </p:cNvPr>
          <p:cNvGrpSpPr>
            <a:grpSpLocks/>
          </p:cNvGrpSpPr>
          <p:nvPr/>
        </p:nvGrpSpPr>
        <p:grpSpPr bwMode="auto">
          <a:xfrm>
            <a:off x="0" y="0"/>
            <a:ext cx="12198350" cy="6851650"/>
            <a:chOff x="1" y="0"/>
            <a:chExt cx="5763" cy="4316"/>
          </a:xfrm>
        </p:grpSpPr>
        <p:sp>
          <p:nvSpPr>
            <p:cNvPr id="3" name="Freeform 3">
              <a:extLst>
                <a:ext uri="{FF2B5EF4-FFF2-40B4-BE49-F238E27FC236}">
                  <a16:creationId xmlns:a16="http://schemas.microsoft.com/office/drawing/2014/main" id="{A2BF9942-ED22-80B1-6A78-016E7A94143F}"/>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 name="Freeform 4">
              <a:extLst>
                <a:ext uri="{FF2B5EF4-FFF2-40B4-BE49-F238E27FC236}">
                  <a16:creationId xmlns:a16="http://schemas.microsoft.com/office/drawing/2014/main" id="{1A9FBABF-0ACC-8562-810C-59981E9BE67D}"/>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5" name="Freeform 5">
              <a:extLst>
                <a:ext uri="{FF2B5EF4-FFF2-40B4-BE49-F238E27FC236}">
                  <a16:creationId xmlns:a16="http://schemas.microsoft.com/office/drawing/2014/main" id="{06CA903F-1C01-EE1D-BFB2-A86A5B025429}"/>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6" name="Group 6">
              <a:extLst>
                <a:ext uri="{FF2B5EF4-FFF2-40B4-BE49-F238E27FC236}">
                  <a16:creationId xmlns:a16="http://schemas.microsoft.com/office/drawing/2014/main" id="{F8592B7F-B3C4-3D16-89AE-4553A0B7759F}"/>
                </a:ext>
              </a:extLst>
            </p:cNvPr>
            <p:cNvGrpSpPr>
              <a:grpSpLocks/>
            </p:cNvGrpSpPr>
            <p:nvPr/>
          </p:nvGrpSpPr>
          <p:grpSpPr bwMode="auto">
            <a:xfrm>
              <a:off x="288" y="0"/>
              <a:ext cx="5098" cy="4316"/>
              <a:chOff x="288" y="0"/>
              <a:chExt cx="5098" cy="4316"/>
            </a:xfrm>
          </p:grpSpPr>
          <p:sp>
            <p:nvSpPr>
              <p:cNvPr id="26" name="Freeform 7">
                <a:extLst>
                  <a:ext uri="{FF2B5EF4-FFF2-40B4-BE49-F238E27FC236}">
                    <a16:creationId xmlns:a16="http://schemas.microsoft.com/office/drawing/2014/main" id="{750E5B7E-C84C-DA42-26C9-C9BD217614C7}"/>
                  </a:ext>
                </a:extLst>
              </p:cNvPr>
              <p:cNvSpPr>
                <a:spLocks/>
              </p:cNvSpPr>
              <p:nvPr userDrawn="1"/>
            </p:nvSpPr>
            <p:spPr bwMode="hidden">
              <a:xfrm>
                <a:off x="2790" y="0"/>
                <a:ext cx="71"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7" name="Freeform 8">
                <a:extLst>
                  <a:ext uri="{FF2B5EF4-FFF2-40B4-BE49-F238E27FC236}">
                    <a16:creationId xmlns:a16="http://schemas.microsoft.com/office/drawing/2014/main" id="{13C26B8F-2EF6-79AE-C59D-71DED307D689}"/>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8" name="Freeform 9">
                <a:extLst>
                  <a:ext uri="{FF2B5EF4-FFF2-40B4-BE49-F238E27FC236}">
                    <a16:creationId xmlns:a16="http://schemas.microsoft.com/office/drawing/2014/main" id="{D736A9CE-BCD9-9B0E-B212-A5DFFF7B6D89}"/>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9" name="Freeform 10">
                <a:extLst>
                  <a:ext uri="{FF2B5EF4-FFF2-40B4-BE49-F238E27FC236}">
                    <a16:creationId xmlns:a16="http://schemas.microsoft.com/office/drawing/2014/main" id="{7E9A0A5E-1BB3-491C-DC52-4BE098224BE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0" name="Freeform 11">
                <a:extLst>
                  <a:ext uri="{FF2B5EF4-FFF2-40B4-BE49-F238E27FC236}">
                    <a16:creationId xmlns:a16="http://schemas.microsoft.com/office/drawing/2014/main" id="{2534A910-A427-D913-6B51-BCE550AC6268}"/>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1" name="Freeform 12">
                <a:extLst>
                  <a:ext uri="{FF2B5EF4-FFF2-40B4-BE49-F238E27FC236}">
                    <a16:creationId xmlns:a16="http://schemas.microsoft.com/office/drawing/2014/main" id="{3D0AE9BA-A6C3-90A9-5984-A7EEEC599907}"/>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2" name="Freeform 13">
                <a:extLst>
                  <a:ext uri="{FF2B5EF4-FFF2-40B4-BE49-F238E27FC236}">
                    <a16:creationId xmlns:a16="http://schemas.microsoft.com/office/drawing/2014/main" id="{A07BC1FE-7CF1-29B5-7940-B50C9D0C647A}"/>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3" name="Freeform 14">
                <a:extLst>
                  <a:ext uri="{FF2B5EF4-FFF2-40B4-BE49-F238E27FC236}">
                    <a16:creationId xmlns:a16="http://schemas.microsoft.com/office/drawing/2014/main" id="{43A6492C-AD2E-C11A-60A5-B6ED97254226}"/>
                  </a:ext>
                </a:extLst>
              </p:cNvPr>
              <p:cNvSpPr>
                <a:spLocks/>
              </p:cNvSpPr>
              <p:nvPr userDrawn="1"/>
            </p:nvSpPr>
            <p:spPr bwMode="hidden">
              <a:xfrm>
                <a:off x="2400"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4" name="Freeform 15">
                <a:extLst>
                  <a:ext uri="{FF2B5EF4-FFF2-40B4-BE49-F238E27FC236}">
                    <a16:creationId xmlns:a16="http://schemas.microsoft.com/office/drawing/2014/main" id="{A8819474-4320-3FEB-875E-5EA8E99C300F}"/>
                  </a:ext>
                </a:extLst>
              </p:cNvPr>
              <p:cNvSpPr>
                <a:spLocks/>
              </p:cNvSpPr>
              <p:nvPr userDrawn="1"/>
            </p:nvSpPr>
            <p:spPr bwMode="hidden">
              <a:xfrm>
                <a:off x="1968"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5" name="Freeform 16">
                <a:extLst>
                  <a:ext uri="{FF2B5EF4-FFF2-40B4-BE49-F238E27FC236}">
                    <a16:creationId xmlns:a16="http://schemas.microsoft.com/office/drawing/2014/main" id="{0CFF9C5D-A2DE-E90B-D6B0-1A9122AC1EF8}"/>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6" name="Freeform 17">
                <a:extLst>
                  <a:ext uri="{FF2B5EF4-FFF2-40B4-BE49-F238E27FC236}">
                    <a16:creationId xmlns:a16="http://schemas.microsoft.com/office/drawing/2014/main" id="{D6FD8B98-40E6-CE2A-439E-E8EC4762F384}"/>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7" name="Freeform 18">
                <a:extLst>
                  <a:ext uri="{FF2B5EF4-FFF2-40B4-BE49-F238E27FC236}">
                    <a16:creationId xmlns:a16="http://schemas.microsoft.com/office/drawing/2014/main" id="{81D0AE87-48B0-60D8-7476-6DBE16B44AFD}"/>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8" name="Freeform 19">
                <a:extLst>
                  <a:ext uri="{FF2B5EF4-FFF2-40B4-BE49-F238E27FC236}">
                    <a16:creationId xmlns:a16="http://schemas.microsoft.com/office/drawing/2014/main" id="{B6F0CCCD-E332-7741-AF97-B67B4678CF10}"/>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7" name="Freeform 20">
              <a:extLst>
                <a:ext uri="{FF2B5EF4-FFF2-40B4-BE49-F238E27FC236}">
                  <a16:creationId xmlns:a16="http://schemas.microsoft.com/office/drawing/2014/main" id="{B80B5E72-9806-4D47-D7BB-95DF67265B16}"/>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 name="Freeform 21">
              <a:extLst>
                <a:ext uri="{FF2B5EF4-FFF2-40B4-BE49-F238E27FC236}">
                  <a16:creationId xmlns:a16="http://schemas.microsoft.com/office/drawing/2014/main" id="{0E01921D-89A7-D75D-3F68-94F92690F91D}"/>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9" name="Freeform 22">
              <a:extLst>
                <a:ext uri="{FF2B5EF4-FFF2-40B4-BE49-F238E27FC236}">
                  <a16:creationId xmlns:a16="http://schemas.microsoft.com/office/drawing/2014/main" id="{CE800CED-EE44-017F-F80D-4F549C4DFE72}"/>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 name="Freeform 23">
              <a:extLst>
                <a:ext uri="{FF2B5EF4-FFF2-40B4-BE49-F238E27FC236}">
                  <a16:creationId xmlns:a16="http://schemas.microsoft.com/office/drawing/2014/main" id="{143D60E9-8BAD-9439-648A-A3C4AE81A8ED}"/>
                </a:ext>
              </a:extLst>
            </p:cNvPr>
            <p:cNvSpPr>
              <a:spLocks/>
            </p:cNvSpPr>
            <p:nvPr/>
          </p:nvSpPr>
          <p:spPr bwMode="hidden">
            <a:xfrm>
              <a:off x="5041" y="0"/>
              <a:ext cx="719" cy="845"/>
            </a:xfrm>
            <a:custGeom>
              <a:avLst/>
              <a:gdLst>
                <a:gd name="T0" fmla="*/ 833 w 717"/>
                <a:gd name="T1" fmla="*/ 845 h 845"/>
                <a:gd name="T2" fmla="*/ 833 w 717"/>
                <a:gd name="T3" fmla="*/ 821 h 845"/>
                <a:gd name="T4" fmla="*/ 690 w 717"/>
                <a:gd name="T5" fmla="*/ 605 h 845"/>
                <a:gd name="T6" fmla="*/ 464 w 717"/>
                <a:gd name="T7" fmla="*/ 396 h 845"/>
                <a:gd name="T8" fmla="*/ 279 w 717"/>
                <a:gd name="T9" fmla="*/ 192 h 845"/>
                <a:gd name="T10" fmla="*/ 17 w 717"/>
                <a:gd name="T11" fmla="*/ 0 h 845"/>
                <a:gd name="T12" fmla="*/ 0 w 717"/>
                <a:gd name="T13" fmla="*/ 0 h 845"/>
                <a:gd name="T14" fmla="*/ 267 w 717"/>
                <a:gd name="T15" fmla="*/ 198 h 845"/>
                <a:gd name="T16" fmla="*/ 458 w 717"/>
                <a:gd name="T17" fmla="*/ 408 h 845"/>
                <a:gd name="T18" fmla="*/ 684 w 717"/>
                <a:gd name="T19" fmla="*/ 623 h 845"/>
                <a:gd name="T20" fmla="*/ 833 w 717"/>
                <a:gd name="T21" fmla="*/ 845 h 845"/>
                <a:gd name="T22" fmla="*/ 8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24">
              <a:extLst>
                <a:ext uri="{FF2B5EF4-FFF2-40B4-BE49-F238E27FC236}">
                  <a16:creationId xmlns:a16="http://schemas.microsoft.com/office/drawing/2014/main" id="{3932A90F-F0CF-2C0E-F10E-BEB98EA2AAAC}"/>
                </a:ext>
              </a:extLst>
            </p:cNvPr>
            <p:cNvSpPr>
              <a:spLocks/>
            </p:cNvSpPr>
            <p:nvPr/>
          </p:nvSpPr>
          <p:spPr bwMode="hidden">
            <a:xfrm>
              <a:off x="5352" y="0"/>
              <a:ext cx="408" cy="414"/>
            </a:xfrm>
            <a:custGeom>
              <a:avLst/>
              <a:gdLst>
                <a:gd name="T0" fmla="*/ 465 w 407"/>
                <a:gd name="T1" fmla="*/ 414 h 414"/>
                <a:gd name="T2" fmla="*/ 465 w 407"/>
                <a:gd name="T3" fmla="*/ 396 h 414"/>
                <a:gd name="T4" fmla="*/ 280 w 407"/>
                <a:gd name="T5" fmla="*/ 192 h 414"/>
                <a:gd name="T6" fmla="*/ 12 w 407"/>
                <a:gd name="T7" fmla="*/ 0 h 414"/>
                <a:gd name="T8" fmla="*/ 0 w 407"/>
                <a:gd name="T9" fmla="*/ 0 h 414"/>
                <a:gd name="T10" fmla="*/ 108 w 407"/>
                <a:gd name="T11" fmla="*/ 102 h 414"/>
                <a:gd name="T12" fmla="*/ 274 w 407"/>
                <a:gd name="T13" fmla="*/ 204 h 414"/>
                <a:gd name="T14" fmla="*/ 465 w 407"/>
                <a:gd name="T15" fmla="*/ 414 h 414"/>
                <a:gd name="T16" fmla="*/ 46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25">
              <a:extLst>
                <a:ext uri="{FF2B5EF4-FFF2-40B4-BE49-F238E27FC236}">
                  <a16:creationId xmlns:a16="http://schemas.microsoft.com/office/drawing/2014/main" id="{67AAC591-59D3-4FC9-D45F-9B2CC71EE85B}"/>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3" name="Freeform 26">
              <a:extLst>
                <a:ext uri="{FF2B5EF4-FFF2-40B4-BE49-F238E27FC236}">
                  <a16:creationId xmlns:a16="http://schemas.microsoft.com/office/drawing/2014/main" id="{788FEEFF-B263-243D-6038-5ADF149DEF62}"/>
                </a:ext>
              </a:extLst>
            </p:cNvPr>
            <p:cNvSpPr>
              <a:spLocks/>
            </p:cNvSpPr>
            <p:nvPr/>
          </p:nvSpPr>
          <p:spPr bwMode="hidden">
            <a:xfrm>
              <a:off x="6" y="0"/>
              <a:ext cx="588" cy="599"/>
            </a:xfrm>
            <a:custGeom>
              <a:avLst/>
              <a:gdLst>
                <a:gd name="T0" fmla="*/ 702 w 586"/>
                <a:gd name="T1" fmla="*/ 0 h 599"/>
                <a:gd name="T2" fmla="*/ 684 w 586"/>
                <a:gd name="T3" fmla="*/ 0 h 599"/>
                <a:gd name="T4" fmla="*/ 490 w 586"/>
                <a:gd name="T5" fmla="*/ 132 h 599"/>
                <a:gd name="T6" fmla="*/ 315 w 586"/>
                <a:gd name="T7" fmla="*/ 270 h 599"/>
                <a:gd name="T8" fmla="*/ 120 w 586"/>
                <a:gd name="T9" fmla="*/ 420 h 599"/>
                <a:gd name="T10" fmla="*/ 0 w 586"/>
                <a:gd name="T11" fmla="*/ 575 h 599"/>
                <a:gd name="T12" fmla="*/ 0 w 586"/>
                <a:gd name="T13" fmla="*/ 599 h 599"/>
                <a:gd name="T14" fmla="*/ 120 w 586"/>
                <a:gd name="T15" fmla="*/ 432 h 599"/>
                <a:gd name="T16" fmla="*/ 315 w 586"/>
                <a:gd name="T17" fmla="*/ 282 h 599"/>
                <a:gd name="T18" fmla="*/ 502 w 586"/>
                <a:gd name="T19" fmla="*/ 138 h 599"/>
                <a:gd name="T20" fmla="*/ 702 w 586"/>
                <a:gd name="T21" fmla="*/ 0 h 599"/>
                <a:gd name="T22" fmla="*/ 7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7">
              <a:extLst>
                <a:ext uri="{FF2B5EF4-FFF2-40B4-BE49-F238E27FC236}">
                  <a16:creationId xmlns:a16="http://schemas.microsoft.com/office/drawing/2014/main" id="{0FDABE07-25A5-C04D-88E5-957855B2449C}"/>
                </a:ext>
              </a:extLst>
            </p:cNvPr>
            <p:cNvSpPr>
              <a:spLocks/>
            </p:cNvSpPr>
            <p:nvPr/>
          </p:nvSpPr>
          <p:spPr bwMode="hidden">
            <a:xfrm>
              <a:off x="6" y="0"/>
              <a:ext cx="270" cy="252"/>
            </a:xfrm>
            <a:custGeom>
              <a:avLst/>
              <a:gdLst>
                <a:gd name="T0" fmla="*/ 327 w 269"/>
                <a:gd name="T1" fmla="*/ 0 h 252"/>
                <a:gd name="T2" fmla="*/ 30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27 w 269"/>
                <a:gd name="T15" fmla="*/ 0 h 252"/>
                <a:gd name="T16" fmla="*/ 32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Line 28">
              <a:extLst>
                <a:ext uri="{FF2B5EF4-FFF2-40B4-BE49-F238E27FC236}">
                  <a16:creationId xmlns:a16="http://schemas.microsoft.com/office/drawing/2014/main" id="{24739EA4-137D-0DED-7001-ED36DA55085B}"/>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9">
              <a:extLst>
                <a:ext uri="{FF2B5EF4-FFF2-40B4-BE49-F238E27FC236}">
                  <a16:creationId xmlns:a16="http://schemas.microsoft.com/office/drawing/2014/main" id="{A83E8D2F-D9C7-F18F-A603-00BADE464A2E}"/>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30">
              <a:extLst>
                <a:ext uri="{FF2B5EF4-FFF2-40B4-BE49-F238E27FC236}">
                  <a16:creationId xmlns:a16="http://schemas.microsoft.com/office/drawing/2014/main" id="{D150DA9F-E62A-4172-DFC0-A5D2C14731B2}"/>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 name="Group 31">
              <a:extLst>
                <a:ext uri="{FF2B5EF4-FFF2-40B4-BE49-F238E27FC236}">
                  <a16:creationId xmlns:a16="http://schemas.microsoft.com/office/drawing/2014/main" id="{33FD751A-2B0C-2FD0-07B9-A11673DBC8DE}"/>
                </a:ext>
              </a:extLst>
            </p:cNvPr>
            <p:cNvGrpSpPr>
              <a:grpSpLocks/>
            </p:cNvGrpSpPr>
            <p:nvPr/>
          </p:nvGrpSpPr>
          <p:grpSpPr bwMode="auto">
            <a:xfrm>
              <a:off x="1" y="392"/>
              <a:ext cx="5758" cy="1571"/>
              <a:chOff x="1" y="392"/>
              <a:chExt cx="5758" cy="1571"/>
            </a:xfrm>
          </p:grpSpPr>
          <p:sp>
            <p:nvSpPr>
              <p:cNvPr id="21" name="Line 32">
                <a:extLst>
                  <a:ext uri="{FF2B5EF4-FFF2-40B4-BE49-F238E27FC236}">
                    <a16:creationId xmlns:a16="http://schemas.microsoft.com/office/drawing/2014/main" id="{84A6345D-E6C7-C409-6901-2D6B61EECEB4}"/>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3">
                <a:extLst>
                  <a:ext uri="{FF2B5EF4-FFF2-40B4-BE49-F238E27FC236}">
                    <a16:creationId xmlns:a16="http://schemas.microsoft.com/office/drawing/2014/main" id="{5127F877-9291-C5A1-70CC-957F0C2720D6}"/>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34">
                <a:extLst>
                  <a:ext uri="{FF2B5EF4-FFF2-40B4-BE49-F238E27FC236}">
                    <a16:creationId xmlns:a16="http://schemas.microsoft.com/office/drawing/2014/main" id="{3E37A3D7-1239-7ED3-34CA-802BFF22D7BC}"/>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5">
                <a:extLst>
                  <a:ext uri="{FF2B5EF4-FFF2-40B4-BE49-F238E27FC236}">
                    <a16:creationId xmlns:a16="http://schemas.microsoft.com/office/drawing/2014/main" id="{AE8AC25D-0901-3A73-6BF8-2510E6D2C7E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6">
                <a:extLst>
                  <a:ext uri="{FF2B5EF4-FFF2-40B4-BE49-F238E27FC236}">
                    <a16:creationId xmlns:a16="http://schemas.microsoft.com/office/drawing/2014/main" id="{7E978102-CD5B-D805-06DB-5FBA9D521F9D}"/>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 name="Line 37">
              <a:extLst>
                <a:ext uri="{FF2B5EF4-FFF2-40B4-BE49-F238E27FC236}">
                  <a16:creationId xmlns:a16="http://schemas.microsoft.com/office/drawing/2014/main" id="{3DAF02EF-2AB5-4153-778B-E4D3A8308DBC}"/>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38">
              <a:extLst>
                <a:ext uri="{FF2B5EF4-FFF2-40B4-BE49-F238E27FC236}">
                  <a16:creationId xmlns:a16="http://schemas.microsoft.com/office/drawing/2014/main" id="{E76FB1B0-7894-3C67-3E0C-DF3AFD67DEA3}"/>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39" name="Rectangle 41">
            <a:extLst>
              <a:ext uri="{FF2B5EF4-FFF2-40B4-BE49-F238E27FC236}">
                <a16:creationId xmlns:a16="http://schemas.microsoft.com/office/drawing/2014/main" id="{D0392D54-5C82-AC17-C07A-304FFD33216F}"/>
              </a:ext>
            </a:extLst>
          </p:cNvPr>
          <p:cNvSpPr>
            <a:spLocks noGrp="1" noChangeArrowheads="1"/>
          </p:cNvSpPr>
          <p:nvPr>
            <p:ph type="dt" sz="quarter" idx="10"/>
          </p:nvPr>
        </p:nvSpPr>
        <p:spPr/>
        <p:txBody>
          <a:bodyPr/>
          <a:lstStyle>
            <a:lvl1pPr>
              <a:defRPr/>
            </a:lvl1pPr>
          </a:lstStyle>
          <a:p>
            <a:pPr>
              <a:defRPr/>
            </a:pPr>
            <a:endParaRPr lang="en-US"/>
          </a:p>
        </p:txBody>
      </p:sp>
      <p:sp>
        <p:nvSpPr>
          <p:cNvPr id="40" name="Rectangle 42">
            <a:extLst>
              <a:ext uri="{FF2B5EF4-FFF2-40B4-BE49-F238E27FC236}">
                <a16:creationId xmlns:a16="http://schemas.microsoft.com/office/drawing/2014/main" id="{0C87EBCD-8EFF-9BE1-7B3E-5D580E9EF79F}"/>
              </a:ext>
            </a:extLst>
          </p:cNvPr>
          <p:cNvSpPr>
            <a:spLocks noGrp="1" noChangeArrowheads="1"/>
          </p:cNvSpPr>
          <p:nvPr>
            <p:ph type="ftr" sz="quarter" idx="11"/>
          </p:nvPr>
        </p:nvSpPr>
        <p:spPr/>
        <p:txBody>
          <a:bodyPr/>
          <a:lstStyle>
            <a:lvl1pPr>
              <a:defRPr/>
            </a:lvl1pPr>
          </a:lstStyle>
          <a:p>
            <a:pPr>
              <a:defRPr/>
            </a:pPr>
            <a:endParaRPr lang="en-US"/>
          </a:p>
        </p:txBody>
      </p:sp>
      <p:sp>
        <p:nvSpPr>
          <p:cNvPr id="41" name="Rectangle 43">
            <a:extLst>
              <a:ext uri="{FF2B5EF4-FFF2-40B4-BE49-F238E27FC236}">
                <a16:creationId xmlns:a16="http://schemas.microsoft.com/office/drawing/2014/main" id="{9004A2A3-8E00-BE89-32E3-7E70E63DC1A8}"/>
              </a:ext>
            </a:extLst>
          </p:cNvPr>
          <p:cNvSpPr>
            <a:spLocks noGrp="1" noChangeArrowheads="1"/>
          </p:cNvSpPr>
          <p:nvPr>
            <p:ph type="sldNum" sz="quarter" idx="12"/>
          </p:nvPr>
        </p:nvSpPr>
        <p:spPr/>
        <p:txBody>
          <a:bodyPr/>
          <a:lstStyle>
            <a:lvl1pPr>
              <a:defRPr/>
            </a:lvl1pPr>
          </a:lstStyle>
          <a:p>
            <a:pPr>
              <a:defRPr/>
            </a:pPr>
            <a:fld id="{2C89778C-67DB-4098-97FE-C4F6FAE3C32F}" type="slidenum">
              <a:rPr lang="en-US" altLang="en-US"/>
              <a:pPr>
                <a:defRPr/>
              </a:pPr>
              <a:t>‹#›</a:t>
            </a:fld>
            <a:endParaRPr lang="en-US" altLang="en-US"/>
          </a:p>
        </p:txBody>
      </p:sp>
    </p:spTree>
    <p:extLst>
      <p:ext uri="{BB962C8B-B14F-4D97-AF65-F5344CB8AC3E}">
        <p14:creationId xmlns:p14="http://schemas.microsoft.com/office/powerpoint/2010/main" val="1912108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DE36D68D-82B8-5AF1-00E8-1048C9D6BD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B0D5806-B802-1E20-E80B-19E072AE4C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9F3D7796-707C-583A-4E5C-92A89C6334D8}"/>
              </a:ext>
            </a:extLst>
          </p:cNvPr>
          <p:cNvSpPr>
            <a:spLocks noGrp="1" noChangeArrowheads="1"/>
          </p:cNvSpPr>
          <p:nvPr>
            <p:ph type="sldNum" sz="quarter" idx="12"/>
          </p:nvPr>
        </p:nvSpPr>
        <p:spPr>
          <a:ln/>
        </p:spPr>
        <p:txBody>
          <a:bodyPr/>
          <a:lstStyle>
            <a:lvl1pPr>
              <a:defRPr/>
            </a:lvl1pPr>
          </a:lstStyle>
          <a:p>
            <a:pPr>
              <a:defRPr/>
            </a:pPr>
            <a:fld id="{E897A5ED-4D2C-4CB1-9308-73EDD72E0274}" type="slidenum">
              <a:rPr lang="en-US" altLang="en-US"/>
              <a:pPr>
                <a:defRPr/>
              </a:pPr>
              <a:t>‹#›</a:t>
            </a:fld>
            <a:endParaRPr lang="en-US" altLang="en-US"/>
          </a:p>
        </p:txBody>
      </p:sp>
    </p:spTree>
    <p:extLst>
      <p:ext uri="{BB962C8B-B14F-4D97-AF65-F5344CB8AC3E}">
        <p14:creationId xmlns:p14="http://schemas.microsoft.com/office/powerpoint/2010/main" val="546290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5BC2E9B1-76B5-1DF6-A8AC-5CA0AEFC35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134B0D73-1378-5973-BCCC-42A38CDE0A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15B02DAE-3A78-B18F-CFA5-FE8371BDA401}"/>
              </a:ext>
            </a:extLst>
          </p:cNvPr>
          <p:cNvSpPr>
            <a:spLocks noGrp="1" noChangeArrowheads="1"/>
          </p:cNvSpPr>
          <p:nvPr>
            <p:ph type="sldNum" sz="quarter" idx="12"/>
          </p:nvPr>
        </p:nvSpPr>
        <p:spPr>
          <a:ln/>
        </p:spPr>
        <p:txBody>
          <a:bodyPr/>
          <a:lstStyle>
            <a:lvl1pPr>
              <a:defRPr/>
            </a:lvl1pPr>
          </a:lstStyle>
          <a:p>
            <a:pPr>
              <a:defRPr/>
            </a:pPr>
            <a:fld id="{7594E5E9-40FF-48A3-9419-DAB1479F171B}" type="slidenum">
              <a:rPr lang="en-US" altLang="en-US"/>
              <a:pPr>
                <a:defRPr/>
              </a:pPr>
              <a:t>‹#›</a:t>
            </a:fld>
            <a:endParaRPr lang="en-US" altLang="en-US"/>
          </a:p>
        </p:txBody>
      </p:sp>
    </p:spTree>
    <p:extLst>
      <p:ext uri="{BB962C8B-B14F-4D97-AF65-F5344CB8AC3E}">
        <p14:creationId xmlns:p14="http://schemas.microsoft.com/office/powerpoint/2010/main" val="4697622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60F06D4E-2BCA-ED9A-5309-AD7387D166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1C346F9A-A53D-5D95-29B0-6E3D8B2461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F3D740F4-BB29-4475-5CB2-87B6CB0B0DFF}"/>
              </a:ext>
            </a:extLst>
          </p:cNvPr>
          <p:cNvSpPr>
            <a:spLocks noGrp="1" noChangeArrowheads="1"/>
          </p:cNvSpPr>
          <p:nvPr>
            <p:ph type="sldNum" sz="quarter" idx="12"/>
          </p:nvPr>
        </p:nvSpPr>
        <p:spPr>
          <a:ln/>
        </p:spPr>
        <p:txBody>
          <a:bodyPr/>
          <a:lstStyle>
            <a:lvl1pPr>
              <a:defRPr/>
            </a:lvl1pPr>
          </a:lstStyle>
          <a:p>
            <a:pPr>
              <a:defRPr/>
            </a:pPr>
            <a:fld id="{D52174BF-14BB-4331-B442-5ED6939218D3}" type="slidenum">
              <a:rPr lang="en-US" altLang="en-US"/>
              <a:pPr>
                <a:defRPr/>
              </a:pPr>
              <a:t>‹#›</a:t>
            </a:fld>
            <a:endParaRPr lang="en-US" altLang="en-US"/>
          </a:p>
        </p:txBody>
      </p:sp>
    </p:spTree>
    <p:extLst>
      <p:ext uri="{BB962C8B-B14F-4D97-AF65-F5344CB8AC3E}">
        <p14:creationId xmlns:p14="http://schemas.microsoft.com/office/powerpoint/2010/main" val="3292346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3C5C3878-6E0A-1E82-24AB-D3B252AD79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6E9C60FB-1C96-528A-BB5E-6B352DD1CB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90CC64C3-DC6D-E5DE-0504-625406E92B82}"/>
              </a:ext>
            </a:extLst>
          </p:cNvPr>
          <p:cNvSpPr>
            <a:spLocks noGrp="1" noChangeArrowheads="1"/>
          </p:cNvSpPr>
          <p:nvPr>
            <p:ph type="sldNum" sz="quarter" idx="12"/>
          </p:nvPr>
        </p:nvSpPr>
        <p:spPr>
          <a:ln/>
        </p:spPr>
        <p:txBody>
          <a:bodyPr/>
          <a:lstStyle>
            <a:lvl1pPr>
              <a:defRPr/>
            </a:lvl1pPr>
          </a:lstStyle>
          <a:p>
            <a:pPr>
              <a:defRPr/>
            </a:pPr>
            <a:fld id="{4AE97635-2513-4120-89D7-4AF3A9A287D1}" type="slidenum">
              <a:rPr lang="en-US" altLang="en-US"/>
              <a:pPr>
                <a:defRPr/>
              </a:pPr>
              <a:t>‹#›</a:t>
            </a:fld>
            <a:endParaRPr lang="en-US" altLang="en-US"/>
          </a:p>
        </p:txBody>
      </p:sp>
    </p:spTree>
    <p:extLst>
      <p:ext uri="{BB962C8B-B14F-4D97-AF65-F5344CB8AC3E}">
        <p14:creationId xmlns:p14="http://schemas.microsoft.com/office/powerpoint/2010/main" val="329182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2" y="408375"/>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2" y="1722438"/>
            <a:ext cx="5386917" cy="639762"/>
          </a:xfrm>
        </p:spPr>
        <p:txBody>
          <a:bodyPr anchor="b">
            <a:noAutofit/>
          </a:bodyPr>
          <a:lstStyle>
            <a:lvl1pPr marL="0" indent="0" algn="ctr">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68172" y="2438400"/>
            <a:ext cx="5386917" cy="368776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722438"/>
            <a:ext cx="5389033" cy="639762"/>
          </a:xfrm>
        </p:spPr>
        <p:txBody>
          <a:bodyPr anchor="b">
            <a:noAutofit/>
          </a:bodyPr>
          <a:lstStyle>
            <a:lvl1pPr marL="0" indent="0" algn="ctr">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438400"/>
            <a:ext cx="5389033" cy="368776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t>6/18/2025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4190199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B3C624CD-2D6B-A3F9-9FE3-CA31BCE0BBF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C9059D1D-C343-3C29-FC53-DD6F058D09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6AEA6977-C85F-8519-F079-5F105836CC4C}"/>
              </a:ext>
            </a:extLst>
          </p:cNvPr>
          <p:cNvSpPr>
            <a:spLocks noGrp="1" noChangeArrowheads="1"/>
          </p:cNvSpPr>
          <p:nvPr>
            <p:ph type="sldNum" sz="quarter" idx="12"/>
          </p:nvPr>
        </p:nvSpPr>
        <p:spPr>
          <a:ln/>
        </p:spPr>
        <p:txBody>
          <a:bodyPr/>
          <a:lstStyle>
            <a:lvl1pPr>
              <a:defRPr/>
            </a:lvl1pPr>
          </a:lstStyle>
          <a:p>
            <a:pPr>
              <a:defRPr/>
            </a:pPr>
            <a:fld id="{D6ACE5A3-8BAF-44C9-9EB1-C5CDAB66666C}" type="slidenum">
              <a:rPr lang="en-US" altLang="en-US"/>
              <a:pPr>
                <a:defRPr/>
              </a:pPr>
              <a:t>‹#›</a:t>
            </a:fld>
            <a:endParaRPr lang="en-US" altLang="en-US"/>
          </a:p>
        </p:txBody>
      </p:sp>
    </p:spTree>
    <p:extLst>
      <p:ext uri="{BB962C8B-B14F-4D97-AF65-F5344CB8AC3E}">
        <p14:creationId xmlns:p14="http://schemas.microsoft.com/office/powerpoint/2010/main" val="3660408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AFCA007F-8E0F-3FA4-1377-A18B4A37CB5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368F3BD2-B131-CE03-0B4E-7038AEBD6B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F7A741EA-8704-945C-6FEF-5FCBBFDD8FF3}"/>
              </a:ext>
            </a:extLst>
          </p:cNvPr>
          <p:cNvSpPr>
            <a:spLocks noGrp="1" noChangeArrowheads="1"/>
          </p:cNvSpPr>
          <p:nvPr>
            <p:ph type="sldNum" sz="quarter" idx="12"/>
          </p:nvPr>
        </p:nvSpPr>
        <p:spPr>
          <a:ln/>
        </p:spPr>
        <p:txBody>
          <a:bodyPr/>
          <a:lstStyle>
            <a:lvl1pPr>
              <a:defRPr/>
            </a:lvl1pPr>
          </a:lstStyle>
          <a:p>
            <a:pPr>
              <a:defRPr/>
            </a:pPr>
            <a:fld id="{544E59A4-7854-4EEA-972A-DBEEB6BF8EFE}" type="slidenum">
              <a:rPr lang="en-US" altLang="en-US"/>
              <a:pPr>
                <a:defRPr/>
              </a:pPr>
              <a:t>‹#›</a:t>
            </a:fld>
            <a:endParaRPr lang="en-US" altLang="en-US"/>
          </a:p>
        </p:txBody>
      </p:sp>
    </p:spTree>
    <p:extLst>
      <p:ext uri="{BB962C8B-B14F-4D97-AF65-F5344CB8AC3E}">
        <p14:creationId xmlns:p14="http://schemas.microsoft.com/office/powerpoint/2010/main" val="33299844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EDDBB9B1-7C30-20FF-E60D-8A4DC8B9E9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4732896-5307-108C-8B4A-18FE68A34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D9828BD7-6DA4-95FF-2675-B348B642C717}"/>
              </a:ext>
            </a:extLst>
          </p:cNvPr>
          <p:cNvSpPr>
            <a:spLocks noGrp="1" noChangeArrowheads="1"/>
          </p:cNvSpPr>
          <p:nvPr>
            <p:ph type="sldNum" sz="quarter" idx="12"/>
          </p:nvPr>
        </p:nvSpPr>
        <p:spPr>
          <a:ln/>
        </p:spPr>
        <p:txBody>
          <a:bodyPr/>
          <a:lstStyle>
            <a:lvl1pPr>
              <a:defRPr/>
            </a:lvl1pPr>
          </a:lstStyle>
          <a:p>
            <a:pPr>
              <a:defRPr/>
            </a:pPr>
            <a:fld id="{1701CE52-17D8-498E-AD43-17881E2B832E}" type="slidenum">
              <a:rPr lang="en-US" altLang="en-US"/>
              <a:pPr>
                <a:defRPr/>
              </a:pPr>
              <a:t>‹#›</a:t>
            </a:fld>
            <a:endParaRPr lang="en-US" altLang="en-US"/>
          </a:p>
        </p:txBody>
      </p:sp>
    </p:spTree>
    <p:extLst>
      <p:ext uri="{BB962C8B-B14F-4D97-AF65-F5344CB8AC3E}">
        <p14:creationId xmlns:p14="http://schemas.microsoft.com/office/powerpoint/2010/main" val="4271114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0157F72A-7416-8DB8-6379-379D79E919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D7188380-A241-DB82-2416-F6FF9933E1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60587C65-1318-1D19-9006-891D8705FC6A}"/>
              </a:ext>
            </a:extLst>
          </p:cNvPr>
          <p:cNvSpPr>
            <a:spLocks noGrp="1" noChangeArrowheads="1"/>
          </p:cNvSpPr>
          <p:nvPr>
            <p:ph type="sldNum" sz="quarter" idx="12"/>
          </p:nvPr>
        </p:nvSpPr>
        <p:spPr>
          <a:ln/>
        </p:spPr>
        <p:txBody>
          <a:bodyPr/>
          <a:lstStyle>
            <a:lvl1pPr>
              <a:defRPr/>
            </a:lvl1pPr>
          </a:lstStyle>
          <a:p>
            <a:pPr>
              <a:defRPr/>
            </a:pPr>
            <a:fld id="{706362EF-236F-4F0C-AF88-6A795ADDC762}" type="slidenum">
              <a:rPr lang="en-US" altLang="en-US"/>
              <a:pPr>
                <a:defRPr/>
              </a:pPr>
              <a:t>‹#›</a:t>
            </a:fld>
            <a:endParaRPr lang="en-US" altLang="en-US"/>
          </a:p>
        </p:txBody>
      </p:sp>
    </p:spTree>
    <p:extLst>
      <p:ext uri="{BB962C8B-B14F-4D97-AF65-F5344CB8AC3E}">
        <p14:creationId xmlns:p14="http://schemas.microsoft.com/office/powerpoint/2010/main" val="26558896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8C066B4C-B0AE-E810-3DA2-45D8444FC2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DC1BEA3-E939-8E8B-BC07-E00DB39EF3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FABA4BC1-A718-2657-F368-39F0897BC637}"/>
              </a:ext>
            </a:extLst>
          </p:cNvPr>
          <p:cNvSpPr>
            <a:spLocks noGrp="1" noChangeArrowheads="1"/>
          </p:cNvSpPr>
          <p:nvPr>
            <p:ph type="sldNum" sz="quarter" idx="12"/>
          </p:nvPr>
        </p:nvSpPr>
        <p:spPr>
          <a:ln/>
        </p:spPr>
        <p:txBody>
          <a:bodyPr/>
          <a:lstStyle>
            <a:lvl1pPr>
              <a:defRPr/>
            </a:lvl1pPr>
          </a:lstStyle>
          <a:p>
            <a:pPr>
              <a:defRPr/>
            </a:pPr>
            <a:fld id="{1BA5DAA2-9E41-423B-97D2-1DF38FD5874B}" type="slidenum">
              <a:rPr lang="en-US" altLang="en-US"/>
              <a:pPr>
                <a:defRPr/>
              </a:pPr>
              <a:t>‹#›</a:t>
            </a:fld>
            <a:endParaRPr lang="en-US" altLang="en-US"/>
          </a:p>
        </p:txBody>
      </p:sp>
    </p:spTree>
    <p:extLst>
      <p:ext uri="{BB962C8B-B14F-4D97-AF65-F5344CB8AC3E}">
        <p14:creationId xmlns:p14="http://schemas.microsoft.com/office/powerpoint/2010/main" val="38193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C76F310F-A778-24C7-BF47-A7D5A84B4E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5223F87-67D2-2BE6-1E77-B69E73F0AB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1F7A1B2-5071-4E52-0886-BCF886CB6BD0}"/>
              </a:ext>
            </a:extLst>
          </p:cNvPr>
          <p:cNvSpPr>
            <a:spLocks noGrp="1" noChangeArrowheads="1"/>
          </p:cNvSpPr>
          <p:nvPr>
            <p:ph type="sldNum" sz="quarter" idx="12"/>
          </p:nvPr>
        </p:nvSpPr>
        <p:spPr>
          <a:ln/>
        </p:spPr>
        <p:txBody>
          <a:bodyPr/>
          <a:lstStyle>
            <a:lvl1pPr>
              <a:defRPr/>
            </a:lvl1pPr>
          </a:lstStyle>
          <a:p>
            <a:pPr>
              <a:defRPr/>
            </a:pPr>
            <a:fld id="{6BCB17E7-5FFC-4945-907F-037D6C072F8A}" type="slidenum">
              <a:rPr lang="en-US" altLang="en-US"/>
              <a:pPr>
                <a:defRPr/>
              </a:pPr>
              <a:t>‹#›</a:t>
            </a:fld>
            <a:endParaRPr lang="en-US" altLang="en-US"/>
          </a:p>
        </p:txBody>
      </p:sp>
    </p:spTree>
    <p:extLst>
      <p:ext uri="{BB962C8B-B14F-4D97-AF65-F5344CB8AC3E}">
        <p14:creationId xmlns:p14="http://schemas.microsoft.com/office/powerpoint/2010/main" val="28581515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B711A13-63D0-5997-DCEF-898F938968A8}"/>
              </a:ext>
            </a:extLst>
          </p:cNvPr>
          <p:cNvGrpSpPr>
            <a:grpSpLocks/>
          </p:cNvGrpSpPr>
          <p:nvPr/>
        </p:nvGrpSpPr>
        <p:grpSpPr bwMode="auto">
          <a:xfrm>
            <a:off x="0" y="0"/>
            <a:ext cx="12187238" cy="6850063"/>
            <a:chOff x="0" y="0"/>
            <a:chExt cx="5758" cy="4315"/>
          </a:xfrm>
        </p:grpSpPr>
        <p:grpSp>
          <p:nvGrpSpPr>
            <p:cNvPr id="3" name="Group 3">
              <a:extLst>
                <a:ext uri="{FF2B5EF4-FFF2-40B4-BE49-F238E27FC236}">
                  <a16:creationId xmlns:a16="http://schemas.microsoft.com/office/drawing/2014/main" id="{21DD89FE-634E-55A2-423A-04DAABCB51AA}"/>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CF07A2AB-32E6-D9FB-E6BC-5DD039F5465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cs typeface="Arial"/>
                </a:endParaRPr>
              </a:p>
            </p:txBody>
          </p:sp>
          <p:sp>
            <p:nvSpPr>
              <p:cNvPr id="7" name="Freeform 5">
                <a:extLst>
                  <a:ext uri="{FF2B5EF4-FFF2-40B4-BE49-F238E27FC236}">
                    <a16:creationId xmlns:a16="http://schemas.microsoft.com/office/drawing/2014/main" id="{D0953865-EBB1-2218-F5A1-200EF96F532B}"/>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cs typeface="Arial"/>
                </a:endParaRPr>
              </a:p>
            </p:txBody>
          </p:sp>
          <p:sp>
            <p:nvSpPr>
              <p:cNvPr id="8" name="Freeform 6">
                <a:extLst>
                  <a:ext uri="{FF2B5EF4-FFF2-40B4-BE49-F238E27FC236}">
                    <a16:creationId xmlns:a16="http://schemas.microsoft.com/office/drawing/2014/main" id="{5517A67E-DD58-75A2-E625-C3567D6AFEED}"/>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cs typeface="Arial"/>
                </a:endParaRPr>
              </a:p>
            </p:txBody>
          </p:sp>
          <p:sp>
            <p:nvSpPr>
              <p:cNvPr id="9" name="Freeform 7">
                <a:extLst>
                  <a:ext uri="{FF2B5EF4-FFF2-40B4-BE49-F238E27FC236}">
                    <a16:creationId xmlns:a16="http://schemas.microsoft.com/office/drawing/2014/main" id="{32AE2F08-2DFF-3EEB-30CE-959D05D9D488}"/>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26C317D1-4E59-6AC9-FA2E-1732D56F842D}"/>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grpSp>
        <p:sp>
          <p:nvSpPr>
            <p:cNvPr id="4" name="Freeform 9">
              <a:extLst>
                <a:ext uri="{FF2B5EF4-FFF2-40B4-BE49-F238E27FC236}">
                  <a16:creationId xmlns:a16="http://schemas.microsoft.com/office/drawing/2014/main" id="{05D7DD0A-E16E-86D8-1340-F4719FE07331}"/>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sp>
          <p:nvSpPr>
            <p:cNvPr id="5" name="Freeform 10">
              <a:extLst>
                <a:ext uri="{FF2B5EF4-FFF2-40B4-BE49-F238E27FC236}">
                  <a16:creationId xmlns:a16="http://schemas.microsoft.com/office/drawing/2014/main" id="{94D01914-ED8B-1D77-05A0-CD320B29FE59}"/>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3" name="Rectangle 11"/>
          <p:cNvSpPr>
            <a:spLocks noGrp="1" noChangeArrowheads="1"/>
          </p:cNvSpPr>
          <p:nvPr>
            <p:ph type="ctrTitle" sz="quarter"/>
          </p:nvPr>
        </p:nvSpPr>
        <p:spPr>
          <a:xfrm>
            <a:off x="914400" y="1736727"/>
            <a:ext cx="10363200" cy="1920875"/>
          </a:xfrm>
        </p:spPr>
        <p:txBody>
          <a:bodyPr/>
          <a:lstStyle>
            <a:lvl1pPr>
              <a:defRPr sz="60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1" name="Rectangle 13">
            <a:extLst>
              <a:ext uri="{FF2B5EF4-FFF2-40B4-BE49-F238E27FC236}">
                <a16:creationId xmlns:a16="http://schemas.microsoft.com/office/drawing/2014/main" id="{B959D2A5-DF96-2BA8-723B-7C129A6399DE}"/>
              </a:ext>
            </a:extLst>
          </p:cNvPr>
          <p:cNvSpPr>
            <a:spLocks noGrp="1" noChangeArrowheads="1"/>
          </p:cNvSpPr>
          <p:nvPr>
            <p:ph type="dt" sz="quarter" idx="10"/>
          </p:nvPr>
        </p:nvSpPr>
        <p:spPr>
          <a:xfrm>
            <a:off x="609600" y="6248400"/>
            <a:ext cx="2844800" cy="476250"/>
          </a:xfrm>
        </p:spPr>
        <p:txBody>
          <a:bodyPr/>
          <a:lstStyle>
            <a:lvl1pPr>
              <a:defRPr>
                <a:cs typeface="Arial" panose="020B0604020202020204" pitchFamily="34" charset="0"/>
              </a:defRPr>
            </a:lvl1pPr>
          </a:lstStyle>
          <a:p>
            <a:pPr>
              <a:defRPr/>
            </a:pPr>
            <a:endParaRPr lang="en-US"/>
          </a:p>
        </p:txBody>
      </p:sp>
      <p:sp>
        <p:nvSpPr>
          <p:cNvPr id="12" name="Rectangle 14">
            <a:extLst>
              <a:ext uri="{FF2B5EF4-FFF2-40B4-BE49-F238E27FC236}">
                <a16:creationId xmlns:a16="http://schemas.microsoft.com/office/drawing/2014/main" id="{627684F7-C28D-0C6A-2D97-7C9D14911BF9}"/>
              </a:ext>
            </a:extLst>
          </p:cNvPr>
          <p:cNvSpPr>
            <a:spLocks noGrp="1" noChangeArrowheads="1"/>
          </p:cNvSpPr>
          <p:nvPr>
            <p:ph type="ftr" sz="quarter" idx="11"/>
          </p:nvPr>
        </p:nvSpPr>
        <p:spPr>
          <a:xfrm>
            <a:off x="4165600" y="6251575"/>
            <a:ext cx="3860800" cy="476250"/>
          </a:xfrm>
        </p:spPr>
        <p:txBody>
          <a:bodyPr/>
          <a:lstStyle>
            <a:lvl1pPr>
              <a:defRPr>
                <a:cs typeface="Arial" panose="020B0604020202020204" pitchFamily="34" charset="0"/>
              </a:defRPr>
            </a:lvl1pPr>
          </a:lstStyle>
          <a:p>
            <a:pPr>
              <a:defRPr/>
            </a:pPr>
            <a:endParaRPr lang="en-US"/>
          </a:p>
        </p:txBody>
      </p:sp>
      <p:sp>
        <p:nvSpPr>
          <p:cNvPr id="13" name="Rectangle 15">
            <a:extLst>
              <a:ext uri="{FF2B5EF4-FFF2-40B4-BE49-F238E27FC236}">
                <a16:creationId xmlns:a16="http://schemas.microsoft.com/office/drawing/2014/main" id="{745B4A47-1F9F-8306-8F78-8EBD7445FC16}"/>
              </a:ext>
            </a:extLst>
          </p:cNvPr>
          <p:cNvSpPr>
            <a:spLocks noGrp="1" noChangeArrowheads="1"/>
          </p:cNvSpPr>
          <p:nvPr>
            <p:ph type="sldNum" sz="quarter" idx="12"/>
          </p:nvPr>
        </p:nvSpPr>
        <p:spPr>
          <a:xfrm>
            <a:off x="8737600" y="6254750"/>
            <a:ext cx="2844800" cy="476250"/>
          </a:xfrm>
        </p:spPr>
        <p:txBody>
          <a:bodyPr/>
          <a:lstStyle>
            <a:lvl1pPr>
              <a:defRPr>
                <a:cs typeface="Arial" panose="020B0604020202020204" pitchFamily="34" charset="0"/>
              </a:defRPr>
            </a:lvl1pPr>
          </a:lstStyle>
          <a:p>
            <a:pPr>
              <a:defRPr/>
            </a:pPr>
            <a:fld id="{DD5D9339-16CE-4B29-A634-CF1B8131E249}" type="slidenum">
              <a:rPr lang="en-US"/>
              <a:pPr>
                <a:defRPr/>
              </a:pPr>
              <a:t>‹#›</a:t>
            </a:fld>
            <a:endParaRPr lang="en-US"/>
          </a:p>
        </p:txBody>
      </p:sp>
    </p:spTree>
    <p:extLst>
      <p:ext uri="{BB962C8B-B14F-4D97-AF65-F5344CB8AC3E}">
        <p14:creationId xmlns:p14="http://schemas.microsoft.com/office/powerpoint/2010/main" val="1050623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D03BD2E-9497-FC8D-F0CE-02A3E1602C0F}"/>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9924BF23-EC40-1AE2-0D24-E9A1BCE1991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01EFB634-5AF1-4103-A481-89FCB51DC38A}" type="slidenum">
              <a:rPr lang="en-US"/>
              <a:pPr>
                <a:defRPr/>
              </a:pPr>
              <a:t>‹#›</a:t>
            </a:fld>
            <a:endParaRPr lang="en-US"/>
          </a:p>
        </p:txBody>
      </p:sp>
      <p:sp>
        <p:nvSpPr>
          <p:cNvPr id="6" name="Rectangle 14">
            <a:extLst>
              <a:ext uri="{FF2B5EF4-FFF2-40B4-BE49-F238E27FC236}">
                <a16:creationId xmlns:a16="http://schemas.microsoft.com/office/drawing/2014/main" id="{DD064EE6-DBA2-B80C-E6A1-9B86757F932A}"/>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204131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74483064-AA0E-C768-F112-C5BD577ED5DC}"/>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E1090599-DD5E-750E-5167-51A5B9850F3E}"/>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FCFD4885-80AC-4155-B51E-08256487A0F5}" type="slidenum">
              <a:rPr lang="en-US"/>
              <a:pPr>
                <a:defRPr/>
              </a:pPr>
              <a:t>‹#›</a:t>
            </a:fld>
            <a:endParaRPr lang="en-US"/>
          </a:p>
        </p:txBody>
      </p:sp>
      <p:sp>
        <p:nvSpPr>
          <p:cNvPr id="6" name="Rectangle 14">
            <a:extLst>
              <a:ext uri="{FF2B5EF4-FFF2-40B4-BE49-F238E27FC236}">
                <a16:creationId xmlns:a16="http://schemas.microsoft.com/office/drawing/2014/main" id="{632E0B38-6073-77C9-E2E9-E7EEB0EA7BF2}"/>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4097099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B1452E09-DC17-A840-E968-A216C9762A1E}"/>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790A0651-D288-497E-B309-8D1932B6A48A}"/>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29F527F5-928A-4AB2-87CC-7B784DB8131C}" type="slidenum">
              <a:rPr lang="en-US"/>
              <a:pPr>
                <a:defRPr/>
              </a:pPr>
              <a:t>‹#›</a:t>
            </a:fld>
            <a:endParaRPr lang="en-US"/>
          </a:p>
        </p:txBody>
      </p:sp>
      <p:sp>
        <p:nvSpPr>
          <p:cNvPr id="7" name="Rectangle 14">
            <a:extLst>
              <a:ext uri="{FF2B5EF4-FFF2-40B4-BE49-F238E27FC236}">
                <a16:creationId xmlns:a16="http://schemas.microsoft.com/office/drawing/2014/main" id="{B69E5D2E-D5C2-C361-CE2B-F9377D95ED3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79016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t>6/18/2025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2547843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8D3AA0DE-88BF-DE74-FBBC-4A9CA4F12E54}"/>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8" name="Rectangle 3">
            <a:extLst>
              <a:ext uri="{FF2B5EF4-FFF2-40B4-BE49-F238E27FC236}">
                <a16:creationId xmlns:a16="http://schemas.microsoft.com/office/drawing/2014/main" id="{292B5D0B-BBBD-B41D-AFF6-A5D8C066FD8B}"/>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E76EAE16-9484-40D4-A481-97B6D4C86869}" type="slidenum">
              <a:rPr lang="en-US"/>
              <a:pPr>
                <a:defRPr/>
              </a:pPr>
              <a:t>‹#›</a:t>
            </a:fld>
            <a:endParaRPr lang="en-US"/>
          </a:p>
        </p:txBody>
      </p:sp>
      <p:sp>
        <p:nvSpPr>
          <p:cNvPr id="9" name="Rectangle 14">
            <a:extLst>
              <a:ext uri="{FF2B5EF4-FFF2-40B4-BE49-F238E27FC236}">
                <a16:creationId xmlns:a16="http://schemas.microsoft.com/office/drawing/2014/main" id="{22AB1F8D-E15D-7EF7-5DA0-D12C422191C1}"/>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671184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a:extLst>
              <a:ext uri="{FF2B5EF4-FFF2-40B4-BE49-F238E27FC236}">
                <a16:creationId xmlns:a16="http://schemas.microsoft.com/office/drawing/2014/main" id="{514C0DBB-5856-2DC7-D112-467F55FE0E51}"/>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4" name="Slide Number Placeholder 2">
            <a:extLst>
              <a:ext uri="{FF2B5EF4-FFF2-40B4-BE49-F238E27FC236}">
                <a16:creationId xmlns:a16="http://schemas.microsoft.com/office/drawing/2014/main" id="{08F11BCE-AF96-65BF-FDEE-F022B0D90793}"/>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A8ECE820-A5AD-44B8-864F-6349ADD86B89}" type="slidenum">
              <a:rPr lang="en-US"/>
              <a:pPr>
                <a:defRPr/>
              </a:pPr>
              <a:t>‹#›</a:t>
            </a:fld>
            <a:endParaRPr lang="en-US"/>
          </a:p>
        </p:txBody>
      </p:sp>
      <p:sp>
        <p:nvSpPr>
          <p:cNvPr id="5" name="Rectangle 14">
            <a:extLst>
              <a:ext uri="{FF2B5EF4-FFF2-40B4-BE49-F238E27FC236}">
                <a16:creationId xmlns:a16="http://schemas.microsoft.com/office/drawing/2014/main" id="{43D1991B-E848-3EED-300A-0A2F4A364ECC}"/>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796298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0131591-8769-86C8-ACA0-81A0146CAD83}"/>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3" name="Rectangle 3">
            <a:extLst>
              <a:ext uri="{FF2B5EF4-FFF2-40B4-BE49-F238E27FC236}">
                <a16:creationId xmlns:a16="http://schemas.microsoft.com/office/drawing/2014/main" id="{73E9621F-C258-470F-6D95-A3E1B9697A3C}"/>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F271606C-9879-4F67-8CD1-B960FCE34EDD}" type="slidenum">
              <a:rPr lang="en-US"/>
              <a:pPr>
                <a:defRPr/>
              </a:pPr>
              <a:t>‹#›</a:t>
            </a:fld>
            <a:endParaRPr lang="en-US"/>
          </a:p>
        </p:txBody>
      </p:sp>
      <p:sp>
        <p:nvSpPr>
          <p:cNvPr id="4" name="Rectangle 14">
            <a:extLst>
              <a:ext uri="{FF2B5EF4-FFF2-40B4-BE49-F238E27FC236}">
                <a16:creationId xmlns:a16="http://schemas.microsoft.com/office/drawing/2014/main" id="{DC65176B-07FB-36A1-3CA1-50279FB38CC6}"/>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0823948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B0ED776F-B0D1-3CC0-9D56-401D4DBE72DE}"/>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D823BAE7-6045-4DDA-622B-776B8EDF4A7C}"/>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817FAC13-FBC3-42B9-962E-57CBE6705C95}" type="slidenum">
              <a:rPr lang="en-US"/>
              <a:pPr>
                <a:defRPr/>
              </a:pPr>
              <a:t>‹#›</a:t>
            </a:fld>
            <a:endParaRPr lang="en-US"/>
          </a:p>
        </p:txBody>
      </p:sp>
      <p:sp>
        <p:nvSpPr>
          <p:cNvPr id="7" name="Rectangle 14">
            <a:extLst>
              <a:ext uri="{FF2B5EF4-FFF2-40B4-BE49-F238E27FC236}">
                <a16:creationId xmlns:a16="http://schemas.microsoft.com/office/drawing/2014/main" id="{A74ADC4B-3711-FDBE-03B5-FF092125206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7817498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7C8C4645-9F27-F0B5-5989-0D5F726AC06B}"/>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A7854E96-3458-D770-E86C-1A30EEF006A9}"/>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7DD3003C-97E5-4176-A495-28370779AA42}" type="slidenum">
              <a:rPr lang="en-US"/>
              <a:pPr>
                <a:defRPr/>
              </a:pPr>
              <a:t>‹#›</a:t>
            </a:fld>
            <a:endParaRPr lang="en-US"/>
          </a:p>
        </p:txBody>
      </p:sp>
      <p:sp>
        <p:nvSpPr>
          <p:cNvPr id="7" name="Rectangle 14">
            <a:extLst>
              <a:ext uri="{FF2B5EF4-FFF2-40B4-BE49-F238E27FC236}">
                <a16:creationId xmlns:a16="http://schemas.microsoft.com/office/drawing/2014/main" id="{B4454B85-D39D-DF8A-EF7B-8A88D2F7A1A6}"/>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91996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6B8E431-CE22-1C91-D501-E07F1EFD4AD4}"/>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C0A01929-85AC-BA4A-672F-BC012C433CF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35B43599-18B9-4E30-BF14-BB7935E7B023}" type="slidenum">
              <a:rPr lang="en-US"/>
              <a:pPr>
                <a:defRPr/>
              </a:pPr>
              <a:t>‹#›</a:t>
            </a:fld>
            <a:endParaRPr lang="en-US"/>
          </a:p>
        </p:txBody>
      </p:sp>
      <p:sp>
        <p:nvSpPr>
          <p:cNvPr id="6" name="Rectangle 14">
            <a:extLst>
              <a:ext uri="{FF2B5EF4-FFF2-40B4-BE49-F238E27FC236}">
                <a16:creationId xmlns:a16="http://schemas.microsoft.com/office/drawing/2014/main" id="{41E82DEB-250B-F98D-ECD4-85BD47102E50}"/>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302739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A162B2A-A81E-C39D-FBB8-9D171141DED5}"/>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1B6C17A1-B496-18D2-51A6-DB8868700C8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0C4F2C1E-D71F-450A-BD71-AF87E94E5304}" type="slidenum">
              <a:rPr lang="en-US"/>
              <a:pPr>
                <a:defRPr/>
              </a:pPr>
              <a:t>‹#›</a:t>
            </a:fld>
            <a:endParaRPr lang="en-US"/>
          </a:p>
        </p:txBody>
      </p:sp>
      <p:sp>
        <p:nvSpPr>
          <p:cNvPr id="6" name="Rectangle 14">
            <a:extLst>
              <a:ext uri="{FF2B5EF4-FFF2-40B4-BE49-F238E27FC236}">
                <a16:creationId xmlns:a16="http://schemas.microsoft.com/office/drawing/2014/main" id="{E1F9149F-CBA8-9E91-411E-2BB761A4447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4205951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0770A36D-EE8A-4D7C-9C9F-E5E9C6BED234}" type="datetimeFigureOut">
              <a:rPr lang="en-US" smtClean="0"/>
              <a:t>6/18/2025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358632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5181600" y="685800"/>
            <a:ext cx="6096000" cy="525780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902255"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half" idx="2"/>
          </p:nvPr>
        </p:nvSpPr>
        <p:spPr>
          <a:xfrm>
            <a:off x="1025335" y="2971800"/>
            <a:ext cx="3064845" cy="1752600"/>
          </a:xfrm>
        </p:spPr>
        <p:txBody>
          <a:bodyPr/>
          <a:lstStyle>
            <a:lvl1pPr marL="0" indent="0">
              <a:spcBef>
                <a:spcPts val="300"/>
              </a:spcBef>
              <a:buNone/>
              <a:defRPr sz="1050">
                <a:solidFill>
                  <a:schemeClr val="accent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Title 1"/>
          <p:cNvSpPr>
            <a:spLocks noGrp="1"/>
          </p:cNvSpPr>
          <p:nvPr>
            <p:ph type="title"/>
          </p:nvPr>
        </p:nvSpPr>
        <p:spPr>
          <a:xfrm>
            <a:off x="1025335" y="1734312"/>
            <a:ext cx="3064845" cy="1191620"/>
          </a:xfrm>
        </p:spPr>
        <p:txBody>
          <a:bodyPr anchor="b">
            <a:normAutofit/>
          </a:bodyPr>
          <a:lstStyle>
            <a:lvl1pPr algn="l">
              <a:defRPr sz="15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82201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6/18/2025</a:t>
            </a:fld>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1016001"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half" idx="2"/>
          </p:nvPr>
        </p:nvSpPr>
        <p:spPr>
          <a:xfrm>
            <a:off x="1275052" y="5656559"/>
            <a:ext cx="9659648" cy="401715"/>
          </a:xfrm>
        </p:spPr>
        <p:txBody>
          <a:bodyPr anchor="ctr">
            <a:normAutofit/>
          </a:bodyPr>
          <a:lstStyle>
            <a:lvl1pPr marL="0" indent="0" algn="ctr">
              <a:buNone/>
              <a:defRPr sz="1125" cap="all" spc="188" baseline="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Title 1"/>
          <p:cNvSpPr>
            <a:spLocks noGrp="1"/>
          </p:cNvSpPr>
          <p:nvPr>
            <p:ph type="title"/>
          </p:nvPr>
        </p:nvSpPr>
        <p:spPr>
          <a:xfrm>
            <a:off x="1219200" y="5105403"/>
            <a:ext cx="9771352" cy="523043"/>
          </a:xfrm>
        </p:spPr>
        <p:txBody>
          <a:bodyPr anchor="ctr" anchorCtr="0"/>
          <a:lstStyle>
            <a:lvl1pPr algn="ctr">
              <a:defRPr sz="15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97022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609600" y="1752602"/>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2"/>
                </a:solidFill>
              </a:defRPr>
            </a:lvl1pPr>
          </a:lstStyle>
          <a:p>
            <a:fld id="{0770A36D-EE8A-4D7C-9C9F-E5E9C6BED234}" type="datetimeFigureOut">
              <a:rPr lang="en-US" smtClean="0"/>
              <a:t>6/18/2025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2"/>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2"/>
                </a:solidFill>
              </a:defRPr>
            </a:lvl1pPr>
          </a:lstStyle>
          <a:p>
            <a:fld id="{9800355F-2D1B-4DD5-8BC3-CE3385A1FDAD}" type="slidenum">
              <a:rPr lang="en-US" smtClean="0"/>
              <a:t>‹#›</a:t>
            </a:fld>
            <a:endParaRPr lang="en-US"/>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a:solidFill>
                <a:schemeClr val="lt1"/>
              </a:solidFill>
              <a:latin typeface="+mn-lt"/>
              <a:ea typeface="+mn-ea"/>
              <a:cs typeface="+mn-cs"/>
            </a:endParaRPr>
          </a:p>
        </p:txBody>
      </p:sp>
      <p:sp>
        <p:nvSpPr>
          <p:cNvPr id="10" name="Rectangle 9"/>
          <p:cNvSpPr/>
          <p:nvPr/>
        </p:nvSpPr>
        <p:spPr>
          <a:xfrm>
            <a:off x="497152"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568172" y="408375"/>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481243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2625" kern="1200" cap="all" baseline="0">
          <a:solidFill>
            <a:schemeClr val="accent1">
              <a:lumMod val="75000"/>
            </a:schemeClr>
          </a:solidFill>
          <a:latin typeface="+mj-lt"/>
          <a:ea typeface="+mj-ea"/>
          <a:cs typeface="+mj-cs"/>
        </a:defRPr>
      </a:lvl1pPr>
    </p:titleStyle>
    <p:bodyStyle>
      <a:lvl1pPr marL="257175" indent="-171450" algn="l" defTabSz="6858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2"/>
          </a:solidFill>
          <a:latin typeface="+mn-lt"/>
          <a:ea typeface="+mn-ea"/>
          <a:cs typeface="+mn-cs"/>
        </a:defRPr>
      </a:lvl2pPr>
      <a:lvl3pPr marL="685800" indent="-171450" algn="l" defTabSz="685800" rtl="0" eaLnBrk="1" latinLnBrk="0" hangingPunct="1">
        <a:spcBef>
          <a:spcPct val="20000"/>
        </a:spcBef>
        <a:buClr>
          <a:schemeClr val="accent3"/>
        </a:buClr>
        <a:buFont typeface="Arial" pitchFamily="34" charset="0"/>
        <a:buChar char="•"/>
        <a:defRPr sz="1350" kern="1200">
          <a:solidFill>
            <a:schemeClr val="tx2"/>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2"/>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200" kern="1200" baseline="0">
          <a:solidFill>
            <a:schemeClr val="tx2"/>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6pPr>
      <a:lvl7pPr marL="1508760" indent="-137160" algn="l" defTabSz="685800" rtl="0" eaLnBrk="1" latinLnBrk="0" hangingPunct="1">
        <a:spcBef>
          <a:spcPct val="20000"/>
        </a:spcBef>
        <a:buClr>
          <a:schemeClr val="accent2"/>
        </a:buClr>
        <a:buFont typeface="Arial" pitchFamily="34" charset="0"/>
        <a:buChar char="•"/>
        <a:defRPr sz="1050" kern="1200">
          <a:solidFill>
            <a:schemeClr val="tx2"/>
          </a:solidFill>
          <a:latin typeface="+mn-lt"/>
          <a:ea typeface="+mn-ea"/>
          <a:cs typeface="+mn-cs"/>
        </a:defRPr>
      </a:lvl7pPr>
      <a:lvl8pPr marL="1645920" indent="-137160" algn="l" defTabSz="685800" rtl="0" eaLnBrk="1" latinLnBrk="0" hangingPunct="1">
        <a:spcBef>
          <a:spcPct val="20000"/>
        </a:spcBef>
        <a:buClr>
          <a:schemeClr val="accent3"/>
        </a:buClr>
        <a:buFont typeface="Arial" pitchFamily="34" charset="0"/>
        <a:buChar char="•"/>
        <a:defRPr sz="1050" kern="1200">
          <a:solidFill>
            <a:schemeClr val="tx2"/>
          </a:solidFill>
          <a:latin typeface="+mn-lt"/>
          <a:ea typeface="+mn-ea"/>
          <a:cs typeface="+mn-cs"/>
        </a:defRPr>
      </a:lvl8pPr>
      <a:lvl9pPr marL="1783080" indent="-137160" algn="l" defTabSz="685800" rtl="0" eaLnBrk="1" latinLnBrk="0" hangingPunct="1">
        <a:spcBef>
          <a:spcPct val="20000"/>
        </a:spcBef>
        <a:buClr>
          <a:schemeClr val="accent4"/>
        </a:buClr>
        <a:buFont typeface="Arial" pitchFamily="34" charset="0"/>
        <a:buChar char="•"/>
        <a:defRPr sz="105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322ED177-9AE1-4742-BB36-63B23B52273F}"/>
              </a:ext>
            </a:extLst>
          </p:cNvPr>
          <p:cNvGrpSpPr>
            <a:grpSpLocks/>
          </p:cNvGrpSpPr>
          <p:nvPr/>
        </p:nvGrpSpPr>
        <p:grpSpPr bwMode="auto">
          <a:xfrm>
            <a:off x="1" y="1"/>
            <a:ext cx="12189884" cy="6856413"/>
            <a:chOff x="0" y="0"/>
            <a:chExt cx="5759" cy="4319"/>
          </a:xfrm>
        </p:grpSpPr>
        <p:sp>
          <p:nvSpPr>
            <p:cNvPr id="105475" name="Freeform 3">
              <a:extLst>
                <a:ext uri="{FF2B5EF4-FFF2-40B4-BE49-F238E27FC236}">
                  <a16:creationId xmlns:a16="http://schemas.microsoft.com/office/drawing/2014/main" id="{E83800C1-7F55-455D-83F0-A35BC769F414}"/>
                </a:ext>
              </a:extLst>
            </p:cNvPr>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nvGrpSpPr>
            <p:cNvPr id="1033" name="Group 4">
              <a:extLst>
                <a:ext uri="{FF2B5EF4-FFF2-40B4-BE49-F238E27FC236}">
                  <a16:creationId xmlns:a16="http://schemas.microsoft.com/office/drawing/2014/main" id="{8913C709-CC47-4CDD-A5C0-78A9D77C3484}"/>
                </a:ext>
              </a:extLst>
            </p:cNvPr>
            <p:cNvGrpSpPr>
              <a:grpSpLocks/>
            </p:cNvGrpSpPr>
            <p:nvPr userDrawn="1"/>
          </p:nvGrpSpPr>
          <p:grpSpPr bwMode="auto">
            <a:xfrm>
              <a:off x="0" y="0"/>
              <a:ext cx="5759" cy="4319"/>
              <a:chOff x="0" y="0"/>
              <a:chExt cx="5759" cy="4319"/>
            </a:xfrm>
          </p:grpSpPr>
          <p:sp>
            <p:nvSpPr>
              <p:cNvPr id="105477" name="Freeform 5">
                <a:extLst>
                  <a:ext uri="{FF2B5EF4-FFF2-40B4-BE49-F238E27FC236}">
                    <a16:creationId xmlns:a16="http://schemas.microsoft.com/office/drawing/2014/main" id="{374D4D06-BEB3-481D-9D92-9BBA742B0817}"/>
                  </a:ext>
                </a:extLst>
              </p:cNvPr>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78" name="Freeform 6">
                <a:extLst>
                  <a:ext uri="{FF2B5EF4-FFF2-40B4-BE49-F238E27FC236}">
                    <a16:creationId xmlns:a16="http://schemas.microsoft.com/office/drawing/2014/main" id="{476A92C0-3443-4518-A5C9-CED717E8280F}"/>
                  </a:ext>
                </a:extLst>
              </p:cNvPr>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79" name="Freeform 7">
                <a:extLst>
                  <a:ext uri="{FF2B5EF4-FFF2-40B4-BE49-F238E27FC236}">
                    <a16:creationId xmlns:a16="http://schemas.microsoft.com/office/drawing/2014/main" id="{61C7FF7F-9AA0-4255-849B-7CA4BE61CCED}"/>
                  </a:ext>
                </a:extLst>
              </p:cNvPr>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0" name="Freeform 8">
                <a:extLst>
                  <a:ext uri="{FF2B5EF4-FFF2-40B4-BE49-F238E27FC236}">
                    <a16:creationId xmlns:a16="http://schemas.microsoft.com/office/drawing/2014/main" id="{33D67AFB-285C-4D35-90C4-0A44E603D30D}"/>
                  </a:ext>
                </a:extLst>
              </p:cNvPr>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1" name="Freeform 9">
                <a:extLst>
                  <a:ext uri="{FF2B5EF4-FFF2-40B4-BE49-F238E27FC236}">
                    <a16:creationId xmlns:a16="http://schemas.microsoft.com/office/drawing/2014/main" id="{0319448C-6EC1-44CF-9A81-44AADA4E1EE9}"/>
                  </a:ext>
                </a:extLst>
              </p:cNvPr>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2" name="Freeform 10">
                <a:extLst>
                  <a:ext uri="{FF2B5EF4-FFF2-40B4-BE49-F238E27FC236}">
                    <a16:creationId xmlns:a16="http://schemas.microsoft.com/office/drawing/2014/main" id="{5CBE40F3-3B19-46BC-94E7-91F7D89812AE}"/>
                  </a:ext>
                </a:extLst>
              </p:cNvPr>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3" name="Freeform 11">
                <a:extLst>
                  <a:ext uri="{FF2B5EF4-FFF2-40B4-BE49-F238E27FC236}">
                    <a16:creationId xmlns:a16="http://schemas.microsoft.com/office/drawing/2014/main" id="{5908B689-4F23-4BAE-A769-05E61C179349}"/>
                  </a:ext>
                </a:extLst>
              </p:cNvPr>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4" name="Freeform 12">
                <a:extLst>
                  <a:ext uri="{FF2B5EF4-FFF2-40B4-BE49-F238E27FC236}">
                    <a16:creationId xmlns:a16="http://schemas.microsoft.com/office/drawing/2014/main" id="{62966D29-479F-48C9-8F68-D0F19791DECC}"/>
                  </a:ext>
                </a:extLst>
              </p:cNvPr>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5" name="Freeform 13">
                <a:extLst>
                  <a:ext uri="{FF2B5EF4-FFF2-40B4-BE49-F238E27FC236}">
                    <a16:creationId xmlns:a16="http://schemas.microsoft.com/office/drawing/2014/main" id="{F511C41C-F7CA-49D0-BF49-22254A71D93D}"/>
                  </a:ext>
                </a:extLst>
              </p:cNvPr>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6" name="Freeform 14">
                <a:extLst>
                  <a:ext uri="{FF2B5EF4-FFF2-40B4-BE49-F238E27FC236}">
                    <a16:creationId xmlns:a16="http://schemas.microsoft.com/office/drawing/2014/main" id="{0A0FE613-7740-4320-A678-32F113508B48}"/>
                  </a:ext>
                </a:extLst>
              </p:cNvPr>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7" name="Freeform 15">
                <a:extLst>
                  <a:ext uri="{FF2B5EF4-FFF2-40B4-BE49-F238E27FC236}">
                    <a16:creationId xmlns:a16="http://schemas.microsoft.com/office/drawing/2014/main" id="{B16AF028-756C-4239-BEA8-14748D467AC5}"/>
                  </a:ext>
                </a:extLst>
              </p:cNvPr>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8" name="Freeform 16">
                <a:extLst>
                  <a:ext uri="{FF2B5EF4-FFF2-40B4-BE49-F238E27FC236}">
                    <a16:creationId xmlns:a16="http://schemas.microsoft.com/office/drawing/2014/main" id="{47025A92-9065-430F-BB13-168617AFFA0D}"/>
                  </a:ext>
                </a:extLst>
              </p:cNvPr>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9" name="Freeform 17">
                <a:extLst>
                  <a:ext uri="{FF2B5EF4-FFF2-40B4-BE49-F238E27FC236}">
                    <a16:creationId xmlns:a16="http://schemas.microsoft.com/office/drawing/2014/main" id="{F4D35A76-00F3-455F-B3FC-7D33C9AA8CE6}"/>
                  </a:ext>
                </a:extLst>
              </p:cNvPr>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0" name="Freeform 18">
                <a:extLst>
                  <a:ext uri="{FF2B5EF4-FFF2-40B4-BE49-F238E27FC236}">
                    <a16:creationId xmlns:a16="http://schemas.microsoft.com/office/drawing/2014/main" id="{250DF10B-46EE-4097-AE13-4310A994BDCD}"/>
                  </a:ext>
                </a:extLst>
              </p:cNvPr>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1" name="Freeform 19">
                <a:extLst>
                  <a:ext uri="{FF2B5EF4-FFF2-40B4-BE49-F238E27FC236}">
                    <a16:creationId xmlns:a16="http://schemas.microsoft.com/office/drawing/2014/main" id="{40DA64FD-F91E-47B8-B5EB-A8E29C5F3ABC}"/>
                  </a:ext>
                </a:extLst>
              </p:cNvPr>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2" name="Freeform 20">
                <a:extLst>
                  <a:ext uri="{FF2B5EF4-FFF2-40B4-BE49-F238E27FC236}">
                    <a16:creationId xmlns:a16="http://schemas.microsoft.com/office/drawing/2014/main" id="{12F1579C-6239-41CF-8306-A27897B827DA}"/>
                  </a:ext>
                </a:extLst>
              </p:cNvPr>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3" name="Freeform 21">
                <a:extLst>
                  <a:ext uri="{FF2B5EF4-FFF2-40B4-BE49-F238E27FC236}">
                    <a16:creationId xmlns:a16="http://schemas.microsoft.com/office/drawing/2014/main" id="{5044E4BD-8CDB-4D79-A771-BC80CD1FB283}"/>
                  </a:ext>
                </a:extLst>
              </p:cNvPr>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4" name="Freeform 22">
                <a:extLst>
                  <a:ext uri="{FF2B5EF4-FFF2-40B4-BE49-F238E27FC236}">
                    <a16:creationId xmlns:a16="http://schemas.microsoft.com/office/drawing/2014/main" id="{4159B548-33A7-4823-B957-35889FB639F3}"/>
                  </a:ext>
                </a:extLst>
              </p:cNvPr>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5" name="Freeform 23">
                <a:extLst>
                  <a:ext uri="{FF2B5EF4-FFF2-40B4-BE49-F238E27FC236}">
                    <a16:creationId xmlns:a16="http://schemas.microsoft.com/office/drawing/2014/main" id="{629038DD-7743-4D0A-9421-98EB75F1C4B8}"/>
                  </a:ext>
                </a:extLst>
              </p:cNvPr>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6" name="Freeform 24">
                <a:extLst>
                  <a:ext uri="{FF2B5EF4-FFF2-40B4-BE49-F238E27FC236}">
                    <a16:creationId xmlns:a16="http://schemas.microsoft.com/office/drawing/2014/main" id="{809E9CB2-70B9-42D9-B4E0-496C7E450E1F}"/>
                  </a:ext>
                </a:extLst>
              </p:cNvPr>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7" name="Freeform 25">
                <a:extLst>
                  <a:ext uri="{FF2B5EF4-FFF2-40B4-BE49-F238E27FC236}">
                    <a16:creationId xmlns:a16="http://schemas.microsoft.com/office/drawing/2014/main" id="{BE773B2A-1A94-4F8F-AC67-4F4C63F07EEE}"/>
                  </a:ext>
                </a:extLst>
              </p:cNvPr>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8" name="Freeform 26">
                <a:extLst>
                  <a:ext uri="{FF2B5EF4-FFF2-40B4-BE49-F238E27FC236}">
                    <a16:creationId xmlns:a16="http://schemas.microsoft.com/office/drawing/2014/main" id="{F2CB8CA0-1A0E-4835-B2B2-DAA61FFE9BB8}"/>
                  </a:ext>
                </a:extLst>
              </p:cNvPr>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9" name="Freeform 27">
                <a:extLst>
                  <a:ext uri="{FF2B5EF4-FFF2-40B4-BE49-F238E27FC236}">
                    <a16:creationId xmlns:a16="http://schemas.microsoft.com/office/drawing/2014/main" id="{EBF38D86-6A62-4D04-BB98-D0FB72041922}"/>
                  </a:ext>
                </a:extLst>
              </p:cNvPr>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00" name="Freeform 28">
                <a:extLst>
                  <a:ext uri="{FF2B5EF4-FFF2-40B4-BE49-F238E27FC236}">
                    <a16:creationId xmlns:a16="http://schemas.microsoft.com/office/drawing/2014/main" id="{5AEE0CFD-DD8D-4B63-A39E-EBBAEB5CBDD6}"/>
                  </a:ext>
                </a:extLst>
              </p:cNvPr>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01" name="Freeform 29">
                <a:extLst>
                  <a:ext uri="{FF2B5EF4-FFF2-40B4-BE49-F238E27FC236}">
                    <a16:creationId xmlns:a16="http://schemas.microsoft.com/office/drawing/2014/main" id="{77EC32B4-BDAC-4917-81B6-B8F031BF4230}"/>
                  </a:ext>
                </a:extLst>
              </p:cNvPr>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nvGrpSpPr>
              <p:cNvPr id="1059" name="Group 30">
                <a:extLst>
                  <a:ext uri="{FF2B5EF4-FFF2-40B4-BE49-F238E27FC236}">
                    <a16:creationId xmlns:a16="http://schemas.microsoft.com/office/drawing/2014/main" id="{1599BDA9-11F0-4DDF-8CA0-D66D0018E867}"/>
                  </a:ext>
                </a:extLst>
              </p:cNvPr>
              <p:cNvGrpSpPr>
                <a:grpSpLocks/>
              </p:cNvGrpSpPr>
              <p:nvPr userDrawn="1"/>
            </p:nvGrpSpPr>
            <p:grpSpPr bwMode="auto">
              <a:xfrm>
                <a:off x="0" y="0"/>
                <a:ext cx="5758" cy="1045"/>
                <a:chOff x="0" y="0"/>
                <a:chExt cx="5758" cy="1045"/>
              </a:xfrm>
            </p:grpSpPr>
            <p:sp>
              <p:nvSpPr>
                <p:cNvPr id="105503" name="Freeform 31">
                  <a:extLst>
                    <a:ext uri="{FF2B5EF4-FFF2-40B4-BE49-F238E27FC236}">
                      <a16:creationId xmlns:a16="http://schemas.microsoft.com/office/drawing/2014/main" id="{D617C504-E566-4955-8E44-76943E4BDDED}"/>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4" name="Freeform 32">
                  <a:extLst>
                    <a:ext uri="{FF2B5EF4-FFF2-40B4-BE49-F238E27FC236}">
                      <a16:creationId xmlns:a16="http://schemas.microsoft.com/office/drawing/2014/main" id="{C22C8DFC-D1B9-477B-BD2D-2880A6BAA6D5}"/>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5" name="Freeform 33">
                  <a:extLst>
                    <a:ext uri="{FF2B5EF4-FFF2-40B4-BE49-F238E27FC236}">
                      <a16:creationId xmlns:a16="http://schemas.microsoft.com/office/drawing/2014/main" id="{D33234FA-F843-4B9B-BEEE-FA6722A62130}"/>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6" name="Freeform 34">
                  <a:extLst>
                    <a:ext uri="{FF2B5EF4-FFF2-40B4-BE49-F238E27FC236}">
                      <a16:creationId xmlns:a16="http://schemas.microsoft.com/office/drawing/2014/main" id="{88893073-4FBA-4438-80A0-503BE4DBFE2D}"/>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7" name="Freeform 35">
                  <a:extLst>
                    <a:ext uri="{FF2B5EF4-FFF2-40B4-BE49-F238E27FC236}">
                      <a16:creationId xmlns:a16="http://schemas.microsoft.com/office/drawing/2014/main" id="{4429C41C-DCCE-4E78-9D1C-ED44B5559201}"/>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8" name="Freeform 36">
                  <a:extLst>
                    <a:ext uri="{FF2B5EF4-FFF2-40B4-BE49-F238E27FC236}">
                      <a16:creationId xmlns:a16="http://schemas.microsoft.com/office/drawing/2014/main" id="{BF9C104A-085E-4174-BD9E-4E18D8B092A2}"/>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9" name="Freeform 37">
                  <a:extLst>
                    <a:ext uri="{FF2B5EF4-FFF2-40B4-BE49-F238E27FC236}">
                      <a16:creationId xmlns:a16="http://schemas.microsoft.com/office/drawing/2014/main" id="{2DB48FAA-551D-44EE-98E7-72758BB73783}"/>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0" name="Freeform 38">
                  <a:extLst>
                    <a:ext uri="{FF2B5EF4-FFF2-40B4-BE49-F238E27FC236}">
                      <a16:creationId xmlns:a16="http://schemas.microsoft.com/office/drawing/2014/main" id="{EC784B72-943B-4A23-A0DF-F78B9C9EE890}"/>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1" name="Freeform 39">
                  <a:extLst>
                    <a:ext uri="{FF2B5EF4-FFF2-40B4-BE49-F238E27FC236}">
                      <a16:creationId xmlns:a16="http://schemas.microsoft.com/office/drawing/2014/main" id="{82C407F9-2B06-472B-BA31-4F0688F289B9}"/>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2" name="Freeform 40">
                  <a:extLst>
                    <a:ext uri="{FF2B5EF4-FFF2-40B4-BE49-F238E27FC236}">
                      <a16:creationId xmlns:a16="http://schemas.microsoft.com/office/drawing/2014/main" id="{A2E5B3EB-A184-46BC-891E-30294A8A7574}"/>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3" name="Freeform 41">
                  <a:extLst>
                    <a:ext uri="{FF2B5EF4-FFF2-40B4-BE49-F238E27FC236}">
                      <a16:creationId xmlns:a16="http://schemas.microsoft.com/office/drawing/2014/main" id="{97C43D7D-1930-4AC5-8F9B-4C1997926E22}"/>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4" name="Freeform 42">
                  <a:extLst>
                    <a:ext uri="{FF2B5EF4-FFF2-40B4-BE49-F238E27FC236}">
                      <a16:creationId xmlns:a16="http://schemas.microsoft.com/office/drawing/2014/main" id="{844E0280-7B99-4B3F-A941-3AA79B07A51E}"/>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5" name="Freeform 43">
                  <a:extLst>
                    <a:ext uri="{FF2B5EF4-FFF2-40B4-BE49-F238E27FC236}">
                      <a16:creationId xmlns:a16="http://schemas.microsoft.com/office/drawing/2014/main" id="{FA9065BA-3412-4580-B080-43C711682B2F}"/>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6" name="Freeform 44">
                  <a:extLst>
                    <a:ext uri="{FF2B5EF4-FFF2-40B4-BE49-F238E27FC236}">
                      <a16:creationId xmlns:a16="http://schemas.microsoft.com/office/drawing/2014/main" id="{60CFB0E6-7DE6-4617-9CFE-1E078FA5A3BF}"/>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7" name="Freeform 45">
                  <a:extLst>
                    <a:ext uri="{FF2B5EF4-FFF2-40B4-BE49-F238E27FC236}">
                      <a16:creationId xmlns:a16="http://schemas.microsoft.com/office/drawing/2014/main" id="{0FE624ED-818C-4BA5-953E-9D80EE49AD0E}"/>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grpSp>
            <p:nvGrpSpPr>
              <p:cNvPr id="1060" name="Group 46">
                <a:extLst>
                  <a:ext uri="{FF2B5EF4-FFF2-40B4-BE49-F238E27FC236}">
                    <a16:creationId xmlns:a16="http://schemas.microsoft.com/office/drawing/2014/main" id="{B2C42CE5-8810-4416-B28F-70EE4D9D37F3}"/>
                  </a:ext>
                </a:extLst>
              </p:cNvPr>
              <p:cNvGrpSpPr>
                <a:grpSpLocks/>
              </p:cNvGrpSpPr>
              <p:nvPr userDrawn="1"/>
            </p:nvGrpSpPr>
            <p:grpSpPr bwMode="auto">
              <a:xfrm>
                <a:off x="0" y="558"/>
                <a:ext cx="5758" cy="487"/>
                <a:chOff x="0" y="558"/>
                <a:chExt cx="5758" cy="487"/>
              </a:xfrm>
            </p:grpSpPr>
            <p:sp>
              <p:nvSpPr>
                <p:cNvPr id="1079" name="Freeform 47">
                  <a:extLst>
                    <a:ext uri="{FF2B5EF4-FFF2-40B4-BE49-F238E27FC236}">
                      <a16:creationId xmlns:a16="http://schemas.microsoft.com/office/drawing/2014/main" id="{82384948-4E3E-4FED-B18A-3500CF4067C9}"/>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80" name="Freeform 48">
                  <a:extLst>
                    <a:ext uri="{FF2B5EF4-FFF2-40B4-BE49-F238E27FC236}">
                      <a16:creationId xmlns:a16="http://schemas.microsoft.com/office/drawing/2014/main" id="{12AD6938-C8C4-4739-8A66-FF0F77D83B7A}"/>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61" name="Group 49">
                <a:extLst>
                  <a:ext uri="{FF2B5EF4-FFF2-40B4-BE49-F238E27FC236}">
                    <a16:creationId xmlns:a16="http://schemas.microsoft.com/office/drawing/2014/main" id="{71C8F896-C3BF-4F9F-A1A9-6B6B613F3C0D}"/>
                  </a:ext>
                </a:extLst>
              </p:cNvPr>
              <p:cNvGrpSpPr>
                <a:grpSpLocks/>
              </p:cNvGrpSpPr>
              <p:nvPr userDrawn="1"/>
            </p:nvGrpSpPr>
            <p:grpSpPr bwMode="auto">
              <a:xfrm>
                <a:off x="264" y="1039"/>
                <a:ext cx="5200" cy="3280"/>
                <a:chOff x="264" y="1039"/>
                <a:chExt cx="5200" cy="3280"/>
              </a:xfrm>
            </p:grpSpPr>
            <p:sp>
              <p:nvSpPr>
                <p:cNvPr id="105522" name="Freeform 50">
                  <a:extLst>
                    <a:ext uri="{FF2B5EF4-FFF2-40B4-BE49-F238E27FC236}">
                      <a16:creationId xmlns:a16="http://schemas.microsoft.com/office/drawing/2014/main" id="{686D9780-25BE-4CCC-B08C-BBE571F4414F}"/>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3" name="Freeform 51">
                  <a:extLst>
                    <a:ext uri="{FF2B5EF4-FFF2-40B4-BE49-F238E27FC236}">
                      <a16:creationId xmlns:a16="http://schemas.microsoft.com/office/drawing/2014/main" id="{A124C675-DB11-49C4-BE1B-76E2125A591A}"/>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4" name="Freeform 52">
                  <a:extLst>
                    <a:ext uri="{FF2B5EF4-FFF2-40B4-BE49-F238E27FC236}">
                      <a16:creationId xmlns:a16="http://schemas.microsoft.com/office/drawing/2014/main" id="{98EBF629-6B8B-45EA-BAD5-2E19548C97E9}"/>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5" name="Freeform 53">
                  <a:extLst>
                    <a:ext uri="{FF2B5EF4-FFF2-40B4-BE49-F238E27FC236}">
                      <a16:creationId xmlns:a16="http://schemas.microsoft.com/office/drawing/2014/main" id="{57E2EEAF-B0FD-4B96-8182-5DAE096414A9}"/>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6" name="Freeform 54">
                  <a:extLst>
                    <a:ext uri="{FF2B5EF4-FFF2-40B4-BE49-F238E27FC236}">
                      <a16:creationId xmlns:a16="http://schemas.microsoft.com/office/drawing/2014/main" id="{E56BEE58-6021-4A11-B22F-52B687169255}"/>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7" name="Freeform 55">
                  <a:extLst>
                    <a:ext uri="{FF2B5EF4-FFF2-40B4-BE49-F238E27FC236}">
                      <a16:creationId xmlns:a16="http://schemas.microsoft.com/office/drawing/2014/main" id="{7302BE02-B51C-4F19-A2B7-39C28B1074BB}"/>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8" name="Freeform 56">
                  <a:extLst>
                    <a:ext uri="{FF2B5EF4-FFF2-40B4-BE49-F238E27FC236}">
                      <a16:creationId xmlns:a16="http://schemas.microsoft.com/office/drawing/2014/main" id="{6E17316E-247F-4C03-BA45-998F5F28C06B}"/>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9" name="Freeform 57">
                  <a:extLst>
                    <a:ext uri="{FF2B5EF4-FFF2-40B4-BE49-F238E27FC236}">
                      <a16:creationId xmlns:a16="http://schemas.microsoft.com/office/drawing/2014/main" id="{B420343F-F86D-409F-A981-D522ED619F9D}"/>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30" name="Freeform 58">
                  <a:extLst>
                    <a:ext uri="{FF2B5EF4-FFF2-40B4-BE49-F238E27FC236}">
                      <a16:creationId xmlns:a16="http://schemas.microsoft.com/office/drawing/2014/main" id="{588D08CA-E39D-44BD-8295-AE6C2C53D991}"/>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sp>
            <p:nvSpPr>
              <p:cNvPr id="105531" name="Freeform 59">
                <a:extLst>
                  <a:ext uri="{FF2B5EF4-FFF2-40B4-BE49-F238E27FC236}">
                    <a16:creationId xmlns:a16="http://schemas.microsoft.com/office/drawing/2014/main" id="{39E8E0B2-7D14-42DB-9C29-34568C30C984}"/>
                  </a:ext>
                </a:extLst>
              </p:cNvPr>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63" name="Freeform 60">
                <a:extLst>
                  <a:ext uri="{FF2B5EF4-FFF2-40B4-BE49-F238E27FC236}">
                    <a16:creationId xmlns:a16="http://schemas.microsoft.com/office/drawing/2014/main" id="{03CEFE8C-FA5F-44C9-9A92-A63D11F51A8D}"/>
                  </a:ext>
                </a:extLst>
              </p:cNvPr>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64" name="Freeform 61">
                <a:extLst>
                  <a:ext uri="{FF2B5EF4-FFF2-40B4-BE49-F238E27FC236}">
                    <a16:creationId xmlns:a16="http://schemas.microsoft.com/office/drawing/2014/main" id="{B49086F6-35EA-4250-B2A5-9067035D4F74}"/>
                  </a:ext>
                </a:extLst>
              </p:cNvPr>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65" name="Freeform 62">
                <a:extLst>
                  <a:ext uri="{FF2B5EF4-FFF2-40B4-BE49-F238E27FC236}">
                    <a16:creationId xmlns:a16="http://schemas.microsoft.com/office/drawing/2014/main" id="{728573F2-5709-4179-9F90-CF746379BE50}"/>
                  </a:ext>
                </a:extLst>
              </p:cNvPr>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5535" name="Freeform 63">
                <a:extLst>
                  <a:ext uri="{FF2B5EF4-FFF2-40B4-BE49-F238E27FC236}">
                    <a16:creationId xmlns:a16="http://schemas.microsoft.com/office/drawing/2014/main" id="{EA60ECF5-8329-4AC6-9A61-E944904E56A4}"/>
                  </a:ext>
                </a:extLst>
              </p:cNvPr>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67" name="Freeform 64">
                <a:extLst>
                  <a:ext uri="{FF2B5EF4-FFF2-40B4-BE49-F238E27FC236}">
                    <a16:creationId xmlns:a16="http://schemas.microsoft.com/office/drawing/2014/main" id="{E4ED4BD4-7278-4834-85AA-FB1521686C89}"/>
                  </a:ext>
                </a:extLst>
              </p:cNvPr>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8" name="Freeform 65">
                <a:extLst>
                  <a:ext uri="{FF2B5EF4-FFF2-40B4-BE49-F238E27FC236}">
                    <a16:creationId xmlns:a16="http://schemas.microsoft.com/office/drawing/2014/main" id="{E9457FAC-C026-4760-8F88-AC98FB48E1CE}"/>
                  </a:ext>
                </a:extLst>
              </p:cNvPr>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9" name="Freeform 66">
                <a:extLst>
                  <a:ext uri="{FF2B5EF4-FFF2-40B4-BE49-F238E27FC236}">
                    <a16:creationId xmlns:a16="http://schemas.microsoft.com/office/drawing/2014/main" id="{A84FF00B-921D-4EB3-83E7-D37BE2DE28DA}"/>
                  </a:ext>
                </a:extLst>
              </p:cNvPr>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105539" name="Rectangle 67">
            <a:extLst>
              <a:ext uri="{FF2B5EF4-FFF2-40B4-BE49-F238E27FC236}">
                <a16:creationId xmlns:a16="http://schemas.microsoft.com/office/drawing/2014/main" id="{356159B0-CA3A-4F33-AABC-506B83A3BB89}"/>
              </a:ext>
            </a:extLst>
          </p:cNvPr>
          <p:cNvSpPr>
            <a:spLocks noGrp="1" noChangeArrowheads="1"/>
          </p:cNvSpPr>
          <p:nvPr>
            <p:ph type="title"/>
          </p:nvPr>
        </p:nvSpPr>
        <p:spPr bwMode="auto">
          <a:xfrm>
            <a:off x="607485" y="273050"/>
            <a:ext cx="10968567" cy="1143000"/>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a:extLst>
              <a:ext uri="{FF2B5EF4-FFF2-40B4-BE49-F238E27FC236}">
                <a16:creationId xmlns:a16="http://schemas.microsoft.com/office/drawing/2014/main" id="{026778A2-0B1E-4E92-9F25-FD84D429508A}"/>
              </a:ext>
            </a:extLst>
          </p:cNvPr>
          <p:cNvSpPr>
            <a:spLocks noGrp="1" noChangeArrowheads="1"/>
          </p:cNvSpPr>
          <p:nvPr>
            <p:ph type="dt" sz="half" idx="2"/>
          </p:nvPr>
        </p:nvSpPr>
        <p:spPr bwMode="auto">
          <a:xfrm>
            <a:off x="607485" y="6242051"/>
            <a:ext cx="2840567"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1" name="Rectangle 69">
            <a:extLst>
              <a:ext uri="{FF2B5EF4-FFF2-40B4-BE49-F238E27FC236}">
                <a16:creationId xmlns:a16="http://schemas.microsoft.com/office/drawing/2014/main" id="{1D34CDDA-B9C6-4E03-8CA6-8A718497E900}"/>
              </a:ext>
            </a:extLst>
          </p:cNvPr>
          <p:cNvSpPr>
            <a:spLocks noGrp="1" noChangeArrowheads="1"/>
          </p:cNvSpPr>
          <p:nvPr>
            <p:ph type="ftr" sz="quarter" idx="3"/>
          </p:nvPr>
        </p:nvSpPr>
        <p:spPr bwMode="auto">
          <a:xfrm>
            <a:off x="4165600" y="6242051"/>
            <a:ext cx="3860800"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2" name="Rectangle 70">
            <a:extLst>
              <a:ext uri="{FF2B5EF4-FFF2-40B4-BE49-F238E27FC236}">
                <a16:creationId xmlns:a16="http://schemas.microsoft.com/office/drawing/2014/main" id="{3E4DCA78-3C69-47CD-A6C9-C2EDE3EFEE39}"/>
              </a:ext>
            </a:extLst>
          </p:cNvPr>
          <p:cNvSpPr>
            <a:spLocks noGrp="1" noChangeArrowheads="1"/>
          </p:cNvSpPr>
          <p:nvPr>
            <p:ph type="sldNum" sz="quarter" idx="4"/>
          </p:nvPr>
        </p:nvSpPr>
        <p:spPr bwMode="auto">
          <a:xfrm>
            <a:off x="8737601" y="6242051"/>
            <a:ext cx="2840567"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FEAAA383-BCDF-4248-8207-2CCB3A7D2E4F}" type="slidenum">
              <a:rPr lang="en-US" altLang="en-US"/>
              <a:pPr>
                <a:defRPr/>
              </a:pPr>
              <a:t>‹#›</a:t>
            </a:fld>
            <a:endParaRPr lang="en-US" altLang="en-US"/>
          </a:p>
        </p:txBody>
      </p:sp>
      <p:sp>
        <p:nvSpPr>
          <p:cNvPr id="105543" name="Rectangle 71">
            <a:extLst>
              <a:ext uri="{FF2B5EF4-FFF2-40B4-BE49-F238E27FC236}">
                <a16:creationId xmlns:a16="http://schemas.microsoft.com/office/drawing/2014/main" id="{1106EED0-CDCE-404B-A056-84DCF30B4E92}"/>
              </a:ext>
            </a:extLst>
          </p:cNvPr>
          <p:cNvSpPr>
            <a:spLocks noGrp="1" noChangeArrowheads="1"/>
          </p:cNvSpPr>
          <p:nvPr>
            <p:ph type="body" idx="1"/>
          </p:nvPr>
        </p:nvSpPr>
        <p:spPr bwMode="auto">
          <a:xfrm>
            <a:off x="607485" y="1598613"/>
            <a:ext cx="10968567" cy="44973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681397"/>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EA93D1A-F463-44D1-BF4A-0CA3D57404EC}"/>
              </a:ext>
            </a:extLst>
          </p:cNvPr>
          <p:cNvGrpSpPr>
            <a:grpSpLocks/>
          </p:cNvGrpSpPr>
          <p:nvPr/>
        </p:nvGrpSpPr>
        <p:grpSpPr bwMode="auto">
          <a:xfrm>
            <a:off x="1" y="1"/>
            <a:ext cx="12189884" cy="6856413"/>
            <a:chOff x="0" y="0"/>
            <a:chExt cx="5759" cy="4319"/>
          </a:xfrm>
        </p:grpSpPr>
        <p:sp>
          <p:nvSpPr>
            <p:cNvPr id="105475" name="Freeform 3">
              <a:extLst>
                <a:ext uri="{FF2B5EF4-FFF2-40B4-BE49-F238E27FC236}">
                  <a16:creationId xmlns:a16="http://schemas.microsoft.com/office/drawing/2014/main" id="{E07EFE16-7608-4CE3-9B3F-1E7507826BF5}"/>
                </a:ext>
              </a:extLst>
            </p:cNvPr>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nvGrpSpPr>
            <p:cNvPr id="1033" name="Group 4">
              <a:extLst>
                <a:ext uri="{FF2B5EF4-FFF2-40B4-BE49-F238E27FC236}">
                  <a16:creationId xmlns:a16="http://schemas.microsoft.com/office/drawing/2014/main" id="{17C932C2-0D7E-4C44-9252-61DF474994B0}"/>
                </a:ext>
              </a:extLst>
            </p:cNvPr>
            <p:cNvGrpSpPr>
              <a:grpSpLocks/>
            </p:cNvGrpSpPr>
            <p:nvPr userDrawn="1"/>
          </p:nvGrpSpPr>
          <p:grpSpPr bwMode="auto">
            <a:xfrm>
              <a:off x="0" y="0"/>
              <a:ext cx="5759" cy="4319"/>
              <a:chOff x="0" y="0"/>
              <a:chExt cx="5759" cy="4319"/>
            </a:xfrm>
          </p:grpSpPr>
          <p:sp>
            <p:nvSpPr>
              <p:cNvPr id="105477" name="Freeform 5">
                <a:extLst>
                  <a:ext uri="{FF2B5EF4-FFF2-40B4-BE49-F238E27FC236}">
                    <a16:creationId xmlns:a16="http://schemas.microsoft.com/office/drawing/2014/main" id="{BDE160F0-39FE-4E70-8E66-5A7ACDF142C1}"/>
                  </a:ext>
                </a:extLst>
              </p:cNvPr>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78" name="Freeform 6">
                <a:extLst>
                  <a:ext uri="{FF2B5EF4-FFF2-40B4-BE49-F238E27FC236}">
                    <a16:creationId xmlns:a16="http://schemas.microsoft.com/office/drawing/2014/main" id="{29A03734-537A-4D91-8862-D8A491B70D65}"/>
                  </a:ext>
                </a:extLst>
              </p:cNvPr>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79" name="Freeform 7">
                <a:extLst>
                  <a:ext uri="{FF2B5EF4-FFF2-40B4-BE49-F238E27FC236}">
                    <a16:creationId xmlns:a16="http://schemas.microsoft.com/office/drawing/2014/main" id="{2AE0D5F5-7AD9-4630-BC5A-E4BC9727283E}"/>
                  </a:ext>
                </a:extLst>
              </p:cNvPr>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0" name="Freeform 8">
                <a:extLst>
                  <a:ext uri="{FF2B5EF4-FFF2-40B4-BE49-F238E27FC236}">
                    <a16:creationId xmlns:a16="http://schemas.microsoft.com/office/drawing/2014/main" id="{C2AA52DC-7D0B-46B2-B7E3-06A9F3D547AF}"/>
                  </a:ext>
                </a:extLst>
              </p:cNvPr>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1" name="Freeform 9">
                <a:extLst>
                  <a:ext uri="{FF2B5EF4-FFF2-40B4-BE49-F238E27FC236}">
                    <a16:creationId xmlns:a16="http://schemas.microsoft.com/office/drawing/2014/main" id="{D00C629E-3327-47B9-AE53-D08326187493}"/>
                  </a:ext>
                </a:extLst>
              </p:cNvPr>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2" name="Freeform 10">
                <a:extLst>
                  <a:ext uri="{FF2B5EF4-FFF2-40B4-BE49-F238E27FC236}">
                    <a16:creationId xmlns:a16="http://schemas.microsoft.com/office/drawing/2014/main" id="{8BE557B1-2953-4523-9127-785A4891FC19}"/>
                  </a:ext>
                </a:extLst>
              </p:cNvPr>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3" name="Freeform 11">
                <a:extLst>
                  <a:ext uri="{FF2B5EF4-FFF2-40B4-BE49-F238E27FC236}">
                    <a16:creationId xmlns:a16="http://schemas.microsoft.com/office/drawing/2014/main" id="{943E7D5A-176D-4C31-A63E-931328A91D2F}"/>
                  </a:ext>
                </a:extLst>
              </p:cNvPr>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4" name="Freeform 12">
                <a:extLst>
                  <a:ext uri="{FF2B5EF4-FFF2-40B4-BE49-F238E27FC236}">
                    <a16:creationId xmlns:a16="http://schemas.microsoft.com/office/drawing/2014/main" id="{DB495E6A-46F9-4BE7-BBCE-1CA1B09175F4}"/>
                  </a:ext>
                </a:extLst>
              </p:cNvPr>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5" name="Freeform 13">
                <a:extLst>
                  <a:ext uri="{FF2B5EF4-FFF2-40B4-BE49-F238E27FC236}">
                    <a16:creationId xmlns:a16="http://schemas.microsoft.com/office/drawing/2014/main" id="{B771C8CD-DD6C-467A-9B9B-E514A8C25A2F}"/>
                  </a:ext>
                </a:extLst>
              </p:cNvPr>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6" name="Freeform 14">
                <a:extLst>
                  <a:ext uri="{FF2B5EF4-FFF2-40B4-BE49-F238E27FC236}">
                    <a16:creationId xmlns:a16="http://schemas.microsoft.com/office/drawing/2014/main" id="{16158282-7AD9-4E96-9447-A16958F3FF03}"/>
                  </a:ext>
                </a:extLst>
              </p:cNvPr>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7" name="Freeform 15">
                <a:extLst>
                  <a:ext uri="{FF2B5EF4-FFF2-40B4-BE49-F238E27FC236}">
                    <a16:creationId xmlns:a16="http://schemas.microsoft.com/office/drawing/2014/main" id="{2444D1A8-05AA-434F-BDAC-377915E389B3}"/>
                  </a:ext>
                </a:extLst>
              </p:cNvPr>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8" name="Freeform 16">
                <a:extLst>
                  <a:ext uri="{FF2B5EF4-FFF2-40B4-BE49-F238E27FC236}">
                    <a16:creationId xmlns:a16="http://schemas.microsoft.com/office/drawing/2014/main" id="{292856A2-A0FF-469D-95CE-BCBCC9045D13}"/>
                  </a:ext>
                </a:extLst>
              </p:cNvPr>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89" name="Freeform 17">
                <a:extLst>
                  <a:ext uri="{FF2B5EF4-FFF2-40B4-BE49-F238E27FC236}">
                    <a16:creationId xmlns:a16="http://schemas.microsoft.com/office/drawing/2014/main" id="{8D58E18E-31C2-44D1-9F26-54FEB4C07B92}"/>
                  </a:ext>
                </a:extLst>
              </p:cNvPr>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0" name="Freeform 18">
                <a:extLst>
                  <a:ext uri="{FF2B5EF4-FFF2-40B4-BE49-F238E27FC236}">
                    <a16:creationId xmlns:a16="http://schemas.microsoft.com/office/drawing/2014/main" id="{42BE1099-1497-491C-8055-A83EA3A58C13}"/>
                  </a:ext>
                </a:extLst>
              </p:cNvPr>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1" name="Freeform 19">
                <a:extLst>
                  <a:ext uri="{FF2B5EF4-FFF2-40B4-BE49-F238E27FC236}">
                    <a16:creationId xmlns:a16="http://schemas.microsoft.com/office/drawing/2014/main" id="{BED1AB59-5EC4-4424-9955-E53C5FD0480F}"/>
                  </a:ext>
                </a:extLst>
              </p:cNvPr>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2" name="Freeform 20">
                <a:extLst>
                  <a:ext uri="{FF2B5EF4-FFF2-40B4-BE49-F238E27FC236}">
                    <a16:creationId xmlns:a16="http://schemas.microsoft.com/office/drawing/2014/main" id="{7A23BD82-A091-4985-A669-AA0DA9C4711C}"/>
                  </a:ext>
                </a:extLst>
              </p:cNvPr>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3" name="Freeform 21">
                <a:extLst>
                  <a:ext uri="{FF2B5EF4-FFF2-40B4-BE49-F238E27FC236}">
                    <a16:creationId xmlns:a16="http://schemas.microsoft.com/office/drawing/2014/main" id="{EF9D33F5-5202-412F-ACBD-CB1A5F3A058C}"/>
                  </a:ext>
                </a:extLst>
              </p:cNvPr>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4" name="Freeform 22">
                <a:extLst>
                  <a:ext uri="{FF2B5EF4-FFF2-40B4-BE49-F238E27FC236}">
                    <a16:creationId xmlns:a16="http://schemas.microsoft.com/office/drawing/2014/main" id="{36495C74-B94F-480A-8846-F0DCAC05101A}"/>
                  </a:ext>
                </a:extLst>
              </p:cNvPr>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5" name="Freeform 23">
                <a:extLst>
                  <a:ext uri="{FF2B5EF4-FFF2-40B4-BE49-F238E27FC236}">
                    <a16:creationId xmlns:a16="http://schemas.microsoft.com/office/drawing/2014/main" id="{2E9D84F7-26D1-47BF-ABAD-75510D865AB4}"/>
                  </a:ext>
                </a:extLst>
              </p:cNvPr>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6" name="Freeform 24">
                <a:extLst>
                  <a:ext uri="{FF2B5EF4-FFF2-40B4-BE49-F238E27FC236}">
                    <a16:creationId xmlns:a16="http://schemas.microsoft.com/office/drawing/2014/main" id="{9DD14B84-662C-4E12-866F-7F0CB2764928}"/>
                  </a:ext>
                </a:extLst>
              </p:cNvPr>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7" name="Freeform 25">
                <a:extLst>
                  <a:ext uri="{FF2B5EF4-FFF2-40B4-BE49-F238E27FC236}">
                    <a16:creationId xmlns:a16="http://schemas.microsoft.com/office/drawing/2014/main" id="{AD6D6A76-4654-4A15-8B47-B80DCA757A6F}"/>
                  </a:ext>
                </a:extLst>
              </p:cNvPr>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8" name="Freeform 26">
                <a:extLst>
                  <a:ext uri="{FF2B5EF4-FFF2-40B4-BE49-F238E27FC236}">
                    <a16:creationId xmlns:a16="http://schemas.microsoft.com/office/drawing/2014/main" id="{557E6480-009D-455E-91E3-D50906731F18}"/>
                  </a:ext>
                </a:extLst>
              </p:cNvPr>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499" name="Freeform 27">
                <a:extLst>
                  <a:ext uri="{FF2B5EF4-FFF2-40B4-BE49-F238E27FC236}">
                    <a16:creationId xmlns:a16="http://schemas.microsoft.com/office/drawing/2014/main" id="{FC591F38-BE05-41DF-942A-8BB548590F0F}"/>
                  </a:ext>
                </a:extLst>
              </p:cNvPr>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00" name="Freeform 28">
                <a:extLst>
                  <a:ext uri="{FF2B5EF4-FFF2-40B4-BE49-F238E27FC236}">
                    <a16:creationId xmlns:a16="http://schemas.microsoft.com/office/drawing/2014/main" id="{299ECBA1-036A-4AAA-8584-33D41FE37B0B}"/>
                  </a:ext>
                </a:extLst>
              </p:cNvPr>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01" name="Freeform 29">
                <a:extLst>
                  <a:ext uri="{FF2B5EF4-FFF2-40B4-BE49-F238E27FC236}">
                    <a16:creationId xmlns:a16="http://schemas.microsoft.com/office/drawing/2014/main" id="{375DD939-186B-42C5-8ED5-8D41A31E638E}"/>
                  </a:ext>
                </a:extLst>
              </p:cNvPr>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nvGrpSpPr>
              <p:cNvPr id="1059" name="Group 30">
                <a:extLst>
                  <a:ext uri="{FF2B5EF4-FFF2-40B4-BE49-F238E27FC236}">
                    <a16:creationId xmlns:a16="http://schemas.microsoft.com/office/drawing/2014/main" id="{9C4070D7-3909-430A-8FA7-9DCECCCDFF85}"/>
                  </a:ext>
                </a:extLst>
              </p:cNvPr>
              <p:cNvGrpSpPr>
                <a:grpSpLocks/>
              </p:cNvGrpSpPr>
              <p:nvPr userDrawn="1"/>
            </p:nvGrpSpPr>
            <p:grpSpPr bwMode="auto">
              <a:xfrm>
                <a:off x="0" y="0"/>
                <a:ext cx="5758" cy="1045"/>
                <a:chOff x="0" y="0"/>
                <a:chExt cx="5758" cy="1045"/>
              </a:xfrm>
            </p:grpSpPr>
            <p:sp>
              <p:nvSpPr>
                <p:cNvPr id="105503" name="Freeform 31">
                  <a:extLst>
                    <a:ext uri="{FF2B5EF4-FFF2-40B4-BE49-F238E27FC236}">
                      <a16:creationId xmlns:a16="http://schemas.microsoft.com/office/drawing/2014/main" id="{78525673-1906-4966-B771-6647A1CF4969}"/>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4" name="Freeform 32">
                  <a:extLst>
                    <a:ext uri="{FF2B5EF4-FFF2-40B4-BE49-F238E27FC236}">
                      <a16:creationId xmlns:a16="http://schemas.microsoft.com/office/drawing/2014/main" id="{7ABADD79-DF60-40F0-ACB4-A4316E452AC2}"/>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5" name="Freeform 33">
                  <a:extLst>
                    <a:ext uri="{FF2B5EF4-FFF2-40B4-BE49-F238E27FC236}">
                      <a16:creationId xmlns:a16="http://schemas.microsoft.com/office/drawing/2014/main" id="{855598B5-7D76-4BF4-8726-02C963BF7211}"/>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6" name="Freeform 34">
                  <a:extLst>
                    <a:ext uri="{FF2B5EF4-FFF2-40B4-BE49-F238E27FC236}">
                      <a16:creationId xmlns:a16="http://schemas.microsoft.com/office/drawing/2014/main" id="{62D71FD9-F220-43AF-813C-788C3AE02C56}"/>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7" name="Freeform 35">
                  <a:extLst>
                    <a:ext uri="{FF2B5EF4-FFF2-40B4-BE49-F238E27FC236}">
                      <a16:creationId xmlns:a16="http://schemas.microsoft.com/office/drawing/2014/main" id="{D2E1A144-78A8-4E01-97B8-375DA5293DF7}"/>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8" name="Freeform 36">
                  <a:extLst>
                    <a:ext uri="{FF2B5EF4-FFF2-40B4-BE49-F238E27FC236}">
                      <a16:creationId xmlns:a16="http://schemas.microsoft.com/office/drawing/2014/main" id="{249AFCA2-3A20-4CAF-8FAD-0834E4172F9F}"/>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09" name="Freeform 37">
                  <a:extLst>
                    <a:ext uri="{FF2B5EF4-FFF2-40B4-BE49-F238E27FC236}">
                      <a16:creationId xmlns:a16="http://schemas.microsoft.com/office/drawing/2014/main" id="{D9B1CF96-20C5-447F-B198-48A8C483A2E0}"/>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0" name="Freeform 38">
                  <a:extLst>
                    <a:ext uri="{FF2B5EF4-FFF2-40B4-BE49-F238E27FC236}">
                      <a16:creationId xmlns:a16="http://schemas.microsoft.com/office/drawing/2014/main" id="{81143E33-9CC2-49B4-9D40-02230F9870B7}"/>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1" name="Freeform 39">
                  <a:extLst>
                    <a:ext uri="{FF2B5EF4-FFF2-40B4-BE49-F238E27FC236}">
                      <a16:creationId xmlns:a16="http://schemas.microsoft.com/office/drawing/2014/main" id="{4A69AD73-CF14-4281-B388-B8C3CDD87ABF}"/>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2" name="Freeform 40">
                  <a:extLst>
                    <a:ext uri="{FF2B5EF4-FFF2-40B4-BE49-F238E27FC236}">
                      <a16:creationId xmlns:a16="http://schemas.microsoft.com/office/drawing/2014/main" id="{5A6DBB7F-661D-452E-9A94-06B4DD0DDB25}"/>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3" name="Freeform 41">
                  <a:extLst>
                    <a:ext uri="{FF2B5EF4-FFF2-40B4-BE49-F238E27FC236}">
                      <a16:creationId xmlns:a16="http://schemas.microsoft.com/office/drawing/2014/main" id="{E2352B9A-8A52-4E45-8178-3DE059C4E77A}"/>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4" name="Freeform 42">
                  <a:extLst>
                    <a:ext uri="{FF2B5EF4-FFF2-40B4-BE49-F238E27FC236}">
                      <a16:creationId xmlns:a16="http://schemas.microsoft.com/office/drawing/2014/main" id="{AC11A42C-434E-42F6-9165-BFC702D877A7}"/>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5" name="Freeform 43">
                  <a:extLst>
                    <a:ext uri="{FF2B5EF4-FFF2-40B4-BE49-F238E27FC236}">
                      <a16:creationId xmlns:a16="http://schemas.microsoft.com/office/drawing/2014/main" id="{40D315D9-B69C-4A47-84EE-E52D801A52C3}"/>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6" name="Freeform 44">
                  <a:extLst>
                    <a:ext uri="{FF2B5EF4-FFF2-40B4-BE49-F238E27FC236}">
                      <a16:creationId xmlns:a16="http://schemas.microsoft.com/office/drawing/2014/main" id="{70A7A54C-FF27-4067-855D-42C9DB81BF76}"/>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sp>
              <p:nvSpPr>
                <p:cNvPr id="105517" name="Freeform 45">
                  <a:extLst>
                    <a:ext uri="{FF2B5EF4-FFF2-40B4-BE49-F238E27FC236}">
                      <a16:creationId xmlns:a16="http://schemas.microsoft.com/office/drawing/2014/main" id="{82CD893D-D90F-41A6-A6BC-6F329363CA02}"/>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p:spPr>
              <p:txBody>
                <a:bodyPr/>
                <a:lstStyle/>
                <a:p>
                  <a:pPr eaLnBrk="1" hangingPunct="1">
                    <a:defRPr/>
                  </a:pPr>
                  <a:endParaRPr lang="en-US" sz="1800">
                    <a:latin typeface="Arial" charset="0"/>
                    <a:cs typeface="Arial" charset="0"/>
                  </a:endParaRPr>
                </a:p>
              </p:txBody>
            </p:sp>
          </p:grpSp>
          <p:grpSp>
            <p:nvGrpSpPr>
              <p:cNvPr id="1060" name="Group 46">
                <a:extLst>
                  <a:ext uri="{FF2B5EF4-FFF2-40B4-BE49-F238E27FC236}">
                    <a16:creationId xmlns:a16="http://schemas.microsoft.com/office/drawing/2014/main" id="{6C5D5B3E-C804-4007-9F4F-9C7DF3250929}"/>
                  </a:ext>
                </a:extLst>
              </p:cNvPr>
              <p:cNvGrpSpPr>
                <a:grpSpLocks/>
              </p:cNvGrpSpPr>
              <p:nvPr userDrawn="1"/>
            </p:nvGrpSpPr>
            <p:grpSpPr bwMode="auto">
              <a:xfrm>
                <a:off x="0" y="558"/>
                <a:ext cx="5758" cy="487"/>
                <a:chOff x="0" y="558"/>
                <a:chExt cx="5758" cy="487"/>
              </a:xfrm>
            </p:grpSpPr>
            <p:sp>
              <p:nvSpPr>
                <p:cNvPr id="1079" name="Freeform 47">
                  <a:extLst>
                    <a:ext uri="{FF2B5EF4-FFF2-40B4-BE49-F238E27FC236}">
                      <a16:creationId xmlns:a16="http://schemas.microsoft.com/office/drawing/2014/main" id="{A9E8D391-E0DA-4C4A-8D76-2C88661C613E}"/>
                    </a:ext>
                  </a:extLst>
                </p:cNvPr>
                <p:cNvSpPr>
                  <a:spLocks/>
                </p:cNvSpPr>
                <p:nvPr/>
              </p:nvSpPr>
              <p:spPr bwMode="hidden">
                <a:xfrm>
                  <a:off x="0" y="618"/>
                  <a:ext cx="306" cy="427"/>
                </a:xfrm>
                <a:custGeom>
                  <a:avLst/>
                  <a:gdLst>
                    <a:gd name="T0" fmla="*/ 290 w 305"/>
                    <a:gd name="T1" fmla="*/ 435 h 426"/>
                    <a:gd name="T2" fmla="*/ 314 w 305"/>
                    <a:gd name="T3" fmla="*/ 435 h 426"/>
                    <a:gd name="T4" fmla="*/ 0 w 305"/>
                    <a:gd name="T5" fmla="*/ 0 h 426"/>
                    <a:gd name="T6" fmla="*/ 0 w 305"/>
                    <a:gd name="T7" fmla="*/ 66 h 426"/>
                    <a:gd name="T8" fmla="*/ 260 w 305"/>
                    <a:gd name="T9" fmla="*/ 435 h 426"/>
                    <a:gd name="T10" fmla="*/ 290 w 305"/>
                    <a:gd name="T11" fmla="*/ 435 h 426"/>
                    <a:gd name="T12" fmla="*/ 290 w 305"/>
                    <a:gd name="T13" fmla="*/ 435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80" name="Freeform 48">
                  <a:extLst>
                    <a:ext uri="{FF2B5EF4-FFF2-40B4-BE49-F238E27FC236}">
                      <a16:creationId xmlns:a16="http://schemas.microsoft.com/office/drawing/2014/main" id="{CE567290-9F77-4C52-B85E-3027174FF79B}"/>
                    </a:ext>
                  </a:extLst>
                </p:cNvPr>
                <p:cNvSpPr>
                  <a:spLocks/>
                </p:cNvSpPr>
                <p:nvPr/>
              </p:nvSpPr>
              <p:spPr bwMode="hidden">
                <a:xfrm>
                  <a:off x="5410" y="558"/>
                  <a:ext cx="348" cy="487"/>
                </a:xfrm>
                <a:custGeom>
                  <a:avLst/>
                  <a:gdLst>
                    <a:gd name="T0" fmla="*/ 24 w 347"/>
                    <a:gd name="T1" fmla="*/ 495 h 486"/>
                    <a:gd name="T2" fmla="*/ 48 w 347"/>
                    <a:gd name="T3" fmla="*/ 495 h 486"/>
                    <a:gd name="T4" fmla="*/ 356 w 347"/>
                    <a:gd name="T5" fmla="*/ 72 h 486"/>
                    <a:gd name="T6" fmla="*/ 356 w 347"/>
                    <a:gd name="T7" fmla="*/ 0 h 486"/>
                    <a:gd name="T8" fmla="*/ 0 w 347"/>
                    <a:gd name="T9" fmla="*/ 495 h 486"/>
                    <a:gd name="T10" fmla="*/ 24 w 347"/>
                    <a:gd name="T11" fmla="*/ 495 h 486"/>
                    <a:gd name="T12" fmla="*/ 24 w 347"/>
                    <a:gd name="T13" fmla="*/ 495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61" name="Group 49">
                <a:extLst>
                  <a:ext uri="{FF2B5EF4-FFF2-40B4-BE49-F238E27FC236}">
                    <a16:creationId xmlns:a16="http://schemas.microsoft.com/office/drawing/2014/main" id="{18AB2A13-CB4C-4935-9A32-ADDC9437C9C4}"/>
                  </a:ext>
                </a:extLst>
              </p:cNvPr>
              <p:cNvGrpSpPr>
                <a:grpSpLocks/>
              </p:cNvGrpSpPr>
              <p:nvPr userDrawn="1"/>
            </p:nvGrpSpPr>
            <p:grpSpPr bwMode="auto">
              <a:xfrm>
                <a:off x="264" y="1039"/>
                <a:ext cx="5200" cy="3280"/>
                <a:chOff x="264" y="1039"/>
                <a:chExt cx="5200" cy="3280"/>
              </a:xfrm>
            </p:grpSpPr>
            <p:sp>
              <p:nvSpPr>
                <p:cNvPr id="105522" name="Freeform 50">
                  <a:extLst>
                    <a:ext uri="{FF2B5EF4-FFF2-40B4-BE49-F238E27FC236}">
                      <a16:creationId xmlns:a16="http://schemas.microsoft.com/office/drawing/2014/main" id="{7B45FBC2-A1C3-4914-8B8A-81549A3D5242}"/>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3" name="Freeform 51">
                  <a:extLst>
                    <a:ext uri="{FF2B5EF4-FFF2-40B4-BE49-F238E27FC236}">
                      <a16:creationId xmlns:a16="http://schemas.microsoft.com/office/drawing/2014/main" id="{0A04A63C-80CD-4428-B860-16763E92C142}"/>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4" name="Freeform 52">
                  <a:extLst>
                    <a:ext uri="{FF2B5EF4-FFF2-40B4-BE49-F238E27FC236}">
                      <a16:creationId xmlns:a16="http://schemas.microsoft.com/office/drawing/2014/main" id="{DAFC79A4-C25A-4E02-90B0-D2127D622E4D}"/>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5" name="Freeform 53">
                  <a:extLst>
                    <a:ext uri="{FF2B5EF4-FFF2-40B4-BE49-F238E27FC236}">
                      <a16:creationId xmlns:a16="http://schemas.microsoft.com/office/drawing/2014/main" id="{7CE5EF11-300B-4E6E-B842-35C206E43D1D}"/>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6" name="Freeform 54">
                  <a:extLst>
                    <a:ext uri="{FF2B5EF4-FFF2-40B4-BE49-F238E27FC236}">
                      <a16:creationId xmlns:a16="http://schemas.microsoft.com/office/drawing/2014/main" id="{9B84B148-A97D-4F7D-8002-9D375056A7FB}"/>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7" name="Freeform 55">
                  <a:extLst>
                    <a:ext uri="{FF2B5EF4-FFF2-40B4-BE49-F238E27FC236}">
                      <a16:creationId xmlns:a16="http://schemas.microsoft.com/office/drawing/2014/main" id="{F595C0EF-3DFB-42D2-83D7-A49C9ABC9E0B}"/>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8" name="Freeform 56">
                  <a:extLst>
                    <a:ext uri="{FF2B5EF4-FFF2-40B4-BE49-F238E27FC236}">
                      <a16:creationId xmlns:a16="http://schemas.microsoft.com/office/drawing/2014/main" id="{74F87B44-9C6A-4742-B3F2-61CA545D5129}"/>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29" name="Freeform 57">
                  <a:extLst>
                    <a:ext uri="{FF2B5EF4-FFF2-40B4-BE49-F238E27FC236}">
                      <a16:creationId xmlns:a16="http://schemas.microsoft.com/office/drawing/2014/main" id="{CD81D8EF-545E-4397-B56F-8AF78B3E3867}"/>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5530" name="Freeform 58">
                  <a:extLst>
                    <a:ext uri="{FF2B5EF4-FFF2-40B4-BE49-F238E27FC236}">
                      <a16:creationId xmlns:a16="http://schemas.microsoft.com/office/drawing/2014/main" id="{DD9AE881-69F1-43B9-9C16-2935617F2C7F}"/>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grpSp>
          <p:sp>
            <p:nvSpPr>
              <p:cNvPr id="105531" name="Freeform 59">
                <a:extLst>
                  <a:ext uri="{FF2B5EF4-FFF2-40B4-BE49-F238E27FC236}">
                    <a16:creationId xmlns:a16="http://schemas.microsoft.com/office/drawing/2014/main" id="{EB067D89-CF65-4925-A016-CFCE9753B23A}"/>
                  </a:ext>
                </a:extLst>
              </p:cNvPr>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63" name="Freeform 60">
                <a:extLst>
                  <a:ext uri="{FF2B5EF4-FFF2-40B4-BE49-F238E27FC236}">
                    <a16:creationId xmlns:a16="http://schemas.microsoft.com/office/drawing/2014/main" id="{5C27DF98-AA3E-44CD-9A70-0DB55E2A8AF4}"/>
                  </a:ext>
                </a:extLst>
              </p:cNvPr>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64" name="Freeform 61">
                <a:extLst>
                  <a:ext uri="{FF2B5EF4-FFF2-40B4-BE49-F238E27FC236}">
                    <a16:creationId xmlns:a16="http://schemas.microsoft.com/office/drawing/2014/main" id="{5A0336F1-1163-4A7C-BD81-30F6BA7E4DC3}"/>
                  </a:ext>
                </a:extLst>
              </p:cNvPr>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65" name="Freeform 62">
                <a:extLst>
                  <a:ext uri="{FF2B5EF4-FFF2-40B4-BE49-F238E27FC236}">
                    <a16:creationId xmlns:a16="http://schemas.microsoft.com/office/drawing/2014/main" id="{A6370CEA-5CB1-4ECF-B55C-BAE09E1DA118}"/>
                  </a:ext>
                </a:extLst>
              </p:cNvPr>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5535" name="Freeform 63">
                <a:extLst>
                  <a:ext uri="{FF2B5EF4-FFF2-40B4-BE49-F238E27FC236}">
                    <a16:creationId xmlns:a16="http://schemas.microsoft.com/office/drawing/2014/main" id="{C09F757A-BD84-43DF-BC88-94B1A5D3A956}"/>
                  </a:ext>
                </a:extLst>
              </p:cNvPr>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en-US" sz="1800">
                  <a:latin typeface="Arial" charset="0"/>
                  <a:cs typeface="Arial" charset="0"/>
                </a:endParaRPr>
              </a:p>
            </p:txBody>
          </p:sp>
          <p:sp>
            <p:nvSpPr>
              <p:cNvPr id="1067" name="Freeform 64">
                <a:extLst>
                  <a:ext uri="{FF2B5EF4-FFF2-40B4-BE49-F238E27FC236}">
                    <a16:creationId xmlns:a16="http://schemas.microsoft.com/office/drawing/2014/main" id="{066FD471-5EC3-4015-8F68-7343409BE9D9}"/>
                  </a:ext>
                </a:extLst>
              </p:cNvPr>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8" name="Freeform 65">
                <a:extLst>
                  <a:ext uri="{FF2B5EF4-FFF2-40B4-BE49-F238E27FC236}">
                    <a16:creationId xmlns:a16="http://schemas.microsoft.com/office/drawing/2014/main" id="{484E6EA8-5053-45D0-83E9-A3A130CBD677}"/>
                  </a:ext>
                </a:extLst>
              </p:cNvPr>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9" name="Freeform 66">
                <a:extLst>
                  <a:ext uri="{FF2B5EF4-FFF2-40B4-BE49-F238E27FC236}">
                    <a16:creationId xmlns:a16="http://schemas.microsoft.com/office/drawing/2014/main" id="{47541287-A7AC-49B2-8B16-46C0138C748C}"/>
                  </a:ext>
                </a:extLst>
              </p:cNvPr>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105539" name="Rectangle 67">
            <a:extLst>
              <a:ext uri="{FF2B5EF4-FFF2-40B4-BE49-F238E27FC236}">
                <a16:creationId xmlns:a16="http://schemas.microsoft.com/office/drawing/2014/main" id="{4C9D271A-7765-454B-A454-4349A7B4CD64}"/>
              </a:ext>
            </a:extLst>
          </p:cNvPr>
          <p:cNvSpPr>
            <a:spLocks noGrp="1" noChangeArrowheads="1"/>
          </p:cNvSpPr>
          <p:nvPr>
            <p:ph type="title"/>
          </p:nvPr>
        </p:nvSpPr>
        <p:spPr bwMode="auto">
          <a:xfrm>
            <a:off x="607485" y="273050"/>
            <a:ext cx="10968567" cy="1143000"/>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a:extLst>
              <a:ext uri="{FF2B5EF4-FFF2-40B4-BE49-F238E27FC236}">
                <a16:creationId xmlns:a16="http://schemas.microsoft.com/office/drawing/2014/main" id="{F3F0D566-A050-4AE0-9E89-E5070724315C}"/>
              </a:ext>
            </a:extLst>
          </p:cNvPr>
          <p:cNvSpPr>
            <a:spLocks noGrp="1" noChangeArrowheads="1"/>
          </p:cNvSpPr>
          <p:nvPr>
            <p:ph type="dt" sz="half" idx="2"/>
          </p:nvPr>
        </p:nvSpPr>
        <p:spPr bwMode="auto">
          <a:xfrm>
            <a:off x="607485" y="6242051"/>
            <a:ext cx="2840567"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1" name="Rectangle 69">
            <a:extLst>
              <a:ext uri="{FF2B5EF4-FFF2-40B4-BE49-F238E27FC236}">
                <a16:creationId xmlns:a16="http://schemas.microsoft.com/office/drawing/2014/main" id="{5A663631-027F-475A-B1C8-506D21C130D5}"/>
              </a:ext>
            </a:extLst>
          </p:cNvPr>
          <p:cNvSpPr>
            <a:spLocks noGrp="1" noChangeArrowheads="1"/>
          </p:cNvSpPr>
          <p:nvPr>
            <p:ph type="ftr" sz="quarter" idx="3"/>
          </p:nvPr>
        </p:nvSpPr>
        <p:spPr bwMode="auto">
          <a:xfrm>
            <a:off x="4165600" y="6242051"/>
            <a:ext cx="3860800"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2" name="Rectangle 70">
            <a:extLst>
              <a:ext uri="{FF2B5EF4-FFF2-40B4-BE49-F238E27FC236}">
                <a16:creationId xmlns:a16="http://schemas.microsoft.com/office/drawing/2014/main" id="{4C14A693-EE46-486A-8627-75C3ACAC1037}"/>
              </a:ext>
            </a:extLst>
          </p:cNvPr>
          <p:cNvSpPr>
            <a:spLocks noGrp="1" noChangeArrowheads="1"/>
          </p:cNvSpPr>
          <p:nvPr>
            <p:ph type="sldNum" sz="quarter" idx="4"/>
          </p:nvPr>
        </p:nvSpPr>
        <p:spPr bwMode="auto">
          <a:xfrm>
            <a:off x="8737601" y="6242051"/>
            <a:ext cx="2840567"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DE2AD5F5-BCF2-4620-A0D8-20097A66FDD3}" type="slidenum">
              <a:rPr lang="en-US" altLang="en-US"/>
              <a:pPr>
                <a:defRPr/>
              </a:pPr>
              <a:t>‹#›</a:t>
            </a:fld>
            <a:endParaRPr lang="en-US" altLang="en-US"/>
          </a:p>
        </p:txBody>
      </p:sp>
      <p:sp>
        <p:nvSpPr>
          <p:cNvPr id="105543" name="Rectangle 71">
            <a:extLst>
              <a:ext uri="{FF2B5EF4-FFF2-40B4-BE49-F238E27FC236}">
                <a16:creationId xmlns:a16="http://schemas.microsoft.com/office/drawing/2014/main" id="{57BCBAD7-7C7A-429B-862C-D6920CFDFBBC}"/>
              </a:ext>
            </a:extLst>
          </p:cNvPr>
          <p:cNvSpPr>
            <a:spLocks noGrp="1" noChangeArrowheads="1"/>
          </p:cNvSpPr>
          <p:nvPr>
            <p:ph type="body" idx="1"/>
          </p:nvPr>
        </p:nvSpPr>
        <p:spPr bwMode="auto">
          <a:xfrm>
            <a:off x="607485" y="1598613"/>
            <a:ext cx="10968567" cy="44973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428968"/>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0A36D-EE8A-4D7C-9C9F-E5E9C6BED234}" type="datetimeFigureOut">
              <a:rPr lang="en-US" smtClean="0"/>
              <a:t>6/18/2025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0355F-2D1B-4DD5-8BC3-CE3385A1FDAD}" type="slidenum">
              <a:rPr lang="en-US" smtClean="0"/>
              <a:t>‹#›</a:t>
            </a:fld>
            <a:endParaRPr lang="en-US"/>
          </a:p>
        </p:txBody>
      </p:sp>
    </p:spTree>
    <p:extLst>
      <p:ext uri="{BB962C8B-B14F-4D97-AF65-F5344CB8AC3E}">
        <p14:creationId xmlns:p14="http://schemas.microsoft.com/office/powerpoint/2010/main" val="2936695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6A21E3A9-F630-8F40-5D6C-9404ACB9AAC8}"/>
              </a:ext>
            </a:extLst>
          </p:cNvPr>
          <p:cNvGrpSpPr>
            <a:grpSpLocks/>
          </p:cNvGrpSpPr>
          <p:nvPr/>
        </p:nvGrpSpPr>
        <p:grpSpPr bwMode="auto">
          <a:xfrm>
            <a:off x="1588" y="0"/>
            <a:ext cx="12198350" cy="6851650"/>
            <a:chOff x="1" y="0"/>
            <a:chExt cx="5763" cy="4316"/>
          </a:xfrm>
        </p:grpSpPr>
        <p:sp>
          <p:nvSpPr>
            <p:cNvPr id="82947" name="Freeform 3">
              <a:extLst>
                <a:ext uri="{FF2B5EF4-FFF2-40B4-BE49-F238E27FC236}">
                  <a16:creationId xmlns:a16="http://schemas.microsoft.com/office/drawing/2014/main" id="{2C75BF82-B302-86B3-C68C-78406D56318E}"/>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8" name="Freeform 4">
              <a:extLst>
                <a:ext uri="{FF2B5EF4-FFF2-40B4-BE49-F238E27FC236}">
                  <a16:creationId xmlns:a16="http://schemas.microsoft.com/office/drawing/2014/main" id="{7C3F856E-AEDD-7C7C-ABE8-74C319328464}"/>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9" name="Freeform 5">
              <a:extLst>
                <a:ext uri="{FF2B5EF4-FFF2-40B4-BE49-F238E27FC236}">
                  <a16:creationId xmlns:a16="http://schemas.microsoft.com/office/drawing/2014/main" id="{D03E1AD7-2C19-BC52-8A2A-550483240DA9}"/>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5131" name="Group 6">
              <a:extLst>
                <a:ext uri="{FF2B5EF4-FFF2-40B4-BE49-F238E27FC236}">
                  <a16:creationId xmlns:a16="http://schemas.microsoft.com/office/drawing/2014/main" id="{1BF545F4-672B-7D9C-8C42-F8F192758277}"/>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2E673DAE-A6F7-C86C-269C-B660D66C9887}"/>
                  </a:ext>
                </a:extLst>
              </p:cNvPr>
              <p:cNvSpPr>
                <a:spLocks/>
              </p:cNvSpPr>
              <p:nvPr userDrawn="1"/>
            </p:nvSpPr>
            <p:spPr bwMode="hidden">
              <a:xfrm>
                <a:off x="2790" y="0"/>
                <a:ext cx="71"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2" name="Freeform 8">
                <a:extLst>
                  <a:ext uri="{FF2B5EF4-FFF2-40B4-BE49-F238E27FC236}">
                    <a16:creationId xmlns:a16="http://schemas.microsoft.com/office/drawing/2014/main" id="{032513D8-B655-35BD-3D29-0846F8EEB57D}"/>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3" name="Freeform 9">
                <a:extLst>
                  <a:ext uri="{FF2B5EF4-FFF2-40B4-BE49-F238E27FC236}">
                    <a16:creationId xmlns:a16="http://schemas.microsoft.com/office/drawing/2014/main" id="{C58C13E6-627C-4338-9003-F462FCF8B236}"/>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4" name="Freeform 10">
                <a:extLst>
                  <a:ext uri="{FF2B5EF4-FFF2-40B4-BE49-F238E27FC236}">
                    <a16:creationId xmlns:a16="http://schemas.microsoft.com/office/drawing/2014/main" id="{78D019F7-5945-B350-DBFE-BC243AAB4F77}"/>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5" name="Freeform 11">
                <a:extLst>
                  <a:ext uri="{FF2B5EF4-FFF2-40B4-BE49-F238E27FC236}">
                    <a16:creationId xmlns:a16="http://schemas.microsoft.com/office/drawing/2014/main" id="{B7D28AD9-784D-CB14-5F76-C608ED489F3A}"/>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6" name="Freeform 12">
                <a:extLst>
                  <a:ext uri="{FF2B5EF4-FFF2-40B4-BE49-F238E27FC236}">
                    <a16:creationId xmlns:a16="http://schemas.microsoft.com/office/drawing/2014/main" id="{056FE361-B84C-FC2B-2D85-A6F39AAEF27F}"/>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7" name="Freeform 13">
                <a:extLst>
                  <a:ext uri="{FF2B5EF4-FFF2-40B4-BE49-F238E27FC236}">
                    <a16:creationId xmlns:a16="http://schemas.microsoft.com/office/drawing/2014/main" id="{BD077FD2-30CD-E0E6-5D20-69EFD55BA7EE}"/>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8" name="Freeform 14">
                <a:extLst>
                  <a:ext uri="{FF2B5EF4-FFF2-40B4-BE49-F238E27FC236}">
                    <a16:creationId xmlns:a16="http://schemas.microsoft.com/office/drawing/2014/main" id="{CB788D5D-7513-F476-6AC6-916220B774C5}"/>
                  </a:ext>
                </a:extLst>
              </p:cNvPr>
              <p:cNvSpPr>
                <a:spLocks/>
              </p:cNvSpPr>
              <p:nvPr userDrawn="1"/>
            </p:nvSpPr>
            <p:spPr bwMode="hidden">
              <a:xfrm>
                <a:off x="2400"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9" name="Freeform 15">
                <a:extLst>
                  <a:ext uri="{FF2B5EF4-FFF2-40B4-BE49-F238E27FC236}">
                    <a16:creationId xmlns:a16="http://schemas.microsoft.com/office/drawing/2014/main" id="{49FD3D74-B60F-6A2C-B348-E6F4DD5B5265}"/>
                  </a:ext>
                </a:extLst>
              </p:cNvPr>
              <p:cNvSpPr>
                <a:spLocks/>
              </p:cNvSpPr>
              <p:nvPr userDrawn="1"/>
            </p:nvSpPr>
            <p:spPr bwMode="hidden">
              <a:xfrm>
                <a:off x="1968"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0" name="Freeform 16">
                <a:extLst>
                  <a:ext uri="{FF2B5EF4-FFF2-40B4-BE49-F238E27FC236}">
                    <a16:creationId xmlns:a16="http://schemas.microsoft.com/office/drawing/2014/main" id="{E77D77A6-EC10-4900-843C-95DB5C99916A}"/>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1" name="Freeform 17">
                <a:extLst>
                  <a:ext uri="{FF2B5EF4-FFF2-40B4-BE49-F238E27FC236}">
                    <a16:creationId xmlns:a16="http://schemas.microsoft.com/office/drawing/2014/main" id="{137E8BD0-41EF-E869-2909-B81DA192E67E}"/>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2" name="Freeform 18">
                <a:extLst>
                  <a:ext uri="{FF2B5EF4-FFF2-40B4-BE49-F238E27FC236}">
                    <a16:creationId xmlns:a16="http://schemas.microsoft.com/office/drawing/2014/main" id="{9D39F594-9490-4161-CC4C-2F55B3A9A83A}"/>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3" name="Freeform 19">
                <a:extLst>
                  <a:ext uri="{FF2B5EF4-FFF2-40B4-BE49-F238E27FC236}">
                    <a16:creationId xmlns:a16="http://schemas.microsoft.com/office/drawing/2014/main" id="{3B88B594-B977-01B3-921E-12B332B6E462}"/>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82964" name="Freeform 20">
              <a:extLst>
                <a:ext uri="{FF2B5EF4-FFF2-40B4-BE49-F238E27FC236}">
                  <a16:creationId xmlns:a16="http://schemas.microsoft.com/office/drawing/2014/main" id="{F2D1DFE8-693D-76F1-077D-EA2456EB03B2}"/>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5" name="Freeform 21">
              <a:extLst>
                <a:ext uri="{FF2B5EF4-FFF2-40B4-BE49-F238E27FC236}">
                  <a16:creationId xmlns:a16="http://schemas.microsoft.com/office/drawing/2014/main" id="{A8A2AF90-0197-81D8-D6F2-C2C68AFBC038}"/>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6" name="Freeform 22">
              <a:extLst>
                <a:ext uri="{FF2B5EF4-FFF2-40B4-BE49-F238E27FC236}">
                  <a16:creationId xmlns:a16="http://schemas.microsoft.com/office/drawing/2014/main" id="{AD87370B-B7D9-8FFF-405C-0400D4E6B011}"/>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5135" name="Freeform 23">
              <a:extLst>
                <a:ext uri="{FF2B5EF4-FFF2-40B4-BE49-F238E27FC236}">
                  <a16:creationId xmlns:a16="http://schemas.microsoft.com/office/drawing/2014/main" id="{B2AAFAFE-D9E1-7490-55DB-53F4E52E55FA}"/>
                </a:ext>
              </a:extLst>
            </p:cNvPr>
            <p:cNvSpPr>
              <a:spLocks/>
            </p:cNvSpPr>
            <p:nvPr/>
          </p:nvSpPr>
          <p:spPr bwMode="hidden">
            <a:xfrm>
              <a:off x="5041" y="0"/>
              <a:ext cx="719" cy="845"/>
            </a:xfrm>
            <a:custGeom>
              <a:avLst/>
              <a:gdLst>
                <a:gd name="T0" fmla="*/ 833 w 717"/>
                <a:gd name="T1" fmla="*/ 845 h 845"/>
                <a:gd name="T2" fmla="*/ 833 w 717"/>
                <a:gd name="T3" fmla="*/ 821 h 845"/>
                <a:gd name="T4" fmla="*/ 690 w 717"/>
                <a:gd name="T5" fmla="*/ 605 h 845"/>
                <a:gd name="T6" fmla="*/ 464 w 717"/>
                <a:gd name="T7" fmla="*/ 396 h 845"/>
                <a:gd name="T8" fmla="*/ 279 w 717"/>
                <a:gd name="T9" fmla="*/ 192 h 845"/>
                <a:gd name="T10" fmla="*/ 17 w 717"/>
                <a:gd name="T11" fmla="*/ 0 h 845"/>
                <a:gd name="T12" fmla="*/ 0 w 717"/>
                <a:gd name="T13" fmla="*/ 0 h 845"/>
                <a:gd name="T14" fmla="*/ 267 w 717"/>
                <a:gd name="T15" fmla="*/ 198 h 845"/>
                <a:gd name="T16" fmla="*/ 458 w 717"/>
                <a:gd name="T17" fmla="*/ 408 h 845"/>
                <a:gd name="T18" fmla="*/ 684 w 717"/>
                <a:gd name="T19" fmla="*/ 623 h 845"/>
                <a:gd name="T20" fmla="*/ 833 w 717"/>
                <a:gd name="T21" fmla="*/ 845 h 845"/>
                <a:gd name="T22" fmla="*/ 83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6" name="Freeform 24">
              <a:extLst>
                <a:ext uri="{FF2B5EF4-FFF2-40B4-BE49-F238E27FC236}">
                  <a16:creationId xmlns:a16="http://schemas.microsoft.com/office/drawing/2014/main" id="{58713306-28A1-5DBE-C8E9-85218AABE51B}"/>
                </a:ext>
              </a:extLst>
            </p:cNvPr>
            <p:cNvSpPr>
              <a:spLocks/>
            </p:cNvSpPr>
            <p:nvPr/>
          </p:nvSpPr>
          <p:spPr bwMode="hidden">
            <a:xfrm>
              <a:off x="5352" y="0"/>
              <a:ext cx="408" cy="414"/>
            </a:xfrm>
            <a:custGeom>
              <a:avLst/>
              <a:gdLst>
                <a:gd name="T0" fmla="*/ 465 w 407"/>
                <a:gd name="T1" fmla="*/ 414 h 414"/>
                <a:gd name="T2" fmla="*/ 465 w 407"/>
                <a:gd name="T3" fmla="*/ 396 h 414"/>
                <a:gd name="T4" fmla="*/ 280 w 407"/>
                <a:gd name="T5" fmla="*/ 192 h 414"/>
                <a:gd name="T6" fmla="*/ 12 w 407"/>
                <a:gd name="T7" fmla="*/ 0 h 414"/>
                <a:gd name="T8" fmla="*/ 0 w 407"/>
                <a:gd name="T9" fmla="*/ 0 h 414"/>
                <a:gd name="T10" fmla="*/ 108 w 407"/>
                <a:gd name="T11" fmla="*/ 102 h 414"/>
                <a:gd name="T12" fmla="*/ 274 w 407"/>
                <a:gd name="T13" fmla="*/ 204 h 414"/>
                <a:gd name="T14" fmla="*/ 465 w 407"/>
                <a:gd name="T15" fmla="*/ 414 h 414"/>
                <a:gd name="T16" fmla="*/ 46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a:extLst>
                <a:ext uri="{FF2B5EF4-FFF2-40B4-BE49-F238E27FC236}">
                  <a16:creationId xmlns:a16="http://schemas.microsoft.com/office/drawing/2014/main" id="{6619F90A-7BDE-C3FB-F398-FCEE65EDFA02}"/>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5138" name="Freeform 26">
              <a:extLst>
                <a:ext uri="{FF2B5EF4-FFF2-40B4-BE49-F238E27FC236}">
                  <a16:creationId xmlns:a16="http://schemas.microsoft.com/office/drawing/2014/main" id="{1915F88F-9AE7-F7CF-BA5D-878FB1F554D2}"/>
                </a:ext>
              </a:extLst>
            </p:cNvPr>
            <p:cNvSpPr>
              <a:spLocks/>
            </p:cNvSpPr>
            <p:nvPr/>
          </p:nvSpPr>
          <p:spPr bwMode="hidden">
            <a:xfrm>
              <a:off x="6" y="0"/>
              <a:ext cx="588" cy="599"/>
            </a:xfrm>
            <a:custGeom>
              <a:avLst/>
              <a:gdLst>
                <a:gd name="T0" fmla="*/ 702 w 586"/>
                <a:gd name="T1" fmla="*/ 0 h 599"/>
                <a:gd name="T2" fmla="*/ 684 w 586"/>
                <a:gd name="T3" fmla="*/ 0 h 599"/>
                <a:gd name="T4" fmla="*/ 490 w 586"/>
                <a:gd name="T5" fmla="*/ 132 h 599"/>
                <a:gd name="T6" fmla="*/ 315 w 586"/>
                <a:gd name="T7" fmla="*/ 270 h 599"/>
                <a:gd name="T8" fmla="*/ 120 w 586"/>
                <a:gd name="T9" fmla="*/ 420 h 599"/>
                <a:gd name="T10" fmla="*/ 0 w 586"/>
                <a:gd name="T11" fmla="*/ 575 h 599"/>
                <a:gd name="T12" fmla="*/ 0 w 586"/>
                <a:gd name="T13" fmla="*/ 599 h 599"/>
                <a:gd name="T14" fmla="*/ 120 w 586"/>
                <a:gd name="T15" fmla="*/ 432 h 599"/>
                <a:gd name="T16" fmla="*/ 315 w 586"/>
                <a:gd name="T17" fmla="*/ 282 h 599"/>
                <a:gd name="T18" fmla="*/ 502 w 586"/>
                <a:gd name="T19" fmla="*/ 138 h 599"/>
                <a:gd name="T20" fmla="*/ 702 w 586"/>
                <a:gd name="T21" fmla="*/ 0 h 599"/>
                <a:gd name="T22" fmla="*/ 70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9" name="Freeform 27">
              <a:extLst>
                <a:ext uri="{FF2B5EF4-FFF2-40B4-BE49-F238E27FC236}">
                  <a16:creationId xmlns:a16="http://schemas.microsoft.com/office/drawing/2014/main" id="{9E18ACB8-1ED0-23FD-06B4-A883DE213584}"/>
                </a:ext>
              </a:extLst>
            </p:cNvPr>
            <p:cNvSpPr>
              <a:spLocks/>
            </p:cNvSpPr>
            <p:nvPr/>
          </p:nvSpPr>
          <p:spPr bwMode="hidden">
            <a:xfrm>
              <a:off x="6" y="0"/>
              <a:ext cx="270" cy="252"/>
            </a:xfrm>
            <a:custGeom>
              <a:avLst/>
              <a:gdLst>
                <a:gd name="T0" fmla="*/ 327 w 269"/>
                <a:gd name="T1" fmla="*/ 0 h 252"/>
                <a:gd name="T2" fmla="*/ 30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27 w 269"/>
                <a:gd name="T15" fmla="*/ 0 h 252"/>
                <a:gd name="T16" fmla="*/ 32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 name="Line 28">
              <a:extLst>
                <a:ext uri="{FF2B5EF4-FFF2-40B4-BE49-F238E27FC236}">
                  <a16:creationId xmlns:a16="http://schemas.microsoft.com/office/drawing/2014/main" id="{10D33CB9-3F23-5201-ECBA-DA1666D9F14D}"/>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1" name="Line 29">
              <a:extLst>
                <a:ext uri="{FF2B5EF4-FFF2-40B4-BE49-F238E27FC236}">
                  <a16:creationId xmlns:a16="http://schemas.microsoft.com/office/drawing/2014/main" id="{63737542-98B5-ECB5-D970-9BB67C4B6238}"/>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2" name="Line 30">
              <a:extLst>
                <a:ext uri="{FF2B5EF4-FFF2-40B4-BE49-F238E27FC236}">
                  <a16:creationId xmlns:a16="http://schemas.microsoft.com/office/drawing/2014/main" id="{DA85AEF5-DCCE-F660-CA16-40BCDB6D4E86}"/>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143" name="Group 31">
              <a:extLst>
                <a:ext uri="{FF2B5EF4-FFF2-40B4-BE49-F238E27FC236}">
                  <a16:creationId xmlns:a16="http://schemas.microsoft.com/office/drawing/2014/main" id="{EB6CC87A-F638-8A26-EB27-31ABCCA320C3}"/>
                </a:ext>
              </a:extLst>
            </p:cNvPr>
            <p:cNvGrpSpPr>
              <a:grpSpLocks/>
            </p:cNvGrpSpPr>
            <p:nvPr/>
          </p:nvGrpSpPr>
          <p:grpSpPr bwMode="auto">
            <a:xfrm>
              <a:off x="1" y="392"/>
              <a:ext cx="5758" cy="1571"/>
              <a:chOff x="1" y="392"/>
              <a:chExt cx="5758" cy="1571"/>
            </a:xfrm>
          </p:grpSpPr>
          <p:sp>
            <p:nvSpPr>
              <p:cNvPr id="5146" name="Line 32">
                <a:extLst>
                  <a:ext uri="{FF2B5EF4-FFF2-40B4-BE49-F238E27FC236}">
                    <a16:creationId xmlns:a16="http://schemas.microsoft.com/office/drawing/2014/main" id="{036E8CA3-18CD-E67B-A718-9F46BEB25B33}"/>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7" name="Line 33">
                <a:extLst>
                  <a:ext uri="{FF2B5EF4-FFF2-40B4-BE49-F238E27FC236}">
                    <a16:creationId xmlns:a16="http://schemas.microsoft.com/office/drawing/2014/main" id="{C36B3F1D-11D4-1CC6-BEA6-F5BFAE9BADCC}"/>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8" name="Line 34">
                <a:extLst>
                  <a:ext uri="{FF2B5EF4-FFF2-40B4-BE49-F238E27FC236}">
                    <a16:creationId xmlns:a16="http://schemas.microsoft.com/office/drawing/2014/main" id="{5163A08E-861F-2FBA-261C-2F53B39071D5}"/>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 name="Line 35">
                <a:extLst>
                  <a:ext uri="{FF2B5EF4-FFF2-40B4-BE49-F238E27FC236}">
                    <a16:creationId xmlns:a16="http://schemas.microsoft.com/office/drawing/2014/main" id="{EBDF26A5-3705-36E4-1F6F-9CAC57346D06}"/>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0" name="Line 36">
                <a:extLst>
                  <a:ext uri="{FF2B5EF4-FFF2-40B4-BE49-F238E27FC236}">
                    <a16:creationId xmlns:a16="http://schemas.microsoft.com/office/drawing/2014/main" id="{D4DDFCE9-BB86-8CC1-951D-A8FDCCCA0DBC}"/>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44" name="Line 37">
              <a:extLst>
                <a:ext uri="{FF2B5EF4-FFF2-40B4-BE49-F238E27FC236}">
                  <a16:creationId xmlns:a16="http://schemas.microsoft.com/office/drawing/2014/main" id="{70318BFF-BDC9-BA6D-F5E6-E5CA30127D0B}"/>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5" name="Line 38">
              <a:extLst>
                <a:ext uri="{FF2B5EF4-FFF2-40B4-BE49-F238E27FC236}">
                  <a16:creationId xmlns:a16="http://schemas.microsoft.com/office/drawing/2014/main" id="{93644E3A-A21A-A966-FAD7-FF939D341F94}"/>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983" name="Rectangle 39">
            <a:extLst>
              <a:ext uri="{FF2B5EF4-FFF2-40B4-BE49-F238E27FC236}">
                <a16:creationId xmlns:a16="http://schemas.microsoft.com/office/drawing/2014/main" id="{14DEF324-8373-97CC-ACEA-F9794D794FCE}"/>
              </a:ext>
            </a:extLst>
          </p:cNvPr>
          <p:cNvSpPr>
            <a:spLocks noGrp="1" noChangeArrowheads="1"/>
          </p:cNvSpPr>
          <p:nvPr>
            <p:ph type="title"/>
          </p:nvPr>
        </p:nvSpPr>
        <p:spPr bwMode="auto">
          <a:xfrm>
            <a:off x="609600" y="277813"/>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a:extLst>
              <a:ext uri="{FF2B5EF4-FFF2-40B4-BE49-F238E27FC236}">
                <a16:creationId xmlns:a16="http://schemas.microsoft.com/office/drawing/2014/main" id="{1BD20907-A22C-4A10-2264-2B4B1EC64395}"/>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5" name="Rectangle 41">
            <a:extLst>
              <a:ext uri="{FF2B5EF4-FFF2-40B4-BE49-F238E27FC236}">
                <a16:creationId xmlns:a16="http://schemas.microsoft.com/office/drawing/2014/main" id="{9CDAD082-BDAE-AED0-C4F5-664FAF3DCF1F}"/>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6" name="Rectangle 42">
            <a:extLst>
              <a:ext uri="{FF2B5EF4-FFF2-40B4-BE49-F238E27FC236}">
                <a16:creationId xmlns:a16="http://schemas.microsoft.com/office/drawing/2014/main" id="{BF8A043E-BF2E-18E5-68F1-643D55A91767}"/>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pPr>
              <a:defRPr/>
            </a:pPr>
            <a:fld id="{D27B556A-BFF3-44DB-93ED-8593DA3E36F6}" type="slidenum">
              <a:rPr lang="en-US" altLang="en-US"/>
              <a:pPr>
                <a:defRPr/>
              </a:pPr>
              <a:t>‹#›</a:t>
            </a:fld>
            <a:endParaRPr lang="en-US" altLang="en-US"/>
          </a:p>
        </p:txBody>
      </p:sp>
      <p:sp>
        <p:nvSpPr>
          <p:cNvPr id="82987" name="Rectangle 43">
            <a:extLst>
              <a:ext uri="{FF2B5EF4-FFF2-40B4-BE49-F238E27FC236}">
                <a16:creationId xmlns:a16="http://schemas.microsoft.com/office/drawing/2014/main" id="{698AC1CB-E079-B0BF-A78D-39054591D6B7}"/>
              </a:ext>
            </a:extLst>
          </p:cNvPr>
          <p:cNvSpPr>
            <a:spLocks noGrp="1" noChangeArrowheads="1"/>
          </p:cNvSpPr>
          <p:nvPr>
            <p:ph type="body" idx="1"/>
          </p:nvPr>
        </p:nvSpPr>
        <p:spPr bwMode="auto">
          <a:xfrm>
            <a:off x="609600" y="1600200"/>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356094"/>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F139A81-9DD0-C453-5893-4F80A80C29F5}"/>
              </a:ext>
            </a:extLst>
          </p:cNvPr>
          <p:cNvSpPr>
            <a:spLocks noGrp="1" noChangeArrowheads="1"/>
          </p:cNvSpPr>
          <p:nvPr>
            <p:ph type="dt" sz="half" idx="2"/>
          </p:nvPr>
        </p:nvSpPr>
        <p:spPr bwMode="auto">
          <a:xfrm>
            <a:off x="609600" y="625157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Arial"/>
              </a:defRPr>
            </a:lvl1pPr>
          </a:lstStyle>
          <a:p>
            <a:pPr>
              <a:defRPr/>
            </a:pPr>
            <a:endParaRPr lang="en-US"/>
          </a:p>
        </p:txBody>
      </p:sp>
      <p:sp>
        <p:nvSpPr>
          <p:cNvPr id="12291" name="Rectangle 3">
            <a:extLst>
              <a:ext uri="{FF2B5EF4-FFF2-40B4-BE49-F238E27FC236}">
                <a16:creationId xmlns:a16="http://schemas.microsoft.com/office/drawing/2014/main" id="{70310742-0D44-36D2-98CC-2C295E127802}"/>
              </a:ext>
            </a:extLst>
          </p:cNvPr>
          <p:cNvSpPr>
            <a:spLocks noGrp="1" noChangeArrowheads="1"/>
          </p:cNvSpPr>
          <p:nvPr>
            <p:ph type="sldNum" sz="quarter" idx="4"/>
          </p:nvPr>
        </p:nvSpPr>
        <p:spPr bwMode="auto">
          <a:xfrm>
            <a:off x="8737600" y="6248400"/>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cs typeface="Arial"/>
              </a:defRPr>
            </a:lvl1pPr>
          </a:lstStyle>
          <a:p>
            <a:pPr>
              <a:defRPr/>
            </a:pPr>
            <a:fld id="{54105A03-FD1B-46D6-AC1A-8785C5636655}" type="slidenum">
              <a:rPr lang="en-US"/>
              <a:pPr>
                <a:defRPr/>
              </a:pPr>
              <a:t>‹#›</a:t>
            </a:fld>
            <a:endParaRPr lang="en-US"/>
          </a:p>
        </p:txBody>
      </p:sp>
      <p:grpSp>
        <p:nvGrpSpPr>
          <p:cNvPr id="6148" name="Group 4">
            <a:extLst>
              <a:ext uri="{FF2B5EF4-FFF2-40B4-BE49-F238E27FC236}">
                <a16:creationId xmlns:a16="http://schemas.microsoft.com/office/drawing/2014/main" id="{2E7E69CC-BE52-4CAA-72B5-33AA2D418B11}"/>
              </a:ext>
            </a:extLst>
          </p:cNvPr>
          <p:cNvGrpSpPr>
            <a:grpSpLocks/>
          </p:cNvGrpSpPr>
          <p:nvPr/>
        </p:nvGrpSpPr>
        <p:grpSpPr bwMode="auto">
          <a:xfrm>
            <a:off x="0" y="0"/>
            <a:ext cx="12187238" cy="6850063"/>
            <a:chOff x="0" y="0"/>
            <a:chExt cx="5758" cy="4315"/>
          </a:xfrm>
        </p:grpSpPr>
        <p:grpSp>
          <p:nvGrpSpPr>
            <p:cNvPr id="6152" name="Group 5">
              <a:extLst>
                <a:ext uri="{FF2B5EF4-FFF2-40B4-BE49-F238E27FC236}">
                  <a16:creationId xmlns:a16="http://schemas.microsoft.com/office/drawing/2014/main" id="{B9061FD7-62F3-983F-9EC4-2112F82BE8FE}"/>
                </a:ext>
              </a:extLst>
            </p:cNvPr>
            <p:cNvGrpSpPr>
              <a:grpSpLocks/>
            </p:cNvGrpSpPr>
            <p:nvPr userDrawn="1"/>
          </p:nvGrpSpPr>
          <p:grpSpPr bwMode="auto">
            <a:xfrm>
              <a:off x="1728" y="2230"/>
              <a:ext cx="4027" cy="2085"/>
              <a:chOff x="1728" y="2230"/>
              <a:chExt cx="4027" cy="2085"/>
            </a:xfrm>
          </p:grpSpPr>
          <p:sp>
            <p:nvSpPr>
              <p:cNvPr id="12294" name="Freeform 6">
                <a:extLst>
                  <a:ext uri="{FF2B5EF4-FFF2-40B4-BE49-F238E27FC236}">
                    <a16:creationId xmlns:a16="http://schemas.microsoft.com/office/drawing/2014/main" id="{67C697B5-3067-9022-D210-4643AB484F5E}"/>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cs typeface="Arial"/>
                </a:endParaRPr>
              </a:p>
            </p:txBody>
          </p:sp>
          <p:sp>
            <p:nvSpPr>
              <p:cNvPr id="12295" name="Freeform 7">
                <a:extLst>
                  <a:ext uri="{FF2B5EF4-FFF2-40B4-BE49-F238E27FC236}">
                    <a16:creationId xmlns:a16="http://schemas.microsoft.com/office/drawing/2014/main" id="{253AFD88-49F0-E4F5-CDA1-A148B5BC5402}"/>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cs typeface="Arial"/>
                </a:endParaRPr>
              </a:p>
            </p:txBody>
          </p:sp>
          <p:sp>
            <p:nvSpPr>
              <p:cNvPr id="12296" name="Freeform 8">
                <a:extLst>
                  <a:ext uri="{FF2B5EF4-FFF2-40B4-BE49-F238E27FC236}">
                    <a16:creationId xmlns:a16="http://schemas.microsoft.com/office/drawing/2014/main" id="{BAF0D727-5DFF-5312-F7BD-21958EAC9E3E}"/>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cs typeface="Arial"/>
                </a:endParaRPr>
              </a:p>
            </p:txBody>
          </p:sp>
          <p:sp>
            <p:nvSpPr>
              <p:cNvPr id="6158" name="Freeform 9">
                <a:extLst>
                  <a:ext uri="{FF2B5EF4-FFF2-40B4-BE49-F238E27FC236}">
                    <a16:creationId xmlns:a16="http://schemas.microsoft.com/office/drawing/2014/main" id="{4475DA56-8E5F-A297-8D20-3AC6A3329DC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8" name="Freeform 10">
                <a:extLst>
                  <a:ext uri="{FF2B5EF4-FFF2-40B4-BE49-F238E27FC236}">
                    <a16:creationId xmlns:a16="http://schemas.microsoft.com/office/drawing/2014/main" id="{34DADA3F-FD06-8051-B864-BDE395667118}"/>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grpSp>
        <p:sp>
          <p:nvSpPr>
            <p:cNvPr id="12299" name="Freeform 11">
              <a:extLst>
                <a:ext uri="{FF2B5EF4-FFF2-40B4-BE49-F238E27FC236}">
                  <a16:creationId xmlns:a16="http://schemas.microsoft.com/office/drawing/2014/main" id="{A1CE4E2D-928B-E14C-A3E8-9B430087C617}"/>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sp>
          <p:nvSpPr>
            <p:cNvPr id="6154" name="Freeform 12">
              <a:extLst>
                <a:ext uri="{FF2B5EF4-FFF2-40B4-BE49-F238E27FC236}">
                  <a16:creationId xmlns:a16="http://schemas.microsoft.com/office/drawing/2014/main" id="{B7AFB28A-201E-C22C-D7F0-1937A13D6EF5}"/>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301" name="Rectangle 13">
            <a:extLst>
              <a:ext uri="{FF2B5EF4-FFF2-40B4-BE49-F238E27FC236}">
                <a16:creationId xmlns:a16="http://schemas.microsoft.com/office/drawing/2014/main" id="{6DA33225-F567-E109-4A8E-1883F16AF256}"/>
              </a:ext>
            </a:extLst>
          </p:cNvPr>
          <p:cNvSpPr>
            <a:spLocks noGrp="1" noRot="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a:extLst>
              <a:ext uri="{FF2B5EF4-FFF2-40B4-BE49-F238E27FC236}">
                <a16:creationId xmlns:a16="http://schemas.microsoft.com/office/drawing/2014/main" id="{69E21753-D283-C8ED-E66F-D29536043AFF}"/>
              </a:ext>
            </a:extLst>
          </p:cNvPr>
          <p:cNvSpPr>
            <a:spLocks noGrp="1" noChangeArrowheads="1"/>
          </p:cNvSpPr>
          <p:nvPr>
            <p:ph type="ftr" sz="quarter" idx="3"/>
          </p:nvPr>
        </p:nvSpPr>
        <p:spPr bwMode="auto">
          <a:xfrm>
            <a:off x="4165600" y="6248400"/>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Arial"/>
              </a:defRPr>
            </a:lvl1pPr>
          </a:lstStyle>
          <a:p>
            <a:pPr>
              <a:defRPr/>
            </a:pPr>
            <a:endParaRPr lang="en-US"/>
          </a:p>
        </p:txBody>
      </p:sp>
      <p:sp>
        <p:nvSpPr>
          <p:cNvPr id="12303" name="Rectangle 15">
            <a:extLst>
              <a:ext uri="{FF2B5EF4-FFF2-40B4-BE49-F238E27FC236}">
                <a16:creationId xmlns:a16="http://schemas.microsoft.com/office/drawing/2014/main" id="{1D640E67-42B4-43E2-7D65-3F0286770689}"/>
              </a:ext>
            </a:extLst>
          </p:cNvPr>
          <p:cNvSpPr>
            <a:spLocks noGrp="1" noChangeArrowheads="1"/>
          </p:cNvSpPr>
          <p:nvPr>
            <p:ph type="body" idx="1"/>
          </p:nvPr>
        </p:nvSpPr>
        <p:spPr bwMode="auto">
          <a:xfrm>
            <a:off x="609600" y="1600200"/>
            <a:ext cx="109728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402997"/>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1413" indent="-227013"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598613" indent="-227013"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5813"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47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648"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8825"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00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5BA2C-7DEA-4F7E-0030-368A1716D2FA}"/>
              </a:ext>
            </a:extLst>
          </p:cNvPr>
          <p:cNvSpPr>
            <a:spLocks noGrp="1"/>
          </p:cNvSpPr>
          <p:nvPr>
            <p:ph type="title"/>
          </p:nvPr>
        </p:nvSpPr>
        <p:spPr>
          <a:xfrm>
            <a:off x="7813040" y="1209040"/>
            <a:ext cx="3769360" cy="3708400"/>
          </a:xfrm>
        </p:spPr>
        <p:txBody>
          <a:bodyPr/>
          <a:lstStyle/>
          <a:p>
            <a:r>
              <a:rPr lang="en-US" dirty="0"/>
              <a:t>Welcome to the Alpha Omega Campus Midweek</a:t>
            </a:r>
          </a:p>
        </p:txBody>
      </p:sp>
      <p:pic>
        <p:nvPicPr>
          <p:cNvPr id="5" name="Content Placeholder 4" descr="A logo on a building&#10;&#10;Description automatically generated">
            <a:extLst>
              <a:ext uri="{FF2B5EF4-FFF2-40B4-BE49-F238E27FC236}">
                <a16:creationId xmlns:a16="http://schemas.microsoft.com/office/drawing/2014/main" id="{85E28BCA-9120-4026-95A5-E8B00F3D3A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154" y="0"/>
            <a:ext cx="6858000" cy="6821586"/>
          </a:xfrm>
        </p:spPr>
      </p:pic>
    </p:spTree>
    <p:extLst>
      <p:ext uri="{BB962C8B-B14F-4D97-AF65-F5344CB8AC3E}">
        <p14:creationId xmlns:p14="http://schemas.microsoft.com/office/powerpoint/2010/main" val="58535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0EB9-C8A3-4313-B944-B472D6A9A319}"/>
              </a:ext>
            </a:extLst>
          </p:cNvPr>
          <p:cNvSpPr>
            <a:spLocks noGrp="1"/>
          </p:cNvSpPr>
          <p:nvPr>
            <p:ph type="title"/>
          </p:nvPr>
        </p:nvSpPr>
        <p:spPr/>
        <p:txBody>
          <a:bodyPr>
            <a:normAutofit/>
          </a:bodyPr>
          <a:lstStyle/>
          <a:p>
            <a:r>
              <a:rPr lang="en-US" sz="4400" b="1" dirty="0"/>
              <a:t>One Outline of Isaiah</a:t>
            </a:r>
          </a:p>
        </p:txBody>
      </p:sp>
      <p:sp>
        <p:nvSpPr>
          <p:cNvPr id="3" name="Content Placeholder 2">
            <a:extLst>
              <a:ext uri="{FF2B5EF4-FFF2-40B4-BE49-F238E27FC236}">
                <a16:creationId xmlns:a16="http://schemas.microsoft.com/office/drawing/2014/main" id="{5CCFBA91-AE11-4BE5-B0FD-931FC4642966}"/>
              </a:ext>
            </a:extLst>
          </p:cNvPr>
          <p:cNvSpPr>
            <a:spLocks noGrp="1"/>
          </p:cNvSpPr>
          <p:nvPr>
            <p:ph idx="1"/>
          </p:nvPr>
        </p:nvSpPr>
        <p:spPr>
          <a:xfrm>
            <a:off x="568172" y="2236424"/>
            <a:ext cx="9642628" cy="3889741"/>
          </a:xfrm>
        </p:spPr>
        <p:txBody>
          <a:bodyPr>
            <a:normAutofit/>
          </a:bodyPr>
          <a:lstStyle/>
          <a:p>
            <a:pPr marL="85725" indent="0">
              <a:buNone/>
            </a:pPr>
            <a:r>
              <a:rPr lang="en-US" sz="3200" b="1" dirty="0"/>
              <a:t>Isaiah 1-39 Messiah the king    -Assyria</a:t>
            </a:r>
          </a:p>
          <a:p>
            <a:pPr marL="85725" indent="0">
              <a:buNone/>
            </a:pPr>
            <a:endParaRPr lang="en-US" sz="3200" b="1" dirty="0"/>
          </a:p>
          <a:p>
            <a:pPr marL="85725" indent="0">
              <a:buNone/>
            </a:pPr>
            <a:r>
              <a:rPr lang="en-US" sz="3200" b="1" dirty="0"/>
              <a:t>Isaiah 40-55 Messiah the Servant   -Babylon</a:t>
            </a:r>
          </a:p>
          <a:p>
            <a:pPr marL="85725" indent="0">
              <a:buNone/>
            </a:pPr>
            <a:endParaRPr lang="en-US" sz="3200" b="1" dirty="0"/>
          </a:p>
          <a:p>
            <a:pPr marL="85725" indent="0">
              <a:buNone/>
            </a:pPr>
            <a:r>
              <a:rPr lang="en-US" sz="3200" b="1" dirty="0"/>
              <a:t>Isaiah 56-66 Messiah the Conqueror  -World</a:t>
            </a:r>
          </a:p>
        </p:txBody>
      </p:sp>
    </p:spTree>
    <p:extLst>
      <p:ext uri="{BB962C8B-B14F-4D97-AF65-F5344CB8AC3E}">
        <p14:creationId xmlns:p14="http://schemas.microsoft.com/office/powerpoint/2010/main" val="209380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Another Outline of Isaiah</a:t>
            </a:r>
          </a:p>
        </p:txBody>
      </p:sp>
      <p:sp>
        <p:nvSpPr>
          <p:cNvPr id="3" name="Content Placeholder 2"/>
          <p:cNvSpPr>
            <a:spLocks noGrp="1"/>
          </p:cNvSpPr>
          <p:nvPr>
            <p:ph idx="1"/>
          </p:nvPr>
        </p:nvSpPr>
        <p:spPr/>
        <p:txBody>
          <a:bodyPr/>
          <a:lstStyle/>
          <a:p>
            <a:pPr marL="0" indent="0">
              <a:buNone/>
            </a:pPr>
            <a:r>
              <a:rPr lang="en-US" sz="3200" b="1" dirty="0"/>
              <a:t>I. God Judges the Nations   (Ch. 1-35)</a:t>
            </a:r>
          </a:p>
          <a:p>
            <a:pPr marL="0" indent="0">
              <a:buNone/>
            </a:pPr>
            <a:endParaRPr lang="en-US" sz="1600" b="1" dirty="0"/>
          </a:p>
          <a:p>
            <a:pPr marL="0" indent="0">
              <a:buNone/>
            </a:pPr>
            <a:r>
              <a:rPr lang="en-US" sz="3200" b="1" dirty="0"/>
              <a:t>II. God Comforts his People  (Ch. 36-48)</a:t>
            </a:r>
          </a:p>
          <a:p>
            <a:pPr marL="0" indent="0">
              <a:buNone/>
            </a:pPr>
            <a:endParaRPr lang="en-US" sz="1600" b="1" dirty="0"/>
          </a:p>
          <a:p>
            <a:pPr marL="0" indent="0">
              <a:buNone/>
            </a:pPr>
            <a:r>
              <a:rPr lang="en-US" sz="3200" b="1" dirty="0"/>
              <a:t>III. God’s Prince of Peace   (Ch. 49-57)</a:t>
            </a:r>
          </a:p>
          <a:p>
            <a:pPr marL="0" indent="0">
              <a:buNone/>
            </a:pPr>
            <a:endParaRPr lang="en-US" sz="1600" b="1" dirty="0"/>
          </a:p>
          <a:p>
            <a:pPr marL="0" indent="0">
              <a:buNone/>
            </a:pPr>
            <a:r>
              <a:rPr lang="en-US" sz="3200" b="1" dirty="0"/>
              <a:t>IV. God’s Program for Salvation  (Ch. 58-66)</a:t>
            </a:r>
          </a:p>
          <a:p>
            <a:pPr marL="0" indent="0">
              <a:buNone/>
            </a:pPr>
            <a:endParaRPr lang="en-US" dirty="0"/>
          </a:p>
          <a:p>
            <a:pPr marL="428625" indent="-428625">
              <a:buAutoNum type="romanUcPeriod"/>
            </a:pPr>
            <a:endParaRPr lang="en-US" dirty="0"/>
          </a:p>
          <a:p>
            <a:pPr marL="428625" indent="-428625">
              <a:buAutoNum type="romanUcPeriod"/>
            </a:pPr>
            <a:endParaRPr lang="en-US" dirty="0"/>
          </a:p>
        </p:txBody>
      </p:sp>
    </p:spTree>
    <p:extLst>
      <p:ext uri="{BB962C8B-B14F-4D97-AF65-F5344CB8AC3E}">
        <p14:creationId xmlns:p14="http://schemas.microsoft.com/office/powerpoint/2010/main" val="1313324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985B-1D65-46C0-894D-9C0B51A98E54}"/>
              </a:ext>
            </a:extLst>
          </p:cNvPr>
          <p:cNvSpPr>
            <a:spLocks noGrp="1"/>
          </p:cNvSpPr>
          <p:nvPr>
            <p:ph type="title"/>
          </p:nvPr>
        </p:nvSpPr>
        <p:spPr/>
        <p:txBody>
          <a:bodyPr>
            <a:normAutofit/>
          </a:bodyPr>
          <a:lstStyle/>
          <a:p>
            <a:r>
              <a:rPr lang="en-US" sz="3600" b="1" dirty="0"/>
              <a:t>Themes of </a:t>
            </a:r>
            <a:r>
              <a:rPr lang="en-US" sz="3600" b="1" dirty="0" err="1"/>
              <a:t>isaiah</a:t>
            </a:r>
            <a:endParaRPr lang="en-US" sz="3600" b="1" dirty="0"/>
          </a:p>
        </p:txBody>
      </p:sp>
      <p:sp>
        <p:nvSpPr>
          <p:cNvPr id="3" name="Content Placeholder 2">
            <a:extLst>
              <a:ext uri="{FF2B5EF4-FFF2-40B4-BE49-F238E27FC236}">
                <a16:creationId xmlns:a16="http://schemas.microsoft.com/office/drawing/2014/main" id="{9B0379D6-E77A-4A95-A9AB-7A0845CAE1A9}"/>
              </a:ext>
            </a:extLst>
          </p:cNvPr>
          <p:cNvSpPr>
            <a:spLocks noGrp="1"/>
          </p:cNvSpPr>
          <p:nvPr>
            <p:ph idx="1"/>
          </p:nvPr>
        </p:nvSpPr>
        <p:spPr>
          <a:xfrm>
            <a:off x="1950128" y="1908699"/>
            <a:ext cx="8260672" cy="4217466"/>
          </a:xfrm>
        </p:spPr>
        <p:txBody>
          <a:bodyPr>
            <a:normAutofit/>
          </a:bodyPr>
          <a:lstStyle/>
          <a:p>
            <a:pPr marL="85725" indent="0">
              <a:buNone/>
            </a:pPr>
            <a:r>
              <a:rPr lang="en-US" sz="2800" b="1" dirty="0"/>
              <a:t>1. The utter sinfulness of Judah and Jerusalem</a:t>
            </a:r>
          </a:p>
          <a:p>
            <a:pPr marL="85725" indent="0">
              <a:buNone/>
            </a:pPr>
            <a:endParaRPr lang="en-US" sz="800" b="1" dirty="0"/>
          </a:p>
          <a:p>
            <a:pPr marL="85725" indent="0">
              <a:buNone/>
            </a:pPr>
            <a:r>
              <a:rPr lang="en-US" sz="2800" b="1" dirty="0"/>
              <a:t>2. Appeal of God to turn to him—to repent.</a:t>
            </a:r>
          </a:p>
          <a:p>
            <a:pPr marL="85725" indent="0">
              <a:buNone/>
            </a:pPr>
            <a:endParaRPr lang="en-US" sz="800" b="1" dirty="0"/>
          </a:p>
          <a:p>
            <a:pPr marL="85725" indent="0">
              <a:buNone/>
            </a:pPr>
            <a:r>
              <a:rPr lang="en-US" sz="2800" b="1" dirty="0"/>
              <a:t>3. Judgment if they do not.</a:t>
            </a:r>
          </a:p>
          <a:p>
            <a:pPr marL="85725" indent="0">
              <a:buNone/>
            </a:pPr>
            <a:endParaRPr lang="en-US" sz="800" b="1" dirty="0"/>
          </a:p>
          <a:p>
            <a:pPr marL="85725" indent="0">
              <a:buNone/>
            </a:pPr>
            <a:r>
              <a:rPr lang="en-US" sz="2800" b="1" dirty="0"/>
              <a:t>4. The Messiah—the Suffering Servant—is coming to save.</a:t>
            </a:r>
          </a:p>
          <a:p>
            <a:pPr marL="85725" indent="0">
              <a:buNone/>
            </a:pPr>
            <a:endParaRPr lang="en-US" sz="800" b="1" dirty="0"/>
          </a:p>
          <a:p>
            <a:pPr marL="85725" indent="0">
              <a:buNone/>
            </a:pPr>
            <a:r>
              <a:rPr lang="en-US" sz="2800" b="1" dirty="0"/>
              <a:t>5. Restoration of a Remnant</a:t>
            </a:r>
          </a:p>
          <a:p>
            <a:pPr marL="85725" indent="0">
              <a:buNone/>
            </a:pPr>
            <a:endParaRPr lang="en-US" sz="2800" b="1" dirty="0"/>
          </a:p>
        </p:txBody>
      </p:sp>
    </p:spTree>
    <p:extLst>
      <p:ext uri="{BB962C8B-B14F-4D97-AF65-F5344CB8AC3E}">
        <p14:creationId xmlns:p14="http://schemas.microsoft.com/office/powerpoint/2010/main" val="89084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003B-6F91-40CC-B47E-D52ED2EF5E7F}"/>
              </a:ext>
            </a:extLst>
          </p:cNvPr>
          <p:cNvSpPr>
            <a:spLocks noGrp="1"/>
          </p:cNvSpPr>
          <p:nvPr>
            <p:ph type="title"/>
          </p:nvPr>
        </p:nvSpPr>
        <p:spPr/>
        <p:txBody>
          <a:bodyPr>
            <a:normAutofit/>
          </a:bodyPr>
          <a:lstStyle/>
          <a:p>
            <a:r>
              <a:rPr lang="en-US" sz="3600" b="1" dirty="0"/>
              <a:t>Subthemes</a:t>
            </a:r>
          </a:p>
        </p:txBody>
      </p:sp>
      <p:sp>
        <p:nvSpPr>
          <p:cNvPr id="3" name="Content Placeholder 2">
            <a:extLst>
              <a:ext uri="{FF2B5EF4-FFF2-40B4-BE49-F238E27FC236}">
                <a16:creationId xmlns:a16="http://schemas.microsoft.com/office/drawing/2014/main" id="{E65902DE-853E-4C47-88DE-1E944992B82D}"/>
              </a:ext>
            </a:extLst>
          </p:cNvPr>
          <p:cNvSpPr>
            <a:spLocks noGrp="1"/>
          </p:cNvSpPr>
          <p:nvPr>
            <p:ph idx="1"/>
          </p:nvPr>
        </p:nvSpPr>
        <p:spPr>
          <a:xfrm>
            <a:off x="2127682" y="2246051"/>
            <a:ext cx="8083118" cy="3880115"/>
          </a:xfrm>
        </p:spPr>
        <p:txBody>
          <a:bodyPr>
            <a:normAutofit/>
          </a:bodyPr>
          <a:lstStyle/>
          <a:p>
            <a:pPr marL="85725" indent="0">
              <a:buNone/>
            </a:pPr>
            <a:r>
              <a:rPr lang="en-US" sz="2800" b="1" dirty="0"/>
              <a:t>God rules the nations.</a:t>
            </a:r>
          </a:p>
          <a:p>
            <a:pPr marL="85725" indent="0">
              <a:buNone/>
            </a:pPr>
            <a:endParaRPr lang="en-US" sz="2800" b="1" dirty="0"/>
          </a:p>
          <a:p>
            <a:pPr marL="85725" indent="0">
              <a:buNone/>
            </a:pPr>
            <a:r>
              <a:rPr lang="en-US" sz="2800" b="1" dirty="0"/>
              <a:t>The glory of the Lord.</a:t>
            </a:r>
          </a:p>
          <a:p>
            <a:pPr marL="85725" indent="0">
              <a:buNone/>
            </a:pPr>
            <a:endParaRPr lang="en-US" sz="2800" b="1" dirty="0"/>
          </a:p>
          <a:p>
            <a:pPr marL="85725" indent="0">
              <a:buNone/>
            </a:pPr>
            <a:r>
              <a:rPr lang="en-US" sz="2800" b="1" dirty="0"/>
              <a:t>Social Justice</a:t>
            </a:r>
          </a:p>
          <a:p>
            <a:pPr marL="85725" indent="0">
              <a:buNone/>
            </a:pPr>
            <a:endParaRPr lang="en-US" sz="2800" b="1" dirty="0"/>
          </a:p>
          <a:p>
            <a:pPr marL="85725" indent="0">
              <a:buNone/>
            </a:pPr>
            <a:endParaRPr lang="en-US" sz="2800" b="1" dirty="0"/>
          </a:p>
        </p:txBody>
      </p:sp>
    </p:spTree>
    <p:extLst>
      <p:ext uri="{BB962C8B-B14F-4D97-AF65-F5344CB8AC3E}">
        <p14:creationId xmlns:p14="http://schemas.microsoft.com/office/powerpoint/2010/main" val="3187125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52C6-179F-4C01-AA83-11EB78B2C946}"/>
              </a:ext>
            </a:extLst>
          </p:cNvPr>
          <p:cNvSpPr>
            <a:spLocks noGrp="1"/>
          </p:cNvSpPr>
          <p:nvPr>
            <p:ph type="title"/>
          </p:nvPr>
        </p:nvSpPr>
        <p:spPr/>
        <p:txBody>
          <a:bodyPr>
            <a:normAutofit/>
          </a:bodyPr>
          <a:lstStyle/>
          <a:p>
            <a:r>
              <a:rPr lang="en-US" sz="3600" b="1" dirty="0"/>
              <a:t>Isaiah </a:t>
            </a:r>
            <a:r>
              <a:rPr lang="en-US" sz="3600" b="1" dirty="0" err="1"/>
              <a:t>ch.</a:t>
            </a:r>
            <a:r>
              <a:rPr lang="en-US" sz="3600" b="1" dirty="0"/>
              <a:t> 1-5 Intro to Isaiah</a:t>
            </a:r>
          </a:p>
        </p:txBody>
      </p:sp>
      <p:sp>
        <p:nvSpPr>
          <p:cNvPr id="3" name="Content Placeholder 2">
            <a:extLst>
              <a:ext uri="{FF2B5EF4-FFF2-40B4-BE49-F238E27FC236}">
                <a16:creationId xmlns:a16="http://schemas.microsoft.com/office/drawing/2014/main" id="{0E901D5F-5EC8-4A4E-B5A3-E20C4D7925D8}"/>
              </a:ext>
            </a:extLst>
          </p:cNvPr>
          <p:cNvSpPr>
            <a:spLocks noGrp="1"/>
          </p:cNvSpPr>
          <p:nvPr>
            <p:ph idx="1"/>
          </p:nvPr>
        </p:nvSpPr>
        <p:spPr/>
        <p:txBody>
          <a:bodyPr>
            <a:normAutofit/>
          </a:bodyPr>
          <a:lstStyle/>
          <a:p>
            <a:pPr marL="85725" indent="0">
              <a:buNone/>
            </a:pPr>
            <a:r>
              <a:rPr lang="en-US" sz="2800" b="1" dirty="0"/>
              <a:t>Isaiah 1 themes</a:t>
            </a:r>
          </a:p>
          <a:p>
            <a:pPr marL="85725" indent="0">
              <a:buNone/>
            </a:pPr>
            <a:endParaRPr lang="en-US" sz="2800" b="1" dirty="0"/>
          </a:p>
          <a:p>
            <a:pPr marL="85725" indent="0">
              <a:buNone/>
            </a:pPr>
            <a:r>
              <a:rPr lang="en-US" sz="2800" b="1" dirty="0"/>
              <a:t>The utter sinfulness of Jerusalem/Judah (v 3-8)</a:t>
            </a:r>
          </a:p>
          <a:p>
            <a:pPr marL="85725" indent="0">
              <a:buNone/>
            </a:pPr>
            <a:r>
              <a:rPr lang="en-US" sz="2800" b="1" dirty="0"/>
              <a:t>Tender appeal by Jehovah that Judah repent (v. 16-19)</a:t>
            </a:r>
          </a:p>
          <a:p>
            <a:pPr marL="85725" indent="0">
              <a:buNone/>
            </a:pPr>
            <a:r>
              <a:rPr lang="en-US" sz="2800" b="1" dirty="0"/>
              <a:t>The inevitability of judgment (v. 24-25, 29-31)</a:t>
            </a:r>
          </a:p>
          <a:p>
            <a:pPr marL="85725" indent="0">
              <a:buNone/>
            </a:pPr>
            <a:r>
              <a:rPr lang="en-US" sz="2800" b="1" dirty="0"/>
              <a:t>The possibility of salvation (v. 26-27)</a:t>
            </a:r>
          </a:p>
          <a:p>
            <a:pPr marL="85725" indent="0">
              <a:buNone/>
            </a:pPr>
            <a:endParaRPr lang="en-US" sz="2800" b="1" dirty="0"/>
          </a:p>
        </p:txBody>
      </p:sp>
    </p:spTree>
    <p:extLst>
      <p:ext uri="{BB962C8B-B14F-4D97-AF65-F5344CB8AC3E}">
        <p14:creationId xmlns:p14="http://schemas.microsoft.com/office/powerpoint/2010/main" val="320533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578E-6088-495C-A92E-D1AE2E0A2F72}"/>
              </a:ext>
            </a:extLst>
          </p:cNvPr>
          <p:cNvSpPr>
            <a:spLocks noGrp="1"/>
          </p:cNvSpPr>
          <p:nvPr>
            <p:ph type="title"/>
          </p:nvPr>
        </p:nvSpPr>
        <p:spPr/>
        <p:txBody>
          <a:bodyPr>
            <a:normAutofit/>
          </a:bodyPr>
          <a:lstStyle/>
          <a:p>
            <a:r>
              <a:rPr lang="en-US" sz="3600" b="1" dirty="0"/>
              <a:t>Isaiah 1:2-4</a:t>
            </a:r>
          </a:p>
        </p:txBody>
      </p:sp>
      <p:sp>
        <p:nvSpPr>
          <p:cNvPr id="3" name="Content Placeholder 2">
            <a:extLst>
              <a:ext uri="{FF2B5EF4-FFF2-40B4-BE49-F238E27FC236}">
                <a16:creationId xmlns:a16="http://schemas.microsoft.com/office/drawing/2014/main" id="{130536F4-BB8F-45BD-AC07-FE0D5F3DC6CF}"/>
              </a:ext>
            </a:extLst>
          </p:cNvPr>
          <p:cNvSpPr>
            <a:spLocks noGrp="1"/>
          </p:cNvSpPr>
          <p:nvPr>
            <p:ph idx="1"/>
          </p:nvPr>
        </p:nvSpPr>
        <p:spPr>
          <a:xfrm>
            <a:off x="842481" y="1752603"/>
            <a:ext cx="11116638" cy="4932283"/>
          </a:xfrm>
        </p:spPr>
        <p:txBody>
          <a:bodyPr>
            <a:noAutofit/>
          </a:bodyPr>
          <a:lstStyle/>
          <a:p>
            <a:pPr marL="85725" indent="0">
              <a:buNone/>
            </a:pPr>
            <a:r>
              <a:rPr lang="en-US" sz="3200" b="1" dirty="0"/>
              <a:t>Isaiah 1:2 A courtroom scene, with Judah as defendant and the heavens and earth as witnesses. (Deut 30:19)</a:t>
            </a:r>
          </a:p>
          <a:p>
            <a:pPr marL="85725" indent="0">
              <a:buNone/>
            </a:pPr>
            <a:endParaRPr lang="en-US" sz="1200" b="1" dirty="0"/>
          </a:p>
          <a:p>
            <a:pPr marL="85725" indent="0">
              <a:buNone/>
            </a:pPr>
            <a:r>
              <a:rPr lang="en-US" sz="3200" b="1" dirty="0"/>
              <a:t>v. 2-4  God: I have always maintained </a:t>
            </a:r>
            <a:r>
              <a:rPr lang="en-US" sz="3200" b="1" i="1" dirty="0" err="1"/>
              <a:t>hesed</a:t>
            </a:r>
            <a:r>
              <a:rPr lang="en-US" sz="3200" b="1" dirty="0"/>
              <a:t>.  I have been like a parent with its children (Hos 11:1-4)</a:t>
            </a:r>
          </a:p>
          <a:p>
            <a:pPr marL="85725" indent="0">
              <a:buNone/>
            </a:pPr>
            <a:endParaRPr lang="en-US" sz="1200" b="1" dirty="0"/>
          </a:p>
          <a:p>
            <a:pPr marL="85725" indent="0">
              <a:buNone/>
            </a:pPr>
            <a:r>
              <a:rPr lang="en-US" sz="3200" b="1" dirty="0"/>
              <a:t>But we have rebelled.  We are worse than dumb animals.</a:t>
            </a:r>
          </a:p>
          <a:p>
            <a:pPr marL="85725" indent="0">
              <a:buNone/>
            </a:pPr>
            <a:endParaRPr lang="en-US" sz="1200" b="1" dirty="0"/>
          </a:p>
          <a:p>
            <a:pPr marL="85725" indent="0">
              <a:buNone/>
            </a:pPr>
            <a:r>
              <a:rPr lang="en-US" sz="3200" b="1" dirty="0"/>
              <a:t>v. 3 </a:t>
            </a:r>
            <a:r>
              <a:rPr lang="en-US" sz="3200" b="1" i="1" dirty="0"/>
              <a:t>yada </a:t>
            </a:r>
            <a:r>
              <a:rPr lang="en-US" sz="3200" b="1" dirty="0"/>
              <a:t> know intimately    My people (</a:t>
            </a:r>
            <a:r>
              <a:rPr lang="en-US" sz="3200" b="1" i="1" dirty="0" err="1"/>
              <a:t>ammi</a:t>
            </a:r>
            <a:r>
              <a:rPr lang="en-US" sz="3200" b="1" dirty="0"/>
              <a:t> as opposed to </a:t>
            </a:r>
            <a:r>
              <a:rPr lang="en-US" sz="3200" b="1" i="1" dirty="0"/>
              <a:t>Lo-Ammi</a:t>
            </a:r>
            <a:r>
              <a:rPr lang="en-US" sz="3200" b="1" dirty="0"/>
              <a:t> Hos 1)</a:t>
            </a:r>
          </a:p>
        </p:txBody>
      </p:sp>
    </p:spTree>
    <p:extLst>
      <p:ext uri="{BB962C8B-B14F-4D97-AF65-F5344CB8AC3E}">
        <p14:creationId xmlns:p14="http://schemas.microsoft.com/office/powerpoint/2010/main" val="1054022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FE21-28DE-43BD-95EF-B950B6A231D0}"/>
              </a:ext>
            </a:extLst>
          </p:cNvPr>
          <p:cNvSpPr>
            <a:spLocks noGrp="1"/>
          </p:cNvSpPr>
          <p:nvPr>
            <p:ph type="title"/>
          </p:nvPr>
        </p:nvSpPr>
        <p:spPr/>
        <p:txBody>
          <a:bodyPr>
            <a:normAutofit/>
          </a:bodyPr>
          <a:lstStyle/>
          <a:p>
            <a:r>
              <a:rPr lang="en-US" sz="3600" b="1" dirty="0"/>
              <a:t>ISAIAH 1:4-9</a:t>
            </a:r>
          </a:p>
        </p:txBody>
      </p:sp>
      <p:sp>
        <p:nvSpPr>
          <p:cNvPr id="3" name="Content Placeholder 2">
            <a:extLst>
              <a:ext uri="{FF2B5EF4-FFF2-40B4-BE49-F238E27FC236}">
                <a16:creationId xmlns:a16="http://schemas.microsoft.com/office/drawing/2014/main" id="{9C10C608-4F29-46F9-B71F-F534685D03F3}"/>
              </a:ext>
            </a:extLst>
          </p:cNvPr>
          <p:cNvSpPr>
            <a:spLocks noGrp="1"/>
          </p:cNvSpPr>
          <p:nvPr>
            <p:ph idx="1"/>
          </p:nvPr>
        </p:nvSpPr>
        <p:spPr>
          <a:xfrm>
            <a:off x="609600" y="1633592"/>
            <a:ext cx="11014228" cy="4492574"/>
          </a:xfrm>
        </p:spPr>
        <p:txBody>
          <a:bodyPr>
            <a:noAutofit/>
          </a:bodyPr>
          <a:lstStyle/>
          <a:p>
            <a:pPr marL="85725" indent="0">
              <a:buNone/>
            </a:pPr>
            <a:r>
              <a:rPr lang="en-US" sz="3200" b="1" dirty="0"/>
              <a:t>Would Judah agree with the assessment in 1:4?</a:t>
            </a:r>
          </a:p>
          <a:p>
            <a:pPr marL="85725" indent="0">
              <a:buNone/>
            </a:pPr>
            <a:r>
              <a:rPr lang="en-US" sz="3200" b="1" dirty="0"/>
              <a:t>Would you?</a:t>
            </a:r>
          </a:p>
          <a:p>
            <a:pPr marL="85725" indent="0">
              <a:buNone/>
            </a:pPr>
            <a:endParaRPr lang="en-US" sz="800" b="1" dirty="0"/>
          </a:p>
          <a:p>
            <a:pPr marL="85725" indent="0">
              <a:buNone/>
            </a:pPr>
            <a:r>
              <a:rPr lang="en-US" sz="3200" b="1" dirty="0"/>
              <a:t>Isaiah 1:5-8  God’s compassion.</a:t>
            </a:r>
          </a:p>
          <a:p>
            <a:pPr marL="85725" indent="0">
              <a:buNone/>
            </a:pPr>
            <a:endParaRPr lang="en-US" sz="800" b="1" dirty="0"/>
          </a:p>
          <a:p>
            <a:pPr marL="85725" indent="0">
              <a:buNone/>
            </a:pPr>
            <a:r>
              <a:rPr lang="en-US" sz="3200" b="1" dirty="0"/>
              <a:t>Isaiah 1:7 is literally true at this time for Judah under Sennacherib.</a:t>
            </a:r>
          </a:p>
          <a:p>
            <a:pPr marL="85725" indent="0">
              <a:buNone/>
            </a:pPr>
            <a:endParaRPr lang="en-US" sz="800" b="1" dirty="0"/>
          </a:p>
          <a:p>
            <a:pPr marL="85725" indent="0">
              <a:buNone/>
            </a:pPr>
            <a:r>
              <a:rPr lang="en-US" sz="3200" b="1" dirty="0"/>
              <a:t>Isaiah 1:9  Hope.  The remnant.</a:t>
            </a:r>
          </a:p>
          <a:p>
            <a:pPr marL="85725" indent="0">
              <a:buNone/>
            </a:pPr>
            <a:endParaRPr lang="en-US" sz="800" b="1" dirty="0"/>
          </a:p>
          <a:p>
            <a:pPr marL="85725" indent="0">
              <a:buNone/>
            </a:pPr>
            <a:r>
              <a:rPr lang="en-US" sz="3200" b="1" dirty="0"/>
              <a:t>Remnant theology:  Isaiah 10:20-23  </a:t>
            </a:r>
            <a:r>
              <a:rPr lang="en-US" sz="3200" b="1" dirty="0" err="1"/>
              <a:t>Zeph</a:t>
            </a:r>
            <a:r>
              <a:rPr lang="en-US" sz="3200" b="1" dirty="0"/>
              <a:t> 2:7-11, Hos 11:8-11, Ezek 5:1-3</a:t>
            </a:r>
          </a:p>
        </p:txBody>
      </p:sp>
    </p:spTree>
    <p:extLst>
      <p:ext uri="{BB962C8B-B14F-4D97-AF65-F5344CB8AC3E}">
        <p14:creationId xmlns:p14="http://schemas.microsoft.com/office/powerpoint/2010/main" val="419566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8160-F0DD-49FD-9A8B-D2745FC7B25D}"/>
              </a:ext>
            </a:extLst>
          </p:cNvPr>
          <p:cNvSpPr>
            <a:spLocks noGrp="1"/>
          </p:cNvSpPr>
          <p:nvPr>
            <p:ph type="title"/>
          </p:nvPr>
        </p:nvSpPr>
        <p:spPr/>
        <p:txBody>
          <a:bodyPr>
            <a:normAutofit fontScale="90000"/>
          </a:bodyPr>
          <a:lstStyle/>
          <a:p>
            <a:r>
              <a:rPr lang="en-US" sz="3600" b="1" dirty="0"/>
              <a:t>Isaiah 1:10-20</a:t>
            </a:r>
            <a:br>
              <a:rPr lang="en-US" sz="3600" b="1" dirty="0"/>
            </a:br>
            <a:r>
              <a:rPr lang="en-US" sz="3600" b="1" dirty="0"/>
              <a:t>God is angry repent!</a:t>
            </a:r>
          </a:p>
        </p:txBody>
      </p:sp>
      <p:sp>
        <p:nvSpPr>
          <p:cNvPr id="3" name="Content Placeholder 2">
            <a:extLst>
              <a:ext uri="{FF2B5EF4-FFF2-40B4-BE49-F238E27FC236}">
                <a16:creationId xmlns:a16="http://schemas.microsoft.com/office/drawing/2014/main" id="{8087D4D5-5794-4B1A-BD30-7765DA9FBB7E}"/>
              </a:ext>
            </a:extLst>
          </p:cNvPr>
          <p:cNvSpPr>
            <a:spLocks noGrp="1"/>
          </p:cNvSpPr>
          <p:nvPr>
            <p:ph idx="1"/>
          </p:nvPr>
        </p:nvSpPr>
        <p:spPr>
          <a:xfrm>
            <a:off x="1078786" y="1752602"/>
            <a:ext cx="10503613" cy="4373563"/>
          </a:xfrm>
        </p:spPr>
        <p:txBody>
          <a:bodyPr>
            <a:noAutofit/>
          </a:bodyPr>
          <a:lstStyle/>
          <a:p>
            <a:pPr marL="85725" indent="0">
              <a:buNone/>
            </a:pPr>
            <a:r>
              <a:rPr lang="en-US" sz="2800" b="1" dirty="0"/>
              <a:t>Isaiah 1:10-15 God is very angry.  Why?  Empty religion without faithfulness/</a:t>
            </a:r>
            <a:r>
              <a:rPr lang="en-US" sz="2800" b="1" i="1" dirty="0" err="1"/>
              <a:t>hesed</a:t>
            </a:r>
            <a:r>
              <a:rPr lang="en-US" sz="2800" b="1" dirty="0"/>
              <a:t>.</a:t>
            </a:r>
          </a:p>
          <a:p>
            <a:pPr marL="85725" indent="0">
              <a:buNone/>
            </a:pPr>
            <a:endParaRPr lang="en-US" sz="1000" b="1" dirty="0"/>
          </a:p>
          <a:p>
            <a:pPr marL="85725" indent="0">
              <a:buNone/>
            </a:pPr>
            <a:r>
              <a:rPr lang="en-US" sz="2800" b="1" dirty="0"/>
              <a:t>v. 13 Could our worship become “worthless assemblies?”</a:t>
            </a:r>
          </a:p>
          <a:p>
            <a:pPr marL="85725" indent="0">
              <a:buNone/>
            </a:pPr>
            <a:endParaRPr lang="en-US" sz="1000" b="1" dirty="0"/>
          </a:p>
          <a:p>
            <a:pPr marL="85725" indent="0">
              <a:buNone/>
            </a:pPr>
            <a:r>
              <a:rPr lang="en-US" sz="2800" b="1" dirty="0"/>
              <a:t>Isaiah 1:16-17 Repent.   How?   By seeking justice.</a:t>
            </a:r>
          </a:p>
          <a:p>
            <a:pPr marL="85725" indent="0">
              <a:buNone/>
            </a:pPr>
            <a:endParaRPr lang="en-US" sz="1000" b="1" dirty="0"/>
          </a:p>
          <a:p>
            <a:pPr marL="85725" indent="0">
              <a:buNone/>
            </a:pPr>
            <a:r>
              <a:rPr lang="en-US" sz="2800" b="1" dirty="0"/>
              <a:t>Isaiah 1:18-20 Come, let us reason together.  God offers salvation.</a:t>
            </a:r>
          </a:p>
          <a:p>
            <a:pPr marL="85725" indent="0">
              <a:buNone/>
            </a:pPr>
            <a:endParaRPr lang="en-US" sz="1000" b="1" dirty="0"/>
          </a:p>
          <a:p>
            <a:pPr marL="85725" indent="0">
              <a:buNone/>
            </a:pPr>
            <a:r>
              <a:rPr lang="en-US" sz="2800" b="1" dirty="0"/>
              <a:t>We can willingly obey or we can resist and rebel.</a:t>
            </a:r>
          </a:p>
        </p:txBody>
      </p:sp>
    </p:spTree>
    <p:extLst>
      <p:ext uri="{BB962C8B-B14F-4D97-AF65-F5344CB8AC3E}">
        <p14:creationId xmlns:p14="http://schemas.microsoft.com/office/powerpoint/2010/main" val="1923303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9FC0-B706-47C6-A7A8-D5481D196DEB}"/>
              </a:ext>
            </a:extLst>
          </p:cNvPr>
          <p:cNvSpPr>
            <a:spLocks noGrp="1"/>
          </p:cNvSpPr>
          <p:nvPr>
            <p:ph type="title"/>
          </p:nvPr>
        </p:nvSpPr>
        <p:spPr/>
        <p:txBody>
          <a:bodyPr>
            <a:normAutofit/>
          </a:bodyPr>
          <a:lstStyle/>
          <a:p>
            <a:r>
              <a:rPr lang="en-US" sz="3200" b="1" dirty="0"/>
              <a:t>Though your sins are like scarlet</a:t>
            </a:r>
          </a:p>
        </p:txBody>
      </p:sp>
      <p:pic>
        <p:nvPicPr>
          <p:cNvPr id="4" name="Content Placeholder 3">
            <a:extLst>
              <a:ext uri="{FF2B5EF4-FFF2-40B4-BE49-F238E27FC236}">
                <a16:creationId xmlns:a16="http://schemas.microsoft.com/office/drawing/2014/main" id="{2734ED4F-8053-4B9F-B791-4DB2879554EB}"/>
              </a:ext>
            </a:extLst>
          </p:cNvPr>
          <p:cNvPicPr>
            <a:picLocks noGrp="1" noChangeAspect="1"/>
          </p:cNvPicPr>
          <p:nvPr>
            <p:ph idx="1"/>
          </p:nvPr>
        </p:nvPicPr>
        <p:blipFill>
          <a:blip r:embed="rId2"/>
          <a:stretch>
            <a:fillRect/>
          </a:stretch>
        </p:blipFill>
        <p:spPr>
          <a:xfrm>
            <a:off x="1919562" y="1752600"/>
            <a:ext cx="8352877" cy="4697026"/>
          </a:xfrm>
          <a:prstGeom prst="rect">
            <a:avLst/>
          </a:prstGeom>
        </p:spPr>
      </p:pic>
    </p:spTree>
    <p:extLst>
      <p:ext uri="{BB962C8B-B14F-4D97-AF65-F5344CB8AC3E}">
        <p14:creationId xmlns:p14="http://schemas.microsoft.com/office/powerpoint/2010/main" val="2224526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26CDF-25B3-4355-B7C4-D1BD850CE0E7}"/>
              </a:ext>
            </a:extLst>
          </p:cNvPr>
          <p:cNvSpPr>
            <a:spLocks noGrp="1"/>
          </p:cNvSpPr>
          <p:nvPr>
            <p:ph type="title"/>
          </p:nvPr>
        </p:nvSpPr>
        <p:spPr/>
        <p:txBody>
          <a:bodyPr>
            <a:normAutofit/>
          </a:bodyPr>
          <a:lstStyle/>
          <a:p>
            <a:r>
              <a:rPr lang="en-US" sz="3600" b="1" dirty="0"/>
              <a:t>Isaiah 1:21-31</a:t>
            </a:r>
          </a:p>
        </p:txBody>
      </p:sp>
      <p:sp>
        <p:nvSpPr>
          <p:cNvPr id="3" name="Content Placeholder 2">
            <a:extLst>
              <a:ext uri="{FF2B5EF4-FFF2-40B4-BE49-F238E27FC236}">
                <a16:creationId xmlns:a16="http://schemas.microsoft.com/office/drawing/2014/main" id="{2CD58388-B4A2-4B30-A893-F11145695218}"/>
              </a:ext>
            </a:extLst>
          </p:cNvPr>
          <p:cNvSpPr>
            <a:spLocks noGrp="1"/>
          </p:cNvSpPr>
          <p:nvPr>
            <p:ph idx="1"/>
          </p:nvPr>
        </p:nvSpPr>
        <p:spPr/>
        <p:txBody>
          <a:bodyPr>
            <a:normAutofit/>
          </a:bodyPr>
          <a:lstStyle/>
          <a:p>
            <a:pPr marL="85725" indent="0">
              <a:buNone/>
            </a:pPr>
            <a:r>
              <a:rPr lang="en-US" sz="2800" b="1" dirty="0"/>
              <a:t>Isaiah 1:21-23 No more justice.  The rich get richer. Does that sound familiar?</a:t>
            </a:r>
          </a:p>
          <a:p>
            <a:pPr marL="85725" indent="0">
              <a:buNone/>
            </a:pPr>
            <a:r>
              <a:rPr lang="en-US" sz="2800" b="1" dirty="0"/>
              <a:t>v. 24-25 Therefore, wrath.</a:t>
            </a:r>
          </a:p>
          <a:p>
            <a:pPr marL="85725" indent="0">
              <a:buNone/>
            </a:pPr>
            <a:endParaRPr lang="en-US" sz="2800" b="1" dirty="0"/>
          </a:p>
          <a:p>
            <a:pPr marL="85725" indent="0">
              <a:buNone/>
            </a:pPr>
            <a:r>
              <a:rPr lang="en-US" sz="2800" b="1" dirty="0"/>
              <a:t>v. 26-27 Hope.  Zion—the Kingdom will be delivered.</a:t>
            </a:r>
          </a:p>
          <a:p>
            <a:pPr marL="85725" indent="0">
              <a:buNone/>
            </a:pPr>
            <a:endParaRPr lang="en-US" sz="2800" b="1" dirty="0"/>
          </a:p>
          <a:p>
            <a:pPr marL="85725" indent="0">
              <a:buNone/>
            </a:pPr>
            <a:r>
              <a:rPr lang="en-US" sz="2800" b="1" dirty="0"/>
              <a:t>v. 29-31 The idols will be destroyed.</a:t>
            </a:r>
          </a:p>
        </p:txBody>
      </p:sp>
    </p:spTree>
    <p:extLst>
      <p:ext uri="{BB962C8B-B14F-4D97-AF65-F5344CB8AC3E}">
        <p14:creationId xmlns:p14="http://schemas.microsoft.com/office/powerpoint/2010/main" val="1501839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F373-72BF-5EC3-1BFD-06C4F6612E40}"/>
              </a:ext>
            </a:extLst>
          </p:cNvPr>
          <p:cNvSpPr>
            <a:spLocks noGrp="1"/>
          </p:cNvSpPr>
          <p:nvPr>
            <p:ph type="title"/>
          </p:nvPr>
        </p:nvSpPr>
        <p:spPr>
          <a:xfrm>
            <a:off x="903514" y="152400"/>
            <a:ext cx="6004062" cy="969508"/>
          </a:xfrm>
        </p:spPr>
        <p:txBody>
          <a:bodyPr/>
          <a:lstStyle/>
          <a:p>
            <a:pPr>
              <a:defRPr/>
            </a:pPr>
            <a:r>
              <a:rPr lang="en-US" sz="4800" b="1" dirty="0"/>
              <a:t>Announcements</a:t>
            </a:r>
          </a:p>
        </p:txBody>
      </p:sp>
      <p:sp>
        <p:nvSpPr>
          <p:cNvPr id="4" name="TextBox 3">
            <a:extLst>
              <a:ext uri="{FF2B5EF4-FFF2-40B4-BE49-F238E27FC236}">
                <a16:creationId xmlns:a16="http://schemas.microsoft.com/office/drawing/2014/main" id="{9269334E-260A-EAC1-751F-92B5EF1E6BB8}"/>
              </a:ext>
            </a:extLst>
          </p:cNvPr>
          <p:cNvSpPr txBox="1"/>
          <p:nvPr/>
        </p:nvSpPr>
        <p:spPr>
          <a:xfrm>
            <a:off x="385590" y="1121908"/>
            <a:ext cx="6154107" cy="8455584"/>
          </a:xfrm>
          <a:prstGeom prst="rect">
            <a:avLst/>
          </a:prstGeom>
          <a:noFill/>
        </p:spPr>
        <p:txBody>
          <a:bodyPr wrap="square" rtlCol="0">
            <a:spAutoFit/>
          </a:bodyPr>
          <a:lstStyle/>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Fri 12:15 Serving at St. </a:t>
            </a:r>
            <a:r>
              <a:rPr kumimoji="0" lang="en-US" altLang="en-US" sz="32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Patricks</a:t>
            </a:r>
            <a:r>
              <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Church on Yosemite Ave.</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lang="en-US" altLang="en-US" sz="1200" b="1" kern="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Fri 7:00 Sports Night at 500 Buena Vista Dr.</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lang="en-US" altLang="en-US" sz="1200" b="1" kern="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Worship Sun 11:00 500 Buena </a:t>
            </a:r>
            <a:r>
              <a:rPr kumimoji="0" lang="en-US" altLang="en-US" sz="3200" b="1"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Vist</a:t>
            </a:r>
            <a:r>
              <a:rPr lang="en-US" altLang="en-US" sz="3200" b="1" kern="0" dirty="0">
                <a:solidFill>
                  <a:srgbClr val="FFFFFF"/>
                </a:solidFill>
                <a:latin typeface="Calibri" panose="020F0502020204030204" pitchFamily="34" charset="0"/>
                <a:ea typeface="Calibri" panose="020F0502020204030204" pitchFamily="34" charset="0"/>
                <a:cs typeface="Times New Roman" panose="02020603050405020304" pitchFamily="18" charset="0"/>
              </a:rPr>
              <a:t>a Dr.</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UC Merced Bible Talk Mon 7:00 by the lake (postponed one week?)</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4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Wed 7:30 Midweek UCM GLCR 120</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altLang="en-US" sz="16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Calibri" panose="020F0502020204030204" pitchFamily="34" charset="0"/>
                <a:cs typeface="Times New Roman" panose="02020603050405020304" pitchFamily="18" charset="0"/>
              </a:rPr>
              <a:t>Fri 6:00 Barbecue and Volleyball at Lake Yosemite Park</a:t>
            </a:r>
          </a:p>
          <a:p>
            <a:pPr marL="0" marR="0" lvl="0" indent="0" algn="l" defTabSz="914400" rtl="0" eaLnBrk="0" fontAlgn="base" latinLnBrk="0" hangingPunct="0">
              <a:lnSpc>
                <a:spcPct val="107000"/>
              </a:lnSpc>
              <a:spcBef>
                <a:spcPct val="0"/>
              </a:spcBef>
              <a:spcAft>
                <a:spcPct val="0"/>
              </a:spcAft>
              <a:buClr>
                <a:srgbClr val="FFCC00"/>
              </a:buClr>
              <a:buSzPct val="70000"/>
              <a:buFont typeface="Wingdings" panose="05000000000000000000" pitchFamily="2" charset="2"/>
              <a:buNone/>
              <a:tabLst/>
              <a:defRPr/>
            </a:pPr>
            <a:endPar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Arial"/>
            </a:endParaRP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panose="05000000000000000000" pitchFamily="2" charset="2"/>
              <a:buNone/>
              <a:tabLst/>
              <a:defRPr/>
            </a:pPr>
            <a:endParaRPr kumimoji="0" lang="en-US" alt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miniCHATY Sports Night | Temple Chaverim">
            <a:extLst>
              <a:ext uri="{FF2B5EF4-FFF2-40B4-BE49-F238E27FC236}">
                <a16:creationId xmlns:a16="http://schemas.microsoft.com/office/drawing/2014/main" id="{5DF58520-2DC2-3CDC-EA05-DE1CE3AB1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819" y="1376737"/>
            <a:ext cx="4846181" cy="48461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F797-48BD-42E5-91C0-A1CB0580D11F}"/>
              </a:ext>
            </a:extLst>
          </p:cNvPr>
          <p:cNvSpPr>
            <a:spLocks noGrp="1"/>
          </p:cNvSpPr>
          <p:nvPr>
            <p:ph type="title"/>
          </p:nvPr>
        </p:nvSpPr>
        <p:spPr/>
        <p:txBody>
          <a:bodyPr>
            <a:normAutofit/>
          </a:bodyPr>
          <a:lstStyle/>
          <a:p>
            <a:r>
              <a:rPr lang="en-US" sz="3200" b="1" dirty="0"/>
              <a:t>Isaiah 2:1-5 A Kingdom prophecy</a:t>
            </a:r>
          </a:p>
        </p:txBody>
      </p:sp>
      <p:sp>
        <p:nvSpPr>
          <p:cNvPr id="3" name="Content Placeholder 2">
            <a:extLst>
              <a:ext uri="{FF2B5EF4-FFF2-40B4-BE49-F238E27FC236}">
                <a16:creationId xmlns:a16="http://schemas.microsoft.com/office/drawing/2014/main" id="{D15C12D7-DB34-411F-9086-40DAC3D6C24A}"/>
              </a:ext>
            </a:extLst>
          </p:cNvPr>
          <p:cNvSpPr>
            <a:spLocks noGrp="1"/>
          </p:cNvSpPr>
          <p:nvPr>
            <p:ph idx="1"/>
          </p:nvPr>
        </p:nvSpPr>
        <p:spPr>
          <a:xfrm>
            <a:off x="811658" y="1911841"/>
            <a:ext cx="5743254" cy="4537784"/>
          </a:xfrm>
        </p:spPr>
        <p:txBody>
          <a:bodyPr>
            <a:noAutofit/>
          </a:bodyPr>
          <a:lstStyle/>
          <a:p>
            <a:pPr marL="85725" indent="0">
              <a:buNone/>
            </a:pPr>
            <a:r>
              <a:rPr lang="en-US" sz="2800" b="1" dirty="0"/>
              <a:t>Isaiah 2:2  In the last days  Heb 1:2, Acts 2:17, Joel 2:28-32</a:t>
            </a:r>
          </a:p>
          <a:p>
            <a:pPr marL="85725" indent="0">
              <a:buNone/>
            </a:pPr>
            <a:endParaRPr lang="en-US" sz="1000" b="1" dirty="0"/>
          </a:p>
          <a:p>
            <a:pPr marL="85725" indent="0">
              <a:buNone/>
            </a:pPr>
            <a:r>
              <a:rPr lang="en-US" sz="2800" b="1" dirty="0"/>
              <a:t>The mountain of the Lord is Mt. Zion/Jerusalem/the kingdom of God (and maybe even the Church).</a:t>
            </a:r>
          </a:p>
          <a:p>
            <a:pPr marL="85725" indent="0">
              <a:buNone/>
            </a:pPr>
            <a:endParaRPr lang="en-US" sz="1000" b="1" dirty="0"/>
          </a:p>
          <a:p>
            <a:pPr marL="85725" indent="0">
              <a:buNone/>
            </a:pPr>
            <a:r>
              <a:rPr lang="en-US" sz="2800" b="1" dirty="0"/>
              <a:t>v. 3 Pentecost.</a:t>
            </a:r>
          </a:p>
          <a:p>
            <a:pPr marL="85725" indent="0">
              <a:buNone/>
            </a:pPr>
            <a:endParaRPr lang="en-US" sz="1000" b="1" dirty="0"/>
          </a:p>
          <a:p>
            <a:pPr marL="85725" indent="0">
              <a:buNone/>
            </a:pPr>
            <a:r>
              <a:rPr lang="en-US" sz="2800" b="1" dirty="0"/>
              <a:t>v. 4  Inscribed at the UN. </a:t>
            </a:r>
          </a:p>
        </p:txBody>
      </p:sp>
      <p:sp>
        <p:nvSpPr>
          <p:cNvPr id="4" name="AutoShape 2" descr="17 Best Bible Verses About Mountains - Encouraging Scripture Quotes">
            <a:extLst>
              <a:ext uri="{FF2B5EF4-FFF2-40B4-BE49-F238E27FC236}">
                <a16:creationId xmlns:a16="http://schemas.microsoft.com/office/drawing/2014/main" id="{8DE2C3D0-6F51-4446-81A5-4C71D7D9F1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354F5DAF-021C-4BCF-A062-E2C545D5800B}"/>
              </a:ext>
            </a:extLst>
          </p:cNvPr>
          <p:cNvPicPr>
            <a:picLocks noChangeAspect="1"/>
          </p:cNvPicPr>
          <p:nvPr/>
        </p:nvPicPr>
        <p:blipFill>
          <a:blip r:embed="rId2"/>
          <a:stretch>
            <a:fillRect/>
          </a:stretch>
        </p:blipFill>
        <p:spPr>
          <a:xfrm>
            <a:off x="6451253" y="2235300"/>
            <a:ext cx="5641430" cy="4214325"/>
          </a:xfrm>
          <a:prstGeom prst="rect">
            <a:avLst/>
          </a:prstGeom>
        </p:spPr>
      </p:pic>
    </p:spTree>
    <p:extLst>
      <p:ext uri="{BB962C8B-B14F-4D97-AF65-F5344CB8AC3E}">
        <p14:creationId xmlns:p14="http://schemas.microsoft.com/office/powerpoint/2010/main" val="302049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chemeClr val="tx1"/>
                </a:solidFill>
              </a:rPr>
              <a:t>Kingdom Prophecies</a:t>
            </a:r>
          </a:p>
        </p:txBody>
      </p:sp>
      <p:sp>
        <p:nvSpPr>
          <p:cNvPr id="3" name="Content Placeholder 2"/>
          <p:cNvSpPr>
            <a:spLocks noGrp="1"/>
          </p:cNvSpPr>
          <p:nvPr>
            <p:ph idx="1"/>
          </p:nvPr>
        </p:nvSpPr>
        <p:spPr>
          <a:xfrm>
            <a:off x="1047964" y="1941816"/>
            <a:ext cx="10534436" cy="4184349"/>
          </a:xfrm>
        </p:spPr>
        <p:txBody>
          <a:bodyPr>
            <a:normAutofit/>
          </a:bodyPr>
          <a:lstStyle/>
          <a:p>
            <a:pPr marL="0" indent="0">
              <a:buNone/>
            </a:pPr>
            <a:r>
              <a:rPr lang="en-US" sz="2800" b="1" dirty="0">
                <a:solidFill>
                  <a:schemeClr val="tx1"/>
                </a:solidFill>
              </a:rPr>
              <a:t>1. The future temple which attracts Gentiles (2:2–4).</a:t>
            </a:r>
          </a:p>
          <a:p>
            <a:pPr marL="0" indent="0">
              <a:buNone/>
            </a:pPr>
            <a:r>
              <a:rPr lang="en-US" sz="2800" b="1" dirty="0">
                <a:solidFill>
                  <a:schemeClr val="tx1"/>
                </a:solidFill>
              </a:rPr>
              <a:t>2. The glorious Branch (4:2–6).</a:t>
            </a:r>
          </a:p>
          <a:p>
            <a:pPr marL="0" indent="0">
              <a:buNone/>
            </a:pPr>
            <a:r>
              <a:rPr lang="en-US" sz="2800" b="1" dirty="0">
                <a:solidFill>
                  <a:schemeClr val="tx1"/>
                </a:solidFill>
              </a:rPr>
              <a:t>3. The virgin birth of Immanuel (7:13–14).</a:t>
            </a:r>
          </a:p>
          <a:p>
            <a:pPr marL="0" indent="0">
              <a:buNone/>
            </a:pPr>
            <a:r>
              <a:rPr lang="en-US" sz="2800" b="1" dirty="0">
                <a:solidFill>
                  <a:schemeClr val="tx1"/>
                </a:solidFill>
              </a:rPr>
              <a:t>4. The dawning of a new day in the birth of a child (9:1–7).</a:t>
            </a:r>
          </a:p>
          <a:p>
            <a:pPr marL="0" indent="0">
              <a:buNone/>
            </a:pPr>
            <a:r>
              <a:rPr lang="en-US" sz="2800" b="1" dirty="0">
                <a:solidFill>
                  <a:schemeClr val="tx1"/>
                </a:solidFill>
              </a:rPr>
              <a:t>5. The Shoot of the stem of Jesse (11:1–10).</a:t>
            </a:r>
          </a:p>
          <a:p>
            <a:pPr marL="0" indent="0">
              <a:buNone/>
            </a:pPr>
            <a:r>
              <a:rPr lang="en-US" sz="2800" b="1" dirty="0">
                <a:solidFill>
                  <a:schemeClr val="tx1"/>
                </a:solidFill>
              </a:rPr>
              <a:t>6. The conversion of Gentiles (19:18–25).</a:t>
            </a:r>
          </a:p>
          <a:p>
            <a:pPr marL="0" indent="0">
              <a:buNone/>
            </a:pPr>
            <a:r>
              <a:rPr lang="en-US" sz="2800" b="1" dirty="0">
                <a:solidFill>
                  <a:schemeClr val="tx1"/>
                </a:solidFill>
              </a:rPr>
              <a:t>7. The new Jerusalem (54:9–13; 60:19–22).</a:t>
            </a:r>
          </a:p>
          <a:p>
            <a:pPr marL="0" indent="0">
              <a:buNone/>
            </a:pPr>
            <a:endParaRPr lang="en-US" dirty="0">
              <a:solidFill>
                <a:srgbClr val="FFFFFF"/>
              </a:solidFill>
            </a:endParaRPr>
          </a:p>
        </p:txBody>
      </p:sp>
    </p:spTree>
    <p:extLst>
      <p:ext uri="{BB962C8B-B14F-4D97-AF65-F5344CB8AC3E}">
        <p14:creationId xmlns:p14="http://schemas.microsoft.com/office/powerpoint/2010/main" val="2489864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166E-D946-4FBD-8C02-543020ACD26E}"/>
              </a:ext>
            </a:extLst>
          </p:cNvPr>
          <p:cNvSpPr>
            <a:spLocks noGrp="1"/>
          </p:cNvSpPr>
          <p:nvPr>
            <p:ph type="title"/>
          </p:nvPr>
        </p:nvSpPr>
        <p:spPr/>
        <p:txBody>
          <a:bodyPr>
            <a:normAutofit fontScale="90000"/>
          </a:bodyPr>
          <a:lstStyle/>
          <a:p>
            <a:r>
              <a:rPr lang="en-US" sz="3200" b="1" dirty="0"/>
              <a:t>Isaiah 11:1-12:6 </a:t>
            </a:r>
            <a:br>
              <a:rPr lang="en-US" sz="3200" b="1" dirty="0"/>
            </a:br>
            <a:r>
              <a:rPr lang="en-US" sz="3200" b="1" dirty="0"/>
              <a:t>Another kingdom prophecy</a:t>
            </a:r>
          </a:p>
        </p:txBody>
      </p:sp>
      <p:sp>
        <p:nvSpPr>
          <p:cNvPr id="3" name="Content Placeholder 2">
            <a:extLst>
              <a:ext uri="{FF2B5EF4-FFF2-40B4-BE49-F238E27FC236}">
                <a16:creationId xmlns:a16="http://schemas.microsoft.com/office/drawing/2014/main" id="{25F0BBC6-A178-45AD-96B6-6FCD450707DA}"/>
              </a:ext>
            </a:extLst>
          </p:cNvPr>
          <p:cNvSpPr>
            <a:spLocks noGrp="1"/>
          </p:cNvSpPr>
          <p:nvPr>
            <p:ph idx="1"/>
          </p:nvPr>
        </p:nvSpPr>
        <p:spPr/>
        <p:txBody>
          <a:bodyPr>
            <a:normAutofit/>
          </a:bodyPr>
          <a:lstStyle/>
          <a:p>
            <a:pPr marL="85725" indent="0">
              <a:buNone/>
            </a:pPr>
            <a:r>
              <a:rPr lang="en-US" sz="3200" b="1" dirty="0"/>
              <a:t>Isaiah 11:1 A root, a branch of Jesse </a:t>
            </a:r>
            <a:r>
              <a:rPr lang="en-US" sz="3200" b="1" i="1" dirty="0" err="1"/>
              <a:t>nazer</a:t>
            </a:r>
            <a:endParaRPr lang="en-US" sz="3200" b="1" i="1" dirty="0"/>
          </a:p>
          <a:p>
            <a:pPr marL="85725" indent="0">
              <a:buNone/>
            </a:pPr>
            <a:endParaRPr lang="en-US" sz="800" b="1" i="1" dirty="0"/>
          </a:p>
          <a:p>
            <a:pPr marL="85725" indent="0">
              <a:buNone/>
            </a:pPr>
            <a:r>
              <a:rPr lang="en-US" sz="3200" b="1" dirty="0"/>
              <a:t>Matthew 2:23  He will be called the </a:t>
            </a:r>
            <a:r>
              <a:rPr lang="en-US" sz="3200" b="1" i="1" dirty="0" err="1"/>
              <a:t>nazer</a:t>
            </a:r>
            <a:r>
              <a:rPr lang="en-US" sz="3200" b="1" dirty="0" err="1"/>
              <a:t>ene</a:t>
            </a:r>
            <a:endParaRPr lang="en-US" sz="3200" b="1" i="1" dirty="0"/>
          </a:p>
        </p:txBody>
      </p:sp>
      <p:pic>
        <p:nvPicPr>
          <p:cNvPr id="4" name="Picture 3">
            <a:extLst>
              <a:ext uri="{FF2B5EF4-FFF2-40B4-BE49-F238E27FC236}">
                <a16:creationId xmlns:a16="http://schemas.microsoft.com/office/drawing/2014/main" id="{455DB814-BA5B-40BD-95B9-2EF070EBE401}"/>
              </a:ext>
            </a:extLst>
          </p:cNvPr>
          <p:cNvPicPr>
            <a:picLocks noChangeAspect="1"/>
          </p:cNvPicPr>
          <p:nvPr/>
        </p:nvPicPr>
        <p:blipFill>
          <a:blip r:embed="rId2"/>
          <a:stretch>
            <a:fillRect/>
          </a:stretch>
        </p:blipFill>
        <p:spPr>
          <a:xfrm>
            <a:off x="3505517" y="3273589"/>
            <a:ext cx="6357673" cy="3584412"/>
          </a:xfrm>
          <a:prstGeom prst="rect">
            <a:avLst/>
          </a:prstGeom>
        </p:spPr>
      </p:pic>
    </p:spTree>
    <p:extLst>
      <p:ext uri="{BB962C8B-B14F-4D97-AF65-F5344CB8AC3E}">
        <p14:creationId xmlns:p14="http://schemas.microsoft.com/office/powerpoint/2010/main" val="211982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8E41A-6BC1-46B6-88D0-1D4824D569D6}"/>
              </a:ext>
            </a:extLst>
          </p:cNvPr>
          <p:cNvSpPr>
            <a:spLocks noGrp="1"/>
          </p:cNvSpPr>
          <p:nvPr>
            <p:ph type="title"/>
          </p:nvPr>
        </p:nvSpPr>
        <p:spPr/>
        <p:txBody>
          <a:bodyPr>
            <a:normAutofit/>
          </a:bodyPr>
          <a:lstStyle/>
          <a:p>
            <a:r>
              <a:rPr lang="en-US" sz="3200" b="1" dirty="0"/>
              <a:t>Isaiah 11:1-16 The Kingdom of god</a:t>
            </a:r>
          </a:p>
        </p:txBody>
      </p:sp>
      <p:sp>
        <p:nvSpPr>
          <p:cNvPr id="3" name="Content Placeholder 2">
            <a:extLst>
              <a:ext uri="{FF2B5EF4-FFF2-40B4-BE49-F238E27FC236}">
                <a16:creationId xmlns:a16="http://schemas.microsoft.com/office/drawing/2014/main" id="{293C45BF-265E-45BA-8F50-E1BD6084E272}"/>
              </a:ext>
            </a:extLst>
          </p:cNvPr>
          <p:cNvSpPr>
            <a:spLocks noGrp="1"/>
          </p:cNvSpPr>
          <p:nvPr>
            <p:ph idx="1"/>
          </p:nvPr>
        </p:nvSpPr>
        <p:spPr>
          <a:xfrm>
            <a:off x="6096000" y="1808252"/>
            <a:ext cx="5801474" cy="5049748"/>
          </a:xfrm>
        </p:spPr>
        <p:txBody>
          <a:bodyPr>
            <a:noAutofit/>
          </a:bodyPr>
          <a:lstStyle/>
          <a:p>
            <a:pPr marL="85725" indent="0">
              <a:buNone/>
            </a:pPr>
            <a:r>
              <a:rPr lang="en-US" sz="2800" b="1" dirty="0"/>
              <a:t>v. 4-5  Messiah/Branch brings justice and righteousness.</a:t>
            </a:r>
          </a:p>
          <a:p>
            <a:pPr marL="85725" indent="0">
              <a:buNone/>
            </a:pPr>
            <a:endParaRPr lang="en-US" sz="1000" b="1" dirty="0"/>
          </a:p>
          <a:p>
            <a:pPr marL="85725" indent="0">
              <a:buNone/>
            </a:pPr>
            <a:r>
              <a:rPr lang="en-US" sz="2800" b="1" dirty="0"/>
              <a:t>v. 6-9 A kingdom of peace/shalom.</a:t>
            </a:r>
          </a:p>
          <a:p>
            <a:pPr marL="85725" indent="0">
              <a:buNone/>
            </a:pPr>
            <a:endParaRPr lang="en-US" sz="1000" b="1" dirty="0"/>
          </a:p>
          <a:p>
            <a:pPr marL="85725" indent="0">
              <a:buNone/>
            </a:pPr>
            <a:r>
              <a:rPr lang="en-US" sz="2800" b="1" dirty="0"/>
              <a:t>Already but not yet!</a:t>
            </a:r>
          </a:p>
          <a:p>
            <a:pPr marL="85725" indent="0">
              <a:buNone/>
            </a:pPr>
            <a:endParaRPr lang="en-US" sz="900" b="1" dirty="0"/>
          </a:p>
          <a:p>
            <a:pPr marL="85725" indent="0">
              <a:buNone/>
            </a:pPr>
            <a:r>
              <a:rPr lang="en-US" sz="2800" b="1" dirty="0"/>
              <a:t>v. 10-16  A banner, a resting place, a gathered remnant, a highway to heaven.</a:t>
            </a:r>
          </a:p>
          <a:p>
            <a:pPr marL="85725" indent="0">
              <a:buNone/>
            </a:pPr>
            <a:r>
              <a:rPr lang="en-US" sz="2800" b="1" dirty="0"/>
              <a:t>Get the picture!</a:t>
            </a:r>
          </a:p>
        </p:txBody>
      </p:sp>
      <p:pic>
        <p:nvPicPr>
          <p:cNvPr id="4" name="Picture 3">
            <a:extLst>
              <a:ext uri="{FF2B5EF4-FFF2-40B4-BE49-F238E27FC236}">
                <a16:creationId xmlns:a16="http://schemas.microsoft.com/office/drawing/2014/main" id="{EF223B72-E7C8-4EF2-AFCD-B9757D8B3D1F}"/>
              </a:ext>
            </a:extLst>
          </p:cNvPr>
          <p:cNvPicPr>
            <a:picLocks noChangeAspect="1"/>
          </p:cNvPicPr>
          <p:nvPr/>
        </p:nvPicPr>
        <p:blipFill>
          <a:blip r:embed="rId2"/>
          <a:stretch>
            <a:fillRect/>
          </a:stretch>
        </p:blipFill>
        <p:spPr>
          <a:xfrm>
            <a:off x="514474" y="1608834"/>
            <a:ext cx="5190909" cy="5490013"/>
          </a:xfrm>
          <a:prstGeom prst="rect">
            <a:avLst/>
          </a:prstGeom>
        </p:spPr>
      </p:pic>
    </p:spTree>
    <p:extLst>
      <p:ext uri="{BB962C8B-B14F-4D97-AF65-F5344CB8AC3E}">
        <p14:creationId xmlns:p14="http://schemas.microsoft.com/office/powerpoint/2010/main" val="4248685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2744-0C88-475E-A82C-C8D0F2AEA145}"/>
              </a:ext>
            </a:extLst>
          </p:cNvPr>
          <p:cNvSpPr>
            <a:spLocks noGrp="1"/>
          </p:cNvSpPr>
          <p:nvPr>
            <p:ph type="title"/>
          </p:nvPr>
        </p:nvSpPr>
        <p:spPr/>
        <p:txBody>
          <a:bodyPr>
            <a:normAutofit/>
          </a:bodyPr>
          <a:lstStyle/>
          <a:p>
            <a:r>
              <a:rPr lang="en-US" sz="3600" b="1" dirty="0"/>
              <a:t>Isaiah 2:2-4  Isaiah 4:2-6 a sandwich</a:t>
            </a:r>
          </a:p>
        </p:txBody>
      </p:sp>
      <p:sp>
        <p:nvSpPr>
          <p:cNvPr id="3" name="Content Placeholder 2">
            <a:extLst>
              <a:ext uri="{FF2B5EF4-FFF2-40B4-BE49-F238E27FC236}">
                <a16:creationId xmlns:a16="http://schemas.microsoft.com/office/drawing/2014/main" id="{EA73B5F1-9A81-4225-AB1F-6E4900CB508B}"/>
              </a:ext>
            </a:extLst>
          </p:cNvPr>
          <p:cNvSpPr>
            <a:spLocks noGrp="1"/>
          </p:cNvSpPr>
          <p:nvPr>
            <p:ph idx="1"/>
          </p:nvPr>
        </p:nvSpPr>
        <p:spPr>
          <a:xfrm>
            <a:off x="6655293" y="1752603"/>
            <a:ext cx="4841489" cy="4373563"/>
          </a:xfrm>
        </p:spPr>
        <p:txBody>
          <a:bodyPr>
            <a:noAutofit/>
          </a:bodyPr>
          <a:lstStyle/>
          <a:p>
            <a:pPr marL="85725" indent="0">
              <a:buNone/>
            </a:pPr>
            <a:r>
              <a:rPr lang="en-US" sz="2800" b="1" dirty="0"/>
              <a:t>Isaiah 4:2  Branch will be beautiful and glorious.</a:t>
            </a:r>
          </a:p>
          <a:p>
            <a:pPr marL="85725" indent="0">
              <a:buNone/>
            </a:pPr>
            <a:r>
              <a:rPr lang="en-US" sz="2800" b="1" dirty="0"/>
              <a:t>Emphasis here on glory!!!</a:t>
            </a:r>
          </a:p>
          <a:p>
            <a:pPr marL="85725" indent="0">
              <a:buNone/>
            </a:pPr>
            <a:endParaRPr lang="en-US" sz="2800" b="1" dirty="0"/>
          </a:p>
          <a:p>
            <a:pPr marL="85725" indent="0">
              <a:buNone/>
            </a:pPr>
            <a:r>
              <a:rPr lang="en-US" sz="2800" b="1" dirty="0"/>
              <a:t>Isaiah 4:5 The shekinah—glory of God.</a:t>
            </a:r>
          </a:p>
          <a:p>
            <a:pPr marL="85725" indent="0">
              <a:buNone/>
            </a:pPr>
            <a:endParaRPr lang="en-US" sz="2800" b="1" dirty="0"/>
          </a:p>
          <a:p>
            <a:pPr marL="85725" indent="0">
              <a:buNone/>
            </a:pPr>
            <a:r>
              <a:rPr lang="en-US" sz="2800" b="1" dirty="0"/>
              <a:t>John 1:18</a:t>
            </a:r>
          </a:p>
        </p:txBody>
      </p:sp>
      <p:pic>
        <p:nvPicPr>
          <p:cNvPr id="4" name="Picture 3">
            <a:extLst>
              <a:ext uri="{FF2B5EF4-FFF2-40B4-BE49-F238E27FC236}">
                <a16:creationId xmlns:a16="http://schemas.microsoft.com/office/drawing/2014/main" id="{6D51E77E-50F3-42B5-A3E6-B7A6D984C87F}"/>
              </a:ext>
            </a:extLst>
          </p:cNvPr>
          <p:cNvPicPr>
            <a:picLocks noChangeAspect="1"/>
          </p:cNvPicPr>
          <p:nvPr/>
        </p:nvPicPr>
        <p:blipFill>
          <a:blip r:embed="rId2"/>
          <a:stretch>
            <a:fillRect/>
          </a:stretch>
        </p:blipFill>
        <p:spPr>
          <a:xfrm>
            <a:off x="183086" y="2338213"/>
            <a:ext cx="5892200" cy="3928624"/>
          </a:xfrm>
          <a:prstGeom prst="rect">
            <a:avLst/>
          </a:prstGeom>
        </p:spPr>
      </p:pic>
    </p:spTree>
    <p:extLst>
      <p:ext uri="{BB962C8B-B14F-4D97-AF65-F5344CB8AC3E}">
        <p14:creationId xmlns:p14="http://schemas.microsoft.com/office/powerpoint/2010/main" val="3307231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3B4B-FF72-407B-8029-9227AC2563E1}"/>
              </a:ext>
            </a:extLst>
          </p:cNvPr>
          <p:cNvSpPr>
            <a:spLocks noGrp="1"/>
          </p:cNvSpPr>
          <p:nvPr>
            <p:ph type="title"/>
          </p:nvPr>
        </p:nvSpPr>
        <p:spPr/>
        <p:txBody>
          <a:bodyPr>
            <a:normAutofit/>
          </a:bodyPr>
          <a:lstStyle/>
          <a:p>
            <a:r>
              <a:rPr lang="en-US" sz="3200" b="1" dirty="0"/>
              <a:t>Isaiah 2:6-22 The Day of the lord</a:t>
            </a:r>
          </a:p>
        </p:txBody>
      </p:sp>
      <p:sp>
        <p:nvSpPr>
          <p:cNvPr id="3" name="Content Placeholder 2">
            <a:extLst>
              <a:ext uri="{FF2B5EF4-FFF2-40B4-BE49-F238E27FC236}">
                <a16:creationId xmlns:a16="http://schemas.microsoft.com/office/drawing/2014/main" id="{877C9032-8551-4B0D-B883-8BE2215F530E}"/>
              </a:ext>
            </a:extLst>
          </p:cNvPr>
          <p:cNvSpPr>
            <a:spLocks noGrp="1"/>
          </p:cNvSpPr>
          <p:nvPr>
            <p:ph idx="1"/>
          </p:nvPr>
        </p:nvSpPr>
        <p:spPr>
          <a:xfrm>
            <a:off x="568171" y="1752602"/>
            <a:ext cx="10753949" cy="4967794"/>
          </a:xfrm>
        </p:spPr>
        <p:txBody>
          <a:bodyPr>
            <a:normAutofit/>
          </a:bodyPr>
          <a:lstStyle/>
          <a:p>
            <a:pPr marL="85725" indent="0">
              <a:buNone/>
            </a:pPr>
            <a:r>
              <a:rPr lang="en-US" sz="2400" b="1" dirty="0"/>
              <a:t>TDOTL  Obadiah 4, Amos 3:2, Amos 5:2 Micah 3:12  Zephaniah 1:14-18 Is. 2:12 Is. 13:6-9Is. 13:10-13 Is. 34:4, 8-10 Jer. 46:10 Lam. 2:22 Ezek. 13:5 Ezek 30:3 Joel 1:15 Joel 2:1 Joel 2:11 Joel 2:31 Joel 3:14 </a:t>
            </a:r>
          </a:p>
          <a:p>
            <a:pPr marL="85725" indent="0">
              <a:buNone/>
            </a:pPr>
            <a:endParaRPr lang="en-US" sz="1200" b="1" dirty="0"/>
          </a:p>
          <a:p>
            <a:pPr marL="85725" indent="0">
              <a:buNone/>
            </a:pPr>
            <a:r>
              <a:rPr lang="en-US" sz="2400" b="1" dirty="0"/>
              <a:t>The Day of the Lord signifies  “The moment when Jehovah grasps the reigns, which he seems to have held slackly before, when the currents of his moral rule, which have been running sluggishly, receive a mysterious quickening, and the Lord’s work on the earth is at last fully performed.”</a:t>
            </a:r>
          </a:p>
          <a:p>
            <a:pPr marL="85725" indent="0">
              <a:buNone/>
            </a:pPr>
            <a:r>
              <a:rPr lang="en-US" sz="2400" b="1" dirty="0"/>
              <a:t>Or   “The Day in which Jehovah will manifest himself as God.”</a:t>
            </a:r>
          </a:p>
          <a:p>
            <a:pPr marL="85725" indent="0">
              <a:buNone/>
            </a:pPr>
            <a:endParaRPr lang="en-US" sz="2400" b="1" dirty="0"/>
          </a:p>
        </p:txBody>
      </p:sp>
    </p:spTree>
    <p:extLst>
      <p:ext uri="{BB962C8B-B14F-4D97-AF65-F5344CB8AC3E}">
        <p14:creationId xmlns:p14="http://schemas.microsoft.com/office/powerpoint/2010/main" val="2152219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227E-391A-4E8C-BDA3-EB36DDDD6A68}"/>
              </a:ext>
            </a:extLst>
          </p:cNvPr>
          <p:cNvSpPr>
            <a:spLocks noGrp="1"/>
          </p:cNvSpPr>
          <p:nvPr>
            <p:ph type="title"/>
          </p:nvPr>
        </p:nvSpPr>
        <p:spPr/>
        <p:txBody>
          <a:bodyPr>
            <a:normAutofit/>
          </a:bodyPr>
          <a:lstStyle/>
          <a:p>
            <a:r>
              <a:rPr lang="en-US" sz="4400" b="1" dirty="0"/>
              <a:t>Isaiah 2:6-22</a:t>
            </a:r>
          </a:p>
        </p:txBody>
      </p:sp>
      <p:sp>
        <p:nvSpPr>
          <p:cNvPr id="3" name="Content Placeholder 2">
            <a:extLst>
              <a:ext uri="{FF2B5EF4-FFF2-40B4-BE49-F238E27FC236}">
                <a16:creationId xmlns:a16="http://schemas.microsoft.com/office/drawing/2014/main" id="{B4E873C3-DCEF-4FA1-AC0C-C11A356C5F32}"/>
              </a:ext>
            </a:extLst>
          </p:cNvPr>
          <p:cNvSpPr>
            <a:spLocks noGrp="1"/>
          </p:cNvSpPr>
          <p:nvPr>
            <p:ph idx="1"/>
          </p:nvPr>
        </p:nvSpPr>
        <p:spPr>
          <a:xfrm>
            <a:off x="863028" y="2065106"/>
            <a:ext cx="10719371" cy="4061059"/>
          </a:xfrm>
        </p:spPr>
        <p:txBody>
          <a:bodyPr>
            <a:normAutofit/>
          </a:bodyPr>
          <a:lstStyle/>
          <a:p>
            <a:pPr marL="85725" indent="0">
              <a:buNone/>
            </a:pPr>
            <a:r>
              <a:rPr lang="en-US" sz="2800" b="1" dirty="0"/>
              <a:t>v. 10 The unrighteous are hiding in the rocks.</a:t>
            </a:r>
          </a:p>
          <a:p>
            <a:pPr marL="85725" indent="0">
              <a:buNone/>
            </a:pPr>
            <a:endParaRPr lang="en-US" sz="1200" b="1" dirty="0"/>
          </a:p>
          <a:p>
            <a:pPr marL="85725" indent="0">
              <a:buNone/>
            </a:pPr>
            <a:r>
              <a:rPr lang="en-US" sz="2800" b="1" dirty="0"/>
              <a:t>v. 12-17  The proud, the rich and prosperous… All will be brought low.</a:t>
            </a:r>
          </a:p>
          <a:p>
            <a:pPr marL="85725" indent="0">
              <a:buNone/>
            </a:pPr>
            <a:endParaRPr lang="en-US" sz="1200" b="1" dirty="0"/>
          </a:p>
          <a:p>
            <a:pPr marL="85725" indent="0">
              <a:buNone/>
            </a:pPr>
            <a:r>
              <a:rPr lang="en-US" sz="2800" b="1" dirty="0"/>
              <a:t>v. 20  TDOTL is a day people throw away what they formerly valued greatly.  Ezek 7:19-20</a:t>
            </a:r>
          </a:p>
          <a:p>
            <a:pPr marL="85725" indent="0">
              <a:buNone/>
            </a:pPr>
            <a:endParaRPr lang="en-US" sz="1200" b="1" dirty="0"/>
          </a:p>
          <a:p>
            <a:pPr marL="85725" indent="0">
              <a:buNone/>
            </a:pPr>
            <a:r>
              <a:rPr lang="en-US" sz="2800" b="1" dirty="0"/>
              <a:t>v. 22 Great advice  Stop trusting in mere humans.</a:t>
            </a:r>
          </a:p>
          <a:p>
            <a:pPr marL="85725" indent="0">
              <a:buNone/>
            </a:pPr>
            <a:endParaRPr lang="en-US" sz="2400" b="1" dirty="0"/>
          </a:p>
        </p:txBody>
      </p:sp>
    </p:spTree>
    <p:extLst>
      <p:ext uri="{BB962C8B-B14F-4D97-AF65-F5344CB8AC3E}">
        <p14:creationId xmlns:p14="http://schemas.microsoft.com/office/powerpoint/2010/main" val="2148263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D95F-FE6D-4757-B9A4-4C72D829EE5D}"/>
              </a:ext>
            </a:extLst>
          </p:cNvPr>
          <p:cNvSpPr>
            <a:spLocks noGrp="1"/>
          </p:cNvSpPr>
          <p:nvPr>
            <p:ph type="title"/>
          </p:nvPr>
        </p:nvSpPr>
        <p:spPr/>
        <p:txBody>
          <a:bodyPr>
            <a:normAutofit/>
          </a:bodyPr>
          <a:lstStyle/>
          <a:p>
            <a:r>
              <a:rPr lang="en-US" sz="3600" b="1" dirty="0"/>
              <a:t>Isaiah 3  God Against Us</a:t>
            </a:r>
          </a:p>
        </p:txBody>
      </p:sp>
      <p:sp>
        <p:nvSpPr>
          <p:cNvPr id="3" name="Content Placeholder 2">
            <a:extLst>
              <a:ext uri="{FF2B5EF4-FFF2-40B4-BE49-F238E27FC236}">
                <a16:creationId xmlns:a16="http://schemas.microsoft.com/office/drawing/2014/main" id="{95CE73DB-2AB9-42A0-83EF-C2FE8E0F2EB1}"/>
              </a:ext>
            </a:extLst>
          </p:cNvPr>
          <p:cNvSpPr>
            <a:spLocks noGrp="1"/>
          </p:cNvSpPr>
          <p:nvPr>
            <p:ph idx="1"/>
          </p:nvPr>
        </p:nvSpPr>
        <p:spPr>
          <a:xfrm>
            <a:off x="2012272" y="1970844"/>
            <a:ext cx="8198528" cy="4155322"/>
          </a:xfrm>
        </p:spPr>
        <p:txBody>
          <a:bodyPr>
            <a:normAutofit/>
          </a:bodyPr>
          <a:lstStyle/>
          <a:p>
            <a:pPr marL="85725" indent="0">
              <a:buNone/>
            </a:pPr>
            <a:r>
              <a:rPr lang="en-US" sz="2800" b="1" dirty="0"/>
              <a:t>v. 1 God removes supply and support.</a:t>
            </a:r>
          </a:p>
          <a:p>
            <a:pPr marL="85725" indent="0">
              <a:buNone/>
            </a:pPr>
            <a:endParaRPr lang="en-US" sz="1100" b="1" dirty="0"/>
          </a:p>
          <a:p>
            <a:pPr marL="85725" indent="0">
              <a:buNone/>
            </a:pPr>
            <a:r>
              <a:rPr lang="en-US" sz="2800" b="1" dirty="0"/>
              <a:t>v. 8 Jerusalem staggers</a:t>
            </a:r>
          </a:p>
          <a:p>
            <a:pPr marL="85725" indent="0">
              <a:buNone/>
            </a:pPr>
            <a:endParaRPr lang="en-US" sz="1000" b="1" dirty="0"/>
          </a:p>
          <a:p>
            <a:pPr marL="85725" indent="0">
              <a:buNone/>
            </a:pPr>
            <a:r>
              <a:rPr lang="en-US" sz="2800" b="1" dirty="0"/>
              <a:t>v. 11 Disaster</a:t>
            </a:r>
          </a:p>
          <a:p>
            <a:pPr marL="85725" indent="0">
              <a:buNone/>
            </a:pPr>
            <a:endParaRPr lang="en-US" sz="1000" b="1" dirty="0"/>
          </a:p>
          <a:p>
            <a:pPr marL="85725" indent="0">
              <a:buNone/>
            </a:pPr>
            <a:r>
              <a:rPr lang="en-US" sz="2800" b="1" dirty="0"/>
              <a:t>v. 13-14 God is judging us.</a:t>
            </a:r>
          </a:p>
          <a:p>
            <a:pPr marL="85725" indent="0">
              <a:buNone/>
            </a:pPr>
            <a:endParaRPr lang="en-US" sz="1200" b="1" dirty="0"/>
          </a:p>
          <a:p>
            <a:pPr marL="85725" indent="0">
              <a:buNone/>
            </a:pPr>
            <a:r>
              <a:rPr lang="en-US" sz="2800" b="1" dirty="0"/>
              <a:t>v. 18-23 God will snatch away our finery</a:t>
            </a:r>
          </a:p>
          <a:p>
            <a:pPr marL="85725" indent="0">
              <a:buNone/>
            </a:pPr>
            <a:endParaRPr lang="en-US" sz="2800" b="1" dirty="0"/>
          </a:p>
        </p:txBody>
      </p:sp>
    </p:spTree>
    <p:extLst>
      <p:ext uri="{BB962C8B-B14F-4D97-AF65-F5344CB8AC3E}">
        <p14:creationId xmlns:p14="http://schemas.microsoft.com/office/powerpoint/2010/main" val="2944020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5A032-06C3-4C65-9B2F-4FBF4AD68A29}"/>
              </a:ext>
            </a:extLst>
          </p:cNvPr>
          <p:cNvSpPr>
            <a:spLocks noGrp="1"/>
          </p:cNvSpPr>
          <p:nvPr>
            <p:ph type="title"/>
          </p:nvPr>
        </p:nvSpPr>
        <p:spPr/>
        <p:txBody>
          <a:bodyPr>
            <a:normAutofit/>
          </a:bodyPr>
          <a:lstStyle/>
          <a:p>
            <a:r>
              <a:rPr lang="en-US" sz="3200" b="1" dirty="0"/>
              <a:t>Isaiah 5  Song of the Vineyard</a:t>
            </a:r>
          </a:p>
        </p:txBody>
      </p:sp>
      <p:sp>
        <p:nvSpPr>
          <p:cNvPr id="3" name="Content Placeholder 2">
            <a:extLst>
              <a:ext uri="{FF2B5EF4-FFF2-40B4-BE49-F238E27FC236}">
                <a16:creationId xmlns:a16="http://schemas.microsoft.com/office/drawing/2014/main" id="{3176C1B1-BCF5-4BFA-B831-4BBA8D22B3BB}"/>
              </a:ext>
            </a:extLst>
          </p:cNvPr>
          <p:cNvSpPr>
            <a:spLocks noGrp="1"/>
          </p:cNvSpPr>
          <p:nvPr>
            <p:ph idx="1"/>
          </p:nvPr>
        </p:nvSpPr>
        <p:spPr>
          <a:xfrm>
            <a:off x="5891814" y="1752603"/>
            <a:ext cx="4318986" cy="4373563"/>
          </a:xfrm>
        </p:spPr>
        <p:txBody>
          <a:bodyPr>
            <a:normAutofit/>
          </a:bodyPr>
          <a:lstStyle/>
          <a:p>
            <a:pPr marL="85725" indent="0">
              <a:buNone/>
            </a:pPr>
            <a:r>
              <a:rPr lang="en-US" sz="2400" b="1" dirty="0"/>
              <a:t>The vineyard is Israel and Judah.  The vineyard is the church.</a:t>
            </a:r>
          </a:p>
          <a:p>
            <a:pPr marL="85725" indent="0">
              <a:buNone/>
            </a:pPr>
            <a:endParaRPr lang="en-US" sz="2400" b="1" dirty="0"/>
          </a:p>
          <a:p>
            <a:pPr marL="85725" indent="0">
              <a:buNone/>
            </a:pPr>
            <a:r>
              <a:rPr lang="en-US" sz="2400" b="1" dirty="0"/>
              <a:t>prepared the land</a:t>
            </a:r>
          </a:p>
          <a:p>
            <a:pPr marL="85725" indent="0">
              <a:buNone/>
            </a:pPr>
            <a:endParaRPr lang="en-US" sz="2400" b="1" dirty="0"/>
          </a:p>
          <a:p>
            <a:pPr marL="85725" indent="0">
              <a:buNone/>
            </a:pPr>
            <a:r>
              <a:rPr lang="en-US" sz="2400" b="1" dirty="0"/>
              <a:t>Set up a watchtower</a:t>
            </a:r>
          </a:p>
          <a:p>
            <a:pPr marL="85725" indent="0">
              <a:buNone/>
            </a:pPr>
            <a:endParaRPr lang="en-US" sz="2400" b="1" dirty="0"/>
          </a:p>
          <a:p>
            <a:pPr marL="85725" indent="0">
              <a:buNone/>
            </a:pPr>
            <a:r>
              <a:rPr lang="en-US" sz="2400" b="1" dirty="0"/>
              <a:t>Built a winepress—gave us work to do in the vineyard</a:t>
            </a:r>
          </a:p>
        </p:txBody>
      </p:sp>
      <p:pic>
        <p:nvPicPr>
          <p:cNvPr id="4" name="Picture 3">
            <a:extLst>
              <a:ext uri="{FF2B5EF4-FFF2-40B4-BE49-F238E27FC236}">
                <a16:creationId xmlns:a16="http://schemas.microsoft.com/office/drawing/2014/main" id="{AF921820-C960-4515-BAC5-F47298D2819B}"/>
              </a:ext>
            </a:extLst>
          </p:cNvPr>
          <p:cNvPicPr>
            <a:picLocks noChangeAspect="1"/>
          </p:cNvPicPr>
          <p:nvPr/>
        </p:nvPicPr>
        <p:blipFill>
          <a:blip r:embed="rId2"/>
          <a:stretch>
            <a:fillRect/>
          </a:stretch>
        </p:blipFill>
        <p:spPr>
          <a:xfrm>
            <a:off x="166880" y="1988909"/>
            <a:ext cx="5417559" cy="4063169"/>
          </a:xfrm>
          <a:prstGeom prst="rect">
            <a:avLst/>
          </a:prstGeom>
        </p:spPr>
      </p:pic>
    </p:spTree>
    <p:extLst>
      <p:ext uri="{BB962C8B-B14F-4D97-AF65-F5344CB8AC3E}">
        <p14:creationId xmlns:p14="http://schemas.microsoft.com/office/powerpoint/2010/main" val="2190334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AA95E-913B-49F9-BAE0-3445141364FF}"/>
              </a:ext>
            </a:extLst>
          </p:cNvPr>
          <p:cNvSpPr>
            <a:spLocks noGrp="1"/>
          </p:cNvSpPr>
          <p:nvPr>
            <p:ph type="title"/>
          </p:nvPr>
        </p:nvSpPr>
        <p:spPr/>
        <p:txBody>
          <a:bodyPr>
            <a:normAutofit/>
          </a:bodyPr>
          <a:lstStyle/>
          <a:p>
            <a:r>
              <a:rPr lang="en-US" sz="3600" b="1" dirty="0"/>
              <a:t>Isaiah 6-12</a:t>
            </a:r>
          </a:p>
        </p:txBody>
      </p:sp>
      <p:sp>
        <p:nvSpPr>
          <p:cNvPr id="3" name="Content Placeholder 2">
            <a:extLst>
              <a:ext uri="{FF2B5EF4-FFF2-40B4-BE49-F238E27FC236}">
                <a16:creationId xmlns:a16="http://schemas.microsoft.com/office/drawing/2014/main" id="{091A6FC3-3F86-48AE-BD65-1F09C357BEAA}"/>
              </a:ext>
            </a:extLst>
          </p:cNvPr>
          <p:cNvSpPr>
            <a:spLocks noGrp="1"/>
          </p:cNvSpPr>
          <p:nvPr>
            <p:ph idx="1"/>
          </p:nvPr>
        </p:nvSpPr>
        <p:spPr>
          <a:xfrm>
            <a:off x="1950128" y="1970843"/>
            <a:ext cx="8260672" cy="4643021"/>
          </a:xfrm>
        </p:spPr>
        <p:txBody>
          <a:bodyPr>
            <a:noAutofit/>
          </a:bodyPr>
          <a:lstStyle/>
          <a:p>
            <a:pPr marL="85725" indent="0">
              <a:buNone/>
            </a:pPr>
            <a:r>
              <a:rPr lang="en-US" sz="2800" b="1" dirty="0"/>
              <a:t>Isaiah 6 Isaiah commissioned</a:t>
            </a:r>
          </a:p>
          <a:p>
            <a:pPr marL="85725" indent="0">
              <a:buNone/>
            </a:pPr>
            <a:endParaRPr lang="en-US" sz="800" b="1" dirty="0"/>
          </a:p>
          <a:p>
            <a:pPr marL="85725" indent="0">
              <a:buNone/>
            </a:pPr>
            <a:r>
              <a:rPr lang="en-US" sz="2800" b="1" dirty="0"/>
              <a:t>Judah is in deep trouble</a:t>
            </a:r>
          </a:p>
          <a:p>
            <a:pPr marL="85725" indent="0">
              <a:buNone/>
            </a:pPr>
            <a:endParaRPr lang="en-US" sz="1000" b="1" dirty="0"/>
          </a:p>
          <a:p>
            <a:pPr marL="85725" indent="0">
              <a:buNone/>
            </a:pPr>
            <a:r>
              <a:rPr lang="en-US" sz="2800" b="1" dirty="0"/>
              <a:t>Isaiah 7, Isaiah 9 Isaiah 12:1-6  Hope for Judah</a:t>
            </a:r>
          </a:p>
          <a:p>
            <a:pPr marL="85725" indent="0">
              <a:buNone/>
            </a:pPr>
            <a:endParaRPr lang="en-US" sz="1000" b="1" dirty="0"/>
          </a:p>
          <a:p>
            <a:pPr marL="85725" indent="0">
              <a:buNone/>
            </a:pPr>
            <a:r>
              <a:rPr lang="en-US" sz="2800" b="1" dirty="0"/>
              <a:t>But…</a:t>
            </a:r>
          </a:p>
          <a:p>
            <a:pPr marL="85725" indent="0">
              <a:buNone/>
            </a:pPr>
            <a:endParaRPr lang="en-US" sz="800" b="1" dirty="0"/>
          </a:p>
          <a:p>
            <a:pPr marL="85725" indent="0">
              <a:buNone/>
            </a:pPr>
            <a:r>
              <a:rPr lang="en-US" sz="2800" b="1" dirty="0"/>
              <a:t>Isaiah 7  Ahaz rejects faithful reliance on God.  The end for Judah is inevitable</a:t>
            </a:r>
          </a:p>
        </p:txBody>
      </p:sp>
    </p:spTree>
    <p:extLst>
      <p:ext uri="{BB962C8B-B14F-4D97-AF65-F5344CB8AC3E}">
        <p14:creationId xmlns:p14="http://schemas.microsoft.com/office/powerpoint/2010/main" val="4107677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AF78-5ADC-D853-1E1C-5F8F20179969}"/>
              </a:ext>
            </a:extLst>
          </p:cNvPr>
          <p:cNvSpPr>
            <a:spLocks noGrp="1"/>
          </p:cNvSpPr>
          <p:nvPr>
            <p:ph type="title"/>
          </p:nvPr>
        </p:nvSpPr>
        <p:spPr>
          <a:xfrm>
            <a:off x="0" y="274638"/>
            <a:ext cx="11582400" cy="1143000"/>
          </a:xfrm>
        </p:spPr>
        <p:txBody>
          <a:bodyPr/>
          <a:lstStyle/>
          <a:p>
            <a:pPr>
              <a:defRPr/>
            </a:pPr>
            <a:r>
              <a:rPr lang="en-US" b="1" dirty="0"/>
              <a:t>Coming Up</a:t>
            </a:r>
          </a:p>
        </p:txBody>
      </p:sp>
      <p:sp>
        <p:nvSpPr>
          <p:cNvPr id="3" name="Content Placeholder 2">
            <a:extLst>
              <a:ext uri="{FF2B5EF4-FFF2-40B4-BE49-F238E27FC236}">
                <a16:creationId xmlns:a16="http://schemas.microsoft.com/office/drawing/2014/main" id="{492357AC-34EC-F5F8-A5CA-AAE2E8BDE3F8}"/>
              </a:ext>
            </a:extLst>
          </p:cNvPr>
          <p:cNvSpPr>
            <a:spLocks noGrp="1"/>
          </p:cNvSpPr>
          <p:nvPr>
            <p:ph idx="1"/>
          </p:nvPr>
        </p:nvSpPr>
        <p:spPr>
          <a:xfrm>
            <a:off x="1203767" y="1527858"/>
            <a:ext cx="10705658" cy="4655455"/>
          </a:xfrm>
        </p:spPr>
        <p:txBody>
          <a:bodyPr/>
          <a:lstStyle/>
          <a:p>
            <a:pPr marL="0" indent="0">
              <a:buFont typeface="Wingdings" panose="05000000000000000000" pitchFamily="2" charset="2"/>
              <a:buNone/>
              <a:defRPr/>
            </a:pPr>
            <a:endParaRPr lang="en-US" sz="800" b="1" dirty="0"/>
          </a:p>
          <a:p>
            <a:pPr marL="0" indent="0">
              <a:buFont typeface="Wingdings" panose="05000000000000000000" pitchFamily="2" charset="2"/>
              <a:buNone/>
              <a:defRPr/>
            </a:pPr>
            <a:endParaRPr lang="en-US" sz="1050" b="1" dirty="0"/>
          </a:p>
          <a:p>
            <a:pPr marL="0" indent="0">
              <a:buFont typeface="Wingdings" panose="05000000000000000000" pitchFamily="2" charset="2"/>
              <a:buNone/>
              <a:defRPr/>
            </a:pPr>
            <a:r>
              <a:rPr lang="en-US" b="1" dirty="0"/>
              <a:t>Campus Worship in Sacramento June 22</a:t>
            </a:r>
          </a:p>
          <a:p>
            <a:pPr marL="0" indent="0">
              <a:buFont typeface="Wingdings" panose="05000000000000000000" pitchFamily="2" charset="2"/>
              <a:buNone/>
              <a:defRPr/>
            </a:pPr>
            <a:endParaRPr lang="en-US" sz="1800" b="1" dirty="0"/>
          </a:p>
          <a:p>
            <a:pPr marL="0" indent="0">
              <a:buFont typeface="Wingdings" panose="05000000000000000000" pitchFamily="2" charset="2"/>
              <a:buNone/>
              <a:defRPr/>
            </a:pPr>
            <a:r>
              <a:rPr lang="en-US" b="1" dirty="0"/>
              <a:t>Special Contribution for Missions June 29</a:t>
            </a:r>
          </a:p>
          <a:p>
            <a:pPr marL="0" indent="0">
              <a:buFont typeface="Wingdings" panose="05000000000000000000" pitchFamily="2" charset="2"/>
              <a:buNone/>
              <a:defRPr/>
            </a:pPr>
            <a:endParaRPr lang="en-US" sz="1400" b="1" dirty="0"/>
          </a:p>
          <a:p>
            <a:pPr marL="0" indent="0">
              <a:buFont typeface="Wingdings" panose="05000000000000000000" pitchFamily="2" charset="2"/>
              <a:buNone/>
              <a:defRPr/>
            </a:pPr>
            <a:endParaRPr lang="en-US" sz="800" b="1" dirty="0"/>
          </a:p>
          <a:p>
            <a:pPr marL="0" indent="0">
              <a:buFont typeface="Wingdings" panose="05000000000000000000" pitchFamily="2" charset="2"/>
              <a:buNone/>
              <a:defRPr/>
            </a:pPr>
            <a:r>
              <a:rPr lang="en-US" b="1" dirty="0"/>
              <a:t>ICMC and  Jubilee in OC July 31-Aug 3   </a:t>
            </a:r>
          </a:p>
          <a:p>
            <a:pPr marL="0" indent="0">
              <a:buFont typeface="Wingdings" panose="05000000000000000000" pitchFamily="2" charset="2"/>
              <a:buNone/>
              <a:defRPr/>
            </a:pPr>
            <a:endParaRPr lang="en-US" sz="2800" b="1" dirty="0"/>
          </a:p>
          <a:p>
            <a:pPr marL="0" indent="0">
              <a:buFont typeface="Wingdings" panose="05000000000000000000" pitchFamily="2" charset="2"/>
              <a:buNone/>
              <a:defRPr/>
            </a:pPr>
            <a:endParaRPr lang="en-US" sz="2800" b="1" dirty="0"/>
          </a:p>
          <a:p>
            <a:pPr marL="0" indent="0">
              <a:buFont typeface="Wingdings" panose="05000000000000000000" pitchFamily="2" charset="2"/>
              <a:buNone/>
              <a:defRPr/>
            </a:pPr>
            <a:endParaRPr lang="en-US" sz="3600" b="1" dirty="0"/>
          </a:p>
          <a:p>
            <a:pPr marL="0" indent="0">
              <a:buFont typeface="Wingdings" panose="05000000000000000000" pitchFamily="2" charset="2"/>
              <a:buNone/>
              <a:defRPr/>
            </a:pPr>
            <a:r>
              <a:rPr lang="en-US" sz="3600" b="1"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5D76B-DE7B-4E46-A82A-71687B3F6FD6}"/>
              </a:ext>
            </a:extLst>
          </p:cNvPr>
          <p:cNvSpPr>
            <a:spLocks noGrp="1"/>
          </p:cNvSpPr>
          <p:nvPr>
            <p:ph type="title"/>
          </p:nvPr>
        </p:nvSpPr>
        <p:spPr/>
        <p:txBody>
          <a:bodyPr>
            <a:normAutofit/>
          </a:bodyPr>
          <a:lstStyle/>
          <a:p>
            <a:r>
              <a:rPr lang="en-US" sz="3200" b="1" dirty="0"/>
              <a:t>Isaiah 6 God commissions Isaiah</a:t>
            </a:r>
          </a:p>
        </p:txBody>
      </p:sp>
      <p:sp>
        <p:nvSpPr>
          <p:cNvPr id="3" name="Content Placeholder 2">
            <a:extLst>
              <a:ext uri="{FF2B5EF4-FFF2-40B4-BE49-F238E27FC236}">
                <a16:creationId xmlns:a16="http://schemas.microsoft.com/office/drawing/2014/main" id="{616CE1DD-F666-4AC5-8157-6CF98F4A8799}"/>
              </a:ext>
            </a:extLst>
          </p:cNvPr>
          <p:cNvSpPr>
            <a:spLocks noGrp="1"/>
          </p:cNvSpPr>
          <p:nvPr>
            <p:ph idx="1"/>
          </p:nvPr>
        </p:nvSpPr>
        <p:spPr>
          <a:xfrm>
            <a:off x="1981200" y="1752603"/>
            <a:ext cx="4478784" cy="4373563"/>
          </a:xfrm>
        </p:spPr>
        <p:txBody>
          <a:bodyPr>
            <a:normAutofit/>
          </a:bodyPr>
          <a:lstStyle/>
          <a:p>
            <a:pPr marL="85725" indent="0">
              <a:buNone/>
            </a:pPr>
            <a:r>
              <a:rPr lang="en-US" sz="2400" b="1" dirty="0"/>
              <a:t>Holy, Holy, Holy…</a:t>
            </a:r>
          </a:p>
          <a:p>
            <a:pPr marL="85725" indent="0">
              <a:buNone/>
            </a:pPr>
            <a:endParaRPr lang="en-US" sz="800" b="1" dirty="0"/>
          </a:p>
          <a:p>
            <a:pPr marL="85725" indent="0">
              <a:buNone/>
            </a:pPr>
            <a:r>
              <a:rPr lang="en-US" sz="2400" b="1" dirty="0"/>
              <a:t>Woe is me!</a:t>
            </a:r>
          </a:p>
          <a:p>
            <a:pPr marL="85725" indent="0">
              <a:buNone/>
            </a:pPr>
            <a:endParaRPr lang="en-US" sz="800" b="1" dirty="0"/>
          </a:p>
          <a:p>
            <a:pPr marL="85725" indent="0">
              <a:buNone/>
            </a:pPr>
            <a:r>
              <a:rPr lang="en-US" sz="2400" b="1" dirty="0"/>
              <a:t>Sin removed.</a:t>
            </a:r>
          </a:p>
          <a:p>
            <a:pPr marL="85725" indent="0">
              <a:buNone/>
            </a:pPr>
            <a:endParaRPr lang="en-US" sz="800" b="1" dirty="0"/>
          </a:p>
          <a:p>
            <a:pPr marL="85725" indent="0">
              <a:buNone/>
            </a:pPr>
            <a:r>
              <a:rPr lang="en-US" sz="2400" b="1" dirty="0"/>
              <a:t>Here am I, send me.</a:t>
            </a:r>
          </a:p>
          <a:p>
            <a:pPr marL="85725" indent="0">
              <a:buNone/>
            </a:pPr>
            <a:endParaRPr lang="en-US" sz="800" b="1" dirty="0"/>
          </a:p>
          <a:p>
            <a:pPr marL="85725" indent="0">
              <a:buNone/>
            </a:pPr>
            <a:r>
              <a:rPr lang="en-US" sz="2400" b="1" dirty="0"/>
              <a:t>I am sending you to a stubborn people.</a:t>
            </a:r>
          </a:p>
          <a:p>
            <a:pPr marL="85725" indent="0">
              <a:buNone/>
            </a:pPr>
            <a:endParaRPr lang="en-US" sz="900" b="1" dirty="0"/>
          </a:p>
          <a:p>
            <a:pPr marL="85725" indent="0">
              <a:buNone/>
            </a:pPr>
            <a:r>
              <a:rPr lang="en-US" sz="2400" b="1" dirty="0"/>
              <a:t>How long?</a:t>
            </a:r>
          </a:p>
          <a:p>
            <a:pPr marL="85725" indent="0">
              <a:buNone/>
            </a:pPr>
            <a:endParaRPr lang="en-US" sz="800" b="1" dirty="0"/>
          </a:p>
          <a:p>
            <a:pPr marL="85725" indent="0">
              <a:buNone/>
            </a:pPr>
            <a:r>
              <a:rPr lang="en-US" sz="2400" b="1" dirty="0"/>
              <a:t>v. 13b. A ray of hope</a:t>
            </a:r>
          </a:p>
        </p:txBody>
      </p:sp>
      <p:pic>
        <p:nvPicPr>
          <p:cNvPr id="4" name="Picture 3">
            <a:extLst>
              <a:ext uri="{FF2B5EF4-FFF2-40B4-BE49-F238E27FC236}">
                <a16:creationId xmlns:a16="http://schemas.microsoft.com/office/drawing/2014/main" id="{EE4EEA83-4E4D-4F73-8884-3CBFFC6378BB}"/>
              </a:ext>
            </a:extLst>
          </p:cNvPr>
          <p:cNvPicPr>
            <a:picLocks noChangeAspect="1"/>
          </p:cNvPicPr>
          <p:nvPr/>
        </p:nvPicPr>
        <p:blipFill>
          <a:blip r:embed="rId2"/>
          <a:stretch>
            <a:fillRect/>
          </a:stretch>
        </p:blipFill>
        <p:spPr>
          <a:xfrm>
            <a:off x="6806768" y="2035206"/>
            <a:ext cx="3575482" cy="3575482"/>
          </a:xfrm>
          <a:prstGeom prst="rect">
            <a:avLst/>
          </a:prstGeom>
        </p:spPr>
      </p:pic>
    </p:spTree>
    <p:extLst>
      <p:ext uri="{BB962C8B-B14F-4D97-AF65-F5344CB8AC3E}">
        <p14:creationId xmlns:p14="http://schemas.microsoft.com/office/powerpoint/2010/main" val="3441445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D1C6-6717-41D2-8A1B-BEA27A2489CC}"/>
              </a:ext>
            </a:extLst>
          </p:cNvPr>
          <p:cNvSpPr>
            <a:spLocks noGrp="1"/>
          </p:cNvSpPr>
          <p:nvPr>
            <p:ph type="title"/>
          </p:nvPr>
        </p:nvSpPr>
        <p:spPr/>
        <p:txBody>
          <a:bodyPr>
            <a:normAutofit/>
          </a:bodyPr>
          <a:lstStyle/>
          <a:p>
            <a:r>
              <a:rPr lang="en-US" sz="3200" b="1" dirty="0"/>
              <a:t>Isaiah 7 Unfaithful Ahaz</a:t>
            </a:r>
          </a:p>
        </p:txBody>
      </p:sp>
      <p:sp>
        <p:nvSpPr>
          <p:cNvPr id="3" name="Content Placeholder 2">
            <a:extLst>
              <a:ext uri="{FF2B5EF4-FFF2-40B4-BE49-F238E27FC236}">
                <a16:creationId xmlns:a16="http://schemas.microsoft.com/office/drawing/2014/main" id="{FDCF00CA-9D90-4A2B-BEF5-25A0D4E02389}"/>
              </a:ext>
            </a:extLst>
          </p:cNvPr>
          <p:cNvSpPr>
            <a:spLocks noGrp="1"/>
          </p:cNvSpPr>
          <p:nvPr>
            <p:ph idx="1"/>
          </p:nvPr>
        </p:nvSpPr>
        <p:spPr/>
        <p:txBody>
          <a:bodyPr>
            <a:normAutofit/>
          </a:bodyPr>
          <a:lstStyle/>
          <a:p>
            <a:pPr marL="85725" indent="0">
              <a:buNone/>
            </a:pPr>
            <a:r>
              <a:rPr lang="en-US" sz="2400" b="1" dirty="0"/>
              <a:t>Is 7:1-9  Ephraim and king </a:t>
            </a:r>
            <a:r>
              <a:rPr lang="en-US" sz="2400" b="1" dirty="0" err="1"/>
              <a:t>Pekah</a:t>
            </a:r>
            <a:r>
              <a:rPr lang="en-US" sz="2400" b="1" dirty="0"/>
              <a:t>   allied with </a:t>
            </a:r>
          </a:p>
          <a:p>
            <a:pPr marL="85725" indent="0">
              <a:buNone/>
            </a:pPr>
            <a:r>
              <a:rPr lang="en-US" sz="2400" b="1" dirty="0"/>
              <a:t>               </a:t>
            </a:r>
            <a:r>
              <a:rPr lang="en-US" sz="2400" b="1" dirty="0" err="1"/>
              <a:t>Rezin</a:t>
            </a:r>
            <a:r>
              <a:rPr lang="en-US" sz="2400" b="1" dirty="0"/>
              <a:t> of Syria attack Jerusalem/Judah</a:t>
            </a:r>
          </a:p>
          <a:p>
            <a:pPr marL="85725" indent="0">
              <a:buNone/>
            </a:pPr>
            <a:r>
              <a:rPr lang="en-US" sz="2400" b="1" dirty="0"/>
              <a:t>               The </a:t>
            </a:r>
            <a:r>
              <a:rPr lang="en-US" sz="2400" b="1" dirty="0" err="1"/>
              <a:t>Syro</a:t>
            </a:r>
            <a:r>
              <a:rPr lang="en-US" sz="2400" b="1" dirty="0"/>
              <a:t>/Ephraim war of 734 BC</a:t>
            </a:r>
          </a:p>
          <a:p>
            <a:pPr marL="85725" indent="0">
              <a:buNone/>
            </a:pPr>
            <a:endParaRPr lang="en-US" sz="1400" b="1" dirty="0"/>
          </a:p>
          <a:p>
            <a:pPr marL="85725" indent="0">
              <a:buNone/>
            </a:pPr>
            <a:r>
              <a:rPr lang="en-US" sz="2400" b="1" dirty="0"/>
              <a:t>v. 3 Shear-</a:t>
            </a:r>
            <a:r>
              <a:rPr lang="en-US" sz="2400" b="1" dirty="0" err="1"/>
              <a:t>Jashum</a:t>
            </a:r>
            <a:r>
              <a:rPr lang="en-US" sz="2400" b="1" dirty="0"/>
              <a:t>  a remnant will return</a:t>
            </a:r>
          </a:p>
          <a:p>
            <a:pPr marL="85725" indent="0">
              <a:buNone/>
            </a:pPr>
            <a:endParaRPr lang="en-US" sz="1400" b="1" dirty="0"/>
          </a:p>
          <a:p>
            <a:pPr marL="85725" indent="0">
              <a:buNone/>
            </a:pPr>
            <a:r>
              <a:rPr lang="en-US" sz="2400" b="1" dirty="0"/>
              <a:t>v. 9  If you do not stand firm in your faith, you will not stand at all.</a:t>
            </a:r>
          </a:p>
          <a:p>
            <a:pPr marL="85725" indent="0">
              <a:buNone/>
            </a:pPr>
            <a:endParaRPr lang="en-US" sz="1400" b="1" dirty="0"/>
          </a:p>
          <a:p>
            <a:pPr marL="85725" indent="0">
              <a:buNone/>
            </a:pPr>
            <a:r>
              <a:rPr lang="en-US" sz="2400" b="1" dirty="0"/>
              <a:t>Isaiah 7:10-12 Ahaz does not ask for God’s deliverance. He chooses to rely on Egypt, not God.</a:t>
            </a:r>
          </a:p>
        </p:txBody>
      </p:sp>
    </p:spTree>
    <p:extLst>
      <p:ext uri="{BB962C8B-B14F-4D97-AF65-F5344CB8AC3E}">
        <p14:creationId xmlns:p14="http://schemas.microsoft.com/office/powerpoint/2010/main" val="2758500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599BC-2D09-4430-8076-AC7C6F9BF9E3}"/>
              </a:ext>
            </a:extLst>
          </p:cNvPr>
          <p:cNvSpPr>
            <a:spLocks noGrp="1"/>
          </p:cNvSpPr>
          <p:nvPr>
            <p:ph type="title"/>
          </p:nvPr>
        </p:nvSpPr>
        <p:spPr/>
        <p:txBody>
          <a:bodyPr>
            <a:normAutofit fontScale="90000"/>
          </a:bodyPr>
          <a:lstStyle/>
          <a:p>
            <a:r>
              <a:rPr lang="en-US" sz="3200" b="1" dirty="0"/>
              <a:t>Isaiah 7:13-17 a sign</a:t>
            </a:r>
            <a:br>
              <a:rPr lang="en-US" sz="3200" b="1" dirty="0"/>
            </a:br>
            <a:r>
              <a:rPr lang="en-US" sz="3200" b="1" dirty="0"/>
              <a:t>The virgin will be with child</a:t>
            </a:r>
          </a:p>
        </p:txBody>
      </p:sp>
      <p:sp>
        <p:nvSpPr>
          <p:cNvPr id="3" name="Content Placeholder 2">
            <a:extLst>
              <a:ext uri="{FF2B5EF4-FFF2-40B4-BE49-F238E27FC236}">
                <a16:creationId xmlns:a16="http://schemas.microsoft.com/office/drawing/2014/main" id="{A3971B22-E657-4117-A30D-311E12E1E3D3}"/>
              </a:ext>
            </a:extLst>
          </p:cNvPr>
          <p:cNvSpPr>
            <a:spLocks noGrp="1"/>
          </p:cNvSpPr>
          <p:nvPr>
            <p:ph idx="1"/>
          </p:nvPr>
        </p:nvSpPr>
        <p:spPr>
          <a:xfrm>
            <a:off x="1674921" y="1752603"/>
            <a:ext cx="4722921" cy="4373563"/>
          </a:xfrm>
        </p:spPr>
        <p:txBody>
          <a:bodyPr>
            <a:normAutofit/>
          </a:bodyPr>
          <a:lstStyle/>
          <a:p>
            <a:pPr marL="85725" indent="0">
              <a:buNone/>
            </a:pPr>
            <a:r>
              <a:rPr lang="en-US" sz="2400" b="1" dirty="0"/>
              <a:t>v. 14 a sign  The virgin </a:t>
            </a:r>
          </a:p>
          <a:p>
            <a:pPr marL="85725" indent="0">
              <a:buNone/>
            </a:pPr>
            <a:r>
              <a:rPr lang="en-US" sz="2400" b="1" dirty="0"/>
              <a:t>(Heb    </a:t>
            </a:r>
            <a:r>
              <a:rPr lang="en-US" sz="2400" b="1" i="1" dirty="0"/>
              <a:t>alma</a:t>
            </a:r>
            <a:r>
              <a:rPr lang="en-US" sz="2400" b="1" dirty="0"/>
              <a:t>, young maiden)                     will be with child.</a:t>
            </a:r>
          </a:p>
          <a:p>
            <a:pPr marL="85725" indent="0">
              <a:buNone/>
            </a:pPr>
            <a:endParaRPr lang="en-US" sz="2400" b="1" dirty="0"/>
          </a:p>
          <a:p>
            <a:pPr marL="85725" indent="0">
              <a:buNone/>
            </a:pPr>
            <a:r>
              <a:rPr lang="en-US" sz="2400" b="1" dirty="0"/>
              <a:t>He will be God-with-us Immanuel  Matt 1:22, 28:20</a:t>
            </a:r>
          </a:p>
        </p:txBody>
      </p:sp>
      <p:pic>
        <p:nvPicPr>
          <p:cNvPr id="4" name="Picture 3">
            <a:extLst>
              <a:ext uri="{FF2B5EF4-FFF2-40B4-BE49-F238E27FC236}">
                <a16:creationId xmlns:a16="http://schemas.microsoft.com/office/drawing/2014/main" id="{158164FB-0EDF-4363-ACED-7DCD5EE0F4DA}"/>
              </a:ext>
            </a:extLst>
          </p:cNvPr>
          <p:cNvPicPr>
            <a:picLocks noChangeAspect="1"/>
          </p:cNvPicPr>
          <p:nvPr/>
        </p:nvPicPr>
        <p:blipFill>
          <a:blip r:embed="rId2"/>
          <a:stretch>
            <a:fillRect/>
          </a:stretch>
        </p:blipFill>
        <p:spPr>
          <a:xfrm>
            <a:off x="5945080" y="3144915"/>
            <a:ext cx="4572000" cy="3048000"/>
          </a:xfrm>
          <a:prstGeom prst="rect">
            <a:avLst/>
          </a:prstGeom>
        </p:spPr>
      </p:pic>
    </p:spTree>
    <p:extLst>
      <p:ext uri="{BB962C8B-B14F-4D97-AF65-F5344CB8AC3E}">
        <p14:creationId xmlns:p14="http://schemas.microsoft.com/office/powerpoint/2010/main" val="2632727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9BBB-AD21-42A5-BDB2-C32EAF45CA21}"/>
              </a:ext>
            </a:extLst>
          </p:cNvPr>
          <p:cNvSpPr>
            <a:spLocks noGrp="1"/>
          </p:cNvSpPr>
          <p:nvPr>
            <p:ph type="title"/>
          </p:nvPr>
        </p:nvSpPr>
        <p:spPr/>
        <p:txBody>
          <a:bodyPr>
            <a:normAutofit/>
          </a:bodyPr>
          <a:lstStyle/>
          <a:p>
            <a:r>
              <a:rPr lang="en-US" sz="3200" b="1" dirty="0"/>
              <a:t>Isaiah 8  Isaiah’s other son</a:t>
            </a:r>
          </a:p>
        </p:txBody>
      </p:sp>
      <p:sp>
        <p:nvSpPr>
          <p:cNvPr id="3" name="Content Placeholder 2">
            <a:extLst>
              <a:ext uri="{FF2B5EF4-FFF2-40B4-BE49-F238E27FC236}">
                <a16:creationId xmlns:a16="http://schemas.microsoft.com/office/drawing/2014/main" id="{D6483AE7-A15A-4E38-8CF3-F7ABDC35DFFC}"/>
              </a:ext>
            </a:extLst>
          </p:cNvPr>
          <p:cNvSpPr>
            <a:spLocks noGrp="1"/>
          </p:cNvSpPr>
          <p:nvPr>
            <p:ph idx="1"/>
          </p:nvPr>
        </p:nvSpPr>
        <p:spPr/>
        <p:txBody>
          <a:bodyPr>
            <a:normAutofit/>
          </a:bodyPr>
          <a:lstStyle/>
          <a:p>
            <a:pPr marL="85725" indent="0">
              <a:buNone/>
            </a:pPr>
            <a:r>
              <a:rPr lang="en-US" sz="2400" b="1" dirty="0"/>
              <a:t>Maher-</a:t>
            </a:r>
            <a:r>
              <a:rPr lang="en-US" sz="2400" b="1" dirty="0" err="1"/>
              <a:t>Shalal</a:t>
            </a:r>
            <a:r>
              <a:rPr lang="en-US" sz="2400" b="1" dirty="0"/>
              <a:t>-Hash-Baz  (quick to the plunder, swift to the spoil)</a:t>
            </a:r>
          </a:p>
          <a:p>
            <a:pPr marL="85725" indent="0">
              <a:buNone/>
            </a:pPr>
            <a:endParaRPr lang="en-US" sz="2400" b="1" dirty="0"/>
          </a:p>
          <a:p>
            <a:pPr marL="85725" indent="0">
              <a:buNone/>
            </a:pPr>
            <a:r>
              <a:rPr lang="en-US" sz="2400" b="1" dirty="0"/>
              <a:t>Isaiah 8:4 Judgment is coming from the North (Assyria)</a:t>
            </a:r>
          </a:p>
          <a:p>
            <a:pPr marL="85725" indent="0">
              <a:buNone/>
            </a:pPr>
            <a:endParaRPr lang="en-US" sz="2400" b="1" dirty="0"/>
          </a:p>
          <a:p>
            <a:pPr marL="85725" indent="0">
              <a:buNone/>
            </a:pPr>
            <a:r>
              <a:rPr lang="en-US" sz="2400" b="1" dirty="0"/>
              <a:t>Isaiah 8:6-8a This is exactly what happened in 701 BC</a:t>
            </a:r>
          </a:p>
          <a:p>
            <a:pPr marL="85725" indent="0">
              <a:buNone/>
            </a:pPr>
            <a:r>
              <a:rPr lang="en-US" sz="2400" b="1" dirty="0"/>
              <a:t>under Sennacherib.  God is with us (but not in a good way)    </a:t>
            </a:r>
          </a:p>
          <a:p>
            <a:pPr marL="85725" indent="0">
              <a:buNone/>
            </a:pPr>
            <a:r>
              <a:rPr lang="en-US" sz="2400" b="1" dirty="0"/>
              <a:t>But… see Isaiah 36-38</a:t>
            </a:r>
          </a:p>
        </p:txBody>
      </p:sp>
    </p:spTree>
    <p:extLst>
      <p:ext uri="{BB962C8B-B14F-4D97-AF65-F5344CB8AC3E}">
        <p14:creationId xmlns:p14="http://schemas.microsoft.com/office/powerpoint/2010/main" val="2488699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1FD9-4682-463D-B5E3-0602978F4434}"/>
              </a:ext>
            </a:extLst>
          </p:cNvPr>
          <p:cNvSpPr>
            <a:spLocks noGrp="1"/>
          </p:cNvSpPr>
          <p:nvPr>
            <p:ph type="title"/>
          </p:nvPr>
        </p:nvSpPr>
        <p:spPr>
          <a:xfrm>
            <a:off x="1612777" y="408375"/>
            <a:ext cx="8930936" cy="1039427"/>
          </a:xfrm>
        </p:spPr>
        <p:txBody>
          <a:bodyPr>
            <a:normAutofit/>
          </a:bodyPr>
          <a:lstStyle/>
          <a:p>
            <a:r>
              <a:rPr lang="en-US" sz="3200" b="1" dirty="0"/>
              <a:t>Isaiah 9:1-7 The Lord’s deliverance</a:t>
            </a:r>
          </a:p>
        </p:txBody>
      </p:sp>
      <p:sp>
        <p:nvSpPr>
          <p:cNvPr id="3" name="Content Placeholder 2">
            <a:extLst>
              <a:ext uri="{FF2B5EF4-FFF2-40B4-BE49-F238E27FC236}">
                <a16:creationId xmlns:a16="http://schemas.microsoft.com/office/drawing/2014/main" id="{792DABCB-8470-46F8-A64A-D2C0BE6108B7}"/>
              </a:ext>
            </a:extLst>
          </p:cNvPr>
          <p:cNvSpPr>
            <a:spLocks noGrp="1"/>
          </p:cNvSpPr>
          <p:nvPr>
            <p:ph idx="1"/>
          </p:nvPr>
        </p:nvSpPr>
        <p:spPr/>
        <p:txBody>
          <a:bodyPr>
            <a:normAutofit/>
          </a:bodyPr>
          <a:lstStyle/>
          <a:p>
            <a:pPr marL="85725" indent="0">
              <a:buNone/>
            </a:pPr>
            <a:r>
              <a:rPr lang="en-US" sz="2400" b="1" dirty="0"/>
              <a:t>Isaiah 9:1-2 Nevertheless, there will be no more gloom for those who were in distress. In the past he humbled the land of Zebulun and the land of Naphtali, but in the future he will honor Galilee of the Nations, by way of the Sea, beyond the Jordan.</a:t>
            </a:r>
          </a:p>
          <a:p>
            <a:pPr marL="85725" indent="0">
              <a:buNone/>
            </a:pPr>
            <a:endParaRPr lang="en-US" sz="800" b="1" dirty="0"/>
          </a:p>
          <a:p>
            <a:pPr marL="85725" indent="0">
              <a:buNone/>
            </a:pPr>
            <a:r>
              <a:rPr lang="en-US" sz="2400" b="1" dirty="0"/>
              <a:t>Isaiah 9:6  For to us a child is born, to us a son is given.  He will be called Counselor, God, Father, Prince of Peace</a:t>
            </a:r>
          </a:p>
          <a:p>
            <a:pPr marL="85725" indent="0">
              <a:buNone/>
            </a:pPr>
            <a:endParaRPr lang="en-US" sz="1200" b="1" dirty="0"/>
          </a:p>
          <a:p>
            <a:pPr marL="85725" indent="0">
              <a:buNone/>
            </a:pPr>
            <a:r>
              <a:rPr lang="en-US" sz="2400" b="1" dirty="0"/>
              <a:t>v. 7 He will reign on David’s throne  2 Sam 7:16</a:t>
            </a:r>
          </a:p>
        </p:txBody>
      </p:sp>
    </p:spTree>
    <p:extLst>
      <p:ext uri="{BB962C8B-B14F-4D97-AF65-F5344CB8AC3E}">
        <p14:creationId xmlns:p14="http://schemas.microsoft.com/office/powerpoint/2010/main" val="1244407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A825-7207-4D71-B23C-247C6169B8B7}"/>
              </a:ext>
            </a:extLst>
          </p:cNvPr>
          <p:cNvSpPr>
            <a:spLocks noGrp="1"/>
          </p:cNvSpPr>
          <p:nvPr>
            <p:ph type="title"/>
          </p:nvPr>
        </p:nvSpPr>
        <p:spPr>
          <a:xfrm>
            <a:off x="1524001" y="71022"/>
            <a:ext cx="9223899" cy="1535837"/>
          </a:xfrm>
        </p:spPr>
        <p:txBody>
          <a:bodyPr>
            <a:normAutofit/>
          </a:bodyPr>
          <a:lstStyle/>
          <a:p>
            <a:r>
              <a:rPr lang="en-US" sz="3200" b="1" dirty="0"/>
              <a:t>The Land of Zebulun and </a:t>
            </a:r>
            <a:r>
              <a:rPr lang="en-US" sz="3200" b="1" dirty="0" err="1"/>
              <a:t>naphtali</a:t>
            </a:r>
            <a:endParaRPr lang="en-US" sz="3200" b="1" dirty="0"/>
          </a:p>
        </p:txBody>
      </p:sp>
      <p:pic>
        <p:nvPicPr>
          <p:cNvPr id="4" name="Content Placeholder 3">
            <a:extLst>
              <a:ext uri="{FF2B5EF4-FFF2-40B4-BE49-F238E27FC236}">
                <a16:creationId xmlns:a16="http://schemas.microsoft.com/office/drawing/2014/main" id="{29F605D6-72A3-4FE0-834B-EF9064ECEEDB}"/>
              </a:ext>
            </a:extLst>
          </p:cNvPr>
          <p:cNvPicPr>
            <a:picLocks noGrp="1" noChangeAspect="1"/>
          </p:cNvPicPr>
          <p:nvPr>
            <p:ph idx="1"/>
          </p:nvPr>
        </p:nvPicPr>
        <p:blipFill>
          <a:blip r:embed="rId2"/>
          <a:stretch>
            <a:fillRect/>
          </a:stretch>
        </p:blipFill>
        <p:spPr>
          <a:xfrm>
            <a:off x="2301905" y="1735322"/>
            <a:ext cx="3884859" cy="5291355"/>
          </a:xfrm>
          <a:prstGeom prst="rect">
            <a:avLst/>
          </a:prstGeom>
        </p:spPr>
      </p:pic>
      <p:pic>
        <p:nvPicPr>
          <p:cNvPr id="5" name="Picture 4">
            <a:extLst>
              <a:ext uri="{FF2B5EF4-FFF2-40B4-BE49-F238E27FC236}">
                <a16:creationId xmlns:a16="http://schemas.microsoft.com/office/drawing/2014/main" id="{80ECB2B1-E691-4869-AE66-A77562FCCF18}"/>
              </a:ext>
            </a:extLst>
          </p:cNvPr>
          <p:cNvPicPr>
            <a:picLocks noChangeAspect="1"/>
          </p:cNvPicPr>
          <p:nvPr/>
        </p:nvPicPr>
        <p:blipFill>
          <a:blip r:embed="rId3"/>
          <a:stretch>
            <a:fillRect/>
          </a:stretch>
        </p:blipFill>
        <p:spPr>
          <a:xfrm>
            <a:off x="6538538" y="1256726"/>
            <a:ext cx="3765479" cy="5911193"/>
          </a:xfrm>
          <a:prstGeom prst="rect">
            <a:avLst/>
          </a:prstGeom>
        </p:spPr>
      </p:pic>
    </p:spTree>
    <p:extLst>
      <p:ext uri="{BB962C8B-B14F-4D97-AF65-F5344CB8AC3E}">
        <p14:creationId xmlns:p14="http://schemas.microsoft.com/office/powerpoint/2010/main" val="2502556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EB527-9F7E-42E8-9869-31A0B24B6B0E}"/>
              </a:ext>
            </a:extLst>
          </p:cNvPr>
          <p:cNvSpPr>
            <a:spLocks noGrp="1"/>
          </p:cNvSpPr>
          <p:nvPr>
            <p:ph type="title"/>
          </p:nvPr>
        </p:nvSpPr>
        <p:spPr/>
        <p:txBody>
          <a:bodyPr>
            <a:normAutofit fontScale="90000"/>
          </a:bodyPr>
          <a:lstStyle/>
          <a:p>
            <a:r>
              <a:rPr lang="en-US" sz="3200" b="1" dirty="0"/>
              <a:t>Isaiah 10  What Gets god angry?</a:t>
            </a:r>
            <a:br>
              <a:rPr lang="en-US" sz="3200" b="1" dirty="0"/>
            </a:br>
            <a:r>
              <a:rPr lang="en-US" sz="3200" b="1" dirty="0"/>
              <a:t>Injustice</a:t>
            </a:r>
          </a:p>
        </p:txBody>
      </p:sp>
      <p:sp>
        <p:nvSpPr>
          <p:cNvPr id="3" name="Content Placeholder 2">
            <a:extLst>
              <a:ext uri="{FF2B5EF4-FFF2-40B4-BE49-F238E27FC236}">
                <a16:creationId xmlns:a16="http://schemas.microsoft.com/office/drawing/2014/main" id="{572F6D7D-4298-42C7-B0B2-B4D7A9B4D55E}"/>
              </a:ext>
            </a:extLst>
          </p:cNvPr>
          <p:cNvSpPr>
            <a:spLocks noGrp="1"/>
          </p:cNvSpPr>
          <p:nvPr>
            <p:ph idx="1"/>
          </p:nvPr>
        </p:nvSpPr>
        <p:spPr/>
        <p:txBody>
          <a:bodyPr>
            <a:normAutofit/>
          </a:bodyPr>
          <a:lstStyle/>
          <a:p>
            <a:pPr marL="85725" indent="0">
              <a:buNone/>
            </a:pPr>
            <a:r>
              <a:rPr lang="en-US" sz="2400" b="1" dirty="0"/>
              <a:t>Isaiah 10:1-4</a:t>
            </a:r>
          </a:p>
          <a:p>
            <a:pPr marL="85725" indent="0">
              <a:buNone/>
            </a:pPr>
            <a:r>
              <a:rPr lang="en-US" sz="2400" b="1" dirty="0"/>
              <a:t>	-oppressive decrees</a:t>
            </a:r>
          </a:p>
          <a:p>
            <a:pPr marL="85725" indent="0">
              <a:buNone/>
            </a:pPr>
            <a:r>
              <a:rPr lang="en-US" sz="2400" b="1" dirty="0"/>
              <a:t>	-depriving the poor of their rights</a:t>
            </a:r>
          </a:p>
          <a:p>
            <a:pPr marL="85725" indent="0">
              <a:buNone/>
            </a:pPr>
            <a:r>
              <a:rPr lang="en-US" sz="2400" b="1" dirty="0"/>
              <a:t>	-withholding justice from the marginalized</a:t>
            </a:r>
          </a:p>
          <a:p>
            <a:pPr marL="85725" indent="0">
              <a:buNone/>
            </a:pPr>
            <a:r>
              <a:rPr lang="en-US" sz="2400" b="1" dirty="0"/>
              <a:t>Social justice is big in Isaiah!</a:t>
            </a:r>
          </a:p>
          <a:p>
            <a:pPr marL="85725" indent="0">
              <a:buNone/>
            </a:pPr>
            <a:endParaRPr lang="en-US" sz="800" b="1" dirty="0"/>
          </a:p>
          <a:p>
            <a:pPr marL="85725" indent="0">
              <a:buNone/>
            </a:pPr>
            <a:r>
              <a:rPr lang="en-US" sz="2400" b="1" dirty="0"/>
              <a:t>Isaiah 58:5-8</a:t>
            </a:r>
          </a:p>
          <a:p>
            <a:pPr marL="85725" indent="0">
              <a:buNone/>
            </a:pPr>
            <a:endParaRPr lang="en-US" sz="800" b="1" dirty="0"/>
          </a:p>
          <a:p>
            <a:pPr marL="85725" indent="0">
              <a:buNone/>
            </a:pPr>
            <a:r>
              <a:rPr lang="en-US" sz="2400" b="1" dirty="0"/>
              <a:t>v. 3-4 (Ezekiel 7:19)  The things they relied on will not save them!</a:t>
            </a:r>
          </a:p>
          <a:p>
            <a:pPr marL="85725" indent="0">
              <a:buNone/>
            </a:pPr>
            <a:r>
              <a:rPr lang="en-US" sz="2400" b="1" dirty="0"/>
              <a:t>v. 5-6  Therefore I am sending Assyria!</a:t>
            </a:r>
          </a:p>
        </p:txBody>
      </p:sp>
    </p:spTree>
    <p:extLst>
      <p:ext uri="{BB962C8B-B14F-4D97-AF65-F5344CB8AC3E}">
        <p14:creationId xmlns:p14="http://schemas.microsoft.com/office/powerpoint/2010/main" val="3504343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AE32-432A-4908-A50B-9C8DEEBF3224}"/>
              </a:ext>
            </a:extLst>
          </p:cNvPr>
          <p:cNvSpPr>
            <a:spLocks noGrp="1"/>
          </p:cNvSpPr>
          <p:nvPr>
            <p:ph type="title"/>
          </p:nvPr>
        </p:nvSpPr>
        <p:spPr/>
        <p:txBody>
          <a:bodyPr>
            <a:normAutofit/>
          </a:bodyPr>
          <a:lstStyle/>
          <a:p>
            <a:r>
              <a:rPr lang="en-US" sz="3200" b="1" dirty="0"/>
              <a:t>Isaiah 10:20-25  The remnant</a:t>
            </a:r>
          </a:p>
        </p:txBody>
      </p:sp>
      <p:sp>
        <p:nvSpPr>
          <p:cNvPr id="3" name="Content Placeholder 2">
            <a:extLst>
              <a:ext uri="{FF2B5EF4-FFF2-40B4-BE49-F238E27FC236}">
                <a16:creationId xmlns:a16="http://schemas.microsoft.com/office/drawing/2014/main" id="{9BFE5224-A93B-46E3-85E1-5DE843044119}"/>
              </a:ext>
            </a:extLst>
          </p:cNvPr>
          <p:cNvSpPr>
            <a:spLocks noGrp="1"/>
          </p:cNvSpPr>
          <p:nvPr>
            <p:ph idx="1"/>
          </p:nvPr>
        </p:nvSpPr>
        <p:spPr>
          <a:xfrm>
            <a:off x="1950128" y="1908699"/>
            <a:ext cx="8260672" cy="4217466"/>
          </a:xfrm>
        </p:spPr>
        <p:txBody>
          <a:bodyPr>
            <a:normAutofit/>
          </a:bodyPr>
          <a:lstStyle/>
          <a:p>
            <a:pPr marL="85725" indent="0">
              <a:buNone/>
            </a:pPr>
            <a:r>
              <a:rPr lang="en-US" sz="2400" b="1" dirty="0"/>
              <a:t>v. 20  Who are the remnant?  They are those who do not rely on Assyria for their strength.</a:t>
            </a:r>
          </a:p>
          <a:p>
            <a:pPr marL="85725" indent="0">
              <a:buNone/>
            </a:pPr>
            <a:r>
              <a:rPr lang="en-US" sz="2400" b="1" dirty="0"/>
              <a:t>Those who trust instead in the Lord.</a:t>
            </a:r>
          </a:p>
          <a:p>
            <a:pPr marL="85725" indent="0">
              <a:buNone/>
            </a:pPr>
            <a:endParaRPr lang="en-US" sz="2400" b="1" dirty="0"/>
          </a:p>
          <a:p>
            <a:pPr marL="85725" indent="0">
              <a:buNone/>
            </a:pPr>
            <a:r>
              <a:rPr lang="en-US" sz="2400" b="1" dirty="0"/>
              <a:t>v. 24 The remnant is not afraid of the Assyrians, even though they beat you with a rod.</a:t>
            </a:r>
          </a:p>
          <a:p>
            <a:pPr marL="85725" indent="0" algn="r">
              <a:buNone/>
            </a:pPr>
            <a:r>
              <a:rPr lang="en-US" sz="2400" b="1" dirty="0"/>
              <a:t>They will be destroyed</a:t>
            </a:r>
          </a:p>
        </p:txBody>
      </p:sp>
    </p:spTree>
    <p:extLst>
      <p:ext uri="{BB962C8B-B14F-4D97-AF65-F5344CB8AC3E}">
        <p14:creationId xmlns:p14="http://schemas.microsoft.com/office/powerpoint/2010/main" val="3172807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7B48-A1AC-4EE7-9754-33AFCC013AA7}"/>
              </a:ext>
            </a:extLst>
          </p:cNvPr>
          <p:cNvSpPr>
            <a:spLocks noGrp="1"/>
          </p:cNvSpPr>
          <p:nvPr>
            <p:ph type="title"/>
          </p:nvPr>
        </p:nvSpPr>
        <p:spPr/>
        <p:txBody>
          <a:bodyPr>
            <a:normAutofit/>
          </a:bodyPr>
          <a:lstStyle/>
          <a:p>
            <a:r>
              <a:rPr lang="en-US" sz="3200" b="1" dirty="0"/>
              <a:t>Isaiah 12 A psalm of </a:t>
            </a:r>
            <a:r>
              <a:rPr lang="en-US" sz="3200" b="1" dirty="0" err="1"/>
              <a:t>isaiah</a:t>
            </a:r>
            <a:endParaRPr lang="en-US" sz="3200" b="1" dirty="0"/>
          </a:p>
        </p:txBody>
      </p:sp>
      <p:sp>
        <p:nvSpPr>
          <p:cNvPr id="3" name="Content Placeholder 2">
            <a:extLst>
              <a:ext uri="{FF2B5EF4-FFF2-40B4-BE49-F238E27FC236}">
                <a16:creationId xmlns:a16="http://schemas.microsoft.com/office/drawing/2014/main" id="{E6141D70-5C0D-4125-AEE4-8B4A3C3A9893}"/>
              </a:ext>
            </a:extLst>
          </p:cNvPr>
          <p:cNvSpPr>
            <a:spLocks noGrp="1"/>
          </p:cNvSpPr>
          <p:nvPr>
            <p:ph idx="1"/>
          </p:nvPr>
        </p:nvSpPr>
        <p:spPr/>
        <p:txBody>
          <a:bodyPr>
            <a:normAutofit/>
          </a:bodyPr>
          <a:lstStyle/>
          <a:p>
            <a:pPr marL="85725" indent="0">
              <a:buNone/>
            </a:pPr>
            <a:r>
              <a:rPr lang="en-US" sz="2400" b="1" dirty="0"/>
              <a:t>Isaiah 12 finishes the sandwich that was begun in Isaiah </a:t>
            </a:r>
          </a:p>
          <a:p>
            <a:pPr marL="85725" indent="0">
              <a:buNone/>
            </a:pPr>
            <a:endParaRPr lang="en-US" sz="2400" b="1" dirty="0"/>
          </a:p>
          <a:p>
            <a:pPr marL="85725" indent="0">
              <a:buNone/>
            </a:pPr>
            <a:r>
              <a:rPr lang="en-US" sz="2400" b="1" dirty="0"/>
              <a:t>v. 2  God is our salvation.</a:t>
            </a:r>
          </a:p>
          <a:p>
            <a:pPr marL="85725" indent="0">
              <a:buNone/>
            </a:pPr>
            <a:endParaRPr lang="en-US" sz="2400" b="1" dirty="0"/>
          </a:p>
          <a:p>
            <a:pPr marL="85725" indent="0">
              <a:buNone/>
            </a:pPr>
            <a:r>
              <a:rPr lang="en-US" sz="2400" b="1" dirty="0"/>
              <a:t>v. 4  We praise his name to all the nations.</a:t>
            </a:r>
          </a:p>
          <a:p>
            <a:pPr marL="85725" indent="0">
              <a:buNone/>
            </a:pPr>
            <a:endParaRPr lang="en-US" sz="2400" b="1" dirty="0"/>
          </a:p>
          <a:p>
            <a:pPr marL="85725" indent="0">
              <a:buNone/>
            </a:pPr>
            <a:r>
              <a:rPr lang="en-US" sz="2400" b="1" dirty="0"/>
              <a:t>v. 6  Shout it aloud!   Are you doing this?</a:t>
            </a:r>
          </a:p>
        </p:txBody>
      </p:sp>
    </p:spTree>
    <p:extLst>
      <p:ext uri="{BB962C8B-B14F-4D97-AF65-F5344CB8AC3E}">
        <p14:creationId xmlns:p14="http://schemas.microsoft.com/office/powerpoint/2010/main" val="414472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9EF0-9AE8-4C0F-B935-CAED098AB88A}"/>
              </a:ext>
            </a:extLst>
          </p:cNvPr>
          <p:cNvSpPr>
            <a:spLocks noGrp="1"/>
          </p:cNvSpPr>
          <p:nvPr>
            <p:ph type="title"/>
          </p:nvPr>
        </p:nvSpPr>
        <p:spPr/>
        <p:txBody>
          <a:bodyPr>
            <a:normAutofit/>
          </a:bodyPr>
          <a:lstStyle/>
          <a:p>
            <a:r>
              <a:rPr lang="en-US" sz="3600" b="1" dirty="0"/>
              <a:t>Isaiah 13-30 Judgment on the nations</a:t>
            </a:r>
          </a:p>
        </p:txBody>
      </p:sp>
      <p:sp>
        <p:nvSpPr>
          <p:cNvPr id="3" name="Content Placeholder 2">
            <a:extLst>
              <a:ext uri="{FF2B5EF4-FFF2-40B4-BE49-F238E27FC236}">
                <a16:creationId xmlns:a16="http://schemas.microsoft.com/office/drawing/2014/main" id="{39AA697B-45C7-4824-B4CD-400F7AE79E0B}"/>
              </a:ext>
            </a:extLst>
          </p:cNvPr>
          <p:cNvSpPr>
            <a:spLocks noGrp="1"/>
          </p:cNvSpPr>
          <p:nvPr>
            <p:ph idx="1"/>
          </p:nvPr>
        </p:nvSpPr>
        <p:spPr>
          <a:xfrm>
            <a:off x="1950128" y="1890945"/>
            <a:ext cx="8260672" cy="4235221"/>
          </a:xfrm>
        </p:spPr>
        <p:txBody>
          <a:bodyPr>
            <a:normAutofit/>
          </a:bodyPr>
          <a:lstStyle/>
          <a:p>
            <a:pPr marL="85725" indent="0">
              <a:buNone/>
            </a:pPr>
            <a:r>
              <a:rPr lang="en-US" sz="2400" b="1" dirty="0"/>
              <a:t>Isaiah 13-24 Judgment on Babylon, Philistia, Moab, Damascus, Cush, Egypt and more.</a:t>
            </a:r>
          </a:p>
          <a:p>
            <a:pPr marL="85725" indent="0">
              <a:buNone/>
            </a:pPr>
            <a:endParaRPr lang="en-US" sz="2400" b="1" dirty="0"/>
          </a:p>
          <a:p>
            <a:pPr marL="85725" indent="0">
              <a:buNone/>
            </a:pPr>
            <a:r>
              <a:rPr lang="en-US" sz="2400" b="1" dirty="0"/>
              <a:t>Isaiah 25-30  Judgment (mostly) on Israel and Judah.</a:t>
            </a:r>
          </a:p>
          <a:p>
            <a:pPr marL="85725" indent="0">
              <a:buNone/>
            </a:pPr>
            <a:endParaRPr lang="en-US" sz="2800" b="1" dirty="0"/>
          </a:p>
          <a:p>
            <a:pPr marL="85725" indent="0">
              <a:buNone/>
            </a:pPr>
            <a:r>
              <a:rPr lang="en-US" sz="2400" b="1" dirty="0"/>
              <a:t>Isaiah 31:1-9  Do not go down to Egypt!</a:t>
            </a:r>
          </a:p>
          <a:p>
            <a:pPr marL="85725" indent="0">
              <a:buNone/>
            </a:pPr>
            <a:endParaRPr lang="en-US" sz="2400" b="1" dirty="0"/>
          </a:p>
          <a:p>
            <a:pPr marL="85725" indent="0">
              <a:buNone/>
            </a:pPr>
            <a:r>
              <a:rPr lang="en-US" sz="2400" b="1" dirty="0"/>
              <a:t>Isaiah 32:1-4  A righteous king will reign.  A shelter from the storm.  A stream of water in the desert.</a:t>
            </a:r>
          </a:p>
        </p:txBody>
      </p:sp>
    </p:spTree>
    <p:extLst>
      <p:ext uri="{BB962C8B-B14F-4D97-AF65-F5344CB8AC3E}">
        <p14:creationId xmlns:p14="http://schemas.microsoft.com/office/powerpoint/2010/main" val="3966717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3F058-5A43-4752-A4D6-7D56DFF33454}"/>
              </a:ext>
            </a:extLst>
          </p:cNvPr>
          <p:cNvSpPr>
            <a:spLocks noGrp="1"/>
          </p:cNvSpPr>
          <p:nvPr>
            <p:ph type="ctrTitle"/>
          </p:nvPr>
        </p:nvSpPr>
        <p:spPr>
          <a:xfrm>
            <a:off x="863029" y="842481"/>
            <a:ext cx="4620413" cy="3196860"/>
          </a:xfrm>
        </p:spPr>
        <p:txBody>
          <a:bodyPr>
            <a:normAutofit/>
          </a:bodyPr>
          <a:lstStyle/>
          <a:p>
            <a:r>
              <a:rPr lang="en-US" sz="4800" b="1" dirty="0"/>
              <a:t>The Book of Isaiah</a:t>
            </a:r>
            <a:br>
              <a:rPr lang="en-US" sz="4800" b="1" dirty="0"/>
            </a:br>
            <a:br>
              <a:rPr lang="en-US" sz="4800" b="1" dirty="0"/>
            </a:br>
            <a:r>
              <a:rPr lang="en-US" sz="3600" b="1" dirty="0"/>
              <a:t>The Lord Is Salvation</a:t>
            </a:r>
            <a:endParaRPr lang="en-US" sz="4800" b="1" dirty="0"/>
          </a:p>
        </p:txBody>
      </p:sp>
      <p:sp>
        <p:nvSpPr>
          <p:cNvPr id="3" name="Subtitle 2">
            <a:extLst>
              <a:ext uri="{FF2B5EF4-FFF2-40B4-BE49-F238E27FC236}">
                <a16:creationId xmlns:a16="http://schemas.microsoft.com/office/drawing/2014/main" id="{ADA87E8E-5956-49D7-9FF8-93AA3AD494A1}"/>
              </a:ext>
            </a:extLst>
          </p:cNvPr>
          <p:cNvSpPr>
            <a:spLocks noGrp="1"/>
          </p:cNvSpPr>
          <p:nvPr>
            <p:ph type="subTitle" idx="1"/>
          </p:nvPr>
        </p:nvSpPr>
        <p:spPr>
          <a:xfrm>
            <a:off x="2598199" y="4953740"/>
            <a:ext cx="2956263" cy="1185169"/>
          </a:xfrm>
        </p:spPr>
        <p:txBody>
          <a:bodyPr>
            <a:normAutofit/>
          </a:bodyPr>
          <a:lstStyle/>
          <a:p>
            <a:pPr algn="l"/>
            <a:r>
              <a:rPr lang="en-US" sz="2800" b="1" dirty="0"/>
              <a:t>John Oakes</a:t>
            </a:r>
          </a:p>
          <a:p>
            <a:pPr algn="l"/>
            <a:r>
              <a:rPr lang="en-US" sz="2800" b="1" dirty="0"/>
              <a:t>Summer, 2025</a:t>
            </a:r>
          </a:p>
        </p:txBody>
      </p:sp>
      <p:pic>
        <p:nvPicPr>
          <p:cNvPr id="4" name="Picture 3">
            <a:extLst>
              <a:ext uri="{FF2B5EF4-FFF2-40B4-BE49-F238E27FC236}">
                <a16:creationId xmlns:a16="http://schemas.microsoft.com/office/drawing/2014/main" id="{E8DB3F54-3BCC-4C9A-84EE-84F6E12C2075}"/>
              </a:ext>
            </a:extLst>
          </p:cNvPr>
          <p:cNvPicPr>
            <a:picLocks noChangeAspect="1"/>
          </p:cNvPicPr>
          <p:nvPr/>
        </p:nvPicPr>
        <p:blipFill>
          <a:blip r:embed="rId2"/>
          <a:stretch>
            <a:fillRect/>
          </a:stretch>
        </p:blipFill>
        <p:spPr>
          <a:xfrm>
            <a:off x="6403711" y="-1130970"/>
            <a:ext cx="5444869" cy="8081437"/>
          </a:xfrm>
          <a:prstGeom prst="rect">
            <a:avLst/>
          </a:prstGeom>
        </p:spPr>
      </p:pic>
    </p:spTree>
    <p:extLst>
      <p:ext uri="{BB962C8B-B14F-4D97-AF65-F5344CB8AC3E}">
        <p14:creationId xmlns:p14="http://schemas.microsoft.com/office/powerpoint/2010/main" val="4169041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A627-4869-4406-AD41-0343313EA86E}"/>
              </a:ext>
            </a:extLst>
          </p:cNvPr>
          <p:cNvSpPr>
            <a:spLocks noGrp="1"/>
          </p:cNvSpPr>
          <p:nvPr>
            <p:ph type="title"/>
          </p:nvPr>
        </p:nvSpPr>
        <p:spPr/>
        <p:txBody>
          <a:bodyPr>
            <a:normAutofit/>
          </a:bodyPr>
          <a:lstStyle/>
          <a:p>
            <a:r>
              <a:rPr lang="en-US" sz="3200" b="1" dirty="0"/>
              <a:t>Isaiah 36-39 Historical Interlude</a:t>
            </a:r>
          </a:p>
        </p:txBody>
      </p:sp>
      <p:sp>
        <p:nvSpPr>
          <p:cNvPr id="3" name="Content Placeholder 2">
            <a:extLst>
              <a:ext uri="{FF2B5EF4-FFF2-40B4-BE49-F238E27FC236}">
                <a16:creationId xmlns:a16="http://schemas.microsoft.com/office/drawing/2014/main" id="{18EAAE3E-6FC4-4FD9-99E9-0457DE403366}"/>
              </a:ext>
            </a:extLst>
          </p:cNvPr>
          <p:cNvSpPr>
            <a:spLocks noGrp="1"/>
          </p:cNvSpPr>
          <p:nvPr>
            <p:ph idx="1"/>
          </p:nvPr>
        </p:nvSpPr>
        <p:spPr>
          <a:xfrm>
            <a:off x="1950128" y="2112885"/>
            <a:ext cx="8260672" cy="4013280"/>
          </a:xfrm>
        </p:spPr>
        <p:txBody>
          <a:bodyPr>
            <a:normAutofit/>
          </a:bodyPr>
          <a:lstStyle/>
          <a:p>
            <a:pPr marL="85725" indent="0">
              <a:buNone/>
            </a:pPr>
            <a:r>
              <a:rPr lang="en-US" sz="2400" b="1" dirty="0"/>
              <a:t>Isaiah 36-37  Hezekiah trusts in the Lord and saves the remnant in Jerusalem from destruction.</a:t>
            </a:r>
          </a:p>
          <a:p>
            <a:pPr marL="85725" indent="0">
              <a:buNone/>
            </a:pPr>
            <a:endParaRPr lang="en-US" sz="2400" b="1" dirty="0"/>
          </a:p>
          <a:p>
            <a:pPr marL="85725" indent="0">
              <a:buNone/>
            </a:pPr>
            <a:r>
              <a:rPr lang="en-US" sz="2400" b="1" dirty="0"/>
              <a:t>Isaiah 38  Hezekiah’s illness, prayer, and Isaiah’s answer.  Hezekiah (unlike Ahaz) asks for a sign.</a:t>
            </a:r>
          </a:p>
          <a:p>
            <a:pPr marL="85725" indent="0">
              <a:buNone/>
            </a:pPr>
            <a:endParaRPr lang="en-US" sz="2400" b="1" dirty="0"/>
          </a:p>
          <a:p>
            <a:pPr marL="85725" indent="0">
              <a:buNone/>
            </a:pPr>
            <a:r>
              <a:rPr lang="en-US" sz="2400" b="1" dirty="0"/>
              <a:t>Isaiah 39  Hezekiah’s terrible mistake.  Jerusalem will go into captivity!</a:t>
            </a:r>
          </a:p>
        </p:txBody>
      </p:sp>
    </p:spTree>
    <p:extLst>
      <p:ext uri="{BB962C8B-B14F-4D97-AF65-F5344CB8AC3E}">
        <p14:creationId xmlns:p14="http://schemas.microsoft.com/office/powerpoint/2010/main" val="1777523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6">
            <a:extLst>
              <a:ext uri="{FF2B5EF4-FFF2-40B4-BE49-F238E27FC236}">
                <a16:creationId xmlns:a16="http://schemas.microsoft.com/office/drawing/2014/main" id="{A0F5727B-792D-4943-B4A6-83CD0827088A}"/>
              </a:ext>
            </a:extLst>
          </p:cNvPr>
          <p:cNvSpPr txBox="1">
            <a:spLocks noChangeArrowheads="1"/>
          </p:cNvSpPr>
          <p:nvPr/>
        </p:nvSpPr>
        <p:spPr bwMode="auto">
          <a:xfrm>
            <a:off x="19812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a:solidFill>
                  <a:srgbClr val="EAEAEA"/>
                </a:solidFill>
                <a:latin typeface="Times New Roman" panose="02020603050405020304" pitchFamily="18" charset="0"/>
              </a:rPr>
              <a:t>The Sennacherib Cylinder or Taylor Prism  British Museum, London (2 Kings 18)  691 BC</a:t>
            </a:r>
          </a:p>
        </p:txBody>
      </p:sp>
      <p:sp>
        <p:nvSpPr>
          <p:cNvPr id="69635" name="Text Box 7">
            <a:extLst>
              <a:ext uri="{FF2B5EF4-FFF2-40B4-BE49-F238E27FC236}">
                <a16:creationId xmlns:a16="http://schemas.microsoft.com/office/drawing/2014/main" id="{2652BC9A-79C6-49F4-B8C6-EAE7E7B88142}"/>
              </a:ext>
            </a:extLst>
          </p:cNvPr>
          <p:cNvSpPr txBox="1">
            <a:spLocks noChangeArrowheads="1"/>
          </p:cNvSpPr>
          <p:nvPr/>
        </p:nvSpPr>
        <p:spPr bwMode="auto">
          <a:xfrm>
            <a:off x="6324600" y="1793875"/>
            <a:ext cx="44529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SzTx/>
              <a:buNone/>
              <a:defRPr/>
            </a:pPr>
            <a:r>
              <a:rPr lang="en-US" altLang="en-US" sz="2400" b="1">
                <a:solidFill>
                  <a:srgbClr val="EAEAEA"/>
                </a:solidFill>
                <a:latin typeface="Times New Roman" panose="02020603050405020304" pitchFamily="18" charset="0"/>
              </a:rPr>
              <a:t>As to Hezekiah the </a:t>
            </a:r>
          </a:p>
          <a:p>
            <a:pPr fontAlgn="base">
              <a:spcBef>
                <a:spcPct val="0"/>
              </a:spcBef>
              <a:spcAft>
                <a:spcPct val="0"/>
              </a:spcAft>
              <a:buClrTx/>
              <a:buSzTx/>
              <a:buNone/>
              <a:defRPr/>
            </a:pPr>
            <a:r>
              <a:rPr lang="en-US" altLang="en-US" sz="2400" b="1">
                <a:solidFill>
                  <a:srgbClr val="EAEAEA"/>
                </a:solidFill>
                <a:latin typeface="Times New Roman" panose="02020603050405020304" pitchFamily="18" charset="0"/>
              </a:rPr>
              <a:t>Jew…  I made him…  </a:t>
            </a:r>
          </a:p>
          <a:p>
            <a:pPr fontAlgn="base">
              <a:spcBef>
                <a:spcPct val="0"/>
              </a:spcBef>
              <a:spcAft>
                <a:spcPct val="0"/>
              </a:spcAft>
              <a:buClrTx/>
              <a:buSzTx/>
              <a:buNone/>
              <a:defRPr/>
            </a:pPr>
            <a:r>
              <a:rPr lang="en-US" altLang="en-US" sz="2400" b="1">
                <a:solidFill>
                  <a:srgbClr val="EAEAEA"/>
                </a:solidFill>
                <a:latin typeface="Times New Roman" panose="02020603050405020304" pitchFamily="18" charset="0"/>
              </a:rPr>
              <a:t>“like a bird in a </a:t>
            </a:r>
          </a:p>
          <a:p>
            <a:pPr fontAlgn="base">
              <a:spcBef>
                <a:spcPct val="0"/>
              </a:spcBef>
              <a:spcAft>
                <a:spcPct val="0"/>
              </a:spcAft>
              <a:buClrTx/>
              <a:buSzTx/>
              <a:buNone/>
              <a:defRPr/>
            </a:pPr>
            <a:r>
              <a:rPr lang="en-US" altLang="en-US" sz="2400" b="1">
                <a:solidFill>
                  <a:srgbClr val="EAEAEA"/>
                </a:solidFill>
                <a:latin typeface="Times New Roman" panose="02020603050405020304" pitchFamily="18" charset="0"/>
              </a:rPr>
              <a:t>cage”</a:t>
            </a:r>
          </a:p>
        </p:txBody>
      </p:sp>
      <p:pic>
        <p:nvPicPr>
          <p:cNvPr id="69636" name="Picture 9" descr="cylinderofsennacherib-taylorprism-800hm">
            <a:extLst>
              <a:ext uri="{FF2B5EF4-FFF2-40B4-BE49-F238E27FC236}">
                <a16:creationId xmlns:a16="http://schemas.microsoft.com/office/drawing/2014/main" id="{6BAE297B-B5F3-4CAB-ABFD-7D8D826EB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00200"/>
            <a:ext cx="23002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a:extLst>
              <a:ext uri="{FF2B5EF4-FFF2-40B4-BE49-F238E27FC236}">
                <a16:creationId xmlns:a16="http://schemas.microsoft.com/office/drawing/2014/main" id="{89BFDC70-E06E-4265-8708-3693E45B0561}"/>
              </a:ext>
            </a:extLst>
          </p:cNvPr>
          <p:cNvSpPr txBox="1">
            <a:spLocks noChangeArrowheads="1"/>
          </p:cNvSpPr>
          <p:nvPr/>
        </p:nvSpPr>
        <p:spPr bwMode="auto">
          <a:xfrm>
            <a:off x="3200400" y="838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sz="2400" b="1">
                <a:solidFill>
                  <a:srgbClr val="FFFF00"/>
                </a:solidFill>
                <a:latin typeface="Times New Roman" panose="02020603050405020304" pitchFamily="18" charset="0"/>
              </a:rPr>
              <a:t>The Siloam Inscription</a:t>
            </a:r>
            <a:r>
              <a:rPr lang="en-US" altLang="en-US" sz="2400">
                <a:solidFill>
                  <a:srgbClr val="FFFF00"/>
                </a:solidFill>
                <a:latin typeface="Times New Roman" panose="02020603050405020304" pitchFamily="18" charset="0"/>
              </a:rPr>
              <a:t>.</a:t>
            </a:r>
          </a:p>
        </p:txBody>
      </p:sp>
      <p:sp>
        <p:nvSpPr>
          <p:cNvPr id="71683" name="Text Box 7">
            <a:extLst>
              <a:ext uri="{FF2B5EF4-FFF2-40B4-BE49-F238E27FC236}">
                <a16:creationId xmlns:a16="http://schemas.microsoft.com/office/drawing/2014/main" id="{99CADDF2-F17C-4D3A-B489-A39DE6E69B87}"/>
              </a:ext>
            </a:extLst>
          </p:cNvPr>
          <p:cNvSpPr txBox="1">
            <a:spLocks noChangeArrowheads="1"/>
          </p:cNvSpPr>
          <p:nvPr/>
        </p:nvSpPr>
        <p:spPr bwMode="auto">
          <a:xfrm>
            <a:off x="2514600" y="4800601"/>
            <a:ext cx="7010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ClrTx/>
              <a:buSzTx/>
              <a:buNone/>
              <a:defRPr/>
            </a:pPr>
            <a:r>
              <a:rPr lang="en-US" altLang="en-US" sz="1800" b="1" i="1">
                <a:solidFill>
                  <a:srgbClr val="EAEAEA"/>
                </a:solidFill>
              </a:rPr>
              <a:t>2 Kings 20:20-21</a:t>
            </a:r>
          </a:p>
          <a:p>
            <a:pPr fontAlgn="base">
              <a:spcBef>
                <a:spcPct val="0"/>
              </a:spcBef>
              <a:spcAft>
                <a:spcPct val="0"/>
              </a:spcAft>
              <a:buClrTx/>
              <a:buSzTx/>
              <a:buNone/>
              <a:defRPr/>
            </a:pPr>
            <a:r>
              <a:rPr lang="en-US" altLang="en-US" sz="1800" b="1" i="1">
                <a:solidFill>
                  <a:srgbClr val="EAEAEA"/>
                </a:solidFill>
              </a:rPr>
              <a:t>"Now the rest of the acts of Hezekiah--all his might, and how he made a pool and a tunnel and brought water into the city--are they not written in the book of the chronicles of the kings of Judah? So Hezekiah rested with his fathers."</a:t>
            </a:r>
          </a:p>
        </p:txBody>
      </p:sp>
      <p:pic>
        <p:nvPicPr>
          <p:cNvPr id="71684" name="Picture 9" descr="siloam-inscription">
            <a:extLst>
              <a:ext uri="{FF2B5EF4-FFF2-40B4-BE49-F238E27FC236}">
                <a16:creationId xmlns:a16="http://schemas.microsoft.com/office/drawing/2014/main" id="{CA2DBACC-5824-495D-86CF-90B4BB516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76401"/>
            <a:ext cx="6096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LACHISH_SIEGE_RELIEFS_ROOM,_TB112004283-715389">
            <a:extLst>
              <a:ext uri="{FF2B5EF4-FFF2-40B4-BE49-F238E27FC236}">
                <a16:creationId xmlns:a16="http://schemas.microsoft.com/office/drawing/2014/main" id="{2B0E65AB-1FBC-4213-8162-BCF65F237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65200"/>
            <a:ext cx="84582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6">
            <a:extLst>
              <a:ext uri="{FF2B5EF4-FFF2-40B4-BE49-F238E27FC236}">
                <a16:creationId xmlns:a16="http://schemas.microsoft.com/office/drawing/2014/main" id="{AF133016-B261-4D21-A9D9-2A84CABC8E67}"/>
              </a:ext>
            </a:extLst>
          </p:cNvPr>
          <p:cNvSpPr txBox="1">
            <a:spLocks noChangeArrowheads="1"/>
          </p:cNvSpPr>
          <p:nvPr/>
        </p:nvSpPr>
        <p:spPr bwMode="auto">
          <a:xfrm>
            <a:off x="2819400" y="228601"/>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sz="2800" b="1">
                <a:solidFill>
                  <a:srgbClr val="FFFF66"/>
                </a:solidFill>
              </a:rPr>
              <a:t>Lachish Room, British Museum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lachish-relief">
            <a:extLst>
              <a:ext uri="{FF2B5EF4-FFF2-40B4-BE49-F238E27FC236}">
                <a16:creationId xmlns:a16="http://schemas.microsoft.com/office/drawing/2014/main" id="{502B258C-6FEA-406C-9FC1-12D3E4B7E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09675"/>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7">
            <a:extLst>
              <a:ext uri="{FF2B5EF4-FFF2-40B4-BE49-F238E27FC236}">
                <a16:creationId xmlns:a16="http://schemas.microsoft.com/office/drawing/2014/main" id="{41CCB00F-B8F6-482C-8573-F602E52B476F}"/>
              </a:ext>
            </a:extLst>
          </p:cNvPr>
          <p:cNvSpPr txBox="1">
            <a:spLocks noChangeArrowheads="1"/>
          </p:cNvSpPr>
          <p:nvPr/>
        </p:nvSpPr>
        <p:spPr bwMode="auto">
          <a:xfrm>
            <a:off x="2667000" y="381001"/>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defRPr/>
            </a:pPr>
            <a:r>
              <a:rPr lang="en-US" altLang="en-US" sz="2800" b="1">
                <a:solidFill>
                  <a:srgbClr val="FFFF66"/>
                </a:solidFill>
              </a:rPr>
              <a:t>Israeli Captives Being Led from Lachish</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6">
            <a:extLst>
              <a:ext uri="{FF2B5EF4-FFF2-40B4-BE49-F238E27FC236}">
                <a16:creationId xmlns:a16="http://schemas.microsoft.com/office/drawing/2014/main" id="{9081BB22-23B6-4118-8661-31AE23D72FD3}"/>
              </a:ext>
            </a:extLst>
          </p:cNvPr>
          <p:cNvSpPr txBox="1">
            <a:spLocks noChangeArrowheads="1"/>
          </p:cNvSpPr>
          <p:nvPr/>
        </p:nvSpPr>
        <p:spPr bwMode="auto">
          <a:xfrm>
            <a:off x="2743200" y="7620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sz="2800" b="1">
                <a:solidFill>
                  <a:srgbClr val="FFFF00"/>
                </a:solidFill>
                <a:latin typeface="Times New Roman" panose="02020603050405020304" pitchFamily="18" charset="0"/>
              </a:rPr>
              <a:t>Jewish captives skinned alive in front of Lachish Walls</a:t>
            </a:r>
          </a:p>
        </p:txBody>
      </p:sp>
      <p:pic>
        <p:nvPicPr>
          <p:cNvPr id="79875" name="Picture 8" descr="17-Copy-Lachish-wall-relief-British-Museum">
            <a:extLst>
              <a:ext uri="{FF2B5EF4-FFF2-40B4-BE49-F238E27FC236}">
                <a16:creationId xmlns:a16="http://schemas.microsoft.com/office/drawing/2014/main" id="{7899C9B5-C491-4D38-8168-C88F9D240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133600"/>
            <a:ext cx="54102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F5B1-2ED1-43DA-8970-4C9D30574D73}"/>
              </a:ext>
            </a:extLst>
          </p:cNvPr>
          <p:cNvSpPr>
            <a:spLocks noGrp="1"/>
          </p:cNvSpPr>
          <p:nvPr>
            <p:ph type="title"/>
          </p:nvPr>
        </p:nvSpPr>
        <p:spPr/>
        <p:txBody>
          <a:bodyPr>
            <a:normAutofit fontScale="90000"/>
          </a:bodyPr>
          <a:lstStyle/>
          <a:p>
            <a:r>
              <a:rPr lang="en-US" sz="3200" b="1" dirty="0"/>
              <a:t>Isaiah 36 &amp; 37 </a:t>
            </a:r>
            <a:br>
              <a:rPr lang="en-US" sz="3200" b="1" dirty="0"/>
            </a:br>
            <a:r>
              <a:rPr lang="en-US" sz="3200" b="1" dirty="0"/>
              <a:t>Hezekiah trusts In </a:t>
            </a:r>
            <a:r>
              <a:rPr lang="en-US" sz="3200" b="1" dirty="0" err="1"/>
              <a:t>jehovah</a:t>
            </a:r>
            <a:endParaRPr lang="en-US" sz="3200" b="1" dirty="0"/>
          </a:p>
        </p:txBody>
      </p:sp>
      <p:sp>
        <p:nvSpPr>
          <p:cNvPr id="3" name="Content Placeholder 2">
            <a:extLst>
              <a:ext uri="{FF2B5EF4-FFF2-40B4-BE49-F238E27FC236}">
                <a16:creationId xmlns:a16="http://schemas.microsoft.com/office/drawing/2014/main" id="{63BEC468-1740-4B5C-8980-87369D6B3F2A}"/>
              </a:ext>
            </a:extLst>
          </p:cNvPr>
          <p:cNvSpPr>
            <a:spLocks noGrp="1"/>
          </p:cNvSpPr>
          <p:nvPr>
            <p:ph idx="1"/>
          </p:nvPr>
        </p:nvSpPr>
        <p:spPr>
          <a:xfrm>
            <a:off x="5385786" y="1752602"/>
            <a:ext cx="4825014" cy="4976672"/>
          </a:xfrm>
        </p:spPr>
        <p:txBody>
          <a:bodyPr>
            <a:normAutofit/>
          </a:bodyPr>
          <a:lstStyle/>
          <a:p>
            <a:pPr marL="85725" indent="0">
              <a:buNone/>
            </a:pPr>
            <a:r>
              <a:rPr lang="en-US" sz="2400" b="1" dirty="0"/>
              <a:t>36:5 Who are you relying on? A great question!</a:t>
            </a:r>
          </a:p>
          <a:p>
            <a:pPr marL="85725" indent="0">
              <a:buNone/>
            </a:pPr>
            <a:endParaRPr lang="en-US" sz="900" b="1" dirty="0"/>
          </a:p>
          <a:p>
            <a:pPr marL="85725" indent="0">
              <a:buNone/>
            </a:pPr>
            <a:r>
              <a:rPr lang="en-US" sz="2400" b="1" dirty="0"/>
              <a:t>Satan’s schemes:</a:t>
            </a:r>
          </a:p>
          <a:p>
            <a:pPr marL="85725" indent="0">
              <a:buNone/>
            </a:pPr>
            <a:r>
              <a:rPr lang="en-US" sz="2400" b="1" dirty="0"/>
              <a:t>Don’t rely on Jehovah. I beat him already</a:t>
            </a:r>
          </a:p>
          <a:p>
            <a:pPr marL="85725" indent="0">
              <a:buNone/>
            </a:pPr>
            <a:r>
              <a:rPr lang="en-US" sz="2400" b="1" dirty="0"/>
              <a:t>Don’t rely on a godly leader Hezekiah</a:t>
            </a:r>
          </a:p>
          <a:p>
            <a:pPr marL="85725" indent="0">
              <a:buNone/>
            </a:pPr>
            <a:r>
              <a:rPr lang="en-US" sz="2400" b="1" dirty="0"/>
              <a:t>God told me to tell you.</a:t>
            </a:r>
          </a:p>
          <a:p>
            <a:pPr marL="85725" indent="0">
              <a:buNone/>
            </a:pPr>
            <a:r>
              <a:rPr lang="en-US" sz="2400" b="1" dirty="0"/>
              <a:t>Let’s make a compromise</a:t>
            </a:r>
          </a:p>
          <a:p>
            <a:pPr marL="85725" indent="0">
              <a:buNone/>
            </a:pPr>
            <a:r>
              <a:rPr lang="en-US" sz="2400" b="1" dirty="0"/>
              <a:t>Have the other gods saved them?</a:t>
            </a:r>
          </a:p>
        </p:txBody>
      </p:sp>
      <p:pic>
        <p:nvPicPr>
          <p:cNvPr id="4" name="Picture 3">
            <a:extLst>
              <a:ext uri="{FF2B5EF4-FFF2-40B4-BE49-F238E27FC236}">
                <a16:creationId xmlns:a16="http://schemas.microsoft.com/office/drawing/2014/main" id="{ED72445C-E481-4785-80A5-45D89B443D78}"/>
              </a:ext>
            </a:extLst>
          </p:cNvPr>
          <p:cNvPicPr>
            <a:picLocks noChangeAspect="1"/>
          </p:cNvPicPr>
          <p:nvPr/>
        </p:nvPicPr>
        <p:blipFill>
          <a:blip r:embed="rId2"/>
          <a:stretch>
            <a:fillRect/>
          </a:stretch>
        </p:blipFill>
        <p:spPr>
          <a:xfrm>
            <a:off x="1626356" y="2742460"/>
            <a:ext cx="3650462" cy="2734323"/>
          </a:xfrm>
          <a:prstGeom prst="rect">
            <a:avLst/>
          </a:prstGeom>
        </p:spPr>
      </p:pic>
    </p:spTree>
    <p:extLst>
      <p:ext uri="{BB962C8B-B14F-4D97-AF65-F5344CB8AC3E}">
        <p14:creationId xmlns:p14="http://schemas.microsoft.com/office/powerpoint/2010/main" val="3915262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3F0C-267E-4FCE-9D9F-7AB83D46E5B2}"/>
              </a:ext>
            </a:extLst>
          </p:cNvPr>
          <p:cNvSpPr>
            <a:spLocks noGrp="1"/>
          </p:cNvSpPr>
          <p:nvPr>
            <p:ph type="title"/>
          </p:nvPr>
        </p:nvSpPr>
        <p:spPr/>
        <p:txBody>
          <a:bodyPr>
            <a:normAutofit fontScale="90000"/>
          </a:bodyPr>
          <a:lstStyle/>
          <a:p>
            <a:r>
              <a:rPr lang="en-US" sz="3200" b="1" dirty="0"/>
              <a:t>Isaiah 36-37</a:t>
            </a:r>
            <a:br>
              <a:rPr lang="en-US" sz="3200" b="1" dirty="0"/>
            </a:br>
            <a:r>
              <a:rPr lang="en-US" sz="3200" b="1" dirty="0"/>
              <a:t>Hezekiah trusts in </a:t>
            </a:r>
            <a:r>
              <a:rPr lang="en-US" sz="3200" b="1" dirty="0" err="1"/>
              <a:t>jehovah</a:t>
            </a:r>
            <a:endParaRPr lang="en-US" sz="3200" b="1" dirty="0"/>
          </a:p>
        </p:txBody>
      </p:sp>
      <p:sp>
        <p:nvSpPr>
          <p:cNvPr id="3" name="Content Placeholder 2">
            <a:extLst>
              <a:ext uri="{FF2B5EF4-FFF2-40B4-BE49-F238E27FC236}">
                <a16:creationId xmlns:a16="http://schemas.microsoft.com/office/drawing/2014/main" id="{093B454C-BA09-443B-9A9C-A446F04689C1}"/>
              </a:ext>
            </a:extLst>
          </p:cNvPr>
          <p:cNvSpPr>
            <a:spLocks noGrp="1"/>
          </p:cNvSpPr>
          <p:nvPr>
            <p:ph idx="1"/>
          </p:nvPr>
        </p:nvSpPr>
        <p:spPr>
          <a:xfrm>
            <a:off x="1950128" y="1752602"/>
            <a:ext cx="8540319" cy="4697024"/>
          </a:xfrm>
        </p:spPr>
        <p:txBody>
          <a:bodyPr>
            <a:normAutofit/>
          </a:bodyPr>
          <a:lstStyle/>
          <a:p>
            <a:pPr marL="85725" indent="0">
              <a:buNone/>
            </a:pPr>
            <a:r>
              <a:rPr lang="en-US" sz="2400" b="1" dirty="0"/>
              <a:t>Hezekiah: A model for trusting God.  Isaiah 37</a:t>
            </a:r>
          </a:p>
          <a:p>
            <a:pPr marL="85725" indent="0">
              <a:buNone/>
            </a:pPr>
            <a:endParaRPr lang="en-US" sz="2400" b="1" dirty="0"/>
          </a:p>
          <a:p>
            <a:pPr marL="85725" indent="0">
              <a:buNone/>
            </a:pPr>
            <a:r>
              <a:rPr lang="en-US" sz="2400" b="1" dirty="0"/>
              <a:t>v. 1 He humbles himself before God</a:t>
            </a:r>
          </a:p>
          <a:p>
            <a:pPr marL="85725" indent="0">
              <a:buNone/>
            </a:pPr>
            <a:r>
              <a:rPr lang="en-US" sz="2400" b="1" dirty="0"/>
              <a:t>v. 2 He seeks advice from his spiritual mentor.</a:t>
            </a:r>
          </a:p>
          <a:p>
            <a:pPr marL="85725" indent="0">
              <a:buNone/>
            </a:pPr>
            <a:r>
              <a:rPr lang="en-US" sz="2400" b="1" dirty="0"/>
              <a:t>v. 3-4 He repents and decides to trust in God, not Egypt.</a:t>
            </a:r>
          </a:p>
          <a:p>
            <a:pPr marL="85725" indent="0">
              <a:buNone/>
            </a:pPr>
            <a:r>
              <a:rPr lang="en-US" sz="2400" b="1" dirty="0"/>
              <a:t>v. 15-20 He prays to God for deliverance</a:t>
            </a:r>
          </a:p>
          <a:p>
            <a:pPr marL="85725" indent="0">
              <a:buNone/>
            </a:pPr>
            <a:endParaRPr lang="en-US" sz="2400" b="1" dirty="0"/>
          </a:p>
          <a:p>
            <a:pPr marL="85725" indent="0">
              <a:buNone/>
            </a:pPr>
            <a:r>
              <a:rPr lang="en-US" sz="2400" b="1" dirty="0"/>
              <a:t>God’s answer Isaiah 37:30-35</a:t>
            </a:r>
          </a:p>
          <a:p>
            <a:pPr marL="85725" indent="0">
              <a:buNone/>
            </a:pPr>
            <a:r>
              <a:rPr lang="en-US" sz="2400" b="1" dirty="0"/>
              <a:t>I will save a remnant</a:t>
            </a:r>
          </a:p>
          <a:p>
            <a:pPr marL="85725" indent="0">
              <a:buNone/>
            </a:pPr>
            <a:r>
              <a:rPr lang="en-US" sz="2400" b="1" dirty="0"/>
              <a:t>A band of survivors will come from Mt. Zion.</a:t>
            </a:r>
          </a:p>
        </p:txBody>
      </p:sp>
    </p:spTree>
    <p:extLst>
      <p:ext uri="{BB962C8B-B14F-4D97-AF65-F5344CB8AC3E}">
        <p14:creationId xmlns:p14="http://schemas.microsoft.com/office/powerpoint/2010/main" val="2064504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A8E30-8692-4973-98F7-2F2B847FC07F}"/>
              </a:ext>
            </a:extLst>
          </p:cNvPr>
          <p:cNvSpPr>
            <a:spLocks noGrp="1"/>
          </p:cNvSpPr>
          <p:nvPr>
            <p:ph type="title"/>
          </p:nvPr>
        </p:nvSpPr>
        <p:spPr/>
        <p:txBody>
          <a:bodyPr>
            <a:normAutofit fontScale="90000"/>
          </a:bodyPr>
          <a:lstStyle/>
          <a:p>
            <a:r>
              <a:rPr lang="en-US" sz="3200" b="1" dirty="0"/>
              <a:t>Isaiah 37:36 </a:t>
            </a:r>
            <a:br>
              <a:rPr lang="en-US" sz="3200" b="1" dirty="0"/>
            </a:br>
            <a:r>
              <a:rPr lang="en-US" sz="3200" b="1" dirty="0"/>
              <a:t>Jehovah vindicates Hezekiah</a:t>
            </a:r>
          </a:p>
        </p:txBody>
      </p:sp>
      <p:pic>
        <p:nvPicPr>
          <p:cNvPr id="4" name="Content Placeholder 3">
            <a:extLst>
              <a:ext uri="{FF2B5EF4-FFF2-40B4-BE49-F238E27FC236}">
                <a16:creationId xmlns:a16="http://schemas.microsoft.com/office/drawing/2014/main" id="{FCAF09EA-7887-415C-9140-58D1E2FADC9B}"/>
              </a:ext>
            </a:extLst>
          </p:cNvPr>
          <p:cNvPicPr>
            <a:picLocks noGrp="1" noChangeAspect="1"/>
          </p:cNvPicPr>
          <p:nvPr>
            <p:ph idx="1"/>
          </p:nvPr>
        </p:nvPicPr>
        <p:blipFill>
          <a:blip r:embed="rId2"/>
          <a:stretch>
            <a:fillRect/>
          </a:stretch>
        </p:blipFill>
        <p:spPr>
          <a:xfrm>
            <a:off x="3250707" y="1855348"/>
            <a:ext cx="5690586" cy="4836998"/>
          </a:xfrm>
          <a:prstGeom prst="rect">
            <a:avLst/>
          </a:prstGeom>
        </p:spPr>
      </p:pic>
    </p:spTree>
    <p:extLst>
      <p:ext uri="{BB962C8B-B14F-4D97-AF65-F5344CB8AC3E}">
        <p14:creationId xmlns:p14="http://schemas.microsoft.com/office/powerpoint/2010/main" val="4078184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70A7-566E-4F02-AB29-C19DDA56D249}"/>
              </a:ext>
            </a:extLst>
          </p:cNvPr>
          <p:cNvSpPr>
            <a:spLocks noGrp="1"/>
          </p:cNvSpPr>
          <p:nvPr>
            <p:ph type="title"/>
          </p:nvPr>
        </p:nvSpPr>
        <p:spPr/>
        <p:txBody>
          <a:bodyPr>
            <a:normAutofit/>
          </a:bodyPr>
          <a:lstStyle/>
          <a:p>
            <a:r>
              <a:rPr lang="en-US" sz="3200" b="1" dirty="0"/>
              <a:t>Isaiah 38 Hezekiah’s illness</a:t>
            </a:r>
          </a:p>
        </p:txBody>
      </p:sp>
      <p:sp>
        <p:nvSpPr>
          <p:cNvPr id="3" name="Content Placeholder 2">
            <a:extLst>
              <a:ext uri="{FF2B5EF4-FFF2-40B4-BE49-F238E27FC236}">
                <a16:creationId xmlns:a16="http://schemas.microsoft.com/office/drawing/2014/main" id="{F806B8DB-3972-464D-84BF-0453688DA1B7}"/>
              </a:ext>
            </a:extLst>
          </p:cNvPr>
          <p:cNvSpPr>
            <a:spLocks noGrp="1"/>
          </p:cNvSpPr>
          <p:nvPr>
            <p:ph idx="1"/>
          </p:nvPr>
        </p:nvSpPr>
        <p:spPr>
          <a:xfrm>
            <a:off x="1950128" y="1908699"/>
            <a:ext cx="8260672" cy="4217466"/>
          </a:xfrm>
        </p:spPr>
        <p:txBody>
          <a:bodyPr>
            <a:normAutofit/>
          </a:bodyPr>
          <a:lstStyle/>
          <a:p>
            <a:pPr marL="85725" indent="0">
              <a:buNone/>
            </a:pPr>
            <a:r>
              <a:rPr lang="en-US" sz="2400" b="1" dirty="0"/>
              <a:t>Isaiah 38:1-6</a:t>
            </a:r>
          </a:p>
          <a:p>
            <a:pPr marL="85725" indent="0">
              <a:buNone/>
            </a:pPr>
            <a:r>
              <a:rPr lang="en-US" sz="2400" b="1" dirty="0"/>
              <a:t>Hezekiah has a deadly sickness</a:t>
            </a:r>
          </a:p>
          <a:p>
            <a:pPr marL="85725" indent="0">
              <a:buNone/>
            </a:pPr>
            <a:r>
              <a:rPr lang="en-US" sz="2400" b="1" dirty="0"/>
              <a:t>Isaiah: Prepare to die!</a:t>
            </a:r>
          </a:p>
          <a:p>
            <a:pPr marL="85725" indent="0">
              <a:buNone/>
            </a:pPr>
            <a:r>
              <a:rPr lang="en-US" sz="2400" b="1" dirty="0"/>
              <a:t>Hezekiah pleads with the Lord in prayer</a:t>
            </a:r>
          </a:p>
          <a:p>
            <a:pPr marL="85725" indent="0">
              <a:buNone/>
            </a:pPr>
            <a:r>
              <a:rPr lang="en-US" sz="2400" b="1" dirty="0"/>
              <a:t>God grants 15 more years of life</a:t>
            </a:r>
          </a:p>
          <a:p>
            <a:pPr marL="85725" indent="0">
              <a:buNone/>
            </a:pPr>
            <a:endParaRPr lang="en-US" sz="2400" b="1" dirty="0"/>
          </a:p>
          <a:p>
            <a:pPr marL="85725" indent="0">
              <a:buNone/>
            </a:pPr>
            <a:r>
              <a:rPr lang="en-US" sz="2400" b="1" dirty="0"/>
              <a:t>Isaiah 38:22  Hezekiah asks for a sign (unlike unfaithful Ahaz)</a:t>
            </a:r>
          </a:p>
        </p:txBody>
      </p:sp>
    </p:spTree>
    <p:extLst>
      <p:ext uri="{BB962C8B-B14F-4D97-AF65-F5344CB8AC3E}">
        <p14:creationId xmlns:p14="http://schemas.microsoft.com/office/powerpoint/2010/main" val="5808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BD1D-1C08-4E30-B95F-C84C58807219}"/>
              </a:ext>
            </a:extLst>
          </p:cNvPr>
          <p:cNvSpPr>
            <a:spLocks noGrp="1"/>
          </p:cNvSpPr>
          <p:nvPr>
            <p:ph type="title"/>
          </p:nvPr>
        </p:nvSpPr>
        <p:spPr/>
        <p:txBody>
          <a:bodyPr>
            <a:normAutofit/>
          </a:bodyPr>
          <a:lstStyle/>
          <a:p>
            <a:r>
              <a:rPr lang="en-US" sz="4000" b="1" dirty="0"/>
              <a:t>Isaiah Timeline</a:t>
            </a:r>
          </a:p>
        </p:txBody>
      </p:sp>
      <p:sp>
        <p:nvSpPr>
          <p:cNvPr id="3" name="Content Placeholder 2">
            <a:extLst>
              <a:ext uri="{FF2B5EF4-FFF2-40B4-BE49-F238E27FC236}">
                <a16:creationId xmlns:a16="http://schemas.microsoft.com/office/drawing/2014/main" id="{F02C7AB0-F1EE-4619-834E-FC16C499AFDF}"/>
              </a:ext>
            </a:extLst>
          </p:cNvPr>
          <p:cNvSpPr>
            <a:spLocks noGrp="1"/>
          </p:cNvSpPr>
          <p:nvPr>
            <p:ph idx="1"/>
          </p:nvPr>
        </p:nvSpPr>
        <p:spPr>
          <a:xfrm>
            <a:off x="1950128" y="1988599"/>
            <a:ext cx="8260672" cy="4137567"/>
          </a:xfrm>
        </p:spPr>
        <p:txBody>
          <a:bodyPr>
            <a:normAutofit/>
          </a:bodyPr>
          <a:lstStyle/>
          <a:p>
            <a:pPr marL="85725" indent="0">
              <a:buNone/>
            </a:pPr>
            <a:r>
              <a:rPr lang="en-US" sz="2400" b="1" dirty="0"/>
              <a:t>732 BC </a:t>
            </a:r>
            <a:r>
              <a:rPr lang="en-US" sz="2400" b="1" dirty="0" err="1"/>
              <a:t>Syro</a:t>
            </a:r>
            <a:r>
              <a:rPr lang="en-US" sz="2400" b="1" dirty="0"/>
              <a:t>/</a:t>
            </a:r>
            <a:r>
              <a:rPr lang="en-US" sz="2400" b="1" dirty="0" err="1"/>
              <a:t>Ephriamite</a:t>
            </a:r>
            <a:r>
              <a:rPr lang="en-US" sz="2400" b="1" dirty="0"/>
              <a:t> War (Isaiah 7, 2 Kings 15)  Ahaz unfaithful.</a:t>
            </a:r>
          </a:p>
          <a:p>
            <a:pPr marL="85725" indent="0">
              <a:buNone/>
            </a:pPr>
            <a:endParaRPr lang="en-US" sz="2400" b="1" dirty="0"/>
          </a:p>
          <a:p>
            <a:pPr marL="85725" indent="0">
              <a:buNone/>
            </a:pPr>
            <a:r>
              <a:rPr lang="en-US" sz="2400" b="1" dirty="0"/>
              <a:t>722 BC Ephraim/Samaria destroyed by Assyria under </a:t>
            </a:r>
            <a:r>
              <a:rPr lang="en-US" sz="2400" b="1" dirty="0" err="1"/>
              <a:t>Shalmaneezer</a:t>
            </a:r>
            <a:r>
              <a:rPr lang="en-US" sz="2400" b="1" dirty="0"/>
              <a:t> V</a:t>
            </a:r>
          </a:p>
          <a:p>
            <a:pPr marL="85725" indent="0">
              <a:buNone/>
            </a:pPr>
            <a:endParaRPr lang="en-US" sz="2400" b="1" dirty="0"/>
          </a:p>
          <a:p>
            <a:pPr marL="85725" indent="0">
              <a:buNone/>
            </a:pPr>
            <a:r>
              <a:rPr lang="en-US" sz="2400" b="1" dirty="0"/>
              <a:t>701 BC Sennacherib takes Judah, puts Jerusalem under siege.  Isaiah 1:7   Hezekiah faithful.</a:t>
            </a:r>
          </a:p>
        </p:txBody>
      </p:sp>
    </p:spTree>
    <p:extLst>
      <p:ext uri="{BB962C8B-B14F-4D97-AF65-F5344CB8AC3E}">
        <p14:creationId xmlns:p14="http://schemas.microsoft.com/office/powerpoint/2010/main" val="1044917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619F-E8D0-4263-AF53-9A543FE60650}"/>
              </a:ext>
            </a:extLst>
          </p:cNvPr>
          <p:cNvSpPr>
            <a:spLocks noGrp="1"/>
          </p:cNvSpPr>
          <p:nvPr>
            <p:ph type="title"/>
          </p:nvPr>
        </p:nvSpPr>
        <p:spPr/>
        <p:txBody>
          <a:bodyPr>
            <a:normAutofit fontScale="90000"/>
          </a:bodyPr>
          <a:lstStyle/>
          <a:p>
            <a:r>
              <a:rPr lang="en-US" sz="3200" b="1" dirty="0"/>
              <a:t>Isaiah 39 Hezekiah’s fatal error</a:t>
            </a:r>
            <a:br>
              <a:rPr lang="en-US" sz="3200" b="1" dirty="0"/>
            </a:br>
            <a:r>
              <a:rPr lang="en-US" sz="3200" b="1" dirty="0"/>
              <a:t>Transition to Isaiah 40</a:t>
            </a:r>
          </a:p>
        </p:txBody>
      </p:sp>
      <p:sp>
        <p:nvSpPr>
          <p:cNvPr id="3" name="Content Placeholder 2">
            <a:extLst>
              <a:ext uri="{FF2B5EF4-FFF2-40B4-BE49-F238E27FC236}">
                <a16:creationId xmlns:a16="http://schemas.microsoft.com/office/drawing/2014/main" id="{36CF9531-2739-45A4-BAB7-72A03E157C0C}"/>
              </a:ext>
            </a:extLst>
          </p:cNvPr>
          <p:cNvSpPr>
            <a:spLocks noGrp="1"/>
          </p:cNvSpPr>
          <p:nvPr>
            <p:ph idx="1"/>
          </p:nvPr>
        </p:nvSpPr>
        <p:spPr/>
        <p:txBody>
          <a:bodyPr>
            <a:normAutofit/>
          </a:bodyPr>
          <a:lstStyle/>
          <a:p>
            <a:pPr marL="85725" indent="0">
              <a:buNone/>
            </a:pPr>
            <a:r>
              <a:rPr lang="en-US" sz="2400" b="1" dirty="0"/>
              <a:t>Isaiah 39:1-2  Envoys from Babylon appeal to the pride of Hezekiah.</a:t>
            </a:r>
          </a:p>
          <a:p>
            <a:pPr marL="85725" indent="0">
              <a:buNone/>
            </a:pPr>
            <a:endParaRPr lang="en-US" sz="2400" b="1" dirty="0"/>
          </a:p>
          <a:p>
            <a:pPr marL="85725" indent="0">
              <a:buNone/>
            </a:pPr>
            <a:r>
              <a:rPr lang="en-US" sz="2400" b="1" dirty="0"/>
              <a:t>Hezekiah (looking for a possible treaty?) shows them all the treasure in the temple.</a:t>
            </a:r>
          </a:p>
          <a:p>
            <a:pPr marL="85725" indent="0">
              <a:buNone/>
            </a:pPr>
            <a:endParaRPr lang="en-US" sz="2400" b="1" dirty="0"/>
          </a:p>
          <a:p>
            <a:pPr marL="85725" indent="0">
              <a:buNone/>
            </a:pPr>
            <a:r>
              <a:rPr lang="en-US" sz="2400" b="1" dirty="0"/>
              <a:t>v. 3-7  Isaiah confronts Hezekiah.  All this treasure will be carried off to Babylon.</a:t>
            </a:r>
          </a:p>
          <a:p>
            <a:pPr marL="85725" indent="0">
              <a:buNone/>
            </a:pPr>
            <a:r>
              <a:rPr lang="en-US" sz="2400" b="1" dirty="0"/>
              <a:t>Your descendants (Daniel, Hananiah, Azariah and </a:t>
            </a:r>
            <a:r>
              <a:rPr lang="en-US" sz="2400" b="1" dirty="0" err="1"/>
              <a:t>Mishael</a:t>
            </a:r>
            <a:r>
              <a:rPr lang="en-US" sz="2400" b="1" dirty="0"/>
              <a:t>) will be made eunuchs in the palace in Babylon.</a:t>
            </a:r>
          </a:p>
        </p:txBody>
      </p:sp>
    </p:spTree>
    <p:extLst>
      <p:ext uri="{BB962C8B-B14F-4D97-AF65-F5344CB8AC3E}">
        <p14:creationId xmlns:p14="http://schemas.microsoft.com/office/powerpoint/2010/main" val="3921112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0EB9-C8A3-4313-B944-B472D6A9A319}"/>
              </a:ext>
            </a:extLst>
          </p:cNvPr>
          <p:cNvSpPr>
            <a:spLocks noGrp="1"/>
          </p:cNvSpPr>
          <p:nvPr>
            <p:ph type="title"/>
          </p:nvPr>
        </p:nvSpPr>
        <p:spPr/>
        <p:txBody>
          <a:bodyPr>
            <a:normAutofit/>
          </a:bodyPr>
          <a:lstStyle/>
          <a:p>
            <a:r>
              <a:rPr lang="en-US" sz="3200" b="1" dirty="0"/>
              <a:t>Outline of Isaiah</a:t>
            </a:r>
          </a:p>
        </p:txBody>
      </p:sp>
      <p:sp>
        <p:nvSpPr>
          <p:cNvPr id="3" name="Content Placeholder 2">
            <a:extLst>
              <a:ext uri="{FF2B5EF4-FFF2-40B4-BE49-F238E27FC236}">
                <a16:creationId xmlns:a16="http://schemas.microsoft.com/office/drawing/2014/main" id="{5CCFBA91-AE11-4BE5-B0FD-931FC4642966}"/>
              </a:ext>
            </a:extLst>
          </p:cNvPr>
          <p:cNvSpPr>
            <a:spLocks noGrp="1"/>
          </p:cNvSpPr>
          <p:nvPr>
            <p:ph idx="1"/>
          </p:nvPr>
        </p:nvSpPr>
        <p:spPr>
          <a:xfrm>
            <a:off x="1950128" y="2352583"/>
            <a:ext cx="8260672" cy="3773582"/>
          </a:xfrm>
        </p:spPr>
        <p:txBody>
          <a:bodyPr>
            <a:normAutofit/>
          </a:bodyPr>
          <a:lstStyle/>
          <a:p>
            <a:pPr marL="85725" indent="0">
              <a:buNone/>
            </a:pPr>
            <a:r>
              <a:rPr lang="en-US" sz="2800" b="1" dirty="0"/>
              <a:t>Isaiah 1-39 Messiah the king    -Assyria</a:t>
            </a:r>
          </a:p>
          <a:p>
            <a:pPr marL="85725" indent="0">
              <a:buNone/>
            </a:pPr>
            <a:endParaRPr lang="en-US" sz="1400" b="1" dirty="0"/>
          </a:p>
          <a:p>
            <a:pPr marL="85725" indent="0">
              <a:buNone/>
            </a:pPr>
            <a:r>
              <a:rPr lang="en-US" sz="2800" b="1" dirty="0"/>
              <a:t>Isaiah 40-55 Messiah the Servant   -Babylon</a:t>
            </a:r>
          </a:p>
          <a:p>
            <a:pPr marL="85725" indent="0">
              <a:buNone/>
            </a:pPr>
            <a:endParaRPr lang="en-US" sz="1400" b="1" dirty="0"/>
          </a:p>
          <a:p>
            <a:pPr marL="85725" indent="0">
              <a:buNone/>
            </a:pPr>
            <a:r>
              <a:rPr lang="en-US" sz="2800" b="1" dirty="0"/>
              <a:t>Isaiah 56-66 Messiah the Conqueror  -World</a:t>
            </a:r>
          </a:p>
        </p:txBody>
      </p:sp>
    </p:spTree>
    <p:extLst>
      <p:ext uri="{BB962C8B-B14F-4D97-AF65-F5344CB8AC3E}">
        <p14:creationId xmlns:p14="http://schemas.microsoft.com/office/powerpoint/2010/main" val="2452562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609BB-DC2E-4F5A-9B6D-4EFD80485F5D}"/>
              </a:ext>
            </a:extLst>
          </p:cNvPr>
          <p:cNvSpPr>
            <a:spLocks noGrp="1"/>
          </p:cNvSpPr>
          <p:nvPr>
            <p:ph type="title"/>
          </p:nvPr>
        </p:nvSpPr>
        <p:spPr/>
        <p:txBody>
          <a:bodyPr/>
          <a:lstStyle/>
          <a:p>
            <a:r>
              <a:rPr lang="en-US" b="1" dirty="0"/>
              <a:t>Isaiah 40-55 Messiah the servant</a:t>
            </a:r>
          </a:p>
        </p:txBody>
      </p:sp>
      <p:sp>
        <p:nvSpPr>
          <p:cNvPr id="3" name="Content Placeholder 2">
            <a:extLst>
              <a:ext uri="{FF2B5EF4-FFF2-40B4-BE49-F238E27FC236}">
                <a16:creationId xmlns:a16="http://schemas.microsoft.com/office/drawing/2014/main" id="{4E300BE2-BBB6-4CFF-A682-3E0864F0C9AB}"/>
              </a:ext>
            </a:extLst>
          </p:cNvPr>
          <p:cNvSpPr>
            <a:spLocks noGrp="1"/>
          </p:cNvSpPr>
          <p:nvPr>
            <p:ph idx="1"/>
          </p:nvPr>
        </p:nvSpPr>
        <p:spPr/>
        <p:txBody>
          <a:bodyPr>
            <a:normAutofit/>
          </a:bodyPr>
          <a:lstStyle/>
          <a:p>
            <a:pPr marL="85725" indent="0">
              <a:buNone/>
            </a:pPr>
            <a:r>
              <a:rPr lang="en-US" sz="2400" b="1" dirty="0"/>
              <a:t>Isaiah 40  Judah will go into captivity.  But what about those promises?...</a:t>
            </a:r>
          </a:p>
          <a:p>
            <a:pPr marL="85725" indent="0">
              <a:buNone/>
            </a:pPr>
            <a:endParaRPr lang="en-US" sz="2400" b="1" dirty="0"/>
          </a:p>
          <a:p>
            <a:pPr marL="85725" indent="0">
              <a:buNone/>
            </a:pPr>
            <a:r>
              <a:rPr lang="en-US" sz="2400" b="1" dirty="0"/>
              <a:t>Isaiah 40:1-2 Comfort, Comfort my people.  My anger is complete.  A remnant will return.</a:t>
            </a:r>
          </a:p>
          <a:p>
            <a:pPr marL="85725" indent="0">
              <a:buNone/>
            </a:pPr>
            <a:endParaRPr lang="en-US" sz="2400" b="1" dirty="0"/>
          </a:p>
          <a:p>
            <a:pPr marL="85725" indent="0">
              <a:buNone/>
            </a:pPr>
            <a:r>
              <a:rPr lang="en-US" sz="2400" b="1" dirty="0"/>
              <a:t>Isaiah 41:9-10  From the farthest corners I called you.</a:t>
            </a:r>
          </a:p>
          <a:p>
            <a:pPr marL="85725" indent="0">
              <a:buNone/>
            </a:pPr>
            <a:r>
              <a:rPr lang="en-US" sz="2400" b="1" dirty="0"/>
              <a:t>You are my servant.  I will uphold by my right hand.</a:t>
            </a:r>
          </a:p>
          <a:p>
            <a:pPr marL="85725" indent="0">
              <a:buNone/>
            </a:pPr>
            <a:r>
              <a:rPr lang="en-US" sz="2400" b="1" dirty="0"/>
              <a:t>The suffering servant is Israel and it is Messiah.</a:t>
            </a:r>
          </a:p>
        </p:txBody>
      </p:sp>
    </p:spTree>
    <p:extLst>
      <p:ext uri="{BB962C8B-B14F-4D97-AF65-F5344CB8AC3E}">
        <p14:creationId xmlns:p14="http://schemas.microsoft.com/office/powerpoint/2010/main" val="2888212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5506-013E-4513-9D70-95565707B208}"/>
              </a:ext>
            </a:extLst>
          </p:cNvPr>
          <p:cNvSpPr>
            <a:spLocks noGrp="1"/>
          </p:cNvSpPr>
          <p:nvPr>
            <p:ph type="title"/>
          </p:nvPr>
        </p:nvSpPr>
        <p:spPr/>
        <p:txBody>
          <a:bodyPr>
            <a:normAutofit/>
          </a:bodyPr>
          <a:lstStyle/>
          <a:p>
            <a:r>
              <a:rPr lang="en-US" sz="3200" b="1" dirty="0"/>
              <a:t>Isaiah 40 A Highway for our God</a:t>
            </a:r>
          </a:p>
        </p:txBody>
      </p:sp>
      <p:sp>
        <p:nvSpPr>
          <p:cNvPr id="3" name="Content Placeholder 2">
            <a:extLst>
              <a:ext uri="{FF2B5EF4-FFF2-40B4-BE49-F238E27FC236}">
                <a16:creationId xmlns:a16="http://schemas.microsoft.com/office/drawing/2014/main" id="{FB1F15EA-24E2-40FC-B45A-D57102B80FC9}"/>
              </a:ext>
            </a:extLst>
          </p:cNvPr>
          <p:cNvSpPr>
            <a:spLocks noGrp="1"/>
          </p:cNvSpPr>
          <p:nvPr>
            <p:ph idx="1"/>
          </p:nvPr>
        </p:nvSpPr>
        <p:spPr>
          <a:xfrm>
            <a:off x="2021150" y="1752603"/>
            <a:ext cx="8189650" cy="4825751"/>
          </a:xfrm>
        </p:spPr>
        <p:txBody>
          <a:bodyPr>
            <a:normAutofit/>
          </a:bodyPr>
          <a:lstStyle/>
          <a:p>
            <a:pPr marL="85725" indent="0">
              <a:buNone/>
            </a:pPr>
            <a:r>
              <a:rPr lang="en-US" sz="2400" b="1" dirty="0"/>
              <a:t>Is 40:3-5 A voice calling… John the Baptist Matt 3:3</a:t>
            </a:r>
          </a:p>
          <a:p>
            <a:pPr marL="85725" indent="0">
              <a:buNone/>
            </a:pPr>
            <a:r>
              <a:rPr lang="en-US" sz="2400" b="1" dirty="0"/>
              <a:t>God is clearing the way.</a:t>
            </a:r>
          </a:p>
          <a:p>
            <a:pPr marL="85725" indent="0">
              <a:buNone/>
            </a:pPr>
            <a:r>
              <a:rPr lang="en-US" sz="2400" b="1" dirty="0"/>
              <a:t>The glory of the Lord will be revealed.  John 1:14</a:t>
            </a:r>
          </a:p>
          <a:p>
            <a:pPr marL="85725" indent="0">
              <a:buNone/>
            </a:pPr>
            <a:endParaRPr lang="en-US" sz="800" b="1" dirty="0"/>
          </a:p>
          <a:p>
            <a:pPr marL="85725" indent="0">
              <a:buNone/>
            </a:pPr>
            <a:r>
              <a:rPr lang="en-US" sz="2400" b="1" dirty="0"/>
              <a:t>Isaiah 40:6-30  Jehovah is the only God!</a:t>
            </a:r>
          </a:p>
          <a:p>
            <a:pPr marL="85725" indent="0">
              <a:buNone/>
            </a:pPr>
            <a:r>
              <a:rPr lang="en-US" sz="2400" b="1" dirty="0"/>
              <a:t>I am great, I am sovereign, I rule the nations. The gods are nothing. The people are like grass.</a:t>
            </a:r>
          </a:p>
          <a:p>
            <a:pPr marL="85725" indent="0">
              <a:buNone/>
            </a:pPr>
            <a:r>
              <a:rPr lang="en-US" sz="2400" b="1" dirty="0"/>
              <a:t>	-v. 14 Whom did I consult?</a:t>
            </a:r>
          </a:p>
          <a:p>
            <a:pPr marL="85725" indent="0">
              <a:buNone/>
            </a:pPr>
            <a:r>
              <a:rPr lang="en-US" sz="2400" b="1" dirty="0"/>
              <a:t>	-v. 14 All the nations are nothing.</a:t>
            </a:r>
          </a:p>
          <a:p>
            <a:pPr marL="85725" indent="0">
              <a:buNone/>
            </a:pPr>
            <a:r>
              <a:rPr lang="en-US" sz="2400" b="1" dirty="0"/>
              <a:t>	-v. 22 All the people are like grasshoppers!</a:t>
            </a:r>
          </a:p>
          <a:p>
            <a:pPr marL="85725" indent="0">
              <a:buNone/>
            </a:pPr>
            <a:r>
              <a:rPr lang="en-US" sz="2400" b="1" dirty="0"/>
              <a:t>Isaiah 40:31 Put your hope and trust in Jehovah.</a:t>
            </a:r>
          </a:p>
        </p:txBody>
      </p:sp>
    </p:spTree>
    <p:extLst>
      <p:ext uri="{BB962C8B-B14F-4D97-AF65-F5344CB8AC3E}">
        <p14:creationId xmlns:p14="http://schemas.microsoft.com/office/powerpoint/2010/main" val="558469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7BD7-D725-4760-9C77-A5190A4D9F1A}"/>
              </a:ext>
            </a:extLst>
          </p:cNvPr>
          <p:cNvSpPr>
            <a:spLocks noGrp="1"/>
          </p:cNvSpPr>
          <p:nvPr>
            <p:ph type="title"/>
          </p:nvPr>
        </p:nvSpPr>
        <p:spPr/>
        <p:txBody>
          <a:bodyPr>
            <a:normAutofit/>
          </a:bodyPr>
          <a:lstStyle/>
          <a:p>
            <a:r>
              <a:rPr lang="en-US" sz="3600" b="1" dirty="0"/>
              <a:t>Isaiah 41 God is Calling His Servant</a:t>
            </a:r>
          </a:p>
        </p:txBody>
      </p:sp>
      <p:sp>
        <p:nvSpPr>
          <p:cNvPr id="3" name="Content Placeholder 2">
            <a:extLst>
              <a:ext uri="{FF2B5EF4-FFF2-40B4-BE49-F238E27FC236}">
                <a16:creationId xmlns:a16="http://schemas.microsoft.com/office/drawing/2014/main" id="{2BBFEAC6-02D2-44F3-B872-F3B257EEE9B0}"/>
              </a:ext>
            </a:extLst>
          </p:cNvPr>
          <p:cNvSpPr>
            <a:spLocks noGrp="1"/>
          </p:cNvSpPr>
          <p:nvPr>
            <p:ph idx="1"/>
          </p:nvPr>
        </p:nvSpPr>
        <p:spPr>
          <a:xfrm>
            <a:off x="1950128" y="2476871"/>
            <a:ext cx="8260672" cy="3649295"/>
          </a:xfrm>
        </p:spPr>
        <p:txBody>
          <a:bodyPr>
            <a:normAutofit/>
          </a:bodyPr>
          <a:lstStyle/>
          <a:p>
            <a:pPr marL="85725" indent="0">
              <a:buNone/>
            </a:pPr>
            <a:r>
              <a:rPr lang="en-US" sz="2400" b="1" dirty="0"/>
              <a:t>Is 41:1-2  God is calling one from the East.  Cyrus</a:t>
            </a:r>
          </a:p>
          <a:p>
            <a:pPr marL="85725" indent="0">
              <a:buNone/>
            </a:pPr>
            <a:endParaRPr lang="en-US" sz="2400" b="1" dirty="0"/>
          </a:p>
          <a:p>
            <a:pPr marL="85725" indent="0">
              <a:buNone/>
            </a:pPr>
            <a:r>
              <a:rPr lang="en-US" sz="2400" b="1" dirty="0"/>
              <a:t>Is 41:8  Jacob is “my servant” whom I have chosen. Who is this servant?  Israel?  The Church? (41:8, 49:3) The Messiah? (50:4-9, 53:9)</a:t>
            </a:r>
          </a:p>
          <a:p>
            <a:pPr marL="85725" indent="0">
              <a:buNone/>
            </a:pPr>
            <a:endParaRPr lang="en-US" sz="2400" b="1" dirty="0"/>
          </a:p>
        </p:txBody>
      </p:sp>
    </p:spTree>
    <p:extLst>
      <p:ext uri="{BB962C8B-B14F-4D97-AF65-F5344CB8AC3E}">
        <p14:creationId xmlns:p14="http://schemas.microsoft.com/office/powerpoint/2010/main" val="1381893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B32F-F4C1-41AF-803E-0DFEBA537DD8}"/>
              </a:ext>
            </a:extLst>
          </p:cNvPr>
          <p:cNvSpPr>
            <a:spLocks noGrp="1"/>
          </p:cNvSpPr>
          <p:nvPr>
            <p:ph type="title"/>
          </p:nvPr>
        </p:nvSpPr>
        <p:spPr/>
        <p:txBody>
          <a:bodyPr>
            <a:normAutofit/>
          </a:bodyPr>
          <a:lstStyle/>
          <a:p>
            <a:r>
              <a:rPr lang="en-US" sz="3200" b="1" dirty="0"/>
              <a:t>Isaiah 42 The Suffering Messiah</a:t>
            </a:r>
          </a:p>
        </p:txBody>
      </p:sp>
      <p:sp>
        <p:nvSpPr>
          <p:cNvPr id="3" name="Content Placeholder 2">
            <a:extLst>
              <a:ext uri="{FF2B5EF4-FFF2-40B4-BE49-F238E27FC236}">
                <a16:creationId xmlns:a16="http://schemas.microsoft.com/office/drawing/2014/main" id="{D4346630-0930-475C-BAF6-D5905A940BF3}"/>
              </a:ext>
            </a:extLst>
          </p:cNvPr>
          <p:cNvSpPr>
            <a:spLocks noGrp="1"/>
          </p:cNvSpPr>
          <p:nvPr>
            <p:ph idx="1"/>
          </p:nvPr>
        </p:nvSpPr>
        <p:spPr>
          <a:xfrm>
            <a:off x="1981200" y="1752603"/>
            <a:ext cx="5837068" cy="4373563"/>
          </a:xfrm>
        </p:spPr>
        <p:txBody>
          <a:bodyPr>
            <a:normAutofit fontScale="92500" lnSpcReduction="10000"/>
          </a:bodyPr>
          <a:lstStyle/>
          <a:p>
            <a:pPr marL="85725" indent="0">
              <a:buClr>
                <a:srgbClr val="93A299"/>
              </a:buClr>
              <a:buNone/>
              <a:defRPr/>
            </a:pPr>
            <a:r>
              <a:rPr lang="en-US" sz="2400" b="1" dirty="0">
                <a:solidFill>
                  <a:srgbClr val="564B3C"/>
                </a:solidFill>
                <a:latin typeface="Century Gothic"/>
              </a:rPr>
              <a:t>Isaiah 42:1-4  Look! The suffering servant! In whom I delight</a:t>
            </a:r>
          </a:p>
          <a:p>
            <a:pPr marL="85725" indent="0">
              <a:buClr>
                <a:srgbClr val="93A299"/>
              </a:buClr>
              <a:buNone/>
              <a:defRPr/>
            </a:pPr>
            <a:endParaRPr lang="en-US" sz="800" b="1" dirty="0">
              <a:solidFill>
                <a:srgbClr val="564B3C"/>
              </a:solidFill>
              <a:latin typeface="Century Gothic"/>
            </a:endParaRPr>
          </a:p>
          <a:p>
            <a:pPr marL="85725" indent="0">
              <a:buClr>
                <a:srgbClr val="93A299"/>
              </a:buClr>
              <a:buNone/>
              <a:defRPr/>
            </a:pPr>
            <a:r>
              <a:rPr lang="en-US" sz="2400" b="1" dirty="0">
                <a:solidFill>
                  <a:srgbClr val="564B3C"/>
                </a:solidFill>
                <a:latin typeface="Century Gothic"/>
              </a:rPr>
              <a:t>v. 3 A bruised reed he will not break. Quoted in Matthew 12:15-21.</a:t>
            </a:r>
          </a:p>
          <a:p>
            <a:pPr marL="85725" indent="0">
              <a:buClr>
                <a:srgbClr val="93A299"/>
              </a:buClr>
              <a:buNone/>
              <a:defRPr/>
            </a:pPr>
            <a:endParaRPr lang="en-US" sz="800" b="1" dirty="0">
              <a:solidFill>
                <a:srgbClr val="564B3C"/>
              </a:solidFill>
              <a:latin typeface="Century Gothic"/>
            </a:endParaRPr>
          </a:p>
          <a:p>
            <a:pPr marL="85725" indent="0">
              <a:buClr>
                <a:srgbClr val="93A299"/>
              </a:buClr>
              <a:buNone/>
              <a:defRPr/>
            </a:pPr>
            <a:r>
              <a:rPr lang="en-US" sz="2400" b="1" dirty="0">
                <a:solidFill>
                  <a:srgbClr val="564B3C"/>
                </a:solidFill>
                <a:latin typeface="Century Gothic"/>
              </a:rPr>
              <a:t>Is Jesus a lion or is Jesus a lamb?  Revelation 5:5-6</a:t>
            </a:r>
          </a:p>
          <a:p>
            <a:pPr marL="85725" indent="0">
              <a:buClr>
                <a:srgbClr val="93A299"/>
              </a:buClr>
              <a:buNone/>
              <a:defRPr/>
            </a:pPr>
            <a:endParaRPr lang="en-US" sz="800" b="1" dirty="0">
              <a:solidFill>
                <a:srgbClr val="564B3C"/>
              </a:solidFill>
              <a:latin typeface="Century Gothic"/>
            </a:endParaRPr>
          </a:p>
          <a:p>
            <a:pPr marL="85725" indent="0">
              <a:buClr>
                <a:srgbClr val="93A299"/>
              </a:buClr>
              <a:buNone/>
              <a:defRPr/>
            </a:pPr>
            <a:r>
              <a:rPr lang="en-US" sz="2400" b="1" dirty="0">
                <a:solidFill>
                  <a:srgbClr val="564B3C"/>
                </a:solidFill>
                <a:latin typeface="Century Gothic"/>
              </a:rPr>
              <a:t>Lion: Matthew 16:23, Matthew 23:29-37</a:t>
            </a:r>
          </a:p>
          <a:p>
            <a:pPr marL="85725" indent="0">
              <a:buClr>
                <a:srgbClr val="93A299"/>
              </a:buClr>
              <a:buNone/>
              <a:defRPr/>
            </a:pPr>
            <a:endParaRPr lang="en-US" sz="800" b="1" dirty="0">
              <a:solidFill>
                <a:srgbClr val="564B3C"/>
              </a:solidFill>
              <a:latin typeface="Century Gothic"/>
            </a:endParaRPr>
          </a:p>
          <a:p>
            <a:pPr marL="85725" indent="0">
              <a:buClr>
                <a:srgbClr val="93A299"/>
              </a:buClr>
              <a:buNone/>
              <a:defRPr/>
            </a:pPr>
            <a:r>
              <a:rPr lang="en-US" sz="2400" b="1" dirty="0">
                <a:solidFill>
                  <a:srgbClr val="564B3C"/>
                </a:solidFill>
                <a:latin typeface="Century Gothic"/>
              </a:rPr>
              <a:t>Lamb:  John 8:11, Matthew 9:35-38</a:t>
            </a:r>
          </a:p>
          <a:p>
            <a:pPr marL="85725" indent="0">
              <a:buClr>
                <a:srgbClr val="93A299"/>
              </a:buClr>
              <a:buNone/>
              <a:defRPr/>
            </a:pPr>
            <a:endParaRPr lang="en-US" sz="900" b="1" dirty="0">
              <a:solidFill>
                <a:srgbClr val="564B3C"/>
              </a:solidFill>
              <a:latin typeface="Century Gothic"/>
            </a:endParaRPr>
          </a:p>
          <a:p>
            <a:pPr marL="85725" indent="0">
              <a:buClr>
                <a:srgbClr val="93A299"/>
              </a:buClr>
              <a:buNone/>
              <a:defRPr/>
            </a:pPr>
            <a:r>
              <a:rPr lang="en-US" sz="2400" b="1" dirty="0">
                <a:solidFill>
                  <a:srgbClr val="564B3C"/>
                </a:solidFill>
                <a:latin typeface="Century Gothic"/>
              </a:rPr>
              <a:t>Is 42:4 How can a lamb bring about justice?</a:t>
            </a:r>
          </a:p>
        </p:txBody>
      </p:sp>
      <p:pic>
        <p:nvPicPr>
          <p:cNvPr id="1026" name="Picture 2" descr="The New Lion King Just Isn't Animated Enough | Vanity Fair">
            <a:extLst>
              <a:ext uri="{FF2B5EF4-FFF2-40B4-BE49-F238E27FC236}">
                <a16:creationId xmlns:a16="http://schemas.microsoft.com/office/drawing/2014/main" id="{EF996494-019E-4F9D-840A-26C2CB0C7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590" y="1176033"/>
            <a:ext cx="1988763" cy="3538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et Sophie, a Rescued Lamb Who's Now Standing Tall at Farm Sanctuary -  Farm Sanctuary">
            <a:extLst>
              <a:ext uri="{FF2B5EF4-FFF2-40B4-BE49-F238E27FC236}">
                <a16:creationId xmlns:a16="http://schemas.microsoft.com/office/drawing/2014/main" id="{98C39C64-B524-4BCE-8A57-BC41C7F3B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464" y="4673576"/>
            <a:ext cx="3737498" cy="182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200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8577-053B-48DF-8319-92CAC18538FE}"/>
              </a:ext>
            </a:extLst>
          </p:cNvPr>
          <p:cNvSpPr>
            <a:spLocks noGrp="1"/>
          </p:cNvSpPr>
          <p:nvPr>
            <p:ph type="title"/>
          </p:nvPr>
        </p:nvSpPr>
        <p:spPr/>
        <p:txBody>
          <a:bodyPr>
            <a:normAutofit/>
          </a:bodyPr>
          <a:lstStyle/>
          <a:p>
            <a:r>
              <a:rPr lang="en-US" sz="3200" b="1" dirty="0"/>
              <a:t>Isaiah 42:4-9 Messiah’s Ministry</a:t>
            </a:r>
          </a:p>
        </p:txBody>
      </p:sp>
      <p:sp>
        <p:nvSpPr>
          <p:cNvPr id="3" name="Content Placeholder 2">
            <a:extLst>
              <a:ext uri="{FF2B5EF4-FFF2-40B4-BE49-F238E27FC236}">
                <a16:creationId xmlns:a16="http://schemas.microsoft.com/office/drawing/2014/main" id="{4C6FAA9F-91B0-4C7F-BC5D-1FE94F2AE6DC}"/>
              </a:ext>
            </a:extLst>
          </p:cNvPr>
          <p:cNvSpPr>
            <a:spLocks noGrp="1"/>
          </p:cNvSpPr>
          <p:nvPr>
            <p:ph idx="1"/>
          </p:nvPr>
        </p:nvSpPr>
        <p:spPr>
          <a:xfrm>
            <a:off x="1981201" y="1752603"/>
            <a:ext cx="4798381" cy="4373563"/>
          </a:xfrm>
        </p:spPr>
        <p:txBody>
          <a:bodyPr>
            <a:normAutofit/>
          </a:bodyPr>
          <a:lstStyle/>
          <a:p>
            <a:pPr marL="85725" indent="0">
              <a:buNone/>
            </a:pPr>
            <a:r>
              <a:rPr lang="en-US" sz="2400" b="1" dirty="0"/>
              <a:t>Isaiah 42:4-9, Isaiah 61:1-3, Luke 4:17-21</a:t>
            </a:r>
          </a:p>
          <a:p>
            <a:pPr marL="85725" indent="0">
              <a:buNone/>
            </a:pPr>
            <a:endParaRPr lang="en-US" sz="800" b="1" dirty="0"/>
          </a:p>
          <a:p>
            <a:pPr marL="85725" indent="0">
              <a:buNone/>
            </a:pPr>
            <a:r>
              <a:rPr lang="en-US" sz="2400" b="1" dirty="0"/>
              <a:t>Good news for the poor.</a:t>
            </a:r>
          </a:p>
          <a:p>
            <a:pPr marL="85725" indent="0">
              <a:buNone/>
            </a:pPr>
            <a:endParaRPr lang="en-US" sz="800" b="1" dirty="0"/>
          </a:p>
          <a:p>
            <a:pPr marL="85725" indent="0">
              <a:buNone/>
            </a:pPr>
            <a:r>
              <a:rPr lang="en-US" sz="2400" b="1" dirty="0"/>
              <a:t>Freedom for the prisoners.</a:t>
            </a:r>
          </a:p>
          <a:p>
            <a:pPr marL="85725" indent="0">
              <a:buNone/>
            </a:pPr>
            <a:endParaRPr lang="en-US" sz="800" b="1" dirty="0"/>
          </a:p>
          <a:p>
            <a:pPr marL="85725" indent="0">
              <a:buNone/>
            </a:pPr>
            <a:r>
              <a:rPr lang="en-US" sz="2400" b="1" dirty="0"/>
              <a:t>Healing for the sick/blind.</a:t>
            </a:r>
          </a:p>
          <a:p>
            <a:pPr marL="85725" indent="0">
              <a:buNone/>
            </a:pPr>
            <a:endParaRPr lang="en-US" sz="800" b="1" dirty="0"/>
          </a:p>
          <a:p>
            <a:pPr marL="85725" indent="0">
              <a:buNone/>
            </a:pPr>
            <a:r>
              <a:rPr lang="en-US" sz="2400" b="1" dirty="0"/>
              <a:t>Release for the oppressed/from dungeons.</a:t>
            </a:r>
          </a:p>
          <a:p>
            <a:pPr marL="85725" indent="0">
              <a:buNone/>
            </a:pPr>
            <a:endParaRPr lang="en-US" sz="800" b="1" dirty="0"/>
          </a:p>
          <a:p>
            <a:pPr marL="85725" indent="0">
              <a:buNone/>
            </a:pPr>
            <a:r>
              <a:rPr lang="en-US" sz="2400" b="1" dirty="0"/>
              <a:t>The favor of the Lord</a:t>
            </a:r>
          </a:p>
        </p:txBody>
      </p:sp>
      <p:pic>
        <p:nvPicPr>
          <p:cNvPr id="4" name="Picture 2" descr="Coronavirus: Plan to release prisoners early - BBC News">
            <a:extLst>
              <a:ext uri="{FF2B5EF4-FFF2-40B4-BE49-F238E27FC236}">
                <a16:creationId xmlns:a16="http://schemas.microsoft.com/office/drawing/2014/main" id="{FF181DCA-C0E1-40D5-AEC4-B8F4F97F6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383" y="1963949"/>
            <a:ext cx="3820616" cy="214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Who Did Sin? | Making A Difference">
            <a:extLst>
              <a:ext uri="{FF2B5EF4-FFF2-40B4-BE49-F238E27FC236}">
                <a16:creationId xmlns:a16="http://schemas.microsoft.com/office/drawing/2014/main" id="{FC644542-6F51-4E04-A811-138BECECA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383" y="4349362"/>
            <a:ext cx="4096452" cy="208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741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FA7E-82AA-44A3-BF8A-F1EFB4E67505}"/>
              </a:ext>
            </a:extLst>
          </p:cNvPr>
          <p:cNvSpPr>
            <a:spLocks noGrp="1"/>
          </p:cNvSpPr>
          <p:nvPr>
            <p:ph type="title"/>
          </p:nvPr>
        </p:nvSpPr>
        <p:spPr/>
        <p:txBody>
          <a:bodyPr>
            <a:normAutofit/>
          </a:bodyPr>
          <a:lstStyle/>
          <a:p>
            <a:r>
              <a:rPr lang="en-US" sz="3200" b="1" dirty="0"/>
              <a:t>Isaiah 42:8-17  I AM the Lord</a:t>
            </a:r>
          </a:p>
        </p:txBody>
      </p:sp>
      <p:sp>
        <p:nvSpPr>
          <p:cNvPr id="3" name="Content Placeholder 2">
            <a:extLst>
              <a:ext uri="{FF2B5EF4-FFF2-40B4-BE49-F238E27FC236}">
                <a16:creationId xmlns:a16="http://schemas.microsoft.com/office/drawing/2014/main" id="{A7D038A6-60B0-42BC-9C68-7339199ADB46}"/>
              </a:ext>
            </a:extLst>
          </p:cNvPr>
          <p:cNvSpPr>
            <a:spLocks noGrp="1"/>
          </p:cNvSpPr>
          <p:nvPr>
            <p:ph idx="1"/>
          </p:nvPr>
        </p:nvSpPr>
        <p:spPr>
          <a:xfrm>
            <a:off x="1950128" y="2334827"/>
            <a:ext cx="8260672" cy="3791338"/>
          </a:xfrm>
        </p:spPr>
        <p:txBody>
          <a:bodyPr>
            <a:normAutofit/>
          </a:bodyPr>
          <a:lstStyle/>
          <a:p>
            <a:pPr marL="85725" indent="0">
              <a:buNone/>
            </a:pPr>
            <a:r>
              <a:rPr lang="en-US" sz="2400" b="1" dirty="0"/>
              <a:t>Is 42:8-9  I announce things before they happen.</a:t>
            </a:r>
          </a:p>
          <a:p>
            <a:pPr marL="85725" indent="0">
              <a:buNone/>
            </a:pPr>
            <a:endParaRPr lang="en-US" sz="2400" b="1" dirty="0"/>
          </a:p>
          <a:p>
            <a:pPr marL="85725" indent="0">
              <a:buNone/>
            </a:pPr>
            <a:r>
              <a:rPr lang="en-US" sz="2400" b="1" dirty="0"/>
              <a:t>Is 42:10-17  God marches out triumphant.</a:t>
            </a:r>
          </a:p>
        </p:txBody>
      </p:sp>
    </p:spTree>
    <p:extLst>
      <p:ext uri="{BB962C8B-B14F-4D97-AF65-F5344CB8AC3E}">
        <p14:creationId xmlns:p14="http://schemas.microsoft.com/office/powerpoint/2010/main" val="1671955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CBE95-A402-4E6E-8FD9-6A5A2B501EE8}"/>
              </a:ext>
            </a:extLst>
          </p:cNvPr>
          <p:cNvSpPr>
            <a:spLocks noGrp="1"/>
          </p:cNvSpPr>
          <p:nvPr>
            <p:ph type="title"/>
          </p:nvPr>
        </p:nvSpPr>
        <p:spPr/>
        <p:txBody>
          <a:bodyPr>
            <a:normAutofit/>
          </a:bodyPr>
          <a:lstStyle/>
          <a:p>
            <a:r>
              <a:rPr lang="en-US" sz="3200" b="1" dirty="0"/>
              <a:t>Isaiah 44  The foolishness of idols</a:t>
            </a:r>
          </a:p>
        </p:txBody>
      </p:sp>
      <p:sp>
        <p:nvSpPr>
          <p:cNvPr id="3" name="Content Placeholder 2">
            <a:extLst>
              <a:ext uri="{FF2B5EF4-FFF2-40B4-BE49-F238E27FC236}">
                <a16:creationId xmlns:a16="http://schemas.microsoft.com/office/drawing/2014/main" id="{B9FCC114-8C19-4E46-A01A-8C5D251B7087}"/>
              </a:ext>
            </a:extLst>
          </p:cNvPr>
          <p:cNvSpPr>
            <a:spLocks noGrp="1"/>
          </p:cNvSpPr>
          <p:nvPr>
            <p:ph idx="1"/>
          </p:nvPr>
        </p:nvSpPr>
        <p:spPr/>
        <p:txBody>
          <a:bodyPr>
            <a:normAutofit/>
          </a:bodyPr>
          <a:lstStyle/>
          <a:p>
            <a:pPr marL="85725" indent="0">
              <a:buNone/>
            </a:pPr>
            <a:r>
              <a:rPr lang="en-US" sz="2400" b="1" dirty="0"/>
              <a:t>Isaiah 44:6-20  Idols vs YHWH</a:t>
            </a:r>
          </a:p>
          <a:p>
            <a:pPr marL="85725" indent="0">
              <a:buNone/>
            </a:pPr>
            <a:endParaRPr lang="en-US" sz="2400" b="1" dirty="0"/>
          </a:p>
          <a:p>
            <a:pPr marL="85725" indent="0">
              <a:buNone/>
            </a:pPr>
            <a:r>
              <a:rPr lang="en-US" sz="2400" b="1" dirty="0"/>
              <a:t>v. 6-8  I am the alpha and omega.  I am the only God!   Can the other “gods” foretell the future?</a:t>
            </a:r>
          </a:p>
          <a:p>
            <a:pPr marL="85725" indent="0">
              <a:buNone/>
            </a:pPr>
            <a:endParaRPr lang="en-US" sz="2400" b="1" dirty="0"/>
          </a:p>
          <a:p>
            <a:pPr marL="85725" indent="0">
              <a:buNone/>
            </a:pPr>
            <a:r>
              <a:rPr lang="en-US" sz="2400" b="1" dirty="0"/>
              <a:t>v. 9-20 The foolishness of idols.</a:t>
            </a:r>
          </a:p>
          <a:p>
            <a:pPr marL="85725" indent="0">
              <a:buNone/>
            </a:pPr>
            <a:endParaRPr lang="en-US" sz="2400" b="1" dirty="0"/>
          </a:p>
          <a:p>
            <a:pPr marL="85725" indent="0">
              <a:buNone/>
            </a:pPr>
            <a:r>
              <a:rPr lang="en-US" sz="2400" b="1" dirty="0"/>
              <a:t>v. 21-23  They make idols. I made you!</a:t>
            </a:r>
          </a:p>
          <a:p>
            <a:pPr marL="85725" indent="0">
              <a:buNone/>
            </a:pPr>
            <a:r>
              <a:rPr lang="en-US" sz="2400" b="1" dirty="0"/>
              <a:t>I sweep away your sins, so return to me!</a:t>
            </a:r>
          </a:p>
        </p:txBody>
      </p:sp>
    </p:spTree>
    <p:extLst>
      <p:ext uri="{BB962C8B-B14F-4D97-AF65-F5344CB8AC3E}">
        <p14:creationId xmlns:p14="http://schemas.microsoft.com/office/powerpoint/2010/main" val="972143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4C974-A286-406D-9F3B-27B0C3F56AF3}"/>
              </a:ext>
            </a:extLst>
          </p:cNvPr>
          <p:cNvSpPr>
            <a:spLocks noGrp="1"/>
          </p:cNvSpPr>
          <p:nvPr>
            <p:ph type="title"/>
          </p:nvPr>
        </p:nvSpPr>
        <p:spPr/>
        <p:txBody>
          <a:bodyPr>
            <a:normAutofit/>
          </a:bodyPr>
          <a:lstStyle/>
          <a:p>
            <a:r>
              <a:rPr lang="en-US" sz="3200" b="1" dirty="0"/>
              <a:t>Isaiah 44:26-45:13 I am sending </a:t>
            </a:r>
            <a:r>
              <a:rPr lang="en-US" sz="3200" b="1" dirty="0" err="1"/>
              <a:t>cyrus</a:t>
            </a:r>
            <a:endParaRPr lang="en-US" sz="3200" b="1" dirty="0"/>
          </a:p>
        </p:txBody>
      </p:sp>
      <p:sp>
        <p:nvSpPr>
          <p:cNvPr id="3" name="Content Placeholder 2">
            <a:extLst>
              <a:ext uri="{FF2B5EF4-FFF2-40B4-BE49-F238E27FC236}">
                <a16:creationId xmlns:a16="http://schemas.microsoft.com/office/drawing/2014/main" id="{1B2CDBB4-2FE4-4B79-A212-BD247792C329}"/>
              </a:ext>
            </a:extLst>
          </p:cNvPr>
          <p:cNvSpPr>
            <a:spLocks noGrp="1"/>
          </p:cNvSpPr>
          <p:nvPr>
            <p:ph idx="1"/>
          </p:nvPr>
        </p:nvSpPr>
        <p:spPr>
          <a:xfrm>
            <a:off x="1981200" y="1752603"/>
            <a:ext cx="8553635" cy="4373563"/>
          </a:xfrm>
        </p:spPr>
        <p:txBody>
          <a:bodyPr>
            <a:normAutofit/>
          </a:bodyPr>
          <a:lstStyle/>
          <a:p>
            <a:pPr marL="85725" indent="0">
              <a:buNone/>
            </a:pPr>
            <a:r>
              <a:rPr lang="en-US" sz="2400" b="1" dirty="0"/>
              <a:t>Is 44:26-28 I can call Cyrus 150 years before he is born!</a:t>
            </a:r>
          </a:p>
          <a:p>
            <a:pPr marL="85725" indent="0">
              <a:buNone/>
            </a:pPr>
            <a:r>
              <a:rPr lang="en-US" sz="2400" b="1" dirty="0"/>
              <a:t>Cyrus is the savior of my people. Reinhabit Jerusalem. Rebuild Judah.  Restore the cities.</a:t>
            </a:r>
          </a:p>
          <a:p>
            <a:pPr marL="85725" indent="0">
              <a:buNone/>
            </a:pPr>
            <a:endParaRPr lang="en-US" sz="800" b="1" dirty="0"/>
          </a:p>
          <a:p>
            <a:pPr marL="85725" indent="0">
              <a:buNone/>
            </a:pPr>
            <a:r>
              <a:rPr lang="en-US" sz="2400" b="1" dirty="0"/>
              <a:t>Confirmed by the Cyrus </a:t>
            </a:r>
            <a:r>
              <a:rPr lang="en-US" sz="2400" b="1" dirty="0" err="1"/>
              <a:t>Cyllinder</a:t>
            </a:r>
            <a:r>
              <a:rPr lang="en-US" sz="2400" b="1" dirty="0"/>
              <a:t> and Ezra 1:1-4</a:t>
            </a:r>
          </a:p>
          <a:p>
            <a:pPr marL="85725" indent="0">
              <a:buNone/>
            </a:pPr>
            <a:endParaRPr lang="en-US" sz="800" b="1" dirty="0"/>
          </a:p>
          <a:p>
            <a:pPr marL="85725" indent="0">
              <a:buNone/>
            </a:pPr>
            <a:r>
              <a:rPr lang="en-US" sz="2400" b="1" dirty="0"/>
              <a:t>Is 45:1-7  Cyrus is a prefigure of the Messiah</a:t>
            </a:r>
          </a:p>
          <a:p>
            <a:pPr marL="85725" indent="0">
              <a:buNone/>
            </a:pPr>
            <a:endParaRPr lang="en-US" sz="800" b="1" dirty="0"/>
          </a:p>
          <a:p>
            <a:pPr marL="85725" indent="0">
              <a:buNone/>
            </a:pPr>
            <a:r>
              <a:rPr lang="en-US" sz="2400" b="1" dirty="0"/>
              <a:t>Isaiah 45:9-13 The potter will raise up Cyrus. </a:t>
            </a:r>
          </a:p>
          <a:p>
            <a:pPr marL="85725" indent="0">
              <a:buNone/>
            </a:pPr>
            <a:r>
              <a:rPr lang="en-US" sz="2400" b="1" dirty="0"/>
              <a:t>Rom 9:14-24. Cyrus the new Moses. </a:t>
            </a:r>
          </a:p>
        </p:txBody>
      </p:sp>
    </p:spTree>
    <p:extLst>
      <p:ext uri="{BB962C8B-B14F-4D97-AF65-F5344CB8AC3E}">
        <p14:creationId xmlns:p14="http://schemas.microsoft.com/office/powerpoint/2010/main" val="548343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F7FC-5ECD-4ABA-8C19-ED95544BB29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9685FF6-A7C3-40CE-B969-F23F1FA6FD6F}"/>
              </a:ext>
            </a:extLst>
          </p:cNvPr>
          <p:cNvPicPr>
            <a:picLocks noGrp="1" noChangeAspect="1"/>
          </p:cNvPicPr>
          <p:nvPr>
            <p:ph idx="1"/>
          </p:nvPr>
        </p:nvPicPr>
        <p:blipFill>
          <a:blip r:embed="rId2"/>
          <a:stretch>
            <a:fillRect/>
          </a:stretch>
        </p:blipFill>
        <p:spPr>
          <a:xfrm>
            <a:off x="1626700" y="130861"/>
            <a:ext cx="8881503" cy="6661128"/>
          </a:xfrm>
          <a:prstGeom prst="rect">
            <a:avLst/>
          </a:prstGeom>
        </p:spPr>
      </p:pic>
    </p:spTree>
    <p:extLst>
      <p:ext uri="{BB962C8B-B14F-4D97-AF65-F5344CB8AC3E}">
        <p14:creationId xmlns:p14="http://schemas.microsoft.com/office/powerpoint/2010/main" val="15670976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cyrus_cilinder">
            <a:extLst>
              <a:ext uri="{FF2B5EF4-FFF2-40B4-BE49-F238E27FC236}">
                <a16:creationId xmlns:a16="http://schemas.microsoft.com/office/drawing/2014/main" id="{06653BF5-010E-4D8F-899E-42E0960D4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57200"/>
            <a:ext cx="7620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5">
            <a:extLst>
              <a:ext uri="{FF2B5EF4-FFF2-40B4-BE49-F238E27FC236}">
                <a16:creationId xmlns:a16="http://schemas.microsoft.com/office/drawing/2014/main" id="{DE1A4BEB-EE4B-4ED4-94FC-2AD2DBA11C84}"/>
              </a:ext>
            </a:extLst>
          </p:cNvPr>
          <p:cNvSpPr txBox="1">
            <a:spLocks noChangeArrowheads="1"/>
          </p:cNvSpPr>
          <p:nvPr/>
        </p:nvSpPr>
        <p:spPr bwMode="auto">
          <a:xfrm>
            <a:off x="2209800" y="4953000"/>
            <a:ext cx="79248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ClrTx/>
              <a:buSzTx/>
              <a:buNone/>
              <a:defRPr/>
            </a:pPr>
            <a:r>
              <a:rPr lang="en-US" altLang="en-US" sz="2800" b="1">
                <a:solidFill>
                  <a:srgbClr val="FFFF00"/>
                </a:solidFill>
              </a:rPr>
              <a:t>Cyrus Cylinder  British Museum  535 BC</a:t>
            </a:r>
          </a:p>
          <a:p>
            <a:pPr algn="ctr" fontAlgn="base">
              <a:spcBef>
                <a:spcPct val="0"/>
              </a:spcBef>
              <a:spcAft>
                <a:spcPct val="0"/>
              </a:spcAft>
              <a:buClrTx/>
              <a:buSzTx/>
              <a:buNone/>
              <a:defRPr/>
            </a:pPr>
            <a:r>
              <a:rPr lang="en-US" altLang="en-US" sz="2800" b="1">
                <a:solidFill>
                  <a:srgbClr val="FFFF00"/>
                </a:solidFill>
              </a:rPr>
              <a:t>Ezra 1:2-4</a:t>
            </a:r>
          </a:p>
          <a:p>
            <a:pPr fontAlgn="base">
              <a:spcBef>
                <a:spcPct val="50000"/>
              </a:spcBef>
              <a:spcAft>
                <a:spcPct val="0"/>
              </a:spcAft>
              <a:buClrTx/>
              <a:buSzTx/>
              <a:buNone/>
              <a:defRPr/>
            </a:pPr>
            <a:endParaRPr lang="en-US" altLang="en-US" sz="2800" b="1">
              <a:solidFill>
                <a:srgbClr val="FFFF66"/>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66B44-8013-4545-B525-3FD5B2FF1617}"/>
              </a:ext>
            </a:extLst>
          </p:cNvPr>
          <p:cNvSpPr>
            <a:spLocks noGrp="1"/>
          </p:cNvSpPr>
          <p:nvPr>
            <p:ph type="title"/>
          </p:nvPr>
        </p:nvSpPr>
        <p:spPr/>
        <p:txBody>
          <a:bodyPr>
            <a:normAutofit/>
          </a:bodyPr>
          <a:lstStyle/>
          <a:p>
            <a:r>
              <a:rPr lang="en-US" sz="3200" b="1" dirty="0"/>
              <a:t>Isaiah 49 God restores a remnant</a:t>
            </a:r>
          </a:p>
        </p:txBody>
      </p:sp>
      <p:sp>
        <p:nvSpPr>
          <p:cNvPr id="3" name="Content Placeholder 2">
            <a:extLst>
              <a:ext uri="{FF2B5EF4-FFF2-40B4-BE49-F238E27FC236}">
                <a16:creationId xmlns:a16="http://schemas.microsoft.com/office/drawing/2014/main" id="{27D9B4FE-16BC-424A-BA9E-7D3C45B6CB62}"/>
              </a:ext>
            </a:extLst>
          </p:cNvPr>
          <p:cNvSpPr>
            <a:spLocks noGrp="1"/>
          </p:cNvSpPr>
          <p:nvPr>
            <p:ph idx="1"/>
          </p:nvPr>
        </p:nvSpPr>
        <p:spPr/>
        <p:txBody>
          <a:bodyPr>
            <a:normAutofit/>
          </a:bodyPr>
          <a:lstStyle/>
          <a:p>
            <a:pPr marL="85725" indent="0">
              <a:buNone/>
            </a:pPr>
            <a:r>
              <a:rPr lang="en-US" sz="2400" b="1" dirty="0"/>
              <a:t>Isaiah 49:1-13 2</a:t>
            </a:r>
            <a:r>
              <a:rPr lang="en-US" sz="2400" b="1" baseline="30000" dirty="0"/>
              <a:t>nd</a:t>
            </a:r>
            <a:r>
              <a:rPr lang="en-US" sz="2400" b="1" dirty="0"/>
              <a:t> Servant Song</a:t>
            </a:r>
          </a:p>
          <a:p>
            <a:pPr marL="85725" indent="0">
              <a:buNone/>
            </a:pPr>
            <a:endParaRPr lang="en-US" sz="2400" b="1" dirty="0"/>
          </a:p>
          <a:p>
            <a:pPr marL="85725" indent="0">
              <a:buNone/>
            </a:pPr>
            <a:r>
              <a:rPr lang="en-US" sz="2400" b="1" dirty="0"/>
              <a:t>Is 49:1-7  I planned to send Messiah from the beginning.</a:t>
            </a:r>
          </a:p>
          <a:p>
            <a:pPr marL="85725" indent="0">
              <a:buNone/>
            </a:pPr>
            <a:endParaRPr lang="en-US" sz="800" b="1" dirty="0"/>
          </a:p>
          <a:p>
            <a:pPr marL="85725" indent="0">
              <a:buNone/>
            </a:pPr>
            <a:r>
              <a:rPr lang="en-US" sz="2400" b="1" dirty="0"/>
              <a:t>What will Messiah do?</a:t>
            </a:r>
          </a:p>
          <a:p>
            <a:pPr marL="85725" indent="0">
              <a:buNone/>
            </a:pPr>
            <a:r>
              <a:rPr lang="en-US" sz="2400" b="1" dirty="0"/>
              <a:t>v. 5 bring Jacob back to God.</a:t>
            </a:r>
          </a:p>
          <a:p>
            <a:pPr marL="85725" indent="0">
              <a:buNone/>
            </a:pPr>
            <a:r>
              <a:rPr lang="en-US" sz="2400" b="1" dirty="0"/>
              <a:t>v. 6 restore the remnant of Israel.</a:t>
            </a:r>
          </a:p>
          <a:p>
            <a:pPr marL="85725" indent="0">
              <a:buNone/>
            </a:pPr>
            <a:r>
              <a:rPr lang="en-US" sz="2400" b="1" dirty="0"/>
              <a:t>v. 7 despised and abhorred.</a:t>
            </a:r>
          </a:p>
          <a:p>
            <a:pPr marL="85725" indent="0">
              <a:buNone/>
            </a:pPr>
            <a:r>
              <a:rPr lang="en-US" sz="2400" b="1" dirty="0"/>
              <a:t>v. 8 salvation… a new covenant. Restoration.</a:t>
            </a:r>
          </a:p>
          <a:p>
            <a:pPr marL="85725" indent="0">
              <a:buNone/>
            </a:pPr>
            <a:endParaRPr lang="en-US" sz="2400" b="1" dirty="0"/>
          </a:p>
        </p:txBody>
      </p:sp>
    </p:spTree>
    <p:extLst>
      <p:ext uri="{BB962C8B-B14F-4D97-AF65-F5344CB8AC3E}">
        <p14:creationId xmlns:p14="http://schemas.microsoft.com/office/powerpoint/2010/main" val="1023248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86749-EDB8-43AB-9AAC-2FD5B0A10FFD}"/>
              </a:ext>
            </a:extLst>
          </p:cNvPr>
          <p:cNvSpPr>
            <a:spLocks noGrp="1"/>
          </p:cNvSpPr>
          <p:nvPr>
            <p:ph type="title"/>
          </p:nvPr>
        </p:nvSpPr>
        <p:spPr/>
        <p:txBody>
          <a:bodyPr>
            <a:normAutofit/>
          </a:bodyPr>
          <a:lstStyle/>
          <a:p>
            <a:r>
              <a:rPr lang="en-US" sz="3200" b="1" dirty="0"/>
              <a:t>Isaiah 49:8-18 God’s remnant.</a:t>
            </a:r>
          </a:p>
        </p:txBody>
      </p:sp>
      <p:sp>
        <p:nvSpPr>
          <p:cNvPr id="3" name="Content Placeholder 2">
            <a:extLst>
              <a:ext uri="{FF2B5EF4-FFF2-40B4-BE49-F238E27FC236}">
                <a16:creationId xmlns:a16="http://schemas.microsoft.com/office/drawing/2014/main" id="{C99107D3-66FA-468D-B018-97A601FBE1E8}"/>
              </a:ext>
            </a:extLst>
          </p:cNvPr>
          <p:cNvSpPr>
            <a:spLocks noGrp="1"/>
          </p:cNvSpPr>
          <p:nvPr>
            <p:ph idx="1"/>
          </p:nvPr>
        </p:nvSpPr>
        <p:spPr>
          <a:xfrm>
            <a:off x="1950129" y="1752602"/>
            <a:ext cx="8260672" cy="5105398"/>
          </a:xfrm>
        </p:spPr>
        <p:txBody>
          <a:bodyPr>
            <a:normAutofit/>
          </a:bodyPr>
          <a:lstStyle/>
          <a:p>
            <a:pPr marL="85725" indent="0">
              <a:buNone/>
            </a:pPr>
            <a:r>
              <a:rPr lang="en-US" sz="2400" b="1" dirty="0"/>
              <a:t>v. 8 restoring a remnant.</a:t>
            </a:r>
          </a:p>
          <a:p>
            <a:pPr marL="85725" indent="0">
              <a:buNone/>
            </a:pPr>
            <a:r>
              <a:rPr lang="en-US" sz="2400" b="1" dirty="0"/>
              <a:t>v. 9b pasture on every barren hill.</a:t>
            </a:r>
          </a:p>
          <a:p>
            <a:pPr marL="85725" indent="0">
              <a:buNone/>
            </a:pPr>
            <a:r>
              <a:rPr lang="en-US" sz="2400" b="1" dirty="0"/>
              <a:t>v. 10 no more spiritual hunger or thirst.</a:t>
            </a:r>
          </a:p>
          <a:p>
            <a:pPr marL="85725" indent="0">
              <a:buNone/>
            </a:pPr>
            <a:r>
              <a:rPr lang="en-US" sz="2400" b="1" dirty="0"/>
              <a:t>v. 10 compassion on them.</a:t>
            </a:r>
          </a:p>
          <a:p>
            <a:pPr marL="85725" indent="0">
              <a:buNone/>
            </a:pPr>
            <a:r>
              <a:rPr lang="en-US" sz="2400" b="1" dirty="0"/>
              <a:t>v. 10 lead them to springs of water.</a:t>
            </a:r>
          </a:p>
          <a:p>
            <a:pPr marL="85725" indent="0">
              <a:buNone/>
            </a:pPr>
            <a:r>
              <a:rPr lang="en-US" sz="2400" b="1" dirty="0"/>
              <a:t>v. 11 prepare a smooth road to the kingdom.</a:t>
            </a:r>
          </a:p>
          <a:p>
            <a:pPr marL="85725" indent="0">
              <a:buNone/>
            </a:pPr>
            <a:r>
              <a:rPr lang="en-US" sz="2400" b="1" dirty="0"/>
              <a:t>v. 12 all nations, North, South, East, West.</a:t>
            </a:r>
          </a:p>
          <a:p>
            <a:pPr marL="85725" indent="0">
              <a:buNone/>
            </a:pPr>
            <a:r>
              <a:rPr lang="en-US" sz="2400" b="1" dirty="0"/>
              <a:t>v. 13 comfort.</a:t>
            </a:r>
          </a:p>
          <a:p>
            <a:pPr marL="85725" indent="0">
              <a:buNone/>
            </a:pPr>
            <a:r>
              <a:rPr lang="en-US" sz="2400" b="1" dirty="0"/>
              <a:t>Isaiah 49:15-16  God a tender parent.</a:t>
            </a:r>
          </a:p>
          <a:p>
            <a:pPr marL="85725" indent="0">
              <a:buNone/>
            </a:pPr>
            <a:r>
              <a:rPr lang="en-US" sz="2400" b="1" dirty="0"/>
              <a:t>Like a mother with a child at her breast.</a:t>
            </a:r>
          </a:p>
          <a:p>
            <a:pPr marL="85725" indent="0">
              <a:buNone/>
            </a:pPr>
            <a:r>
              <a:rPr lang="en-US" sz="2400" b="1" dirty="0"/>
              <a:t>Engraved in the palm of God’s hand.</a:t>
            </a:r>
          </a:p>
          <a:p>
            <a:pPr marL="85725" indent="0">
              <a:buNone/>
            </a:pPr>
            <a:endParaRPr lang="en-US" sz="2400" b="1" dirty="0"/>
          </a:p>
        </p:txBody>
      </p:sp>
    </p:spTree>
    <p:extLst>
      <p:ext uri="{BB962C8B-B14F-4D97-AF65-F5344CB8AC3E}">
        <p14:creationId xmlns:p14="http://schemas.microsoft.com/office/powerpoint/2010/main" val="979090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1B67-19F1-4361-8BF5-D68EA67A27A0}"/>
              </a:ext>
            </a:extLst>
          </p:cNvPr>
          <p:cNvSpPr>
            <a:spLocks noGrp="1"/>
          </p:cNvSpPr>
          <p:nvPr>
            <p:ph type="title"/>
          </p:nvPr>
        </p:nvSpPr>
        <p:spPr/>
        <p:txBody>
          <a:bodyPr>
            <a:normAutofit/>
          </a:bodyPr>
          <a:lstStyle/>
          <a:p>
            <a:r>
              <a:rPr lang="en-US" sz="3200" b="1" dirty="0"/>
              <a:t>Isaiah 49:18-26 A fruitful remnant</a:t>
            </a:r>
          </a:p>
        </p:txBody>
      </p:sp>
      <p:sp>
        <p:nvSpPr>
          <p:cNvPr id="3" name="Content Placeholder 2">
            <a:extLst>
              <a:ext uri="{FF2B5EF4-FFF2-40B4-BE49-F238E27FC236}">
                <a16:creationId xmlns:a16="http://schemas.microsoft.com/office/drawing/2014/main" id="{526D8FC9-CA76-4BE2-9768-A81432E714E9}"/>
              </a:ext>
            </a:extLst>
          </p:cNvPr>
          <p:cNvSpPr>
            <a:spLocks noGrp="1"/>
          </p:cNvSpPr>
          <p:nvPr>
            <p:ph idx="1"/>
          </p:nvPr>
        </p:nvSpPr>
        <p:spPr>
          <a:xfrm>
            <a:off x="1981201" y="2032987"/>
            <a:ext cx="3369076" cy="4093179"/>
          </a:xfrm>
        </p:spPr>
        <p:txBody>
          <a:bodyPr>
            <a:normAutofit/>
          </a:bodyPr>
          <a:lstStyle/>
          <a:p>
            <a:pPr marL="85725" indent="0">
              <a:buNone/>
            </a:pPr>
            <a:r>
              <a:rPr lang="en-US" sz="2400" b="1" dirty="0"/>
              <a:t>v. 18-20 Your spiritual children are gathered around you. </a:t>
            </a:r>
          </a:p>
          <a:p>
            <a:pPr marL="85725" indent="0">
              <a:buNone/>
            </a:pPr>
            <a:endParaRPr lang="en-US" sz="2400" b="1" dirty="0"/>
          </a:p>
          <a:p>
            <a:pPr marL="85725" indent="0">
              <a:buNone/>
            </a:pPr>
            <a:r>
              <a:rPr lang="en-US" sz="2400" b="1" dirty="0"/>
              <a:t>v. 19-23 The barren become very fruitful.</a:t>
            </a:r>
          </a:p>
        </p:txBody>
      </p:sp>
      <p:pic>
        <p:nvPicPr>
          <p:cNvPr id="5" name="Picture 4">
            <a:extLst>
              <a:ext uri="{FF2B5EF4-FFF2-40B4-BE49-F238E27FC236}">
                <a16:creationId xmlns:a16="http://schemas.microsoft.com/office/drawing/2014/main" id="{3CBC019A-B6C5-4FEB-B42E-19E0EBC02EB3}"/>
              </a:ext>
            </a:extLst>
          </p:cNvPr>
          <p:cNvPicPr>
            <a:picLocks noChangeAspect="1"/>
          </p:cNvPicPr>
          <p:nvPr/>
        </p:nvPicPr>
        <p:blipFill>
          <a:blip r:embed="rId2"/>
          <a:stretch>
            <a:fillRect/>
          </a:stretch>
        </p:blipFill>
        <p:spPr>
          <a:xfrm>
            <a:off x="5350278" y="1802166"/>
            <a:ext cx="5181725" cy="4647460"/>
          </a:xfrm>
          <a:prstGeom prst="rect">
            <a:avLst/>
          </a:prstGeom>
        </p:spPr>
      </p:pic>
    </p:spTree>
    <p:extLst>
      <p:ext uri="{BB962C8B-B14F-4D97-AF65-F5344CB8AC3E}">
        <p14:creationId xmlns:p14="http://schemas.microsoft.com/office/powerpoint/2010/main" val="37542361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88E1-7631-4BA2-BE84-C7BF17313F31}"/>
              </a:ext>
            </a:extLst>
          </p:cNvPr>
          <p:cNvSpPr>
            <a:spLocks noGrp="1"/>
          </p:cNvSpPr>
          <p:nvPr>
            <p:ph type="title"/>
          </p:nvPr>
        </p:nvSpPr>
        <p:spPr>
          <a:xfrm>
            <a:off x="1808085" y="408375"/>
            <a:ext cx="8575830" cy="1039427"/>
          </a:xfrm>
        </p:spPr>
        <p:txBody>
          <a:bodyPr>
            <a:normAutofit fontScale="90000"/>
          </a:bodyPr>
          <a:lstStyle/>
          <a:p>
            <a:r>
              <a:rPr lang="en-US" sz="3200" b="1" dirty="0"/>
              <a:t>Isaiah 52-53 </a:t>
            </a:r>
            <a:br>
              <a:rPr lang="en-US" sz="3200" b="1" dirty="0"/>
            </a:br>
            <a:r>
              <a:rPr lang="en-US" sz="3200" b="1" dirty="0"/>
              <a:t>The Suffering Servant Comes to Save</a:t>
            </a:r>
          </a:p>
        </p:txBody>
      </p:sp>
      <p:sp>
        <p:nvSpPr>
          <p:cNvPr id="3" name="Content Placeholder 2">
            <a:extLst>
              <a:ext uri="{FF2B5EF4-FFF2-40B4-BE49-F238E27FC236}">
                <a16:creationId xmlns:a16="http://schemas.microsoft.com/office/drawing/2014/main" id="{8162891F-E9FE-4AD2-80E8-91E0C0EB26D5}"/>
              </a:ext>
            </a:extLst>
          </p:cNvPr>
          <p:cNvSpPr>
            <a:spLocks noGrp="1"/>
          </p:cNvSpPr>
          <p:nvPr>
            <p:ph idx="1"/>
          </p:nvPr>
        </p:nvSpPr>
        <p:spPr/>
        <p:txBody>
          <a:bodyPr>
            <a:normAutofit/>
          </a:bodyPr>
          <a:lstStyle/>
          <a:p>
            <a:pPr marL="85725" indent="0">
              <a:buNone/>
            </a:pPr>
            <a:r>
              <a:rPr lang="en-US" sz="2400" b="1" dirty="0"/>
              <a:t>Isaiah 52:1-6 Wake up, Zion.  Shake off the dust.</a:t>
            </a:r>
          </a:p>
          <a:p>
            <a:pPr marL="85725" indent="0">
              <a:buNone/>
            </a:pPr>
            <a:endParaRPr lang="en-US" sz="1400" b="1" dirty="0"/>
          </a:p>
          <a:p>
            <a:pPr marL="85725" indent="0">
              <a:buNone/>
            </a:pPr>
            <a:r>
              <a:rPr lang="en-US" sz="2400" b="1" dirty="0"/>
              <a:t>v. 2 Remove the bonds of slavery</a:t>
            </a:r>
          </a:p>
          <a:p>
            <a:pPr marL="85725" indent="0">
              <a:buNone/>
            </a:pPr>
            <a:r>
              <a:rPr lang="en-US" sz="2400" b="1" dirty="0"/>
              <a:t>v. 3 We were sold into slavery for nothing.</a:t>
            </a:r>
          </a:p>
          <a:p>
            <a:pPr marL="85725" indent="0">
              <a:buNone/>
            </a:pPr>
            <a:r>
              <a:rPr lang="en-US" sz="2400" b="1" dirty="0"/>
              <a:t>v. 4 We went down to Egypt or into Assyria.</a:t>
            </a:r>
          </a:p>
          <a:p>
            <a:pPr marL="85725" indent="0">
              <a:buNone/>
            </a:pPr>
            <a:r>
              <a:rPr lang="en-US" sz="2400" b="1" dirty="0"/>
              <a:t>v. 5 We sold ourselves for nothing.</a:t>
            </a:r>
          </a:p>
          <a:p>
            <a:pPr marL="85725" indent="0">
              <a:buNone/>
            </a:pPr>
            <a:endParaRPr lang="en-US" sz="1200" b="1" dirty="0"/>
          </a:p>
          <a:p>
            <a:pPr marL="85725" indent="0">
              <a:buNone/>
            </a:pPr>
            <a:r>
              <a:rPr lang="en-US" sz="2400" b="1" dirty="0"/>
              <a:t>Isaiah 52:7-12 But…  How beautiful are the feet of those who bring the gospel of salvation—who say “God reigns.”</a:t>
            </a:r>
          </a:p>
          <a:p>
            <a:pPr marL="85725" indent="0">
              <a:buNone/>
            </a:pPr>
            <a:endParaRPr lang="en-US" sz="1400" b="1" dirty="0"/>
          </a:p>
          <a:p>
            <a:pPr marL="85725" indent="0">
              <a:buNone/>
            </a:pPr>
            <a:r>
              <a:rPr lang="en-US" sz="2400" b="1" dirty="0"/>
              <a:t>v. 11 Leave Egypt!</a:t>
            </a:r>
          </a:p>
          <a:p>
            <a:pPr marL="85725" indent="0">
              <a:buNone/>
            </a:pPr>
            <a:endParaRPr lang="en-US" sz="2400" b="1" dirty="0"/>
          </a:p>
        </p:txBody>
      </p:sp>
    </p:spTree>
    <p:extLst>
      <p:ext uri="{BB962C8B-B14F-4D97-AF65-F5344CB8AC3E}">
        <p14:creationId xmlns:p14="http://schemas.microsoft.com/office/powerpoint/2010/main" val="2796810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6112-C9DF-49E0-80B8-A91C17C7F99F}"/>
              </a:ext>
            </a:extLst>
          </p:cNvPr>
          <p:cNvSpPr>
            <a:spLocks noGrp="1"/>
          </p:cNvSpPr>
          <p:nvPr>
            <p:ph type="title"/>
          </p:nvPr>
        </p:nvSpPr>
        <p:spPr/>
        <p:txBody>
          <a:bodyPr>
            <a:normAutofit/>
          </a:bodyPr>
          <a:lstStyle/>
          <a:p>
            <a:r>
              <a:rPr lang="en-US" sz="3200" b="1" dirty="0"/>
              <a:t>Isaiah 52:13-15</a:t>
            </a:r>
          </a:p>
        </p:txBody>
      </p:sp>
      <p:sp>
        <p:nvSpPr>
          <p:cNvPr id="3" name="Content Placeholder 2">
            <a:extLst>
              <a:ext uri="{FF2B5EF4-FFF2-40B4-BE49-F238E27FC236}">
                <a16:creationId xmlns:a16="http://schemas.microsoft.com/office/drawing/2014/main" id="{BE8A37CB-F7F0-4195-9196-78BD804374EE}"/>
              </a:ext>
            </a:extLst>
          </p:cNvPr>
          <p:cNvSpPr>
            <a:spLocks noGrp="1"/>
          </p:cNvSpPr>
          <p:nvPr>
            <p:ph idx="1"/>
          </p:nvPr>
        </p:nvSpPr>
        <p:spPr/>
        <p:txBody>
          <a:bodyPr>
            <a:normAutofit/>
          </a:bodyPr>
          <a:lstStyle/>
          <a:p>
            <a:pPr marL="85725" indent="0">
              <a:buNone/>
            </a:pPr>
            <a:r>
              <a:rPr lang="en-US" sz="2400" b="1" dirty="0"/>
              <a:t>How will this work?  Messiah will be lifted up!</a:t>
            </a:r>
          </a:p>
          <a:p>
            <a:pPr marL="85725" indent="0">
              <a:buNone/>
            </a:pPr>
            <a:endParaRPr lang="en-US" sz="2400" b="1" dirty="0"/>
          </a:p>
          <a:p>
            <a:pPr marL="85725" indent="0">
              <a:buNone/>
            </a:pPr>
            <a:r>
              <a:rPr lang="en-US" sz="2400" b="1" dirty="0"/>
              <a:t>John 12:32</a:t>
            </a:r>
          </a:p>
          <a:p>
            <a:pPr marL="85725" indent="0">
              <a:buNone/>
            </a:pPr>
            <a:endParaRPr lang="en-US" sz="2400" b="1" dirty="0"/>
          </a:p>
          <a:p>
            <a:pPr marL="85725" indent="0">
              <a:buNone/>
            </a:pPr>
            <a:r>
              <a:rPr lang="en-US" sz="2400" b="1" dirty="0"/>
              <a:t>The path out of Egypt is the death of one more precious than silver.  It is the blood of Jesus.  </a:t>
            </a:r>
          </a:p>
          <a:p>
            <a:pPr marL="85725" indent="0">
              <a:buNone/>
            </a:pPr>
            <a:endParaRPr lang="en-US" sz="2400" b="1" dirty="0"/>
          </a:p>
          <a:p>
            <a:pPr marL="85725" indent="0">
              <a:buNone/>
            </a:pPr>
            <a:r>
              <a:rPr lang="en-US" sz="2400" b="1" dirty="0"/>
              <a:t>He will sprinkle many nations. </a:t>
            </a:r>
          </a:p>
        </p:txBody>
      </p:sp>
    </p:spTree>
    <p:extLst>
      <p:ext uri="{BB962C8B-B14F-4D97-AF65-F5344CB8AC3E}">
        <p14:creationId xmlns:p14="http://schemas.microsoft.com/office/powerpoint/2010/main" val="14547127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1F70-18C4-4FDC-8E74-B2E254738C59}"/>
              </a:ext>
            </a:extLst>
          </p:cNvPr>
          <p:cNvSpPr>
            <a:spLocks noGrp="1"/>
          </p:cNvSpPr>
          <p:nvPr>
            <p:ph type="title"/>
          </p:nvPr>
        </p:nvSpPr>
        <p:spPr/>
        <p:txBody>
          <a:bodyPr>
            <a:normAutofit fontScale="90000"/>
          </a:bodyPr>
          <a:lstStyle/>
          <a:p>
            <a:r>
              <a:rPr lang="en-US" sz="3200" b="1" dirty="0"/>
              <a:t>Isaiah 52:13-53:12</a:t>
            </a:r>
            <a:br>
              <a:rPr lang="en-US" sz="3200" b="1" dirty="0"/>
            </a:br>
            <a:r>
              <a:rPr lang="en-US" sz="3200" b="1" dirty="0"/>
              <a:t>Servant Song #4</a:t>
            </a:r>
          </a:p>
        </p:txBody>
      </p:sp>
      <p:sp>
        <p:nvSpPr>
          <p:cNvPr id="3" name="Content Placeholder 2">
            <a:extLst>
              <a:ext uri="{FF2B5EF4-FFF2-40B4-BE49-F238E27FC236}">
                <a16:creationId xmlns:a16="http://schemas.microsoft.com/office/drawing/2014/main" id="{1D95134D-67F2-409D-BBCE-158FD6AE9EE7}"/>
              </a:ext>
            </a:extLst>
          </p:cNvPr>
          <p:cNvSpPr>
            <a:spLocks noGrp="1"/>
          </p:cNvSpPr>
          <p:nvPr>
            <p:ph idx="1"/>
          </p:nvPr>
        </p:nvSpPr>
        <p:spPr>
          <a:xfrm>
            <a:off x="6016102" y="2308194"/>
            <a:ext cx="4194699" cy="3817971"/>
          </a:xfrm>
        </p:spPr>
        <p:txBody>
          <a:bodyPr>
            <a:normAutofit/>
          </a:bodyPr>
          <a:lstStyle/>
          <a:p>
            <a:pPr marL="85725" indent="0">
              <a:buNone/>
            </a:pPr>
            <a:r>
              <a:rPr lang="en-US" sz="2400" b="1" dirty="0"/>
              <a:t>52:13 Messiah will be lifted up.</a:t>
            </a:r>
          </a:p>
          <a:p>
            <a:pPr marL="85725" indent="0">
              <a:buNone/>
            </a:pPr>
            <a:endParaRPr lang="en-US" sz="2400" b="1" dirty="0"/>
          </a:p>
          <a:p>
            <a:pPr marL="85725" indent="0">
              <a:buNone/>
            </a:pPr>
            <a:r>
              <a:rPr lang="en-US" sz="2400" b="1" dirty="0"/>
              <a:t>52:15 His blood will sprinkle many nations</a:t>
            </a:r>
          </a:p>
        </p:txBody>
      </p:sp>
      <p:pic>
        <p:nvPicPr>
          <p:cNvPr id="4" name="Picture 3">
            <a:extLst>
              <a:ext uri="{FF2B5EF4-FFF2-40B4-BE49-F238E27FC236}">
                <a16:creationId xmlns:a16="http://schemas.microsoft.com/office/drawing/2014/main" id="{50B3C1F4-ED2C-4A3A-BD0E-E315DA199F32}"/>
              </a:ext>
            </a:extLst>
          </p:cNvPr>
          <p:cNvPicPr>
            <a:picLocks noChangeAspect="1"/>
          </p:cNvPicPr>
          <p:nvPr/>
        </p:nvPicPr>
        <p:blipFill>
          <a:blip r:embed="rId2"/>
          <a:stretch>
            <a:fillRect/>
          </a:stretch>
        </p:blipFill>
        <p:spPr>
          <a:xfrm>
            <a:off x="1813112" y="1522994"/>
            <a:ext cx="3505504" cy="5255207"/>
          </a:xfrm>
          <a:prstGeom prst="rect">
            <a:avLst/>
          </a:prstGeom>
        </p:spPr>
      </p:pic>
    </p:spTree>
    <p:extLst>
      <p:ext uri="{BB962C8B-B14F-4D97-AF65-F5344CB8AC3E}">
        <p14:creationId xmlns:p14="http://schemas.microsoft.com/office/powerpoint/2010/main" val="2818419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D500E-2CBC-4086-B444-B40BA13E6CD0}"/>
              </a:ext>
            </a:extLst>
          </p:cNvPr>
          <p:cNvSpPr>
            <a:spLocks noGrp="1"/>
          </p:cNvSpPr>
          <p:nvPr>
            <p:ph type="title"/>
          </p:nvPr>
        </p:nvSpPr>
        <p:spPr/>
        <p:txBody>
          <a:bodyPr>
            <a:normAutofit/>
          </a:bodyPr>
          <a:lstStyle/>
          <a:p>
            <a:r>
              <a:rPr lang="en-US" sz="3600" b="1" dirty="0"/>
              <a:t>Isaiah 53</a:t>
            </a:r>
          </a:p>
        </p:txBody>
      </p:sp>
      <p:sp>
        <p:nvSpPr>
          <p:cNvPr id="3" name="Content Placeholder 2">
            <a:extLst>
              <a:ext uri="{FF2B5EF4-FFF2-40B4-BE49-F238E27FC236}">
                <a16:creationId xmlns:a16="http://schemas.microsoft.com/office/drawing/2014/main" id="{6B8988A9-87F8-40FF-8EEE-43CA896E1C22}"/>
              </a:ext>
            </a:extLst>
          </p:cNvPr>
          <p:cNvSpPr>
            <a:spLocks noGrp="1"/>
          </p:cNvSpPr>
          <p:nvPr>
            <p:ph idx="1"/>
          </p:nvPr>
        </p:nvSpPr>
        <p:spPr/>
        <p:txBody>
          <a:bodyPr>
            <a:normAutofit/>
          </a:bodyPr>
          <a:lstStyle/>
          <a:p>
            <a:pPr marL="85725" indent="0">
              <a:buNone/>
            </a:pPr>
            <a:r>
              <a:rPr lang="en-US" sz="2400" b="1" dirty="0"/>
              <a:t>Is 53:1 The arm of the Lord         yet…</a:t>
            </a:r>
          </a:p>
          <a:p>
            <a:pPr marL="85725" indent="0">
              <a:buNone/>
            </a:pPr>
            <a:endParaRPr lang="en-US" sz="1000" b="1" dirty="0"/>
          </a:p>
          <a:p>
            <a:pPr marL="85725" indent="0">
              <a:buNone/>
            </a:pPr>
            <a:r>
              <a:rPr lang="en-US" sz="2400" b="1" dirty="0"/>
              <a:t>v. 2-3 Very human</a:t>
            </a:r>
          </a:p>
          <a:p>
            <a:pPr marL="85725" indent="0">
              <a:buNone/>
            </a:pPr>
            <a:endParaRPr lang="en-US" sz="1000" b="1" dirty="0"/>
          </a:p>
          <a:p>
            <a:pPr marL="85725" indent="0">
              <a:buNone/>
            </a:pPr>
            <a:r>
              <a:rPr lang="en-US" sz="2400" b="1" dirty="0"/>
              <a:t>v. 4-6 He took on our pain and suffering.</a:t>
            </a:r>
          </a:p>
          <a:p>
            <a:pPr marL="85725" indent="0">
              <a:buNone/>
            </a:pPr>
            <a:endParaRPr lang="en-US" sz="2400" b="1" dirty="0"/>
          </a:p>
          <a:p>
            <a:pPr marL="85725" indent="0">
              <a:buNone/>
            </a:pPr>
            <a:r>
              <a:rPr lang="en-US" sz="2400" b="1" dirty="0"/>
              <a:t>Our transgression  </a:t>
            </a:r>
            <a:r>
              <a:rPr lang="en-US" sz="2400" b="1" dirty="0">
                <a:sym typeface="Symbol" panose="05050102010706020507" pitchFamily="18" charset="2"/>
              </a:rPr>
              <a:t>  His piercing</a:t>
            </a:r>
          </a:p>
          <a:p>
            <a:pPr marL="85725" indent="0">
              <a:buNone/>
            </a:pPr>
            <a:r>
              <a:rPr lang="en-US" sz="2400" b="1" dirty="0">
                <a:sym typeface="Symbol" panose="05050102010706020507" pitchFamily="18" charset="2"/>
              </a:rPr>
              <a:t>His wounds    Our healing</a:t>
            </a:r>
          </a:p>
          <a:p>
            <a:pPr marL="85725" indent="0">
              <a:buNone/>
            </a:pPr>
            <a:endParaRPr lang="en-US" sz="2400" b="1" dirty="0">
              <a:sym typeface="Symbol" panose="05050102010706020507" pitchFamily="18" charset="2"/>
            </a:endParaRPr>
          </a:p>
          <a:p>
            <a:pPr marL="85725" indent="0">
              <a:buNone/>
            </a:pPr>
            <a:r>
              <a:rPr lang="en-US" sz="2400" b="1" dirty="0">
                <a:sym typeface="Symbol" panose="05050102010706020507" pitchFamily="18" charset="2"/>
              </a:rPr>
              <a:t>Could anyone have believed this?</a:t>
            </a:r>
            <a:endParaRPr lang="en-US" sz="2400" b="1" dirty="0"/>
          </a:p>
        </p:txBody>
      </p:sp>
    </p:spTree>
    <p:extLst>
      <p:ext uri="{BB962C8B-B14F-4D97-AF65-F5344CB8AC3E}">
        <p14:creationId xmlns:p14="http://schemas.microsoft.com/office/powerpoint/2010/main" val="17284170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6F851-4455-4A73-AAB5-2A9FC8450181}"/>
              </a:ext>
            </a:extLst>
          </p:cNvPr>
          <p:cNvSpPr>
            <a:spLocks noGrp="1"/>
          </p:cNvSpPr>
          <p:nvPr>
            <p:ph type="title"/>
          </p:nvPr>
        </p:nvSpPr>
        <p:spPr/>
        <p:txBody>
          <a:bodyPr>
            <a:normAutofit/>
          </a:bodyPr>
          <a:lstStyle/>
          <a:p>
            <a:r>
              <a:rPr lang="en-US" sz="3600" b="1" dirty="0"/>
              <a:t>Theories of redemption</a:t>
            </a:r>
          </a:p>
        </p:txBody>
      </p:sp>
      <p:sp>
        <p:nvSpPr>
          <p:cNvPr id="3" name="Content Placeholder 2">
            <a:extLst>
              <a:ext uri="{FF2B5EF4-FFF2-40B4-BE49-F238E27FC236}">
                <a16:creationId xmlns:a16="http://schemas.microsoft.com/office/drawing/2014/main" id="{D4C44517-7CE1-4E74-815F-648F29A0C518}"/>
              </a:ext>
            </a:extLst>
          </p:cNvPr>
          <p:cNvSpPr>
            <a:spLocks noGrp="1"/>
          </p:cNvSpPr>
          <p:nvPr>
            <p:ph idx="1"/>
          </p:nvPr>
        </p:nvSpPr>
        <p:spPr/>
        <p:txBody>
          <a:bodyPr>
            <a:normAutofit/>
          </a:bodyPr>
          <a:lstStyle/>
          <a:p>
            <a:pPr marL="85725" indent="0">
              <a:buNone/>
            </a:pPr>
            <a:r>
              <a:rPr lang="en-US" sz="2400" b="1" dirty="0"/>
              <a:t>Ransom Theory</a:t>
            </a:r>
          </a:p>
          <a:p>
            <a:pPr marL="85725" indent="0">
              <a:buNone/>
            </a:pPr>
            <a:endParaRPr lang="en-US" sz="2400" b="1" dirty="0"/>
          </a:p>
          <a:p>
            <a:pPr marL="85725" indent="0">
              <a:buNone/>
            </a:pPr>
            <a:r>
              <a:rPr lang="en-US" sz="2400" b="1" dirty="0"/>
              <a:t>Satisfaction Theory Penal Substitutionary Atonement</a:t>
            </a:r>
          </a:p>
          <a:p>
            <a:pPr marL="85725" indent="0">
              <a:buNone/>
            </a:pPr>
            <a:endParaRPr lang="en-US" sz="2400" b="1" dirty="0"/>
          </a:p>
          <a:p>
            <a:pPr marL="85725" indent="0">
              <a:buNone/>
            </a:pPr>
            <a:r>
              <a:rPr lang="en-US" sz="2400" b="1" dirty="0"/>
              <a:t>Ultimate Example of God’s Love</a:t>
            </a:r>
          </a:p>
          <a:p>
            <a:pPr marL="85725" indent="0">
              <a:buNone/>
            </a:pPr>
            <a:endParaRPr lang="en-US" sz="2400" b="1" dirty="0"/>
          </a:p>
          <a:p>
            <a:pPr marL="85725" indent="0">
              <a:buNone/>
            </a:pPr>
            <a:r>
              <a:rPr lang="en-US" sz="2400" b="1" dirty="0"/>
              <a:t>Jesus defeated the powers of the world</a:t>
            </a:r>
          </a:p>
          <a:p>
            <a:pPr marL="85725" indent="0">
              <a:buNone/>
            </a:pPr>
            <a:endParaRPr lang="en-US" sz="2400" b="1" dirty="0"/>
          </a:p>
        </p:txBody>
      </p:sp>
    </p:spTree>
    <p:extLst>
      <p:ext uri="{BB962C8B-B14F-4D97-AF65-F5344CB8AC3E}">
        <p14:creationId xmlns:p14="http://schemas.microsoft.com/office/powerpoint/2010/main" val="12705502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1D1C-AD04-4F0D-A67D-2138EE39C929}"/>
              </a:ext>
            </a:extLst>
          </p:cNvPr>
          <p:cNvSpPr>
            <a:spLocks noGrp="1"/>
          </p:cNvSpPr>
          <p:nvPr>
            <p:ph type="title"/>
          </p:nvPr>
        </p:nvSpPr>
        <p:spPr/>
        <p:txBody>
          <a:bodyPr>
            <a:normAutofit/>
          </a:bodyPr>
          <a:lstStyle/>
          <a:p>
            <a:r>
              <a:rPr lang="en-US" sz="3600" b="1" dirty="0"/>
              <a:t>Isaiah 53  Cont.</a:t>
            </a:r>
          </a:p>
        </p:txBody>
      </p:sp>
      <p:sp>
        <p:nvSpPr>
          <p:cNvPr id="3" name="Content Placeholder 2">
            <a:extLst>
              <a:ext uri="{FF2B5EF4-FFF2-40B4-BE49-F238E27FC236}">
                <a16:creationId xmlns:a16="http://schemas.microsoft.com/office/drawing/2014/main" id="{723705B2-6B0A-4633-B68D-3C3819F37ACF}"/>
              </a:ext>
            </a:extLst>
          </p:cNvPr>
          <p:cNvSpPr>
            <a:spLocks noGrp="1"/>
          </p:cNvSpPr>
          <p:nvPr>
            <p:ph idx="1"/>
          </p:nvPr>
        </p:nvSpPr>
        <p:spPr>
          <a:xfrm>
            <a:off x="6690804" y="2041865"/>
            <a:ext cx="3710866" cy="4084301"/>
          </a:xfrm>
        </p:spPr>
        <p:txBody>
          <a:bodyPr>
            <a:normAutofit lnSpcReduction="10000"/>
          </a:bodyPr>
          <a:lstStyle/>
          <a:p>
            <a:pPr marL="85725" indent="0">
              <a:buNone/>
            </a:pPr>
            <a:r>
              <a:rPr lang="en-US" sz="2400" b="1" dirty="0"/>
              <a:t>v. 7 Led like a lamb.  Was he helpless?  No!   A willing sacrifice.</a:t>
            </a:r>
          </a:p>
          <a:p>
            <a:pPr marL="85725" indent="0">
              <a:buNone/>
            </a:pPr>
            <a:endParaRPr lang="en-US" sz="2400" b="1" dirty="0"/>
          </a:p>
          <a:p>
            <a:pPr marL="85725" indent="0">
              <a:buNone/>
            </a:pPr>
            <a:r>
              <a:rPr lang="en-US" sz="2400" b="1" dirty="0"/>
              <a:t>v. 9 A grave with the wicked (plural) and with the rich (singular)</a:t>
            </a:r>
          </a:p>
          <a:p>
            <a:pPr marL="85725" indent="0">
              <a:buNone/>
            </a:pPr>
            <a:endParaRPr lang="en-US" sz="2400" b="1" dirty="0"/>
          </a:p>
          <a:p>
            <a:pPr marL="85725" indent="0">
              <a:buNone/>
            </a:pPr>
            <a:r>
              <a:rPr lang="en-US" sz="2400" b="1" dirty="0"/>
              <a:t>v. 10 It pleased the Lord…  What does that mean?</a:t>
            </a:r>
          </a:p>
        </p:txBody>
      </p:sp>
      <p:pic>
        <p:nvPicPr>
          <p:cNvPr id="4" name="Picture 3">
            <a:extLst>
              <a:ext uri="{FF2B5EF4-FFF2-40B4-BE49-F238E27FC236}">
                <a16:creationId xmlns:a16="http://schemas.microsoft.com/office/drawing/2014/main" id="{37C4E458-CDB4-477B-BCD1-EAE73142CD47}"/>
              </a:ext>
            </a:extLst>
          </p:cNvPr>
          <p:cNvPicPr>
            <a:picLocks noChangeAspect="1"/>
          </p:cNvPicPr>
          <p:nvPr/>
        </p:nvPicPr>
        <p:blipFill>
          <a:blip r:embed="rId2"/>
          <a:stretch>
            <a:fillRect/>
          </a:stretch>
        </p:blipFill>
        <p:spPr>
          <a:xfrm>
            <a:off x="1264612" y="2663301"/>
            <a:ext cx="5426193" cy="3052234"/>
          </a:xfrm>
          <a:prstGeom prst="rect">
            <a:avLst/>
          </a:prstGeom>
        </p:spPr>
      </p:pic>
    </p:spTree>
    <p:extLst>
      <p:ext uri="{BB962C8B-B14F-4D97-AF65-F5344CB8AC3E}">
        <p14:creationId xmlns:p14="http://schemas.microsoft.com/office/powerpoint/2010/main" val="4102029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5850" b="5850"/>
          <a:stretch>
            <a:fillRect/>
          </a:stretch>
        </p:blipFill>
        <p:spPr>
          <a:xfrm>
            <a:off x="254132" y="0"/>
            <a:ext cx="11788048" cy="4927116"/>
          </a:xfrm>
        </p:spPr>
      </p:pic>
      <p:sp>
        <p:nvSpPr>
          <p:cNvPr id="4" name="Text Placeholder 3"/>
          <p:cNvSpPr>
            <a:spLocks noGrp="1"/>
          </p:cNvSpPr>
          <p:nvPr>
            <p:ph type="body" sz="half" idx="2"/>
          </p:nvPr>
        </p:nvSpPr>
        <p:spPr>
          <a:xfrm>
            <a:off x="2536055" y="5078583"/>
            <a:ext cx="7224202" cy="514348"/>
          </a:xfrm>
        </p:spPr>
        <p:txBody>
          <a:bodyPr>
            <a:noAutofit/>
          </a:bodyPr>
          <a:lstStyle/>
          <a:p>
            <a:pPr algn="ctr"/>
            <a:r>
              <a:rPr lang="en-US" sz="1800" b="1" dirty="0">
                <a:solidFill>
                  <a:schemeClr val="tx1">
                    <a:lumMod val="95000"/>
                    <a:lumOff val="5000"/>
                  </a:schemeClr>
                </a:solidFill>
              </a:rPr>
              <a:t>Tiglath- Pileser (</a:t>
            </a:r>
            <a:r>
              <a:rPr lang="en-US" sz="1800" b="1" dirty="0" err="1">
                <a:solidFill>
                  <a:schemeClr val="tx1">
                    <a:lumMod val="95000"/>
                    <a:lumOff val="5000"/>
                  </a:schemeClr>
                </a:solidFill>
              </a:rPr>
              <a:t>Pul</a:t>
            </a:r>
            <a:r>
              <a:rPr lang="en-US" sz="1800" b="1" dirty="0">
                <a:solidFill>
                  <a:schemeClr val="tx1">
                    <a:lumMod val="95000"/>
                    <a:lumOff val="5000"/>
                  </a:schemeClr>
                </a:solidFill>
              </a:rPr>
              <a:t>)  standing with driver. (British Museum)</a:t>
            </a:r>
          </a:p>
        </p:txBody>
      </p:sp>
      <p:sp>
        <p:nvSpPr>
          <p:cNvPr id="2" name="Title 1"/>
          <p:cNvSpPr>
            <a:spLocks noGrp="1"/>
          </p:cNvSpPr>
          <p:nvPr>
            <p:ph type="title"/>
          </p:nvPr>
        </p:nvSpPr>
        <p:spPr>
          <a:xfrm>
            <a:off x="2431743" y="4686301"/>
            <a:ext cx="7328514" cy="392282"/>
          </a:xfrm>
        </p:spPr>
        <p:txBody>
          <a:bodyPr/>
          <a:lstStyle/>
          <a:p>
            <a:endParaRPr lang="en-US" dirty="0"/>
          </a:p>
        </p:txBody>
      </p:sp>
    </p:spTree>
    <p:extLst>
      <p:ext uri="{BB962C8B-B14F-4D97-AF65-F5344CB8AC3E}">
        <p14:creationId xmlns:p14="http://schemas.microsoft.com/office/powerpoint/2010/main" val="27260260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63F0-CD34-4598-829E-658C3004B46D}"/>
              </a:ext>
            </a:extLst>
          </p:cNvPr>
          <p:cNvSpPr>
            <a:spLocks noGrp="1"/>
          </p:cNvSpPr>
          <p:nvPr>
            <p:ph type="title"/>
          </p:nvPr>
        </p:nvSpPr>
        <p:spPr/>
        <p:txBody>
          <a:bodyPr>
            <a:normAutofit/>
          </a:bodyPr>
          <a:lstStyle/>
          <a:p>
            <a:r>
              <a:rPr lang="en-US" sz="3200" b="1" dirty="0"/>
              <a:t>Isaiah 54</a:t>
            </a:r>
          </a:p>
        </p:txBody>
      </p:sp>
      <p:sp>
        <p:nvSpPr>
          <p:cNvPr id="3" name="Content Placeholder 2">
            <a:extLst>
              <a:ext uri="{FF2B5EF4-FFF2-40B4-BE49-F238E27FC236}">
                <a16:creationId xmlns:a16="http://schemas.microsoft.com/office/drawing/2014/main" id="{2CFC1911-791E-46B4-A3C3-3DE81191F7E2}"/>
              </a:ext>
            </a:extLst>
          </p:cNvPr>
          <p:cNvSpPr>
            <a:spLocks noGrp="1"/>
          </p:cNvSpPr>
          <p:nvPr>
            <p:ph idx="1"/>
          </p:nvPr>
        </p:nvSpPr>
        <p:spPr>
          <a:xfrm>
            <a:off x="1950130" y="1597982"/>
            <a:ext cx="8842158" cy="4528184"/>
          </a:xfrm>
        </p:spPr>
        <p:txBody>
          <a:bodyPr>
            <a:normAutofit/>
          </a:bodyPr>
          <a:lstStyle/>
          <a:p>
            <a:pPr marL="85725" indent="0">
              <a:buNone/>
            </a:pPr>
            <a:r>
              <a:rPr lang="en-US" sz="2400" b="1" dirty="0"/>
              <a:t>Is 54:1-3  The barren woman is the Gentiles</a:t>
            </a:r>
          </a:p>
          <a:p>
            <a:pPr marL="85725" indent="0">
              <a:buNone/>
            </a:pPr>
            <a:r>
              <a:rPr lang="en-US" sz="2400" b="1" dirty="0"/>
              <a:t>The one with a husband is the Jews</a:t>
            </a:r>
          </a:p>
          <a:p>
            <a:pPr marL="85725" indent="0">
              <a:buNone/>
            </a:pPr>
            <a:endParaRPr lang="en-US" sz="800" b="1" dirty="0"/>
          </a:p>
          <a:p>
            <a:pPr marL="85725" indent="0">
              <a:buNone/>
            </a:pPr>
            <a:r>
              <a:rPr lang="en-US" sz="2400" b="1" dirty="0"/>
              <a:t>Sing, barren woman!  More are the children of the desolate woman than of her who had a husband!</a:t>
            </a:r>
          </a:p>
          <a:p>
            <a:pPr marL="85725" indent="0">
              <a:buNone/>
            </a:pPr>
            <a:endParaRPr lang="en-US" sz="800" b="1" dirty="0"/>
          </a:p>
          <a:p>
            <a:pPr marL="85725" indent="0">
              <a:buNone/>
            </a:pPr>
            <a:r>
              <a:rPr lang="en-US" sz="2400" b="1" dirty="0"/>
              <a:t>54:4-6 No more shame. Guilt-free.</a:t>
            </a:r>
          </a:p>
          <a:p>
            <a:pPr marL="85725" indent="0">
              <a:buNone/>
            </a:pPr>
            <a:endParaRPr lang="en-US" sz="800" b="1" dirty="0"/>
          </a:p>
          <a:p>
            <a:pPr marL="85725" indent="0">
              <a:buNone/>
            </a:pPr>
            <a:r>
              <a:rPr lang="en-US" sz="2400" b="1" dirty="0"/>
              <a:t>54:7-15  I briefly abandoned you.  Now I take you back forever.</a:t>
            </a:r>
          </a:p>
        </p:txBody>
      </p:sp>
      <p:pic>
        <p:nvPicPr>
          <p:cNvPr id="4" name="Picture 3">
            <a:extLst>
              <a:ext uri="{FF2B5EF4-FFF2-40B4-BE49-F238E27FC236}">
                <a16:creationId xmlns:a16="http://schemas.microsoft.com/office/drawing/2014/main" id="{85597541-8077-4116-B657-F846C978DE7B}"/>
              </a:ext>
            </a:extLst>
          </p:cNvPr>
          <p:cNvPicPr>
            <a:picLocks noChangeAspect="1"/>
          </p:cNvPicPr>
          <p:nvPr/>
        </p:nvPicPr>
        <p:blipFill>
          <a:blip r:embed="rId2"/>
          <a:stretch>
            <a:fillRect/>
          </a:stretch>
        </p:blipFill>
        <p:spPr>
          <a:xfrm>
            <a:off x="4542962" y="4660910"/>
            <a:ext cx="3923375" cy="2197090"/>
          </a:xfrm>
          <a:prstGeom prst="rect">
            <a:avLst/>
          </a:prstGeom>
        </p:spPr>
      </p:pic>
    </p:spTree>
    <p:extLst>
      <p:ext uri="{BB962C8B-B14F-4D97-AF65-F5344CB8AC3E}">
        <p14:creationId xmlns:p14="http://schemas.microsoft.com/office/powerpoint/2010/main" val="4940244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FF5B-3B9F-4A39-8C94-95CC49802478}"/>
              </a:ext>
            </a:extLst>
          </p:cNvPr>
          <p:cNvSpPr>
            <a:spLocks noGrp="1"/>
          </p:cNvSpPr>
          <p:nvPr>
            <p:ph type="title"/>
          </p:nvPr>
        </p:nvSpPr>
        <p:spPr/>
        <p:txBody>
          <a:bodyPr>
            <a:normAutofit/>
          </a:bodyPr>
          <a:lstStyle/>
          <a:p>
            <a:r>
              <a:rPr lang="en-US" sz="3200" b="1" dirty="0"/>
              <a:t>Isaiah 55 Come to the waters</a:t>
            </a:r>
          </a:p>
        </p:txBody>
      </p:sp>
      <p:sp>
        <p:nvSpPr>
          <p:cNvPr id="3" name="Content Placeholder 2">
            <a:extLst>
              <a:ext uri="{FF2B5EF4-FFF2-40B4-BE49-F238E27FC236}">
                <a16:creationId xmlns:a16="http://schemas.microsoft.com/office/drawing/2014/main" id="{AB7DE4E7-E1C2-4881-B148-02533EA4F9A9}"/>
              </a:ext>
            </a:extLst>
          </p:cNvPr>
          <p:cNvSpPr>
            <a:spLocks noGrp="1"/>
          </p:cNvSpPr>
          <p:nvPr>
            <p:ph idx="1"/>
          </p:nvPr>
        </p:nvSpPr>
        <p:spPr/>
        <p:txBody>
          <a:bodyPr>
            <a:normAutofit/>
          </a:bodyPr>
          <a:lstStyle/>
          <a:p>
            <a:pPr marL="85725" indent="0">
              <a:buNone/>
            </a:pPr>
            <a:r>
              <a:rPr lang="en-US" sz="2400" b="1" dirty="0"/>
              <a:t>55:1-5  Come to the waters… Come, buy and eat.</a:t>
            </a:r>
          </a:p>
          <a:p>
            <a:pPr marL="85725" indent="0">
              <a:buNone/>
            </a:pPr>
            <a:endParaRPr lang="en-US" sz="800" b="1" dirty="0"/>
          </a:p>
          <a:p>
            <a:pPr marL="85725" indent="0">
              <a:buNone/>
            </a:pPr>
            <a:r>
              <a:rPr lang="en-US" sz="2400" b="1" dirty="0"/>
              <a:t>v. 2 Things that satisfy.</a:t>
            </a:r>
          </a:p>
          <a:p>
            <a:pPr marL="85725" indent="0">
              <a:buNone/>
            </a:pPr>
            <a:endParaRPr lang="en-US" sz="800" b="1" dirty="0"/>
          </a:p>
          <a:p>
            <a:pPr marL="85725" indent="0">
              <a:buNone/>
            </a:pPr>
            <a:r>
              <a:rPr lang="en-US" sz="2400" b="1" dirty="0"/>
              <a:t>v. 2 The richest of fare.</a:t>
            </a:r>
          </a:p>
          <a:p>
            <a:pPr marL="85725" indent="0">
              <a:buNone/>
            </a:pPr>
            <a:endParaRPr lang="en-US" sz="2400" b="1" dirty="0"/>
          </a:p>
          <a:p>
            <a:pPr marL="85725" indent="0">
              <a:buNone/>
            </a:pPr>
            <a:r>
              <a:rPr lang="en-US" sz="2400" b="1" dirty="0"/>
              <a:t>v. 3-5  The New Covenant</a:t>
            </a:r>
          </a:p>
          <a:p>
            <a:pPr marL="85725" indent="0">
              <a:buNone/>
            </a:pPr>
            <a:r>
              <a:rPr lang="en-US" sz="2400" b="1" dirty="0"/>
              <a:t>	promised</a:t>
            </a:r>
          </a:p>
          <a:p>
            <a:pPr marL="85725" indent="0">
              <a:buNone/>
            </a:pPr>
            <a:r>
              <a:rPr lang="en-US" sz="2400" b="1" dirty="0"/>
              <a:t>	eternal</a:t>
            </a:r>
          </a:p>
          <a:p>
            <a:pPr marL="85725" indent="0">
              <a:buNone/>
            </a:pPr>
            <a:r>
              <a:rPr lang="en-US" sz="2400" b="1" dirty="0"/>
              <a:t>	Messiah as ruler</a:t>
            </a:r>
          </a:p>
          <a:p>
            <a:pPr marL="85725" indent="0">
              <a:buNone/>
            </a:pPr>
            <a:r>
              <a:rPr lang="en-US" sz="2400" b="1" dirty="0"/>
              <a:t>	many nations</a:t>
            </a:r>
          </a:p>
        </p:txBody>
      </p:sp>
    </p:spTree>
    <p:extLst>
      <p:ext uri="{BB962C8B-B14F-4D97-AF65-F5344CB8AC3E}">
        <p14:creationId xmlns:p14="http://schemas.microsoft.com/office/powerpoint/2010/main" val="9468495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2D7F4-A4BD-47BF-8C65-BC8E83B474F7}"/>
              </a:ext>
            </a:extLst>
          </p:cNvPr>
          <p:cNvSpPr>
            <a:spLocks noGrp="1"/>
          </p:cNvSpPr>
          <p:nvPr>
            <p:ph type="title"/>
          </p:nvPr>
        </p:nvSpPr>
        <p:spPr/>
        <p:txBody>
          <a:bodyPr>
            <a:normAutofit/>
          </a:bodyPr>
          <a:lstStyle/>
          <a:p>
            <a:r>
              <a:rPr lang="en-US" sz="3200" b="1" dirty="0"/>
              <a:t>Isaiah 55 God’s ways</a:t>
            </a:r>
          </a:p>
        </p:txBody>
      </p:sp>
      <p:sp>
        <p:nvSpPr>
          <p:cNvPr id="3" name="Content Placeholder 2">
            <a:extLst>
              <a:ext uri="{FF2B5EF4-FFF2-40B4-BE49-F238E27FC236}">
                <a16:creationId xmlns:a16="http://schemas.microsoft.com/office/drawing/2014/main" id="{A2464A38-3194-4391-884F-7960A4BB972D}"/>
              </a:ext>
            </a:extLst>
          </p:cNvPr>
          <p:cNvSpPr>
            <a:spLocks noGrp="1"/>
          </p:cNvSpPr>
          <p:nvPr>
            <p:ph idx="1"/>
          </p:nvPr>
        </p:nvSpPr>
        <p:spPr>
          <a:xfrm>
            <a:off x="1737065" y="1752603"/>
            <a:ext cx="2920753" cy="4373563"/>
          </a:xfrm>
        </p:spPr>
        <p:txBody>
          <a:bodyPr>
            <a:normAutofit lnSpcReduction="10000"/>
          </a:bodyPr>
          <a:lstStyle/>
          <a:p>
            <a:pPr marL="85725" indent="0">
              <a:buNone/>
            </a:pPr>
            <a:r>
              <a:rPr lang="en-US" sz="2400" b="1" dirty="0"/>
              <a:t>As the heavens are above the earth…</a:t>
            </a:r>
          </a:p>
          <a:p>
            <a:pPr marL="85725" indent="0">
              <a:buNone/>
            </a:pPr>
            <a:endParaRPr lang="en-US" sz="2400" b="1" dirty="0"/>
          </a:p>
          <a:p>
            <a:pPr marL="85725" indent="0">
              <a:buNone/>
            </a:pPr>
            <a:r>
              <a:rPr lang="en-US" sz="2400" b="1" dirty="0"/>
              <a:t>God’s words always accomplishes their purpose.</a:t>
            </a:r>
          </a:p>
          <a:p>
            <a:pPr marL="85725" indent="0">
              <a:buNone/>
            </a:pPr>
            <a:endParaRPr lang="en-US" sz="2400" b="1" dirty="0"/>
          </a:p>
          <a:p>
            <a:pPr marL="85725" indent="0">
              <a:buNone/>
            </a:pPr>
            <a:r>
              <a:rPr lang="en-US" sz="2400" b="1" dirty="0"/>
              <a:t>Even when people do not believe?</a:t>
            </a:r>
          </a:p>
        </p:txBody>
      </p:sp>
      <p:pic>
        <p:nvPicPr>
          <p:cNvPr id="4" name="Picture 3">
            <a:extLst>
              <a:ext uri="{FF2B5EF4-FFF2-40B4-BE49-F238E27FC236}">
                <a16:creationId xmlns:a16="http://schemas.microsoft.com/office/drawing/2014/main" id="{59578F27-6488-4519-A7B4-247B37E7BFC8}"/>
              </a:ext>
            </a:extLst>
          </p:cNvPr>
          <p:cNvPicPr>
            <a:picLocks noChangeAspect="1"/>
          </p:cNvPicPr>
          <p:nvPr/>
        </p:nvPicPr>
        <p:blipFill>
          <a:blip r:embed="rId2"/>
          <a:stretch>
            <a:fillRect/>
          </a:stretch>
        </p:blipFill>
        <p:spPr>
          <a:xfrm>
            <a:off x="4800293" y="2184193"/>
            <a:ext cx="5752299" cy="3834866"/>
          </a:xfrm>
          <a:prstGeom prst="rect">
            <a:avLst/>
          </a:prstGeom>
        </p:spPr>
      </p:pic>
    </p:spTree>
    <p:extLst>
      <p:ext uri="{BB962C8B-B14F-4D97-AF65-F5344CB8AC3E}">
        <p14:creationId xmlns:p14="http://schemas.microsoft.com/office/powerpoint/2010/main" val="1411301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D6A3-2BBF-454D-9347-92A12C08B512}"/>
              </a:ext>
            </a:extLst>
          </p:cNvPr>
          <p:cNvSpPr>
            <a:spLocks noGrp="1"/>
          </p:cNvSpPr>
          <p:nvPr>
            <p:ph type="title"/>
          </p:nvPr>
        </p:nvSpPr>
        <p:spPr/>
        <p:txBody>
          <a:bodyPr>
            <a:normAutofit fontScale="90000"/>
          </a:bodyPr>
          <a:lstStyle/>
          <a:p>
            <a:r>
              <a:rPr lang="en-US" sz="3200" b="1" dirty="0"/>
              <a:t>Isaiah 56:1-8  A House of prayer for all nations</a:t>
            </a:r>
          </a:p>
        </p:txBody>
      </p:sp>
      <p:sp>
        <p:nvSpPr>
          <p:cNvPr id="3" name="Content Placeholder 2">
            <a:extLst>
              <a:ext uri="{FF2B5EF4-FFF2-40B4-BE49-F238E27FC236}">
                <a16:creationId xmlns:a16="http://schemas.microsoft.com/office/drawing/2014/main" id="{56FAAE2B-196D-4C59-828C-ACC34FF9F5B0}"/>
              </a:ext>
            </a:extLst>
          </p:cNvPr>
          <p:cNvSpPr>
            <a:spLocks noGrp="1"/>
          </p:cNvSpPr>
          <p:nvPr>
            <p:ph idx="1"/>
          </p:nvPr>
        </p:nvSpPr>
        <p:spPr>
          <a:xfrm>
            <a:off x="1950128" y="1908699"/>
            <a:ext cx="4824438" cy="4217466"/>
          </a:xfrm>
        </p:spPr>
        <p:txBody>
          <a:bodyPr>
            <a:normAutofit lnSpcReduction="10000"/>
          </a:bodyPr>
          <a:lstStyle/>
          <a:p>
            <a:pPr marL="85725" indent="0">
              <a:buNone/>
            </a:pPr>
            <a:r>
              <a:rPr lang="en-US" sz="2400" b="1" dirty="0"/>
              <a:t>Isaiah 56:1-8  Our part in the kingdom….</a:t>
            </a:r>
          </a:p>
          <a:p>
            <a:pPr marL="85725" indent="0">
              <a:buNone/>
            </a:pPr>
            <a:endParaRPr lang="en-US" sz="900" b="1" dirty="0"/>
          </a:p>
          <a:p>
            <a:pPr marL="85725" indent="0">
              <a:buNone/>
            </a:pPr>
            <a:r>
              <a:rPr lang="en-US" sz="2400" b="1" dirty="0"/>
              <a:t>Maintain justice</a:t>
            </a:r>
          </a:p>
          <a:p>
            <a:pPr marL="85725" indent="0">
              <a:buNone/>
            </a:pPr>
            <a:endParaRPr lang="en-US" sz="900" b="1" dirty="0"/>
          </a:p>
          <a:p>
            <a:pPr marL="85725" indent="0">
              <a:buNone/>
            </a:pPr>
            <a:r>
              <a:rPr lang="en-US" sz="2400" b="1" dirty="0"/>
              <a:t>Do what is right</a:t>
            </a:r>
          </a:p>
          <a:p>
            <a:pPr marL="85725" indent="0">
              <a:buNone/>
            </a:pPr>
            <a:endParaRPr lang="en-US" sz="900" b="1" dirty="0"/>
          </a:p>
          <a:p>
            <a:pPr marL="85725" indent="0">
              <a:buNone/>
            </a:pPr>
            <a:r>
              <a:rPr lang="en-US" sz="2400" b="1" dirty="0"/>
              <a:t>Even the foreigner and the eunuch will be given a new name.</a:t>
            </a:r>
          </a:p>
          <a:p>
            <a:pPr marL="85725" indent="0">
              <a:buNone/>
            </a:pPr>
            <a:endParaRPr lang="en-US" sz="900" b="1" dirty="0"/>
          </a:p>
          <a:p>
            <a:pPr marL="85725" indent="0">
              <a:buNone/>
            </a:pPr>
            <a:r>
              <a:rPr lang="en-US" sz="2400" b="1" dirty="0"/>
              <a:t>My house will be a house of prayer for all nations.</a:t>
            </a:r>
          </a:p>
        </p:txBody>
      </p:sp>
      <p:pic>
        <p:nvPicPr>
          <p:cNvPr id="4" name="Picture 3">
            <a:extLst>
              <a:ext uri="{FF2B5EF4-FFF2-40B4-BE49-F238E27FC236}">
                <a16:creationId xmlns:a16="http://schemas.microsoft.com/office/drawing/2014/main" id="{C89C923B-C7CF-4694-ABC9-CE30722C6CAD}"/>
              </a:ext>
            </a:extLst>
          </p:cNvPr>
          <p:cNvPicPr>
            <a:picLocks noChangeAspect="1"/>
          </p:cNvPicPr>
          <p:nvPr/>
        </p:nvPicPr>
        <p:blipFill>
          <a:blip r:embed="rId2"/>
          <a:stretch>
            <a:fillRect/>
          </a:stretch>
        </p:blipFill>
        <p:spPr>
          <a:xfrm>
            <a:off x="6774567" y="1908699"/>
            <a:ext cx="3676141" cy="4647460"/>
          </a:xfrm>
          <a:prstGeom prst="rect">
            <a:avLst/>
          </a:prstGeom>
        </p:spPr>
      </p:pic>
    </p:spTree>
    <p:extLst>
      <p:ext uri="{BB962C8B-B14F-4D97-AF65-F5344CB8AC3E}">
        <p14:creationId xmlns:p14="http://schemas.microsoft.com/office/powerpoint/2010/main" val="42557076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2127-1E7B-4B38-B49A-696D6DD4457C}"/>
              </a:ext>
            </a:extLst>
          </p:cNvPr>
          <p:cNvSpPr>
            <a:spLocks noGrp="1"/>
          </p:cNvSpPr>
          <p:nvPr>
            <p:ph type="title"/>
          </p:nvPr>
        </p:nvSpPr>
        <p:spPr/>
        <p:txBody>
          <a:bodyPr>
            <a:normAutofit fontScale="90000"/>
          </a:bodyPr>
          <a:lstStyle/>
          <a:p>
            <a:r>
              <a:rPr lang="en-US" sz="3200" b="1" dirty="0"/>
              <a:t>Isaiah 57:1-2 </a:t>
            </a:r>
            <a:br>
              <a:rPr lang="en-US" sz="3200" b="1" dirty="0"/>
            </a:br>
            <a:r>
              <a:rPr lang="en-US" sz="3200" b="1" dirty="0"/>
              <a:t>What about those who  have died?</a:t>
            </a:r>
          </a:p>
        </p:txBody>
      </p:sp>
      <p:sp>
        <p:nvSpPr>
          <p:cNvPr id="3" name="Content Placeholder 2">
            <a:extLst>
              <a:ext uri="{FF2B5EF4-FFF2-40B4-BE49-F238E27FC236}">
                <a16:creationId xmlns:a16="http://schemas.microsoft.com/office/drawing/2014/main" id="{12942AA2-148E-4D7A-919B-61167B00D40B}"/>
              </a:ext>
            </a:extLst>
          </p:cNvPr>
          <p:cNvSpPr>
            <a:spLocks noGrp="1"/>
          </p:cNvSpPr>
          <p:nvPr>
            <p:ph idx="1"/>
          </p:nvPr>
        </p:nvSpPr>
        <p:spPr>
          <a:xfrm>
            <a:off x="1950128" y="2077375"/>
            <a:ext cx="8260672" cy="4048790"/>
          </a:xfrm>
        </p:spPr>
        <p:txBody>
          <a:bodyPr>
            <a:normAutofit/>
          </a:bodyPr>
          <a:lstStyle/>
          <a:p>
            <a:pPr marL="85725" indent="0">
              <a:buNone/>
            </a:pPr>
            <a:r>
              <a:rPr lang="en-US" sz="2800" b="1" dirty="0"/>
              <a:t>Why do they perish?</a:t>
            </a:r>
          </a:p>
          <a:p>
            <a:pPr marL="85725" indent="0">
              <a:buNone/>
            </a:pPr>
            <a:endParaRPr lang="en-US" sz="2800" b="1" dirty="0"/>
          </a:p>
          <a:p>
            <a:pPr marL="85725" indent="0">
              <a:buNone/>
            </a:pPr>
            <a:r>
              <a:rPr lang="en-US" sz="2800" b="1" dirty="0"/>
              <a:t>…to be spared from evil.</a:t>
            </a:r>
          </a:p>
          <a:p>
            <a:pPr marL="85725" indent="0">
              <a:buNone/>
            </a:pPr>
            <a:endParaRPr lang="en-US" sz="1200" b="1" dirty="0"/>
          </a:p>
          <a:p>
            <a:pPr marL="85725" indent="0">
              <a:buNone/>
            </a:pPr>
            <a:r>
              <a:rPr lang="en-US" sz="2800" b="1" dirty="0"/>
              <a:t>…enter into peace</a:t>
            </a:r>
          </a:p>
          <a:p>
            <a:pPr marL="85725" indent="0">
              <a:buNone/>
            </a:pPr>
            <a:endParaRPr lang="en-US" sz="1200" b="1" dirty="0"/>
          </a:p>
          <a:p>
            <a:pPr marL="85725" indent="0">
              <a:buNone/>
            </a:pPr>
            <a:r>
              <a:rPr lang="en-US" sz="2800" b="1" dirty="0"/>
              <a:t>…find rest as they lie in death</a:t>
            </a:r>
          </a:p>
          <a:p>
            <a:pPr marL="85725" indent="0">
              <a:buNone/>
            </a:pPr>
            <a:endParaRPr lang="en-US" sz="2800" b="1" dirty="0"/>
          </a:p>
          <a:p>
            <a:pPr marL="85725" indent="0">
              <a:buNone/>
            </a:pPr>
            <a:endParaRPr lang="en-US" sz="2800" b="1" dirty="0"/>
          </a:p>
        </p:txBody>
      </p:sp>
    </p:spTree>
    <p:extLst>
      <p:ext uri="{BB962C8B-B14F-4D97-AF65-F5344CB8AC3E}">
        <p14:creationId xmlns:p14="http://schemas.microsoft.com/office/powerpoint/2010/main" val="34438316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2AADF-B498-44A9-9F3D-5D27E70CC822}"/>
              </a:ext>
            </a:extLst>
          </p:cNvPr>
          <p:cNvSpPr>
            <a:spLocks noGrp="1"/>
          </p:cNvSpPr>
          <p:nvPr>
            <p:ph type="title"/>
          </p:nvPr>
        </p:nvSpPr>
        <p:spPr/>
        <p:txBody>
          <a:bodyPr>
            <a:normAutofit/>
          </a:bodyPr>
          <a:lstStyle/>
          <a:p>
            <a:r>
              <a:rPr lang="en-US" sz="3600" b="1" dirty="0"/>
              <a:t>Isaiah 58 godly fasting</a:t>
            </a:r>
          </a:p>
        </p:txBody>
      </p:sp>
      <p:sp>
        <p:nvSpPr>
          <p:cNvPr id="3" name="Content Placeholder 2">
            <a:extLst>
              <a:ext uri="{FF2B5EF4-FFF2-40B4-BE49-F238E27FC236}">
                <a16:creationId xmlns:a16="http://schemas.microsoft.com/office/drawing/2014/main" id="{FA999EE5-C1C2-4A54-AC45-3F8510DF8183}"/>
              </a:ext>
            </a:extLst>
          </p:cNvPr>
          <p:cNvSpPr>
            <a:spLocks noGrp="1"/>
          </p:cNvSpPr>
          <p:nvPr>
            <p:ph idx="1"/>
          </p:nvPr>
        </p:nvSpPr>
        <p:spPr>
          <a:xfrm>
            <a:off x="1950128" y="1882067"/>
            <a:ext cx="8260672" cy="4244099"/>
          </a:xfrm>
        </p:spPr>
        <p:txBody>
          <a:bodyPr>
            <a:normAutofit/>
          </a:bodyPr>
          <a:lstStyle/>
          <a:p>
            <a:pPr marL="85725" indent="0">
              <a:buNone/>
            </a:pPr>
            <a:r>
              <a:rPr lang="en-US" sz="2400" b="1" dirty="0"/>
              <a:t>v. 1-2 They act religious, but their religion is about self, not God.</a:t>
            </a:r>
          </a:p>
          <a:p>
            <a:pPr marL="85725" indent="0">
              <a:buNone/>
            </a:pPr>
            <a:endParaRPr lang="en-US" sz="1200" b="1" dirty="0"/>
          </a:p>
          <a:p>
            <a:pPr marL="85725" indent="0">
              <a:buNone/>
            </a:pPr>
            <a:r>
              <a:rPr lang="en-US" sz="2400" b="1" dirty="0"/>
              <a:t>v. 5-7  Do not </a:t>
            </a:r>
            <a:r>
              <a:rPr lang="en-US" sz="2400" b="1" i="1" dirty="0"/>
              <a:t>act</a:t>
            </a:r>
            <a:r>
              <a:rPr lang="en-US" sz="2400" b="1" dirty="0"/>
              <a:t> humble, </a:t>
            </a:r>
            <a:r>
              <a:rPr lang="en-US" sz="2400" b="1" i="1" dirty="0"/>
              <a:t>be</a:t>
            </a:r>
            <a:r>
              <a:rPr lang="en-US" sz="2400" b="1" dirty="0"/>
              <a:t> humble.</a:t>
            </a:r>
          </a:p>
          <a:p>
            <a:pPr marL="85725" indent="0">
              <a:buNone/>
            </a:pPr>
            <a:r>
              <a:rPr lang="en-US" sz="2400" b="1" dirty="0"/>
              <a:t>	</a:t>
            </a:r>
            <a:r>
              <a:rPr lang="en-US" sz="2000" b="1" dirty="0"/>
              <a:t>-loose the chains of injustice</a:t>
            </a:r>
          </a:p>
          <a:p>
            <a:pPr marL="85725" indent="0">
              <a:buNone/>
            </a:pPr>
            <a:r>
              <a:rPr lang="en-US" sz="2000" b="1" dirty="0"/>
              <a:t>	-untie the cords of the yoke</a:t>
            </a:r>
          </a:p>
          <a:p>
            <a:pPr marL="85725" indent="0">
              <a:buNone/>
            </a:pPr>
            <a:r>
              <a:rPr lang="en-US" sz="2000" b="1" dirty="0"/>
              <a:t>	-share your food with the hungry</a:t>
            </a:r>
          </a:p>
          <a:p>
            <a:pPr marL="85725" indent="0">
              <a:buNone/>
            </a:pPr>
            <a:r>
              <a:rPr lang="en-US" sz="2000" b="1" dirty="0"/>
              <a:t>	-clothe the naked</a:t>
            </a:r>
            <a:endParaRPr lang="en-US" sz="2400" b="1" dirty="0"/>
          </a:p>
          <a:p>
            <a:pPr marL="85725" indent="0">
              <a:buNone/>
            </a:pPr>
            <a:endParaRPr lang="en-US" sz="2400" b="1" dirty="0"/>
          </a:p>
          <a:p>
            <a:pPr marL="85725" indent="0">
              <a:buNone/>
            </a:pPr>
            <a:r>
              <a:rPr lang="en-US" sz="2400" b="1" dirty="0"/>
              <a:t>v. 8-14 The result: blessings from God.</a:t>
            </a:r>
          </a:p>
        </p:txBody>
      </p:sp>
    </p:spTree>
    <p:extLst>
      <p:ext uri="{BB962C8B-B14F-4D97-AF65-F5344CB8AC3E}">
        <p14:creationId xmlns:p14="http://schemas.microsoft.com/office/powerpoint/2010/main" val="2010941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1823-FBA9-44CF-9E16-08A0CB192E3A}"/>
              </a:ext>
            </a:extLst>
          </p:cNvPr>
          <p:cNvSpPr>
            <a:spLocks noGrp="1"/>
          </p:cNvSpPr>
          <p:nvPr>
            <p:ph type="title"/>
          </p:nvPr>
        </p:nvSpPr>
        <p:spPr/>
        <p:txBody>
          <a:bodyPr>
            <a:normAutofit/>
          </a:bodyPr>
          <a:lstStyle/>
          <a:p>
            <a:r>
              <a:rPr lang="en-US" sz="3600" b="1" dirty="0"/>
              <a:t>Isaiah 59 The problem is sin</a:t>
            </a:r>
          </a:p>
        </p:txBody>
      </p:sp>
      <p:sp>
        <p:nvSpPr>
          <p:cNvPr id="3" name="Content Placeholder 2">
            <a:extLst>
              <a:ext uri="{FF2B5EF4-FFF2-40B4-BE49-F238E27FC236}">
                <a16:creationId xmlns:a16="http://schemas.microsoft.com/office/drawing/2014/main" id="{F3B81A46-E285-401B-BEEA-4A7D5AD9C527}"/>
              </a:ext>
            </a:extLst>
          </p:cNvPr>
          <p:cNvSpPr>
            <a:spLocks noGrp="1"/>
          </p:cNvSpPr>
          <p:nvPr>
            <p:ph idx="1"/>
          </p:nvPr>
        </p:nvSpPr>
        <p:spPr>
          <a:xfrm>
            <a:off x="1950128" y="2175029"/>
            <a:ext cx="8260672" cy="3951136"/>
          </a:xfrm>
        </p:spPr>
        <p:txBody>
          <a:bodyPr>
            <a:normAutofit/>
          </a:bodyPr>
          <a:lstStyle/>
          <a:p>
            <a:pPr marL="85725" indent="0">
              <a:buNone/>
            </a:pPr>
            <a:r>
              <a:rPr lang="en-US" sz="2400" b="1" dirty="0"/>
              <a:t>v. 1-2  Can God hear our prayers?  Of course he can.</a:t>
            </a:r>
          </a:p>
          <a:p>
            <a:pPr marL="85725" indent="0">
              <a:buNone/>
            </a:pPr>
            <a:r>
              <a:rPr lang="en-US" sz="2400" b="1" dirty="0"/>
              <a:t>           Does God hear our prayers? No!  God choses </a:t>
            </a:r>
          </a:p>
          <a:p>
            <a:pPr marL="85725" indent="0">
              <a:buNone/>
            </a:pPr>
            <a:r>
              <a:rPr lang="en-US" sz="2400" b="1" dirty="0"/>
              <a:t>           not to hear.</a:t>
            </a:r>
          </a:p>
          <a:p>
            <a:pPr marL="85725" indent="0">
              <a:buNone/>
            </a:pPr>
            <a:endParaRPr lang="en-US" sz="2400" b="1" dirty="0"/>
          </a:p>
          <a:p>
            <a:pPr marL="85725" indent="0">
              <a:buNone/>
            </a:pPr>
            <a:r>
              <a:rPr lang="en-US" sz="2400" b="1" dirty="0"/>
              <a:t>v. 3-15  Is God exaggerating here?  (Romans 3:9-18)</a:t>
            </a:r>
          </a:p>
          <a:p>
            <a:pPr marL="85725" indent="0">
              <a:buNone/>
            </a:pPr>
            <a:r>
              <a:rPr lang="en-US" sz="2400" b="1" dirty="0"/>
              <a:t>             None is righteous.</a:t>
            </a:r>
          </a:p>
        </p:txBody>
      </p:sp>
    </p:spTree>
    <p:extLst>
      <p:ext uri="{BB962C8B-B14F-4D97-AF65-F5344CB8AC3E}">
        <p14:creationId xmlns:p14="http://schemas.microsoft.com/office/powerpoint/2010/main" val="2926909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929C-E878-4A92-98E0-14B118994590}"/>
              </a:ext>
            </a:extLst>
          </p:cNvPr>
          <p:cNvSpPr>
            <a:spLocks noGrp="1"/>
          </p:cNvSpPr>
          <p:nvPr>
            <p:ph type="title"/>
          </p:nvPr>
        </p:nvSpPr>
        <p:spPr/>
        <p:txBody>
          <a:bodyPr>
            <a:normAutofit/>
          </a:bodyPr>
          <a:lstStyle/>
          <a:p>
            <a:r>
              <a:rPr lang="en-US" sz="3200" b="1" dirty="0"/>
              <a:t>Isaiah 60 Great encouragement</a:t>
            </a:r>
          </a:p>
        </p:txBody>
      </p:sp>
      <p:sp>
        <p:nvSpPr>
          <p:cNvPr id="3" name="Content Placeholder 2">
            <a:extLst>
              <a:ext uri="{FF2B5EF4-FFF2-40B4-BE49-F238E27FC236}">
                <a16:creationId xmlns:a16="http://schemas.microsoft.com/office/drawing/2014/main" id="{AF6E0194-D0C3-48AB-B716-B64AFCCF89B9}"/>
              </a:ext>
            </a:extLst>
          </p:cNvPr>
          <p:cNvSpPr>
            <a:spLocks noGrp="1"/>
          </p:cNvSpPr>
          <p:nvPr>
            <p:ph idx="1"/>
          </p:nvPr>
        </p:nvSpPr>
        <p:spPr>
          <a:xfrm>
            <a:off x="1950129" y="1669002"/>
            <a:ext cx="8451541" cy="5486400"/>
          </a:xfrm>
        </p:spPr>
        <p:txBody>
          <a:bodyPr>
            <a:normAutofit/>
          </a:bodyPr>
          <a:lstStyle/>
          <a:p>
            <a:pPr marL="85725" indent="0">
              <a:buNone/>
            </a:pPr>
            <a:r>
              <a:rPr lang="en-US" sz="2400" b="1" dirty="0"/>
              <a:t>Is 60:1-7  His glory appears over you.</a:t>
            </a:r>
          </a:p>
          <a:p>
            <a:pPr marL="85725" indent="0">
              <a:buNone/>
            </a:pPr>
            <a:r>
              <a:rPr lang="en-US" sz="2400" b="1" dirty="0"/>
              <a:t>Blessings:  Sons, daughters, wealth on the seas, herds of camels, gold and incense.</a:t>
            </a:r>
          </a:p>
          <a:p>
            <a:pPr marL="85725" indent="0">
              <a:buNone/>
            </a:pPr>
            <a:endParaRPr lang="en-US" sz="1000" b="1" dirty="0"/>
          </a:p>
          <a:p>
            <a:pPr marL="85725" indent="0">
              <a:buNone/>
            </a:pPr>
            <a:r>
              <a:rPr lang="en-US" sz="2400" b="1" dirty="0"/>
              <a:t>Isaiah 60:10-22  Is this the Church or is this heaven?</a:t>
            </a:r>
          </a:p>
          <a:p>
            <a:pPr marL="85725" indent="0">
              <a:buNone/>
            </a:pPr>
            <a:r>
              <a:rPr lang="en-US" sz="2400" b="1" dirty="0"/>
              <a:t>	</a:t>
            </a:r>
            <a:r>
              <a:rPr lang="en-US" sz="2000" b="1" dirty="0"/>
              <a:t>-v. 11 foreigners will rebuild your walls</a:t>
            </a:r>
          </a:p>
          <a:p>
            <a:pPr marL="85725" indent="0">
              <a:buNone/>
            </a:pPr>
            <a:r>
              <a:rPr lang="en-US" sz="2000" b="1" dirty="0"/>
              <a:t>	-v. 11 your gates will always stand open</a:t>
            </a:r>
          </a:p>
          <a:p>
            <a:pPr marL="85725" indent="0">
              <a:buNone/>
            </a:pPr>
            <a:r>
              <a:rPr lang="en-US" sz="2000" b="1" dirty="0"/>
              <a:t>	-v. 13 juniper, fir, cypress</a:t>
            </a:r>
          </a:p>
          <a:p>
            <a:pPr marL="85725" indent="0">
              <a:buNone/>
            </a:pPr>
            <a:r>
              <a:rPr lang="en-US" sz="2000" b="1" dirty="0"/>
              <a:t>	-v. 15 forsaken and hated becomes joy</a:t>
            </a:r>
          </a:p>
          <a:p>
            <a:pPr marL="85725" indent="0">
              <a:buNone/>
            </a:pPr>
            <a:r>
              <a:rPr lang="en-US" sz="2000" b="1" dirty="0"/>
              <a:t>	-v. 16 drink the milk of nations</a:t>
            </a:r>
          </a:p>
          <a:p>
            <a:pPr marL="85725" indent="0">
              <a:buNone/>
            </a:pPr>
            <a:r>
              <a:rPr lang="en-US" sz="2000" b="1" dirty="0"/>
              <a:t>	-v. 18 no more violence, ruin or destruction</a:t>
            </a:r>
          </a:p>
          <a:p>
            <a:pPr marL="85725" indent="0">
              <a:buNone/>
            </a:pPr>
            <a:r>
              <a:rPr lang="en-US" sz="2000" b="1" dirty="0"/>
              <a:t>	-v. 19 God will be our light</a:t>
            </a:r>
          </a:p>
          <a:p>
            <a:pPr marL="85725" indent="0">
              <a:buNone/>
            </a:pPr>
            <a:r>
              <a:rPr lang="en-US" sz="2000" b="1" dirty="0"/>
              <a:t>	-v. 21 only the righteous there</a:t>
            </a:r>
            <a:endParaRPr lang="en-US" sz="2400" b="1" dirty="0"/>
          </a:p>
        </p:txBody>
      </p:sp>
    </p:spTree>
    <p:extLst>
      <p:ext uri="{BB962C8B-B14F-4D97-AF65-F5344CB8AC3E}">
        <p14:creationId xmlns:p14="http://schemas.microsoft.com/office/powerpoint/2010/main" val="3062899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8BE5-5B59-4F1E-A5AC-252CB732323F}"/>
              </a:ext>
            </a:extLst>
          </p:cNvPr>
          <p:cNvSpPr>
            <a:spLocks noGrp="1"/>
          </p:cNvSpPr>
          <p:nvPr>
            <p:ph type="title"/>
          </p:nvPr>
        </p:nvSpPr>
        <p:spPr/>
        <p:txBody>
          <a:bodyPr>
            <a:normAutofit/>
          </a:bodyPr>
          <a:lstStyle/>
          <a:p>
            <a:r>
              <a:rPr lang="en-US" sz="3200" b="1" dirty="0"/>
              <a:t>Isaiah 62  a great promise</a:t>
            </a:r>
          </a:p>
        </p:txBody>
      </p:sp>
      <p:sp>
        <p:nvSpPr>
          <p:cNvPr id="3" name="Content Placeholder 2">
            <a:extLst>
              <a:ext uri="{FF2B5EF4-FFF2-40B4-BE49-F238E27FC236}">
                <a16:creationId xmlns:a16="http://schemas.microsoft.com/office/drawing/2014/main" id="{857994C4-5FC7-4AC1-ABD8-E6802B3C54C7}"/>
              </a:ext>
            </a:extLst>
          </p:cNvPr>
          <p:cNvSpPr>
            <a:spLocks noGrp="1"/>
          </p:cNvSpPr>
          <p:nvPr>
            <p:ph idx="1"/>
          </p:nvPr>
        </p:nvSpPr>
        <p:spPr>
          <a:xfrm>
            <a:off x="1981200" y="1752603"/>
            <a:ext cx="8411592" cy="4373563"/>
          </a:xfrm>
        </p:spPr>
        <p:txBody>
          <a:bodyPr>
            <a:normAutofit/>
          </a:bodyPr>
          <a:lstStyle/>
          <a:p>
            <a:pPr marL="85725" indent="0">
              <a:buNone/>
            </a:pPr>
            <a:r>
              <a:rPr lang="en-US" sz="2400" b="1" dirty="0"/>
              <a:t>Is 62:1-5 One of the most beautiful promises in the Bible</a:t>
            </a:r>
          </a:p>
          <a:p>
            <a:pPr marL="85725" indent="0">
              <a:buNone/>
            </a:pPr>
            <a:r>
              <a:rPr lang="en-US" sz="2400" b="1" dirty="0"/>
              <a:t>	</a:t>
            </a:r>
            <a:r>
              <a:rPr lang="en-US" sz="2000" b="1" dirty="0"/>
              <a:t>-a new name</a:t>
            </a:r>
          </a:p>
          <a:p>
            <a:pPr marL="85725" indent="0">
              <a:buNone/>
            </a:pPr>
            <a:r>
              <a:rPr lang="en-US" sz="2000" b="1" dirty="0"/>
              <a:t>	-a crown of </a:t>
            </a:r>
            <a:r>
              <a:rPr lang="en-US" sz="2000" b="1" dirty="0" err="1"/>
              <a:t>splendour</a:t>
            </a:r>
            <a:endParaRPr lang="en-US" sz="2000" b="1" dirty="0"/>
          </a:p>
          <a:p>
            <a:pPr marL="85725" indent="0">
              <a:buNone/>
            </a:pPr>
            <a:r>
              <a:rPr lang="en-US" sz="2000" b="1" dirty="0"/>
              <a:t>	-a royal diadem in God’s hand</a:t>
            </a:r>
          </a:p>
          <a:p>
            <a:pPr marL="85725" indent="0">
              <a:buNone/>
            </a:pPr>
            <a:r>
              <a:rPr lang="en-US" sz="2000" b="1" dirty="0"/>
              <a:t>	-Hephzibah (my delight is in her)</a:t>
            </a:r>
          </a:p>
          <a:p>
            <a:pPr marL="85725" indent="0">
              <a:buNone/>
            </a:pPr>
            <a:r>
              <a:rPr lang="en-US" sz="2000" b="1" dirty="0"/>
              <a:t>	-Beulah (married to God)</a:t>
            </a:r>
          </a:p>
          <a:p>
            <a:pPr marL="85725" indent="0">
              <a:buNone/>
            </a:pPr>
            <a:endParaRPr lang="en-US" sz="2000" b="1" dirty="0"/>
          </a:p>
          <a:p>
            <a:pPr marL="85725" indent="0">
              <a:buNone/>
            </a:pPr>
            <a:r>
              <a:rPr lang="en-US" sz="2400" b="1" dirty="0"/>
              <a:t>Isaiah 62:6-7  “You who call upon the Lord give yourselves no rest, and give him no rest till he establishes Jerusalem and makes her the praise of the earth.”</a:t>
            </a:r>
          </a:p>
        </p:txBody>
      </p:sp>
    </p:spTree>
    <p:extLst>
      <p:ext uri="{BB962C8B-B14F-4D97-AF65-F5344CB8AC3E}">
        <p14:creationId xmlns:p14="http://schemas.microsoft.com/office/powerpoint/2010/main" val="120140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6B890-BCA9-4DB3-9911-EBAD45A99ABC}"/>
              </a:ext>
            </a:extLst>
          </p:cNvPr>
          <p:cNvSpPr>
            <a:spLocks noGrp="1"/>
          </p:cNvSpPr>
          <p:nvPr>
            <p:ph type="title"/>
          </p:nvPr>
        </p:nvSpPr>
        <p:spPr/>
        <p:txBody>
          <a:bodyPr>
            <a:normAutofit/>
          </a:bodyPr>
          <a:lstStyle/>
          <a:p>
            <a:r>
              <a:rPr lang="en-US" sz="3600" b="1" dirty="0"/>
              <a:t>Isaiah 65 The kingdom of god</a:t>
            </a:r>
          </a:p>
        </p:txBody>
      </p:sp>
      <p:sp>
        <p:nvSpPr>
          <p:cNvPr id="3" name="Content Placeholder 2">
            <a:extLst>
              <a:ext uri="{FF2B5EF4-FFF2-40B4-BE49-F238E27FC236}">
                <a16:creationId xmlns:a16="http://schemas.microsoft.com/office/drawing/2014/main" id="{DE64420C-7F7B-4EC4-BAFD-7CB7F6418F2B}"/>
              </a:ext>
            </a:extLst>
          </p:cNvPr>
          <p:cNvSpPr>
            <a:spLocks noGrp="1"/>
          </p:cNvSpPr>
          <p:nvPr>
            <p:ph idx="1"/>
          </p:nvPr>
        </p:nvSpPr>
        <p:spPr/>
        <p:txBody>
          <a:bodyPr>
            <a:normAutofit/>
          </a:bodyPr>
          <a:lstStyle/>
          <a:p>
            <a:pPr marL="85725" indent="0">
              <a:buNone/>
            </a:pPr>
            <a:r>
              <a:rPr lang="en-US" sz="2400" b="1" dirty="0"/>
              <a:t>Is 65:1-2  God is holding his hand out to an obstinate people.  This was us!</a:t>
            </a:r>
          </a:p>
          <a:p>
            <a:pPr marL="85725" indent="0">
              <a:buNone/>
            </a:pPr>
            <a:endParaRPr lang="en-US" sz="800" b="1" dirty="0"/>
          </a:p>
          <a:p>
            <a:pPr marL="85725" indent="0">
              <a:buNone/>
            </a:pPr>
            <a:r>
              <a:rPr lang="en-US" sz="2400" b="1" dirty="0"/>
              <a:t>But…  to those who listen</a:t>
            </a:r>
          </a:p>
          <a:p>
            <a:pPr marL="85725" indent="0">
              <a:buNone/>
            </a:pPr>
            <a:endParaRPr lang="en-US" sz="800" b="1" dirty="0"/>
          </a:p>
          <a:p>
            <a:pPr marL="85725" indent="0">
              <a:buNone/>
            </a:pPr>
            <a:r>
              <a:rPr lang="en-US" sz="2400" b="1" dirty="0"/>
              <a:t>Isaiah 65 17-25</a:t>
            </a:r>
          </a:p>
          <a:p>
            <a:pPr marL="85725" indent="0">
              <a:buNone/>
            </a:pPr>
            <a:r>
              <a:rPr lang="en-US" sz="2400" b="1" dirty="0"/>
              <a:t>	</a:t>
            </a:r>
            <a:r>
              <a:rPr lang="en-US" sz="2000" b="1" dirty="0"/>
              <a:t>-the former things will be remembered no more</a:t>
            </a:r>
          </a:p>
          <a:p>
            <a:pPr marL="85725" indent="0">
              <a:buNone/>
            </a:pPr>
            <a:r>
              <a:rPr lang="en-US" sz="2000" b="1" dirty="0"/>
              <a:t>	-Jerusalem (the kingdom) will be a delight</a:t>
            </a:r>
          </a:p>
          <a:p>
            <a:pPr marL="85725" indent="0">
              <a:buNone/>
            </a:pPr>
            <a:r>
              <a:rPr lang="en-US" sz="2000" b="1" dirty="0"/>
              <a:t>	-weeping will be heard no more</a:t>
            </a:r>
          </a:p>
          <a:p>
            <a:pPr marL="85725" indent="0">
              <a:buNone/>
            </a:pPr>
            <a:r>
              <a:rPr lang="en-US" sz="2000" b="1" dirty="0"/>
              <a:t>	-no more death of the young—live to great age</a:t>
            </a:r>
          </a:p>
          <a:p>
            <a:pPr marL="85725" indent="0">
              <a:buNone/>
            </a:pPr>
            <a:r>
              <a:rPr lang="en-US" sz="2000" b="1" dirty="0"/>
              <a:t>	-I will answer before they even call</a:t>
            </a:r>
          </a:p>
          <a:p>
            <a:pPr marL="85725" indent="0">
              <a:buNone/>
            </a:pPr>
            <a:r>
              <a:rPr lang="en-US" sz="2000" b="1" dirty="0"/>
              <a:t>	-the wolf and the lamb will lie down together</a:t>
            </a:r>
            <a:endParaRPr lang="en-US" sz="2400" b="1" dirty="0"/>
          </a:p>
        </p:txBody>
      </p:sp>
    </p:spTree>
    <p:extLst>
      <p:ext uri="{BB962C8B-B14F-4D97-AF65-F5344CB8AC3E}">
        <p14:creationId xmlns:p14="http://schemas.microsoft.com/office/powerpoint/2010/main" val="58577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More Historical Context</a:t>
            </a:r>
          </a:p>
        </p:txBody>
      </p:sp>
      <p:sp>
        <p:nvSpPr>
          <p:cNvPr id="3" name="Content Placeholder 2"/>
          <p:cNvSpPr>
            <a:spLocks noGrp="1"/>
          </p:cNvSpPr>
          <p:nvPr>
            <p:ph idx="1"/>
          </p:nvPr>
        </p:nvSpPr>
        <p:spPr/>
        <p:txBody>
          <a:bodyPr/>
          <a:lstStyle/>
          <a:p>
            <a:pPr marL="0" indent="0">
              <a:buNone/>
            </a:pPr>
            <a:endParaRPr lang="en-US" dirty="0"/>
          </a:p>
        </p:txBody>
      </p:sp>
      <p:sp>
        <p:nvSpPr>
          <p:cNvPr id="4" name="Rectangle 3"/>
          <p:cNvSpPr/>
          <p:nvPr/>
        </p:nvSpPr>
        <p:spPr>
          <a:xfrm>
            <a:off x="2198703" y="1997477"/>
            <a:ext cx="7439487" cy="4016484"/>
          </a:xfrm>
          <a:prstGeom prst="rect">
            <a:avLst/>
          </a:prstGeom>
        </p:spPr>
        <p:txBody>
          <a:bodyPr wrap="square">
            <a:spAutoFit/>
          </a:bodyPr>
          <a:lstStyle/>
          <a:p>
            <a:r>
              <a:rPr lang="en-US" sz="2100" b="1" dirty="0">
                <a:solidFill>
                  <a:srgbClr val="002060"/>
                </a:solidFill>
                <a:latin typeface="Century Gothic"/>
              </a:rPr>
              <a:t>Tiglath-</a:t>
            </a:r>
            <a:r>
              <a:rPr lang="en-US" sz="2100" b="1" dirty="0" err="1">
                <a:solidFill>
                  <a:srgbClr val="002060"/>
                </a:solidFill>
                <a:latin typeface="Century Gothic"/>
              </a:rPr>
              <a:t>pileser</a:t>
            </a:r>
            <a:r>
              <a:rPr lang="en-US" sz="2100" b="1" dirty="0">
                <a:solidFill>
                  <a:srgbClr val="002060"/>
                </a:solidFill>
                <a:latin typeface="Century Gothic"/>
              </a:rPr>
              <a:t> III  745-727 BC  2Kings 15:19-20  -   known as </a:t>
            </a:r>
            <a:r>
              <a:rPr lang="en-US" sz="2100" b="1" dirty="0" err="1">
                <a:solidFill>
                  <a:srgbClr val="002060"/>
                </a:solidFill>
                <a:latin typeface="Century Gothic"/>
              </a:rPr>
              <a:t>Pulu</a:t>
            </a:r>
            <a:r>
              <a:rPr lang="en-US" sz="2100" b="1" dirty="0">
                <a:solidFill>
                  <a:srgbClr val="002060"/>
                </a:solidFill>
                <a:latin typeface="Century Gothic"/>
              </a:rPr>
              <a:t> in Babylon or </a:t>
            </a:r>
            <a:r>
              <a:rPr lang="en-US" sz="2100" b="1" dirty="0" err="1">
                <a:solidFill>
                  <a:srgbClr val="002060"/>
                </a:solidFill>
                <a:latin typeface="Century Gothic"/>
              </a:rPr>
              <a:t>Pul</a:t>
            </a:r>
            <a:r>
              <a:rPr lang="en-US" sz="2100" b="1" dirty="0">
                <a:solidFill>
                  <a:srgbClr val="002060"/>
                </a:solidFill>
                <a:latin typeface="Century Gothic"/>
              </a:rPr>
              <a:t> in Israel. </a:t>
            </a:r>
            <a:r>
              <a:rPr lang="en-US" sz="2100" b="1" dirty="0" err="1">
                <a:solidFill>
                  <a:srgbClr val="002060"/>
                </a:solidFill>
                <a:latin typeface="Century Gothic"/>
              </a:rPr>
              <a:t>Syro</a:t>
            </a:r>
            <a:r>
              <a:rPr lang="en-US" sz="2100" b="1" dirty="0">
                <a:solidFill>
                  <a:srgbClr val="002060"/>
                </a:solidFill>
                <a:latin typeface="Century Gothic"/>
              </a:rPr>
              <a:t>/Ephraim War, Jezreel.</a:t>
            </a:r>
          </a:p>
          <a:p>
            <a:endParaRPr lang="en-US" sz="1200" b="1" dirty="0">
              <a:solidFill>
                <a:srgbClr val="002060"/>
              </a:solidFill>
              <a:latin typeface="Century Gothic"/>
            </a:endParaRPr>
          </a:p>
          <a:p>
            <a:r>
              <a:rPr lang="en-US" sz="2100" b="1" dirty="0" err="1">
                <a:solidFill>
                  <a:srgbClr val="002060"/>
                </a:solidFill>
                <a:latin typeface="Century Gothic"/>
              </a:rPr>
              <a:t>Shalmaneezer</a:t>
            </a:r>
            <a:r>
              <a:rPr lang="en-US" sz="2100" b="1" dirty="0">
                <a:solidFill>
                  <a:srgbClr val="002060"/>
                </a:solidFill>
                <a:latin typeface="Century Gothic"/>
              </a:rPr>
              <a:t> V 727-722 BC Hosea 10:14, 2 Kings 17 Began destruction of Israel.</a:t>
            </a:r>
          </a:p>
          <a:p>
            <a:endParaRPr lang="en-US" sz="1200" b="1" dirty="0">
              <a:solidFill>
                <a:srgbClr val="002060"/>
              </a:solidFill>
              <a:latin typeface="Century Gothic"/>
            </a:endParaRPr>
          </a:p>
          <a:p>
            <a:r>
              <a:rPr lang="en-US" sz="2100" b="1" dirty="0">
                <a:solidFill>
                  <a:srgbClr val="002060"/>
                </a:solidFill>
                <a:latin typeface="Century Gothic"/>
              </a:rPr>
              <a:t>Sargon II 722-705 BC    2 Chronicles 28:1-27 </a:t>
            </a:r>
          </a:p>
          <a:p>
            <a:r>
              <a:rPr lang="en-US" sz="2100" b="1" dirty="0">
                <a:solidFill>
                  <a:srgbClr val="002060"/>
                </a:solidFill>
                <a:latin typeface="Century Gothic"/>
              </a:rPr>
              <a:t>Finished destruction of Samaria/Northern kingdom.</a:t>
            </a:r>
          </a:p>
          <a:p>
            <a:endParaRPr lang="en-US" sz="1200" b="1" dirty="0">
              <a:solidFill>
                <a:srgbClr val="002060"/>
              </a:solidFill>
              <a:latin typeface="Century Gothic"/>
            </a:endParaRPr>
          </a:p>
          <a:p>
            <a:r>
              <a:rPr lang="en-US" sz="2100" b="1" dirty="0">
                <a:solidFill>
                  <a:srgbClr val="002060"/>
                </a:solidFill>
                <a:latin typeface="Century Gothic"/>
              </a:rPr>
              <a:t>Sennacherib 705-681BC  2 Chronicles:29-33, Is 36:1-7, 37:21,35-37 - constant threat to Judah under king Hezekiah</a:t>
            </a:r>
          </a:p>
        </p:txBody>
      </p:sp>
    </p:spTree>
    <p:extLst>
      <p:ext uri="{BB962C8B-B14F-4D97-AF65-F5344CB8AC3E}">
        <p14:creationId xmlns:p14="http://schemas.microsoft.com/office/powerpoint/2010/main" val="1234250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12F36-0D63-446D-8B82-4D953AB1C2AD}"/>
              </a:ext>
            </a:extLst>
          </p:cNvPr>
          <p:cNvSpPr>
            <a:spLocks noGrp="1"/>
          </p:cNvSpPr>
          <p:nvPr>
            <p:ph type="title"/>
          </p:nvPr>
        </p:nvSpPr>
        <p:spPr/>
        <p:txBody>
          <a:bodyPr>
            <a:normAutofit/>
          </a:bodyPr>
          <a:lstStyle/>
          <a:p>
            <a:r>
              <a:rPr lang="en-US" sz="3600" b="1" dirty="0"/>
              <a:t>Isaiah 66  A summary</a:t>
            </a:r>
          </a:p>
        </p:txBody>
      </p:sp>
      <p:sp>
        <p:nvSpPr>
          <p:cNvPr id="3" name="Content Placeholder 2">
            <a:extLst>
              <a:ext uri="{FF2B5EF4-FFF2-40B4-BE49-F238E27FC236}">
                <a16:creationId xmlns:a16="http://schemas.microsoft.com/office/drawing/2014/main" id="{02254CB6-D5AD-4F99-976D-578A66202371}"/>
              </a:ext>
            </a:extLst>
          </p:cNvPr>
          <p:cNvSpPr>
            <a:spLocks noGrp="1"/>
          </p:cNvSpPr>
          <p:nvPr>
            <p:ph idx="1"/>
          </p:nvPr>
        </p:nvSpPr>
        <p:spPr>
          <a:xfrm>
            <a:off x="2012272" y="1979721"/>
            <a:ext cx="8198528" cy="4146445"/>
          </a:xfrm>
        </p:spPr>
        <p:txBody>
          <a:bodyPr>
            <a:normAutofit/>
          </a:bodyPr>
          <a:lstStyle/>
          <a:p>
            <a:pPr marL="85725" indent="0">
              <a:buNone/>
            </a:pPr>
            <a:r>
              <a:rPr lang="en-US" sz="2400" b="1" dirty="0"/>
              <a:t>Isaiah 66:9-24  A summary.  What have you learned from the Book of Isaiah?</a:t>
            </a:r>
          </a:p>
          <a:p>
            <a:pPr marL="85725" indent="0">
              <a:buNone/>
            </a:pPr>
            <a:endParaRPr lang="en-US" sz="2400" b="1" dirty="0"/>
          </a:p>
          <a:p>
            <a:pPr marL="85725" indent="0">
              <a:buNone/>
            </a:pPr>
            <a:r>
              <a:rPr lang="en-US" sz="2400" b="1" dirty="0"/>
              <a:t>Isaiah 66:17 A stark reminder.</a:t>
            </a:r>
          </a:p>
          <a:p>
            <a:pPr marL="85725" indent="0">
              <a:buNone/>
            </a:pPr>
            <a:endParaRPr lang="en-US" sz="2400" b="1" dirty="0"/>
          </a:p>
          <a:p>
            <a:pPr marL="85725" indent="0">
              <a:buNone/>
            </a:pPr>
            <a:r>
              <a:rPr lang="en-US" sz="2400" b="1" dirty="0"/>
              <a:t>Isaiah 66:19 God will send a sign—the Messiah!</a:t>
            </a:r>
          </a:p>
          <a:p>
            <a:pPr marL="85725" indent="0">
              <a:buNone/>
            </a:pPr>
            <a:endParaRPr lang="en-US" sz="2400" b="1" dirty="0"/>
          </a:p>
          <a:p>
            <a:pPr marL="85725" indent="0">
              <a:buNone/>
            </a:pPr>
            <a:r>
              <a:rPr lang="en-US" sz="2400" b="1" dirty="0"/>
              <a:t>Isaiah 66:20  We will bring many visitors from all nations to the mountain/kingdom of God.</a:t>
            </a:r>
          </a:p>
        </p:txBody>
      </p:sp>
    </p:spTree>
    <p:extLst>
      <p:ext uri="{BB962C8B-B14F-4D97-AF65-F5344CB8AC3E}">
        <p14:creationId xmlns:p14="http://schemas.microsoft.com/office/powerpoint/2010/main" val="730739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tx1"/>
                </a:solidFill>
              </a:rPr>
              <a:t>Worth Noting</a:t>
            </a:r>
          </a:p>
        </p:txBody>
      </p:sp>
      <p:sp>
        <p:nvSpPr>
          <p:cNvPr id="3" name="Content Placeholder 2"/>
          <p:cNvSpPr>
            <a:spLocks noGrp="1"/>
          </p:cNvSpPr>
          <p:nvPr>
            <p:ph idx="1"/>
          </p:nvPr>
        </p:nvSpPr>
        <p:spPr/>
        <p:txBody>
          <a:bodyPr/>
          <a:lstStyle/>
          <a:p>
            <a:r>
              <a:rPr lang="en-US" sz="3200" b="1" dirty="0">
                <a:solidFill>
                  <a:schemeClr val="tx1"/>
                </a:solidFill>
              </a:rPr>
              <a:t>Isaiah contains 111 separate predictions. Of the 1,292 verses in the book, 754 (59%) deal with future events. </a:t>
            </a:r>
          </a:p>
          <a:p>
            <a:endParaRPr lang="en-US" sz="3200" b="1" dirty="0">
              <a:solidFill>
                <a:schemeClr val="tx1"/>
              </a:solidFill>
            </a:endParaRPr>
          </a:p>
          <a:p>
            <a:r>
              <a:rPr lang="en-US" sz="3200" b="1" dirty="0">
                <a:solidFill>
                  <a:schemeClr val="tx1"/>
                </a:solidFill>
              </a:rPr>
              <a:t>Forty-seven chapters of this book were directly quoted or alluded to by Christ or the Apostles. With more than four hundred allusions, Isaiah stands second only to Psalms as the most cited book in the New Testament.</a:t>
            </a:r>
          </a:p>
          <a:p>
            <a:endParaRPr lang="en-US" dirty="0">
              <a:solidFill>
                <a:srgbClr val="FFFFFF"/>
              </a:solidFill>
            </a:endParaRPr>
          </a:p>
        </p:txBody>
      </p:sp>
    </p:spTree>
    <p:extLst>
      <p:ext uri="{BB962C8B-B14F-4D97-AF65-F5344CB8AC3E}">
        <p14:creationId xmlns:p14="http://schemas.microsoft.com/office/powerpoint/2010/main" val="40274518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5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3767</TotalTime>
  <Words>3995</Words>
  <Application>Microsoft Office PowerPoint</Application>
  <PresentationFormat>Widescreen</PresentationFormat>
  <Paragraphs>600</Paragraphs>
  <Slides>80</Slides>
  <Notes>11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80</vt:i4>
      </vt:variant>
    </vt:vector>
  </HeadingPairs>
  <TitlesOfParts>
    <vt:vector size="97" baseType="lpstr">
      <vt:lpstr>Arial</vt:lpstr>
      <vt:lpstr>Book Antiqua</vt:lpstr>
      <vt:lpstr>Calibri</vt:lpstr>
      <vt:lpstr>Calibri Light</vt:lpstr>
      <vt:lpstr>Century Gothic</vt:lpstr>
      <vt:lpstr>Garamond</vt:lpstr>
      <vt:lpstr>Symbol</vt:lpstr>
      <vt:lpstr>Tahoma</vt:lpstr>
      <vt:lpstr>Times New Roman</vt:lpstr>
      <vt:lpstr>Verdana</vt:lpstr>
      <vt:lpstr>Wingdings</vt:lpstr>
      <vt:lpstr>Apothecary</vt:lpstr>
      <vt:lpstr>Fading Grid</vt:lpstr>
      <vt:lpstr>1_Fading Grid</vt:lpstr>
      <vt:lpstr>Office 2013 - 2022 Theme</vt:lpstr>
      <vt:lpstr>5_Globe</vt:lpstr>
      <vt:lpstr>7_Stream</vt:lpstr>
      <vt:lpstr>Welcome to the Alpha Omega Campus Midweek</vt:lpstr>
      <vt:lpstr>Announcements</vt:lpstr>
      <vt:lpstr>Coming Up</vt:lpstr>
      <vt:lpstr>The Book of Isaiah  The Lord Is Salvation</vt:lpstr>
      <vt:lpstr>Isaiah Timeline</vt:lpstr>
      <vt:lpstr>PowerPoint Presentation</vt:lpstr>
      <vt:lpstr>PowerPoint Presentation</vt:lpstr>
      <vt:lpstr>More Historical Context</vt:lpstr>
      <vt:lpstr>Worth Noting</vt:lpstr>
      <vt:lpstr>One Outline of Isaiah</vt:lpstr>
      <vt:lpstr>Another Outline of Isaiah</vt:lpstr>
      <vt:lpstr>Themes of isaiah</vt:lpstr>
      <vt:lpstr>Subthemes</vt:lpstr>
      <vt:lpstr>Isaiah ch. 1-5 Intro to Isaiah</vt:lpstr>
      <vt:lpstr>Isaiah 1:2-4</vt:lpstr>
      <vt:lpstr>ISAIAH 1:4-9</vt:lpstr>
      <vt:lpstr>Isaiah 1:10-20 God is angry repent!</vt:lpstr>
      <vt:lpstr>Though your sins are like scarlet</vt:lpstr>
      <vt:lpstr>Isaiah 1:21-31</vt:lpstr>
      <vt:lpstr>Isaiah 2:1-5 A Kingdom prophecy</vt:lpstr>
      <vt:lpstr>Kingdom Prophecies</vt:lpstr>
      <vt:lpstr>Isaiah 11:1-12:6  Another kingdom prophecy</vt:lpstr>
      <vt:lpstr>Isaiah 11:1-16 The Kingdom of god</vt:lpstr>
      <vt:lpstr>Isaiah 2:2-4  Isaiah 4:2-6 a sandwich</vt:lpstr>
      <vt:lpstr>Isaiah 2:6-22 The Day of the lord</vt:lpstr>
      <vt:lpstr>Isaiah 2:6-22</vt:lpstr>
      <vt:lpstr>Isaiah 3  God Against Us</vt:lpstr>
      <vt:lpstr>Isaiah 5  Song of the Vineyard</vt:lpstr>
      <vt:lpstr>Isaiah 6-12</vt:lpstr>
      <vt:lpstr>Isaiah 6 God commissions Isaiah</vt:lpstr>
      <vt:lpstr>Isaiah 7 Unfaithful Ahaz</vt:lpstr>
      <vt:lpstr>Isaiah 7:13-17 a sign The virgin will be with child</vt:lpstr>
      <vt:lpstr>Isaiah 8  Isaiah’s other son</vt:lpstr>
      <vt:lpstr>Isaiah 9:1-7 The Lord’s deliverance</vt:lpstr>
      <vt:lpstr>The Land of Zebulun and naphtali</vt:lpstr>
      <vt:lpstr>Isaiah 10  What Gets god angry? Injustice</vt:lpstr>
      <vt:lpstr>Isaiah 10:20-25  The remnant</vt:lpstr>
      <vt:lpstr>Isaiah 12 A psalm of isaiah</vt:lpstr>
      <vt:lpstr>Isaiah 13-30 Judgment on the nations</vt:lpstr>
      <vt:lpstr>Isaiah 36-39 Historical Interlude</vt:lpstr>
      <vt:lpstr>PowerPoint Presentation</vt:lpstr>
      <vt:lpstr>PowerPoint Presentation</vt:lpstr>
      <vt:lpstr>PowerPoint Presentation</vt:lpstr>
      <vt:lpstr>PowerPoint Presentation</vt:lpstr>
      <vt:lpstr>PowerPoint Presentation</vt:lpstr>
      <vt:lpstr>Isaiah 36 &amp; 37  Hezekiah trusts In jehovah</vt:lpstr>
      <vt:lpstr>Isaiah 36-37 Hezekiah trusts in jehovah</vt:lpstr>
      <vt:lpstr>Isaiah 37:36  Jehovah vindicates Hezekiah</vt:lpstr>
      <vt:lpstr>Isaiah 38 Hezekiah’s illness</vt:lpstr>
      <vt:lpstr>Isaiah 39 Hezekiah’s fatal error Transition to Isaiah 40</vt:lpstr>
      <vt:lpstr>Outline of Isaiah</vt:lpstr>
      <vt:lpstr>Isaiah 40-55 Messiah the servant</vt:lpstr>
      <vt:lpstr>Isaiah 40 A Highway for our God</vt:lpstr>
      <vt:lpstr>Isaiah 41 God is Calling His Servant</vt:lpstr>
      <vt:lpstr>Isaiah 42 The Suffering Messiah</vt:lpstr>
      <vt:lpstr>Isaiah 42:4-9 Messiah’s Ministry</vt:lpstr>
      <vt:lpstr>Isaiah 42:8-17  I AM the Lord</vt:lpstr>
      <vt:lpstr>Isaiah 44  The foolishness of idols</vt:lpstr>
      <vt:lpstr>Isaiah 44:26-45:13 I am sending cyrus</vt:lpstr>
      <vt:lpstr>PowerPoint Presentation</vt:lpstr>
      <vt:lpstr>Isaiah 49 God restores a remnant</vt:lpstr>
      <vt:lpstr>Isaiah 49:8-18 God’s remnant.</vt:lpstr>
      <vt:lpstr>Isaiah 49:18-26 A fruitful remnant</vt:lpstr>
      <vt:lpstr>Isaiah 52-53  The Suffering Servant Comes to Save</vt:lpstr>
      <vt:lpstr>Isaiah 52:13-15</vt:lpstr>
      <vt:lpstr>Isaiah 52:13-53:12 Servant Song #4</vt:lpstr>
      <vt:lpstr>Isaiah 53</vt:lpstr>
      <vt:lpstr>Theories of redemption</vt:lpstr>
      <vt:lpstr>Isaiah 53  Cont.</vt:lpstr>
      <vt:lpstr>Isaiah 54</vt:lpstr>
      <vt:lpstr>Isaiah 55 Come to the waters</vt:lpstr>
      <vt:lpstr>Isaiah 55 God’s ways</vt:lpstr>
      <vt:lpstr>Isaiah 56:1-8  A House of prayer for all nations</vt:lpstr>
      <vt:lpstr>Isaiah 57:1-2  What about those who  have died?</vt:lpstr>
      <vt:lpstr>Isaiah 58 godly fasting</vt:lpstr>
      <vt:lpstr>Isaiah 59 The problem is sin</vt:lpstr>
      <vt:lpstr>Isaiah 60 Great encouragement</vt:lpstr>
      <vt:lpstr>Isaiah 62  a great promise</vt:lpstr>
      <vt:lpstr>Isaiah 65 The kingdom of god</vt:lpstr>
      <vt:lpstr>Isaiah 66  A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81</cp:revision>
  <dcterms:created xsi:type="dcterms:W3CDTF">2021-02-24T07:30:12Z</dcterms:created>
  <dcterms:modified xsi:type="dcterms:W3CDTF">2025-06-18T20:52:10Z</dcterms:modified>
</cp:coreProperties>
</file>