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ppt/notesSlides/notesSlide6.xml" ContentType="application/vnd.openxmlformats-officedocument.presentationml.notesSlide+xml"/>
  <Override PartName="/ppt/notesSlides/notesSlide7.xml" ContentType="application/vnd.openxmlformats-officedocument.presentationml.notesSlide+xml"/>
  <Override PartName="/ppt/notesSlides/notesSlide8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  <p:sldMasterId id="2147483672" r:id="rId2"/>
  </p:sldMasterIdLst>
  <p:notesMasterIdLst>
    <p:notesMasterId r:id="rId14"/>
  </p:notesMasterIdLst>
  <p:sldIdLst>
    <p:sldId id="257" r:id="rId3"/>
    <p:sldId id="321" r:id="rId4"/>
    <p:sldId id="418" r:id="rId5"/>
    <p:sldId id="417" r:id="rId6"/>
    <p:sldId id="322" r:id="rId7"/>
    <p:sldId id="420" r:id="rId8"/>
    <p:sldId id="306" r:id="rId9"/>
    <p:sldId id="258" r:id="rId10"/>
    <p:sldId id="323" r:id="rId11"/>
    <p:sldId id="324" r:id="rId12"/>
    <p:sldId id="325" r:id="rId13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9957" autoAdjust="0"/>
    <p:restoredTop sz="94660"/>
  </p:normalViewPr>
  <p:slideViewPr>
    <p:cSldViewPr snapToGrid="0">
      <p:cViewPr varScale="1">
        <p:scale>
          <a:sx n="62" d="100"/>
          <a:sy n="62" d="100"/>
        </p:scale>
        <p:origin x="1196" y="44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sorterViewPr>
    <p:cViewPr varScale="1"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slide" Target="slides/slide11.xml"/><Relationship Id="rId18" Type="http://schemas.openxmlformats.org/officeDocument/2006/relationships/tableStyles" Target="tableStyle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17" Type="http://schemas.openxmlformats.org/officeDocument/2006/relationships/theme" Target="theme/theme1.xml"/><Relationship Id="rId2" Type="http://schemas.openxmlformats.org/officeDocument/2006/relationships/slideMaster" Target="slideMasters/slideMaster2.xml"/><Relationship Id="rId16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presProps" Target="presProps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notesMaster" Target="notesMasters/notesMaster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27B49934-23FC-438B-8A55-2DE95F6FF853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0DE5C3A3-C2EF-43E3-9DC1-607061503A42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6931867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7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6.xml.rels><?xml version="1.0" encoding="UTF-8" standalone="yes"?>
<Relationships xmlns="http://schemas.openxmlformats.org/package/2006/relationships"><Relationship Id="rId2" Type="http://schemas.openxmlformats.org/officeDocument/2006/relationships/slide" Target="../slides/slide9.xml"/><Relationship Id="rId1" Type="http://schemas.openxmlformats.org/officeDocument/2006/relationships/notesMaster" Target="../notesMasters/notesMaster1.xml"/></Relationships>
</file>

<file path=ppt/notesSlides/_rels/notesSlide7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0.xml"/><Relationship Id="rId1" Type="http://schemas.openxmlformats.org/officeDocument/2006/relationships/notesMaster" Target="../notesMasters/notesMaster1.xml"/></Relationships>
</file>

<file path=ppt/notesSlides/_rels/notesSlide8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A7574E2-EFD2-4871-B434-DFA83DC19F54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1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940866836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A7574E2-EFD2-4871-B434-DFA83DC19F54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2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169063756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A7574E2-EFD2-4871-B434-DFA83DC19F54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5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1716209891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7574E2-EFD2-4871-B434-DFA83DC19F54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4228911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>
          <a:xfrm>
            <a:off x="1371600" y="1143000"/>
            <a:ext cx="4114800" cy="3086100"/>
          </a:xfrm>
        </p:spPr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pPr marL="0" marR="0" lvl="0" indent="0" algn="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fld id="{2A7574E2-EFD2-4871-B434-DFA83DC19F54}" type="slidenum">
              <a:rPr kumimoji="0" lang="en-US" sz="1200" b="0" i="0" u="none" strike="noStrike" kern="1200" cap="none" spc="0" normalizeH="0" baseline="0" noProof="0" smtClean="0">
                <a:ln>
                  <a:noFill/>
                </a:ln>
                <a:solidFill>
                  <a:prstClr val="black"/>
                </a:solidFill>
                <a:effectLst/>
                <a:uLnTx/>
                <a:uFillTx/>
                <a:latin typeface="Calibri"/>
                <a:ea typeface="+mn-ea"/>
                <a:cs typeface="+mn-cs"/>
              </a:rPr>
              <a:pPr marL="0" marR="0" lvl="0" indent="0" algn="r" defTabSz="914400" rtl="0" eaLnBrk="1" fontAlgn="auto" latinLnBrk="0" hangingPunct="1">
                <a:lnSpc>
                  <a:spcPct val="100000"/>
                </a:lnSpc>
                <a:spcBef>
                  <a:spcPts val="0"/>
                </a:spcBef>
                <a:spcAft>
                  <a:spcPts val="0"/>
                </a:spcAft>
                <a:buClrTx/>
                <a:buSzTx/>
                <a:buFontTx/>
                <a:buNone/>
                <a:tabLst/>
                <a:defRPr/>
              </a:pPr>
              <a:t>8</a:t>
            </a:fld>
            <a:endParaRPr kumimoji="0" lang="en-US" sz="1200" b="0" i="0" u="none" strike="noStrike" kern="1200" cap="none" spc="0" normalizeH="0" baseline="0" noProof="0">
              <a:ln>
                <a:noFill/>
              </a:ln>
              <a:solidFill>
                <a:prstClr val="black"/>
              </a:solidFill>
              <a:effectLst/>
              <a:uLnTx/>
              <a:uFillTx/>
              <a:latin typeface="Calibri"/>
              <a:ea typeface="+mn-ea"/>
              <a:cs typeface="+mn-cs"/>
            </a:endParaRPr>
          </a:p>
        </p:txBody>
      </p:sp>
    </p:spTree>
    <p:extLst>
      <p:ext uri="{BB962C8B-B14F-4D97-AF65-F5344CB8AC3E}">
        <p14:creationId xmlns:p14="http://schemas.microsoft.com/office/powerpoint/2010/main" val="3000995820"/>
      </p:ext>
    </p:extLst>
  </p:cSld>
  <p:clrMapOvr>
    <a:masterClrMapping/>
  </p:clrMapOvr>
</p:notes>
</file>

<file path=ppt/notesSlides/notesSlide6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7574E2-EFD2-4871-B434-DFA83DC19F54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53926956"/>
      </p:ext>
    </p:extLst>
  </p:cSld>
  <p:clrMapOvr>
    <a:masterClrMapping/>
  </p:clrMapOvr>
</p:notes>
</file>

<file path=ppt/notesSlides/notesSlide7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7574E2-EFD2-4871-B434-DFA83DC19F54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05783889"/>
      </p:ext>
    </p:extLst>
  </p:cSld>
  <p:clrMapOvr>
    <a:masterClrMapping/>
  </p:clrMapOvr>
</p:notes>
</file>

<file path=ppt/notesSlides/notesSlide8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2A7574E2-EFD2-4871-B434-DFA83DC19F54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023402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36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342900" indent="0" algn="ctr">
              <a:buNone/>
            </a:lvl2pPr>
            <a:lvl3pPr marL="685800" indent="0" algn="ctr">
              <a:buNone/>
            </a:lvl3pPr>
            <a:lvl4pPr marL="1028700" indent="0" algn="ctr">
              <a:buNone/>
            </a:lvl4pPr>
            <a:lvl5pPr marL="1371600" indent="0" algn="ctr">
              <a:buNone/>
            </a:lvl5pPr>
            <a:lvl6pPr marL="1714500" indent="0" algn="ctr">
              <a:buNone/>
            </a:lvl6pPr>
            <a:lvl7pPr marL="2057400" indent="0" algn="ctr">
              <a:buNone/>
            </a:lvl7pPr>
            <a:lvl8pPr marL="2400300" indent="0" algn="ctr">
              <a:buNone/>
            </a:lvl8pPr>
            <a:lvl9pPr marL="27432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92309366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773305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36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54864" indent="0" algn="l">
              <a:buNone/>
              <a:defRPr sz="1500">
                <a:solidFill>
                  <a:schemeClr val="tx1"/>
                </a:solidFill>
              </a:defRPr>
            </a:lvl1pPr>
            <a:lvl2pPr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924800" y="6416677"/>
            <a:ext cx="762000" cy="365125"/>
          </a:xfrm>
        </p:spPr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3998096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2"/>
            <a:ext cx="4038600" cy="4525963"/>
          </a:xfrm>
        </p:spPr>
        <p:txBody>
          <a:bodyPr/>
          <a:lstStyle>
            <a:lvl1pPr>
              <a:defRPr sz="195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2"/>
            <a:ext cx="4038600" cy="4525963"/>
          </a:xfrm>
        </p:spPr>
        <p:txBody>
          <a:bodyPr/>
          <a:lstStyle>
            <a:lvl1pPr>
              <a:defRPr sz="1950"/>
            </a:lvl1pPr>
            <a:lvl2pPr>
              <a:defRPr sz="1800"/>
            </a:lvl2pPr>
            <a:lvl3pPr>
              <a:defRPr sz="1500"/>
            </a:lvl3pPr>
            <a:lvl4pPr>
              <a:defRPr sz="1350"/>
            </a:lvl4pPr>
            <a:lvl5pPr>
              <a:defRPr sz="135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6573408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750887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tx1"/>
                </a:solidFill>
              </a:defRPr>
            </a:lvl1pPr>
            <a:lvl2pPr>
              <a:buNone/>
              <a:defRPr sz="1500" b="1"/>
            </a:lvl2pPr>
            <a:lvl3pPr>
              <a:buNone/>
              <a:defRPr sz="1350" b="1"/>
            </a:lvl3pPr>
            <a:lvl4pPr>
              <a:buNone/>
              <a:defRPr sz="1200" b="1"/>
            </a:lvl4pPr>
            <a:lvl5pPr>
              <a:buNone/>
              <a:defRPr sz="12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6" y="1535113"/>
            <a:ext cx="4041775" cy="750887"/>
          </a:xfrm>
        </p:spPr>
        <p:txBody>
          <a:bodyPr anchor="ctr"/>
          <a:lstStyle>
            <a:lvl1pPr marL="0" indent="0">
              <a:buNone/>
              <a:defRPr sz="1800" b="0" cap="all" baseline="0">
                <a:solidFill>
                  <a:schemeClr val="tx1"/>
                </a:solidFill>
              </a:defRPr>
            </a:lvl1pPr>
            <a:lvl2pPr>
              <a:buNone/>
              <a:defRPr sz="1500" b="1"/>
            </a:lvl2pPr>
            <a:lvl3pPr>
              <a:buNone/>
              <a:defRPr sz="1350" b="1"/>
            </a:lvl3pPr>
            <a:lvl4pPr>
              <a:buNone/>
              <a:defRPr sz="1200" b="1"/>
            </a:lvl4pPr>
            <a:lvl5pPr>
              <a:buNone/>
              <a:defRPr sz="12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362202"/>
            <a:ext cx="4040188" cy="3763963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6" y="2362202"/>
            <a:ext cx="4041775" cy="3763963"/>
          </a:xfrm>
        </p:spPr>
        <p:txBody>
          <a:bodyPr/>
          <a:lstStyle>
            <a:lvl1pPr>
              <a:defRPr sz="1800"/>
            </a:lvl1pPr>
            <a:lvl2pPr>
              <a:defRPr sz="1500"/>
            </a:lvl2pPr>
            <a:lvl3pPr>
              <a:defRPr sz="1350"/>
            </a:lvl3pPr>
            <a:lvl4pPr>
              <a:defRPr sz="1200"/>
            </a:lvl4pPr>
            <a:lvl5pPr>
              <a:defRPr sz="12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917900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0834510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7130615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1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165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1" y="1524002"/>
            <a:ext cx="3008313" cy="4602163"/>
          </a:xfrm>
        </p:spPr>
        <p:txBody>
          <a:bodyPr/>
          <a:lstStyle>
            <a:lvl1pPr marL="0" indent="0">
              <a:buNone/>
              <a:defRPr sz="1050"/>
            </a:lvl1pPr>
            <a:lvl2pPr>
              <a:buNone/>
              <a:defRPr sz="900"/>
            </a:lvl2pPr>
            <a:lvl3pPr>
              <a:buNone/>
              <a:defRPr sz="750"/>
            </a:lvl3pPr>
            <a:lvl4pPr>
              <a:buNone/>
              <a:defRPr sz="675"/>
            </a:lvl4pPr>
            <a:lvl5pPr>
              <a:buNone/>
              <a:defRPr sz="675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273052"/>
            <a:ext cx="5111750" cy="5853113"/>
          </a:xfrm>
        </p:spPr>
        <p:txBody>
          <a:bodyPr/>
          <a:lstStyle>
            <a:lvl1pPr>
              <a:defRPr sz="1950"/>
            </a:lvl1pPr>
            <a:lvl2pPr>
              <a:defRPr sz="1800"/>
            </a:lvl2pPr>
            <a:lvl3pPr>
              <a:defRPr sz="1650"/>
            </a:lvl3pPr>
            <a:lvl4pPr>
              <a:defRPr sz="1500"/>
            </a:lvl4pPr>
            <a:lvl5pPr>
              <a:defRPr sz="135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758242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1500" b="1"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marL="0" indent="0" algn="l" rtl="0" eaLnBrk="1" latinLnBrk="0" hangingPunct="1">
              <a:buNone/>
              <a:defRPr sz="2400"/>
            </a:lvl1pPr>
          </a:lstStyle>
          <a:p>
            <a:pPr marL="0" algn="l" rtl="0" eaLnBrk="1" latinLnBrk="0" hangingPunct="1"/>
            <a:r>
              <a:rPr kumimoji="0" lang="en-US">
                <a:solidFill>
                  <a:schemeClr val="lt1"/>
                </a:solidFill>
                <a:latin typeface="+mn-lt"/>
                <a:ea typeface="+mn-ea"/>
                <a:cs typeface="+mn-cs"/>
              </a:rPr>
              <a:t>Click icon to add picture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050"/>
            </a:lvl1pPr>
            <a:lvl2pPr>
              <a:defRPr sz="900"/>
            </a:lvl2pPr>
            <a:lvl3pPr>
              <a:defRPr sz="750"/>
            </a:lvl3pPr>
            <a:lvl4pPr>
              <a:defRPr sz="675"/>
            </a:lvl4pPr>
            <a:lvl5pPr>
              <a:defRPr sz="675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46689441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935874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40"/>
            <a:ext cx="20574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40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7866165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422030" y="1371600"/>
            <a:ext cx="8229600" cy="1828800"/>
          </a:xfrm>
        </p:spPr>
        <p:txBody>
          <a:bodyPr vert="horz" lIns="45720" tIns="0" rIns="45720" bIns="0" anchor="b">
            <a:norm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</a:sp3d>
          </a:bodyPr>
          <a:lstStyle>
            <a:lvl1pPr>
              <a:defRPr sz="4800" b="1" cap="all" baseline="0">
                <a:ln w="6350">
                  <a:noFill/>
                </a:ln>
                <a:gradFill>
                  <a:gsLst>
                    <a:gs pos="0">
                      <a:schemeClr val="accent1">
                        <a:tint val="73000"/>
                        <a:satMod val="145000"/>
                      </a:schemeClr>
                    </a:gs>
                    <a:gs pos="73000">
                      <a:schemeClr val="accent1">
                        <a:tint val="73000"/>
                        <a:satMod val="145000"/>
                      </a:schemeClr>
                    </a:gs>
                    <a:gs pos="100000">
                      <a:schemeClr val="accent1">
                        <a:tint val="83000"/>
                        <a:satMod val="143000"/>
                      </a:schemeClr>
                    </a:gs>
                  </a:gsLst>
                  <a:lin ang="4800000" scaled="1"/>
                </a:gradFill>
                <a:effectLst>
                  <a:outerShdw blurRad="127000" dist="200000" dir="2700000" algn="tl" rotWithShape="0">
                    <a:srgbClr val="000000">
                      <a:alpha val="30000"/>
                    </a:srgbClr>
                  </a:outerShdw>
                </a:effectLst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1371600" y="3331698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/>
              <a:t>Click to edit Master subtitle style</a:t>
            </a:r>
          </a:p>
        </p:txBody>
      </p:sp>
    </p:spTree>
    <p:extLst>
      <p:ext uri="{BB962C8B-B14F-4D97-AF65-F5344CB8AC3E}">
        <p14:creationId xmlns:p14="http://schemas.microsoft.com/office/powerpoint/2010/main" val="28063910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798989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609600"/>
            <a:ext cx="7086600" cy="1828800"/>
          </a:xfrm>
        </p:spPr>
        <p:txBody>
          <a:bodyPr vert="horz" bIns="0" anchor="b">
            <a:noAutofit/>
            <a:scene3d>
              <a:camera prst="orthographicFront"/>
              <a:lightRig rig="soft" dir="t">
                <a:rot lat="0" lon="0" rev="17220000"/>
              </a:lightRig>
            </a:scene3d>
            <a:sp3d prstMaterial="softEdge">
              <a:bevelT w="38100" h="38100"/>
              <a:contourClr>
                <a:schemeClr val="tx2">
                  <a:shade val="50000"/>
                </a:schemeClr>
              </a:contourClr>
            </a:sp3d>
          </a:bodyPr>
          <a:lstStyle>
            <a:lvl1pPr algn="l" rtl="0">
              <a:spcBef>
                <a:spcPct val="0"/>
              </a:spcBef>
              <a:buNone/>
              <a:defRPr sz="4800" b="1" cap="none" baseline="0">
                <a:ln w="6350">
                  <a:noFill/>
                </a:ln>
                <a:solidFill>
                  <a:schemeClr val="accent1">
                    <a:tint val="90000"/>
                    <a:satMod val="120000"/>
                  </a:schemeClr>
                </a:solidFill>
                <a:effectLst>
                  <a:outerShdw blurRad="114300" dist="101600" dir="2700000" algn="tl" rotWithShape="0">
                    <a:srgbClr val="000000">
                      <a:alpha val="40000"/>
                    </a:srgbClr>
                  </a:outerShdw>
                </a:effectLst>
                <a:latin typeface="+mj-lt"/>
                <a:ea typeface="+mj-ea"/>
                <a:cs typeface="+mj-cs"/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600200" y="2507786"/>
            <a:ext cx="7086600" cy="1509712"/>
          </a:xfrm>
        </p:spPr>
        <p:txBody>
          <a:bodyPr anchor="t"/>
          <a:lstStyle>
            <a:lvl1pPr marL="73152" indent="0" algn="l">
              <a:buNone/>
              <a:defRPr sz="2000">
                <a:solidFill>
                  <a:schemeClr val="tx1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7924800" y="6416675"/>
            <a:ext cx="762000" cy="365125"/>
          </a:xfrm>
        </p:spPr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327492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35093188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8229600" cy="114300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2"/>
            <a:ext cx="4040188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3"/>
          </p:nvPr>
        </p:nvSpPr>
        <p:spPr>
          <a:xfrm>
            <a:off x="4645025" y="1535112"/>
            <a:ext cx="4041775" cy="750887"/>
          </a:xfrm>
        </p:spPr>
        <p:txBody>
          <a:bodyPr anchor="ctr"/>
          <a:lstStyle>
            <a:lvl1pPr marL="0" indent="0">
              <a:buNone/>
              <a:defRPr sz="2400" b="0" cap="all" baseline="0">
                <a:solidFill>
                  <a:schemeClr val="tx1"/>
                </a:solidFill>
              </a:defRPr>
            </a:lvl1pPr>
            <a:lvl2pPr>
              <a:buNone/>
              <a:defRPr sz="2000" b="1"/>
            </a:lvl2pPr>
            <a:lvl3pPr>
              <a:buNone/>
              <a:defRPr sz="1800" b="1"/>
            </a:lvl3pPr>
            <a:lvl4pPr>
              <a:buNone/>
              <a:defRPr sz="1600" b="1"/>
            </a:lvl4pPr>
            <a:lvl5pPr>
              <a:buNone/>
              <a:defRPr sz="1600" b="1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Content Placeholder 4"/>
          <p:cNvSpPr>
            <a:spLocks noGrp="1"/>
          </p:cNvSpPr>
          <p:nvPr>
            <p:ph sz="quarter" idx="2"/>
          </p:nvPr>
        </p:nvSpPr>
        <p:spPr>
          <a:xfrm>
            <a:off x="457200" y="2362200"/>
            <a:ext cx="4040188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362200"/>
            <a:ext cx="4041775" cy="3763963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07454638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01786526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4659410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vert="horz" anchor="b">
            <a:normAutofit/>
            <a:sp3d prstMaterial="softEdge"/>
          </a:bodyPr>
          <a:lstStyle>
            <a:lvl1pPr algn="l">
              <a:buNone/>
              <a:defRPr sz="2200" b="0">
                <a:ln w="6350">
                  <a:noFill/>
                </a:ln>
                <a:solidFill>
                  <a:schemeClr val="accent1">
                    <a:tint val="73000"/>
                    <a:satMod val="180000"/>
                  </a:schemeClr>
                </a:solidFill>
              </a:defRPr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457200" y="1524000"/>
            <a:ext cx="3008313" cy="4602163"/>
          </a:xfrm>
        </p:spPr>
        <p:txBody>
          <a:bodyPr/>
          <a:lstStyle>
            <a:lvl1pPr marL="0" indent="0">
              <a:buNone/>
              <a:defRPr sz="14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2600"/>
            </a:lvl1pPr>
            <a:lvl2pPr>
              <a:defRPr sz="2400"/>
            </a:lvl2pPr>
            <a:lvl3pPr>
              <a:defRPr sz="2200"/>
            </a:lvl3pPr>
            <a:lvl4pPr>
              <a:defRPr sz="2000"/>
            </a:lvl4pPr>
            <a:lvl5pPr>
              <a:defRPr sz="1800"/>
            </a:lvl5pPr>
          </a:lstStyle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7916320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828800" y="609600"/>
            <a:ext cx="5486400" cy="522288"/>
          </a:xfrm>
        </p:spPr>
        <p:txBody>
          <a:bodyPr lIns="45720" rIns="45720" bIns="0" anchor="b">
            <a:sp3d prstMaterial="softEdge"/>
          </a:bodyPr>
          <a:lstStyle>
            <a:lvl1pPr algn="ctr">
              <a:buNone/>
              <a:defRPr sz="2000" b="1"/>
            </a:lvl1pPr>
          </a:lstStyle>
          <a:p>
            <a:r>
              <a:rPr kumimoji="0"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828800" y="1831975"/>
            <a:ext cx="5486400" cy="3962400"/>
          </a:xfrm>
          <a:solidFill>
            <a:schemeClr val="bg2"/>
          </a:solidFill>
          <a:ln w="44450" cap="sq" cmpd="sng" algn="ctr">
            <a:solidFill>
              <a:srgbClr val="FFFFFF"/>
            </a:solidFill>
            <a:prstDash val="solid"/>
            <a:miter lim="800000"/>
          </a:ln>
          <a:effectLst>
            <a:outerShdw blurRad="190500" dist="228600" dir="2700000" sy="90000">
              <a:srgbClr val="000000">
                <a:alpha val="25000"/>
              </a:srgbClr>
            </a:outerShdw>
          </a:effectLst>
          <a:scene3d>
            <a:camera prst="orthographicFront">
              <a:rot lat="0" lon="0" rev="0"/>
            </a:camera>
            <a:lightRig rig="balanced" dir="tr">
              <a:rot lat="0" lon="0" rev="2700000"/>
            </a:lightRig>
          </a:scene3d>
          <a:sp3d prstMaterial="matte">
            <a:contourClr>
              <a:schemeClr val="tx2">
                <a:shade val="50000"/>
              </a:schemeClr>
            </a:contourClr>
          </a:sp3d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t"/>
          <a:lstStyle>
            <a:lvl1pPr indent="0">
              <a:buNone/>
              <a:defRPr sz="3200"/>
            </a:lvl1pPr>
          </a:lstStyle>
          <a:p>
            <a:pPr marL="0" algn="l" rtl="0" eaLnBrk="1" latinLnBrk="0" hangingPunct="1"/>
            <a:r>
              <a:rPr kumimoji="0" lang="en-US">
                <a:solidFill>
                  <a:schemeClr val="lt1"/>
                </a:solidFill>
                <a:latin typeface="+mn-lt"/>
                <a:ea typeface="+mn-ea"/>
                <a:cs typeface="+mn-cs"/>
              </a:rPr>
              <a:t>Click icon to add picture</a:t>
            </a:r>
            <a:endParaRPr kumimoji="0" lang="en-US" dirty="0">
              <a:solidFill>
                <a:schemeClr val="lt1"/>
              </a:solidFill>
              <a:latin typeface="+mn-lt"/>
              <a:ea typeface="+mn-ea"/>
              <a:cs typeface="+mn-cs"/>
            </a:endParaRP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828800" y="1166787"/>
            <a:ext cx="5486400" cy="530352"/>
          </a:xfrm>
        </p:spPr>
        <p:txBody>
          <a:bodyPr lIns="45720" tIns="45720" rIns="45720" anchor="t"/>
          <a:lstStyle>
            <a:lvl1pPr marL="0" indent="0" algn="ctr">
              <a:buNone/>
              <a:defRPr sz="1400"/>
            </a:lvl1pPr>
            <a:lvl2pPr>
              <a:defRPr sz="1200"/>
            </a:lvl2pPr>
            <a:lvl3pPr>
              <a:defRPr sz="1000"/>
            </a:lvl3pPr>
            <a:lvl4pPr>
              <a:defRPr sz="900"/>
            </a:lvl4pPr>
            <a:lvl5pPr>
              <a:defRPr sz="900"/>
            </a:lvl5pPr>
          </a:lstStyle>
          <a:p>
            <a:pPr lvl="0" eaLnBrk="1" latinLnBrk="0" hangingPunct="1"/>
            <a:r>
              <a:rPr kumimoji="0"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67183610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46547112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 eaLnBrk="1" latinLnBrk="0" hangingPunct="1"/>
            <a:r>
              <a:rPr lang="en-US"/>
              <a:t>Click to edit Master text styles</a:t>
            </a:r>
          </a:p>
          <a:p>
            <a:pPr lvl="1" eaLnBrk="1" latinLnBrk="0" hangingPunct="1"/>
            <a:r>
              <a:rPr lang="en-US"/>
              <a:t>Second level</a:t>
            </a:r>
          </a:p>
          <a:p>
            <a:pPr lvl="2" eaLnBrk="1" latinLnBrk="0" hangingPunct="1"/>
            <a:r>
              <a:rPr lang="en-US"/>
              <a:t>Third level</a:t>
            </a:r>
          </a:p>
          <a:p>
            <a:pPr lvl="3" eaLnBrk="1" latinLnBrk="0" hangingPunct="1"/>
            <a:r>
              <a:rPr lang="en-US"/>
              <a:t>Fourth level</a:t>
            </a:r>
          </a:p>
          <a:p>
            <a:pPr lvl="4" eaLnBrk="1" latinLnBrk="0" hangingPunct="1"/>
            <a:r>
              <a:rPr lang="en-US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41786831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457200" y="6416677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9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124200" y="6416677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9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7924800" y="6416677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9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3081766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ctr" rtl="0" eaLnBrk="1" latinLnBrk="0" hangingPunct="1">
        <a:spcBef>
          <a:spcPct val="0"/>
        </a:spcBef>
        <a:buNone/>
        <a:defRPr kumimoji="0" sz="3075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411480" indent="-30861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651510" indent="-212598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0392" indent="-17145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1650" kern="1200">
          <a:solidFill>
            <a:schemeClr val="tx1"/>
          </a:solidFill>
          <a:latin typeface="+mn-lt"/>
          <a:ea typeface="+mn-ea"/>
          <a:cs typeface="+mn-cs"/>
        </a:defRPr>
      </a:lvl3pPr>
      <a:lvl4pPr marL="1014984" indent="-13716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4pPr>
      <a:lvl5pPr marL="1159002" indent="-13716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1500" kern="1200">
          <a:solidFill>
            <a:schemeClr val="tx1"/>
          </a:solidFill>
          <a:latin typeface="+mn-lt"/>
          <a:ea typeface="+mn-ea"/>
          <a:cs typeface="+mn-cs"/>
        </a:defRPr>
      </a:lvl5pPr>
      <a:lvl6pPr marL="1323594" indent="-13716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1474470" indent="-13716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200" kern="1200">
          <a:solidFill>
            <a:schemeClr val="tx1"/>
          </a:solidFill>
          <a:latin typeface="+mn-lt"/>
          <a:ea typeface="+mn-ea"/>
          <a:cs typeface="+mn-cs"/>
        </a:defRPr>
      </a:lvl7pPr>
      <a:lvl8pPr marL="1625346" indent="-13716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050" kern="1200">
          <a:solidFill>
            <a:schemeClr val="tx1"/>
          </a:solidFill>
          <a:latin typeface="+mn-lt"/>
          <a:ea typeface="+mn-ea"/>
          <a:cs typeface="+mn-cs"/>
        </a:defRPr>
      </a:lvl8pPr>
      <a:lvl9pPr marL="1776222" indent="-13716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05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anchor="ctr">
            <a:normAutofit/>
            <a:scene3d>
              <a:camera prst="orthographicFront"/>
              <a:lightRig rig="soft" dir="t">
                <a:rot lat="0" lon="0" rev="16800000"/>
              </a:lightRig>
            </a:scene3d>
            <a:sp3d prstMaterial="softEdge">
              <a:bevelT w="38100" h="38100"/>
            </a:sp3d>
          </a:bodyPr>
          <a:lstStyle/>
          <a:p>
            <a:r>
              <a:rPr kumimoji="0" lang="en-US"/>
              <a:t>Click to edit Master title style</a:t>
            </a:r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70916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/>
              <a:t>Click to edit Master text styles</a:t>
            </a:r>
          </a:p>
          <a:p>
            <a:pPr lvl="1" eaLnBrk="1" latinLnBrk="0" hangingPunct="1"/>
            <a:r>
              <a:rPr kumimoji="0" lang="en-US"/>
              <a:t>Second level</a:t>
            </a:r>
          </a:p>
          <a:p>
            <a:pPr lvl="2" eaLnBrk="1" latinLnBrk="0" hangingPunct="1"/>
            <a:r>
              <a:rPr kumimoji="0" lang="en-US"/>
              <a:t>Third level</a:t>
            </a:r>
          </a:p>
          <a:p>
            <a:pPr lvl="3" eaLnBrk="1" latinLnBrk="0" hangingPunct="1"/>
            <a:r>
              <a:rPr kumimoji="0" lang="en-US"/>
              <a:t>Fourth level</a:t>
            </a:r>
          </a:p>
          <a:p>
            <a:pPr lvl="4" eaLnBrk="1" latinLnBrk="0" hangingPunct="1"/>
            <a:r>
              <a:rPr kumimoji="0" lang="en-US"/>
              <a:t>Fifth level</a:t>
            </a:r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457200" y="6416675"/>
            <a:ext cx="2133600" cy="365125"/>
          </a:xfrm>
          <a:prstGeom prst="rect">
            <a:avLst/>
          </a:prstGeom>
        </p:spPr>
        <p:txBody>
          <a:bodyPr vert="horz" anchor="b"/>
          <a:lstStyle>
            <a:lvl1pPr algn="l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27B83FAA-897B-455B-BF6B-FA45948F92B0}" type="datetimeFigureOut">
              <a:rPr lang="en-US" smtClean="0"/>
              <a:t>6/29/2025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3124200" y="6416675"/>
            <a:ext cx="2895600" cy="365125"/>
          </a:xfrm>
          <a:prstGeom prst="rect">
            <a:avLst/>
          </a:prstGeom>
        </p:spPr>
        <p:txBody>
          <a:bodyPr vert="horz" anchor="b"/>
          <a:lstStyle>
            <a:lvl1pPr algn="ct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7924800" y="6416675"/>
            <a:ext cx="762000" cy="365125"/>
          </a:xfrm>
          <a:prstGeom prst="rect">
            <a:avLst/>
          </a:prstGeom>
        </p:spPr>
        <p:txBody>
          <a:bodyPr vert="horz" lIns="0" rIns="0" anchor="b"/>
          <a:lstStyle>
            <a:lvl1pPr algn="r" eaLnBrk="1" latinLnBrk="0" hangingPunct="1">
              <a:defRPr kumimoji="0" sz="1200">
                <a:solidFill>
                  <a:schemeClr val="tx1">
                    <a:shade val="50000"/>
                  </a:schemeClr>
                </a:solidFill>
              </a:defRPr>
            </a:lvl1pPr>
          </a:lstStyle>
          <a:p>
            <a:fld id="{8F45D33C-30A8-415D-B9A5-7A314FAF7EE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4484220"/>
      </p:ext>
    </p:extLst>
  </p:cSld>
  <p:clrMap bg1="dk1" tx1="lt1" bg2="dk2" tx2="lt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rtl="0" eaLnBrk="1" latinLnBrk="0" hangingPunct="1">
        <a:spcBef>
          <a:spcPct val="0"/>
        </a:spcBef>
        <a:buNone/>
        <a:defRPr kumimoji="0" sz="4100" b="1" kern="1200" cap="none" baseline="0">
          <a:ln w="6350">
            <a:noFill/>
          </a:ln>
          <a:gradFill>
            <a:gsLst>
              <a:gs pos="0">
                <a:schemeClr val="accent1">
                  <a:tint val="73000"/>
                  <a:satMod val="145000"/>
                </a:schemeClr>
              </a:gs>
              <a:gs pos="73000">
                <a:schemeClr val="accent1">
                  <a:tint val="73000"/>
                  <a:satMod val="145000"/>
                </a:schemeClr>
              </a:gs>
              <a:gs pos="100000">
                <a:schemeClr val="accent1">
                  <a:tint val="83000"/>
                  <a:satMod val="143000"/>
                </a:schemeClr>
              </a:gs>
            </a:gsLst>
            <a:lin ang="4800000" scaled="1"/>
          </a:gradFill>
          <a:effectLst>
            <a:outerShdw blurRad="114300" dist="101600" dir="2700000" algn="tl" rotWithShape="0">
              <a:srgbClr val="000000">
                <a:alpha val="40000"/>
              </a:srgbClr>
            </a:outerShdw>
          </a:effectLst>
          <a:latin typeface="+mj-lt"/>
          <a:ea typeface="+mj-ea"/>
          <a:cs typeface="+mj-cs"/>
        </a:defRPr>
      </a:lvl1pPr>
    </p:titleStyle>
    <p:bodyStyle>
      <a:lvl1pPr marL="548640" indent="-411480" algn="l" rtl="0" eaLnBrk="1" latinLnBrk="0" hangingPunct="1">
        <a:spcBef>
          <a:spcPct val="20000"/>
        </a:spcBef>
        <a:buClr>
          <a:schemeClr val="tx1">
            <a:shade val="95000"/>
          </a:schemeClr>
        </a:buClr>
        <a:buSzPct val="65000"/>
        <a:buFont typeface="Wingdings 2"/>
        <a:buChar char=""/>
        <a:defRPr kumimoji="0"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868680" indent="-283464" algn="l" rtl="0" eaLnBrk="1" latinLnBrk="0" hangingPunct="1">
        <a:spcBef>
          <a:spcPct val="20000"/>
        </a:spcBef>
        <a:buClr>
          <a:schemeClr val="tx1"/>
        </a:buClr>
        <a:buSzPct val="80000"/>
        <a:buFont typeface="Wingdings 2"/>
        <a:buChar char=""/>
        <a:defRPr kumimoji="0"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33856" indent="-228600" algn="l" rtl="0" eaLnBrk="1" latinLnBrk="0" hangingPunct="1">
        <a:spcBef>
          <a:spcPct val="20000"/>
        </a:spcBef>
        <a:buClr>
          <a:schemeClr val="tx1"/>
        </a:buClr>
        <a:buSzPct val="95000"/>
        <a:buFont typeface="Wingdings"/>
        <a:buChar char=""/>
        <a:defRPr kumimoji="0" sz="2200" kern="1200">
          <a:solidFill>
            <a:schemeClr val="tx1"/>
          </a:solidFill>
          <a:latin typeface="+mn-lt"/>
          <a:ea typeface="+mn-ea"/>
          <a:cs typeface="+mn-cs"/>
        </a:defRPr>
      </a:lvl3pPr>
      <a:lvl4pPr marL="1353312" indent="-182880" algn="l" rtl="0" eaLnBrk="1" latinLnBrk="0" hangingPunct="1">
        <a:spcBef>
          <a:spcPct val="20000"/>
        </a:spcBef>
        <a:buClr>
          <a:schemeClr val="tx1"/>
        </a:buClr>
        <a:buSzPct val="100000"/>
        <a:buFont typeface="Wingdings 3"/>
        <a:buChar char="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54533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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1764792" indent="-182880" algn="l" rtl="0" eaLnBrk="1" latinLnBrk="0" hangingPunct="1">
        <a:spcBef>
          <a:spcPct val="20000"/>
        </a:spcBef>
        <a:buClr>
          <a:schemeClr val="tx1"/>
        </a:buClr>
        <a:buFont typeface="Wingdings 3"/>
        <a:buChar char=""/>
        <a:defRPr kumimoji="0"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1965960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600" kern="1200">
          <a:solidFill>
            <a:schemeClr val="tx1"/>
          </a:solidFill>
          <a:latin typeface="+mn-lt"/>
          <a:ea typeface="+mn-ea"/>
          <a:cs typeface="+mn-cs"/>
        </a:defRPr>
      </a:lvl7pPr>
      <a:lvl8pPr marL="2167128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368296" indent="-182880" algn="l" rtl="0" eaLnBrk="1" latinLnBrk="0" hangingPunct="1">
        <a:spcBef>
          <a:spcPct val="20000"/>
        </a:spcBef>
        <a:buClr>
          <a:schemeClr val="tx1"/>
        </a:buClr>
        <a:buFont typeface="Wingdings 2"/>
        <a:buChar char=""/>
        <a:defRPr kumimoji="0" sz="14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13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e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13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jpeg"/><Relationship Id="rId2" Type="http://schemas.openxmlformats.org/officeDocument/2006/relationships/notesSlide" Target="../notesSlides/notesSlide6.xml"/><Relationship Id="rId1" Type="http://schemas.openxmlformats.org/officeDocument/2006/relationships/slideLayout" Target="../slideLayouts/slideLayout13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eg"/><Relationship Id="rId2" Type="http://schemas.openxmlformats.org/officeDocument/2006/relationships/notesSlide" Target="../notesSlides/notesSlide7.xml"/><Relationship Id="rId1" Type="http://schemas.openxmlformats.org/officeDocument/2006/relationships/slideLayout" Target="../slideLayouts/slideLayout13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notesSlide" Target="../notesSlides/notesSlide8.xml"/><Relationship Id="rId1" Type="http://schemas.openxmlformats.org/officeDocument/2006/relationships/slideLayout" Target="../slideLayouts/slideLayout1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65825" y="71021"/>
            <a:ext cx="7865616" cy="1331651"/>
          </a:xfrm>
        </p:spPr>
        <p:txBody>
          <a:bodyPr>
            <a:normAutofit/>
          </a:bodyPr>
          <a:lstStyle/>
          <a:p>
            <a:r>
              <a:rPr lang="en-US" sz="4000" dirty="0"/>
              <a:t>The Gospel of John </a:t>
            </a:r>
            <a:r>
              <a:rPr lang="en-US" sz="4000"/>
              <a:t>XvII</a:t>
            </a:r>
            <a:endParaRPr lang="en-US" sz="4000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811773" y="2787589"/>
            <a:ext cx="3950487" cy="3497802"/>
          </a:xfrm>
        </p:spPr>
        <p:txBody>
          <a:bodyPr>
            <a:normAutofit/>
          </a:bodyPr>
          <a:lstStyle/>
          <a:p>
            <a:pPr algn="l"/>
            <a:r>
              <a:rPr lang="en-US" sz="3200" b="1" dirty="0">
                <a:solidFill>
                  <a:srgbClr val="FFFF00"/>
                </a:solidFill>
              </a:rPr>
              <a:t>John Ch 15</a:t>
            </a:r>
          </a:p>
          <a:p>
            <a:pPr algn="l"/>
            <a:endParaRPr lang="en-US" sz="3200" b="1" dirty="0">
              <a:solidFill>
                <a:srgbClr val="FFFF00"/>
              </a:solidFill>
            </a:endParaRPr>
          </a:p>
          <a:p>
            <a:pPr algn="l"/>
            <a:r>
              <a:rPr lang="en-US" sz="3200" b="1" dirty="0">
                <a:solidFill>
                  <a:srgbClr val="FFFF00"/>
                </a:solidFill>
              </a:rPr>
              <a:t>Abiding in Christ</a:t>
            </a:r>
          </a:p>
          <a:p>
            <a:pPr algn="l"/>
            <a:endParaRPr lang="en-US" sz="3200" b="1" dirty="0">
              <a:solidFill>
                <a:srgbClr val="FFFF00"/>
              </a:solidFill>
            </a:endParaRPr>
          </a:p>
          <a:p>
            <a:pPr algn="l"/>
            <a:endParaRPr lang="en-US" sz="3200" b="1" dirty="0">
              <a:solidFill>
                <a:srgbClr val="FFFF00"/>
              </a:solidFill>
            </a:endParaRPr>
          </a:p>
        </p:txBody>
      </p:sp>
      <p:pic>
        <p:nvPicPr>
          <p:cNvPr id="1026" name="Picture 2" descr="http://www.milligan.edu/administrative/mmatson/john-icon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12485" y="1875089"/>
            <a:ext cx="3719744" cy="475480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189691723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/>
              <a:t>John 14:1-4 Jesus:  Trust in me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766656"/>
            <a:ext cx="8305800" cy="4862744"/>
          </a:xfrm>
        </p:spPr>
        <p:txBody>
          <a:bodyPr>
            <a:normAutofit/>
          </a:bodyPr>
          <a:lstStyle/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Trust in God, trust also in me. </a:t>
            </a:r>
          </a:p>
          <a:p>
            <a:pPr marL="457200" lvl="1" indent="0">
              <a:buNone/>
            </a:pPr>
            <a:r>
              <a:rPr lang="en-US" b="1" dirty="0">
                <a:solidFill>
                  <a:srgbClr val="FFFF00"/>
                </a:solidFill>
              </a:rPr>
              <a:t>Do you trust God?</a:t>
            </a:r>
          </a:p>
          <a:p>
            <a:pPr marL="137160" indent="0">
              <a:buNone/>
            </a:pPr>
            <a:endParaRPr lang="en-US" sz="1200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Wedding metaphor</a:t>
            </a:r>
          </a:p>
          <a:p>
            <a:pPr marL="585216" lvl="1" indent="0">
              <a:buNone/>
            </a:pPr>
            <a:r>
              <a:rPr lang="en-US" b="1" dirty="0">
                <a:solidFill>
                  <a:srgbClr val="FFFF00"/>
                </a:solidFill>
              </a:rPr>
              <a:t>Jewish betrothal:  Groom promises to “build a room” for the bride.</a:t>
            </a:r>
          </a:p>
          <a:p>
            <a:endParaRPr lang="en-US" sz="1200" b="1" dirty="0">
              <a:solidFill>
                <a:srgbClr val="FFFF00"/>
              </a:solidFill>
            </a:endParaRPr>
          </a:p>
          <a:p>
            <a:endParaRPr lang="en-US" sz="1400" b="1" dirty="0">
              <a:solidFill>
                <a:srgbClr val="FFFF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698294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FA5A21-BC49-49A5-B9E3-8F55AF3E1EB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In My Father’s There are Many Rooms</a:t>
            </a:r>
          </a:p>
        </p:txBody>
      </p:sp>
      <p:pic>
        <p:nvPicPr>
          <p:cNvPr id="4" name="Content Placeholder 3">
            <a:extLst>
              <a:ext uri="{FF2B5EF4-FFF2-40B4-BE49-F238E27FC236}">
                <a16:creationId xmlns:a16="http://schemas.microsoft.com/office/drawing/2014/main" id="{DC800EFF-058C-4EE5-8B14-A7297227B296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786319" y="1600200"/>
            <a:ext cx="7571362" cy="47085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137302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1D0EA0E-3A60-431E-B67A-23D294745002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sz="4400" dirty="0"/>
              <a:t>John 14:5-14 </a:t>
            </a:r>
            <a:br>
              <a:rPr lang="en-US" sz="3600" dirty="0"/>
            </a:br>
            <a:endParaRPr lang="en-US" sz="3600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605A0C-EC10-400A-9AF3-8F12222F16A8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57200" y="1873188"/>
            <a:ext cx="4301231" cy="4436172"/>
          </a:xfrm>
        </p:spPr>
        <p:txBody>
          <a:bodyPr>
            <a:normAutofit/>
          </a:bodyPr>
          <a:lstStyle/>
          <a:p>
            <a:pPr marL="137160" indent="0">
              <a:buNone/>
            </a:pPr>
            <a:r>
              <a:rPr lang="en-US" sz="3200" b="1" dirty="0"/>
              <a:t>I AM the way</a:t>
            </a:r>
          </a:p>
          <a:p>
            <a:pPr marL="137160" indent="0">
              <a:buNone/>
            </a:pPr>
            <a:r>
              <a:rPr lang="en-US" sz="3200" b="1" dirty="0"/>
              <a:t> </a:t>
            </a:r>
          </a:p>
          <a:p>
            <a:pPr marL="137160" indent="0">
              <a:buNone/>
            </a:pPr>
            <a:r>
              <a:rPr lang="en-US" sz="3200" b="1" dirty="0"/>
              <a:t>I AM the truth</a:t>
            </a:r>
          </a:p>
          <a:p>
            <a:pPr marL="137160" indent="0">
              <a:buNone/>
            </a:pPr>
            <a:endParaRPr lang="en-US" sz="3200" b="1" dirty="0"/>
          </a:p>
          <a:p>
            <a:pPr marL="137160" indent="0">
              <a:buNone/>
            </a:pPr>
            <a:r>
              <a:rPr lang="en-US" sz="3200" b="1" dirty="0"/>
              <a:t>I Am the life</a:t>
            </a:r>
          </a:p>
          <a:p>
            <a:pPr marL="137160" indent="0">
              <a:buNone/>
            </a:pPr>
            <a:endParaRPr lang="en-US" sz="2400" b="1" dirty="0"/>
          </a:p>
          <a:p>
            <a:pPr marL="137160" indent="0">
              <a:buNone/>
            </a:pPr>
            <a:endParaRPr lang="en-US" sz="2400" b="1" dirty="0"/>
          </a:p>
          <a:p>
            <a:pPr marL="137160" indent="0">
              <a:buNone/>
            </a:pPr>
            <a:endParaRPr lang="en-US" sz="2400" b="1" dirty="0"/>
          </a:p>
          <a:p>
            <a:pPr marL="137160" indent="0">
              <a:buNone/>
            </a:pPr>
            <a:endParaRPr lang="en-US" sz="2400" b="1" dirty="0"/>
          </a:p>
          <a:p>
            <a:pPr marL="137160" indent="0">
              <a:buNone/>
            </a:pPr>
            <a:endParaRPr lang="en-US" sz="2400" b="1" dirty="0"/>
          </a:p>
          <a:p>
            <a:pPr marL="137160" indent="0">
              <a:buNone/>
            </a:pPr>
            <a:endParaRPr lang="en-US" sz="2400" b="1" dirty="0"/>
          </a:p>
        </p:txBody>
      </p:sp>
      <p:pic>
        <p:nvPicPr>
          <p:cNvPr id="1026" name="Picture 2" descr="Are More One Way Streets on the Menu? | The Georgetown Metropolitan">
            <a:extLst>
              <a:ext uri="{FF2B5EF4-FFF2-40B4-BE49-F238E27FC236}">
                <a16:creationId xmlns:a16="http://schemas.microsoft.com/office/drawing/2014/main" id="{5B260132-F452-4365-8682-F17156698FC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45747" y="1491449"/>
            <a:ext cx="4563121" cy="456312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59897009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/>
              <a:t>Jesus Comforts the Disciples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63984" y="1589102"/>
            <a:ext cx="8322816" cy="4720257"/>
          </a:xfrm>
        </p:spPr>
        <p:txBody>
          <a:bodyPr/>
          <a:lstStyle/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I will not leave you alone.</a:t>
            </a:r>
          </a:p>
          <a:p>
            <a:pPr marL="137160" indent="0">
              <a:buNone/>
            </a:pPr>
            <a:endParaRPr lang="en-US" sz="1800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I will send the comforter/Counselor.</a:t>
            </a:r>
          </a:p>
          <a:p>
            <a:pPr marL="137160" indent="0">
              <a:buNone/>
            </a:pPr>
            <a:endParaRPr lang="en-US" sz="1800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You are not an orphan.</a:t>
            </a: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“We will come to him and make our home with him.</a:t>
            </a:r>
          </a:p>
          <a:p>
            <a:pPr marL="137160" indent="0">
              <a:buNone/>
            </a:pPr>
            <a:endParaRPr lang="en-US" sz="1800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My peace (shalom) I leave you.</a:t>
            </a:r>
          </a:p>
        </p:txBody>
      </p:sp>
    </p:spTree>
    <p:extLst>
      <p:ext uri="{BB962C8B-B14F-4D97-AF65-F5344CB8AC3E}">
        <p14:creationId xmlns:p14="http://schemas.microsoft.com/office/powerpoint/2010/main" val="321931522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12ADCE7-27CB-48A3-91B1-190F9BAF15C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/>
              <a:t>Verse for the Week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156F6FF-1CC3-43BF-8291-4A1EEC69F71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770120" y="1912620"/>
            <a:ext cx="3916680" cy="4396740"/>
          </a:xfrm>
        </p:spPr>
        <p:txBody>
          <a:bodyPr/>
          <a:lstStyle/>
          <a:p>
            <a:pPr marL="137160" indent="0">
              <a:buNone/>
            </a:pPr>
            <a:r>
              <a:rPr lang="en-US" b="1" dirty="0"/>
              <a:t>John 14:27 Do not let your heart be troubled, and do not be afraid.</a:t>
            </a:r>
          </a:p>
        </p:txBody>
      </p:sp>
      <p:pic>
        <p:nvPicPr>
          <p:cNvPr id="1026" name="Picture 2" descr="Standing on the Edge of a Cliff . . . | Transparent with Myself">
            <a:extLst>
              <a:ext uri="{FF2B5EF4-FFF2-40B4-BE49-F238E27FC236}">
                <a16:creationId xmlns:a16="http://schemas.microsoft.com/office/drawing/2014/main" id="{EE2FC687-CBE1-479F-B83E-05104045B4AB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74334" y="1803279"/>
            <a:ext cx="3916680" cy="51175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855367793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020762"/>
          </a:xfrm>
        </p:spPr>
        <p:txBody>
          <a:bodyPr>
            <a:normAutofit/>
          </a:bodyPr>
          <a:lstStyle/>
          <a:p>
            <a:r>
              <a:rPr lang="en-US" sz="3200" dirty="0"/>
              <a:t>John 15 The Vine and the Branches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600200"/>
            <a:ext cx="4495800" cy="4709160"/>
          </a:xfrm>
        </p:spPr>
        <p:txBody>
          <a:bodyPr>
            <a:normAutofit/>
          </a:bodyPr>
          <a:lstStyle/>
          <a:p>
            <a:pPr marL="137160" indent="0">
              <a:buNone/>
            </a:pPr>
            <a:endParaRPr lang="en-US" b="1" dirty="0"/>
          </a:p>
          <a:p>
            <a:pPr marL="137160" indent="0">
              <a:buNone/>
            </a:pPr>
            <a:r>
              <a:rPr lang="en-US" b="1" dirty="0"/>
              <a:t>Jesus: I AM the vine</a:t>
            </a:r>
          </a:p>
          <a:p>
            <a:pPr marL="137160" indent="0">
              <a:buNone/>
            </a:pPr>
            <a:endParaRPr lang="en-US" b="1" dirty="0"/>
          </a:p>
          <a:p>
            <a:pPr marL="137160" indent="0">
              <a:buNone/>
            </a:pPr>
            <a:r>
              <a:rPr lang="en-US" b="1" dirty="0"/>
              <a:t>God is the gardener</a:t>
            </a:r>
          </a:p>
          <a:p>
            <a:pPr marL="137160" indent="0">
              <a:buNone/>
            </a:pPr>
            <a:endParaRPr lang="en-US" b="1" dirty="0"/>
          </a:p>
          <a:p>
            <a:pPr marL="137160" indent="0">
              <a:buNone/>
            </a:pPr>
            <a:r>
              <a:rPr lang="en-US" b="1" dirty="0"/>
              <a:t>We are the branches</a:t>
            </a:r>
          </a:p>
          <a:p>
            <a:pPr marL="137160" indent="0">
              <a:buNone/>
            </a:pPr>
            <a:endParaRPr lang="en-US" b="1" dirty="0"/>
          </a:p>
          <a:p>
            <a:pPr marL="137160" indent="0">
              <a:buNone/>
            </a:pPr>
            <a:r>
              <a:rPr lang="en-US" b="1" dirty="0"/>
              <a:t>Unfruitful branches will be cut off</a:t>
            </a:r>
          </a:p>
          <a:p>
            <a:pPr marL="137160" indent="0">
              <a:buNone/>
            </a:pPr>
            <a:endParaRPr lang="en-US" b="1" dirty="0"/>
          </a:p>
          <a:p>
            <a:pPr marL="137160" indent="0">
              <a:buNone/>
            </a:pPr>
            <a:endParaRPr lang="en-US" b="1" dirty="0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524500" y="1912620"/>
            <a:ext cx="3276600" cy="3276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390497756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27464" y="292964"/>
            <a:ext cx="6530636" cy="861133"/>
          </a:xfrm>
        </p:spPr>
        <p:txBody>
          <a:bodyPr>
            <a:normAutofit/>
          </a:bodyPr>
          <a:lstStyle/>
          <a:p>
            <a:r>
              <a:rPr lang="en-US" sz="3600" dirty="0"/>
              <a:t>Seven I Am Statements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834501" y="1429305"/>
            <a:ext cx="7705817" cy="5255580"/>
          </a:xfrm>
        </p:spPr>
        <p:txBody>
          <a:bodyPr>
            <a:normAutofit/>
          </a:bodyPr>
          <a:lstStyle/>
          <a:p>
            <a:pPr marL="102870" indent="0">
              <a:buNone/>
            </a:pPr>
            <a:endParaRPr lang="en-US" sz="675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bread of life  John 6:35</a:t>
            </a:r>
          </a:p>
          <a:p>
            <a:pPr marL="102870" indent="0">
              <a:buNone/>
            </a:pPr>
            <a:endParaRPr lang="en-US" sz="900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light of the world  John 8:12, John 9:5</a:t>
            </a:r>
          </a:p>
          <a:p>
            <a:pPr marL="102870" indent="0">
              <a:buNone/>
            </a:pPr>
            <a:endParaRPr lang="en-US" sz="900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door (and the gate)  John 10:7</a:t>
            </a:r>
          </a:p>
          <a:p>
            <a:pPr marL="102870" indent="0">
              <a:buNone/>
            </a:pPr>
            <a:endParaRPr lang="en-US" sz="900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good shepherd  John 10:1,14</a:t>
            </a:r>
          </a:p>
          <a:p>
            <a:pPr marL="102870" indent="0">
              <a:buNone/>
            </a:pPr>
            <a:endParaRPr lang="en-US" sz="900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resurrection and the life  John 11:25</a:t>
            </a:r>
          </a:p>
          <a:p>
            <a:pPr marL="102870" indent="0">
              <a:buNone/>
            </a:pPr>
            <a:endParaRPr lang="en-US" sz="800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Way the Truth and the Life  John 14:6</a:t>
            </a:r>
          </a:p>
          <a:p>
            <a:pPr marL="102870" indent="0">
              <a:buNone/>
            </a:pPr>
            <a:endParaRPr lang="en-US" sz="800" b="1" dirty="0">
              <a:solidFill>
                <a:srgbClr val="FFFF00"/>
              </a:solidFill>
            </a:endParaRPr>
          </a:p>
          <a:p>
            <a:pPr marL="102870" indent="0">
              <a:buNone/>
            </a:pPr>
            <a:r>
              <a:rPr lang="en-US" sz="2400" b="1" dirty="0">
                <a:solidFill>
                  <a:srgbClr val="FFFF00"/>
                </a:solidFill>
              </a:rPr>
              <a:t>I AM the true vine  John 15:1</a:t>
            </a:r>
          </a:p>
          <a:p>
            <a:pPr marL="102870" indent="0">
              <a:buNone/>
            </a:pPr>
            <a:endParaRPr lang="en-US" sz="800" dirty="0"/>
          </a:p>
        </p:txBody>
      </p:sp>
    </p:spTree>
    <p:extLst>
      <p:ext uri="{BB962C8B-B14F-4D97-AF65-F5344CB8AC3E}">
        <p14:creationId xmlns:p14="http://schemas.microsoft.com/office/powerpoint/2010/main" val="138758653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0" y="274638"/>
            <a:ext cx="8991600" cy="1143000"/>
          </a:xfrm>
        </p:spPr>
        <p:txBody>
          <a:bodyPr>
            <a:normAutofit/>
          </a:bodyPr>
          <a:lstStyle/>
          <a:p>
            <a:r>
              <a:rPr lang="en-US" sz="3200" dirty="0"/>
              <a:t>I am the Vine.  My Father is the gardener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0" y="1600200"/>
            <a:ext cx="6248400" cy="5181600"/>
          </a:xfrm>
        </p:spPr>
        <p:txBody>
          <a:bodyPr>
            <a:normAutofit/>
          </a:bodyPr>
          <a:lstStyle/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In what sense is Jesus a vine?</a:t>
            </a:r>
          </a:p>
          <a:p>
            <a:endParaRPr lang="en-US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In what sense is the Father a gardener?</a:t>
            </a:r>
          </a:p>
          <a:p>
            <a:endParaRPr lang="en-US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In what sense are we branches?</a:t>
            </a:r>
          </a:p>
          <a:p>
            <a:pPr marL="137160" indent="0">
              <a:buNone/>
            </a:pPr>
            <a:endParaRPr lang="en-US" b="1" dirty="0">
              <a:solidFill>
                <a:srgbClr val="FFFF00"/>
              </a:solidFill>
            </a:endParaRPr>
          </a:p>
        </p:txBody>
      </p:sp>
      <p:pic>
        <p:nvPicPr>
          <p:cNvPr id="13314" name="Picture 2" descr="http://www.londonbaystationery.com/Images/the_vine.jpg"/>
          <p:cNvPicPr>
            <a:picLocks noChangeAspect="1" noChangeArrowheads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072116" y="2057400"/>
            <a:ext cx="3048000" cy="3048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64113507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John 15  Abide in Me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0" y="1600200"/>
            <a:ext cx="4314548" cy="4709160"/>
          </a:xfrm>
        </p:spPr>
        <p:txBody>
          <a:bodyPr/>
          <a:lstStyle/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Abiding = Bearing fruit.    What fruit?</a:t>
            </a:r>
          </a:p>
          <a:p>
            <a:endParaRPr lang="en-US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Answer:   The things we ask for.  15:7-8</a:t>
            </a:r>
          </a:p>
          <a:p>
            <a:endParaRPr lang="en-US" b="1" dirty="0">
              <a:solidFill>
                <a:srgbClr val="FFFF00"/>
              </a:solidFill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John 15:9-17  The key to abiding is loving and obeying.</a:t>
            </a:r>
          </a:p>
        </p:txBody>
      </p:sp>
      <p:pic>
        <p:nvPicPr>
          <p:cNvPr id="1026" name="Picture 2" descr="Image result for abide in me">
            <a:extLst>
              <a:ext uri="{FF2B5EF4-FFF2-40B4-BE49-F238E27FC236}">
                <a16:creationId xmlns:a16="http://schemas.microsoft.com/office/drawing/2014/main" id="{C3B0AC75-45A6-40D8-BE4F-4E9639160657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29754" y="1639927"/>
            <a:ext cx="4000622" cy="462970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323508099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/>
              <a:t>John 15:18-16:4  The reason we need so much comfort:  Persecution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19596" y="1676400"/>
            <a:ext cx="3719004" cy="4632960"/>
          </a:xfrm>
        </p:spPr>
        <p:txBody>
          <a:bodyPr>
            <a:normAutofit/>
          </a:bodyPr>
          <a:lstStyle/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</a:rPr>
              <a:t>Jesus “assures” them with six if…  then.. statements.  15:</a:t>
            </a:r>
            <a:r>
              <a:rPr lang="en-US" b="1" dirty="0">
                <a:solidFill>
                  <a:srgbClr val="FFFF00"/>
                </a:solidFill>
                <a:latin typeface="Times New Roman"/>
                <a:ea typeface="Times New Roman"/>
              </a:rPr>
              <a:t>18, 19, 20 (2x), 22, 24.</a:t>
            </a:r>
          </a:p>
          <a:p>
            <a:pPr marL="137160" indent="0">
              <a:buNone/>
            </a:pPr>
            <a:endParaRPr lang="en-US" sz="1100" b="1" dirty="0">
              <a:solidFill>
                <a:srgbClr val="FFFF00"/>
              </a:solidFill>
              <a:latin typeface="Times New Roman"/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  <a:latin typeface="Times New Roman"/>
              </a:rPr>
              <a:t>They do not hate you.  They hate me and they hate my Father.</a:t>
            </a:r>
          </a:p>
          <a:p>
            <a:pPr marL="137160" indent="0">
              <a:buNone/>
            </a:pPr>
            <a:endParaRPr lang="en-US" sz="1000" b="1" dirty="0">
              <a:solidFill>
                <a:srgbClr val="FFFF00"/>
              </a:solidFill>
              <a:latin typeface="Times New Roman"/>
            </a:endParaRPr>
          </a:p>
          <a:p>
            <a:pPr marL="137160" indent="0">
              <a:buNone/>
            </a:pPr>
            <a:r>
              <a:rPr lang="en-US" b="1" dirty="0">
                <a:solidFill>
                  <a:srgbClr val="FFFF00"/>
                </a:solidFill>
                <a:latin typeface="Times New Roman"/>
              </a:rPr>
              <a:t>Their hatred is not reasonable</a:t>
            </a:r>
            <a:endParaRPr lang="en-US" b="1" dirty="0">
              <a:solidFill>
                <a:srgbClr val="FFFF00"/>
              </a:solidFill>
            </a:endParaRPr>
          </a:p>
        </p:txBody>
      </p:sp>
      <p:pic>
        <p:nvPicPr>
          <p:cNvPr id="12290" name="Picture 2" descr="http://4.bp.blogspot.com/_azr7yjjFc84/S9nE5mhG0JI/AAAAAAAAAEE/lEKFftD5QxI/s1600/persecution29.jpg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08493" y="1676400"/>
            <a:ext cx="4710486" cy="482917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976926852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_rels/theme2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pex">
  <a:themeElements>
    <a:clrScheme name="Austin">
      <a:dk1>
        <a:sysClr val="windowText" lastClr="000000"/>
      </a:dk1>
      <a:lt1>
        <a:sysClr val="window" lastClr="FFFFFF"/>
      </a:lt1>
      <a:dk2>
        <a:srgbClr val="3E3D2D"/>
      </a:dk2>
      <a:lt2>
        <a:srgbClr val="CAF278"/>
      </a:lt2>
      <a:accent1>
        <a:srgbClr val="94C600"/>
      </a:accent1>
      <a:accent2>
        <a:srgbClr val="71685A"/>
      </a:accent2>
      <a:accent3>
        <a:srgbClr val="FF6700"/>
      </a:accent3>
      <a:accent4>
        <a:srgbClr val="909465"/>
      </a:accent4>
      <a:accent5>
        <a:srgbClr val="956B43"/>
      </a:accent5>
      <a:accent6>
        <a:srgbClr val="FEA022"/>
      </a:accent6>
      <a:hlink>
        <a:srgbClr val="E68200"/>
      </a:hlink>
      <a:folHlink>
        <a:srgbClr val="FFA94A"/>
      </a:folHlink>
    </a:clrScheme>
    <a:fontScheme name="Apex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Apex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1_Apex">
  <a:themeElements>
    <a:clrScheme name="Austin">
      <a:dk1>
        <a:sysClr val="windowText" lastClr="000000"/>
      </a:dk1>
      <a:lt1>
        <a:sysClr val="window" lastClr="FFFFFF"/>
      </a:lt1>
      <a:dk2>
        <a:srgbClr val="3E3D2D"/>
      </a:dk2>
      <a:lt2>
        <a:srgbClr val="CAF278"/>
      </a:lt2>
      <a:accent1>
        <a:srgbClr val="94C600"/>
      </a:accent1>
      <a:accent2>
        <a:srgbClr val="71685A"/>
      </a:accent2>
      <a:accent3>
        <a:srgbClr val="FF6700"/>
      </a:accent3>
      <a:accent4>
        <a:srgbClr val="909465"/>
      </a:accent4>
      <a:accent5>
        <a:srgbClr val="956B43"/>
      </a:accent5>
      <a:accent6>
        <a:srgbClr val="FEA022"/>
      </a:accent6>
      <a:hlink>
        <a:srgbClr val="E68200"/>
      </a:hlink>
      <a:folHlink>
        <a:srgbClr val="FFA94A"/>
      </a:folHlink>
    </a:clrScheme>
    <a:fontScheme name="Apex">
      <a:majorFont>
        <a:latin typeface="Lucida Sans"/>
        <a:ea typeface=""/>
        <a:cs typeface=""/>
        <a:font script="Grek" typeface="Arial"/>
        <a:font script="Cyrl" typeface="Arial"/>
        <a:font script="Jpan" typeface="HG丸ｺﾞｼｯｸM-PRO"/>
        <a:font script="Hang" typeface="휴먼옛체"/>
        <a:font script="Hans" typeface="黑体"/>
        <a:font script="Hant" typeface="微軟正黑體"/>
        <a:font script="Arab" typeface="Tahoma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Book Antiqua"/>
        <a:ea typeface=""/>
        <a:cs typeface=""/>
        <a:font script="Grek" typeface="Times New Roman"/>
        <a:font script="Cyrl" typeface="Times New Roman"/>
        <a:font script="Jpan" typeface="HG明朝B"/>
        <a:font script="Hang" typeface="돋움"/>
        <a:font script="Hans" typeface="宋体"/>
        <a:font script="Hant" typeface="新細明體"/>
        <a:font script="Arab" typeface="Times New Roman"/>
        <a:font script="Hebr" typeface="David"/>
        <a:font script="Thai" typeface="EucrosiaUPC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Apex">
      <a:fillStyleLst>
        <a:solidFill>
          <a:schemeClr val="phClr"/>
        </a:solidFill>
        <a:gradFill rotWithShape="1">
          <a:gsLst>
            <a:gs pos="20000">
              <a:schemeClr val="phClr">
                <a:tint val="9000"/>
              </a:schemeClr>
            </a:gs>
            <a:gs pos="100000">
              <a:schemeClr val="phClr">
                <a:tint val="70000"/>
                <a:satMod val="100000"/>
              </a:schemeClr>
            </a:gs>
          </a:gsLst>
          <a:path path="circle">
            <a:fillToRect l="-15000" t="-15000" r="115000" b="115000"/>
          </a:path>
        </a:gradFill>
        <a:gradFill rotWithShape="1">
          <a:gsLst>
            <a:gs pos="0">
              <a:schemeClr val="phClr">
                <a:shade val="60000"/>
              </a:schemeClr>
            </a:gs>
            <a:gs pos="33000">
              <a:schemeClr val="phClr">
                <a:tint val="86500"/>
              </a:schemeClr>
            </a:gs>
            <a:gs pos="46750">
              <a:schemeClr val="phClr">
                <a:tint val="71000"/>
                <a:satMod val="112000"/>
              </a:schemeClr>
            </a:gs>
            <a:gs pos="53000">
              <a:schemeClr val="phClr">
                <a:tint val="71000"/>
                <a:satMod val="112000"/>
              </a:schemeClr>
            </a:gs>
            <a:gs pos="68000">
              <a:schemeClr val="phClr">
                <a:tint val="86000"/>
              </a:schemeClr>
            </a:gs>
            <a:gs pos="100000">
              <a:schemeClr val="phClr">
                <a:shade val="60000"/>
              </a:schemeClr>
            </a:gs>
          </a:gsLst>
          <a:lin ang="8350000" scaled="1"/>
        </a:gradFill>
      </a:fillStyleLst>
      <a:lnStyleLst>
        <a:ln w="9525" cap="flat" cmpd="sng" algn="ctr">
          <a:solidFill>
            <a:schemeClr val="phClr">
              <a:shade val="48000"/>
              <a:satMod val="110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130000" dist="101600" dir="2700000" algn="tl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</a:effectStyle>
        <a:effectStyle>
          <a:effectLst>
            <a:outerShdw blurRad="190500" dist="228600" dir="2700000" sy="90000" rotWithShape="0">
              <a:srgbClr val="000000">
                <a:alpha val="25500"/>
              </a:srgbClr>
            </a:outerShdw>
          </a:effectLst>
          <a:scene3d>
            <a:camera prst="orthographicFront" fov="0">
              <a:rot lat="0" lon="0" rev="0"/>
            </a:camera>
            <a:lightRig rig="soft" dir="tl">
              <a:rot lat="0" lon="0" rev="20100000"/>
            </a:lightRig>
          </a:scene3d>
          <a:sp3d>
            <a:bevelT w="50800" h="508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180000"/>
              </a:schemeClr>
            </a:gs>
            <a:gs pos="100000">
              <a:schemeClr val="phClr">
                <a:shade val="45000"/>
                <a:satMod val="120000"/>
              </a:schemeClr>
            </a:gs>
          </a:gsLst>
          <a:path path="circle">
            <a:fillToRect r="100000" b="100000"/>
          </a:path>
        </a:gradFill>
        <a:blipFill>
          <a:blip xmlns:r="http://schemas.openxmlformats.org/officeDocument/2006/relationships" r:embed="rId1">
            <a:duotone>
              <a:schemeClr val="phClr">
                <a:shade val="3000"/>
                <a:satMod val="110000"/>
              </a:schemeClr>
              <a:schemeClr val="phClr">
                <a:tint val="60000"/>
                <a:satMod val="425000"/>
              </a:schemeClr>
            </a:duotone>
          </a:blip>
          <a:stretch>
            <a:fillRect/>
          </a:stretch>
        </a:blip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27369</TotalTime>
  <Words>366</Words>
  <Application>Microsoft Office PowerPoint</Application>
  <PresentationFormat>On-screen Show (4:3)</PresentationFormat>
  <Paragraphs>82</Paragraphs>
  <Slides>11</Slides>
  <Notes>8</Notes>
  <HiddenSlides>0</HiddenSlides>
  <MMClips>0</MMClips>
  <ScaleCrop>false</ScaleCrop>
  <HeadingPairs>
    <vt:vector size="6" baseType="variant">
      <vt:variant>
        <vt:lpstr>Fonts Used</vt:lpstr>
      </vt:variant>
      <vt:variant>
        <vt:i4>7</vt:i4>
      </vt:variant>
      <vt:variant>
        <vt:lpstr>Theme</vt:lpstr>
      </vt:variant>
      <vt:variant>
        <vt:i4>2</vt:i4>
      </vt:variant>
      <vt:variant>
        <vt:lpstr>Slide Titles</vt:lpstr>
      </vt:variant>
      <vt:variant>
        <vt:i4>11</vt:i4>
      </vt:variant>
    </vt:vector>
  </HeadingPairs>
  <TitlesOfParts>
    <vt:vector size="20" baseType="lpstr">
      <vt:lpstr>Book Antiqua</vt:lpstr>
      <vt:lpstr>Calibri</vt:lpstr>
      <vt:lpstr>Lucida Sans</vt:lpstr>
      <vt:lpstr>Times New Roman</vt:lpstr>
      <vt:lpstr>Wingdings</vt:lpstr>
      <vt:lpstr>Wingdings 2</vt:lpstr>
      <vt:lpstr>Wingdings 3</vt:lpstr>
      <vt:lpstr>Apex</vt:lpstr>
      <vt:lpstr>1_Apex</vt:lpstr>
      <vt:lpstr>The Gospel of John XvII</vt:lpstr>
      <vt:lpstr>John 14:1-4 Jesus:  Trust in me</vt:lpstr>
      <vt:lpstr>In My Father’s There are Many Rooms</vt:lpstr>
      <vt:lpstr>John 14:5-14  </vt:lpstr>
      <vt:lpstr>Jesus Comforts the Disciples</vt:lpstr>
      <vt:lpstr>Verse for the Week</vt:lpstr>
      <vt:lpstr>John 15 The Vine and the Branches</vt:lpstr>
      <vt:lpstr>Seven I Am Statements</vt:lpstr>
      <vt:lpstr>I am the Vine.  My Father is the gardener</vt:lpstr>
      <vt:lpstr>John 15  Abide in Me</vt:lpstr>
      <vt:lpstr>John 15:18-16:4  The reason we need so much comfort:  Persecution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The Gospel of John</dc:title>
  <dc:creator>John Oakes</dc:creator>
  <cp:lastModifiedBy>John Oakes</cp:lastModifiedBy>
  <cp:revision>156</cp:revision>
  <dcterms:created xsi:type="dcterms:W3CDTF">2020-11-05T23:37:34Z</dcterms:created>
  <dcterms:modified xsi:type="dcterms:W3CDTF">2025-06-30T00:52:28Z</dcterms:modified>
</cp:coreProperties>
</file>