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60" r:id="rId2"/>
    <p:sldId id="256" r:id="rId3"/>
    <p:sldId id="261" r:id="rId4"/>
    <p:sldId id="262" r:id="rId5"/>
    <p:sldId id="257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1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51E03A-AE97-43B1-BC62-76C8A3E8A667}" v="36" dt="2025-08-10T16:30:40.6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8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Oakes" userId="1a36f0057432ea1f" providerId="LiveId" clId="{8E51E03A-AE97-43B1-BC62-76C8A3E8A667}"/>
    <pc:docChg chg="undo custSel addSld delSld modSld sldOrd delMainMaster">
      <pc:chgData name="John Oakes" userId="1a36f0057432ea1f" providerId="LiveId" clId="{8E51E03A-AE97-43B1-BC62-76C8A3E8A667}" dt="2025-08-11T00:25:51.713" v="4302" actId="47"/>
      <pc:docMkLst>
        <pc:docMk/>
      </pc:docMkLst>
      <pc:sldChg chg="ord">
        <pc:chgData name="John Oakes" userId="1a36f0057432ea1f" providerId="LiveId" clId="{8E51E03A-AE97-43B1-BC62-76C8A3E8A667}" dt="2025-08-10T16:13:10.287" v="4185"/>
        <pc:sldMkLst>
          <pc:docMk/>
          <pc:sldMk cId="3588603235" sldId="256"/>
        </pc:sldMkLst>
      </pc:sldChg>
      <pc:sldChg chg="modSp mod ord">
        <pc:chgData name="John Oakes" userId="1a36f0057432ea1f" providerId="LiveId" clId="{8E51E03A-AE97-43B1-BC62-76C8A3E8A667}" dt="2025-08-10T14:40:42.643" v="498" actId="20577"/>
        <pc:sldMkLst>
          <pc:docMk/>
          <pc:sldMk cId="411402768" sldId="257"/>
        </pc:sldMkLst>
        <pc:spChg chg="mod">
          <ac:chgData name="John Oakes" userId="1a36f0057432ea1f" providerId="LiveId" clId="{8E51E03A-AE97-43B1-BC62-76C8A3E8A667}" dt="2025-08-10T14:40:42.643" v="498" actId="20577"/>
          <ac:spMkLst>
            <pc:docMk/>
            <pc:sldMk cId="411402768" sldId="257"/>
            <ac:spMk id="2" creationId="{6974E4B2-9944-C08E-9186-53D813125084}"/>
          </ac:spMkLst>
        </pc:spChg>
      </pc:sldChg>
      <pc:sldChg chg="addSp delSp modSp new del mod">
        <pc:chgData name="John Oakes" userId="1a36f0057432ea1f" providerId="LiveId" clId="{8E51E03A-AE97-43B1-BC62-76C8A3E8A667}" dt="2025-08-11T00:24:31.078" v="4300" actId="47"/>
        <pc:sldMkLst>
          <pc:docMk/>
          <pc:sldMk cId="3903200032" sldId="258"/>
        </pc:sldMkLst>
        <pc:spChg chg="mod">
          <ac:chgData name="John Oakes" userId="1a36f0057432ea1f" providerId="LiveId" clId="{8E51E03A-AE97-43B1-BC62-76C8A3E8A667}" dt="2025-08-10T14:33:08.586" v="31" actId="14100"/>
          <ac:spMkLst>
            <pc:docMk/>
            <pc:sldMk cId="3903200032" sldId="258"/>
            <ac:spMk id="2" creationId="{352262B0-575A-C208-76DA-12231CAE3CE9}"/>
          </ac:spMkLst>
        </pc:spChg>
        <pc:spChg chg="del">
          <ac:chgData name="John Oakes" userId="1a36f0057432ea1f" providerId="LiveId" clId="{8E51E03A-AE97-43B1-BC62-76C8A3E8A667}" dt="2025-08-10T14:31:50.988" v="4" actId="931"/>
          <ac:spMkLst>
            <pc:docMk/>
            <pc:sldMk cId="3903200032" sldId="258"/>
            <ac:spMk id="3" creationId="{144DFFD5-E9FF-CC3B-E115-E337700E3E52}"/>
          </ac:spMkLst>
        </pc:spChg>
        <pc:picChg chg="add mod">
          <ac:chgData name="John Oakes" userId="1a36f0057432ea1f" providerId="LiveId" clId="{8E51E03A-AE97-43B1-BC62-76C8A3E8A667}" dt="2025-08-10T14:33:23.327" v="35" actId="1076"/>
          <ac:picMkLst>
            <pc:docMk/>
            <pc:sldMk cId="3903200032" sldId="258"/>
            <ac:picMk id="5" creationId="{A6F3537F-036C-794C-2D7B-C1174F48FE82}"/>
          </ac:picMkLst>
        </pc:picChg>
      </pc:sldChg>
      <pc:sldChg chg="addSp delSp modSp new del mod ord">
        <pc:chgData name="John Oakes" userId="1a36f0057432ea1f" providerId="LiveId" clId="{8E51E03A-AE97-43B1-BC62-76C8A3E8A667}" dt="2025-08-11T00:24:31.078" v="4300" actId="47"/>
        <pc:sldMkLst>
          <pc:docMk/>
          <pc:sldMk cId="4290644324" sldId="259"/>
        </pc:sldMkLst>
        <pc:spChg chg="mod">
          <ac:chgData name="John Oakes" userId="1a36f0057432ea1f" providerId="LiveId" clId="{8E51E03A-AE97-43B1-BC62-76C8A3E8A667}" dt="2025-08-10T14:32:23.215" v="16" actId="20577"/>
          <ac:spMkLst>
            <pc:docMk/>
            <pc:sldMk cId="4290644324" sldId="259"/>
            <ac:spMk id="2" creationId="{4EC1C5FB-9514-5FB1-D906-20CC02398817}"/>
          </ac:spMkLst>
        </pc:spChg>
        <pc:spChg chg="del">
          <ac:chgData name="John Oakes" userId="1a36f0057432ea1f" providerId="LiveId" clId="{8E51E03A-AE97-43B1-BC62-76C8A3E8A667}" dt="2025-08-10T14:32:04.919" v="6" actId="931"/>
          <ac:spMkLst>
            <pc:docMk/>
            <pc:sldMk cId="4290644324" sldId="259"/>
            <ac:spMk id="3" creationId="{0F3A5E18-D054-83AE-BDA6-CF5294D0D58F}"/>
          </ac:spMkLst>
        </pc:spChg>
        <pc:picChg chg="add mod">
          <ac:chgData name="John Oakes" userId="1a36f0057432ea1f" providerId="LiveId" clId="{8E51E03A-AE97-43B1-BC62-76C8A3E8A667}" dt="2025-08-10T14:32:48.942" v="22" actId="1076"/>
          <ac:picMkLst>
            <pc:docMk/>
            <pc:sldMk cId="4290644324" sldId="259"/>
            <ac:picMk id="5" creationId="{AB71C2E2-1464-8942-F073-F9FDFB6E9220}"/>
          </ac:picMkLst>
        </pc:picChg>
      </pc:sldChg>
      <pc:sldChg chg="modSp add mod">
        <pc:chgData name="John Oakes" userId="1a36f0057432ea1f" providerId="LiveId" clId="{8E51E03A-AE97-43B1-BC62-76C8A3E8A667}" dt="2025-08-10T14:34:03.850" v="61" actId="20577"/>
        <pc:sldMkLst>
          <pc:docMk/>
          <pc:sldMk cId="1973870282" sldId="260"/>
        </pc:sldMkLst>
        <pc:spChg chg="mod">
          <ac:chgData name="John Oakes" userId="1a36f0057432ea1f" providerId="LiveId" clId="{8E51E03A-AE97-43B1-BC62-76C8A3E8A667}" dt="2025-08-10T14:34:03.850" v="61" actId="20577"/>
          <ac:spMkLst>
            <pc:docMk/>
            <pc:sldMk cId="1973870282" sldId="260"/>
            <ac:spMk id="2" creationId="{57C1702F-F7F3-E2B9-D89B-F5C308CA40BB}"/>
          </ac:spMkLst>
        </pc:spChg>
      </pc:sldChg>
      <pc:sldChg chg="modSp new mod">
        <pc:chgData name="John Oakes" userId="1a36f0057432ea1f" providerId="LiveId" clId="{8E51E03A-AE97-43B1-BC62-76C8A3E8A667}" dt="2025-08-10T14:38:01.859" v="383" actId="20577"/>
        <pc:sldMkLst>
          <pc:docMk/>
          <pc:sldMk cId="83051500" sldId="261"/>
        </pc:sldMkLst>
        <pc:spChg chg="mod">
          <ac:chgData name="John Oakes" userId="1a36f0057432ea1f" providerId="LiveId" clId="{8E51E03A-AE97-43B1-BC62-76C8A3E8A667}" dt="2025-08-10T14:35:02.222" v="88" actId="122"/>
          <ac:spMkLst>
            <pc:docMk/>
            <pc:sldMk cId="83051500" sldId="261"/>
            <ac:spMk id="2" creationId="{40510275-4604-F0E3-C61F-B18AC6756339}"/>
          </ac:spMkLst>
        </pc:spChg>
        <pc:spChg chg="mod">
          <ac:chgData name="John Oakes" userId="1a36f0057432ea1f" providerId="LiveId" clId="{8E51E03A-AE97-43B1-BC62-76C8A3E8A667}" dt="2025-08-10T14:38:01.859" v="383" actId="20577"/>
          <ac:spMkLst>
            <pc:docMk/>
            <pc:sldMk cId="83051500" sldId="261"/>
            <ac:spMk id="3" creationId="{456ACC49-3199-22E2-1A3C-E48A73638A1D}"/>
          </ac:spMkLst>
        </pc:spChg>
      </pc:sldChg>
      <pc:sldChg chg="modSp new mod">
        <pc:chgData name="John Oakes" userId="1a36f0057432ea1f" providerId="LiveId" clId="{8E51E03A-AE97-43B1-BC62-76C8A3E8A667}" dt="2025-08-10T14:39:06.820" v="461" actId="14100"/>
        <pc:sldMkLst>
          <pc:docMk/>
          <pc:sldMk cId="2800753693" sldId="262"/>
        </pc:sldMkLst>
        <pc:spChg chg="mod">
          <ac:chgData name="John Oakes" userId="1a36f0057432ea1f" providerId="LiveId" clId="{8E51E03A-AE97-43B1-BC62-76C8A3E8A667}" dt="2025-08-10T14:38:21.029" v="419" actId="20577"/>
          <ac:spMkLst>
            <pc:docMk/>
            <pc:sldMk cId="2800753693" sldId="262"/>
            <ac:spMk id="2" creationId="{3485E04B-406B-363F-A096-A33AED0A5FF4}"/>
          </ac:spMkLst>
        </pc:spChg>
        <pc:spChg chg="mod">
          <ac:chgData name="John Oakes" userId="1a36f0057432ea1f" providerId="LiveId" clId="{8E51E03A-AE97-43B1-BC62-76C8A3E8A667}" dt="2025-08-10T14:39:06.820" v="461" actId="14100"/>
          <ac:spMkLst>
            <pc:docMk/>
            <pc:sldMk cId="2800753693" sldId="262"/>
            <ac:spMk id="3" creationId="{C499754E-D9A2-23FF-F98F-BD09B5842AE0}"/>
          </ac:spMkLst>
        </pc:spChg>
      </pc:sldChg>
      <pc:sldChg chg="addSp modSp new mod">
        <pc:chgData name="John Oakes" userId="1a36f0057432ea1f" providerId="LiveId" clId="{8E51E03A-AE97-43B1-BC62-76C8A3E8A667}" dt="2025-08-10T14:48:16.150" v="641" actId="20577"/>
        <pc:sldMkLst>
          <pc:docMk/>
          <pc:sldMk cId="335875896" sldId="263"/>
        </pc:sldMkLst>
        <pc:spChg chg="mod">
          <ac:chgData name="John Oakes" userId="1a36f0057432ea1f" providerId="LiveId" clId="{8E51E03A-AE97-43B1-BC62-76C8A3E8A667}" dt="2025-08-10T14:47:43.044" v="561" actId="14100"/>
          <ac:spMkLst>
            <pc:docMk/>
            <pc:sldMk cId="335875896" sldId="263"/>
            <ac:spMk id="2" creationId="{61DBDDCC-BA01-5BB2-4D4E-0A412A22F090}"/>
          </ac:spMkLst>
        </pc:spChg>
        <pc:spChg chg="mod">
          <ac:chgData name="John Oakes" userId="1a36f0057432ea1f" providerId="LiveId" clId="{8E51E03A-AE97-43B1-BC62-76C8A3E8A667}" dt="2025-08-10T14:48:16.150" v="641" actId="20577"/>
          <ac:spMkLst>
            <pc:docMk/>
            <pc:sldMk cId="335875896" sldId="263"/>
            <ac:spMk id="3" creationId="{1CFD2297-7010-3B6E-9F4F-07A82B7CE1DD}"/>
          </ac:spMkLst>
        </pc:spChg>
        <pc:picChg chg="add mod">
          <ac:chgData name="John Oakes" userId="1a36f0057432ea1f" providerId="LiveId" clId="{8E51E03A-AE97-43B1-BC62-76C8A3E8A667}" dt="2025-08-10T14:47:38.170" v="560" actId="1076"/>
          <ac:picMkLst>
            <pc:docMk/>
            <pc:sldMk cId="335875896" sldId="263"/>
            <ac:picMk id="5122" creationId="{CF27D4EE-EED5-8DFC-C651-059C1555ED5D}"/>
          </ac:picMkLst>
        </pc:picChg>
      </pc:sldChg>
      <pc:sldChg chg="modSp new mod">
        <pc:chgData name="John Oakes" userId="1a36f0057432ea1f" providerId="LiveId" clId="{8E51E03A-AE97-43B1-BC62-76C8A3E8A667}" dt="2025-08-10T16:14:37.545" v="4187" actId="6549"/>
        <pc:sldMkLst>
          <pc:docMk/>
          <pc:sldMk cId="3331768090" sldId="264"/>
        </pc:sldMkLst>
        <pc:spChg chg="mod">
          <ac:chgData name="John Oakes" userId="1a36f0057432ea1f" providerId="LiveId" clId="{8E51E03A-AE97-43B1-BC62-76C8A3E8A667}" dt="2025-08-10T14:48:49.759" v="660" actId="20577"/>
          <ac:spMkLst>
            <pc:docMk/>
            <pc:sldMk cId="3331768090" sldId="264"/>
            <ac:spMk id="2" creationId="{8D6DE330-E22D-0151-4CDB-23DC2F2F78F4}"/>
          </ac:spMkLst>
        </pc:spChg>
        <pc:spChg chg="mod">
          <ac:chgData name="John Oakes" userId="1a36f0057432ea1f" providerId="LiveId" clId="{8E51E03A-AE97-43B1-BC62-76C8A3E8A667}" dt="2025-08-10T16:14:37.545" v="4187" actId="6549"/>
          <ac:spMkLst>
            <pc:docMk/>
            <pc:sldMk cId="3331768090" sldId="264"/>
            <ac:spMk id="3" creationId="{9F11EF8A-C2D8-DC7B-A624-055CAD68F012}"/>
          </ac:spMkLst>
        </pc:spChg>
      </pc:sldChg>
      <pc:sldChg chg="modSp new mod">
        <pc:chgData name="John Oakes" userId="1a36f0057432ea1f" providerId="LiveId" clId="{8E51E03A-AE97-43B1-BC62-76C8A3E8A667}" dt="2025-08-10T16:15:06.937" v="4189" actId="1036"/>
        <pc:sldMkLst>
          <pc:docMk/>
          <pc:sldMk cId="2423635809" sldId="265"/>
        </pc:sldMkLst>
        <pc:spChg chg="mod">
          <ac:chgData name="John Oakes" userId="1a36f0057432ea1f" providerId="LiveId" clId="{8E51E03A-AE97-43B1-BC62-76C8A3E8A667}" dt="2025-08-10T14:50:45.339" v="874" actId="122"/>
          <ac:spMkLst>
            <pc:docMk/>
            <pc:sldMk cId="2423635809" sldId="265"/>
            <ac:spMk id="2" creationId="{19B7E7D0-FCB5-4C2C-26B5-55D6538604D4}"/>
          </ac:spMkLst>
        </pc:spChg>
        <pc:spChg chg="mod">
          <ac:chgData name="John Oakes" userId="1a36f0057432ea1f" providerId="LiveId" clId="{8E51E03A-AE97-43B1-BC62-76C8A3E8A667}" dt="2025-08-10T16:15:06.937" v="4189" actId="1036"/>
          <ac:spMkLst>
            <pc:docMk/>
            <pc:sldMk cId="2423635809" sldId="265"/>
            <ac:spMk id="3" creationId="{4F3E25F5-6378-AB31-4D46-3897F065FDAF}"/>
          </ac:spMkLst>
        </pc:spChg>
      </pc:sldChg>
      <pc:sldChg chg="modSp new mod">
        <pc:chgData name="John Oakes" userId="1a36f0057432ea1f" providerId="LiveId" clId="{8E51E03A-AE97-43B1-BC62-76C8A3E8A667}" dt="2025-08-10T16:16:22.379" v="4213" actId="20577"/>
        <pc:sldMkLst>
          <pc:docMk/>
          <pc:sldMk cId="2221043957" sldId="266"/>
        </pc:sldMkLst>
        <pc:spChg chg="mod">
          <ac:chgData name="John Oakes" userId="1a36f0057432ea1f" providerId="LiveId" clId="{8E51E03A-AE97-43B1-BC62-76C8A3E8A667}" dt="2025-08-10T14:51:58.156" v="1032" actId="20577"/>
          <ac:spMkLst>
            <pc:docMk/>
            <pc:sldMk cId="2221043957" sldId="266"/>
            <ac:spMk id="2" creationId="{0E93F87E-C16A-E1AD-B412-DA0D7787EF65}"/>
          </ac:spMkLst>
        </pc:spChg>
        <pc:spChg chg="mod">
          <ac:chgData name="John Oakes" userId="1a36f0057432ea1f" providerId="LiveId" clId="{8E51E03A-AE97-43B1-BC62-76C8A3E8A667}" dt="2025-08-10T16:16:22.379" v="4213" actId="20577"/>
          <ac:spMkLst>
            <pc:docMk/>
            <pc:sldMk cId="2221043957" sldId="266"/>
            <ac:spMk id="3" creationId="{D17E948D-4716-0A34-5784-2B3A95E45F21}"/>
          </ac:spMkLst>
        </pc:spChg>
      </pc:sldChg>
      <pc:sldChg chg="modSp new mod">
        <pc:chgData name="John Oakes" userId="1a36f0057432ea1f" providerId="LiveId" clId="{8E51E03A-AE97-43B1-BC62-76C8A3E8A667}" dt="2025-08-10T16:17:05.362" v="4216" actId="255"/>
        <pc:sldMkLst>
          <pc:docMk/>
          <pc:sldMk cId="1822370628" sldId="267"/>
        </pc:sldMkLst>
        <pc:spChg chg="mod">
          <ac:chgData name="John Oakes" userId="1a36f0057432ea1f" providerId="LiveId" clId="{8E51E03A-AE97-43B1-BC62-76C8A3E8A667}" dt="2025-08-10T14:56:02.372" v="1466" actId="20577"/>
          <ac:spMkLst>
            <pc:docMk/>
            <pc:sldMk cId="1822370628" sldId="267"/>
            <ac:spMk id="2" creationId="{B59B174D-B9F3-C8EA-DAF3-76941A2A739E}"/>
          </ac:spMkLst>
        </pc:spChg>
        <pc:spChg chg="mod">
          <ac:chgData name="John Oakes" userId="1a36f0057432ea1f" providerId="LiveId" clId="{8E51E03A-AE97-43B1-BC62-76C8A3E8A667}" dt="2025-08-10T16:17:05.362" v="4216" actId="255"/>
          <ac:spMkLst>
            <pc:docMk/>
            <pc:sldMk cId="1822370628" sldId="267"/>
            <ac:spMk id="3" creationId="{0A62ED78-5AFE-AC8F-E672-00E958C92F87}"/>
          </ac:spMkLst>
        </pc:spChg>
      </pc:sldChg>
      <pc:sldChg chg="addSp modSp new mod ord">
        <pc:chgData name="John Oakes" userId="1a36f0057432ea1f" providerId="LiveId" clId="{8E51E03A-AE97-43B1-BC62-76C8A3E8A667}" dt="2025-08-10T15:00:51.083" v="1594" actId="1076"/>
        <pc:sldMkLst>
          <pc:docMk/>
          <pc:sldMk cId="1088197207" sldId="268"/>
        </pc:sldMkLst>
        <pc:spChg chg="mod">
          <ac:chgData name="John Oakes" userId="1a36f0057432ea1f" providerId="LiveId" clId="{8E51E03A-AE97-43B1-BC62-76C8A3E8A667}" dt="2025-08-10T15:00:48.411" v="1593" actId="14100"/>
          <ac:spMkLst>
            <pc:docMk/>
            <pc:sldMk cId="1088197207" sldId="268"/>
            <ac:spMk id="2" creationId="{E8ED63A9-2B67-C879-46B1-F2F98B79C742}"/>
          </ac:spMkLst>
        </pc:spChg>
        <pc:spChg chg="mod">
          <ac:chgData name="John Oakes" userId="1a36f0057432ea1f" providerId="LiveId" clId="{8E51E03A-AE97-43B1-BC62-76C8A3E8A667}" dt="2025-08-10T15:00:04.483" v="1578" actId="14100"/>
          <ac:spMkLst>
            <pc:docMk/>
            <pc:sldMk cId="1088197207" sldId="268"/>
            <ac:spMk id="3" creationId="{450606B7-0C44-BEAB-2A21-6EC544FB99B0}"/>
          </ac:spMkLst>
        </pc:spChg>
        <pc:picChg chg="add mod">
          <ac:chgData name="John Oakes" userId="1a36f0057432ea1f" providerId="LiveId" clId="{8E51E03A-AE97-43B1-BC62-76C8A3E8A667}" dt="2025-08-10T15:00:51.083" v="1594" actId="1076"/>
          <ac:picMkLst>
            <pc:docMk/>
            <pc:sldMk cId="1088197207" sldId="268"/>
            <ac:picMk id="3074" creationId="{88165EA2-B40E-32A9-544C-ADF1DA306B73}"/>
          </ac:picMkLst>
        </pc:picChg>
      </pc:sldChg>
      <pc:sldChg chg="addSp modSp new mod ord">
        <pc:chgData name="John Oakes" userId="1a36f0057432ea1f" providerId="LiveId" clId="{8E51E03A-AE97-43B1-BC62-76C8A3E8A667}" dt="2025-08-10T16:31:08.322" v="4248" actId="14100"/>
        <pc:sldMkLst>
          <pc:docMk/>
          <pc:sldMk cId="1266328666" sldId="269"/>
        </pc:sldMkLst>
        <pc:spChg chg="mod">
          <ac:chgData name="John Oakes" userId="1a36f0057432ea1f" providerId="LiveId" clId="{8E51E03A-AE97-43B1-BC62-76C8A3E8A667}" dt="2025-08-10T16:30:30.589" v="4223" actId="14100"/>
          <ac:spMkLst>
            <pc:docMk/>
            <pc:sldMk cId="1266328666" sldId="269"/>
            <ac:spMk id="2" creationId="{79086772-349A-77F3-55DB-CFF1264582BD}"/>
          </ac:spMkLst>
        </pc:spChg>
        <pc:spChg chg="mod">
          <ac:chgData name="John Oakes" userId="1a36f0057432ea1f" providerId="LiveId" clId="{8E51E03A-AE97-43B1-BC62-76C8A3E8A667}" dt="2025-08-10T16:30:09.011" v="4220" actId="14100"/>
          <ac:spMkLst>
            <pc:docMk/>
            <pc:sldMk cId="1266328666" sldId="269"/>
            <ac:spMk id="3" creationId="{9FCA0B4A-656D-E675-FE84-41D0ECDF3389}"/>
          </ac:spMkLst>
        </pc:spChg>
        <pc:spChg chg="add mod">
          <ac:chgData name="John Oakes" userId="1a36f0057432ea1f" providerId="LiveId" clId="{8E51E03A-AE97-43B1-BC62-76C8A3E8A667}" dt="2025-08-10T16:31:08.322" v="4248" actId="14100"/>
          <ac:spMkLst>
            <pc:docMk/>
            <pc:sldMk cId="1266328666" sldId="269"/>
            <ac:spMk id="4" creationId="{68FD01F7-5B47-F840-18C6-2ED5FF526361}"/>
          </ac:spMkLst>
        </pc:spChg>
        <pc:picChg chg="add mod">
          <ac:chgData name="John Oakes" userId="1a36f0057432ea1f" providerId="LiveId" clId="{8E51E03A-AE97-43B1-BC62-76C8A3E8A667}" dt="2025-08-10T16:30:25.294" v="4222" actId="1076"/>
          <ac:picMkLst>
            <pc:docMk/>
            <pc:sldMk cId="1266328666" sldId="269"/>
            <ac:picMk id="6146" creationId="{3C9C0EC5-2701-964A-86C3-AF67BB873D1A}"/>
          </ac:picMkLst>
        </pc:picChg>
      </pc:sldChg>
      <pc:sldChg chg="modSp new mod">
        <pc:chgData name="John Oakes" userId="1a36f0057432ea1f" providerId="LiveId" clId="{8E51E03A-AE97-43B1-BC62-76C8A3E8A667}" dt="2025-08-10T15:13:02.454" v="2503" actId="27636"/>
        <pc:sldMkLst>
          <pc:docMk/>
          <pc:sldMk cId="2803806134" sldId="270"/>
        </pc:sldMkLst>
        <pc:spChg chg="mod">
          <ac:chgData name="John Oakes" userId="1a36f0057432ea1f" providerId="LiveId" clId="{8E51E03A-AE97-43B1-BC62-76C8A3E8A667}" dt="2025-08-10T15:09:39.620" v="2120" actId="14100"/>
          <ac:spMkLst>
            <pc:docMk/>
            <pc:sldMk cId="2803806134" sldId="270"/>
            <ac:spMk id="2" creationId="{431DFF0D-22B6-9E6E-832B-2AFB5D7FFF35}"/>
          </ac:spMkLst>
        </pc:spChg>
        <pc:spChg chg="mod">
          <ac:chgData name="John Oakes" userId="1a36f0057432ea1f" providerId="LiveId" clId="{8E51E03A-AE97-43B1-BC62-76C8A3E8A667}" dt="2025-08-10T15:13:02.454" v="2503" actId="27636"/>
          <ac:spMkLst>
            <pc:docMk/>
            <pc:sldMk cId="2803806134" sldId="270"/>
            <ac:spMk id="3" creationId="{CB92F8FF-4CBC-5087-ADB0-3E844CE09E55}"/>
          </ac:spMkLst>
        </pc:spChg>
      </pc:sldChg>
      <pc:sldChg chg="modSp new mod ord">
        <pc:chgData name="John Oakes" userId="1a36f0057432ea1f" providerId="LiveId" clId="{8E51E03A-AE97-43B1-BC62-76C8A3E8A667}" dt="2025-08-10T15:09:20.194" v="2101" actId="20577"/>
        <pc:sldMkLst>
          <pc:docMk/>
          <pc:sldMk cId="3876581101" sldId="271"/>
        </pc:sldMkLst>
        <pc:spChg chg="mod">
          <ac:chgData name="John Oakes" userId="1a36f0057432ea1f" providerId="LiveId" clId="{8E51E03A-AE97-43B1-BC62-76C8A3E8A667}" dt="2025-08-10T15:06:38.883" v="1787" actId="20577"/>
          <ac:spMkLst>
            <pc:docMk/>
            <pc:sldMk cId="3876581101" sldId="271"/>
            <ac:spMk id="2" creationId="{A199D199-4AB6-A003-A137-F68B0157A249}"/>
          </ac:spMkLst>
        </pc:spChg>
        <pc:spChg chg="mod">
          <ac:chgData name="John Oakes" userId="1a36f0057432ea1f" providerId="LiveId" clId="{8E51E03A-AE97-43B1-BC62-76C8A3E8A667}" dt="2025-08-10T15:09:20.194" v="2101" actId="20577"/>
          <ac:spMkLst>
            <pc:docMk/>
            <pc:sldMk cId="3876581101" sldId="271"/>
            <ac:spMk id="3" creationId="{5CEF9847-82E7-A2D3-F9A3-6D5B25A1EE6E}"/>
          </ac:spMkLst>
        </pc:spChg>
      </pc:sldChg>
      <pc:sldChg chg="add del">
        <pc:chgData name="John Oakes" userId="1a36f0057432ea1f" providerId="LiveId" clId="{8E51E03A-AE97-43B1-BC62-76C8A3E8A667}" dt="2025-08-11T00:24:31.078" v="4300" actId="47"/>
        <pc:sldMkLst>
          <pc:docMk/>
          <pc:sldMk cId="0" sldId="272"/>
        </pc:sldMkLst>
      </pc:sldChg>
      <pc:sldChg chg="add del">
        <pc:chgData name="John Oakes" userId="1a36f0057432ea1f" providerId="LiveId" clId="{8E51E03A-AE97-43B1-BC62-76C8A3E8A667}" dt="2025-08-11T00:24:31.078" v="4300" actId="47"/>
        <pc:sldMkLst>
          <pc:docMk/>
          <pc:sldMk cId="0" sldId="273"/>
        </pc:sldMkLst>
      </pc:sldChg>
      <pc:sldChg chg="add del">
        <pc:chgData name="John Oakes" userId="1a36f0057432ea1f" providerId="LiveId" clId="{8E51E03A-AE97-43B1-BC62-76C8A3E8A667}" dt="2025-08-11T00:24:31.078" v="4300" actId="47"/>
        <pc:sldMkLst>
          <pc:docMk/>
          <pc:sldMk cId="0" sldId="274"/>
        </pc:sldMkLst>
      </pc:sldChg>
      <pc:sldChg chg="add del">
        <pc:chgData name="John Oakes" userId="1a36f0057432ea1f" providerId="LiveId" clId="{8E51E03A-AE97-43B1-BC62-76C8A3E8A667}" dt="2025-08-11T00:24:31.078" v="4300" actId="47"/>
        <pc:sldMkLst>
          <pc:docMk/>
          <pc:sldMk cId="0" sldId="275"/>
        </pc:sldMkLst>
      </pc:sldChg>
      <pc:sldChg chg="add del">
        <pc:chgData name="John Oakes" userId="1a36f0057432ea1f" providerId="LiveId" clId="{8E51E03A-AE97-43B1-BC62-76C8A3E8A667}" dt="2025-08-11T00:24:57.661" v="4301" actId="47"/>
        <pc:sldMkLst>
          <pc:docMk/>
          <pc:sldMk cId="0" sldId="276"/>
        </pc:sldMkLst>
      </pc:sldChg>
      <pc:sldChg chg="add del">
        <pc:chgData name="John Oakes" userId="1a36f0057432ea1f" providerId="LiveId" clId="{8E51E03A-AE97-43B1-BC62-76C8A3E8A667}" dt="2025-08-11T00:24:57.661" v="4301" actId="47"/>
        <pc:sldMkLst>
          <pc:docMk/>
          <pc:sldMk cId="0" sldId="277"/>
        </pc:sldMkLst>
      </pc:sldChg>
      <pc:sldChg chg="add del">
        <pc:chgData name="John Oakes" userId="1a36f0057432ea1f" providerId="LiveId" clId="{8E51E03A-AE97-43B1-BC62-76C8A3E8A667}" dt="2025-08-11T00:24:57.661" v="4301" actId="47"/>
        <pc:sldMkLst>
          <pc:docMk/>
          <pc:sldMk cId="0" sldId="278"/>
        </pc:sldMkLst>
      </pc:sldChg>
      <pc:sldChg chg="add del">
        <pc:chgData name="John Oakes" userId="1a36f0057432ea1f" providerId="LiveId" clId="{8E51E03A-AE97-43B1-BC62-76C8A3E8A667}" dt="2025-08-11T00:24:57.661" v="4301" actId="47"/>
        <pc:sldMkLst>
          <pc:docMk/>
          <pc:sldMk cId="0" sldId="279"/>
        </pc:sldMkLst>
      </pc:sldChg>
      <pc:sldChg chg="add del">
        <pc:chgData name="John Oakes" userId="1a36f0057432ea1f" providerId="LiveId" clId="{8E51E03A-AE97-43B1-BC62-76C8A3E8A667}" dt="2025-08-11T00:24:57.661" v="4301" actId="47"/>
        <pc:sldMkLst>
          <pc:docMk/>
          <pc:sldMk cId="0" sldId="280"/>
        </pc:sldMkLst>
      </pc:sldChg>
      <pc:sldChg chg="add del">
        <pc:chgData name="John Oakes" userId="1a36f0057432ea1f" providerId="LiveId" clId="{8E51E03A-AE97-43B1-BC62-76C8A3E8A667}" dt="2025-08-11T00:25:51.713" v="4302" actId="47"/>
        <pc:sldMkLst>
          <pc:docMk/>
          <pc:sldMk cId="0" sldId="281"/>
        </pc:sldMkLst>
      </pc:sldChg>
      <pc:sldChg chg="add del">
        <pc:chgData name="John Oakes" userId="1a36f0057432ea1f" providerId="LiveId" clId="{8E51E03A-AE97-43B1-BC62-76C8A3E8A667}" dt="2025-08-11T00:24:31.078" v="4300" actId="47"/>
        <pc:sldMkLst>
          <pc:docMk/>
          <pc:sldMk cId="1079750972" sldId="454"/>
        </pc:sldMkLst>
      </pc:sldChg>
      <pc:sldChg chg="add del">
        <pc:chgData name="John Oakes" userId="1a36f0057432ea1f" providerId="LiveId" clId="{8E51E03A-AE97-43B1-BC62-76C8A3E8A667}" dt="2025-08-11T00:24:31.078" v="4300" actId="47"/>
        <pc:sldMkLst>
          <pc:docMk/>
          <pc:sldMk cId="2460103498" sldId="455"/>
        </pc:sldMkLst>
      </pc:sldChg>
      <pc:sldChg chg="add del">
        <pc:chgData name="John Oakes" userId="1a36f0057432ea1f" providerId="LiveId" clId="{8E51E03A-AE97-43B1-BC62-76C8A3E8A667}" dt="2025-08-10T15:14:13.355" v="2506" actId="47"/>
        <pc:sldMkLst>
          <pc:docMk/>
          <pc:sldMk cId="0" sldId="543"/>
        </pc:sldMkLst>
      </pc:sldChg>
      <pc:sldChg chg="modSp add del mod">
        <pc:chgData name="John Oakes" userId="1a36f0057432ea1f" providerId="LiveId" clId="{8E51E03A-AE97-43B1-BC62-76C8A3E8A667}" dt="2025-08-11T00:24:57.661" v="4301" actId="47"/>
        <pc:sldMkLst>
          <pc:docMk/>
          <pc:sldMk cId="0" sldId="609"/>
        </pc:sldMkLst>
        <pc:spChg chg="mod">
          <ac:chgData name="John Oakes" userId="1a36f0057432ea1f" providerId="LiveId" clId="{8E51E03A-AE97-43B1-BC62-76C8A3E8A667}" dt="2025-08-10T15:14:56.260" v="2508" actId="14100"/>
          <ac:spMkLst>
            <pc:docMk/>
            <pc:sldMk cId="0" sldId="609"/>
            <ac:spMk id="2" creationId="{9FB5261D-79B7-EC45-5F5E-90CF10C3A233}"/>
          </ac:spMkLst>
        </pc:spChg>
        <pc:picChg chg="mod">
          <ac:chgData name="John Oakes" userId="1a36f0057432ea1f" providerId="LiveId" clId="{8E51E03A-AE97-43B1-BC62-76C8A3E8A667}" dt="2025-08-10T15:15:03.838" v="2510" actId="1076"/>
          <ac:picMkLst>
            <pc:docMk/>
            <pc:sldMk cId="0" sldId="609"/>
            <ac:picMk id="130051" creationId="{3DD75A0D-2EDE-7CF8-2DB2-2C5335D34A9B}"/>
          </ac:picMkLst>
        </pc:picChg>
      </pc:sldChg>
      <pc:sldChg chg="add del">
        <pc:chgData name="John Oakes" userId="1a36f0057432ea1f" providerId="LiveId" clId="{8E51E03A-AE97-43B1-BC62-76C8A3E8A667}" dt="2025-08-10T15:14:09.976" v="2505" actId="47"/>
        <pc:sldMkLst>
          <pc:docMk/>
          <pc:sldMk cId="58535702" sldId="675"/>
        </pc:sldMkLst>
      </pc:sldChg>
      <pc:sldChg chg="add del">
        <pc:chgData name="John Oakes" userId="1a36f0057432ea1f" providerId="LiveId" clId="{8E51E03A-AE97-43B1-BC62-76C8A3E8A667}" dt="2025-08-11T00:25:51.713" v="4302" actId="47"/>
        <pc:sldMkLst>
          <pc:docMk/>
          <pc:sldMk cId="1444248880" sldId="706"/>
        </pc:sldMkLst>
      </pc:sldChg>
      <pc:sldChg chg="add del">
        <pc:chgData name="John Oakes" userId="1a36f0057432ea1f" providerId="LiveId" clId="{8E51E03A-AE97-43B1-BC62-76C8A3E8A667}" dt="2025-08-11T00:24:31.078" v="4300" actId="47"/>
        <pc:sldMkLst>
          <pc:docMk/>
          <pc:sldMk cId="3315063160" sldId="790"/>
        </pc:sldMkLst>
      </pc:sldChg>
      <pc:sldChg chg="add del">
        <pc:chgData name="John Oakes" userId="1a36f0057432ea1f" providerId="LiveId" clId="{8E51E03A-AE97-43B1-BC62-76C8A3E8A667}" dt="2025-08-11T00:25:51.713" v="4302" actId="47"/>
        <pc:sldMkLst>
          <pc:docMk/>
          <pc:sldMk cId="0" sldId="802"/>
        </pc:sldMkLst>
      </pc:sldChg>
      <pc:sldChg chg="modSp add del mod">
        <pc:chgData name="John Oakes" userId="1a36f0057432ea1f" providerId="LiveId" clId="{8E51E03A-AE97-43B1-BC62-76C8A3E8A667}" dt="2025-08-11T00:25:51.713" v="4302" actId="47"/>
        <pc:sldMkLst>
          <pc:docMk/>
          <pc:sldMk cId="0" sldId="914"/>
        </pc:sldMkLst>
        <pc:spChg chg="mod">
          <ac:chgData name="John Oakes" userId="1a36f0057432ea1f" providerId="LiveId" clId="{8E51E03A-AE97-43B1-BC62-76C8A3E8A667}" dt="2025-08-10T16:33:31.407" v="4299" actId="255"/>
          <ac:spMkLst>
            <pc:docMk/>
            <pc:sldMk cId="0" sldId="914"/>
            <ac:spMk id="4" creationId="{9269334E-260A-EAC1-751F-92B5EF1E6BB8}"/>
          </ac:spMkLst>
        </pc:spChg>
      </pc:sldChg>
      <pc:sldChg chg="modSp add del mod">
        <pc:chgData name="John Oakes" userId="1a36f0057432ea1f" providerId="LiveId" clId="{8E51E03A-AE97-43B1-BC62-76C8A3E8A667}" dt="2025-08-11T00:25:51.713" v="4302" actId="47"/>
        <pc:sldMkLst>
          <pc:docMk/>
          <pc:sldMk cId="0" sldId="915"/>
        </pc:sldMkLst>
        <pc:spChg chg="mod">
          <ac:chgData name="John Oakes" userId="1a36f0057432ea1f" providerId="LiveId" clId="{8E51E03A-AE97-43B1-BC62-76C8A3E8A667}" dt="2025-08-10T15:19:18.856" v="2865" actId="20577"/>
          <ac:spMkLst>
            <pc:docMk/>
            <pc:sldMk cId="0" sldId="915"/>
            <ac:spMk id="3" creationId="{492357AC-34EC-F5F8-A5CA-AAE2E8BDE3F8}"/>
          </ac:spMkLst>
        </pc:spChg>
      </pc:sldChg>
      <pc:sldChg chg="add del">
        <pc:chgData name="John Oakes" userId="1a36f0057432ea1f" providerId="LiveId" clId="{8E51E03A-AE97-43B1-BC62-76C8A3E8A667}" dt="2025-08-11T00:24:31.078" v="4300" actId="47"/>
        <pc:sldMkLst>
          <pc:docMk/>
          <pc:sldMk cId="0" sldId="916"/>
        </pc:sldMkLst>
      </pc:sldChg>
      <pc:sldChg chg="add del">
        <pc:chgData name="John Oakes" userId="1a36f0057432ea1f" providerId="LiveId" clId="{8E51E03A-AE97-43B1-BC62-76C8A3E8A667}" dt="2025-08-11T00:24:31.078" v="4300" actId="47"/>
        <pc:sldMkLst>
          <pc:docMk/>
          <pc:sldMk cId="0" sldId="917"/>
        </pc:sldMkLst>
      </pc:sldChg>
      <pc:sldChg chg="add del">
        <pc:chgData name="John Oakes" userId="1a36f0057432ea1f" providerId="LiveId" clId="{8E51E03A-AE97-43B1-BC62-76C8A3E8A667}" dt="2025-08-11T00:24:31.078" v="4300" actId="47"/>
        <pc:sldMkLst>
          <pc:docMk/>
          <pc:sldMk cId="0" sldId="918"/>
        </pc:sldMkLst>
      </pc:sldChg>
      <pc:sldChg chg="add del">
        <pc:chgData name="John Oakes" userId="1a36f0057432ea1f" providerId="LiveId" clId="{8E51E03A-AE97-43B1-BC62-76C8A3E8A667}" dt="2025-08-11T00:24:31.078" v="4300" actId="47"/>
        <pc:sldMkLst>
          <pc:docMk/>
          <pc:sldMk cId="0" sldId="919"/>
        </pc:sldMkLst>
      </pc:sldChg>
      <pc:sldChg chg="add del">
        <pc:chgData name="John Oakes" userId="1a36f0057432ea1f" providerId="LiveId" clId="{8E51E03A-AE97-43B1-BC62-76C8A3E8A667}" dt="2025-08-11T00:24:31.078" v="4300" actId="47"/>
        <pc:sldMkLst>
          <pc:docMk/>
          <pc:sldMk cId="0" sldId="920"/>
        </pc:sldMkLst>
      </pc:sldChg>
      <pc:sldChg chg="add del">
        <pc:chgData name="John Oakes" userId="1a36f0057432ea1f" providerId="LiveId" clId="{8E51E03A-AE97-43B1-BC62-76C8A3E8A667}" dt="2025-08-11T00:24:31.078" v="4300" actId="47"/>
        <pc:sldMkLst>
          <pc:docMk/>
          <pc:sldMk cId="0" sldId="921"/>
        </pc:sldMkLst>
      </pc:sldChg>
      <pc:sldChg chg="add del">
        <pc:chgData name="John Oakes" userId="1a36f0057432ea1f" providerId="LiveId" clId="{8E51E03A-AE97-43B1-BC62-76C8A3E8A667}" dt="2025-08-11T00:24:31.078" v="4300" actId="47"/>
        <pc:sldMkLst>
          <pc:docMk/>
          <pc:sldMk cId="0" sldId="922"/>
        </pc:sldMkLst>
      </pc:sldChg>
      <pc:sldChg chg="add del">
        <pc:chgData name="John Oakes" userId="1a36f0057432ea1f" providerId="LiveId" clId="{8E51E03A-AE97-43B1-BC62-76C8A3E8A667}" dt="2025-08-11T00:24:31.078" v="4300" actId="47"/>
        <pc:sldMkLst>
          <pc:docMk/>
          <pc:sldMk cId="0" sldId="923"/>
        </pc:sldMkLst>
      </pc:sldChg>
      <pc:sldChg chg="add del">
        <pc:chgData name="John Oakes" userId="1a36f0057432ea1f" providerId="LiveId" clId="{8E51E03A-AE97-43B1-BC62-76C8A3E8A667}" dt="2025-08-11T00:24:31.078" v="4300" actId="47"/>
        <pc:sldMkLst>
          <pc:docMk/>
          <pc:sldMk cId="0" sldId="924"/>
        </pc:sldMkLst>
      </pc:sldChg>
      <pc:sldChg chg="add del">
        <pc:chgData name="John Oakes" userId="1a36f0057432ea1f" providerId="LiveId" clId="{8E51E03A-AE97-43B1-BC62-76C8A3E8A667}" dt="2025-08-11T00:24:31.078" v="4300" actId="47"/>
        <pc:sldMkLst>
          <pc:docMk/>
          <pc:sldMk cId="0" sldId="925"/>
        </pc:sldMkLst>
      </pc:sldChg>
      <pc:sldChg chg="add del">
        <pc:chgData name="John Oakes" userId="1a36f0057432ea1f" providerId="LiveId" clId="{8E51E03A-AE97-43B1-BC62-76C8A3E8A667}" dt="2025-08-11T00:24:31.078" v="4300" actId="47"/>
        <pc:sldMkLst>
          <pc:docMk/>
          <pc:sldMk cId="0" sldId="926"/>
        </pc:sldMkLst>
      </pc:sldChg>
      <pc:sldChg chg="add del">
        <pc:chgData name="John Oakes" userId="1a36f0057432ea1f" providerId="LiveId" clId="{8E51E03A-AE97-43B1-BC62-76C8A3E8A667}" dt="2025-08-11T00:24:31.078" v="4300" actId="47"/>
        <pc:sldMkLst>
          <pc:docMk/>
          <pc:sldMk cId="0" sldId="927"/>
        </pc:sldMkLst>
      </pc:sldChg>
      <pc:sldChg chg="add del">
        <pc:chgData name="John Oakes" userId="1a36f0057432ea1f" providerId="LiveId" clId="{8E51E03A-AE97-43B1-BC62-76C8A3E8A667}" dt="2025-08-11T00:24:31.078" v="4300" actId="47"/>
        <pc:sldMkLst>
          <pc:docMk/>
          <pc:sldMk cId="0" sldId="928"/>
        </pc:sldMkLst>
      </pc:sldChg>
      <pc:sldChg chg="add del">
        <pc:chgData name="John Oakes" userId="1a36f0057432ea1f" providerId="LiveId" clId="{8E51E03A-AE97-43B1-BC62-76C8A3E8A667}" dt="2025-08-11T00:24:31.078" v="4300" actId="47"/>
        <pc:sldMkLst>
          <pc:docMk/>
          <pc:sldMk cId="0" sldId="929"/>
        </pc:sldMkLst>
      </pc:sldChg>
      <pc:sldChg chg="add del">
        <pc:chgData name="John Oakes" userId="1a36f0057432ea1f" providerId="LiveId" clId="{8E51E03A-AE97-43B1-BC62-76C8A3E8A667}" dt="2025-08-11T00:24:31.078" v="4300" actId="47"/>
        <pc:sldMkLst>
          <pc:docMk/>
          <pc:sldMk cId="0" sldId="930"/>
        </pc:sldMkLst>
      </pc:sldChg>
      <pc:sldChg chg="add del">
        <pc:chgData name="John Oakes" userId="1a36f0057432ea1f" providerId="LiveId" clId="{8E51E03A-AE97-43B1-BC62-76C8A3E8A667}" dt="2025-08-11T00:24:31.078" v="4300" actId="47"/>
        <pc:sldMkLst>
          <pc:docMk/>
          <pc:sldMk cId="0" sldId="931"/>
        </pc:sldMkLst>
      </pc:sldChg>
      <pc:sldChg chg="modSp new del mod">
        <pc:chgData name="John Oakes" userId="1a36f0057432ea1f" providerId="LiveId" clId="{8E51E03A-AE97-43B1-BC62-76C8A3E8A667}" dt="2025-08-11T00:24:31.078" v="4300" actId="47"/>
        <pc:sldMkLst>
          <pc:docMk/>
          <pc:sldMk cId="3651082744" sldId="932"/>
        </pc:sldMkLst>
        <pc:spChg chg="mod">
          <ac:chgData name="John Oakes" userId="1a36f0057432ea1f" providerId="LiveId" clId="{8E51E03A-AE97-43B1-BC62-76C8A3E8A667}" dt="2025-08-10T16:05:54.689" v="4183" actId="14100"/>
          <ac:spMkLst>
            <pc:docMk/>
            <pc:sldMk cId="3651082744" sldId="932"/>
            <ac:spMk id="2" creationId="{E0514B5F-28E6-60D7-F841-DA83F11C07FF}"/>
          </ac:spMkLst>
        </pc:spChg>
      </pc:sldChg>
      <pc:sldChg chg="modSp new del mod">
        <pc:chgData name="John Oakes" userId="1a36f0057432ea1f" providerId="LiveId" clId="{8E51E03A-AE97-43B1-BC62-76C8A3E8A667}" dt="2025-08-11T00:24:31.078" v="4300" actId="47"/>
        <pc:sldMkLst>
          <pc:docMk/>
          <pc:sldMk cId="3405132796" sldId="933"/>
        </pc:sldMkLst>
        <pc:spChg chg="mod">
          <ac:chgData name="John Oakes" userId="1a36f0057432ea1f" providerId="LiveId" clId="{8E51E03A-AE97-43B1-BC62-76C8A3E8A667}" dt="2025-08-10T15:56:20.356" v="3717" actId="14100"/>
          <ac:spMkLst>
            <pc:docMk/>
            <pc:sldMk cId="3405132796" sldId="933"/>
            <ac:spMk id="2" creationId="{EED5D69A-D360-4867-8F37-20FE77957782}"/>
          </ac:spMkLst>
        </pc:spChg>
      </pc:sldChg>
      <pc:sldChg chg="modSp new del mod">
        <pc:chgData name="John Oakes" userId="1a36f0057432ea1f" providerId="LiveId" clId="{8E51E03A-AE97-43B1-BC62-76C8A3E8A667}" dt="2025-08-11T00:24:31.078" v="4300" actId="47"/>
        <pc:sldMkLst>
          <pc:docMk/>
          <pc:sldMk cId="809670948" sldId="934"/>
        </pc:sldMkLst>
        <pc:spChg chg="mod">
          <ac:chgData name="John Oakes" userId="1a36f0057432ea1f" providerId="LiveId" clId="{8E51E03A-AE97-43B1-BC62-76C8A3E8A667}" dt="2025-08-10T16:02:15.882" v="4083" actId="14100"/>
          <ac:spMkLst>
            <pc:docMk/>
            <pc:sldMk cId="809670948" sldId="934"/>
            <ac:spMk id="2" creationId="{9B775157-74DA-6F2E-ADAC-B883D9B50146}"/>
          </ac:spMkLst>
        </pc:spChg>
      </pc:sldChg>
      <pc:sldChg chg="modSp new del mod ord">
        <pc:chgData name="John Oakes" userId="1a36f0057432ea1f" providerId="LiveId" clId="{8E51E03A-AE97-43B1-BC62-76C8A3E8A667}" dt="2025-08-11T00:24:31.078" v="4300" actId="47"/>
        <pc:sldMkLst>
          <pc:docMk/>
          <pc:sldMk cId="3071853981" sldId="935"/>
        </pc:sldMkLst>
        <pc:spChg chg="mod">
          <ac:chgData name="John Oakes" userId="1a36f0057432ea1f" providerId="LiveId" clId="{8E51E03A-AE97-43B1-BC62-76C8A3E8A667}" dt="2025-08-10T15:50:45.930" v="3240" actId="20577"/>
          <ac:spMkLst>
            <pc:docMk/>
            <pc:sldMk cId="3071853981" sldId="935"/>
            <ac:spMk id="2" creationId="{7E5DE067-B18B-24DA-7F5D-92D1148BFDC2}"/>
          </ac:spMkLst>
        </pc:spChg>
      </pc:sldChg>
      <pc:sldChg chg="modSp add del mod">
        <pc:chgData name="John Oakes" userId="1a36f0057432ea1f" providerId="LiveId" clId="{8E51E03A-AE97-43B1-BC62-76C8A3E8A667}" dt="2025-08-11T00:24:31.078" v="4300" actId="47"/>
        <pc:sldMkLst>
          <pc:docMk/>
          <pc:sldMk cId="2383481252" sldId="936"/>
        </pc:sldMkLst>
        <pc:spChg chg="mod">
          <ac:chgData name="John Oakes" userId="1a36f0057432ea1f" providerId="LiveId" clId="{8E51E03A-AE97-43B1-BC62-76C8A3E8A667}" dt="2025-08-10T16:04:08.881" v="4182" actId="14100"/>
          <ac:spMkLst>
            <pc:docMk/>
            <pc:sldMk cId="2383481252" sldId="936"/>
            <ac:spMk id="2" creationId="{8141C0E6-4E45-FC7F-EAC3-2ABD003E0D52}"/>
          </ac:spMkLst>
        </pc:spChg>
      </pc:sldChg>
      <pc:sldChg chg="new del">
        <pc:chgData name="John Oakes" userId="1a36f0057432ea1f" providerId="LiveId" clId="{8E51E03A-AE97-43B1-BC62-76C8A3E8A667}" dt="2025-08-10T16:02:49.045" v="4084" actId="47"/>
        <pc:sldMkLst>
          <pc:docMk/>
          <pc:sldMk cId="2124319828" sldId="937"/>
        </pc:sldMkLst>
      </pc:sldChg>
      <pc:sldChg chg="modSp new del mod">
        <pc:chgData name="John Oakes" userId="1a36f0057432ea1f" providerId="LiveId" clId="{8E51E03A-AE97-43B1-BC62-76C8A3E8A667}" dt="2025-08-11T00:24:31.078" v="4300" actId="47"/>
        <pc:sldMkLst>
          <pc:docMk/>
          <pc:sldMk cId="3167159510" sldId="938"/>
        </pc:sldMkLst>
        <pc:spChg chg="mod">
          <ac:chgData name="John Oakes" userId="1a36f0057432ea1f" providerId="LiveId" clId="{8E51E03A-AE97-43B1-BC62-76C8A3E8A667}" dt="2025-08-10T16:03:17.822" v="4179" actId="20577"/>
          <ac:spMkLst>
            <pc:docMk/>
            <pc:sldMk cId="3167159510" sldId="938"/>
            <ac:spMk id="2" creationId="{CCDB659E-7EBB-6615-884D-1ED86310268E}"/>
          </ac:spMkLst>
        </pc:spChg>
      </pc:sldChg>
      <pc:sldChg chg="modSp add del mod">
        <pc:chgData name="John Oakes" userId="1a36f0057432ea1f" providerId="LiveId" clId="{8E51E03A-AE97-43B1-BC62-76C8A3E8A667}" dt="2025-08-11T00:24:31.078" v="4300" actId="47"/>
        <pc:sldMkLst>
          <pc:docMk/>
          <pc:sldMk cId="202051730" sldId="939"/>
        </pc:sldMkLst>
        <pc:spChg chg="mod">
          <ac:chgData name="John Oakes" userId="1a36f0057432ea1f" providerId="LiveId" clId="{8E51E03A-AE97-43B1-BC62-76C8A3E8A667}" dt="2025-08-10T16:00:27.219" v="3928" actId="20577"/>
          <ac:spMkLst>
            <pc:docMk/>
            <pc:sldMk cId="202051730" sldId="939"/>
            <ac:spMk id="2" creationId="{5722F472-3573-DDE2-EF29-466DECE20746}"/>
          </ac:spMkLst>
        </pc:spChg>
      </pc:sldChg>
      <pc:sldChg chg="add del">
        <pc:chgData name="John Oakes" userId="1a36f0057432ea1f" providerId="LiveId" clId="{8E51E03A-AE97-43B1-BC62-76C8A3E8A667}" dt="2025-08-11T00:24:31.078" v="4300" actId="47"/>
        <pc:sldMkLst>
          <pc:docMk/>
          <pc:sldMk cId="2206559257" sldId="940"/>
        </pc:sldMkLst>
      </pc:sldChg>
      <pc:sldMasterChg chg="del delSldLayout">
        <pc:chgData name="John Oakes" userId="1a36f0057432ea1f" providerId="LiveId" clId="{8E51E03A-AE97-43B1-BC62-76C8A3E8A667}" dt="2025-08-11T00:24:31.078" v="4300" actId="47"/>
        <pc:sldMasterMkLst>
          <pc:docMk/>
          <pc:sldMasterMk cId="918292990" sldId="2147483696"/>
        </pc:sldMasterMkLst>
        <pc:sldLayoutChg chg="del">
          <pc:chgData name="John Oakes" userId="1a36f0057432ea1f" providerId="LiveId" clId="{8E51E03A-AE97-43B1-BC62-76C8A3E8A667}" dt="2025-08-11T00:24:31.078" v="4300" actId="47"/>
          <pc:sldLayoutMkLst>
            <pc:docMk/>
            <pc:sldMasterMk cId="918292990" sldId="2147483696"/>
            <pc:sldLayoutMk cId="2837465746" sldId="2147483697"/>
          </pc:sldLayoutMkLst>
        </pc:sldLayoutChg>
        <pc:sldLayoutChg chg="del">
          <pc:chgData name="John Oakes" userId="1a36f0057432ea1f" providerId="LiveId" clId="{8E51E03A-AE97-43B1-BC62-76C8A3E8A667}" dt="2025-08-11T00:24:31.078" v="4300" actId="47"/>
          <pc:sldLayoutMkLst>
            <pc:docMk/>
            <pc:sldMasterMk cId="918292990" sldId="2147483696"/>
            <pc:sldLayoutMk cId="1171108864" sldId="2147483698"/>
          </pc:sldLayoutMkLst>
        </pc:sldLayoutChg>
        <pc:sldLayoutChg chg="del">
          <pc:chgData name="John Oakes" userId="1a36f0057432ea1f" providerId="LiveId" clId="{8E51E03A-AE97-43B1-BC62-76C8A3E8A667}" dt="2025-08-11T00:24:31.078" v="4300" actId="47"/>
          <pc:sldLayoutMkLst>
            <pc:docMk/>
            <pc:sldMasterMk cId="918292990" sldId="2147483696"/>
            <pc:sldLayoutMk cId="1572990817" sldId="2147483699"/>
          </pc:sldLayoutMkLst>
        </pc:sldLayoutChg>
        <pc:sldLayoutChg chg="del">
          <pc:chgData name="John Oakes" userId="1a36f0057432ea1f" providerId="LiveId" clId="{8E51E03A-AE97-43B1-BC62-76C8A3E8A667}" dt="2025-08-11T00:24:31.078" v="4300" actId="47"/>
          <pc:sldLayoutMkLst>
            <pc:docMk/>
            <pc:sldMasterMk cId="918292990" sldId="2147483696"/>
            <pc:sldLayoutMk cId="894206629" sldId="2147483700"/>
          </pc:sldLayoutMkLst>
        </pc:sldLayoutChg>
        <pc:sldLayoutChg chg="del">
          <pc:chgData name="John Oakes" userId="1a36f0057432ea1f" providerId="LiveId" clId="{8E51E03A-AE97-43B1-BC62-76C8A3E8A667}" dt="2025-08-11T00:24:31.078" v="4300" actId="47"/>
          <pc:sldLayoutMkLst>
            <pc:docMk/>
            <pc:sldMasterMk cId="918292990" sldId="2147483696"/>
            <pc:sldLayoutMk cId="71773418" sldId="2147483701"/>
          </pc:sldLayoutMkLst>
        </pc:sldLayoutChg>
        <pc:sldLayoutChg chg="del">
          <pc:chgData name="John Oakes" userId="1a36f0057432ea1f" providerId="LiveId" clId="{8E51E03A-AE97-43B1-BC62-76C8A3E8A667}" dt="2025-08-11T00:24:31.078" v="4300" actId="47"/>
          <pc:sldLayoutMkLst>
            <pc:docMk/>
            <pc:sldMasterMk cId="918292990" sldId="2147483696"/>
            <pc:sldLayoutMk cId="1357091672" sldId="2147483702"/>
          </pc:sldLayoutMkLst>
        </pc:sldLayoutChg>
        <pc:sldLayoutChg chg="del">
          <pc:chgData name="John Oakes" userId="1a36f0057432ea1f" providerId="LiveId" clId="{8E51E03A-AE97-43B1-BC62-76C8A3E8A667}" dt="2025-08-11T00:24:31.078" v="4300" actId="47"/>
          <pc:sldLayoutMkLst>
            <pc:docMk/>
            <pc:sldMasterMk cId="918292990" sldId="2147483696"/>
            <pc:sldLayoutMk cId="2056381885" sldId="2147483703"/>
          </pc:sldLayoutMkLst>
        </pc:sldLayoutChg>
        <pc:sldLayoutChg chg="del">
          <pc:chgData name="John Oakes" userId="1a36f0057432ea1f" providerId="LiveId" clId="{8E51E03A-AE97-43B1-BC62-76C8A3E8A667}" dt="2025-08-11T00:24:31.078" v="4300" actId="47"/>
          <pc:sldLayoutMkLst>
            <pc:docMk/>
            <pc:sldMasterMk cId="918292990" sldId="2147483696"/>
            <pc:sldLayoutMk cId="2459814084" sldId="2147483704"/>
          </pc:sldLayoutMkLst>
        </pc:sldLayoutChg>
        <pc:sldLayoutChg chg="del">
          <pc:chgData name="John Oakes" userId="1a36f0057432ea1f" providerId="LiveId" clId="{8E51E03A-AE97-43B1-BC62-76C8A3E8A667}" dt="2025-08-11T00:24:31.078" v="4300" actId="47"/>
          <pc:sldLayoutMkLst>
            <pc:docMk/>
            <pc:sldMasterMk cId="918292990" sldId="2147483696"/>
            <pc:sldLayoutMk cId="312376555" sldId="2147483705"/>
          </pc:sldLayoutMkLst>
        </pc:sldLayoutChg>
        <pc:sldLayoutChg chg="del">
          <pc:chgData name="John Oakes" userId="1a36f0057432ea1f" providerId="LiveId" clId="{8E51E03A-AE97-43B1-BC62-76C8A3E8A667}" dt="2025-08-11T00:24:31.078" v="4300" actId="47"/>
          <pc:sldLayoutMkLst>
            <pc:docMk/>
            <pc:sldMasterMk cId="918292990" sldId="2147483696"/>
            <pc:sldLayoutMk cId="3207649458" sldId="2147483706"/>
          </pc:sldLayoutMkLst>
        </pc:sldLayoutChg>
        <pc:sldLayoutChg chg="del">
          <pc:chgData name="John Oakes" userId="1a36f0057432ea1f" providerId="LiveId" clId="{8E51E03A-AE97-43B1-BC62-76C8A3E8A667}" dt="2025-08-11T00:24:31.078" v="4300" actId="47"/>
          <pc:sldLayoutMkLst>
            <pc:docMk/>
            <pc:sldMasterMk cId="918292990" sldId="2147483696"/>
            <pc:sldLayoutMk cId="2746684046" sldId="2147483707"/>
          </pc:sldLayoutMkLst>
        </pc:sldLayoutChg>
      </pc:sldMasterChg>
      <pc:sldMasterChg chg="del delSldLayout">
        <pc:chgData name="John Oakes" userId="1a36f0057432ea1f" providerId="LiveId" clId="{8E51E03A-AE97-43B1-BC62-76C8A3E8A667}" dt="2025-08-10T15:14:13.355" v="2506" actId="47"/>
        <pc:sldMasterMkLst>
          <pc:docMk/>
          <pc:sldMasterMk cId="4046361624" sldId="2147483708"/>
        </pc:sldMasterMkLst>
        <pc:sldLayoutChg chg="del">
          <pc:chgData name="John Oakes" userId="1a36f0057432ea1f" providerId="LiveId" clId="{8E51E03A-AE97-43B1-BC62-76C8A3E8A667}" dt="2025-08-10T15:14:13.355" v="2506" actId="47"/>
          <pc:sldLayoutMkLst>
            <pc:docMk/>
            <pc:sldMasterMk cId="4046361624" sldId="2147483708"/>
            <pc:sldLayoutMk cId="466052768" sldId="2147483709"/>
          </pc:sldLayoutMkLst>
        </pc:sldLayoutChg>
        <pc:sldLayoutChg chg="del">
          <pc:chgData name="John Oakes" userId="1a36f0057432ea1f" providerId="LiveId" clId="{8E51E03A-AE97-43B1-BC62-76C8A3E8A667}" dt="2025-08-10T15:14:13.355" v="2506" actId="47"/>
          <pc:sldLayoutMkLst>
            <pc:docMk/>
            <pc:sldMasterMk cId="4046361624" sldId="2147483708"/>
            <pc:sldLayoutMk cId="2050537180" sldId="2147483710"/>
          </pc:sldLayoutMkLst>
        </pc:sldLayoutChg>
        <pc:sldLayoutChg chg="del">
          <pc:chgData name="John Oakes" userId="1a36f0057432ea1f" providerId="LiveId" clId="{8E51E03A-AE97-43B1-BC62-76C8A3E8A667}" dt="2025-08-10T15:14:13.355" v="2506" actId="47"/>
          <pc:sldLayoutMkLst>
            <pc:docMk/>
            <pc:sldMasterMk cId="4046361624" sldId="2147483708"/>
            <pc:sldLayoutMk cId="4120702477" sldId="2147483711"/>
          </pc:sldLayoutMkLst>
        </pc:sldLayoutChg>
        <pc:sldLayoutChg chg="del">
          <pc:chgData name="John Oakes" userId="1a36f0057432ea1f" providerId="LiveId" clId="{8E51E03A-AE97-43B1-BC62-76C8A3E8A667}" dt="2025-08-10T15:14:13.355" v="2506" actId="47"/>
          <pc:sldLayoutMkLst>
            <pc:docMk/>
            <pc:sldMasterMk cId="4046361624" sldId="2147483708"/>
            <pc:sldLayoutMk cId="1542083608" sldId="2147483712"/>
          </pc:sldLayoutMkLst>
        </pc:sldLayoutChg>
        <pc:sldLayoutChg chg="del">
          <pc:chgData name="John Oakes" userId="1a36f0057432ea1f" providerId="LiveId" clId="{8E51E03A-AE97-43B1-BC62-76C8A3E8A667}" dt="2025-08-10T15:14:13.355" v="2506" actId="47"/>
          <pc:sldLayoutMkLst>
            <pc:docMk/>
            <pc:sldMasterMk cId="4046361624" sldId="2147483708"/>
            <pc:sldLayoutMk cId="2151688987" sldId="2147483713"/>
          </pc:sldLayoutMkLst>
        </pc:sldLayoutChg>
        <pc:sldLayoutChg chg="del">
          <pc:chgData name="John Oakes" userId="1a36f0057432ea1f" providerId="LiveId" clId="{8E51E03A-AE97-43B1-BC62-76C8A3E8A667}" dt="2025-08-10T15:14:13.355" v="2506" actId="47"/>
          <pc:sldLayoutMkLst>
            <pc:docMk/>
            <pc:sldMasterMk cId="4046361624" sldId="2147483708"/>
            <pc:sldLayoutMk cId="2281364254" sldId="2147483714"/>
          </pc:sldLayoutMkLst>
        </pc:sldLayoutChg>
        <pc:sldLayoutChg chg="del">
          <pc:chgData name="John Oakes" userId="1a36f0057432ea1f" providerId="LiveId" clId="{8E51E03A-AE97-43B1-BC62-76C8A3E8A667}" dt="2025-08-10T15:14:13.355" v="2506" actId="47"/>
          <pc:sldLayoutMkLst>
            <pc:docMk/>
            <pc:sldMasterMk cId="4046361624" sldId="2147483708"/>
            <pc:sldLayoutMk cId="1184643027" sldId="2147483715"/>
          </pc:sldLayoutMkLst>
        </pc:sldLayoutChg>
        <pc:sldLayoutChg chg="del">
          <pc:chgData name="John Oakes" userId="1a36f0057432ea1f" providerId="LiveId" clId="{8E51E03A-AE97-43B1-BC62-76C8A3E8A667}" dt="2025-08-10T15:14:13.355" v="2506" actId="47"/>
          <pc:sldLayoutMkLst>
            <pc:docMk/>
            <pc:sldMasterMk cId="4046361624" sldId="2147483708"/>
            <pc:sldLayoutMk cId="4034586800" sldId="2147483716"/>
          </pc:sldLayoutMkLst>
        </pc:sldLayoutChg>
        <pc:sldLayoutChg chg="del">
          <pc:chgData name="John Oakes" userId="1a36f0057432ea1f" providerId="LiveId" clId="{8E51E03A-AE97-43B1-BC62-76C8A3E8A667}" dt="2025-08-10T15:14:13.355" v="2506" actId="47"/>
          <pc:sldLayoutMkLst>
            <pc:docMk/>
            <pc:sldMasterMk cId="4046361624" sldId="2147483708"/>
            <pc:sldLayoutMk cId="2782350918" sldId="2147483717"/>
          </pc:sldLayoutMkLst>
        </pc:sldLayoutChg>
        <pc:sldLayoutChg chg="del">
          <pc:chgData name="John Oakes" userId="1a36f0057432ea1f" providerId="LiveId" clId="{8E51E03A-AE97-43B1-BC62-76C8A3E8A667}" dt="2025-08-10T15:14:13.355" v="2506" actId="47"/>
          <pc:sldLayoutMkLst>
            <pc:docMk/>
            <pc:sldMasterMk cId="4046361624" sldId="2147483708"/>
            <pc:sldLayoutMk cId="4247277838" sldId="2147483718"/>
          </pc:sldLayoutMkLst>
        </pc:sldLayoutChg>
        <pc:sldLayoutChg chg="del">
          <pc:chgData name="John Oakes" userId="1a36f0057432ea1f" providerId="LiveId" clId="{8E51E03A-AE97-43B1-BC62-76C8A3E8A667}" dt="2025-08-10T15:14:13.355" v="2506" actId="47"/>
          <pc:sldLayoutMkLst>
            <pc:docMk/>
            <pc:sldMasterMk cId="4046361624" sldId="2147483708"/>
            <pc:sldLayoutMk cId="2417220031" sldId="2147483719"/>
          </pc:sldLayoutMkLst>
        </pc:sldLayoutChg>
      </pc:sldMasterChg>
      <pc:sldMasterChg chg="del delSldLayout">
        <pc:chgData name="John Oakes" userId="1a36f0057432ea1f" providerId="LiveId" clId="{8E51E03A-AE97-43B1-BC62-76C8A3E8A667}" dt="2025-08-11T00:24:31.078" v="4300" actId="47"/>
        <pc:sldMasterMkLst>
          <pc:docMk/>
          <pc:sldMasterMk cId="2602606935" sldId="2147483720"/>
        </pc:sldMasterMkLst>
        <pc:sldLayoutChg chg="del">
          <pc:chgData name="John Oakes" userId="1a36f0057432ea1f" providerId="LiveId" clId="{8E51E03A-AE97-43B1-BC62-76C8A3E8A667}" dt="2025-08-11T00:24:31.078" v="4300" actId="47"/>
          <pc:sldLayoutMkLst>
            <pc:docMk/>
            <pc:sldMasterMk cId="2602606935" sldId="2147483720"/>
            <pc:sldLayoutMk cId="1554478061" sldId="2147483721"/>
          </pc:sldLayoutMkLst>
        </pc:sldLayoutChg>
        <pc:sldLayoutChg chg="del">
          <pc:chgData name="John Oakes" userId="1a36f0057432ea1f" providerId="LiveId" clId="{8E51E03A-AE97-43B1-BC62-76C8A3E8A667}" dt="2025-08-11T00:24:31.078" v="4300" actId="47"/>
          <pc:sldLayoutMkLst>
            <pc:docMk/>
            <pc:sldMasterMk cId="2602606935" sldId="2147483720"/>
            <pc:sldLayoutMk cId="548208061" sldId="2147483722"/>
          </pc:sldLayoutMkLst>
        </pc:sldLayoutChg>
        <pc:sldLayoutChg chg="del">
          <pc:chgData name="John Oakes" userId="1a36f0057432ea1f" providerId="LiveId" clId="{8E51E03A-AE97-43B1-BC62-76C8A3E8A667}" dt="2025-08-11T00:24:31.078" v="4300" actId="47"/>
          <pc:sldLayoutMkLst>
            <pc:docMk/>
            <pc:sldMasterMk cId="2602606935" sldId="2147483720"/>
            <pc:sldLayoutMk cId="3033147825" sldId="2147483723"/>
          </pc:sldLayoutMkLst>
        </pc:sldLayoutChg>
        <pc:sldLayoutChg chg="del">
          <pc:chgData name="John Oakes" userId="1a36f0057432ea1f" providerId="LiveId" clId="{8E51E03A-AE97-43B1-BC62-76C8A3E8A667}" dt="2025-08-11T00:24:31.078" v="4300" actId="47"/>
          <pc:sldLayoutMkLst>
            <pc:docMk/>
            <pc:sldMasterMk cId="2602606935" sldId="2147483720"/>
            <pc:sldLayoutMk cId="638468047" sldId="2147483724"/>
          </pc:sldLayoutMkLst>
        </pc:sldLayoutChg>
        <pc:sldLayoutChg chg="del">
          <pc:chgData name="John Oakes" userId="1a36f0057432ea1f" providerId="LiveId" clId="{8E51E03A-AE97-43B1-BC62-76C8A3E8A667}" dt="2025-08-11T00:24:31.078" v="4300" actId="47"/>
          <pc:sldLayoutMkLst>
            <pc:docMk/>
            <pc:sldMasterMk cId="2602606935" sldId="2147483720"/>
            <pc:sldLayoutMk cId="1188749002" sldId="2147483725"/>
          </pc:sldLayoutMkLst>
        </pc:sldLayoutChg>
        <pc:sldLayoutChg chg="del">
          <pc:chgData name="John Oakes" userId="1a36f0057432ea1f" providerId="LiveId" clId="{8E51E03A-AE97-43B1-BC62-76C8A3E8A667}" dt="2025-08-11T00:24:31.078" v="4300" actId="47"/>
          <pc:sldLayoutMkLst>
            <pc:docMk/>
            <pc:sldMasterMk cId="2602606935" sldId="2147483720"/>
            <pc:sldLayoutMk cId="3033621728" sldId="2147483726"/>
          </pc:sldLayoutMkLst>
        </pc:sldLayoutChg>
        <pc:sldLayoutChg chg="del">
          <pc:chgData name="John Oakes" userId="1a36f0057432ea1f" providerId="LiveId" clId="{8E51E03A-AE97-43B1-BC62-76C8A3E8A667}" dt="2025-08-11T00:24:31.078" v="4300" actId="47"/>
          <pc:sldLayoutMkLst>
            <pc:docMk/>
            <pc:sldMasterMk cId="2602606935" sldId="2147483720"/>
            <pc:sldLayoutMk cId="2054261335" sldId="2147483727"/>
          </pc:sldLayoutMkLst>
        </pc:sldLayoutChg>
        <pc:sldLayoutChg chg="del">
          <pc:chgData name="John Oakes" userId="1a36f0057432ea1f" providerId="LiveId" clId="{8E51E03A-AE97-43B1-BC62-76C8A3E8A667}" dt="2025-08-11T00:24:31.078" v="4300" actId="47"/>
          <pc:sldLayoutMkLst>
            <pc:docMk/>
            <pc:sldMasterMk cId="2602606935" sldId="2147483720"/>
            <pc:sldLayoutMk cId="2740360561" sldId="2147483728"/>
          </pc:sldLayoutMkLst>
        </pc:sldLayoutChg>
        <pc:sldLayoutChg chg="del">
          <pc:chgData name="John Oakes" userId="1a36f0057432ea1f" providerId="LiveId" clId="{8E51E03A-AE97-43B1-BC62-76C8A3E8A667}" dt="2025-08-11T00:24:31.078" v="4300" actId="47"/>
          <pc:sldLayoutMkLst>
            <pc:docMk/>
            <pc:sldMasterMk cId="2602606935" sldId="2147483720"/>
            <pc:sldLayoutMk cId="1635739996" sldId="2147483729"/>
          </pc:sldLayoutMkLst>
        </pc:sldLayoutChg>
        <pc:sldLayoutChg chg="del">
          <pc:chgData name="John Oakes" userId="1a36f0057432ea1f" providerId="LiveId" clId="{8E51E03A-AE97-43B1-BC62-76C8A3E8A667}" dt="2025-08-11T00:24:31.078" v="4300" actId="47"/>
          <pc:sldLayoutMkLst>
            <pc:docMk/>
            <pc:sldMasterMk cId="2602606935" sldId="2147483720"/>
            <pc:sldLayoutMk cId="2837591631" sldId="2147483730"/>
          </pc:sldLayoutMkLst>
        </pc:sldLayoutChg>
        <pc:sldLayoutChg chg="del">
          <pc:chgData name="John Oakes" userId="1a36f0057432ea1f" providerId="LiveId" clId="{8E51E03A-AE97-43B1-BC62-76C8A3E8A667}" dt="2025-08-11T00:24:31.078" v="4300" actId="47"/>
          <pc:sldLayoutMkLst>
            <pc:docMk/>
            <pc:sldMasterMk cId="2602606935" sldId="2147483720"/>
            <pc:sldLayoutMk cId="1533884749" sldId="2147483731"/>
          </pc:sldLayoutMkLst>
        </pc:sldLayoutChg>
      </pc:sldMasterChg>
      <pc:sldMasterChg chg="del delSldLayout">
        <pc:chgData name="John Oakes" userId="1a36f0057432ea1f" providerId="LiveId" clId="{8E51E03A-AE97-43B1-BC62-76C8A3E8A667}" dt="2025-08-11T00:25:51.713" v="4302" actId="47"/>
        <pc:sldMasterMkLst>
          <pc:docMk/>
          <pc:sldMasterMk cId="884742235" sldId="2147483732"/>
        </pc:sldMasterMkLst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884742235" sldId="2147483732"/>
            <pc:sldLayoutMk cId="2284101321" sldId="2147483733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884742235" sldId="2147483732"/>
            <pc:sldLayoutMk cId="4011130285" sldId="2147483734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884742235" sldId="2147483732"/>
            <pc:sldLayoutMk cId="466705118" sldId="2147483735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884742235" sldId="2147483732"/>
            <pc:sldLayoutMk cId="2597251085" sldId="2147483736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884742235" sldId="2147483732"/>
            <pc:sldLayoutMk cId="781110866" sldId="2147483737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884742235" sldId="2147483732"/>
            <pc:sldLayoutMk cId="3755810466" sldId="2147483738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884742235" sldId="2147483732"/>
            <pc:sldLayoutMk cId="744407288" sldId="2147483739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884742235" sldId="2147483732"/>
            <pc:sldLayoutMk cId="374296898" sldId="2147483740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884742235" sldId="2147483732"/>
            <pc:sldLayoutMk cId="2102950525" sldId="2147483741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884742235" sldId="2147483732"/>
            <pc:sldLayoutMk cId="3990538714" sldId="2147483742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884742235" sldId="2147483732"/>
            <pc:sldLayoutMk cId="1038709814" sldId="2147483743"/>
          </pc:sldLayoutMkLst>
        </pc:sldLayoutChg>
      </pc:sldMasterChg>
      <pc:sldMasterChg chg="del delSldLayout">
        <pc:chgData name="John Oakes" userId="1a36f0057432ea1f" providerId="LiveId" clId="{8E51E03A-AE97-43B1-BC62-76C8A3E8A667}" dt="2025-08-11T00:25:51.713" v="4302" actId="47"/>
        <pc:sldMasterMkLst>
          <pc:docMk/>
          <pc:sldMasterMk cId="2322572735" sldId="2147483744"/>
        </pc:sldMasterMkLst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2322572735" sldId="2147483744"/>
            <pc:sldLayoutMk cId="312151087" sldId="2147483745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2322572735" sldId="2147483744"/>
            <pc:sldLayoutMk cId="2323692414" sldId="2147483746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2322572735" sldId="2147483744"/>
            <pc:sldLayoutMk cId="2446192971" sldId="2147483747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2322572735" sldId="2147483744"/>
            <pc:sldLayoutMk cId="2527233602" sldId="2147483748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2322572735" sldId="2147483744"/>
            <pc:sldLayoutMk cId="4049862041" sldId="2147483749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2322572735" sldId="2147483744"/>
            <pc:sldLayoutMk cId="628228221" sldId="2147483750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2322572735" sldId="2147483744"/>
            <pc:sldLayoutMk cId="2432652419" sldId="2147483751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2322572735" sldId="2147483744"/>
            <pc:sldLayoutMk cId="2757099269" sldId="2147483752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2322572735" sldId="2147483744"/>
            <pc:sldLayoutMk cId="694160863" sldId="2147483753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2322572735" sldId="2147483744"/>
            <pc:sldLayoutMk cId="281503724" sldId="2147483754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2322572735" sldId="2147483744"/>
            <pc:sldLayoutMk cId="2104759502" sldId="2147483755"/>
          </pc:sldLayoutMkLst>
        </pc:sldLayoutChg>
      </pc:sldMasterChg>
      <pc:sldMasterChg chg="del delSldLayout">
        <pc:chgData name="John Oakes" userId="1a36f0057432ea1f" providerId="LiveId" clId="{8E51E03A-AE97-43B1-BC62-76C8A3E8A667}" dt="2025-08-11T00:25:51.713" v="4302" actId="47"/>
        <pc:sldMasterMkLst>
          <pc:docMk/>
          <pc:sldMasterMk cId="1538728394" sldId="2147483756"/>
        </pc:sldMasterMkLst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1538728394" sldId="2147483756"/>
            <pc:sldLayoutMk cId="3667949981" sldId="2147483757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1538728394" sldId="2147483756"/>
            <pc:sldLayoutMk cId="719567224" sldId="2147483758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1538728394" sldId="2147483756"/>
            <pc:sldLayoutMk cId="2280002762" sldId="2147483759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1538728394" sldId="2147483756"/>
            <pc:sldLayoutMk cId="603355811" sldId="2147483760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1538728394" sldId="2147483756"/>
            <pc:sldLayoutMk cId="3982649810" sldId="2147483761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1538728394" sldId="2147483756"/>
            <pc:sldLayoutMk cId="3081856670" sldId="2147483762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1538728394" sldId="2147483756"/>
            <pc:sldLayoutMk cId="475769179" sldId="2147483763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1538728394" sldId="2147483756"/>
            <pc:sldLayoutMk cId="3772791475" sldId="2147483764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1538728394" sldId="2147483756"/>
            <pc:sldLayoutMk cId="304992095" sldId="2147483765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1538728394" sldId="2147483756"/>
            <pc:sldLayoutMk cId="1265208401" sldId="2147483766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1538728394" sldId="2147483756"/>
            <pc:sldLayoutMk cId="2346115233" sldId="2147483767"/>
          </pc:sldLayoutMkLst>
        </pc:sldLayoutChg>
      </pc:sldMasterChg>
      <pc:sldMasterChg chg="del delSldLayout">
        <pc:chgData name="John Oakes" userId="1a36f0057432ea1f" providerId="LiveId" clId="{8E51E03A-AE97-43B1-BC62-76C8A3E8A667}" dt="2025-08-11T00:25:51.713" v="4302" actId="47"/>
        <pc:sldMasterMkLst>
          <pc:docMk/>
          <pc:sldMasterMk cId="2405318539" sldId="2147483768"/>
        </pc:sldMasterMkLst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2405318539" sldId="2147483768"/>
            <pc:sldLayoutMk cId="2380868822" sldId="2147483769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2405318539" sldId="2147483768"/>
            <pc:sldLayoutMk cId="3701698717" sldId="2147483770"/>
          </pc:sldLayoutMkLst>
        </pc:sldLayoutChg>
        <pc:sldLayoutChg chg="del">
          <pc:chgData name="John Oakes" userId="1a36f0057432ea1f" providerId="LiveId" clId="{8E51E03A-AE97-43B1-BC62-76C8A3E8A667}" dt="2025-08-11T00:24:31.078" v="4300" actId="47"/>
          <pc:sldLayoutMkLst>
            <pc:docMk/>
            <pc:sldMasterMk cId="2405318539" sldId="2147483768"/>
            <pc:sldLayoutMk cId="1957306518" sldId="2147483771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2405318539" sldId="2147483768"/>
            <pc:sldLayoutMk cId="2980589668" sldId="2147483772"/>
          </pc:sldLayoutMkLst>
        </pc:sldLayoutChg>
        <pc:sldLayoutChg chg="del">
          <pc:chgData name="John Oakes" userId="1a36f0057432ea1f" providerId="LiveId" clId="{8E51E03A-AE97-43B1-BC62-76C8A3E8A667}" dt="2025-08-11T00:24:57.661" v="4301" actId="47"/>
          <pc:sldLayoutMkLst>
            <pc:docMk/>
            <pc:sldMasterMk cId="2405318539" sldId="2147483768"/>
            <pc:sldLayoutMk cId="3007465515" sldId="2147483773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2405318539" sldId="2147483768"/>
            <pc:sldLayoutMk cId="2236927558" sldId="2147483774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2405318539" sldId="2147483768"/>
            <pc:sldLayoutMk cId="1742363981" sldId="2147483775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2405318539" sldId="2147483768"/>
            <pc:sldLayoutMk cId="787442490" sldId="2147483776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2405318539" sldId="2147483768"/>
            <pc:sldLayoutMk cId="2070993534" sldId="2147483777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2405318539" sldId="2147483768"/>
            <pc:sldLayoutMk cId="2954555474" sldId="2147483778"/>
          </pc:sldLayoutMkLst>
        </pc:sldLayoutChg>
        <pc:sldLayoutChg chg="del">
          <pc:chgData name="John Oakes" userId="1a36f0057432ea1f" providerId="LiveId" clId="{8E51E03A-AE97-43B1-BC62-76C8A3E8A667}" dt="2025-08-11T00:25:51.713" v="4302" actId="47"/>
          <pc:sldLayoutMkLst>
            <pc:docMk/>
            <pc:sldMasterMk cId="2405318539" sldId="2147483768"/>
            <pc:sldLayoutMk cId="1489658711" sldId="214748377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313ADB-4D5D-4C12-B1FE-A0052852EF00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5D7BAE-569A-4C36-A02D-D191E40E2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343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5D7BAE-569A-4C36-A02D-D191E40E25A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743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945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766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31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439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198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411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678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827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92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158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530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74BD1932-1E79-460E-8EA9-7EC16BE07A7A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9008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A3881D-5800-1703-2B40-DC102CF7D5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1702F-F7F3-E2B9-D89B-F5C308CA40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2336" y="338329"/>
            <a:ext cx="10265664" cy="969263"/>
          </a:xfrm>
        </p:spPr>
        <p:txBody>
          <a:bodyPr>
            <a:normAutofit/>
          </a:bodyPr>
          <a:lstStyle/>
          <a:p>
            <a:r>
              <a:rPr lang="en-US" b="1" dirty="0"/>
              <a:t>Deuteronomy I    Remembering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7D2AC5-8DDC-3929-7C31-FDA1B195C3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2336" y="2185416"/>
            <a:ext cx="3749040" cy="3072384"/>
          </a:xfrm>
        </p:spPr>
        <p:txBody>
          <a:bodyPr>
            <a:normAutofit/>
          </a:bodyPr>
          <a:lstStyle/>
          <a:p>
            <a:r>
              <a:rPr lang="en-US" sz="4000" b="1" dirty="0"/>
              <a:t>The Second Reading of the Law</a:t>
            </a:r>
          </a:p>
        </p:txBody>
      </p:sp>
      <p:pic>
        <p:nvPicPr>
          <p:cNvPr id="1026" name="Picture 2" descr="Viewing the Promised Land, Moses Looks ...">
            <a:extLst>
              <a:ext uri="{FF2B5EF4-FFF2-40B4-BE49-F238E27FC236}">
                <a16:creationId xmlns:a16="http://schemas.microsoft.com/office/drawing/2014/main" id="{1967A208-F56E-B70F-FD36-AFE58AF6B7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0348" y="1600200"/>
            <a:ext cx="7256853" cy="5090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3870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B174D-B9F3-C8EA-DAF3-76941A2A7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Deuteronomy 1:30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2ED78-5AFE-AC8F-E672-00E958C92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49423"/>
            <a:ext cx="10515600" cy="39275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9600" b="1" dirty="0"/>
              <a:t>Confidence!!!</a:t>
            </a:r>
          </a:p>
          <a:p>
            <a:pPr marL="0" indent="0" algn="ctr">
              <a:buNone/>
            </a:pPr>
            <a:endParaRPr lang="en-US" sz="4800" b="1" dirty="0"/>
          </a:p>
          <a:p>
            <a:pPr marL="0" indent="0" algn="ctr">
              <a:buNone/>
            </a:pPr>
            <a:r>
              <a:rPr lang="en-US" sz="3600" b="1" dirty="0"/>
              <a:t>Why?  Because God is going before us</a:t>
            </a:r>
          </a:p>
        </p:txBody>
      </p:sp>
    </p:spTree>
    <p:extLst>
      <p:ext uri="{BB962C8B-B14F-4D97-AF65-F5344CB8AC3E}">
        <p14:creationId xmlns:p14="http://schemas.microsoft.com/office/powerpoint/2010/main" val="18223706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D63A9-2B67-C879-46B1-F2F98B79C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63040"/>
            <a:ext cx="3221736" cy="3566160"/>
          </a:xfrm>
        </p:spPr>
        <p:txBody>
          <a:bodyPr>
            <a:normAutofit/>
          </a:bodyPr>
          <a:lstStyle/>
          <a:p>
            <a:r>
              <a:rPr lang="en-US" sz="3600" b="1" dirty="0"/>
              <a:t>We are skipping Deuteronomy 2:1-3:20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606B7-0C44-BEAB-2A21-6EC544FB9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5504" y="1801368"/>
            <a:ext cx="6178296" cy="4375595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3074" name="Picture 2" descr="Bashan | Devotionary">
            <a:extLst>
              <a:ext uri="{FF2B5EF4-FFF2-40B4-BE49-F238E27FC236}">
                <a16:creationId xmlns:a16="http://schemas.microsoft.com/office/drawing/2014/main" id="{88165EA2-B40E-32A9-544C-ADF1DA306B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1334" y="333713"/>
            <a:ext cx="7532233" cy="6368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8197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86772-349A-77F3-55DB-CFF126458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436352" cy="905891"/>
          </a:xfrm>
        </p:spPr>
        <p:txBody>
          <a:bodyPr/>
          <a:lstStyle/>
          <a:p>
            <a:pPr algn="ctr"/>
            <a:r>
              <a:rPr lang="en-US" b="1" dirty="0"/>
              <a:t>Deuteronomy 3:23-29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A0B4A-656D-E675-FE84-41D0ECDF33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797808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Joshua:  Do not be afraid of them.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Why?  Because of what God has already done.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God to Moses:  You will not enter!</a:t>
            </a:r>
          </a:p>
        </p:txBody>
      </p:sp>
      <p:pic>
        <p:nvPicPr>
          <p:cNvPr id="6146" name="Picture 2" descr="View from mount nebo hi-res stock ...">
            <a:extLst>
              <a:ext uri="{FF2B5EF4-FFF2-40B4-BE49-F238E27FC236}">
                <a16:creationId xmlns:a16="http://schemas.microsoft.com/office/drawing/2014/main" id="{3C9C0EC5-2701-964A-86C3-AF67BB873D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3078" y="2052648"/>
            <a:ext cx="7243578" cy="5308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8FD01F7-5B47-F840-18C6-2ED5FF526361}"/>
              </a:ext>
            </a:extLst>
          </p:cNvPr>
          <p:cNvSpPr txBox="1"/>
          <p:nvPr/>
        </p:nvSpPr>
        <p:spPr>
          <a:xfrm>
            <a:off x="6821424" y="1508760"/>
            <a:ext cx="4809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Canaan from Mt. Nebo</a:t>
            </a:r>
          </a:p>
        </p:txBody>
      </p:sp>
    </p:spTree>
    <p:extLst>
      <p:ext uri="{BB962C8B-B14F-4D97-AF65-F5344CB8AC3E}">
        <p14:creationId xmlns:p14="http://schemas.microsoft.com/office/powerpoint/2010/main" val="12663286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9D199-4AB6-A003-A137-F68B0157A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Deuteronomy 4:1-8 Moses’ Speech Begins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EF9847-82E7-A2D3-F9A3-6D5B25A1E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Follow my decrees and laws carefully!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Then you will go in and take possession of the Promised Land.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What a great God we have, who is near to us whenever we pray to him!!!!</a:t>
            </a:r>
          </a:p>
        </p:txBody>
      </p:sp>
    </p:spTree>
    <p:extLst>
      <p:ext uri="{BB962C8B-B14F-4D97-AF65-F5344CB8AC3E}">
        <p14:creationId xmlns:p14="http://schemas.microsoft.com/office/powerpoint/2010/main" val="38765811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DFF0D-22B6-9E6E-832B-2AFB5D7FF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557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2F8FF-4CBC-5087-ADB0-3E844CE09E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4" y="1353312"/>
            <a:ext cx="11542776" cy="48236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b="1" dirty="0"/>
              <a:t>Deuteronomy is a book of Law, of story and of exhortations.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3200" b="1" dirty="0"/>
              <a:t>It is time to “break camp,” and advance.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3200" b="1" dirty="0"/>
              <a:t>When God says to “go up,” we need to go up!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3200" b="1" dirty="0"/>
              <a:t>We need plans and we need to raise up leaders.</a:t>
            </a:r>
          </a:p>
          <a:p>
            <a:pPr marL="0" indent="0">
              <a:buNone/>
            </a:pPr>
            <a:endParaRPr lang="en-US" sz="1300" b="1" dirty="0"/>
          </a:p>
          <a:p>
            <a:pPr marL="0" indent="0">
              <a:buNone/>
            </a:pPr>
            <a:r>
              <a:rPr lang="en-US" sz="3200" b="1" dirty="0"/>
              <a:t>We can take the land, because God is going before us.</a:t>
            </a:r>
          </a:p>
          <a:p>
            <a:pPr marL="0" indent="0">
              <a:buNone/>
            </a:pPr>
            <a:endParaRPr lang="en-US" sz="1300" b="1" dirty="0"/>
          </a:p>
          <a:p>
            <a:pPr marL="0" indent="0">
              <a:buNone/>
            </a:pPr>
            <a:r>
              <a:rPr lang="en-US" sz="3200" b="1" dirty="0"/>
              <a:t>As we do, let us pay very careful attention to the Word of God.</a:t>
            </a:r>
          </a:p>
        </p:txBody>
      </p:sp>
    </p:spTree>
    <p:extLst>
      <p:ext uri="{BB962C8B-B14F-4D97-AF65-F5344CB8AC3E}">
        <p14:creationId xmlns:p14="http://schemas.microsoft.com/office/powerpoint/2010/main" val="2803806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B9602-552A-726E-A66D-1CDF404110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2336" y="338329"/>
            <a:ext cx="10265664" cy="969263"/>
          </a:xfrm>
        </p:spPr>
        <p:txBody>
          <a:bodyPr>
            <a:normAutofit/>
          </a:bodyPr>
          <a:lstStyle/>
          <a:p>
            <a:r>
              <a:rPr lang="en-US" b="1" dirty="0"/>
              <a:t>Deuteronomy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BB68D7-C1C7-ACF1-4A91-4A6E5A9FF6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2336" y="2185416"/>
            <a:ext cx="3749040" cy="3072384"/>
          </a:xfrm>
        </p:spPr>
        <p:txBody>
          <a:bodyPr>
            <a:normAutofit/>
          </a:bodyPr>
          <a:lstStyle/>
          <a:p>
            <a:r>
              <a:rPr lang="en-US" sz="4000" b="1" dirty="0"/>
              <a:t>The Second Reading of the Law</a:t>
            </a:r>
          </a:p>
        </p:txBody>
      </p:sp>
      <p:pic>
        <p:nvPicPr>
          <p:cNvPr id="1026" name="Picture 2" descr="Viewing the Promised Land, Moses Looks ...">
            <a:extLst>
              <a:ext uri="{FF2B5EF4-FFF2-40B4-BE49-F238E27FC236}">
                <a16:creationId xmlns:a16="http://schemas.microsoft.com/office/drawing/2014/main" id="{18F60D7B-5FD0-5E01-9745-D93C6081B8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0348" y="1600200"/>
            <a:ext cx="7256853" cy="5090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8603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10275-4604-F0E3-C61F-B18AC6756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Themes in Deuteronomy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ACC49-3199-22E2-1A3C-E48A73638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Covenant loyalty:  </a:t>
            </a:r>
            <a:r>
              <a:rPr lang="en-US" sz="3600" b="1" i="1" dirty="0"/>
              <a:t>hesed</a:t>
            </a:r>
          </a:p>
          <a:p>
            <a:pPr marL="0" indent="0">
              <a:buNone/>
            </a:pPr>
            <a:endParaRPr lang="en-US" sz="3600" b="1" i="1" dirty="0"/>
          </a:p>
          <a:p>
            <a:pPr marL="0" indent="0">
              <a:buNone/>
            </a:pPr>
            <a:r>
              <a:rPr lang="en-US" sz="3200" b="1" dirty="0"/>
              <a:t>Theme verse:  Deuteronomy 6:4-5 the </a:t>
            </a:r>
            <a:r>
              <a:rPr lang="en-US" sz="3200" b="1" i="1" dirty="0" err="1"/>
              <a:t>shema</a:t>
            </a:r>
            <a:r>
              <a:rPr lang="en-US" sz="3200" b="1" dirty="0"/>
              <a:t>.</a:t>
            </a:r>
          </a:p>
          <a:p>
            <a:pPr marL="0" indent="0">
              <a:buNone/>
            </a:pPr>
            <a:r>
              <a:rPr lang="en-US" sz="3200" b="1" dirty="0"/>
              <a:t>Hear, O Israel, the Lord our God is one. Love the Lord your God with all your heart, and with all your soul and with all your strength.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That is </a:t>
            </a:r>
            <a:r>
              <a:rPr lang="en-US" sz="3200" b="1" i="1" dirty="0"/>
              <a:t>hesed, </a:t>
            </a:r>
            <a:r>
              <a:rPr lang="en-US" sz="3200" b="1" dirty="0"/>
              <a:t>and that is what God wants.</a:t>
            </a:r>
          </a:p>
        </p:txBody>
      </p:sp>
    </p:spTree>
    <p:extLst>
      <p:ext uri="{BB962C8B-B14F-4D97-AF65-F5344CB8AC3E}">
        <p14:creationId xmlns:p14="http://schemas.microsoft.com/office/powerpoint/2010/main" val="83051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5E04B-406B-363F-A096-A33AED0A5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Things to Look For in Deuteronomy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9754E-D9A2-23FF-F98F-BD09B5842A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864" y="2148840"/>
            <a:ext cx="7869936" cy="40281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I. Law</a:t>
            </a:r>
          </a:p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r>
              <a:rPr lang="en-US" sz="3600" b="1" dirty="0"/>
              <a:t>II. Story</a:t>
            </a:r>
          </a:p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r>
              <a:rPr lang="en-US" sz="3600" b="1" dirty="0"/>
              <a:t>III. Exhortation</a:t>
            </a:r>
          </a:p>
        </p:txBody>
      </p:sp>
    </p:spTree>
    <p:extLst>
      <p:ext uri="{BB962C8B-B14F-4D97-AF65-F5344CB8AC3E}">
        <p14:creationId xmlns:p14="http://schemas.microsoft.com/office/powerpoint/2010/main" val="2800753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4E4B2-9944-C08E-9186-53D813125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7424" y="365761"/>
            <a:ext cx="2997490" cy="5490754"/>
          </a:xfrm>
        </p:spPr>
        <p:txBody>
          <a:bodyPr>
            <a:normAutofit/>
          </a:bodyPr>
          <a:lstStyle/>
          <a:p>
            <a:r>
              <a:rPr lang="en-US" b="1" dirty="0"/>
              <a:t>The Setting:</a:t>
            </a:r>
            <a:br>
              <a:rPr lang="en-US" b="1" dirty="0"/>
            </a:br>
            <a:r>
              <a:rPr lang="en-US" b="1" dirty="0"/>
              <a:t>Entering the Promised Land</a:t>
            </a:r>
            <a:br>
              <a:rPr lang="en-US" b="1" dirty="0"/>
            </a:br>
            <a:br>
              <a:rPr lang="en-US" b="1" dirty="0"/>
            </a:br>
            <a:r>
              <a:rPr lang="en-US" sz="3200" b="1" dirty="0"/>
              <a:t>Numbers </a:t>
            </a:r>
            <a:br>
              <a:rPr lang="en-US" sz="3200" b="1" dirty="0"/>
            </a:br>
            <a:r>
              <a:rPr lang="en-US" sz="3200" b="1" dirty="0"/>
              <a:t>14:20-24</a:t>
            </a:r>
            <a:endParaRPr lang="en-US" b="1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60DCB05F-9205-2F97-DE31-528CB583491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8624"/>
            <a:ext cx="8892268" cy="7035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402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BDDCC-BA01-5BB2-4D4E-0A412A22F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431971" cy="1325563"/>
          </a:xfrm>
        </p:spPr>
        <p:txBody>
          <a:bodyPr/>
          <a:lstStyle/>
          <a:p>
            <a:pPr algn="ctr"/>
            <a:r>
              <a:rPr lang="en-US" b="1" dirty="0"/>
              <a:t>Let’s Get Started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FD2297-7010-3B6E-9F4F-07A82B7CE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79780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Deut 1:1-5</a:t>
            </a:r>
          </a:p>
          <a:p>
            <a:pPr marL="0" indent="0">
              <a:buNone/>
            </a:pPr>
            <a:r>
              <a:rPr lang="en-US" sz="3200" b="1" dirty="0"/>
              <a:t>The back story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The defeat of Sihon of the Amorites and Og of Bashan</a:t>
            </a:r>
          </a:p>
        </p:txBody>
      </p:sp>
      <p:pic>
        <p:nvPicPr>
          <p:cNvPr id="5122" name="Picture 2" descr="Deuteronomy 3 Commentary | Precept Austin">
            <a:extLst>
              <a:ext uri="{FF2B5EF4-FFF2-40B4-BE49-F238E27FC236}">
                <a16:creationId xmlns:a16="http://schemas.microsoft.com/office/drawing/2014/main" id="{CF27D4EE-EED5-8DFC-C651-059C1555ED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7603" y="1027906"/>
            <a:ext cx="4851625" cy="6096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875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DE330-E22D-0151-4CDB-23DC2F2F7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Deuteronomy 1:6-8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11EF8A-C2D8-DC7B-A624-055CAD68F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God to Israel at Kadesh Barnea:</a:t>
            </a:r>
          </a:p>
          <a:p>
            <a:pPr marL="0" indent="0">
              <a:buNone/>
            </a:pPr>
            <a:r>
              <a:rPr lang="en-US" sz="3600" b="1" dirty="0"/>
              <a:t>Let us break camp and advance!</a:t>
            </a:r>
          </a:p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r>
              <a:rPr lang="en-US" sz="3600" b="1" dirty="0"/>
              <a:t>I am giving you UC Merced, Merced College, Merced and Atwater!  No go up and take it!</a:t>
            </a:r>
          </a:p>
        </p:txBody>
      </p:sp>
    </p:spTree>
    <p:extLst>
      <p:ext uri="{BB962C8B-B14F-4D97-AF65-F5344CB8AC3E}">
        <p14:creationId xmlns:p14="http://schemas.microsoft.com/office/powerpoint/2010/main" val="3331768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7E7D0-FCB5-4C2C-26B5-55D653860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Deuteronomy 1:9-18 But First…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3E25F5-6378-AB31-4D46-3897F065F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40279"/>
            <a:ext cx="10515600" cy="39458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The burden on Moses was too great.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Time to appoint some young leaders to help take the land!</a:t>
            </a:r>
          </a:p>
        </p:txBody>
      </p:sp>
    </p:spTree>
    <p:extLst>
      <p:ext uri="{BB962C8B-B14F-4D97-AF65-F5344CB8AC3E}">
        <p14:creationId xmlns:p14="http://schemas.microsoft.com/office/powerpoint/2010/main" val="2423635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3F87E-C16A-E1AD-B412-DA0D7787E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Deuteronomy 1:19-46  A Sad 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E948D-4716-0A34-5784-2B3A95E45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b="1" dirty="0"/>
              <a:t>v. 26-28  When God says to “go up,” we need to go up!!!</a:t>
            </a:r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r>
              <a:rPr lang="en-US" sz="3200" b="1" dirty="0"/>
              <a:t>Taking the Promised Land is both a command and a promise.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The people grumbled and accused God of hating them!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But… God is </a:t>
            </a:r>
            <a:r>
              <a:rPr lang="en-US" sz="3200" b="1" dirty="0">
                <a:solidFill>
                  <a:srgbClr val="FFFF00"/>
                </a:solidFill>
              </a:rPr>
              <a:t>merciful</a:t>
            </a:r>
            <a:r>
              <a:rPr lang="en-US" sz="3200" b="1" dirty="0"/>
              <a:t> and he will </a:t>
            </a:r>
            <a:r>
              <a:rPr lang="en-US" sz="3200" b="1" dirty="0">
                <a:solidFill>
                  <a:srgbClr val="FFFF00"/>
                </a:solidFill>
              </a:rPr>
              <a:t>fulfill his promises</a:t>
            </a:r>
            <a:r>
              <a:rPr lang="en-US" sz="3200" b="1" dirty="0"/>
              <a:t>, one way or another.</a:t>
            </a:r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221043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4106</TotalTime>
  <Words>421</Words>
  <Application>Microsoft Office PowerPoint</Application>
  <PresentationFormat>Widescreen</PresentationFormat>
  <Paragraphs>71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Office Theme</vt:lpstr>
      <vt:lpstr>Deuteronomy I    Remembering</vt:lpstr>
      <vt:lpstr>Deuteronomy</vt:lpstr>
      <vt:lpstr>Themes in Deuteronomy</vt:lpstr>
      <vt:lpstr>Things to Look For in Deuteronomy</vt:lpstr>
      <vt:lpstr>The Setting: Entering the Promised Land  Numbers  14:20-24</vt:lpstr>
      <vt:lpstr>Let’s Get Started</vt:lpstr>
      <vt:lpstr>Deuteronomy 1:6-8</vt:lpstr>
      <vt:lpstr>Deuteronomy 1:9-18 But First…</vt:lpstr>
      <vt:lpstr>Deuteronomy 1:19-46  A Sad Story</vt:lpstr>
      <vt:lpstr>Deuteronomy 1:30</vt:lpstr>
      <vt:lpstr>We are skipping Deuteronomy 2:1-3:20</vt:lpstr>
      <vt:lpstr>Deuteronomy 3:23-29</vt:lpstr>
      <vt:lpstr>Deuteronomy 4:1-8 Moses’ Speech Begins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Oakes</dc:creator>
  <cp:lastModifiedBy>John Oakes</cp:lastModifiedBy>
  <cp:revision>1</cp:revision>
  <dcterms:created xsi:type="dcterms:W3CDTF">2025-08-07T20:07:43Z</dcterms:created>
  <dcterms:modified xsi:type="dcterms:W3CDTF">2025-08-11T00:25:57Z</dcterms:modified>
</cp:coreProperties>
</file>