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6"/>
  </p:notesMasterIdLst>
  <p:sldIdLst>
    <p:sldId id="257" r:id="rId3"/>
    <p:sldId id="434" r:id="rId4"/>
    <p:sldId id="433" r:id="rId5"/>
    <p:sldId id="424" r:id="rId6"/>
    <p:sldId id="428" r:id="rId7"/>
    <p:sldId id="435" r:id="rId8"/>
    <p:sldId id="436" r:id="rId9"/>
    <p:sldId id="937" r:id="rId10"/>
    <p:sldId id="437" r:id="rId11"/>
    <p:sldId id="438" r:id="rId12"/>
    <p:sldId id="439" r:id="rId13"/>
    <p:sldId id="440" r:id="rId14"/>
    <p:sldId id="44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019" autoAdjust="0"/>
    <p:restoredTop sz="94660"/>
  </p:normalViewPr>
  <p:slideViewPr>
    <p:cSldViewPr snapToGrid="0">
      <p:cViewPr varScale="1">
        <p:scale>
          <a:sx n="58" d="100"/>
          <a:sy n="58" d="100"/>
        </p:scale>
        <p:origin x="9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3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69A355-580E-46EE-9154-730E78FC5E36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F3BB89-5AB2-4D88-8E67-3ED4E448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276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574E2-EFD2-4871-B434-DFA83DC19F5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0866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72924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434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9548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36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491440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1475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36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54864" indent="0" algn="l">
              <a:buNone/>
              <a:defRPr sz="15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8"/>
            <a:ext cx="1016000" cy="365125"/>
          </a:xfrm>
        </p:spPr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2846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195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195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6058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tx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1535113"/>
            <a:ext cx="5389033" cy="750887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tx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3"/>
            <a:ext cx="5386917" cy="3763963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362203"/>
            <a:ext cx="5389033" cy="3763963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8609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7223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5995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165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2" y="1524003"/>
            <a:ext cx="4011084" cy="4602163"/>
          </a:xfrm>
        </p:spPr>
        <p:txBody>
          <a:bodyPr/>
          <a:lstStyle>
            <a:lvl1pPr marL="0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1950"/>
            </a:lvl1pPr>
            <a:lvl2pPr>
              <a:defRPr sz="1800"/>
            </a:lvl2pPr>
            <a:lvl3pPr>
              <a:defRPr sz="165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57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12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15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24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05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6354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781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663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969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78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049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74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943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218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29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9716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8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9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7B83FAA-897B-455B-BF6B-FA45948F92B0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9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8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9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4323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075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11480" indent="-30861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651510" indent="-212598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0392" indent="-17145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1650" kern="1200">
          <a:solidFill>
            <a:schemeClr val="tx1"/>
          </a:solidFill>
          <a:latin typeface="+mn-lt"/>
          <a:ea typeface="+mn-ea"/>
          <a:cs typeface="+mn-cs"/>
        </a:defRPr>
      </a:lvl3pPr>
      <a:lvl4pPr marL="1014984" indent="-13716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159002" indent="-13716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323594" indent="-13716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74470" indent="-13716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25346" indent="-13716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1776222" indent="-13716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63518" y="760164"/>
            <a:ext cx="6026227" cy="1608463"/>
          </a:xfrm>
        </p:spPr>
        <p:txBody>
          <a:bodyPr>
            <a:normAutofit/>
          </a:bodyPr>
          <a:lstStyle/>
          <a:p>
            <a:r>
              <a:rPr lang="en-US" sz="4400" dirty="0"/>
              <a:t>The Gospel of John XX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46565" y="3040655"/>
            <a:ext cx="5244028" cy="3244736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rgbClr val="FFFF00"/>
                </a:solidFill>
              </a:rPr>
              <a:t>John Ch 18-19</a:t>
            </a:r>
          </a:p>
          <a:p>
            <a:pPr algn="l"/>
            <a:endParaRPr lang="en-US" sz="2400" b="1" dirty="0">
              <a:solidFill>
                <a:srgbClr val="FFFF00"/>
              </a:solidFill>
            </a:endParaRPr>
          </a:p>
          <a:p>
            <a:pPr algn="l"/>
            <a:r>
              <a:rPr lang="en-US" sz="4000" b="1" dirty="0">
                <a:solidFill>
                  <a:srgbClr val="FFFF00"/>
                </a:solidFill>
              </a:rPr>
              <a:t>The Passion Story</a:t>
            </a:r>
          </a:p>
          <a:p>
            <a:pPr algn="l"/>
            <a:endParaRPr lang="en-US" sz="4000" b="1" dirty="0">
              <a:solidFill>
                <a:srgbClr val="FFFF00"/>
              </a:solidFill>
            </a:endParaRPr>
          </a:p>
          <a:p>
            <a:pPr algn="l"/>
            <a:endParaRPr lang="en-US" sz="4000" b="1" dirty="0">
              <a:solidFill>
                <a:srgbClr val="FFFF00"/>
              </a:solidFill>
            </a:endParaRPr>
          </a:p>
          <a:p>
            <a:pPr algn="l"/>
            <a:endParaRPr lang="en-US" sz="3200" b="1" dirty="0">
              <a:solidFill>
                <a:srgbClr val="FFFF00"/>
              </a:solidFill>
            </a:endParaRPr>
          </a:p>
          <a:p>
            <a:pPr algn="l"/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4" name="Picture 2" descr="Crucifixion of Jesus - Wikipedia">
            <a:extLst>
              <a:ext uri="{FF2B5EF4-FFF2-40B4-BE49-F238E27FC236}">
                <a16:creationId xmlns:a16="http://schemas.microsoft.com/office/drawing/2014/main" id="{2FCE8D98-03B8-83D2-6570-BF954F2F68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232" y="452559"/>
            <a:ext cx="4362679" cy="6496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9691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97AC0-73FC-D760-CD57-403DC2A82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19:8-16  Jesus and Pilate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55DF9-F1C3-3F42-3225-62300CB30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en-US" sz="3200" b="1" dirty="0"/>
              <a:t>Jesus: You have no power over me!</a:t>
            </a:r>
          </a:p>
          <a:p>
            <a:pPr marL="137160" indent="0">
              <a:buNone/>
            </a:pPr>
            <a:endParaRPr lang="en-US" sz="3200" b="1" dirty="0"/>
          </a:p>
          <a:p>
            <a:pPr marL="137160" indent="0">
              <a:buNone/>
            </a:pPr>
            <a:r>
              <a:rPr lang="en-US" sz="3200" b="1" dirty="0"/>
              <a:t>Pilate:  Here is your king.</a:t>
            </a:r>
          </a:p>
          <a:p>
            <a:pPr marL="137160" indent="0">
              <a:buNone/>
            </a:pPr>
            <a:endParaRPr lang="en-US" sz="3200" b="1" dirty="0"/>
          </a:p>
          <a:p>
            <a:pPr marL="137160" indent="0">
              <a:buNone/>
            </a:pPr>
            <a:r>
              <a:rPr lang="en-US" sz="3200" b="1" dirty="0"/>
              <a:t>Us: Our king is Satan/Rome</a:t>
            </a:r>
          </a:p>
          <a:p>
            <a:pPr marL="137160" indent="0">
              <a:buNone/>
            </a:pPr>
            <a:endParaRPr lang="en-US" sz="3200" b="1" dirty="0"/>
          </a:p>
          <a:p>
            <a:pPr marL="137160" indent="0">
              <a:buNone/>
            </a:pPr>
            <a:r>
              <a:rPr lang="en-US" sz="3200" b="1" dirty="0"/>
              <a:t>Crucify Him!</a:t>
            </a:r>
          </a:p>
        </p:txBody>
      </p:sp>
      <p:pic>
        <p:nvPicPr>
          <p:cNvPr id="9218" name="Picture 2" descr="Crucify Him, Crucify Him | The King's ...">
            <a:extLst>
              <a:ext uri="{FF2B5EF4-FFF2-40B4-BE49-F238E27FC236}">
                <a16:creationId xmlns:a16="http://schemas.microsoft.com/office/drawing/2014/main" id="{B7DD47C8-BAB5-15AB-9B7A-5003ACAF3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722" y="2662177"/>
            <a:ext cx="5816278" cy="4080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8851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C435B-B4FE-9C5B-4203-606C1500D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19:17-28 The </a:t>
            </a:r>
            <a:r>
              <a:rPr lang="en-US" dirty="0" err="1"/>
              <a:t>Crucifiction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861E4-9CBC-4A47-A485-903584057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4339" y="1701478"/>
            <a:ext cx="4788061" cy="4607882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n-US" sz="3200" b="1" dirty="0"/>
              <a:t>v. 18 they crucified him </a:t>
            </a:r>
          </a:p>
          <a:p>
            <a:pPr marL="137160" indent="0">
              <a:buNone/>
            </a:pPr>
            <a:endParaRPr lang="en-US" sz="3200" b="1" dirty="0"/>
          </a:p>
          <a:p>
            <a:pPr marL="137160" indent="0">
              <a:buNone/>
            </a:pPr>
            <a:r>
              <a:rPr lang="en-US" sz="3200" b="1" dirty="0"/>
              <a:t>Prophecies fulfilled:</a:t>
            </a:r>
          </a:p>
          <a:p>
            <a:pPr marL="137160" indent="0">
              <a:buNone/>
            </a:pPr>
            <a:r>
              <a:rPr lang="en-US" sz="3200" b="1" dirty="0"/>
              <a:t>John 19:24  garments</a:t>
            </a:r>
          </a:p>
          <a:p>
            <a:pPr marL="137160" indent="0">
              <a:buNone/>
            </a:pPr>
            <a:r>
              <a:rPr lang="en-US" sz="3200" b="1" dirty="0"/>
              <a:t>John 19:28  thirsty</a:t>
            </a:r>
          </a:p>
          <a:p>
            <a:pPr marL="137160" indent="0">
              <a:buNone/>
            </a:pPr>
            <a:r>
              <a:rPr lang="en-US" sz="3200" b="1" dirty="0"/>
              <a:t>John 19:36-37  no bones broken, pierced</a:t>
            </a:r>
          </a:p>
        </p:txBody>
      </p:sp>
      <p:pic>
        <p:nvPicPr>
          <p:cNvPr id="7170" name="Picture 2" descr="In a stone box, the only trace of ...">
            <a:extLst>
              <a:ext uri="{FF2B5EF4-FFF2-40B4-BE49-F238E27FC236}">
                <a16:creationId xmlns:a16="http://schemas.microsoft.com/office/drawing/2014/main" id="{0DDCF55E-CA58-FD1C-937B-516BF6550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4466"/>
            <a:ext cx="6456986" cy="4024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4408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F5D1F-CC45-A944-B271-3512B39C1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John 19:29-37  It Is Finished!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329F8-BD56-AFD9-7C65-164F0B33D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263" y="1909822"/>
            <a:ext cx="4746344" cy="4399537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n-US" sz="3200" b="1" dirty="0"/>
              <a:t>Truly, it is finished!</a:t>
            </a:r>
          </a:p>
          <a:p>
            <a:pPr marL="137160" indent="0">
              <a:buNone/>
            </a:pPr>
            <a:endParaRPr lang="en-US" sz="1200" b="1" dirty="0"/>
          </a:p>
          <a:p>
            <a:pPr marL="137160" indent="0">
              <a:buNone/>
            </a:pPr>
            <a:r>
              <a:rPr lang="en-US" sz="3200" b="1" dirty="0"/>
              <a:t>Sin is atoned for.</a:t>
            </a:r>
          </a:p>
          <a:p>
            <a:pPr marL="137160" indent="0">
              <a:buNone/>
            </a:pPr>
            <a:endParaRPr lang="en-US" sz="1200" b="1" dirty="0"/>
          </a:p>
          <a:p>
            <a:pPr marL="137160" indent="0">
              <a:buNone/>
            </a:pPr>
            <a:r>
              <a:rPr lang="en-US" sz="3200" b="1" dirty="0"/>
              <a:t>Satan/the World has been totally defeated.</a:t>
            </a:r>
          </a:p>
          <a:p>
            <a:pPr marL="137160" indent="0">
              <a:buNone/>
            </a:pPr>
            <a:endParaRPr lang="en-US" sz="1400" b="1" dirty="0"/>
          </a:p>
          <a:p>
            <a:pPr marL="137160" indent="0">
              <a:buNone/>
            </a:pPr>
            <a:r>
              <a:rPr lang="en-US" sz="3200" b="1" dirty="0"/>
              <a:t>A kernel of wheat has died.</a:t>
            </a:r>
          </a:p>
        </p:txBody>
      </p:sp>
      <p:pic>
        <p:nvPicPr>
          <p:cNvPr id="8194" name="Picture 2" descr="Scholars debate death on the cross">
            <a:extLst>
              <a:ext uri="{FF2B5EF4-FFF2-40B4-BE49-F238E27FC236}">
                <a16:creationId xmlns:a16="http://schemas.microsoft.com/office/drawing/2014/main" id="{8AF90EC5-08B6-7E59-4F8F-144FA1862A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2637" y="1736495"/>
            <a:ext cx="6909363" cy="4846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30665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545F2-ACD7-AC95-C54D-B6EBA78D2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Does That Leave 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68037-C31D-02CF-F356-8A8864C08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en-US" sz="3600" b="1" dirty="0"/>
              <a:t>Will you be one of those seeds?</a:t>
            </a:r>
          </a:p>
          <a:p>
            <a:pPr marL="137160" indent="0">
              <a:buNone/>
            </a:pPr>
            <a:endParaRPr lang="en-US" sz="3600" b="1" dirty="0"/>
          </a:p>
          <a:p>
            <a:pPr marL="137160" indent="0">
              <a:buNone/>
            </a:pPr>
            <a:r>
              <a:rPr lang="en-US" sz="3600" b="1" dirty="0"/>
              <a:t>Are you ready to die with Christ?</a:t>
            </a:r>
          </a:p>
          <a:p>
            <a:pPr marL="137160" indent="0">
              <a:buNone/>
            </a:pPr>
            <a:endParaRPr lang="en-US" sz="3600" b="1" dirty="0"/>
          </a:p>
          <a:p>
            <a:pPr marL="137160" indent="0">
              <a:buNone/>
            </a:pPr>
            <a:r>
              <a:rPr lang="en-US" sz="3600" b="1" dirty="0"/>
              <a:t>Will you be buried with him, and raised with him through your faith in Christ?</a:t>
            </a:r>
          </a:p>
        </p:txBody>
      </p:sp>
    </p:spTree>
    <p:extLst>
      <p:ext uri="{BB962C8B-B14F-4D97-AF65-F5344CB8AC3E}">
        <p14:creationId xmlns:p14="http://schemas.microsoft.com/office/powerpoint/2010/main" val="99833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6B5E2-8CE6-8E97-2497-64782E915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John 13-17 Jesus’ Last Discourse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2E027-AD12-ADC5-D2E3-F5F535D0C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112" y="1417639"/>
            <a:ext cx="11082969" cy="5556038"/>
          </a:xfrm>
        </p:spPr>
        <p:txBody>
          <a:bodyPr>
            <a:normAutofit/>
          </a:bodyPr>
          <a:lstStyle/>
          <a:p>
            <a:pPr marL="102870" indent="0">
              <a:buNone/>
            </a:pPr>
            <a:r>
              <a:rPr lang="en-US" sz="3200" b="1" dirty="0"/>
              <a:t>Jesus showed them his love “to the bitter end.”</a:t>
            </a:r>
          </a:p>
          <a:p>
            <a:pPr marL="102870" indent="0">
              <a:buNone/>
            </a:pPr>
            <a:r>
              <a:rPr lang="en-US" sz="3200" b="1" dirty="0"/>
              <a:t>Jesus washed their feet.</a:t>
            </a:r>
          </a:p>
          <a:p>
            <a:pPr marL="102870" indent="0">
              <a:buNone/>
            </a:pPr>
            <a:r>
              <a:rPr lang="en-US" sz="3200" b="1" dirty="0"/>
              <a:t>Jesus comforted his disciples</a:t>
            </a:r>
          </a:p>
          <a:p>
            <a:pPr marL="102870" indent="0">
              <a:buNone/>
            </a:pPr>
            <a:r>
              <a:rPr lang="en-US" sz="3200" b="1" dirty="0"/>
              <a:t>In my Father’s house there are many rooms…</a:t>
            </a:r>
          </a:p>
          <a:p>
            <a:pPr marL="102870" indent="0">
              <a:buNone/>
            </a:pPr>
            <a:r>
              <a:rPr lang="en-US" sz="3200" b="1" dirty="0"/>
              <a:t>I am going to the Father, but I am sending the Comforter</a:t>
            </a:r>
          </a:p>
          <a:p>
            <a:pPr marL="102870" indent="0">
              <a:buNone/>
            </a:pPr>
            <a:r>
              <a:rPr lang="en-US" sz="3200" b="1" dirty="0"/>
              <a:t>You will be persecuted, but the Holy Spirit will help you.</a:t>
            </a:r>
          </a:p>
          <a:p>
            <a:pPr marL="102870" indent="0">
              <a:buNone/>
            </a:pPr>
            <a:r>
              <a:rPr lang="en-US" sz="3200" b="1" dirty="0"/>
              <a:t>Abide in me!</a:t>
            </a:r>
          </a:p>
          <a:p>
            <a:pPr marL="102870" indent="0">
              <a:buNone/>
            </a:pPr>
            <a:r>
              <a:rPr lang="en-US" sz="3200" b="1" dirty="0"/>
              <a:t>Jesus prayed for his disciples. “May they be brought to complete unity!”</a:t>
            </a:r>
          </a:p>
        </p:txBody>
      </p:sp>
    </p:spTree>
    <p:extLst>
      <p:ext uri="{BB962C8B-B14F-4D97-AF65-F5344CB8AC3E}">
        <p14:creationId xmlns:p14="http://schemas.microsoft.com/office/powerpoint/2010/main" val="1971587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01CCC-C007-4018-ABBF-3019823D5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Image result for Father, the hour has come">
            <a:extLst>
              <a:ext uri="{FF2B5EF4-FFF2-40B4-BE49-F238E27FC236}">
                <a16:creationId xmlns:a16="http://schemas.microsoft.com/office/drawing/2014/main" id="{72738A85-2E63-4210-B692-BA1A50EBEAF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149" y="274638"/>
            <a:ext cx="11400960" cy="641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785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F6298-DAAD-4BC2-8876-456C3568C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John 17:3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678CF-1959-4CBA-9D63-CCE4D3313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34727"/>
            <a:ext cx="11134380" cy="3874633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n-US" sz="3200" b="1" dirty="0"/>
              <a:t>This is eternal life: That they may know you, the only true God and Jesus Christ, whom you have sent.</a:t>
            </a:r>
          </a:p>
          <a:p>
            <a:pPr marL="137160" indent="0">
              <a:buNone/>
            </a:pP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358601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31E71-6A42-47D7-8B44-537F84B43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John 18 &amp; 19 The Passion of Christ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0EE0E-B9BE-492C-8CFC-22F27C295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57" y="1910918"/>
            <a:ext cx="5978486" cy="4398441"/>
          </a:xfrm>
        </p:spPr>
        <p:txBody>
          <a:bodyPr>
            <a:noAutofit/>
          </a:bodyPr>
          <a:lstStyle/>
          <a:p>
            <a:pPr marL="137160" indent="0">
              <a:buNone/>
            </a:pPr>
            <a:r>
              <a:rPr lang="en-US" sz="3200" b="1" dirty="0"/>
              <a:t>Jesus is completely in control.</a:t>
            </a:r>
          </a:p>
          <a:p>
            <a:pPr marL="137160" indent="0">
              <a:buNone/>
            </a:pPr>
            <a:endParaRPr lang="en-US" sz="1400" b="1" dirty="0"/>
          </a:p>
          <a:p>
            <a:pPr marL="137160" indent="0">
              <a:buNone/>
            </a:pPr>
            <a:r>
              <a:rPr lang="en-US" sz="3200" b="1" dirty="0"/>
              <a:t>Jesus is being bold</a:t>
            </a:r>
          </a:p>
          <a:p>
            <a:pPr marL="137160" indent="0">
              <a:buNone/>
            </a:pPr>
            <a:endParaRPr lang="en-US" sz="1200" b="1" dirty="0"/>
          </a:p>
          <a:p>
            <a:pPr marL="137160" indent="0">
              <a:buNone/>
            </a:pPr>
            <a:r>
              <a:rPr lang="en-US" sz="3200" b="1" dirty="0"/>
              <a:t>Jesus has predicted what is happening.</a:t>
            </a:r>
          </a:p>
          <a:p>
            <a:pPr marL="137160" indent="0">
              <a:buNone/>
            </a:pPr>
            <a:endParaRPr lang="en-US" sz="1400" b="1" dirty="0"/>
          </a:p>
          <a:p>
            <a:pPr marL="137160" indent="0">
              <a:buNone/>
            </a:pPr>
            <a:r>
              <a:rPr lang="en-US" sz="3200" b="1" dirty="0"/>
              <a:t>Jesus is fulfilling prophecy.</a:t>
            </a:r>
          </a:p>
          <a:p>
            <a:pPr marL="137160" indent="0">
              <a:buNone/>
            </a:pPr>
            <a:endParaRPr lang="en-US" sz="1400" b="1" dirty="0"/>
          </a:p>
          <a:p>
            <a:pPr marL="137160" indent="0">
              <a:buNone/>
            </a:pPr>
            <a:endParaRPr lang="en-US" sz="3200" b="1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B0DE6B3-E563-4C8D-A78A-68B2F99EFA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2404" y="1709242"/>
            <a:ext cx="5749596" cy="4398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6328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E7C7C-24A0-B36B-4477-359756B25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18:1-11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EBE1E-AB4C-4250-AF0C-2A3968F8A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8972" y="2423710"/>
            <a:ext cx="3040657" cy="3885649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n-US" sz="3200" b="1" dirty="0"/>
              <a:t>I am He</a:t>
            </a:r>
          </a:p>
          <a:p>
            <a:pPr marL="137160" indent="0">
              <a:buNone/>
            </a:pPr>
            <a:r>
              <a:rPr lang="en-US" sz="3200" b="1" dirty="0"/>
              <a:t>I, I Am</a:t>
            </a:r>
          </a:p>
          <a:p>
            <a:pPr marL="137160" indent="0">
              <a:buNone/>
            </a:pPr>
            <a:r>
              <a:rPr lang="en-US" sz="3200" b="1" i="1" dirty="0"/>
              <a:t>ego </a:t>
            </a:r>
            <a:r>
              <a:rPr lang="en-US" sz="3200" b="1" i="1" dirty="0" err="1"/>
              <a:t>eimi</a:t>
            </a:r>
            <a:endParaRPr lang="en-US" sz="3200" b="1" i="1" dirty="0"/>
          </a:p>
        </p:txBody>
      </p:sp>
      <p:pic>
        <p:nvPicPr>
          <p:cNvPr id="3076" name="Picture 4" descr="This painting is so heartwarming ...">
            <a:extLst>
              <a:ext uri="{FF2B5EF4-FFF2-40B4-BE49-F238E27FC236}">
                <a16:creationId xmlns:a16="http://schemas.microsoft.com/office/drawing/2014/main" id="{1A997479-BAD2-09DC-AEAB-ED5F328103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9292" y="1417638"/>
            <a:ext cx="7888648" cy="5249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9477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780B5-90F2-7DBB-B888-74A17800A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18:28-40 The Trial Before Pilate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6A1E6-B11A-3697-8259-611ED3C61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1" y="2115238"/>
            <a:ext cx="5486400" cy="4194121"/>
          </a:xfrm>
        </p:spPr>
        <p:txBody>
          <a:bodyPr>
            <a:normAutofit lnSpcReduction="10000"/>
          </a:bodyPr>
          <a:lstStyle/>
          <a:p>
            <a:pPr marL="137160" indent="0">
              <a:buNone/>
            </a:pPr>
            <a:r>
              <a:rPr lang="en-US" sz="3200" b="1" dirty="0"/>
              <a:t>v. 32 This took place to fulfill… Ps 22:16-18, Zechariah 12:10</a:t>
            </a:r>
          </a:p>
          <a:p>
            <a:pPr marL="137160" indent="0">
              <a:buNone/>
            </a:pPr>
            <a:endParaRPr lang="en-US" sz="1400" b="1" dirty="0"/>
          </a:p>
          <a:p>
            <a:pPr marL="137160" indent="0">
              <a:buNone/>
            </a:pPr>
            <a:r>
              <a:rPr lang="en-US" sz="3200" b="1" dirty="0"/>
              <a:t>My kingdom is not of this world.</a:t>
            </a:r>
          </a:p>
          <a:p>
            <a:pPr marL="137160" indent="0">
              <a:buNone/>
            </a:pPr>
            <a:endParaRPr lang="en-US" sz="1400" b="1" dirty="0"/>
          </a:p>
          <a:p>
            <a:pPr marL="137160" indent="0">
              <a:buNone/>
            </a:pPr>
            <a:r>
              <a:rPr lang="en-US" sz="3200" b="1" dirty="0"/>
              <a:t>Jesus: I came to testify to the truth!</a:t>
            </a:r>
          </a:p>
          <a:p>
            <a:pPr marL="137160" indent="0">
              <a:buNone/>
            </a:pPr>
            <a:endParaRPr lang="en-US" sz="3200" b="1" dirty="0"/>
          </a:p>
          <a:p>
            <a:pPr marL="137160" indent="0">
              <a:buNone/>
            </a:pPr>
            <a:endParaRPr lang="en-US" sz="3200" b="1" dirty="0"/>
          </a:p>
          <a:p>
            <a:pPr marL="137160" indent="0">
              <a:buNone/>
            </a:pPr>
            <a:endParaRPr lang="en-US" sz="3200" b="1" dirty="0"/>
          </a:p>
        </p:txBody>
      </p:sp>
      <p:pic>
        <p:nvPicPr>
          <p:cNvPr id="4098" name="Picture 2" descr="Meditation on the Trial Before Pilate ...">
            <a:extLst>
              <a:ext uri="{FF2B5EF4-FFF2-40B4-BE49-F238E27FC236}">
                <a16:creationId xmlns:a16="http://schemas.microsoft.com/office/drawing/2014/main" id="{75D01A0D-EB6A-4B9B-A909-D3A2985B86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916" y="1279430"/>
            <a:ext cx="4072568" cy="5578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9621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E0A81-2529-8CD3-5664-1635802D0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18:24-40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DAB51-4C53-7787-8A8D-595388123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4096" y="2057896"/>
            <a:ext cx="4490976" cy="4251464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n-US" sz="3600" b="1" dirty="0"/>
              <a:t>Give us </a:t>
            </a:r>
            <a:r>
              <a:rPr lang="en-US" sz="3600" b="1" dirty="0" err="1"/>
              <a:t>Barrabbas</a:t>
            </a:r>
            <a:r>
              <a:rPr lang="en-US" sz="3600" b="1" dirty="0"/>
              <a:t>!</a:t>
            </a:r>
          </a:p>
          <a:p>
            <a:pPr marL="137160" indent="0">
              <a:buNone/>
            </a:pPr>
            <a:endParaRPr lang="en-US" sz="3600" b="1" dirty="0"/>
          </a:p>
          <a:p>
            <a:pPr marL="137160" indent="0">
              <a:buNone/>
            </a:pPr>
            <a:r>
              <a:rPr lang="en-US" sz="3600" b="1" dirty="0"/>
              <a:t>No surprise:</a:t>
            </a:r>
          </a:p>
          <a:p>
            <a:pPr marL="137160" indent="0">
              <a:buNone/>
            </a:pPr>
            <a:r>
              <a:rPr lang="en-US" sz="3600" b="1" dirty="0"/>
              <a:t>We all chose Satan over Jesus</a:t>
            </a:r>
          </a:p>
        </p:txBody>
      </p:sp>
      <p:pic>
        <p:nvPicPr>
          <p:cNvPr id="5124" name="Picture 4" descr="jesus-or-barabbas">
            <a:extLst>
              <a:ext uri="{FF2B5EF4-FFF2-40B4-BE49-F238E27FC236}">
                <a16:creationId xmlns:a16="http://schemas.microsoft.com/office/drawing/2014/main" id="{ED02C5CF-B35E-A863-FA49-BDABA046F6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49" y="1689904"/>
            <a:ext cx="7152927" cy="4467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1658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6ED9C-1161-13A4-4624-E614E19CF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19:1-7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C1F96-E6BE-9082-EDCD-BD0F82107A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48718"/>
            <a:ext cx="5015696" cy="4260641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n-US" sz="3200" b="1" dirty="0"/>
              <a:t>Pilate is trying NOT to crucify Jesus.</a:t>
            </a:r>
          </a:p>
          <a:p>
            <a:pPr marL="137160" indent="0">
              <a:buNone/>
            </a:pPr>
            <a:endParaRPr lang="en-US" sz="3200" b="1" dirty="0"/>
          </a:p>
          <a:p>
            <a:pPr marL="137160" indent="0">
              <a:buNone/>
            </a:pPr>
            <a:r>
              <a:rPr lang="en-US" sz="3200" b="1" dirty="0"/>
              <a:t>Pilate: Is that enough?</a:t>
            </a:r>
          </a:p>
          <a:p>
            <a:pPr marL="137160" indent="0">
              <a:buNone/>
            </a:pPr>
            <a:endParaRPr lang="en-US" sz="3200" b="1" dirty="0"/>
          </a:p>
          <a:p>
            <a:pPr marL="137160" indent="0">
              <a:buNone/>
            </a:pPr>
            <a:r>
              <a:rPr lang="en-US" sz="3200" b="1" dirty="0"/>
              <a:t>Us: No. Crucify him!!!</a:t>
            </a:r>
          </a:p>
        </p:txBody>
      </p:sp>
      <p:pic>
        <p:nvPicPr>
          <p:cNvPr id="6146" name="Picture 2" descr="The Passion of the Christ ...">
            <a:extLst>
              <a:ext uri="{FF2B5EF4-FFF2-40B4-BE49-F238E27FC236}">
                <a16:creationId xmlns:a16="http://schemas.microsoft.com/office/drawing/2014/main" id="{764D9716-799C-DE30-7B82-5221729899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4110" y="2173249"/>
            <a:ext cx="6025768" cy="3742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84939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Apex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pex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4448</TotalTime>
  <Words>365</Words>
  <Application>Microsoft Office PowerPoint</Application>
  <PresentationFormat>Widescreen</PresentationFormat>
  <Paragraphs>77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Aptos</vt:lpstr>
      <vt:lpstr>Book Antiqua</vt:lpstr>
      <vt:lpstr>Calibri</vt:lpstr>
      <vt:lpstr>Lucida Sans</vt:lpstr>
      <vt:lpstr>Wingdings</vt:lpstr>
      <vt:lpstr>Wingdings 2</vt:lpstr>
      <vt:lpstr>Wingdings 3</vt:lpstr>
      <vt:lpstr>1_Apex</vt:lpstr>
      <vt:lpstr>Apex</vt:lpstr>
      <vt:lpstr>The Gospel of John XX</vt:lpstr>
      <vt:lpstr>John 13-17 Jesus’ Last Discourse</vt:lpstr>
      <vt:lpstr>PowerPoint Presentation</vt:lpstr>
      <vt:lpstr>John 17:3  </vt:lpstr>
      <vt:lpstr>John 18 &amp; 19 The Passion of Christ</vt:lpstr>
      <vt:lpstr>John 18:1-11</vt:lpstr>
      <vt:lpstr>John 18:28-40 The Trial Before Pilate</vt:lpstr>
      <vt:lpstr>John 18:24-40</vt:lpstr>
      <vt:lpstr>John 19:1-7</vt:lpstr>
      <vt:lpstr>John 19:8-16  Jesus and Pilate</vt:lpstr>
      <vt:lpstr>John 19:17-28 The Crucifiction</vt:lpstr>
      <vt:lpstr>John 19:29-37  It Is Finished!</vt:lpstr>
      <vt:lpstr>Where Does That Leave Us?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Oakes</dc:creator>
  <cp:lastModifiedBy>John Oakes</cp:lastModifiedBy>
  <cp:revision>15</cp:revision>
  <dcterms:created xsi:type="dcterms:W3CDTF">2025-06-19T17:36:24Z</dcterms:created>
  <dcterms:modified xsi:type="dcterms:W3CDTF">2025-07-14T03:17:52Z</dcterms:modified>
</cp:coreProperties>
</file>