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7" r:id="rId2"/>
    <p:sldId id="434" r:id="rId3"/>
    <p:sldId id="435" r:id="rId4"/>
    <p:sldId id="436" r:id="rId5"/>
    <p:sldId id="442" r:id="rId6"/>
    <p:sldId id="437" r:id="rId7"/>
    <p:sldId id="438" r:id="rId8"/>
    <p:sldId id="439" r:id="rId9"/>
    <p:sldId id="440" r:id="rId10"/>
    <p:sldId id="441" r:id="rId11"/>
    <p:sldId id="44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019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4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Oakes" userId="e5625e657664bea9" providerId="LiveId" clId="{5A41F8A5-9123-4558-B396-240CCEAFF9A4}"/>
    <pc:docChg chg="undo custSel addSld delSld modSld sldOrd delMainMaster">
      <pc:chgData name="Jan Oakes" userId="e5625e657664bea9" providerId="LiveId" clId="{5A41F8A5-9123-4558-B396-240CCEAFF9A4}" dt="2025-07-20T14:44:30.870" v="3249" actId="6549"/>
      <pc:docMkLst>
        <pc:docMk/>
      </pc:docMkLst>
      <pc:sldChg chg="add">
        <pc:chgData name="Jan Oakes" userId="e5625e657664bea9" providerId="LiveId" clId="{5A41F8A5-9123-4558-B396-240CCEAFF9A4}" dt="2025-07-20T14:23:08.693" v="3220"/>
        <pc:sldMkLst>
          <pc:docMk/>
          <pc:sldMk cId="0" sldId="256"/>
        </pc:sldMkLst>
      </pc:sldChg>
      <pc:sldChg chg="addSp delSp modSp mod">
        <pc:chgData name="Jan Oakes" userId="e5625e657664bea9" providerId="LiveId" clId="{5A41F8A5-9123-4558-B396-240CCEAFF9A4}" dt="2025-07-18T23:40:21.275" v="46" actId="1076"/>
        <pc:sldMkLst>
          <pc:docMk/>
          <pc:sldMk cId="2189691723" sldId="257"/>
        </pc:sldMkLst>
        <pc:spChg chg="mod">
          <ac:chgData name="Jan Oakes" userId="e5625e657664bea9" providerId="LiveId" clId="{5A41F8A5-9123-4558-B396-240CCEAFF9A4}" dt="2025-07-18T23:40:17.749" v="45" actId="14100"/>
          <ac:spMkLst>
            <pc:docMk/>
            <pc:sldMk cId="2189691723" sldId="257"/>
            <ac:spMk id="2" creationId="{00000000-0000-0000-0000-000000000000}"/>
          </ac:spMkLst>
        </pc:spChg>
        <pc:spChg chg="mod">
          <ac:chgData name="Jan Oakes" userId="e5625e657664bea9" providerId="LiveId" clId="{5A41F8A5-9123-4558-B396-240CCEAFF9A4}" dt="2025-07-18T23:40:10.592" v="43" actId="14100"/>
          <ac:spMkLst>
            <pc:docMk/>
            <pc:sldMk cId="2189691723" sldId="257"/>
            <ac:spMk id="3" creationId="{00000000-0000-0000-0000-000000000000}"/>
          </ac:spMkLst>
        </pc:spChg>
        <pc:picChg chg="add mod">
          <ac:chgData name="Jan Oakes" userId="e5625e657664bea9" providerId="LiveId" clId="{5A41F8A5-9123-4558-B396-240CCEAFF9A4}" dt="2025-07-18T23:40:21.275" v="46" actId="1076"/>
          <ac:picMkLst>
            <pc:docMk/>
            <pc:sldMk cId="2189691723" sldId="257"/>
            <ac:picMk id="5" creationId="{FAB328AC-4CC0-CE17-D4F4-115DAADE5B0C}"/>
          </ac:picMkLst>
        </pc:picChg>
      </pc:sldChg>
      <pc:sldChg chg="add">
        <pc:chgData name="Jan Oakes" userId="e5625e657664bea9" providerId="LiveId" clId="{5A41F8A5-9123-4558-B396-240CCEAFF9A4}" dt="2025-07-20T14:23:08.693" v="3220"/>
        <pc:sldMkLst>
          <pc:docMk/>
          <pc:sldMk cId="0" sldId="258"/>
        </pc:sldMkLst>
      </pc:sldChg>
      <pc:sldChg chg="add">
        <pc:chgData name="Jan Oakes" userId="e5625e657664bea9" providerId="LiveId" clId="{5A41F8A5-9123-4558-B396-240CCEAFF9A4}" dt="2025-07-20T14:23:08.693" v="3220"/>
        <pc:sldMkLst>
          <pc:docMk/>
          <pc:sldMk cId="0" sldId="259"/>
        </pc:sldMkLst>
      </pc:sldChg>
      <pc:sldChg chg="modSp add mod">
        <pc:chgData name="Jan Oakes" userId="e5625e657664bea9" providerId="LiveId" clId="{5A41F8A5-9123-4558-B396-240CCEAFF9A4}" dt="2025-07-20T14:23:08.814" v="3221" actId="27636"/>
        <pc:sldMkLst>
          <pc:docMk/>
          <pc:sldMk cId="0" sldId="260"/>
        </pc:sldMkLst>
      </pc:sldChg>
      <pc:sldChg chg="add">
        <pc:chgData name="Jan Oakes" userId="e5625e657664bea9" providerId="LiveId" clId="{5A41F8A5-9123-4558-B396-240CCEAFF9A4}" dt="2025-07-20T14:23:08.693" v="3220"/>
        <pc:sldMkLst>
          <pc:docMk/>
          <pc:sldMk cId="0" sldId="261"/>
        </pc:sldMkLst>
      </pc:sldChg>
      <pc:sldChg chg="add">
        <pc:chgData name="Jan Oakes" userId="e5625e657664bea9" providerId="LiveId" clId="{5A41F8A5-9123-4558-B396-240CCEAFF9A4}" dt="2025-07-20T14:23:08.693" v="3220"/>
        <pc:sldMkLst>
          <pc:docMk/>
          <pc:sldMk cId="0" sldId="262"/>
        </pc:sldMkLst>
      </pc:sldChg>
      <pc:sldChg chg="add">
        <pc:chgData name="Jan Oakes" userId="e5625e657664bea9" providerId="LiveId" clId="{5A41F8A5-9123-4558-B396-240CCEAFF9A4}" dt="2025-07-20T14:23:08.693" v="3220"/>
        <pc:sldMkLst>
          <pc:docMk/>
          <pc:sldMk cId="0" sldId="263"/>
        </pc:sldMkLst>
      </pc:sldChg>
      <pc:sldChg chg="add">
        <pc:chgData name="Jan Oakes" userId="e5625e657664bea9" providerId="LiveId" clId="{5A41F8A5-9123-4558-B396-240CCEAFF9A4}" dt="2025-07-20T14:23:08.693" v="3220"/>
        <pc:sldMkLst>
          <pc:docMk/>
          <pc:sldMk cId="0" sldId="264"/>
        </pc:sldMkLst>
      </pc:sldChg>
      <pc:sldChg chg="add">
        <pc:chgData name="Jan Oakes" userId="e5625e657664bea9" providerId="LiveId" clId="{5A41F8A5-9123-4558-B396-240CCEAFF9A4}" dt="2025-07-20T14:23:08.693" v="3220"/>
        <pc:sldMkLst>
          <pc:docMk/>
          <pc:sldMk cId="0" sldId="265"/>
        </pc:sldMkLst>
      </pc:sldChg>
      <pc:sldChg chg="add">
        <pc:chgData name="Jan Oakes" userId="e5625e657664bea9" providerId="LiveId" clId="{5A41F8A5-9123-4558-B396-240CCEAFF9A4}" dt="2025-07-20T14:23:41.888" v="3222"/>
        <pc:sldMkLst>
          <pc:docMk/>
          <pc:sldMk cId="0" sldId="266"/>
        </pc:sldMkLst>
      </pc:sldChg>
      <pc:sldChg chg="add">
        <pc:chgData name="Jan Oakes" userId="e5625e657664bea9" providerId="LiveId" clId="{5A41F8A5-9123-4558-B396-240CCEAFF9A4}" dt="2025-07-20T14:23:41.888" v="3222"/>
        <pc:sldMkLst>
          <pc:docMk/>
          <pc:sldMk cId="0" sldId="267"/>
        </pc:sldMkLst>
      </pc:sldChg>
      <pc:sldChg chg="add">
        <pc:chgData name="Jan Oakes" userId="e5625e657664bea9" providerId="LiveId" clId="{5A41F8A5-9123-4558-B396-240CCEAFF9A4}" dt="2025-07-20T14:23:41.888" v="3222"/>
        <pc:sldMkLst>
          <pc:docMk/>
          <pc:sldMk cId="0" sldId="268"/>
        </pc:sldMkLst>
      </pc:sldChg>
      <pc:sldChg chg="add">
        <pc:chgData name="Jan Oakes" userId="e5625e657664bea9" providerId="LiveId" clId="{5A41F8A5-9123-4558-B396-240CCEAFF9A4}" dt="2025-07-20T14:23:41.888" v="3222"/>
        <pc:sldMkLst>
          <pc:docMk/>
          <pc:sldMk cId="0" sldId="269"/>
        </pc:sldMkLst>
      </pc:sldChg>
      <pc:sldChg chg="add">
        <pc:chgData name="Jan Oakes" userId="e5625e657664bea9" providerId="LiveId" clId="{5A41F8A5-9123-4558-B396-240CCEAFF9A4}" dt="2025-07-20T14:23:41.888" v="3222"/>
        <pc:sldMkLst>
          <pc:docMk/>
          <pc:sldMk cId="0" sldId="270"/>
        </pc:sldMkLst>
      </pc:sldChg>
      <pc:sldChg chg="add">
        <pc:chgData name="Jan Oakes" userId="e5625e657664bea9" providerId="LiveId" clId="{5A41F8A5-9123-4558-B396-240CCEAFF9A4}" dt="2025-07-20T14:23:41.888" v="3222"/>
        <pc:sldMkLst>
          <pc:docMk/>
          <pc:sldMk cId="0" sldId="271"/>
        </pc:sldMkLst>
      </pc:sldChg>
      <pc:sldChg chg="add">
        <pc:chgData name="Jan Oakes" userId="e5625e657664bea9" providerId="LiveId" clId="{5A41F8A5-9123-4558-B396-240CCEAFF9A4}" dt="2025-07-20T14:23:41.888" v="3222"/>
        <pc:sldMkLst>
          <pc:docMk/>
          <pc:sldMk cId="0" sldId="272"/>
        </pc:sldMkLst>
      </pc:sldChg>
      <pc:sldChg chg="add">
        <pc:chgData name="Jan Oakes" userId="e5625e657664bea9" providerId="LiveId" clId="{5A41F8A5-9123-4558-B396-240CCEAFF9A4}" dt="2025-07-20T14:23:41.888" v="3222"/>
        <pc:sldMkLst>
          <pc:docMk/>
          <pc:sldMk cId="0" sldId="273"/>
        </pc:sldMkLst>
      </pc:sldChg>
      <pc:sldChg chg="add">
        <pc:chgData name="Jan Oakes" userId="e5625e657664bea9" providerId="LiveId" clId="{5A41F8A5-9123-4558-B396-240CCEAFF9A4}" dt="2025-07-20T14:23:41.888" v="3222"/>
        <pc:sldMkLst>
          <pc:docMk/>
          <pc:sldMk cId="0" sldId="274"/>
        </pc:sldMkLst>
      </pc:sldChg>
      <pc:sldChg chg="modSp add mod">
        <pc:chgData name="Jan Oakes" userId="e5625e657664bea9" providerId="LiveId" clId="{5A41F8A5-9123-4558-B396-240CCEAFF9A4}" dt="2025-07-20T14:23:41.990" v="3223" actId="27636"/>
        <pc:sldMkLst>
          <pc:docMk/>
          <pc:sldMk cId="0" sldId="275"/>
        </pc:sldMkLst>
      </pc:sldChg>
      <pc:sldChg chg="add">
        <pc:chgData name="Jan Oakes" userId="e5625e657664bea9" providerId="LiveId" clId="{5A41F8A5-9123-4558-B396-240CCEAFF9A4}" dt="2025-07-20T14:24:10.626" v="3224"/>
        <pc:sldMkLst>
          <pc:docMk/>
          <pc:sldMk cId="0" sldId="276"/>
        </pc:sldMkLst>
      </pc:sldChg>
      <pc:sldChg chg="add">
        <pc:chgData name="Jan Oakes" userId="e5625e657664bea9" providerId="LiveId" clId="{5A41F8A5-9123-4558-B396-240CCEAFF9A4}" dt="2025-07-20T14:24:10.626" v="3224"/>
        <pc:sldMkLst>
          <pc:docMk/>
          <pc:sldMk cId="0" sldId="277"/>
        </pc:sldMkLst>
      </pc:sldChg>
      <pc:sldChg chg="add">
        <pc:chgData name="Jan Oakes" userId="e5625e657664bea9" providerId="LiveId" clId="{5A41F8A5-9123-4558-B396-240CCEAFF9A4}" dt="2025-07-20T14:24:10.626" v="3224"/>
        <pc:sldMkLst>
          <pc:docMk/>
          <pc:sldMk cId="0" sldId="278"/>
        </pc:sldMkLst>
      </pc:sldChg>
      <pc:sldChg chg="add">
        <pc:chgData name="Jan Oakes" userId="e5625e657664bea9" providerId="LiveId" clId="{5A41F8A5-9123-4558-B396-240CCEAFF9A4}" dt="2025-07-20T14:24:10.626" v="3224"/>
        <pc:sldMkLst>
          <pc:docMk/>
          <pc:sldMk cId="0" sldId="279"/>
        </pc:sldMkLst>
      </pc:sldChg>
      <pc:sldChg chg="add">
        <pc:chgData name="Jan Oakes" userId="e5625e657664bea9" providerId="LiveId" clId="{5A41F8A5-9123-4558-B396-240CCEAFF9A4}" dt="2025-07-20T14:24:10.626" v="3224"/>
        <pc:sldMkLst>
          <pc:docMk/>
          <pc:sldMk cId="0" sldId="280"/>
        </pc:sldMkLst>
      </pc:sldChg>
      <pc:sldChg chg="add">
        <pc:chgData name="Jan Oakes" userId="e5625e657664bea9" providerId="LiveId" clId="{5A41F8A5-9123-4558-B396-240CCEAFF9A4}" dt="2025-07-20T14:24:34.113" v="3225"/>
        <pc:sldMkLst>
          <pc:docMk/>
          <pc:sldMk cId="0" sldId="281"/>
        </pc:sldMkLst>
      </pc:sldChg>
      <pc:sldChg chg="add">
        <pc:chgData name="Jan Oakes" userId="e5625e657664bea9" providerId="LiveId" clId="{5A41F8A5-9123-4558-B396-240CCEAFF9A4}" dt="2025-07-20T14:24:34.113" v="3225"/>
        <pc:sldMkLst>
          <pc:docMk/>
          <pc:sldMk cId="0" sldId="282"/>
        </pc:sldMkLst>
      </pc:sldChg>
      <pc:sldChg chg="add">
        <pc:chgData name="Jan Oakes" userId="e5625e657664bea9" providerId="LiveId" clId="{5A41F8A5-9123-4558-B396-240CCEAFF9A4}" dt="2025-07-20T14:24:34.113" v="3225"/>
        <pc:sldMkLst>
          <pc:docMk/>
          <pc:sldMk cId="0" sldId="283"/>
        </pc:sldMkLst>
      </pc:sldChg>
      <pc:sldChg chg="add">
        <pc:chgData name="Jan Oakes" userId="e5625e657664bea9" providerId="LiveId" clId="{5A41F8A5-9123-4558-B396-240CCEAFF9A4}" dt="2025-07-20T14:24:34.113" v="3225"/>
        <pc:sldMkLst>
          <pc:docMk/>
          <pc:sldMk cId="0" sldId="284"/>
        </pc:sldMkLst>
      </pc:sldChg>
      <pc:sldChg chg="add">
        <pc:chgData name="Jan Oakes" userId="e5625e657664bea9" providerId="LiveId" clId="{5A41F8A5-9123-4558-B396-240CCEAFF9A4}" dt="2025-07-20T14:24:34.113" v="3225"/>
        <pc:sldMkLst>
          <pc:docMk/>
          <pc:sldMk cId="0" sldId="285"/>
        </pc:sldMkLst>
      </pc:sldChg>
      <pc:sldChg chg="add">
        <pc:chgData name="Jan Oakes" userId="e5625e657664bea9" providerId="LiveId" clId="{5A41F8A5-9123-4558-B396-240CCEAFF9A4}" dt="2025-07-20T14:24:34.113" v="3225"/>
        <pc:sldMkLst>
          <pc:docMk/>
          <pc:sldMk cId="0" sldId="286"/>
        </pc:sldMkLst>
      </pc:sldChg>
      <pc:sldChg chg="add">
        <pc:chgData name="Jan Oakes" userId="e5625e657664bea9" providerId="LiveId" clId="{5A41F8A5-9123-4558-B396-240CCEAFF9A4}" dt="2025-07-20T14:24:34.113" v="3225"/>
        <pc:sldMkLst>
          <pc:docMk/>
          <pc:sldMk cId="0" sldId="287"/>
        </pc:sldMkLst>
      </pc:sldChg>
      <pc:sldChg chg="add">
        <pc:chgData name="Jan Oakes" userId="e5625e657664bea9" providerId="LiveId" clId="{5A41F8A5-9123-4558-B396-240CCEAFF9A4}" dt="2025-07-20T14:25:08.206" v="3227"/>
        <pc:sldMkLst>
          <pc:docMk/>
          <pc:sldMk cId="0" sldId="288"/>
        </pc:sldMkLst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3358601296" sldId="424"/>
        </pc:sldMkLst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686328305" sldId="428"/>
        </pc:sldMkLst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3596785076" sldId="433"/>
        </pc:sldMkLst>
      </pc:sldChg>
      <pc:sldChg chg="modSp mod">
        <pc:chgData name="Jan Oakes" userId="e5625e657664bea9" providerId="LiveId" clId="{5A41F8A5-9123-4558-B396-240CCEAFF9A4}" dt="2025-07-18T23:44:14.186" v="809" actId="27636"/>
        <pc:sldMkLst>
          <pc:docMk/>
          <pc:sldMk cId="1971587331" sldId="434"/>
        </pc:sldMkLst>
        <pc:spChg chg="mod">
          <ac:chgData name="Jan Oakes" userId="e5625e657664bea9" providerId="LiveId" clId="{5A41F8A5-9123-4558-B396-240CCEAFF9A4}" dt="2025-07-18T23:41:18.310" v="96" actId="20577"/>
          <ac:spMkLst>
            <pc:docMk/>
            <pc:sldMk cId="1971587331" sldId="434"/>
            <ac:spMk id="2" creationId="{8A06B5E2-8CE6-8E97-2497-64782E915114}"/>
          </ac:spMkLst>
        </pc:spChg>
        <pc:spChg chg="mod">
          <ac:chgData name="Jan Oakes" userId="e5625e657664bea9" providerId="LiveId" clId="{5A41F8A5-9123-4558-B396-240CCEAFF9A4}" dt="2025-07-18T23:44:14.186" v="809" actId="27636"/>
          <ac:spMkLst>
            <pc:docMk/>
            <pc:sldMk cId="1971587331" sldId="434"/>
            <ac:spMk id="3" creationId="{96C2E027-AD12-ADC5-D2E3-F5F535D0CB6E}"/>
          </ac:spMkLst>
        </pc:spChg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3389477350" sldId="435"/>
        </pc:sldMkLst>
      </pc:sldChg>
      <pc:sldChg chg="modSp new mod">
        <pc:chgData name="Jan Oakes" userId="e5625e657664bea9" providerId="LiveId" clId="{5A41F8A5-9123-4558-B396-240CCEAFF9A4}" dt="2025-07-18T23:49:24.780" v="1068" actId="255"/>
        <pc:sldMkLst>
          <pc:docMk/>
          <pc:sldMk cId="3866956599" sldId="435"/>
        </pc:sldMkLst>
        <pc:spChg chg="mod">
          <ac:chgData name="Jan Oakes" userId="e5625e657664bea9" providerId="LiveId" clId="{5A41F8A5-9123-4558-B396-240CCEAFF9A4}" dt="2025-07-18T23:45:29.623" v="839" actId="255"/>
          <ac:spMkLst>
            <pc:docMk/>
            <pc:sldMk cId="3866956599" sldId="435"/>
            <ac:spMk id="2" creationId="{92217E65-60C7-C190-0D2E-BBB99448D08E}"/>
          </ac:spMkLst>
        </pc:spChg>
        <pc:spChg chg="mod">
          <ac:chgData name="Jan Oakes" userId="e5625e657664bea9" providerId="LiveId" clId="{5A41F8A5-9123-4558-B396-240CCEAFF9A4}" dt="2025-07-18T23:49:24.780" v="1068" actId="255"/>
          <ac:spMkLst>
            <pc:docMk/>
            <pc:sldMk cId="3866956599" sldId="435"/>
            <ac:spMk id="3" creationId="{945678ED-589D-CB85-E6D7-A037B05E13A5}"/>
          </ac:spMkLst>
        </pc:spChg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1519621403" sldId="436"/>
        </pc:sldMkLst>
      </pc:sldChg>
      <pc:sldChg chg="modSp new mod">
        <pc:chgData name="Jan Oakes" userId="e5625e657664bea9" providerId="LiveId" clId="{5A41F8A5-9123-4558-B396-240CCEAFF9A4}" dt="2025-07-18T23:54:04.914" v="1298" actId="20577"/>
        <pc:sldMkLst>
          <pc:docMk/>
          <pc:sldMk cId="2250522359" sldId="436"/>
        </pc:sldMkLst>
        <pc:spChg chg="mod">
          <ac:chgData name="Jan Oakes" userId="e5625e657664bea9" providerId="LiveId" clId="{5A41F8A5-9123-4558-B396-240CCEAFF9A4}" dt="2025-07-18T23:52:39.784" v="1106" actId="255"/>
          <ac:spMkLst>
            <pc:docMk/>
            <pc:sldMk cId="2250522359" sldId="436"/>
            <ac:spMk id="2" creationId="{09184A60-954D-6FD4-11E7-F8C80AC0731A}"/>
          </ac:spMkLst>
        </pc:spChg>
        <pc:spChg chg="mod">
          <ac:chgData name="Jan Oakes" userId="e5625e657664bea9" providerId="LiveId" clId="{5A41F8A5-9123-4558-B396-240CCEAFF9A4}" dt="2025-07-18T23:54:04.914" v="1298" actId="20577"/>
          <ac:spMkLst>
            <pc:docMk/>
            <pc:sldMk cId="2250522359" sldId="436"/>
            <ac:spMk id="3" creationId="{BDA8C00B-64CD-D1E8-D0AC-C7688EE76129}"/>
          </ac:spMkLst>
        </pc:spChg>
      </pc:sldChg>
      <pc:sldChg chg="addSp modSp new mod">
        <pc:chgData name="Jan Oakes" userId="e5625e657664bea9" providerId="LiveId" clId="{5A41F8A5-9123-4558-B396-240CCEAFF9A4}" dt="2025-07-19T00:03:10.015" v="1662" actId="1076"/>
        <pc:sldMkLst>
          <pc:docMk/>
          <pc:sldMk cId="2103738071" sldId="437"/>
        </pc:sldMkLst>
        <pc:spChg chg="mod">
          <ac:chgData name="Jan Oakes" userId="e5625e657664bea9" providerId="LiveId" clId="{5A41F8A5-9123-4558-B396-240CCEAFF9A4}" dt="2025-07-18T23:59:54.624" v="1609" actId="20577"/>
          <ac:spMkLst>
            <pc:docMk/>
            <pc:sldMk cId="2103738071" sldId="437"/>
            <ac:spMk id="2" creationId="{B0F0B20A-6B39-7DB4-A2BB-CC1943372133}"/>
          </ac:spMkLst>
        </pc:spChg>
        <pc:spChg chg="mod">
          <ac:chgData name="Jan Oakes" userId="e5625e657664bea9" providerId="LiveId" clId="{5A41F8A5-9123-4558-B396-240CCEAFF9A4}" dt="2025-07-19T00:02:23.093" v="1658" actId="14100"/>
          <ac:spMkLst>
            <pc:docMk/>
            <pc:sldMk cId="2103738071" sldId="437"/>
            <ac:spMk id="3" creationId="{B28A7711-FA09-F618-2352-8F69F133D54F}"/>
          </ac:spMkLst>
        </pc:spChg>
        <pc:picChg chg="add mod">
          <ac:chgData name="Jan Oakes" userId="e5625e657664bea9" providerId="LiveId" clId="{5A41F8A5-9123-4558-B396-240CCEAFF9A4}" dt="2025-07-19T00:03:10.015" v="1662" actId="1076"/>
          <ac:picMkLst>
            <pc:docMk/>
            <pc:sldMk cId="2103738071" sldId="437"/>
            <ac:picMk id="2050" creationId="{FF88D20F-B319-9804-FD3B-6C25E0E1C0E6}"/>
          </ac:picMkLst>
        </pc:picChg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2868493980" sldId="437"/>
        </pc:sldMkLst>
      </pc:sldChg>
      <pc:sldChg chg="modSp new mod">
        <pc:chgData name="Jan Oakes" userId="e5625e657664bea9" providerId="LiveId" clId="{5A41F8A5-9123-4558-B396-240CCEAFF9A4}" dt="2025-07-19T00:10:25.234" v="1954" actId="27636"/>
        <pc:sldMkLst>
          <pc:docMk/>
          <pc:sldMk cId="1157754776" sldId="438"/>
        </pc:sldMkLst>
        <pc:spChg chg="mod">
          <ac:chgData name="Jan Oakes" userId="e5625e657664bea9" providerId="LiveId" clId="{5A41F8A5-9123-4558-B396-240CCEAFF9A4}" dt="2025-07-19T00:06:08.735" v="1706" actId="20577"/>
          <ac:spMkLst>
            <pc:docMk/>
            <pc:sldMk cId="1157754776" sldId="438"/>
            <ac:spMk id="2" creationId="{AB6BF9B4-5B0A-720C-95BF-1BFE6719C1C1}"/>
          </ac:spMkLst>
        </pc:spChg>
        <pc:spChg chg="mod">
          <ac:chgData name="Jan Oakes" userId="e5625e657664bea9" providerId="LiveId" clId="{5A41F8A5-9123-4558-B396-240CCEAFF9A4}" dt="2025-07-19T00:10:25.234" v="1954" actId="27636"/>
          <ac:spMkLst>
            <pc:docMk/>
            <pc:sldMk cId="1157754776" sldId="438"/>
            <ac:spMk id="3" creationId="{1AF3B613-4C9E-83C3-DD37-00B618F803A5}"/>
          </ac:spMkLst>
        </pc:spChg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2578851494" sldId="438"/>
        </pc:sldMkLst>
      </pc:sldChg>
      <pc:sldChg chg="modSp new mod">
        <pc:chgData name="Jan Oakes" userId="e5625e657664bea9" providerId="LiveId" clId="{5A41F8A5-9123-4558-B396-240CCEAFF9A4}" dt="2025-07-20T14:44:30.870" v="3249" actId="6549"/>
        <pc:sldMkLst>
          <pc:docMk/>
          <pc:sldMk cId="1032506535" sldId="439"/>
        </pc:sldMkLst>
        <pc:spChg chg="mod">
          <ac:chgData name="Jan Oakes" userId="e5625e657664bea9" providerId="LiveId" clId="{5A41F8A5-9123-4558-B396-240CCEAFF9A4}" dt="2025-07-19T00:11:19.118" v="1982" actId="20577"/>
          <ac:spMkLst>
            <pc:docMk/>
            <pc:sldMk cId="1032506535" sldId="439"/>
            <ac:spMk id="2" creationId="{370423F6-1A9B-5086-1355-DDCFA4F2EA0E}"/>
          </ac:spMkLst>
        </pc:spChg>
        <pc:spChg chg="mod">
          <ac:chgData name="Jan Oakes" userId="e5625e657664bea9" providerId="LiveId" clId="{5A41F8A5-9123-4558-B396-240CCEAFF9A4}" dt="2025-07-20T14:44:30.870" v="3249" actId="6549"/>
          <ac:spMkLst>
            <pc:docMk/>
            <pc:sldMk cId="1032506535" sldId="439"/>
            <ac:spMk id="3" creationId="{9BE50CC1-D1ED-69C7-57D1-8A13835E5CC4}"/>
          </ac:spMkLst>
        </pc:spChg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4214408882" sldId="439"/>
        </pc:sldMkLst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2383066562" sldId="440"/>
        </pc:sldMkLst>
      </pc:sldChg>
      <pc:sldChg chg="modSp new mod">
        <pc:chgData name="Jan Oakes" userId="e5625e657664bea9" providerId="LiveId" clId="{5A41F8A5-9123-4558-B396-240CCEAFF9A4}" dt="2025-07-19T00:49:07.782" v="2213" actId="20577"/>
        <pc:sldMkLst>
          <pc:docMk/>
          <pc:sldMk cId="3549361668" sldId="440"/>
        </pc:sldMkLst>
        <pc:spChg chg="mod">
          <ac:chgData name="Jan Oakes" userId="e5625e657664bea9" providerId="LiveId" clId="{5A41F8A5-9123-4558-B396-240CCEAFF9A4}" dt="2025-07-19T00:47:05.670" v="2131" actId="20577"/>
          <ac:spMkLst>
            <pc:docMk/>
            <pc:sldMk cId="3549361668" sldId="440"/>
            <ac:spMk id="2" creationId="{CE400526-A734-1020-F4D2-F208F1E6B760}"/>
          </ac:spMkLst>
        </pc:spChg>
        <pc:spChg chg="mod">
          <ac:chgData name="Jan Oakes" userId="e5625e657664bea9" providerId="LiveId" clId="{5A41F8A5-9123-4558-B396-240CCEAFF9A4}" dt="2025-07-19T00:49:07.782" v="2213" actId="20577"/>
          <ac:spMkLst>
            <pc:docMk/>
            <pc:sldMk cId="3549361668" sldId="440"/>
            <ac:spMk id="3" creationId="{31A2183E-8604-88F3-AA08-503C2CBF8AEF}"/>
          </ac:spMkLst>
        </pc:spChg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99833642" sldId="441"/>
        </pc:sldMkLst>
      </pc:sldChg>
      <pc:sldChg chg="modSp new mod">
        <pc:chgData name="Jan Oakes" userId="e5625e657664bea9" providerId="LiveId" clId="{5A41F8A5-9123-4558-B396-240CCEAFF9A4}" dt="2025-07-19T00:52:04.643" v="2385" actId="20577"/>
        <pc:sldMkLst>
          <pc:docMk/>
          <pc:sldMk cId="3915401047" sldId="441"/>
        </pc:sldMkLst>
        <pc:spChg chg="mod">
          <ac:chgData name="Jan Oakes" userId="e5625e657664bea9" providerId="LiveId" clId="{5A41F8A5-9123-4558-B396-240CCEAFF9A4}" dt="2025-07-19T00:50:01.075" v="2227" actId="255"/>
          <ac:spMkLst>
            <pc:docMk/>
            <pc:sldMk cId="3915401047" sldId="441"/>
            <ac:spMk id="2" creationId="{A9B49B1E-0327-EE1E-9B33-5A584A581CC3}"/>
          </ac:spMkLst>
        </pc:spChg>
        <pc:spChg chg="mod">
          <ac:chgData name="Jan Oakes" userId="e5625e657664bea9" providerId="LiveId" clId="{5A41F8A5-9123-4558-B396-240CCEAFF9A4}" dt="2025-07-19T00:52:04.643" v="2385" actId="20577"/>
          <ac:spMkLst>
            <pc:docMk/>
            <pc:sldMk cId="3915401047" sldId="441"/>
            <ac:spMk id="3" creationId="{ED43FD09-F1B1-1C81-02CA-92B91816EBCF}"/>
          </ac:spMkLst>
        </pc:spChg>
      </pc:sldChg>
      <pc:sldChg chg="addSp modSp add mod">
        <pc:chgData name="Jan Oakes" userId="e5625e657664bea9" providerId="LiveId" clId="{5A41F8A5-9123-4558-B396-240CCEAFF9A4}" dt="2025-07-18T23:57:18.014" v="1561" actId="14100"/>
        <pc:sldMkLst>
          <pc:docMk/>
          <pc:sldMk cId="1218251526" sldId="442"/>
        </pc:sldMkLst>
        <pc:spChg chg="mod">
          <ac:chgData name="Jan Oakes" userId="e5625e657664bea9" providerId="LiveId" clId="{5A41F8A5-9123-4558-B396-240CCEAFF9A4}" dt="2025-07-18T23:55:42.641" v="1557" actId="14100"/>
          <ac:spMkLst>
            <pc:docMk/>
            <pc:sldMk cId="1218251526" sldId="442"/>
            <ac:spMk id="3" creationId="{9A59A856-4BE2-8518-8EB0-CCB2C9E451BE}"/>
          </ac:spMkLst>
        </pc:spChg>
        <pc:picChg chg="add mod">
          <ac:chgData name="Jan Oakes" userId="e5625e657664bea9" providerId="LiveId" clId="{5A41F8A5-9123-4558-B396-240CCEAFF9A4}" dt="2025-07-18T23:57:18.014" v="1561" actId="14100"/>
          <ac:picMkLst>
            <pc:docMk/>
            <pc:sldMk cId="1218251526" sldId="442"/>
            <ac:picMk id="1026" creationId="{89D23A42-1820-77C2-C957-4EC2ED9A0189}"/>
          </ac:picMkLst>
        </pc:picChg>
      </pc:sldChg>
      <pc:sldChg chg="modSp new mod">
        <pc:chgData name="Jan Oakes" userId="e5625e657664bea9" providerId="LiveId" clId="{5A41F8A5-9123-4558-B396-240CCEAFF9A4}" dt="2025-07-19T00:54:07.681" v="2540" actId="6549"/>
        <pc:sldMkLst>
          <pc:docMk/>
          <pc:sldMk cId="40229954" sldId="443"/>
        </pc:sldMkLst>
        <pc:spChg chg="mod">
          <ac:chgData name="Jan Oakes" userId="e5625e657664bea9" providerId="LiveId" clId="{5A41F8A5-9123-4558-B396-240CCEAFF9A4}" dt="2025-07-19T00:52:28.352" v="2396" actId="255"/>
          <ac:spMkLst>
            <pc:docMk/>
            <pc:sldMk cId="40229954" sldId="443"/>
            <ac:spMk id="2" creationId="{BEFA51DF-7055-B875-41B5-DECFC67FE9F3}"/>
          </ac:spMkLst>
        </pc:spChg>
        <pc:spChg chg="mod">
          <ac:chgData name="Jan Oakes" userId="e5625e657664bea9" providerId="LiveId" clId="{5A41F8A5-9123-4558-B396-240CCEAFF9A4}" dt="2025-07-19T00:54:07.681" v="2540" actId="6549"/>
          <ac:spMkLst>
            <pc:docMk/>
            <pc:sldMk cId="40229954" sldId="443"/>
            <ac:spMk id="3" creationId="{98E8CC0B-F969-E619-B611-ACAC36E0258A}"/>
          </ac:spMkLst>
        </pc:spChg>
      </pc:sldChg>
      <pc:sldChg chg="addSp delSp modSp new mod ord">
        <pc:chgData name="Jan Oakes" userId="e5625e657664bea9" providerId="LiveId" clId="{5A41F8A5-9123-4558-B396-240CCEAFF9A4}" dt="2025-07-20T05:37:09.400" v="2651" actId="14100"/>
        <pc:sldMkLst>
          <pc:docMk/>
          <pc:sldMk cId="3954069217" sldId="444"/>
        </pc:sldMkLst>
        <pc:spChg chg="mod">
          <ac:chgData name="Jan Oakes" userId="e5625e657664bea9" providerId="LiveId" clId="{5A41F8A5-9123-4558-B396-240CCEAFF9A4}" dt="2025-07-20T05:37:09.400" v="2651" actId="14100"/>
          <ac:spMkLst>
            <pc:docMk/>
            <pc:sldMk cId="3954069217" sldId="444"/>
            <ac:spMk id="2" creationId="{FC9FC007-3DC7-D7BC-7F70-50C56E79C585}"/>
          </ac:spMkLst>
        </pc:spChg>
        <pc:picChg chg="add mod">
          <ac:chgData name="Jan Oakes" userId="e5625e657664bea9" providerId="LiveId" clId="{5A41F8A5-9123-4558-B396-240CCEAFF9A4}" dt="2025-07-20T05:37:03.317" v="2650" actId="1076"/>
          <ac:picMkLst>
            <pc:docMk/>
            <pc:sldMk cId="3954069217" sldId="444"/>
            <ac:picMk id="5" creationId="{A1535B12-36E4-5220-8444-4DDB85E59F3F}"/>
          </ac:picMkLst>
        </pc:picChg>
      </pc:sldChg>
      <pc:sldChg chg="addSp delSp modSp new mod ord">
        <pc:chgData name="Jan Oakes" userId="e5625e657664bea9" providerId="LiveId" clId="{5A41F8A5-9123-4558-B396-240CCEAFF9A4}" dt="2025-07-20T05:38:21.632" v="2722" actId="1076"/>
        <pc:sldMkLst>
          <pc:docMk/>
          <pc:sldMk cId="1498862847" sldId="445"/>
        </pc:sldMkLst>
        <pc:spChg chg="mod">
          <ac:chgData name="Jan Oakes" userId="e5625e657664bea9" providerId="LiveId" clId="{5A41F8A5-9123-4558-B396-240CCEAFF9A4}" dt="2025-07-20T05:38:16.177" v="2721" actId="14100"/>
          <ac:spMkLst>
            <pc:docMk/>
            <pc:sldMk cId="1498862847" sldId="445"/>
            <ac:spMk id="2" creationId="{863C2708-4A09-278D-9514-AA9589D7AE42}"/>
          </ac:spMkLst>
        </pc:spChg>
        <pc:picChg chg="add mod">
          <ac:chgData name="Jan Oakes" userId="e5625e657664bea9" providerId="LiveId" clId="{5A41F8A5-9123-4558-B396-240CCEAFF9A4}" dt="2025-07-20T05:38:21.632" v="2722" actId="1076"/>
          <ac:picMkLst>
            <pc:docMk/>
            <pc:sldMk cId="1498862847" sldId="445"/>
            <ac:picMk id="5" creationId="{D0009058-818B-AA7F-5C3E-BD41DD6C1F6E}"/>
          </ac:picMkLst>
        </pc:picChg>
      </pc:sldChg>
      <pc:sldChg chg="addSp delSp modSp new mod ord">
        <pc:chgData name="Jan Oakes" userId="e5625e657664bea9" providerId="LiveId" clId="{5A41F8A5-9123-4558-B396-240CCEAFF9A4}" dt="2025-07-20T14:29:29.567" v="3239" actId="14100"/>
        <pc:sldMkLst>
          <pc:docMk/>
          <pc:sldMk cId="2500970958" sldId="446"/>
        </pc:sldMkLst>
        <pc:spChg chg="mod">
          <ac:chgData name="Jan Oakes" userId="e5625e657664bea9" providerId="LiveId" clId="{5A41F8A5-9123-4558-B396-240CCEAFF9A4}" dt="2025-07-20T14:29:29.567" v="3239" actId="14100"/>
          <ac:spMkLst>
            <pc:docMk/>
            <pc:sldMk cId="2500970958" sldId="446"/>
            <ac:spMk id="2" creationId="{A5233E1B-5967-4FC3-648D-34DE8B3D3E90}"/>
          </ac:spMkLst>
        </pc:spChg>
        <pc:picChg chg="add mod">
          <ac:chgData name="Jan Oakes" userId="e5625e657664bea9" providerId="LiveId" clId="{5A41F8A5-9123-4558-B396-240CCEAFF9A4}" dt="2025-07-19T00:58:52.183" v="2612" actId="1076"/>
          <ac:picMkLst>
            <pc:docMk/>
            <pc:sldMk cId="2500970958" sldId="446"/>
            <ac:picMk id="5" creationId="{FCF82C70-DB35-1E8B-B2AB-2BEC7BB892E3}"/>
          </ac:picMkLst>
        </pc:picChg>
      </pc:sldChg>
      <pc:sldChg chg="addSp delSp modSp new mod ord">
        <pc:chgData name="Jan Oakes" userId="e5625e657664bea9" providerId="LiveId" clId="{5A41F8A5-9123-4558-B396-240CCEAFF9A4}" dt="2025-07-20T05:40:57.098" v="2746" actId="1076"/>
        <pc:sldMkLst>
          <pc:docMk/>
          <pc:sldMk cId="110039830" sldId="447"/>
        </pc:sldMkLst>
        <pc:spChg chg="mod">
          <ac:chgData name="Jan Oakes" userId="e5625e657664bea9" providerId="LiveId" clId="{5A41F8A5-9123-4558-B396-240CCEAFF9A4}" dt="2025-07-20T05:40:54.433" v="2745" actId="255"/>
          <ac:spMkLst>
            <pc:docMk/>
            <pc:sldMk cId="110039830" sldId="447"/>
            <ac:spMk id="2" creationId="{6246511A-AB3B-A0F6-E54B-2191CF5B6731}"/>
          </ac:spMkLst>
        </pc:spChg>
        <pc:picChg chg="add mod">
          <ac:chgData name="Jan Oakes" userId="e5625e657664bea9" providerId="LiveId" clId="{5A41F8A5-9123-4558-B396-240CCEAFF9A4}" dt="2025-07-20T05:40:57.098" v="2746" actId="1076"/>
          <ac:picMkLst>
            <pc:docMk/>
            <pc:sldMk cId="110039830" sldId="447"/>
            <ac:picMk id="5" creationId="{EA9DB70C-56A6-0261-6CE2-F7C2C4313997}"/>
          </ac:picMkLst>
        </pc:picChg>
      </pc:sldChg>
      <pc:sldChg chg="new del">
        <pc:chgData name="Jan Oakes" userId="e5625e657664bea9" providerId="LiveId" clId="{5A41F8A5-9123-4558-B396-240CCEAFF9A4}" dt="2025-07-20T05:41:02.843" v="2747" actId="47"/>
        <pc:sldMkLst>
          <pc:docMk/>
          <pc:sldMk cId="930897503" sldId="448"/>
        </pc:sldMkLst>
      </pc:sldChg>
      <pc:sldChg chg="addSp modSp new mod">
        <pc:chgData name="Jan Oakes" userId="e5625e657664bea9" providerId="LiveId" clId="{5A41F8A5-9123-4558-B396-240CCEAFF9A4}" dt="2025-07-20T05:55:45.797" v="2895" actId="1076"/>
        <pc:sldMkLst>
          <pc:docMk/>
          <pc:sldMk cId="4174933681" sldId="448"/>
        </pc:sldMkLst>
        <pc:spChg chg="mod">
          <ac:chgData name="Jan Oakes" userId="e5625e657664bea9" providerId="LiveId" clId="{5A41F8A5-9123-4558-B396-240CCEAFF9A4}" dt="2025-07-20T05:55:32.981" v="2891" actId="6549"/>
          <ac:spMkLst>
            <pc:docMk/>
            <pc:sldMk cId="4174933681" sldId="448"/>
            <ac:spMk id="2" creationId="{F397AAB1-F513-CD42-9902-560EF4014947}"/>
          </ac:spMkLst>
        </pc:spChg>
        <pc:spChg chg="mod">
          <ac:chgData name="Jan Oakes" userId="e5625e657664bea9" providerId="LiveId" clId="{5A41F8A5-9123-4558-B396-240CCEAFF9A4}" dt="2025-07-20T05:41:36.485" v="2766" actId="14100"/>
          <ac:spMkLst>
            <pc:docMk/>
            <pc:sldMk cId="4174933681" sldId="448"/>
            <ac:spMk id="3" creationId="{39F3C4B0-2E2C-0BD1-00CA-970BC89D3E74}"/>
          </ac:spMkLst>
        </pc:spChg>
        <pc:picChg chg="add mod">
          <ac:chgData name="Jan Oakes" userId="e5625e657664bea9" providerId="LiveId" clId="{5A41F8A5-9123-4558-B396-240CCEAFF9A4}" dt="2025-07-20T05:55:45.797" v="2895" actId="1076"/>
          <ac:picMkLst>
            <pc:docMk/>
            <pc:sldMk cId="4174933681" sldId="448"/>
            <ac:picMk id="4" creationId="{5054357D-2757-1B12-03F6-AC8FC07DB39D}"/>
          </ac:picMkLst>
        </pc:picChg>
      </pc:sldChg>
      <pc:sldChg chg="addSp modSp new mod">
        <pc:chgData name="Jan Oakes" userId="e5625e657664bea9" providerId="LiveId" clId="{5A41F8A5-9123-4558-B396-240CCEAFF9A4}" dt="2025-07-20T06:02:24.204" v="3213" actId="14100"/>
        <pc:sldMkLst>
          <pc:docMk/>
          <pc:sldMk cId="1958357573" sldId="449"/>
        </pc:sldMkLst>
        <pc:spChg chg="mod">
          <ac:chgData name="Jan Oakes" userId="e5625e657664bea9" providerId="LiveId" clId="{5A41F8A5-9123-4558-B396-240CCEAFF9A4}" dt="2025-07-20T05:43:33.496" v="2848" actId="255"/>
          <ac:spMkLst>
            <pc:docMk/>
            <pc:sldMk cId="1958357573" sldId="449"/>
            <ac:spMk id="2" creationId="{031125ED-7A56-4D15-47D9-0D9E61D841AE}"/>
          </ac:spMkLst>
        </pc:spChg>
        <pc:spChg chg="mod">
          <ac:chgData name="Jan Oakes" userId="e5625e657664bea9" providerId="LiveId" clId="{5A41F8A5-9123-4558-B396-240CCEAFF9A4}" dt="2025-07-20T06:02:24.204" v="3213" actId="14100"/>
          <ac:spMkLst>
            <pc:docMk/>
            <pc:sldMk cId="1958357573" sldId="449"/>
            <ac:spMk id="3" creationId="{0152BF75-D258-D649-990F-E7560E8A009F}"/>
          </ac:spMkLst>
        </pc:spChg>
        <pc:picChg chg="add mod">
          <ac:chgData name="Jan Oakes" userId="e5625e657664bea9" providerId="LiveId" clId="{5A41F8A5-9123-4558-B396-240CCEAFF9A4}" dt="2025-07-20T06:02:16.075" v="3212" actId="1076"/>
          <ac:picMkLst>
            <pc:docMk/>
            <pc:sldMk cId="1958357573" sldId="449"/>
            <ac:picMk id="4" creationId="{C33FF314-86E7-8911-DAE1-1BF836EA8340}"/>
          </ac:picMkLst>
        </pc:picChg>
      </pc:sldChg>
      <pc:sldChg chg="modSp new mod">
        <pc:chgData name="Jan Oakes" userId="e5625e657664bea9" providerId="LiveId" clId="{5A41F8A5-9123-4558-B396-240CCEAFF9A4}" dt="2025-07-20T06:02:41.925" v="3215" actId="14100"/>
        <pc:sldMkLst>
          <pc:docMk/>
          <pc:sldMk cId="3470426819" sldId="450"/>
        </pc:sldMkLst>
        <pc:spChg chg="mod">
          <ac:chgData name="Jan Oakes" userId="e5625e657664bea9" providerId="LiveId" clId="{5A41F8A5-9123-4558-B396-240CCEAFF9A4}" dt="2025-07-20T05:43:05.846" v="2847" actId="255"/>
          <ac:spMkLst>
            <pc:docMk/>
            <pc:sldMk cId="3470426819" sldId="450"/>
            <ac:spMk id="2" creationId="{12FD57C4-EA2C-11B0-6874-0CEFB5F7C14B}"/>
          </ac:spMkLst>
        </pc:spChg>
        <pc:spChg chg="mod">
          <ac:chgData name="Jan Oakes" userId="e5625e657664bea9" providerId="LiveId" clId="{5A41F8A5-9123-4558-B396-240CCEAFF9A4}" dt="2025-07-20T06:02:41.925" v="3215" actId="14100"/>
          <ac:spMkLst>
            <pc:docMk/>
            <pc:sldMk cId="3470426819" sldId="450"/>
            <ac:spMk id="3" creationId="{EC494ECC-DBCF-3EC2-0738-304F8BDC18E1}"/>
          </ac:spMkLst>
        </pc:spChg>
      </pc:sldChg>
      <pc:sldChg chg="addSp delSp modSp new mod">
        <pc:chgData name="Jan Oakes" userId="e5625e657664bea9" providerId="LiveId" clId="{5A41F8A5-9123-4558-B396-240CCEAFF9A4}" dt="2025-07-20T06:02:32.429" v="3214" actId="1076"/>
        <pc:sldMkLst>
          <pc:docMk/>
          <pc:sldMk cId="3607305109" sldId="451"/>
        </pc:sldMkLst>
        <pc:picChg chg="add mod">
          <ac:chgData name="Jan Oakes" userId="e5625e657664bea9" providerId="LiveId" clId="{5A41F8A5-9123-4558-B396-240CCEAFF9A4}" dt="2025-07-20T06:02:32.429" v="3214" actId="1076"/>
          <ac:picMkLst>
            <pc:docMk/>
            <pc:sldMk cId="3607305109" sldId="451"/>
            <ac:picMk id="5" creationId="{FD732538-B401-13B3-8843-8A017C45C477}"/>
          </ac:picMkLst>
        </pc:picChg>
      </pc:sldChg>
      <pc:sldChg chg="new del">
        <pc:chgData name="Jan Oakes" userId="e5625e657664bea9" providerId="LiveId" clId="{5A41F8A5-9123-4558-B396-240CCEAFF9A4}" dt="2025-07-20T05:44:49.333" v="2860" actId="47"/>
        <pc:sldMkLst>
          <pc:docMk/>
          <pc:sldMk cId="2279357248" sldId="452"/>
        </pc:sldMkLst>
      </pc:sldChg>
      <pc:sldChg chg="addSp delSp modSp new mod">
        <pc:chgData name="Jan Oakes" userId="e5625e657664bea9" providerId="LiveId" clId="{5A41F8A5-9123-4558-B396-240CCEAFF9A4}" dt="2025-07-20T14:28:31.519" v="3236" actId="1076"/>
        <pc:sldMkLst>
          <pc:docMk/>
          <pc:sldMk cId="74220867" sldId="453"/>
        </pc:sldMkLst>
      </pc:sldChg>
      <pc:sldChg chg="addSp delSp modSp new mod">
        <pc:chgData name="Jan Oakes" userId="e5625e657664bea9" providerId="LiveId" clId="{5A41F8A5-9123-4558-B396-240CCEAFF9A4}" dt="2025-07-20T05:49:04.284" v="2883" actId="14100"/>
        <pc:sldMkLst>
          <pc:docMk/>
          <pc:sldMk cId="1079750972" sldId="454"/>
        </pc:sldMkLst>
        <pc:picChg chg="add mod">
          <ac:chgData name="Jan Oakes" userId="e5625e657664bea9" providerId="LiveId" clId="{5A41F8A5-9123-4558-B396-240CCEAFF9A4}" dt="2025-07-20T05:49:04.284" v="2883" actId="14100"/>
          <ac:picMkLst>
            <pc:docMk/>
            <pc:sldMk cId="1079750972" sldId="454"/>
            <ac:picMk id="4" creationId="{0C715E74-5E2B-F62C-44F7-BCCBF3297E64}"/>
          </ac:picMkLst>
        </pc:picChg>
      </pc:sldChg>
      <pc:sldChg chg="addSp delSp modSp new mod">
        <pc:chgData name="Jan Oakes" userId="e5625e657664bea9" providerId="LiveId" clId="{5A41F8A5-9123-4558-B396-240CCEAFF9A4}" dt="2025-07-20T05:49:54.811" v="2888" actId="1076"/>
        <pc:sldMkLst>
          <pc:docMk/>
          <pc:sldMk cId="2460103498" sldId="455"/>
        </pc:sldMkLst>
        <pc:picChg chg="add mod">
          <ac:chgData name="Jan Oakes" userId="e5625e657664bea9" providerId="LiveId" clId="{5A41F8A5-9123-4558-B396-240CCEAFF9A4}" dt="2025-07-20T05:49:54.811" v="2888" actId="1076"/>
          <ac:picMkLst>
            <pc:docMk/>
            <pc:sldMk cId="2460103498" sldId="455"/>
            <ac:picMk id="4" creationId="{FE0006F6-F217-6EE3-CF88-DF176FC90526}"/>
          </ac:picMkLst>
        </pc:picChg>
      </pc:sldChg>
      <pc:sldChg chg="modSp add mod">
        <pc:chgData name="Jan Oakes" userId="e5625e657664bea9" providerId="LiveId" clId="{5A41F8A5-9123-4558-B396-240CCEAFF9A4}" dt="2025-07-20T14:28:47.481" v="3237" actId="255"/>
        <pc:sldMkLst>
          <pc:docMk/>
          <pc:sldMk cId="0" sldId="456"/>
        </pc:sldMkLst>
      </pc:sldChg>
      <pc:sldChg chg="new del">
        <pc:chgData name="Jan Oakes" userId="e5625e657664bea9" providerId="LiveId" clId="{5A41F8A5-9123-4558-B396-240CCEAFF9A4}" dt="2025-07-20T05:50:04.803" v="2889" actId="47"/>
        <pc:sldMkLst>
          <pc:docMk/>
          <pc:sldMk cId="2337039095" sldId="456"/>
        </pc:sldMkLst>
      </pc:sldChg>
      <pc:sldChg chg="new">
        <pc:chgData name="Jan Oakes" userId="e5625e657664bea9" providerId="LiveId" clId="{5A41F8A5-9123-4558-B396-240CCEAFF9A4}" dt="2025-07-20T14:24:49.954" v="3226" actId="680"/>
        <pc:sldMkLst>
          <pc:docMk/>
          <pc:sldMk cId="3091477389" sldId="457"/>
        </pc:sldMkLst>
      </pc:sldChg>
      <pc:sldChg chg="del">
        <pc:chgData name="Jan Oakes" userId="e5625e657664bea9" providerId="LiveId" clId="{5A41F8A5-9123-4558-B396-240CCEAFF9A4}" dt="2025-07-18T23:44:45.834" v="810" actId="47"/>
        <pc:sldMkLst>
          <pc:docMk/>
          <pc:sldMk cId="1761658159" sldId="937"/>
        </pc:sldMkLst>
      </pc:sldChg>
      <pc:sldMasterChg chg="del delSldLayout">
        <pc:chgData name="Jan Oakes" userId="e5625e657664bea9" providerId="LiveId" clId="{5A41F8A5-9123-4558-B396-240CCEAFF9A4}" dt="2025-07-18T23:44:45.834" v="810" actId="47"/>
        <pc:sldMasterMkLst>
          <pc:docMk/>
          <pc:sldMasterMk cId="4114971640" sldId="2147483660"/>
        </pc:sldMasterMkLst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1772924492" sldId="2147483661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9691266" sldId="2147483662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2385969075" sldId="2147483663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1205778402" sldId="2147483664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487049962" sldId="2147483665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1028174697" sldId="2147483666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989943169" sldId="2147483667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3620218412" sldId="2147483668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2009295452" sldId="2147483669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2655434869" sldId="2147483670"/>
          </pc:sldLayoutMkLst>
        </pc:sldLayoutChg>
        <pc:sldLayoutChg chg="del">
          <pc:chgData name="Jan Oakes" userId="e5625e657664bea9" providerId="LiveId" clId="{5A41F8A5-9123-4558-B396-240CCEAFF9A4}" dt="2025-07-18T23:44:45.834" v="810" actId="47"/>
          <pc:sldLayoutMkLst>
            <pc:docMk/>
            <pc:sldMasterMk cId="4114971640" sldId="2147483660"/>
            <pc:sldLayoutMk cId="2716954825" sldId="2147483671"/>
          </pc:sldLayoutMkLst>
        </pc:sldLayoutChg>
      </pc:sldMasterChg>
    </pc:docChg>
  </pc:docChgLst>
  <pc:docChgLst>
    <pc:chgData name="John Oakes" userId="1a36f0057432ea1f" providerId="LiveId" clId="{B07A0652-EFB1-42B2-B0BC-C6A49BBF77D9}"/>
    <pc:docChg chg="delSld delMainMaster">
      <pc:chgData name="John Oakes" userId="1a36f0057432ea1f" providerId="LiveId" clId="{B07A0652-EFB1-42B2-B0BC-C6A49BBF77D9}" dt="2025-07-26T18:29:49.602" v="5" actId="47"/>
      <pc:docMkLst>
        <pc:docMk/>
      </pc:docMkLst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256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258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259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260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261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262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263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264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265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66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67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68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69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70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71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72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73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74"/>
        </pc:sldMkLst>
      </pc:sldChg>
      <pc:sldChg chg="del">
        <pc:chgData name="John Oakes" userId="1a36f0057432ea1f" providerId="LiveId" clId="{B07A0652-EFB1-42B2-B0BC-C6A49BBF77D9}" dt="2025-07-26T18:28:10.558" v="1" actId="47"/>
        <pc:sldMkLst>
          <pc:docMk/>
          <pc:sldMk cId="0" sldId="275"/>
        </pc:sldMkLst>
      </pc:sldChg>
      <pc:sldChg chg="del">
        <pc:chgData name="John Oakes" userId="1a36f0057432ea1f" providerId="LiveId" clId="{B07A0652-EFB1-42B2-B0BC-C6A49BBF77D9}" dt="2025-07-26T18:28:22.046" v="2" actId="47"/>
        <pc:sldMkLst>
          <pc:docMk/>
          <pc:sldMk cId="0" sldId="276"/>
        </pc:sldMkLst>
      </pc:sldChg>
      <pc:sldChg chg="del">
        <pc:chgData name="John Oakes" userId="1a36f0057432ea1f" providerId="LiveId" clId="{B07A0652-EFB1-42B2-B0BC-C6A49BBF77D9}" dt="2025-07-26T18:28:22.046" v="2" actId="47"/>
        <pc:sldMkLst>
          <pc:docMk/>
          <pc:sldMk cId="0" sldId="277"/>
        </pc:sldMkLst>
      </pc:sldChg>
      <pc:sldChg chg="del">
        <pc:chgData name="John Oakes" userId="1a36f0057432ea1f" providerId="LiveId" clId="{B07A0652-EFB1-42B2-B0BC-C6A49BBF77D9}" dt="2025-07-26T18:28:22.046" v="2" actId="47"/>
        <pc:sldMkLst>
          <pc:docMk/>
          <pc:sldMk cId="0" sldId="278"/>
        </pc:sldMkLst>
      </pc:sldChg>
      <pc:sldChg chg="del">
        <pc:chgData name="John Oakes" userId="1a36f0057432ea1f" providerId="LiveId" clId="{B07A0652-EFB1-42B2-B0BC-C6A49BBF77D9}" dt="2025-07-26T18:28:22.046" v="2" actId="47"/>
        <pc:sldMkLst>
          <pc:docMk/>
          <pc:sldMk cId="0" sldId="279"/>
        </pc:sldMkLst>
      </pc:sldChg>
      <pc:sldChg chg="del">
        <pc:chgData name="John Oakes" userId="1a36f0057432ea1f" providerId="LiveId" clId="{B07A0652-EFB1-42B2-B0BC-C6A49BBF77D9}" dt="2025-07-26T18:28:22.046" v="2" actId="47"/>
        <pc:sldMkLst>
          <pc:docMk/>
          <pc:sldMk cId="0" sldId="280"/>
        </pc:sldMkLst>
      </pc:sldChg>
      <pc:sldChg chg="del">
        <pc:chgData name="John Oakes" userId="1a36f0057432ea1f" providerId="LiveId" clId="{B07A0652-EFB1-42B2-B0BC-C6A49BBF77D9}" dt="2025-07-26T18:29:38.227" v="4" actId="47"/>
        <pc:sldMkLst>
          <pc:docMk/>
          <pc:sldMk cId="0" sldId="281"/>
        </pc:sldMkLst>
      </pc:sldChg>
      <pc:sldChg chg="del">
        <pc:chgData name="John Oakes" userId="1a36f0057432ea1f" providerId="LiveId" clId="{B07A0652-EFB1-42B2-B0BC-C6A49BBF77D9}" dt="2025-07-26T18:29:38.227" v="4" actId="47"/>
        <pc:sldMkLst>
          <pc:docMk/>
          <pc:sldMk cId="0" sldId="282"/>
        </pc:sldMkLst>
      </pc:sldChg>
      <pc:sldChg chg="del">
        <pc:chgData name="John Oakes" userId="1a36f0057432ea1f" providerId="LiveId" clId="{B07A0652-EFB1-42B2-B0BC-C6A49BBF77D9}" dt="2025-07-26T18:29:38.227" v="4" actId="47"/>
        <pc:sldMkLst>
          <pc:docMk/>
          <pc:sldMk cId="0" sldId="283"/>
        </pc:sldMkLst>
      </pc:sldChg>
      <pc:sldChg chg="del">
        <pc:chgData name="John Oakes" userId="1a36f0057432ea1f" providerId="LiveId" clId="{B07A0652-EFB1-42B2-B0BC-C6A49BBF77D9}" dt="2025-07-26T18:29:38.227" v="4" actId="47"/>
        <pc:sldMkLst>
          <pc:docMk/>
          <pc:sldMk cId="0" sldId="284"/>
        </pc:sldMkLst>
      </pc:sldChg>
      <pc:sldChg chg="del">
        <pc:chgData name="John Oakes" userId="1a36f0057432ea1f" providerId="LiveId" clId="{B07A0652-EFB1-42B2-B0BC-C6A49BBF77D9}" dt="2025-07-26T18:29:38.227" v="4" actId="47"/>
        <pc:sldMkLst>
          <pc:docMk/>
          <pc:sldMk cId="0" sldId="285"/>
        </pc:sldMkLst>
      </pc:sldChg>
      <pc:sldChg chg="del">
        <pc:chgData name="John Oakes" userId="1a36f0057432ea1f" providerId="LiveId" clId="{B07A0652-EFB1-42B2-B0BC-C6A49BBF77D9}" dt="2025-07-26T18:29:38.227" v="4" actId="47"/>
        <pc:sldMkLst>
          <pc:docMk/>
          <pc:sldMk cId="0" sldId="286"/>
        </pc:sldMkLst>
      </pc:sldChg>
      <pc:sldChg chg="del">
        <pc:chgData name="John Oakes" userId="1a36f0057432ea1f" providerId="LiveId" clId="{B07A0652-EFB1-42B2-B0BC-C6A49BBF77D9}" dt="2025-07-26T18:29:38.227" v="4" actId="47"/>
        <pc:sldMkLst>
          <pc:docMk/>
          <pc:sldMk cId="0" sldId="287"/>
        </pc:sldMkLst>
      </pc:sldChg>
      <pc:sldChg chg="del">
        <pc:chgData name="John Oakes" userId="1a36f0057432ea1f" providerId="LiveId" clId="{B07A0652-EFB1-42B2-B0BC-C6A49BBF77D9}" dt="2025-07-26T18:29:49.602" v="5" actId="47"/>
        <pc:sldMkLst>
          <pc:docMk/>
          <pc:sldMk cId="0" sldId="288"/>
        </pc:sldMkLst>
      </pc:sldChg>
      <pc:sldChg chg="del">
        <pc:chgData name="John Oakes" userId="1a36f0057432ea1f" providerId="LiveId" clId="{B07A0652-EFB1-42B2-B0BC-C6A49BBF77D9}" dt="2025-07-26T18:28:22.046" v="2" actId="47"/>
        <pc:sldMkLst>
          <pc:docMk/>
          <pc:sldMk cId="3954069217" sldId="444"/>
        </pc:sldMkLst>
      </pc:sldChg>
      <pc:sldChg chg="del">
        <pc:chgData name="John Oakes" userId="1a36f0057432ea1f" providerId="LiveId" clId="{B07A0652-EFB1-42B2-B0BC-C6A49BBF77D9}" dt="2025-07-26T18:28:22.046" v="2" actId="47"/>
        <pc:sldMkLst>
          <pc:docMk/>
          <pc:sldMk cId="1498862847" sldId="445"/>
        </pc:sldMkLst>
      </pc:sldChg>
      <pc:sldChg chg="del">
        <pc:chgData name="John Oakes" userId="1a36f0057432ea1f" providerId="LiveId" clId="{B07A0652-EFB1-42B2-B0BC-C6A49BBF77D9}" dt="2025-07-26T18:28:22.046" v="2" actId="47"/>
        <pc:sldMkLst>
          <pc:docMk/>
          <pc:sldMk cId="2500970958" sldId="446"/>
        </pc:sldMkLst>
      </pc:sldChg>
      <pc:sldChg chg="del">
        <pc:chgData name="John Oakes" userId="1a36f0057432ea1f" providerId="LiveId" clId="{B07A0652-EFB1-42B2-B0BC-C6A49BBF77D9}" dt="2025-07-26T18:28:22.046" v="2" actId="47"/>
        <pc:sldMkLst>
          <pc:docMk/>
          <pc:sldMk cId="110039830" sldId="447"/>
        </pc:sldMkLst>
      </pc:sldChg>
      <pc:sldChg chg="del">
        <pc:chgData name="John Oakes" userId="1a36f0057432ea1f" providerId="LiveId" clId="{B07A0652-EFB1-42B2-B0BC-C6A49BBF77D9}" dt="2025-07-26T18:29:49.602" v="5" actId="47"/>
        <pc:sldMkLst>
          <pc:docMk/>
          <pc:sldMk cId="4174933681" sldId="448"/>
        </pc:sldMkLst>
      </pc:sldChg>
      <pc:sldChg chg="del">
        <pc:chgData name="John Oakes" userId="1a36f0057432ea1f" providerId="LiveId" clId="{B07A0652-EFB1-42B2-B0BC-C6A49BBF77D9}" dt="2025-07-26T18:29:49.602" v="5" actId="47"/>
        <pc:sldMkLst>
          <pc:docMk/>
          <pc:sldMk cId="1958357573" sldId="449"/>
        </pc:sldMkLst>
      </pc:sldChg>
      <pc:sldChg chg="del">
        <pc:chgData name="John Oakes" userId="1a36f0057432ea1f" providerId="LiveId" clId="{B07A0652-EFB1-42B2-B0BC-C6A49BBF77D9}" dt="2025-07-26T18:29:49.602" v="5" actId="47"/>
        <pc:sldMkLst>
          <pc:docMk/>
          <pc:sldMk cId="3470426819" sldId="450"/>
        </pc:sldMkLst>
      </pc:sldChg>
      <pc:sldChg chg="del">
        <pc:chgData name="John Oakes" userId="1a36f0057432ea1f" providerId="LiveId" clId="{B07A0652-EFB1-42B2-B0BC-C6A49BBF77D9}" dt="2025-07-26T18:29:49.602" v="5" actId="47"/>
        <pc:sldMkLst>
          <pc:docMk/>
          <pc:sldMk cId="3607305109" sldId="451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74220867" sldId="453"/>
        </pc:sldMkLst>
      </pc:sldChg>
      <pc:sldChg chg="del">
        <pc:chgData name="John Oakes" userId="1a36f0057432ea1f" providerId="LiveId" clId="{B07A0652-EFB1-42B2-B0BC-C6A49BBF77D9}" dt="2025-07-26T18:28:31.595" v="3" actId="2696"/>
        <pc:sldMkLst>
          <pc:docMk/>
          <pc:sldMk cId="1079750972" sldId="454"/>
        </pc:sldMkLst>
      </pc:sldChg>
      <pc:sldChg chg="del">
        <pc:chgData name="John Oakes" userId="1a36f0057432ea1f" providerId="LiveId" clId="{B07A0652-EFB1-42B2-B0BC-C6A49BBF77D9}" dt="2025-07-26T18:28:31.595" v="3" actId="2696"/>
        <pc:sldMkLst>
          <pc:docMk/>
          <pc:sldMk cId="2460103498" sldId="455"/>
        </pc:sldMkLst>
      </pc:sldChg>
      <pc:sldChg chg="del">
        <pc:chgData name="John Oakes" userId="1a36f0057432ea1f" providerId="LiveId" clId="{B07A0652-EFB1-42B2-B0BC-C6A49BBF77D9}" dt="2025-07-26T18:28:01.573" v="0" actId="47"/>
        <pc:sldMkLst>
          <pc:docMk/>
          <pc:sldMk cId="0" sldId="456"/>
        </pc:sldMkLst>
      </pc:sldChg>
      <pc:sldChg chg="del">
        <pc:chgData name="John Oakes" userId="1a36f0057432ea1f" providerId="LiveId" clId="{B07A0652-EFB1-42B2-B0BC-C6A49BBF77D9}" dt="2025-07-26T18:29:49.602" v="5" actId="47"/>
        <pc:sldMkLst>
          <pc:docMk/>
          <pc:sldMk cId="3091477389" sldId="457"/>
        </pc:sldMkLst>
      </pc:sldChg>
      <pc:sldMasterChg chg="del delSldLayout">
        <pc:chgData name="John Oakes" userId="1a36f0057432ea1f" providerId="LiveId" clId="{B07A0652-EFB1-42B2-B0BC-C6A49BBF77D9}" dt="2025-07-26T18:29:49.602" v="5" actId="47"/>
        <pc:sldMasterMkLst>
          <pc:docMk/>
          <pc:sldMasterMk cId="263109877" sldId="2147483684"/>
        </pc:sldMasterMkLst>
        <pc:sldLayoutChg chg="del">
          <pc:chgData name="John Oakes" userId="1a36f0057432ea1f" providerId="LiveId" clId="{B07A0652-EFB1-42B2-B0BC-C6A49BBF77D9}" dt="2025-07-26T18:29:49.602" v="5" actId="47"/>
          <pc:sldLayoutMkLst>
            <pc:docMk/>
            <pc:sldMasterMk cId="263109877" sldId="2147483684"/>
            <pc:sldLayoutMk cId="796154292" sldId="2147483685"/>
          </pc:sldLayoutMkLst>
        </pc:sldLayoutChg>
        <pc:sldLayoutChg chg="del">
          <pc:chgData name="John Oakes" userId="1a36f0057432ea1f" providerId="LiveId" clId="{B07A0652-EFB1-42B2-B0BC-C6A49BBF77D9}" dt="2025-07-26T18:29:49.602" v="5" actId="47"/>
          <pc:sldLayoutMkLst>
            <pc:docMk/>
            <pc:sldMasterMk cId="263109877" sldId="2147483684"/>
            <pc:sldLayoutMk cId="2709086926" sldId="2147483686"/>
          </pc:sldLayoutMkLst>
        </pc:sldLayoutChg>
        <pc:sldLayoutChg chg="del">
          <pc:chgData name="John Oakes" userId="1a36f0057432ea1f" providerId="LiveId" clId="{B07A0652-EFB1-42B2-B0BC-C6A49BBF77D9}" dt="2025-07-26T18:28:10.558" v="1" actId="47"/>
          <pc:sldLayoutMkLst>
            <pc:docMk/>
            <pc:sldMasterMk cId="263109877" sldId="2147483684"/>
            <pc:sldLayoutMk cId="1712314154" sldId="2147483687"/>
          </pc:sldLayoutMkLst>
        </pc:sldLayoutChg>
        <pc:sldLayoutChg chg="del">
          <pc:chgData name="John Oakes" userId="1a36f0057432ea1f" providerId="LiveId" clId="{B07A0652-EFB1-42B2-B0BC-C6A49BBF77D9}" dt="2025-07-26T18:29:49.602" v="5" actId="47"/>
          <pc:sldLayoutMkLst>
            <pc:docMk/>
            <pc:sldMasterMk cId="263109877" sldId="2147483684"/>
            <pc:sldLayoutMk cId="3651512272" sldId="2147483688"/>
          </pc:sldLayoutMkLst>
        </pc:sldLayoutChg>
        <pc:sldLayoutChg chg="del">
          <pc:chgData name="John Oakes" userId="1a36f0057432ea1f" providerId="LiveId" clId="{B07A0652-EFB1-42B2-B0BC-C6A49BBF77D9}" dt="2025-07-26T18:29:38.227" v="4" actId="47"/>
          <pc:sldLayoutMkLst>
            <pc:docMk/>
            <pc:sldMasterMk cId="263109877" sldId="2147483684"/>
            <pc:sldLayoutMk cId="544784701" sldId="2147483689"/>
          </pc:sldLayoutMkLst>
        </pc:sldLayoutChg>
        <pc:sldLayoutChg chg="del">
          <pc:chgData name="John Oakes" userId="1a36f0057432ea1f" providerId="LiveId" clId="{B07A0652-EFB1-42B2-B0BC-C6A49BBF77D9}" dt="2025-07-26T18:29:49.602" v="5" actId="47"/>
          <pc:sldLayoutMkLst>
            <pc:docMk/>
            <pc:sldMasterMk cId="263109877" sldId="2147483684"/>
            <pc:sldLayoutMk cId="2773501965" sldId="2147483690"/>
          </pc:sldLayoutMkLst>
        </pc:sldLayoutChg>
        <pc:sldLayoutChg chg="del">
          <pc:chgData name="John Oakes" userId="1a36f0057432ea1f" providerId="LiveId" clId="{B07A0652-EFB1-42B2-B0BC-C6A49BBF77D9}" dt="2025-07-26T18:29:49.602" v="5" actId="47"/>
          <pc:sldLayoutMkLst>
            <pc:docMk/>
            <pc:sldMasterMk cId="263109877" sldId="2147483684"/>
            <pc:sldLayoutMk cId="3878079644" sldId="2147483691"/>
          </pc:sldLayoutMkLst>
        </pc:sldLayoutChg>
        <pc:sldLayoutChg chg="del">
          <pc:chgData name="John Oakes" userId="1a36f0057432ea1f" providerId="LiveId" clId="{B07A0652-EFB1-42B2-B0BC-C6A49BBF77D9}" dt="2025-07-26T18:29:49.602" v="5" actId="47"/>
          <pc:sldLayoutMkLst>
            <pc:docMk/>
            <pc:sldMasterMk cId="263109877" sldId="2147483684"/>
            <pc:sldLayoutMk cId="3474898808" sldId="2147483692"/>
          </pc:sldLayoutMkLst>
        </pc:sldLayoutChg>
        <pc:sldLayoutChg chg="del">
          <pc:chgData name="John Oakes" userId="1a36f0057432ea1f" providerId="LiveId" clId="{B07A0652-EFB1-42B2-B0BC-C6A49BBF77D9}" dt="2025-07-26T18:29:49.602" v="5" actId="47"/>
          <pc:sldLayoutMkLst>
            <pc:docMk/>
            <pc:sldMasterMk cId="263109877" sldId="2147483684"/>
            <pc:sldLayoutMk cId="4202480046" sldId="2147483693"/>
          </pc:sldLayoutMkLst>
        </pc:sldLayoutChg>
        <pc:sldLayoutChg chg="del">
          <pc:chgData name="John Oakes" userId="1a36f0057432ea1f" providerId="LiveId" clId="{B07A0652-EFB1-42B2-B0BC-C6A49BBF77D9}" dt="2025-07-26T18:29:49.602" v="5" actId="47"/>
          <pc:sldLayoutMkLst>
            <pc:docMk/>
            <pc:sldMasterMk cId="263109877" sldId="2147483684"/>
            <pc:sldLayoutMk cId="4195799207" sldId="2147483694"/>
          </pc:sldLayoutMkLst>
        </pc:sldLayoutChg>
        <pc:sldLayoutChg chg="del">
          <pc:chgData name="John Oakes" userId="1a36f0057432ea1f" providerId="LiveId" clId="{B07A0652-EFB1-42B2-B0BC-C6A49BBF77D9}" dt="2025-07-26T18:29:49.602" v="5" actId="47"/>
          <pc:sldLayoutMkLst>
            <pc:docMk/>
            <pc:sldMasterMk cId="263109877" sldId="2147483684"/>
            <pc:sldLayoutMk cId="3243367877" sldId="214748369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9A355-580E-46EE-9154-730E78FC5E36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F3BB89-5AB2-4D88-8E67-3ED4E448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7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A7574E2-EFD2-4871-B434-DFA83DC19F5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0866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36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4914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78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66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47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6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54864" indent="0" algn="l">
              <a:buNone/>
              <a:defRPr sz="15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8"/>
            <a:ext cx="1016000" cy="365125"/>
          </a:xfrm>
        </p:spPr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2846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0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1535113"/>
            <a:ext cx="5389033" cy="750887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tx1"/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3"/>
            <a:ext cx="5386917" cy="37639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362203"/>
            <a:ext cx="5389033" cy="37639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60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72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59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165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2" y="1524003"/>
            <a:ext cx="4011084" cy="4602163"/>
          </a:xfrm>
        </p:spPr>
        <p:txBody>
          <a:bodyPr/>
          <a:lstStyle>
            <a:lvl1pPr marL="0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65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57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15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24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3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8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9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7B83FAA-897B-455B-BF6B-FA45948F92B0}" type="datetimeFigureOut">
              <a:rPr lang="en-US" smtClean="0"/>
              <a:t>7/26/2025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8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9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8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9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F45D33C-30A8-415D-B9A5-7A314FAF7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323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075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11480" indent="-30861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651510" indent="-212598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17145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1650" kern="1200">
          <a:solidFill>
            <a:schemeClr val="tx1"/>
          </a:solidFill>
          <a:latin typeface="+mn-lt"/>
          <a:ea typeface="+mn-ea"/>
          <a:cs typeface="+mn-cs"/>
        </a:defRPr>
      </a:lvl3pPr>
      <a:lvl4pPr marL="1014984" indent="-13716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159002" indent="-13716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323594" indent="-13716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74470" indent="-13716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346" indent="-13716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776222" indent="-13716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74420" y="312517"/>
            <a:ext cx="5015325" cy="1516284"/>
          </a:xfrm>
        </p:spPr>
        <p:txBody>
          <a:bodyPr>
            <a:normAutofit/>
          </a:bodyPr>
          <a:lstStyle/>
          <a:p>
            <a:r>
              <a:rPr lang="en-US" sz="4400" dirty="0"/>
              <a:t>The Gospel of John XXI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7715" y="3055715"/>
            <a:ext cx="3862877" cy="3229675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FFFF00"/>
                </a:solidFill>
              </a:rPr>
              <a:t>John Ch 21</a:t>
            </a:r>
          </a:p>
          <a:p>
            <a:endParaRPr lang="en-US" sz="2400" b="1" dirty="0">
              <a:solidFill>
                <a:srgbClr val="FFFF00"/>
              </a:solidFill>
            </a:endParaRPr>
          </a:p>
          <a:p>
            <a:r>
              <a:rPr lang="en-US" sz="4000" b="1" dirty="0">
                <a:solidFill>
                  <a:srgbClr val="FFFF00"/>
                </a:solidFill>
              </a:rPr>
              <a:t>Feed My Sheep</a:t>
            </a:r>
          </a:p>
          <a:p>
            <a:endParaRPr lang="en-US" sz="4000" b="1" dirty="0">
              <a:solidFill>
                <a:srgbClr val="FFFF00"/>
              </a:solidFill>
            </a:endParaRPr>
          </a:p>
          <a:p>
            <a:endParaRPr lang="en-US" sz="4000" b="1" dirty="0">
              <a:solidFill>
                <a:srgbClr val="FFFF00"/>
              </a:solidFill>
            </a:endParaRPr>
          </a:p>
          <a:p>
            <a:pPr algn="l"/>
            <a:endParaRPr lang="en-US" sz="3200" b="1" dirty="0">
              <a:solidFill>
                <a:srgbClr val="FFFF00"/>
              </a:solidFill>
            </a:endParaRPr>
          </a:p>
          <a:p>
            <a:pPr algn="l"/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B328AC-4CC0-CE17-D4F4-115DAADE5B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046" y="2233576"/>
            <a:ext cx="7235383" cy="4051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691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49B1E-0327-EE1E-9B33-5A584A581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John 21:24-25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3FD09-F1B1-1C81-02CA-92B91816EB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200" b="1" dirty="0"/>
              <a:t>These things were written that you may believe, and by believing him, and by knowing him (John 17:3) you may have life in his name.</a:t>
            </a:r>
          </a:p>
        </p:txBody>
      </p:sp>
    </p:spTree>
    <p:extLst>
      <p:ext uri="{BB962C8B-B14F-4D97-AF65-F5344CB8AC3E}">
        <p14:creationId xmlns:p14="http://schemas.microsoft.com/office/powerpoint/2010/main" val="3915401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A51DF-7055-B875-41B5-DECFC67FE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8CC0B-F969-E619-B611-ACAC36E02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200" b="1" dirty="0"/>
              <a:t>Do you believe in Jesus?    Then obey his Word.</a:t>
            </a:r>
          </a:p>
          <a:p>
            <a:pPr marL="102870" indent="0">
              <a:buNone/>
            </a:pPr>
            <a:endParaRPr lang="en-US" sz="3200" b="1" dirty="0"/>
          </a:p>
          <a:p>
            <a:pPr marL="102870" indent="0">
              <a:buNone/>
            </a:pPr>
            <a:r>
              <a:rPr lang="en-US" sz="3200" b="1" dirty="0"/>
              <a:t>Do you love Jesus?  Feed his sheep.</a:t>
            </a:r>
          </a:p>
          <a:p>
            <a:pPr marL="102870" indent="0">
              <a:buNone/>
            </a:pPr>
            <a:endParaRPr lang="en-US" sz="3200" b="1" dirty="0"/>
          </a:p>
          <a:p>
            <a:pPr marL="102870" indent="0">
              <a:buNone/>
            </a:pPr>
            <a:r>
              <a:rPr lang="en-US" sz="3200" b="1" dirty="0"/>
              <a:t>Do you know Jesus?  Follow him to the cross.</a:t>
            </a:r>
          </a:p>
          <a:p>
            <a:pPr marL="102870" indent="0">
              <a:buNone/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22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6B5E2-8CE6-8E97-2497-64782E915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John 21  An Epilogue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2E027-AD12-ADC5-D2E3-F5F535D0C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112" y="1417639"/>
            <a:ext cx="11082969" cy="5556038"/>
          </a:xfrm>
        </p:spPr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200" b="1" dirty="0"/>
              <a:t>John has completed his purpose.</a:t>
            </a:r>
          </a:p>
          <a:p>
            <a:pPr marL="102870" indent="0">
              <a:buNone/>
            </a:pPr>
            <a:endParaRPr lang="en-US" sz="1100" b="1" dirty="0"/>
          </a:p>
          <a:p>
            <a:pPr marL="102870" indent="0">
              <a:buNone/>
            </a:pPr>
            <a:r>
              <a:rPr lang="en-US" sz="3200" b="1" dirty="0"/>
              <a:t>He has revealed Jesus as the Messiah through his miracles and his statements about himself.</a:t>
            </a:r>
          </a:p>
          <a:p>
            <a:pPr marL="102870" indent="0">
              <a:buNone/>
            </a:pPr>
            <a:endParaRPr lang="en-US" sz="1100" b="1" dirty="0"/>
          </a:p>
          <a:p>
            <a:pPr marL="102870" indent="0">
              <a:buNone/>
            </a:pPr>
            <a:r>
              <a:rPr lang="en-US" sz="3200" b="1" dirty="0"/>
              <a:t>He has shown Jesus as the one who came full of grace and truth.</a:t>
            </a:r>
          </a:p>
          <a:p>
            <a:pPr marL="102870" indent="0">
              <a:buNone/>
            </a:pPr>
            <a:endParaRPr lang="en-US" sz="1100" b="1" dirty="0"/>
          </a:p>
          <a:p>
            <a:pPr marL="102870" indent="0">
              <a:buNone/>
            </a:pPr>
            <a:r>
              <a:rPr lang="en-US" sz="3200" b="1" dirty="0"/>
              <a:t>He has shown us the passion—the death, burial and resurrection of Christ.</a:t>
            </a:r>
          </a:p>
          <a:p>
            <a:pPr marL="102870" indent="0">
              <a:buNone/>
            </a:pPr>
            <a:endParaRPr lang="en-US" sz="1000" b="1" dirty="0"/>
          </a:p>
          <a:p>
            <a:pPr marL="102870" indent="0">
              <a:buNone/>
            </a:pPr>
            <a:r>
              <a:rPr lang="en-US" sz="3200" b="1" dirty="0"/>
              <a:t>But he has a couple of loose ends to tie up.</a:t>
            </a:r>
          </a:p>
        </p:txBody>
      </p:sp>
    </p:spTree>
    <p:extLst>
      <p:ext uri="{BB962C8B-B14F-4D97-AF65-F5344CB8AC3E}">
        <p14:creationId xmlns:p14="http://schemas.microsoft.com/office/powerpoint/2010/main" val="197158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17E65-60C7-C190-0D2E-BBB99448D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But First… John 20:30-31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678ED-589D-CB85-E6D7-A037B05E1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200" b="1" dirty="0"/>
              <a:t>These were written that you may believe… and have life in his name.</a:t>
            </a:r>
          </a:p>
          <a:p>
            <a:pPr marL="102870" indent="0">
              <a:buNone/>
            </a:pPr>
            <a:endParaRPr lang="en-US" sz="1200" b="1" dirty="0"/>
          </a:p>
          <a:p>
            <a:pPr marL="102870" indent="0">
              <a:buNone/>
            </a:pPr>
            <a:r>
              <a:rPr lang="en-US" sz="3200" b="1" dirty="0"/>
              <a:t>So… Do you believe in Jesus?</a:t>
            </a:r>
          </a:p>
          <a:p>
            <a:pPr marL="102870" indent="0">
              <a:buNone/>
            </a:pPr>
            <a:endParaRPr lang="en-US" sz="1200" b="1" dirty="0"/>
          </a:p>
          <a:p>
            <a:pPr marL="102870" indent="0">
              <a:buNone/>
            </a:pPr>
            <a:r>
              <a:rPr lang="en-US" sz="3200" b="1" dirty="0"/>
              <a:t>Are you holding to his teachings? (John 8:31)</a:t>
            </a:r>
          </a:p>
          <a:p>
            <a:pPr marL="102870" indent="0">
              <a:buNone/>
            </a:pPr>
            <a:endParaRPr lang="en-US" sz="1200" b="1" dirty="0"/>
          </a:p>
          <a:p>
            <a:pPr marL="102870" indent="0">
              <a:buNone/>
            </a:pPr>
            <a:r>
              <a:rPr lang="en-US" sz="3200" b="1" dirty="0"/>
              <a:t>Do you have a belief like that of Abraham—a saving faith?</a:t>
            </a:r>
          </a:p>
        </p:txBody>
      </p:sp>
    </p:spTree>
    <p:extLst>
      <p:ext uri="{BB962C8B-B14F-4D97-AF65-F5344CB8AC3E}">
        <p14:creationId xmlns:p14="http://schemas.microsoft.com/office/powerpoint/2010/main" val="3866956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84A60-954D-6FD4-11E7-F8C80AC07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John 21:1-9  An Eighth 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8C00B-64CD-D1E8-D0AC-C7688EE761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200" b="1" dirty="0"/>
              <a:t>Have the seven disciples abandoned Jesus?   No!</a:t>
            </a:r>
          </a:p>
          <a:p>
            <a:pPr marL="102870" indent="0">
              <a:buNone/>
            </a:pPr>
            <a:endParaRPr lang="en-US" sz="3200" b="1" dirty="0"/>
          </a:p>
          <a:p>
            <a:pPr marL="102870" indent="0">
              <a:buNone/>
            </a:pPr>
            <a:r>
              <a:rPr lang="en-US" sz="3200" b="1" dirty="0"/>
              <a:t>So, what is the problem?  </a:t>
            </a:r>
          </a:p>
          <a:p>
            <a:pPr marL="102870" indent="0">
              <a:buNone/>
            </a:pPr>
            <a:endParaRPr lang="en-US" sz="3200" b="1" dirty="0"/>
          </a:p>
          <a:p>
            <a:pPr marL="102870" indent="0">
              <a:buNone/>
            </a:pPr>
            <a:r>
              <a:rPr lang="en-US" sz="3200" b="1" dirty="0"/>
              <a:t>They need marching orders.  They need a mission.</a:t>
            </a:r>
          </a:p>
          <a:p>
            <a:pPr marL="102870" indent="0">
              <a:buNone/>
            </a:pPr>
            <a:endParaRPr lang="en-US" sz="3200" b="1" dirty="0"/>
          </a:p>
          <a:p>
            <a:pPr marL="102870" indent="0">
              <a:buNone/>
            </a:pPr>
            <a:r>
              <a:rPr lang="en-US" sz="3200" b="1" dirty="0"/>
              <a:t>Matthew 28:18-20 and Acts 1:8 will come later.</a:t>
            </a:r>
          </a:p>
        </p:txBody>
      </p:sp>
    </p:spTree>
    <p:extLst>
      <p:ext uri="{BB962C8B-B14F-4D97-AF65-F5344CB8AC3E}">
        <p14:creationId xmlns:p14="http://schemas.microsoft.com/office/powerpoint/2010/main" val="22505223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6F954-E61F-2E63-0C93-525294860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10F78-4BD0-9E67-9EE6-C6F9A909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John 21:1-9  An Eighth 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9A856-4BE2-8518-8EB0-CCB2C9E451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4680030" cy="4709160"/>
          </a:xfrm>
        </p:spPr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200" b="1" dirty="0"/>
              <a:t>v. 5  How’s the fishing going without a mission?</a:t>
            </a:r>
          </a:p>
          <a:p>
            <a:pPr marL="102870" indent="0">
              <a:buNone/>
            </a:pPr>
            <a:endParaRPr lang="en-US" sz="3200" b="1" dirty="0"/>
          </a:p>
          <a:p>
            <a:pPr marL="102870" indent="0">
              <a:buNone/>
            </a:pPr>
            <a:r>
              <a:rPr lang="en-US" sz="3200" b="1" dirty="0"/>
              <a:t>Cast you nets!!!!</a:t>
            </a:r>
          </a:p>
          <a:p>
            <a:pPr marL="102870" indent="0">
              <a:buNone/>
            </a:pPr>
            <a:endParaRPr lang="en-US" sz="3200" b="1" dirty="0"/>
          </a:p>
          <a:p>
            <a:pPr marL="102870" indent="0">
              <a:buNone/>
            </a:pPr>
            <a:r>
              <a:rPr lang="en-US" sz="3200" b="1" dirty="0"/>
              <a:t>153 fish</a:t>
            </a:r>
          </a:p>
        </p:txBody>
      </p:sp>
      <p:pic>
        <p:nvPicPr>
          <p:cNvPr id="1026" name="Picture 2" descr="153 Fish: The Call to Suffer for His ...">
            <a:extLst>
              <a:ext uri="{FF2B5EF4-FFF2-40B4-BE49-F238E27FC236}">
                <a16:creationId xmlns:a16="http://schemas.microsoft.com/office/drawing/2014/main" id="{89D23A42-1820-77C2-C957-4EC2ED9A0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306" y="2187615"/>
            <a:ext cx="6745872" cy="3777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825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0B20A-6B39-7DB4-A2BB-CC1943372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John 21:10-14  Jesus Feeds His Sheep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7711-FA09-F618-2352-8F69F133D5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18967" y="2974694"/>
            <a:ext cx="3063432" cy="3334666"/>
          </a:xfrm>
        </p:spPr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200" b="1" dirty="0"/>
              <a:t>Jesus reenacts John 6: Loaves and Fishes</a:t>
            </a:r>
          </a:p>
        </p:txBody>
      </p:sp>
      <p:pic>
        <p:nvPicPr>
          <p:cNvPr id="2050" name="Picture 2" descr="Reflection on John 21:1-19 | New Life Narrabri">
            <a:extLst>
              <a:ext uri="{FF2B5EF4-FFF2-40B4-BE49-F238E27FC236}">
                <a16:creationId xmlns:a16="http://schemas.microsoft.com/office/drawing/2014/main" id="{FF88D20F-B319-9804-FD3B-6C25E0E1C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74" y="1324651"/>
            <a:ext cx="6940591" cy="5350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738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BF9B4-5B0A-720C-95BF-1BFE6719C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John 21:15-19  Jesus Reinstates Peter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3B613-4C9E-83C3-DD37-00B618F80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2870" indent="0">
              <a:buNone/>
            </a:pPr>
            <a:r>
              <a:rPr lang="en-US" sz="3200" b="1" dirty="0"/>
              <a:t>Simon: Do you love me more than these?  3 times!</a:t>
            </a:r>
          </a:p>
          <a:p>
            <a:pPr marL="102870" indent="0">
              <a:buNone/>
            </a:pPr>
            <a:endParaRPr lang="en-US" sz="3200" b="1" dirty="0"/>
          </a:p>
          <a:p>
            <a:pPr marL="102870" indent="0">
              <a:buNone/>
            </a:pPr>
            <a:r>
              <a:rPr lang="en-US" sz="3200" b="1" dirty="0"/>
              <a:t>Do you love me more than you love them?</a:t>
            </a:r>
          </a:p>
          <a:p>
            <a:pPr marL="102870" indent="0">
              <a:buNone/>
            </a:pPr>
            <a:r>
              <a:rPr lang="en-US" sz="3200" b="1" dirty="0"/>
              <a:t>or</a:t>
            </a:r>
          </a:p>
          <a:p>
            <a:pPr marL="102870" indent="0">
              <a:buNone/>
            </a:pPr>
            <a:r>
              <a:rPr lang="en-US" sz="3200" b="1" dirty="0"/>
              <a:t>Do you love me more than they love me?</a:t>
            </a:r>
          </a:p>
          <a:p>
            <a:pPr marL="102870" indent="0">
              <a:buNone/>
            </a:pPr>
            <a:endParaRPr lang="en-US" sz="3200" b="1" dirty="0"/>
          </a:p>
          <a:p>
            <a:pPr marL="102870" indent="0">
              <a:buNone/>
            </a:pPr>
            <a:r>
              <a:rPr lang="en-US" sz="3200" b="1" i="1" dirty="0"/>
              <a:t>agape vs </a:t>
            </a:r>
            <a:r>
              <a:rPr lang="en-US" sz="3200" b="1" i="1" dirty="0" err="1"/>
              <a:t>phileo</a:t>
            </a:r>
            <a:r>
              <a:rPr lang="en-US" sz="3200" b="1" i="1" dirty="0"/>
              <a:t>?</a:t>
            </a:r>
          </a:p>
          <a:p>
            <a:pPr marL="102870" indent="0">
              <a:buNone/>
            </a:pPr>
            <a:endParaRPr lang="en-US" sz="3200" b="1" i="1" dirty="0"/>
          </a:p>
          <a:p>
            <a:pPr marL="102870" indent="0">
              <a:buNone/>
            </a:pPr>
            <a:r>
              <a:rPr lang="en-US" sz="3200" b="1" dirty="0"/>
              <a:t>I said I would give you the keys.  Did I make a mistake?</a:t>
            </a:r>
          </a:p>
        </p:txBody>
      </p:sp>
    </p:spTree>
    <p:extLst>
      <p:ext uri="{BB962C8B-B14F-4D97-AF65-F5344CB8AC3E}">
        <p14:creationId xmlns:p14="http://schemas.microsoft.com/office/powerpoint/2010/main" val="1157754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423F6-1A9B-5086-1355-DDCFA4F2E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Jesus’ Marching 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50CC1-D1ED-69C7-57D1-8A13835E5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00200"/>
            <a:ext cx="10667999" cy="4709160"/>
          </a:xfrm>
        </p:spPr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600" b="1" dirty="0"/>
              <a:t>Jesus:  Feed my sheep.</a:t>
            </a:r>
          </a:p>
          <a:p>
            <a:pPr marL="102870" indent="0">
              <a:buNone/>
            </a:pPr>
            <a:endParaRPr lang="en-US" sz="1300" b="1" dirty="0"/>
          </a:p>
          <a:p>
            <a:pPr marL="102870" indent="0">
              <a:buNone/>
            </a:pPr>
            <a:r>
              <a:rPr lang="en-US" sz="3600" b="1" dirty="0"/>
              <a:t>Two Questions from Jesus:</a:t>
            </a:r>
          </a:p>
          <a:p>
            <a:pPr marL="102870" indent="0">
              <a:buNone/>
            </a:pPr>
            <a:endParaRPr lang="en-US" sz="1400" b="1" dirty="0"/>
          </a:p>
          <a:p>
            <a:pPr marL="102870" indent="0">
              <a:buNone/>
            </a:pPr>
            <a:r>
              <a:rPr lang="en-US" sz="3600" b="1" dirty="0"/>
              <a:t>Do you believe in me?   Obey my word.</a:t>
            </a:r>
          </a:p>
          <a:p>
            <a:pPr marL="102870" indent="0">
              <a:buNone/>
            </a:pPr>
            <a:endParaRPr lang="en-US" sz="1200" b="1" dirty="0"/>
          </a:p>
          <a:p>
            <a:pPr marL="102870" indent="0">
              <a:buNone/>
            </a:pPr>
            <a:r>
              <a:rPr lang="en-US" sz="3600" b="1" dirty="0"/>
              <a:t>Do you love </a:t>
            </a:r>
            <a:r>
              <a:rPr lang="en-US" sz="3600" b="1"/>
              <a:t>me?  Feed </a:t>
            </a:r>
            <a:r>
              <a:rPr lang="en-US" sz="3600" b="1" dirty="0"/>
              <a:t>my sheep.</a:t>
            </a:r>
          </a:p>
        </p:txBody>
      </p:sp>
    </p:spTree>
    <p:extLst>
      <p:ext uri="{BB962C8B-B14F-4D97-AF65-F5344CB8AC3E}">
        <p14:creationId xmlns:p14="http://schemas.microsoft.com/office/powerpoint/2010/main" val="10325065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00526-A734-1020-F4D2-F208F1E6B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John 21:20-23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2183E-8604-88F3-AA08-503C2CBF8A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2870" indent="0">
              <a:buNone/>
            </a:pPr>
            <a:r>
              <a:rPr lang="en-US" sz="3600" b="1" dirty="0"/>
              <a:t>What about John?</a:t>
            </a:r>
          </a:p>
          <a:p>
            <a:pPr marL="102870" indent="0">
              <a:buNone/>
            </a:pPr>
            <a:endParaRPr lang="en-US" sz="3600" b="1" dirty="0"/>
          </a:p>
          <a:p>
            <a:pPr marL="102870" indent="0">
              <a:buNone/>
            </a:pPr>
            <a:r>
              <a:rPr lang="en-US" sz="3600" b="1" dirty="0"/>
              <a:t>Jesus: Mind you own business.   Follow me (to the cross).</a:t>
            </a:r>
          </a:p>
        </p:txBody>
      </p:sp>
    </p:spTree>
    <p:extLst>
      <p:ext uri="{BB962C8B-B14F-4D97-AF65-F5344CB8AC3E}">
        <p14:creationId xmlns:p14="http://schemas.microsoft.com/office/powerpoint/2010/main" val="3549361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4642</TotalTime>
  <Words>386</Words>
  <Application>Microsoft Office PowerPoint</Application>
  <PresentationFormat>Widescreen</PresentationFormat>
  <Paragraphs>71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Aptos</vt:lpstr>
      <vt:lpstr>Book Antiqua</vt:lpstr>
      <vt:lpstr>Calibri</vt:lpstr>
      <vt:lpstr>Lucida Sans</vt:lpstr>
      <vt:lpstr>Wingdings</vt:lpstr>
      <vt:lpstr>Wingdings 2</vt:lpstr>
      <vt:lpstr>Wingdings 3</vt:lpstr>
      <vt:lpstr>Apex</vt:lpstr>
      <vt:lpstr>The Gospel of John XXI</vt:lpstr>
      <vt:lpstr>John 21  An Epilogue</vt:lpstr>
      <vt:lpstr>But First… John 20:30-31</vt:lpstr>
      <vt:lpstr>John 21:1-9  An Eighth Sign</vt:lpstr>
      <vt:lpstr>John 21:1-9  An Eighth Sign</vt:lpstr>
      <vt:lpstr>John 21:10-14  Jesus Feeds His Sheep</vt:lpstr>
      <vt:lpstr>John 21:15-19  Jesus Reinstates Peter</vt:lpstr>
      <vt:lpstr>Jesus’ Marching Orders</vt:lpstr>
      <vt:lpstr>John 21:20-23 </vt:lpstr>
      <vt:lpstr>John 21:24-25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Oakes</dc:creator>
  <cp:lastModifiedBy>John Oakes</cp:lastModifiedBy>
  <cp:revision>15</cp:revision>
  <dcterms:created xsi:type="dcterms:W3CDTF">2025-06-19T17:36:24Z</dcterms:created>
  <dcterms:modified xsi:type="dcterms:W3CDTF">2025-07-26T18:29:54Z</dcterms:modified>
</cp:coreProperties>
</file>