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0" r:id="rId2"/>
    <p:sldId id="261" r:id="rId3"/>
    <p:sldId id="262" r:id="rId4"/>
    <p:sldId id="257" r:id="rId5"/>
    <p:sldId id="271" r:id="rId6"/>
    <p:sldId id="272" r:id="rId7"/>
    <p:sldId id="273" r:id="rId8"/>
    <p:sldId id="279" r:id="rId9"/>
    <p:sldId id="275" r:id="rId10"/>
    <p:sldId id="276" r:id="rId11"/>
    <p:sldId id="277" r:id="rId12"/>
    <p:sldId id="939" r:id="rId13"/>
    <p:sldId id="281" r:id="rId14"/>
    <p:sldId id="280" r:id="rId15"/>
    <p:sldId id="274" r:id="rId16"/>
    <p:sldId id="278" r:id="rId17"/>
    <p:sldId id="938" r:id="rId18"/>
    <p:sldId id="93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2560A1-E8BC-4EED-9476-65B8C6B6DDB3}">
          <p14:sldIdLst>
            <p14:sldId id="260"/>
            <p14:sldId id="261"/>
            <p14:sldId id="262"/>
            <p14:sldId id="257"/>
            <p14:sldId id="271"/>
            <p14:sldId id="272"/>
            <p14:sldId id="273"/>
            <p14:sldId id="279"/>
            <p14:sldId id="275"/>
            <p14:sldId id="276"/>
            <p14:sldId id="277"/>
            <p14:sldId id="939"/>
            <p14:sldId id="281"/>
            <p14:sldId id="280"/>
            <p14:sldId id="274"/>
            <p14:sldId id="278"/>
            <p14:sldId id="938"/>
            <p14:sldId id="937"/>
          </p14:sldIdLst>
        </p14:section>
        <p14:section name="Untitled Section" id="{75FCE843-5BCC-4CB5-8BEA-DF590F0CB218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9236A-891B-459A-A702-889AB7C9BEBA}" v="22" dt="2025-08-17T14:41:49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5BB9236A-891B-459A-A702-889AB7C9BEBA}"/>
    <pc:docChg chg="undo custSel addSld delSld modSld sldOrd delMainMaster addSection modSection">
      <pc:chgData name="John Oakes" userId="1a36f0057432ea1f" providerId="LiveId" clId="{5BB9236A-891B-459A-A702-889AB7C9BEBA}" dt="2025-08-17T23:34:14.676" v="3905" actId="47"/>
      <pc:docMkLst>
        <pc:docMk/>
      </pc:docMkLst>
      <pc:sldChg chg="del">
        <pc:chgData name="John Oakes" userId="1a36f0057432ea1f" providerId="LiveId" clId="{5BB9236A-891B-459A-A702-889AB7C9BEBA}" dt="2025-08-14T22:17:14.859" v="41" actId="47"/>
        <pc:sldMkLst>
          <pc:docMk/>
          <pc:sldMk cId="3588603235" sldId="256"/>
        </pc:sldMkLst>
      </pc:sldChg>
      <pc:sldChg chg="modSp mod">
        <pc:chgData name="John Oakes" userId="1a36f0057432ea1f" providerId="LiveId" clId="{5BB9236A-891B-459A-A702-889AB7C9BEBA}" dt="2025-08-17T15:29:37.374" v="3796" actId="1036"/>
        <pc:sldMkLst>
          <pc:docMk/>
          <pc:sldMk cId="411402768" sldId="257"/>
        </pc:sldMkLst>
        <pc:spChg chg="mod">
          <ac:chgData name="John Oakes" userId="1a36f0057432ea1f" providerId="LiveId" clId="{5BB9236A-891B-459A-A702-889AB7C9BEBA}" dt="2025-08-17T15:29:37.374" v="3796" actId="1036"/>
          <ac:spMkLst>
            <pc:docMk/>
            <pc:sldMk cId="411402768" sldId="257"/>
            <ac:spMk id="2" creationId="{6974E4B2-9944-C08E-9186-53D813125084}"/>
          </ac:spMkLst>
        </pc:spChg>
      </pc:sldChg>
      <pc:sldChg chg="modSp add del mod">
        <pc:chgData name="John Oakes" userId="1a36f0057432ea1f" providerId="LiveId" clId="{5BB9236A-891B-459A-A702-889AB7C9BEBA}" dt="2025-08-17T23:34:14.676" v="3905" actId="47"/>
        <pc:sldMkLst>
          <pc:docMk/>
          <pc:sldMk cId="0" sldId="258"/>
        </pc:sldMkLst>
        <pc:spChg chg="mod">
          <ac:chgData name="John Oakes" userId="1a36f0057432ea1f" providerId="LiveId" clId="{5BB9236A-891B-459A-A702-889AB7C9BEBA}" dt="2025-08-17T14:42:11.153" v="2611" actId="27636"/>
          <ac:spMkLst>
            <pc:docMk/>
            <pc:sldMk cId="0" sldId="258"/>
            <ac:spMk id="65" creationId="{00000000-0000-0000-0000-000000000000}"/>
          </ac:spMkLst>
        </pc:spChg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59"/>
        </pc:sldMkLst>
      </pc:sldChg>
      <pc:sldChg chg="modSp mod ord">
        <pc:chgData name="John Oakes" userId="1a36f0057432ea1f" providerId="LiveId" clId="{5BB9236A-891B-459A-A702-889AB7C9BEBA}" dt="2025-08-17T00:11:32.771" v="1837"/>
        <pc:sldMkLst>
          <pc:docMk/>
          <pc:sldMk cId="1973870282" sldId="260"/>
        </pc:sldMkLst>
        <pc:spChg chg="mod">
          <ac:chgData name="John Oakes" userId="1a36f0057432ea1f" providerId="LiveId" clId="{5BB9236A-891B-459A-A702-889AB7C9BEBA}" dt="2025-08-17T00:10:13.805" v="1832" actId="14100"/>
          <ac:spMkLst>
            <pc:docMk/>
            <pc:sldMk cId="1973870282" sldId="260"/>
            <ac:spMk id="2" creationId="{57C1702F-F7F3-E2B9-D89B-F5C308CA40BB}"/>
          </ac:spMkLst>
        </pc:spChg>
        <pc:spChg chg="mod">
          <ac:chgData name="John Oakes" userId="1a36f0057432ea1f" providerId="LiveId" clId="{5BB9236A-891B-459A-A702-889AB7C9BEBA}" dt="2025-08-17T00:10:07.560" v="1831" actId="14100"/>
          <ac:spMkLst>
            <pc:docMk/>
            <pc:sldMk cId="1973870282" sldId="260"/>
            <ac:spMk id="3" creationId="{5E7D2AC5-8DDC-3929-7C31-FDA1B195C37B}"/>
          </ac:spMkLst>
        </pc:spChg>
        <pc:picChg chg="mod">
          <ac:chgData name="John Oakes" userId="1a36f0057432ea1f" providerId="LiveId" clId="{5BB9236A-891B-459A-A702-889AB7C9BEBA}" dt="2025-08-14T22:16:53.714" v="39" actId="1076"/>
          <ac:picMkLst>
            <pc:docMk/>
            <pc:sldMk cId="1973870282" sldId="260"/>
            <ac:picMk id="1026" creationId="{1967A208-F56E-B70F-FD36-AFE58AF6B7AA}"/>
          </ac:picMkLst>
        </pc:picChg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3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4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5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6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7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268"/>
        </pc:sldMkLst>
      </pc:sldChg>
      <pc:sldChg chg="del">
        <pc:chgData name="John Oakes" userId="1a36f0057432ea1f" providerId="LiveId" clId="{5BB9236A-891B-459A-A702-889AB7C9BEBA}" dt="2025-08-17T15:06:37.464" v="2633" actId="2696"/>
        <pc:sldMkLst>
          <pc:docMk/>
          <pc:sldMk cId="1266328666" sldId="269"/>
        </pc:sldMkLst>
      </pc:sldChg>
      <pc:sldChg chg="del">
        <pc:chgData name="John Oakes" userId="1a36f0057432ea1f" providerId="LiveId" clId="{5BB9236A-891B-459A-A702-889AB7C9BEBA}" dt="2025-08-17T15:07:47.089" v="2698" actId="47"/>
        <pc:sldMkLst>
          <pc:docMk/>
          <pc:sldMk cId="2803806134" sldId="270"/>
        </pc:sldMkLst>
      </pc:sldChg>
      <pc:sldChg chg="modSp mod">
        <pc:chgData name="John Oakes" userId="1a36f0057432ea1f" providerId="LiveId" clId="{5BB9236A-891B-459A-A702-889AB7C9BEBA}" dt="2025-08-17T15:07:37.878" v="2697" actId="14100"/>
        <pc:sldMkLst>
          <pc:docMk/>
          <pc:sldMk cId="3876581101" sldId="271"/>
        </pc:sldMkLst>
        <pc:spChg chg="mod">
          <ac:chgData name="John Oakes" userId="1a36f0057432ea1f" providerId="LiveId" clId="{5BB9236A-891B-459A-A702-889AB7C9BEBA}" dt="2025-08-17T15:07:37.878" v="2697" actId="14100"/>
          <ac:spMkLst>
            <pc:docMk/>
            <pc:sldMk cId="3876581101" sldId="271"/>
            <ac:spMk id="3" creationId="{5CEF9847-82E7-A2D3-F9A3-6D5B25A1EE6E}"/>
          </ac:spMkLst>
        </pc:spChg>
      </pc:sldChg>
      <pc:sldChg chg="addSp modSp new mod">
        <pc:chgData name="John Oakes" userId="1a36f0057432ea1f" providerId="LiveId" clId="{5BB9236A-891B-459A-A702-889AB7C9BEBA}" dt="2025-08-17T15:08:25.957" v="2732" actId="20577"/>
        <pc:sldMkLst>
          <pc:docMk/>
          <pc:sldMk cId="1461504553" sldId="272"/>
        </pc:sldMkLst>
        <pc:spChg chg="mod">
          <ac:chgData name="John Oakes" userId="1a36f0057432ea1f" providerId="LiveId" clId="{5BB9236A-891B-459A-A702-889AB7C9BEBA}" dt="2025-08-15T04:13:58.262" v="104" actId="122"/>
          <ac:spMkLst>
            <pc:docMk/>
            <pc:sldMk cId="1461504553" sldId="272"/>
            <ac:spMk id="2" creationId="{FF3785CB-FF76-ACBC-B954-BCCDBE9A50B0}"/>
          </ac:spMkLst>
        </pc:spChg>
        <pc:spChg chg="mod">
          <ac:chgData name="John Oakes" userId="1a36f0057432ea1f" providerId="LiveId" clId="{5BB9236A-891B-459A-A702-889AB7C9BEBA}" dt="2025-08-17T15:08:25.957" v="2732" actId="20577"/>
          <ac:spMkLst>
            <pc:docMk/>
            <pc:sldMk cId="1461504553" sldId="272"/>
            <ac:spMk id="3" creationId="{9F0724DB-84B7-2443-CD6F-023EC04D6DD6}"/>
          </ac:spMkLst>
        </pc:spChg>
        <pc:picChg chg="add mod">
          <ac:chgData name="John Oakes" userId="1a36f0057432ea1f" providerId="LiveId" clId="{5BB9236A-891B-459A-A702-889AB7C9BEBA}" dt="2025-08-15T04:15:16.766" v="152" actId="1076"/>
          <ac:picMkLst>
            <pc:docMk/>
            <pc:sldMk cId="1461504553" sldId="272"/>
            <ac:picMk id="4" creationId="{FC289518-EE71-EAFC-737F-37871915C85F}"/>
          </ac:picMkLst>
        </pc:picChg>
      </pc:sldChg>
      <pc:sldChg chg="modSp new mod ord">
        <pc:chgData name="John Oakes" userId="1a36f0057432ea1f" providerId="LiveId" clId="{5BB9236A-891B-459A-A702-889AB7C9BEBA}" dt="2025-08-17T15:09:31.187" v="2752" actId="20577"/>
        <pc:sldMkLst>
          <pc:docMk/>
          <pc:sldMk cId="1792962756" sldId="273"/>
        </pc:sldMkLst>
        <pc:spChg chg="mod">
          <ac:chgData name="John Oakes" userId="1a36f0057432ea1f" providerId="LiveId" clId="{5BB9236A-891B-459A-A702-889AB7C9BEBA}" dt="2025-08-15T04:16:10.619" v="195" actId="20577"/>
          <ac:spMkLst>
            <pc:docMk/>
            <pc:sldMk cId="1792962756" sldId="273"/>
            <ac:spMk id="2" creationId="{1C7A26A0-BA26-22D0-4888-E6B96856FEF9}"/>
          </ac:spMkLst>
        </pc:spChg>
        <pc:spChg chg="mod">
          <ac:chgData name="John Oakes" userId="1a36f0057432ea1f" providerId="LiveId" clId="{5BB9236A-891B-459A-A702-889AB7C9BEBA}" dt="2025-08-17T15:09:31.187" v="2752" actId="20577"/>
          <ac:spMkLst>
            <pc:docMk/>
            <pc:sldMk cId="1792962756" sldId="273"/>
            <ac:spMk id="3" creationId="{0BE502CD-15C1-5546-4A57-431C22DEB7DE}"/>
          </ac:spMkLst>
        </pc:spChg>
      </pc:sldChg>
      <pc:sldChg chg="addSp modSp new mod ord">
        <pc:chgData name="John Oakes" userId="1a36f0057432ea1f" providerId="LiveId" clId="{5BB9236A-891B-459A-A702-889AB7C9BEBA}" dt="2025-08-15T04:29:43.299" v="1828" actId="1076"/>
        <pc:sldMkLst>
          <pc:docMk/>
          <pc:sldMk cId="2902872387" sldId="274"/>
        </pc:sldMkLst>
        <pc:spChg chg="mod">
          <ac:chgData name="John Oakes" userId="1a36f0057432ea1f" providerId="LiveId" clId="{5BB9236A-891B-459A-A702-889AB7C9BEBA}" dt="2025-08-15T04:29:24.816" v="1826" actId="20577"/>
          <ac:spMkLst>
            <pc:docMk/>
            <pc:sldMk cId="2902872387" sldId="274"/>
            <ac:spMk id="3" creationId="{CCEDC644-F1C8-6146-ACAD-4D822C5AE602}"/>
          </ac:spMkLst>
        </pc:spChg>
        <pc:picChg chg="add mod">
          <ac:chgData name="John Oakes" userId="1a36f0057432ea1f" providerId="LiveId" clId="{5BB9236A-891B-459A-A702-889AB7C9BEBA}" dt="2025-08-15T04:29:39.158" v="1827" actId="1076"/>
          <ac:picMkLst>
            <pc:docMk/>
            <pc:sldMk cId="2902872387" sldId="274"/>
            <ac:picMk id="4" creationId="{9FB8E16A-37B3-A0CD-EC98-983C9382A092}"/>
          </ac:picMkLst>
        </pc:picChg>
        <pc:picChg chg="add mod">
          <ac:chgData name="John Oakes" userId="1a36f0057432ea1f" providerId="LiveId" clId="{5BB9236A-891B-459A-A702-889AB7C9BEBA}" dt="2025-08-15T04:29:43.299" v="1828" actId="1076"/>
          <ac:picMkLst>
            <pc:docMk/>
            <pc:sldMk cId="2902872387" sldId="274"/>
            <ac:picMk id="6" creationId="{6582EE33-68C7-8A2F-9F3E-CC6A5F353C9B}"/>
          </ac:picMkLst>
        </pc:picChg>
      </pc:sldChg>
      <pc:sldChg chg="modSp new mod ord">
        <pc:chgData name="John Oakes" userId="1a36f0057432ea1f" providerId="LiveId" clId="{5BB9236A-891B-459A-A702-889AB7C9BEBA}" dt="2025-08-17T15:10:41.644" v="2816" actId="27636"/>
        <pc:sldMkLst>
          <pc:docMk/>
          <pc:sldMk cId="2804643154" sldId="275"/>
        </pc:sldMkLst>
        <pc:spChg chg="mod">
          <ac:chgData name="John Oakes" userId="1a36f0057432ea1f" providerId="LiveId" clId="{5BB9236A-891B-459A-A702-889AB7C9BEBA}" dt="2025-08-17T15:10:41.644" v="2816" actId="27636"/>
          <ac:spMkLst>
            <pc:docMk/>
            <pc:sldMk cId="2804643154" sldId="275"/>
            <ac:spMk id="3" creationId="{CDA38848-62D6-77FD-B6A9-3837C286D803}"/>
          </ac:spMkLst>
        </pc:spChg>
      </pc:sldChg>
      <pc:sldChg chg="modSp new mod ord">
        <pc:chgData name="John Oakes" userId="1a36f0057432ea1f" providerId="LiveId" clId="{5BB9236A-891B-459A-A702-889AB7C9BEBA}" dt="2025-08-17T15:11:39.586" v="2928" actId="20577"/>
        <pc:sldMkLst>
          <pc:docMk/>
          <pc:sldMk cId="866665856" sldId="276"/>
        </pc:sldMkLst>
        <pc:spChg chg="mod">
          <ac:chgData name="John Oakes" userId="1a36f0057432ea1f" providerId="LiveId" clId="{5BB9236A-891B-459A-A702-889AB7C9BEBA}" dt="2025-08-17T15:11:39.586" v="2928" actId="20577"/>
          <ac:spMkLst>
            <pc:docMk/>
            <pc:sldMk cId="866665856" sldId="276"/>
            <ac:spMk id="3" creationId="{2B698247-5DAE-9286-55BA-399C027890E7}"/>
          </ac:spMkLst>
        </pc:spChg>
      </pc:sldChg>
      <pc:sldChg chg="modSp new mod ord">
        <pc:chgData name="John Oakes" userId="1a36f0057432ea1f" providerId="LiveId" clId="{5BB9236A-891B-459A-A702-889AB7C9BEBA}" dt="2025-08-17T15:12:19.917" v="2958" actId="20577"/>
        <pc:sldMkLst>
          <pc:docMk/>
          <pc:sldMk cId="534296457" sldId="277"/>
        </pc:sldMkLst>
        <pc:spChg chg="mod">
          <ac:chgData name="John Oakes" userId="1a36f0057432ea1f" providerId="LiveId" clId="{5BB9236A-891B-459A-A702-889AB7C9BEBA}" dt="2025-08-17T15:12:19.917" v="2958" actId="20577"/>
          <ac:spMkLst>
            <pc:docMk/>
            <pc:sldMk cId="534296457" sldId="277"/>
            <ac:spMk id="2" creationId="{F77C11E2-01D2-0D17-5A05-E662B989D889}"/>
          </ac:spMkLst>
        </pc:spChg>
        <pc:spChg chg="mod">
          <ac:chgData name="John Oakes" userId="1a36f0057432ea1f" providerId="LiveId" clId="{5BB9236A-891B-459A-A702-889AB7C9BEBA}" dt="2025-08-17T15:12:05.829" v="2929" actId="14100"/>
          <ac:spMkLst>
            <pc:docMk/>
            <pc:sldMk cId="534296457" sldId="277"/>
            <ac:spMk id="3" creationId="{E47B519F-4B24-01DF-638B-BE0282232CFD}"/>
          </ac:spMkLst>
        </pc:spChg>
      </pc:sldChg>
      <pc:sldChg chg="modSp new mod">
        <pc:chgData name="John Oakes" userId="1a36f0057432ea1f" providerId="LiveId" clId="{5BB9236A-891B-459A-A702-889AB7C9BEBA}" dt="2025-08-17T15:17:16.278" v="3175" actId="14100"/>
        <pc:sldMkLst>
          <pc:docMk/>
          <pc:sldMk cId="1790276943" sldId="278"/>
        </pc:sldMkLst>
        <pc:spChg chg="mod">
          <ac:chgData name="John Oakes" userId="1a36f0057432ea1f" providerId="LiveId" clId="{5BB9236A-891B-459A-A702-889AB7C9BEBA}" dt="2025-08-17T15:16:46.530" v="3160" actId="20577"/>
          <ac:spMkLst>
            <pc:docMk/>
            <pc:sldMk cId="1790276943" sldId="278"/>
            <ac:spMk id="2" creationId="{BE6F2BF9-8180-BBF1-ACA7-8AF9278E6DBF}"/>
          </ac:spMkLst>
        </pc:spChg>
        <pc:spChg chg="mod">
          <ac:chgData name="John Oakes" userId="1a36f0057432ea1f" providerId="LiveId" clId="{5BB9236A-891B-459A-A702-889AB7C9BEBA}" dt="2025-08-17T15:17:16.278" v="3175" actId="14100"/>
          <ac:spMkLst>
            <pc:docMk/>
            <pc:sldMk cId="1790276943" sldId="278"/>
            <ac:spMk id="3" creationId="{68C60AB9-CFA3-F6E5-5B15-7537546F79C8}"/>
          </ac:spMkLst>
        </pc:spChg>
      </pc:sldChg>
      <pc:sldChg chg="modSp add mod">
        <pc:chgData name="John Oakes" userId="1a36f0057432ea1f" providerId="LiveId" clId="{5BB9236A-891B-459A-A702-889AB7C9BEBA}" dt="2025-08-17T15:09:53.023" v="2770" actId="20577"/>
        <pc:sldMkLst>
          <pc:docMk/>
          <pc:sldMk cId="2663054735" sldId="279"/>
        </pc:sldMkLst>
        <pc:spChg chg="mod">
          <ac:chgData name="John Oakes" userId="1a36f0057432ea1f" providerId="LiveId" clId="{5BB9236A-891B-459A-A702-889AB7C9BEBA}" dt="2025-08-17T15:09:53.023" v="2770" actId="20577"/>
          <ac:spMkLst>
            <pc:docMk/>
            <pc:sldMk cId="2663054735" sldId="279"/>
            <ac:spMk id="3" creationId="{8A5CA670-8DDA-ADE7-C5E0-D00F99B27297}"/>
          </ac:spMkLst>
        </pc:spChg>
      </pc:sldChg>
      <pc:sldChg chg="modSp new mod">
        <pc:chgData name="John Oakes" userId="1a36f0057432ea1f" providerId="LiveId" clId="{5BB9236A-891B-459A-A702-889AB7C9BEBA}" dt="2025-08-17T15:15:42.274" v="3139" actId="20577"/>
        <pc:sldMkLst>
          <pc:docMk/>
          <pc:sldMk cId="2513071241" sldId="280"/>
        </pc:sldMkLst>
        <pc:spChg chg="mod">
          <ac:chgData name="John Oakes" userId="1a36f0057432ea1f" providerId="LiveId" clId="{5BB9236A-891B-459A-A702-889AB7C9BEBA}" dt="2025-08-15T04:27:46.857" v="1652" actId="20577"/>
          <ac:spMkLst>
            <pc:docMk/>
            <pc:sldMk cId="2513071241" sldId="280"/>
            <ac:spMk id="2" creationId="{B29D1799-718A-95C2-76D7-A6A68D2E900D}"/>
          </ac:spMkLst>
        </pc:spChg>
        <pc:spChg chg="mod">
          <ac:chgData name="John Oakes" userId="1a36f0057432ea1f" providerId="LiveId" clId="{5BB9236A-891B-459A-A702-889AB7C9BEBA}" dt="2025-08-17T15:15:42.274" v="3139" actId="20577"/>
          <ac:spMkLst>
            <pc:docMk/>
            <pc:sldMk cId="2513071241" sldId="280"/>
            <ac:spMk id="3" creationId="{ACF93CE2-CAA4-2D02-3EE4-C3F02FFC644C}"/>
          </ac:spMkLst>
        </pc:spChg>
      </pc:sldChg>
      <pc:sldChg chg="modSp new mod ord">
        <pc:chgData name="John Oakes" userId="1a36f0057432ea1f" providerId="LiveId" clId="{5BB9236A-891B-459A-A702-889AB7C9BEBA}" dt="2025-08-17T15:14:04.468" v="2995" actId="14100"/>
        <pc:sldMkLst>
          <pc:docMk/>
          <pc:sldMk cId="3515084793" sldId="281"/>
        </pc:sldMkLst>
        <pc:spChg chg="mod">
          <ac:chgData name="John Oakes" userId="1a36f0057432ea1f" providerId="LiveId" clId="{5BB9236A-891B-459A-A702-889AB7C9BEBA}" dt="2025-08-17T15:14:04.468" v="2995" actId="14100"/>
          <ac:spMkLst>
            <pc:docMk/>
            <pc:sldMk cId="3515084793" sldId="281"/>
            <ac:spMk id="2" creationId="{78608636-DC38-58BA-8C54-D071F50C8CB7}"/>
          </ac:spMkLst>
        </pc:spChg>
        <pc:spChg chg="mod">
          <ac:chgData name="John Oakes" userId="1a36f0057432ea1f" providerId="LiveId" clId="{5BB9236A-891B-459A-A702-889AB7C9BEBA}" dt="2025-08-17T15:14:01.721" v="2994" actId="14100"/>
          <ac:spMkLst>
            <pc:docMk/>
            <pc:sldMk cId="3515084793" sldId="281"/>
            <ac:spMk id="3" creationId="{9A06B76A-B2E7-945B-2F15-71979B0172C8}"/>
          </ac:spMkLst>
        </pc:spChg>
      </pc:sldChg>
      <pc:sldChg chg="add del">
        <pc:chgData name="John Oakes" userId="1a36f0057432ea1f" providerId="LiveId" clId="{5BB9236A-891B-459A-A702-889AB7C9BEBA}" dt="2025-08-17T23:33:10.362" v="3904" actId="47"/>
        <pc:sldMkLst>
          <pc:docMk/>
          <pc:sldMk cId="0" sldId="282"/>
        </pc:sldMkLst>
      </pc:sldChg>
      <pc:sldChg chg="add del">
        <pc:chgData name="John Oakes" userId="1a36f0057432ea1f" providerId="LiveId" clId="{5BB9236A-891B-459A-A702-889AB7C9BEBA}" dt="2025-08-17T23:33:10.362" v="3904" actId="47"/>
        <pc:sldMkLst>
          <pc:docMk/>
          <pc:sldMk cId="0" sldId="283"/>
        </pc:sldMkLst>
      </pc:sldChg>
      <pc:sldChg chg="add del">
        <pc:chgData name="John Oakes" userId="1a36f0057432ea1f" providerId="LiveId" clId="{5BB9236A-891B-459A-A702-889AB7C9BEBA}" dt="2025-08-17T23:33:10.362" v="3904" actId="47"/>
        <pc:sldMkLst>
          <pc:docMk/>
          <pc:sldMk cId="0" sldId="284"/>
        </pc:sldMkLst>
      </pc:sldChg>
      <pc:sldChg chg="add del">
        <pc:chgData name="John Oakes" userId="1a36f0057432ea1f" providerId="LiveId" clId="{5BB9236A-891B-459A-A702-889AB7C9BEBA}" dt="2025-08-17T23:33:10.362" v="3904" actId="47"/>
        <pc:sldMkLst>
          <pc:docMk/>
          <pc:sldMk cId="0" sldId="285"/>
        </pc:sldMkLst>
      </pc:sldChg>
      <pc:sldChg chg="modSp add del mod">
        <pc:chgData name="John Oakes" userId="1a36f0057432ea1f" providerId="LiveId" clId="{5BB9236A-891B-459A-A702-889AB7C9BEBA}" dt="2025-08-17T23:33:06.206" v="3903" actId="47"/>
        <pc:sldMkLst>
          <pc:docMk/>
          <pc:sldMk cId="0" sldId="286"/>
        </pc:sldMkLst>
        <pc:spChg chg="mod">
          <ac:chgData name="John Oakes" userId="1a36f0057432ea1f" providerId="LiveId" clId="{5BB9236A-891B-459A-A702-889AB7C9BEBA}" dt="2025-08-17T15:27:21.349" v="3777" actId="1036"/>
          <ac:spMkLst>
            <pc:docMk/>
            <pc:sldMk cId="0" sldId="286"/>
            <ac:spMk id="205" creationId="{00000000-0000-0000-0000-000000000000}"/>
          </ac:spMkLst>
        </pc:spChg>
      </pc:sldChg>
      <pc:sldChg chg="add del">
        <pc:chgData name="John Oakes" userId="1a36f0057432ea1f" providerId="LiveId" clId="{5BB9236A-891B-459A-A702-889AB7C9BEBA}" dt="2025-08-17T23:33:06.206" v="3903" actId="47"/>
        <pc:sldMkLst>
          <pc:docMk/>
          <pc:sldMk cId="0" sldId="287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1079750972" sldId="454"/>
        </pc:sldMkLst>
      </pc:sldChg>
      <pc:sldChg chg="add del">
        <pc:chgData name="John Oakes" userId="1a36f0057432ea1f" providerId="LiveId" clId="{5BB9236A-891B-459A-A702-889AB7C9BEBA}" dt="2025-08-17T00:11:36.304" v="1838" actId="47"/>
        <pc:sldMkLst>
          <pc:docMk/>
          <pc:sldMk cId="2460103498" sldId="455"/>
        </pc:sldMkLst>
      </pc:sldChg>
      <pc:sldChg chg="add del">
        <pc:chgData name="John Oakes" userId="1a36f0057432ea1f" providerId="LiveId" clId="{5BB9236A-891B-459A-A702-889AB7C9BEBA}" dt="2025-08-17T00:11:41.326" v="1839" actId="47"/>
        <pc:sldMkLst>
          <pc:docMk/>
          <pc:sldMk cId="0" sldId="543"/>
        </pc:sldMkLst>
      </pc:sldChg>
      <pc:sldChg chg="add del">
        <pc:chgData name="John Oakes" userId="1a36f0057432ea1f" providerId="LiveId" clId="{5BB9236A-891B-459A-A702-889AB7C9BEBA}" dt="2025-08-17T23:33:06.206" v="3903" actId="47"/>
        <pc:sldMkLst>
          <pc:docMk/>
          <pc:sldMk cId="0" sldId="609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3282475642" sldId="615"/>
        </pc:sldMkLst>
      </pc:sldChg>
      <pc:sldChg chg="add del">
        <pc:chgData name="John Oakes" userId="1a36f0057432ea1f" providerId="LiveId" clId="{5BB9236A-891B-459A-A702-889AB7C9BEBA}" dt="2025-08-17T00:11:45.620" v="1840" actId="47"/>
        <pc:sldMkLst>
          <pc:docMk/>
          <pc:sldMk cId="58535702" sldId="675"/>
        </pc:sldMkLst>
      </pc:sldChg>
      <pc:sldChg chg="add del">
        <pc:chgData name="John Oakes" userId="1a36f0057432ea1f" providerId="LiveId" clId="{5BB9236A-891B-459A-A702-889AB7C9BEBA}" dt="2025-08-17T23:33:06.206" v="3903" actId="47"/>
        <pc:sldMkLst>
          <pc:docMk/>
          <pc:sldMk cId="1444248880" sldId="706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3315063160" sldId="790"/>
        </pc:sldMkLst>
      </pc:sldChg>
      <pc:sldChg chg="add del">
        <pc:chgData name="John Oakes" userId="1a36f0057432ea1f" providerId="LiveId" clId="{5BB9236A-891B-459A-A702-889AB7C9BEBA}" dt="2025-08-17T23:33:06.206" v="3903" actId="47"/>
        <pc:sldMkLst>
          <pc:docMk/>
          <pc:sldMk cId="0" sldId="802"/>
        </pc:sldMkLst>
      </pc:sldChg>
      <pc:sldChg chg="addSp delSp modSp add del mod">
        <pc:chgData name="John Oakes" userId="1a36f0057432ea1f" providerId="LiveId" clId="{5BB9236A-891B-459A-A702-889AB7C9BEBA}" dt="2025-08-17T23:33:06.206" v="3903" actId="47"/>
        <pc:sldMkLst>
          <pc:docMk/>
          <pc:sldMk cId="0" sldId="916"/>
        </pc:sldMkLst>
        <pc:spChg chg="mod">
          <ac:chgData name="John Oakes" userId="1a36f0057432ea1f" providerId="LiveId" clId="{5BB9236A-891B-459A-A702-889AB7C9BEBA}" dt="2025-08-17T14:55:43.819" v="2632" actId="20577"/>
          <ac:spMkLst>
            <pc:docMk/>
            <pc:sldMk cId="0" sldId="916"/>
            <ac:spMk id="4" creationId="{9269334E-260A-EAC1-751F-92B5EF1E6BB8}"/>
          </ac:spMkLst>
        </pc:spChg>
        <pc:picChg chg="add mod">
          <ac:chgData name="John Oakes" userId="1a36f0057432ea1f" providerId="LiveId" clId="{5BB9236A-891B-459A-A702-889AB7C9BEBA}" dt="2025-08-17T00:34:42.682" v="2043" actId="1076"/>
          <ac:picMkLst>
            <pc:docMk/>
            <pc:sldMk cId="0" sldId="916"/>
            <ac:picMk id="3" creationId="{A1789D92-1910-6F18-5F0E-373E057DBDE2}"/>
          </ac:picMkLst>
        </pc:picChg>
        <pc:picChg chg="del mod">
          <ac:chgData name="John Oakes" userId="1a36f0057432ea1f" providerId="LiveId" clId="{5BB9236A-891B-459A-A702-889AB7C9BEBA}" dt="2025-08-17T00:13:27.108" v="1970" actId="478"/>
          <ac:picMkLst>
            <pc:docMk/>
            <pc:sldMk cId="0" sldId="916"/>
            <ac:picMk id="1026" creationId="{C7563D9E-5F88-F7B3-DCC5-3209B6DFDFE8}"/>
          </ac:picMkLst>
        </pc:picChg>
      </pc:sldChg>
      <pc:sldChg chg="modSp add del mod">
        <pc:chgData name="John Oakes" userId="1a36f0057432ea1f" providerId="LiveId" clId="{5BB9236A-891B-459A-A702-889AB7C9BEBA}" dt="2025-08-17T23:33:06.206" v="3903" actId="47"/>
        <pc:sldMkLst>
          <pc:docMk/>
          <pc:sldMk cId="0" sldId="917"/>
        </pc:sldMkLst>
        <pc:spChg chg="mod">
          <ac:chgData name="John Oakes" userId="1a36f0057432ea1f" providerId="LiveId" clId="{5BB9236A-891B-459A-A702-889AB7C9BEBA}" dt="2025-08-17T00:40:55.703" v="2361" actId="20577"/>
          <ac:spMkLst>
            <pc:docMk/>
            <pc:sldMk cId="0" sldId="917"/>
            <ac:spMk id="3" creationId="{492357AC-34EC-F5F8-A5CA-AAE2E8BDE3F8}"/>
          </ac:spMkLst>
        </pc:spChg>
      </pc:sldChg>
      <pc:sldChg chg="modSp new del mod">
        <pc:chgData name="John Oakes" userId="1a36f0057432ea1f" providerId="LiveId" clId="{5BB9236A-891B-459A-A702-889AB7C9BEBA}" dt="2025-08-17T23:33:06.206" v="3903" actId="47"/>
        <pc:sldMkLst>
          <pc:docMk/>
          <pc:sldMk cId="432330692" sldId="918"/>
        </pc:sldMkLst>
        <pc:spChg chg="mod">
          <ac:chgData name="John Oakes" userId="1a36f0057432ea1f" providerId="LiveId" clId="{5BB9236A-891B-459A-A702-889AB7C9BEBA}" dt="2025-08-17T05:39:31.241" v="2379" actId="20577"/>
          <ac:spMkLst>
            <pc:docMk/>
            <pc:sldMk cId="432330692" sldId="918"/>
            <ac:spMk id="2" creationId="{035C4535-3F51-A584-9CB7-069BB17CA398}"/>
          </ac:spMkLst>
        </pc:spChg>
        <pc:spChg chg="mod">
          <ac:chgData name="John Oakes" userId="1a36f0057432ea1f" providerId="LiveId" clId="{5BB9236A-891B-459A-A702-889AB7C9BEBA}" dt="2025-08-17T05:40:44.752" v="2459" actId="20577"/>
          <ac:spMkLst>
            <pc:docMk/>
            <pc:sldMk cId="432330692" sldId="918"/>
            <ac:spMk id="3" creationId="{B84F3611-8D4A-3902-2446-BB6D5E5045EB}"/>
          </ac:spMkLst>
        </pc:spChg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19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0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1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2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3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4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5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6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27"/>
        </pc:sldMkLst>
      </pc:sldChg>
      <pc:sldChg chg="modSp add del mod">
        <pc:chgData name="John Oakes" userId="1a36f0057432ea1f" providerId="LiveId" clId="{5BB9236A-891B-459A-A702-889AB7C9BEBA}" dt="2025-08-17T23:34:14.676" v="3905" actId="47"/>
        <pc:sldMkLst>
          <pc:docMk/>
          <pc:sldMk cId="0" sldId="928"/>
        </pc:sldMkLst>
        <pc:spChg chg="mod">
          <ac:chgData name="John Oakes" userId="1a36f0057432ea1f" providerId="LiveId" clId="{5BB9236A-891B-459A-A702-889AB7C9BEBA}" dt="2025-08-17T14:34:12.254" v="2462" actId="27636"/>
          <ac:spMkLst>
            <pc:docMk/>
            <pc:sldMk cId="0" sldId="928"/>
            <ac:spMk id="145" creationId="{00000000-0000-0000-0000-000000000000}"/>
          </ac:spMkLst>
        </pc:spChg>
      </pc:sldChg>
      <pc:sldChg chg="modSp add del mod">
        <pc:chgData name="John Oakes" userId="1a36f0057432ea1f" providerId="LiveId" clId="{5BB9236A-891B-459A-A702-889AB7C9BEBA}" dt="2025-08-17T23:34:14.676" v="3905" actId="47"/>
        <pc:sldMkLst>
          <pc:docMk/>
          <pc:sldMk cId="0" sldId="929"/>
        </pc:sldMkLst>
        <pc:spChg chg="mod">
          <ac:chgData name="John Oakes" userId="1a36f0057432ea1f" providerId="LiveId" clId="{5BB9236A-891B-459A-A702-889AB7C9BEBA}" dt="2025-08-17T14:34:12.257" v="2463" actId="27636"/>
          <ac:spMkLst>
            <pc:docMk/>
            <pc:sldMk cId="0" sldId="929"/>
            <ac:spMk id="150" creationId="{00000000-0000-0000-0000-000000000000}"/>
          </ac:spMkLst>
        </pc:spChg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0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1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2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3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4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0" sldId="935"/>
        </pc:sldMkLst>
      </pc:sldChg>
      <pc:sldChg chg="add del">
        <pc:chgData name="John Oakes" userId="1a36f0057432ea1f" providerId="LiveId" clId="{5BB9236A-891B-459A-A702-889AB7C9BEBA}" dt="2025-08-17T23:34:14.676" v="3905" actId="47"/>
        <pc:sldMkLst>
          <pc:docMk/>
          <pc:sldMk cId="548508748" sldId="936"/>
        </pc:sldMkLst>
      </pc:sldChg>
      <pc:sldChg chg="modSp new mod">
        <pc:chgData name="John Oakes" userId="1a36f0057432ea1f" providerId="LiveId" clId="{5BB9236A-891B-459A-A702-889AB7C9BEBA}" dt="2025-08-17T15:22:42.085" v="3770" actId="114"/>
        <pc:sldMkLst>
          <pc:docMk/>
          <pc:sldMk cId="1164613256" sldId="937"/>
        </pc:sldMkLst>
        <pc:spChg chg="mod">
          <ac:chgData name="John Oakes" userId="1a36f0057432ea1f" providerId="LiveId" clId="{5BB9236A-891B-459A-A702-889AB7C9BEBA}" dt="2025-08-17T15:20:16.473" v="3467" actId="20577"/>
          <ac:spMkLst>
            <pc:docMk/>
            <pc:sldMk cId="1164613256" sldId="937"/>
            <ac:spMk id="2" creationId="{3F25E9BA-74BF-00B8-2CBD-FC929D7811A3}"/>
          </ac:spMkLst>
        </pc:spChg>
        <pc:spChg chg="mod">
          <ac:chgData name="John Oakes" userId="1a36f0057432ea1f" providerId="LiveId" clId="{5BB9236A-891B-459A-A702-889AB7C9BEBA}" dt="2025-08-17T15:22:42.085" v="3770" actId="114"/>
          <ac:spMkLst>
            <pc:docMk/>
            <pc:sldMk cId="1164613256" sldId="937"/>
            <ac:spMk id="3" creationId="{F577FB21-48B7-AA3B-B246-D49860DA9516}"/>
          </ac:spMkLst>
        </pc:spChg>
      </pc:sldChg>
      <pc:sldChg chg="modSp new mod ord">
        <pc:chgData name="John Oakes" userId="1a36f0057432ea1f" providerId="LiveId" clId="{5BB9236A-891B-459A-A702-889AB7C9BEBA}" dt="2025-08-17T15:20:07.875" v="3458"/>
        <pc:sldMkLst>
          <pc:docMk/>
          <pc:sldMk cId="1050151517" sldId="938"/>
        </pc:sldMkLst>
        <pc:spChg chg="mod">
          <ac:chgData name="John Oakes" userId="1a36f0057432ea1f" providerId="LiveId" clId="{5BB9236A-891B-459A-A702-889AB7C9BEBA}" dt="2025-08-17T15:18:13.809" v="3198" actId="20577"/>
          <ac:spMkLst>
            <pc:docMk/>
            <pc:sldMk cId="1050151517" sldId="938"/>
            <ac:spMk id="2" creationId="{C24797E0-4173-8B5E-C3A2-982B8961F666}"/>
          </ac:spMkLst>
        </pc:spChg>
        <pc:spChg chg="mod">
          <ac:chgData name="John Oakes" userId="1a36f0057432ea1f" providerId="LiveId" clId="{5BB9236A-891B-459A-A702-889AB7C9BEBA}" dt="2025-08-17T15:20:00.269" v="3456" actId="20577"/>
          <ac:spMkLst>
            <pc:docMk/>
            <pc:sldMk cId="1050151517" sldId="938"/>
            <ac:spMk id="3" creationId="{F67D4667-A579-2DF3-5564-BCB188EA0D8F}"/>
          </ac:spMkLst>
        </pc:spChg>
      </pc:sldChg>
      <pc:sldChg chg="modSp new mod">
        <pc:chgData name="John Oakes" userId="1a36f0057432ea1f" providerId="LiveId" clId="{5BB9236A-891B-459A-A702-889AB7C9BEBA}" dt="2025-08-17T15:44:35.508" v="3902" actId="255"/>
        <pc:sldMkLst>
          <pc:docMk/>
          <pc:sldMk cId="2133055938" sldId="939"/>
        </pc:sldMkLst>
        <pc:spChg chg="mod">
          <ac:chgData name="John Oakes" userId="1a36f0057432ea1f" providerId="LiveId" clId="{5BB9236A-891B-459A-A702-889AB7C9BEBA}" dt="2025-08-17T15:42:37.015" v="3820" actId="20577"/>
          <ac:spMkLst>
            <pc:docMk/>
            <pc:sldMk cId="2133055938" sldId="939"/>
            <ac:spMk id="2" creationId="{4A8D7D90-757C-FE54-F079-A7D8F412A6D6}"/>
          </ac:spMkLst>
        </pc:spChg>
        <pc:spChg chg="mod">
          <ac:chgData name="John Oakes" userId="1a36f0057432ea1f" providerId="LiveId" clId="{5BB9236A-891B-459A-A702-889AB7C9BEBA}" dt="2025-08-17T15:44:35.508" v="3902" actId="255"/>
          <ac:spMkLst>
            <pc:docMk/>
            <pc:sldMk cId="2133055938" sldId="939"/>
            <ac:spMk id="3" creationId="{FA1D7EC5-2C94-3A8C-0900-0135BDCC605E}"/>
          </ac:spMkLst>
        </pc:spChg>
      </pc:sldChg>
      <pc:sldMasterChg chg="del delSldLayout">
        <pc:chgData name="John Oakes" userId="1a36f0057432ea1f" providerId="LiveId" clId="{5BB9236A-891B-459A-A702-889AB7C9BEBA}" dt="2025-08-17T23:34:14.676" v="3905" actId="47"/>
        <pc:sldMasterMkLst>
          <pc:docMk/>
          <pc:sldMasterMk cId="1858108010" sldId="2147483696"/>
        </pc:sldMasterMkLst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1652560873" sldId="2147483697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395513584" sldId="2147483698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2549511208" sldId="2147483699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3096085084" sldId="2147483700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4217424632" sldId="2147483701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2220619054" sldId="2147483702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3935447033" sldId="2147483703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1661620180" sldId="2147483704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1494519869" sldId="2147483705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659063332" sldId="2147483706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1858108010" sldId="2147483696"/>
            <pc:sldLayoutMk cId="3111024167" sldId="2147483707"/>
          </pc:sldLayoutMkLst>
        </pc:sldLayoutChg>
      </pc:sldMasterChg>
      <pc:sldMasterChg chg="del delSldLayout">
        <pc:chgData name="John Oakes" userId="1a36f0057432ea1f" providerId="LiveId" clId="{5BB9236A-891B-459A-A702-889AB7C9BEBA}" dt="2025-08-17T00:11:41.326" v="1839" actId="47"/>
        <pc:sldMasterMkLst>
          <pc:docMk/>
          <pc:sldMasterMk cId="534615169" sldId="2147483708"/>
        </pc:sldMasterMkLst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3749325812" sldId="2147483709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2710766161" sldId="2147483710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2802321413" sldId="2147483711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872008708" sldId="2147483712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865534723" sldId="2147483713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371242142" sldId="2147483714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2842978610" sldId="2147483715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489830771" sldId="2147483716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785783123" sldId="2147483717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2597129342" sldId="2147483718"/>
          </pc:sldLayoutMkLst>
        </pc:sldLayoutChg>
        <pc:sldLayoutChg chg="del">
          <pc:chgData name="John Oakes" userId="1a36f0057432ea1f" providerId="LiveId" clId="{5BB9236A-891B-459A-A702-889AB7C9BEBA}" dt="2025-08-17T00:11:41.326" v="1839" actId="47"/>
          <pc:sldLayoutMkLst>
            <pc:docMk/>
            <pc:sldMasterMk cId="534615169" sldId="2147483708"/>
            <pc:sldLayoutMk cId="3993336434" sldId="2147483719"/>
          </pc:sldLayoutMkLst>
        </pc:sldLayoutChg>
      </pc:sldMasterChg>
      <pc:sldMasterChg chg="del delSldLayout">
        <pc:chgData name="John Oakes" userId="1a36f0057432ea1f" providerId="LiveId" clId="{5BB9236A-891B-459A-A702-889AB7C9BEBA}" dt="2025-08-17T23:34:14.676" v="3905" actId="47"/>
        <pc:sldMasterMkLst>
          <pc:docMk/>
          <pc:sldMasterMk cId="975417337" sldId="2147483720"/>
        </pc:sldMasterMkLst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3593932632" sldId="2147483721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2983997933" sldId="2147483722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2706119147" sldId="2147483723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3848009875" sldId="2147483724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804121160" sldId="2147483725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2130343281" sldId="2147483726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3715669899" sldId="2147483727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4221952523" sldId="2147483728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159712224" sldId="2147483729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389826388" sldId="2147483730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975417337" sldId="2147483720"/>
            <pc:sldLayoutMk cId="2487651949" sldId="2147483731"/>
          </pc:sldLayoutMkLst>
        </pc:sldLayoutChg>
      </pc:sldMasterChg>
      <pc:sldMasterChg chg="del delSldLayout">
        <pc:chgData name="John Oakes" userId="1a36f0057432ea1f" providerId="LiveId" clId="{5BB9236A-891B-459A-A702-889AB7C9BEBA}" dt="2025-08-17T23:33:06.206" v="3903" actId="47"/>
        <pc:sldMasterMkLst>
          <pc:docMk/>
          <pc:sldMasterMk cId="2647917508" sldId="2147483732"/>
        </pc:sldMasterMkLst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2040118589" sldId="2147483733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2665323320" sldId="2147483734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3762929478" sldId="2147483735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1300778219" sldId="2147483736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285361849" sldId="2147483737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2451938864" sldId="2147483738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1655981410" sldId="2147483739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3325035418" sldId="2147483740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943392730" sldId="2147483741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659390764" sldId="2147483742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2647917508" sldId="2147483732"/>
            <pc:sldLayoutMk cId="736718032" sldId="2147483743"/>
          </pc:sldLayoutMkLst>
        </pc:sldLayoutChg>
      </pc:sldMasterChg>
      <pc:sldMasterChg chg="del delSldLayout">
        <pc:chgData name="John Oakes" userId="1a36f0057432ea1f" providerId="LiveId" clId="{5BB9236A-891B-459A-A702-889AB7C9BEBA}" dt="2025-08-17T23:33:06.206" v="3903" actId="47"/>
        <pc:sldMasterMkLst>
          <pc:docMk/>
          <pc:sldMasterMk cId="3541320318" sldId="2147483744"/>
        </pc:sldMasterMkLst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1425833539" sldId="2147483745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3911577304" sldId="2147483746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2431411100" sldId="2147483747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1960351152" sldId="2147483748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2648877261" sldId="2147483749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3966466366" sldId="2147483750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1910504098" sldId="2147483751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3833308202" sldId="2147483752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682313955" sldId="2147483753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3804156573" sldId="2147483754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3541320318" sldId="2147483744"/>
            <pc:sldLayoutMk cId="3115019858" sldId="2147483755"/>
          </pc:sldLayoutMkLst>
        </pc:sldLayoutChg>
      </pc:sldMasterChg>
      <pc:sldMasterChg chg="del delSldLayout">
        <pc:chgData name="John Oakes" userId="1a36f0057432ea1f" providerId="LiveId" clId="{5BB9236A-891B-459A-A702-889AB7C9BEBA}" dt="2025-08-17T23:33:06.206" v="3903" actId="47"/>
        <pc:sldMasterMkLst>
          <pc:docMk/>
          <pc:sldMasterMk cId="683295534" sldId="2147483756"/>
        </pc:sldMasterMkLst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2530974084" sldId="2147483757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471611967" sldId="2147483758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074745493" sldId="2147483759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910026232" sldId="2147483760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571261640" sldId="2147483761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2346393254" sldId="2147483762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2641174301" sldId="2147483763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67601574" sldId="2147483764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399023839" sldId="2147483765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1635920418" sldId="2147483766"/>
          </pc:sldLayoutMkLst>
        </pc:sldLayoutChg>
        <pc:sldLayoutChg chg="del">
          <pc:chgData name="John Oakes" userId="1a36f0057432ea1f" providerId="LiveId" clId="{5BB9236A-891B-459A-A702-889AB7C9BEBA}" dt="2025-08-17T23:33:06.206" v="3903" actId="47"/>
          <pc:sldLayoutMkLst>
            <pc:docMk/>
            <pc:sldMasterMk cId="683295534" sldId="2147483756"/>
            <pc:sldLayoutMk cId="3752911599" sldId="2147483767"/>
          </pc:sldLayoutMkLst>
        </pc:sldLayoutChg>
      </pc:sldMasterChg>
      <pc:sldMasterChg chg="del delSldLayout">
        <pc:chgData name="John Oakes" userId="1a36f0057432ea1f" providerId="LiveId" clId="{5BB9236A-891B-459A-A702-889AB7C9BEBA}" dt="2025-08-17T23:34:14.676" v="3905" actId="47"/>
        <pc:sldMasterMkLst>
          <pc:docMk/>
          <pc:sldMasterMk cId="3363484810" sldId="2147483768"/>
        </pc:sldMasterMkLst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1572277267" sldId="2147483769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2990296896" sldId="2147483770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2125170030" sldId="2147483771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3057240440" sldId="2147483772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55114085" sldId="2147483773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3737516996" sldId="2147483774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2416095888" sldId="2147483775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3421690667" sldId="2147483776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3784134345" sldId="2147483777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279692976" sldId="2147483778"/>
          </pc:sldLayoutMkLst>
        </pc:sldLayoutChg>
        <pc:sldLayoutChg chg="del">
          <pc:chgData name="John Oakes" userId="1a36f0057432ea1f" providerId="LiveId" clId="{5BB9236A-891B-459A-A702-889AB7C9BEBA}" dt="2025-08-17T23:34:14.676" v="3905" actId="47"/>
          <pc:sldLayoutMkLst>
            <pc:docMk/>
            <pc:sldMasterMk cId="3363484810" sldId="2147483768"/>
            <pc:sldLayoutMk cId="2318359640" sldId="21474837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13ADB-4D5D-4C12-B1FE-A0052852EF00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D7BAE-569A-4C36-A02D-D191E40E2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4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6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1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98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2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5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0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74BD1932-1E79-460E-8EA9-7EC16BE07A7A}" type="datetimeFigureOut">
              <a:rPr lang="en-US" smtClean="0"/>
              <a:t>8/16/2025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36D3371-5753-467E-8589-EFDACB993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08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3881D-5800-1703-2B40-DC102CF7D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702F-F7F3-E2B9-D89B-F5C308CA4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2" y="338329"/>
            <a:ext cx="4142232" cy="4206239"/>
          </a:xfrm>
        </p:spPr>
        <p:txBody>
          <a:bodyPr>
            <a:normAutofit/>
          </a:bodyPr>
          <a:lstStyle/>
          <a:p>
            <a:r>
              <a:rPr lang="en-US" sz="4800" b="1" dirty="0"/>
              <a:t>Deuteronomy II    </a:t>
            </a:r>
            <a:br>
              <a:rPr lang="en-US" sz="4800" b="1" dirty="0"/>
            </a:br>
            <a:r>
              <a:rPr lang="en-US" sz="4800" b="1" dirty="0"/>
              <a:t>Love the Lord your God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7D2AC5-8DDC-3929-7C31-FDA1B195C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60704" y="4965192"/>
            <a:ext cx="3072384" cy="950976"/>
          </a:xfrm>
        </p:spPr>
        <p:txBody>
          <a:bodyPr>
            <a:normAutofit/>
          </a:bodyPr>
          <a:lstStyle/>
          <a:p>
            <a:endParaRPr lang="en-US" sz="4000" b="1" dirty="0"/>
          </a:p>
        </p:txBody>
      </p:sp>
      <p:pic>
        <p:nvPicPr>
          <p:cNvPr id="1026" name="Picture 2" descr="Viewing the Promised Land, Moses Looks ...">
            <a:extLst>
              <a:ext uri="{FF2B5EF4-FFF2-40B4-BE49-F238E27FC236}">
                <a16:creationId xmlns:a16="http://schemas.microsoft.com/office/drawing/2014/main" id="{1967A208-F56E-B70F-FD36-AFE58AF6B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47" y="1207008"/>
            <a:ext cx="7256853" cy="509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0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22BD9-CA68-01D5-0F44-2C2128072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98247-5DAE-9286-55BA-399C02789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Deuteronomy 5:15  Sabbath is a celebration of and a reminder of the fact that we were freed from slave labor. Galatians 5:1  If Christ has set you free, you are free indeed.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Sabbath is not just about rest (Exodus 20:11).  It is about celebration.  It is a Jubilee.</a:t>
            </a:r>
          </a:p>
        </p:txBody>
      </p:sp>
    </p:spTree>
    <p:extLst>
      <p:ext uri="{BB962C8B-B14F-4D97-AF65-F5344CB8AC3E}">
        <p14:creationId xmlns:p14="http://schemas.microsoft.com/office/powerpoint/2010/main" val="866665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C11E2-01D2-0D17-5A05-E662B989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6   Exhortation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B519F-4B24-01DF-638B-BE0282232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752" y="2724911"/>
            <a:ext cx="9909048" cy="3452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Deuteronomy 4 is about story.</a:t>
            </a:r>
          </a:p>
          <a:p>
            <a:pPr marL="0" indent="0">
              <a:buNone/>
            </a:pPr>
            <a:r>
              <a:rPr lang="en-US" sz="3200" b="1" dirty="0"/>
              <a:t>Deuteronomy 5 is about law.</a:t>
            </a:r>
          </a:p>
          <a:p>
            <a:pPr marL="0" indent="0">
              <a:buNone/>
            </a:pPr>
            <a:r>
              <a:rPr lang="en-US" sz="3200" b="1" dirty="0"/>
              <a:t>Deuteronomy 6-9 is exhortation.</a:t>
            </a:r>
          </a:p>
        </p:txBody>
      </p:sp>
    </p:spTree>
    <p:extLst>
      <p:ext uri="{BB962C8B-B14F-4D97-AF65-F5344CB8AC3E}">
        <p14:creationId xmlns:p14="http://schemas.microsoft.com/office/powerpoint/2010/main" val="53429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D7D90-757C-FE54-F079-A7D8F412A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6:1-3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1D7EC5-2C94-3A8C-0900-0135BDCC6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825495"/>
            <a:ext cx="10585704" cy="33514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6000" b="1" dirty="0">
                <a:solidFill>
                  <a:srgbClr val="FFC000"/>
                </a:solidFill>
              </a:rPr>
              <a:t>Hear</a:t>
            </a:r>
            <a:r>
              <a:rPr lang="en-US" sz="6000" b="1" dirty="0"/>
              <a:t> the commands, decrees and laws </a:t>
            </a:r>
            <a:r>
              <a:rPr lang="en-US" sz="6000" b="1" dirty="0">
                <a:solidFill>
                  <a:srgbClr val="FFC000"/>
                </a:solidFill>
              </a:rPr>
              <a:t>and Obey</a:t>
            </a:r>
          </a:p>
          <a:p>
            <a:pPr marL="0" indent="0" algn="ctr">
              <a:buNone/>
            </a:pPr>
            <a:endParaRPr lang="en-US" sz="6000" b="1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r>
              <a:rPr lang="en-US" sz="4400" b="1" dirty="0"/>
              <a:t>(So I may bless you)</a:t>
            </a:r>
          </a:p>
        </p:txBody>
      </p:sp>
    </p:spTree>
    <p:extLst>
      <p:ext uri="{BB962C8B-B14F-4D97-AF65-F5344CB8AC3E}">
        <p14:creationId xmlns:p14="http://schemas.microsoft.com/office/powerpoint/2010/main" val="2133055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08636-DC38-58BA-8C54-D071F50C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5971"/>
          </a:xfrm>
        </p:spPr>
        <p:txBody>
          <a:bodyPr/>
          <a:lstStyle/>
          <a:p>
            <a:pPr algn="ctr"/>
            <a:r>
              <a:rPr lang="en-US" b="1" dirty="0"/>
              <a:t>Deuteronomy 6:4-9  The Shema </a:t>
            </a:r>
            <a:br>
              <a:rPr lang="en-US" b="1" dirty="0"/>
            </a:br>
            <a:r>
              <a:rPr lang="en-US" b="1" dirty="0"/>
              <a:t> Hear and Obey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6B76A-B2E7-945B-2F15-71979B0172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8256"/>
            <a:ext cx="11277600" cy="4297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i="1" dirty="0" err="1"/>
              <a:t>shema</a:t>
            </a:r>
            <a:r>
              <a:rPr lang="en-US" sz="3200" b="1" dirty="0"/>
              <a:t> means “hear.”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 err="1"/>
              <a:t>Ehad</a:t>
            </a:r>
            <a:r>
              <a:rPr lang="en-US" sz="3200" b="1" dirty="0"/>
              <a:t>  Yahweh  </a:t>
            </a:r>
            <a:r>
              <a:rPr lang="en-US" sz="3200" b="1" dirty="0" err="1"/>
              <a:t>Elohenu</a:t>
            </a:r>
            <a:r>
              <a:rPr lang="en-US" sz="3200" b="1" dirty="0"/>
              <a:t>    </a:t>
            </a:r>
            <a:r>
              <a:rPr lang="en-US" sz="3200" b="1" dirty="0" err="1"/>
              <a:t>Yaweh</a:t>
            </a:r>
            <a:r>
              <a:rPr lang="en-US" sz="3200" b="1" dirty="0"/>
              <a:t>     </a:t>
            </a:r>
            <a:r>
              <a:rPr lang="en-US" sz="3200" b="1" dirty="0" err="1"/>
              <a:t>Y’israel</a:t>
            </a:r>
            <a:r>
              <a:rPr lang="en-US" sz="3200" b="1" dirty="0"/>
              <a:t>   Shema</a:t>
            </a:r>
          </a:p>
          <a:p>
            <a:pPr marL="0" indent="0">
              <a:buNone/>
            </a:pPr>
            <a:r>
              <a:rPr lang="en-US" sz="3200" b="1" dirty="0"/>
              <a:t>One    God       our one God    YHWH    Israel   hear!!!!!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3200" b="1" dirty="0"/>
              <a:t>This is about hesed.  It is about covenant loyalty</a:t>
            </a:r>
          </a:p>
          <a:p>
            <a:pPr marL="0" indent="0">
              <a:buNone/>
            </a:pPr>
            <a:r>
              <a:rPr lang="en-US" sz="3200" b="1" dirty="0"/>
              <a:t>“Deuteronomy 4:4-5 is the language of covenant loyalty.”</a:t>
            </a:r>
          </a:p>
          <a:p>
            <a:pPr marL="0" indent="0">
              <a:buNone/>
            </a:pPr>
            <a:r>
              <a:rPr lang="en-US" sz="3200" b="1" dirty="0"/>
              <a:t>J. G. McConville</a:t>
            </a:r>
          </a:p>
        </p:txBody>
      </p:sp>
    </p:spTree>
    <p:extLst>
      <p:ext uri="{BB962C8B-B14F-4D97-AF65-F5344CB8AC3E}">
        <p14:creationId xmlns:p14="http://schemas.microsoft.com/office/powerpoint/2010/main" val="3515084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D1799-718A-95C2-76D7-A6A68D2E9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6:4-9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3CE2-CAA4-2D02-3EE4-C3F02FFC6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688" y="2112263"/>
            <a:ext cx="10421112" cy="40646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v. 6 can be translated as “These instructions I am giving you today, you must know by heart.”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Covenant-based loyalty is expressed through </a:t>
            </a:r>
          </a:p>
          <a:p>
            <a:pPr marL="0" indent="0">
              <a:buNone/>
            </a:pPr>
            <a:r>
              <a:rPr lang="en-US" sz="3200" b="1" dirty="0"/>
              <a:t>1. Gratitude for deliverance from slavery to sin     and </a:t>
            </a:r>
          </a:p>
          <a:p>
            <a:pPr marL="0" indent="0">
              <a:buNone/>
            </a:pPr>
            <a:r>
              <a:rPr lang="en-US" sz="3200" b="1" dirty="0"/>
              <a:t>2. Hearing and obeying his commands</a:t>
            </a:r>
          </a:p>
          <a:p>
            <a:pPr marL="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3071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0D27C-3D3C-B184-00DE-B7533638F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DC644-F1C8-6146-ACAD-4D822C5AE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714" y="1825625"/>
            <a:ext cx="2699657" cy="3747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Should we take Deut 6:8-9 literally?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A phylactery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B8E16A-37B3-A0CD-EC98-983C9382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5" y="824441"/>
            <a:ext cx="3643993" cy="5668434"/>
          </a:xfrm>
          <a:prstGeom prst="rect">
            <a:avLst/>
          </a:prstGeom>
        </p:spPr>
      </p:pic>
      <p:pic>
        <p:nvPicPr>
          <p:cNvPr id="6" name="Picture 5" descr="A group of people standing next to each other&#10;&#10;AI-generated content may be incorrect.">
            <a:extLst>
              <a:ext uri="{FF2B5EF4-FFF2-40B4-BE49-F238E27FC236}">
                <a16:creationId xmlns:a16="http://schemas.microsoft.com/office/drawing/2014/main" id="{6582EE33-68C7-8A2F-9F3E-CC6A5F353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47709" y="857249"/>
            <a:ext cx="6857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7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2BF9-8180-BBF1-ACA7-8AF9278E6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6:10-12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60AB9-CFA3-F6E5-5B15-7537546F7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0" y="2816351"/>
            <a:ext cx="8884920" cy="33606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b="1" dirty="0"/>
              <a:t>Remember!!!</a:t>
            </a:r>
          </a:p>
        </p:txBody>
      </p:sp>
    </p:spTree>
    <p:extLst>
      <p:ext uri="{BB962C8B-B14F-4D97-AF65-F5344CB8AC3E}">
        <p14:creationId xmlns:p14="http://schemas.microsoft.com/office/powerpoint/2010/main" val="1790276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97E0-4173-8B5E-C3A2-982B8961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6:16-26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D4667-A579-2DF3-5564-BCB188EA0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not do what your parents did at Massah.  (they refused to go in and take the land)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Your children (young disciples, people you are studying with):   Why all these laws?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It is about hesed.   Because God has freed you from sin.</a:t>
            </a:r>
          </a:p>
        </p:txBody>
      </p:sp>
    </p:spTree>
    <p:extLst>
      <p:ext uri="{BB962C8B-B14F-4D97-AF65-F5344CB8AC3E}">
        <p14:creationId xmlns:p14="http://schemas.microsoft.com/office/powerpoint/2010/main" val="1050151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5E9BA-74BF-00B8-2CBD-FC929D781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7FB21-48B7-AA3B-B246-D49860DA9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Remember the things God has done for us and for you.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YHWH is a jealous God because of his intense </a:t>
            </a:r>
            <a:r>
              <a:rPr lang="en-US" sz="3200" b="1" i="1" dirty="0"/>
              <a:t>hesed</a:t>
            </a:r>
            <a:r>
              <a:rPr lang="en-US" sz="3200" b="1" dirty="0"/>
              <a:t> toward us.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Hear This:  Love the Lord your God.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3200" b="1" dirty="0"/>
              <a:t>Covenant love/</a:t>
            </a:r>
            <a:r>
              <a:rPr lang="en-US" sz="3200" b="1" i="1" dirty="0"/>
              <a:t>hesed</a:t>
            </a:r>
            <a:r>
              <a:rPr lang="en-US" sz="3200" b="1" dirty="0"/>
              <a:t> is expressed through gratitude for deliverance and through hearing and obeying.</a:t>
            </a:r>
          </a:p>
        </p:txBody>
      </p:sp>
    </p:spTree>
    <p:extLst>
      <p:ext uri="{BB962C8B-B14F-4D97-AF65-F5344CB8AC3E}">
        <p14:creationId xmlns:p14="http://schemas.microsoft.com/office/powerpoint/2010/main" val="116461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0275-4604-F0E3-C61F-B18AC675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Themes in Deuteronomy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ACC49-3199-22E2-1A3C-E48A73638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Covenant loyalty:  </a:t>
            </a:r>
            <a:r>
              <a:rPr lang="en-US" sz="3600" b="1" i="1" dirty="0"/>
              <a:t>hesed</a:t>
            </a:r>
          </a:p>
          <a:p>
            <a:pPr marL="0" indent="0">
              <a:buNone/>
            </a:pPr>
            <a:endParaRPr lang="en-US" sz="3600" b="1" i="1" dirty="0"/>
          </a:p>
          <a:p>
            <a:pPr marL="0" indent="0">
              <a:buNone/>
            </a:pPr>
            <a:r>
              <a:rPr lang="en-US" sz="3200" b="1" dirty="0"/>
              <a:t>Theme verse:  Deuteronomy 6:4-5 the </a:t>
            </a:r>
            <a:r>
              <a:rPr lang="en-US" sz="3200" b="1" i="1" dirty="0" err="1"/>
              <a:t>shema</a:t>
            </a:r>
            <a:r>
              <a:rPr lang="en-US" sz="3200" b="1" dirty="0"/>
              <a:t>.</a:t>
            </a:r>
          </a:p>
          <a:p>
            <a:pPr marL="0" indent="0">
              <a:buNone/>
            </a:pPr>
            <a:r>
              <a:rPr lang="en-US" sz="3200" b="1" dirty="0"/>
              <a:t>Hear, O Israel, the Lord our God is one. Love the Lord your God with all your heart, and with all your soul and with all your strength.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That is </a:t>
            </a:r>
            <a:r>
              <a:rPr lang="en-US" sz="3200" b="1" i="1" dirty="0"/>
              <a:t>hesed, </a:t>
            </a:r>
            <a:r>
              <a:rPr lang="en-US" sz="3200" b="1" dirty="0"/>
              <a:t>and that is what God wants.</a:t>
            </a:r>
          </a:p>
        </p:txBody>
      </p:sp>
    </p:spTree>
    <p:extLst>
      <p:ext uri="{BB962C8B-B14F-4D97-AF65-F5344CB8AC3E}">
        <p14:creationId xmlns:p14="http://schemas.microsoft.com/office/powerpoint/2010/main" val="83051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E04B-406B-363F-A096-A33AED0A5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to Look For in Deuteronomy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9754E-D9A2-23FF-F98F-BD09B584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64" y="2148840"/>
            <a:ext cx="7869936" cy="4028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I. Law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II. Story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III. Exhortation</a:t>
            </a:r>
          </a:p>
        </p:txBody>
      </p:sp>
    </p:spTree>
    <p:extLst>
      <p:ext uri="{BB962C8B-B14F-4D97-AF65-F5344CB8AC3E}">
        <p14:creationId xmlns:p14="http://schemas.microsoft.com/office/powerpoint/2010/main" val="2800753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E4B2-9944-C08E-9186-53D81312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7152" y="832103"/>
            <a:ext cx="2887762" cy="5033555"/>
          </a:xfrm>
        </p:spPr>
        <p:txBody>
          <a:bodyPr>
            <a:normAutofit/>
          </a:bodyPr>
          <a:lstStyle/>
          <a:p>
            <a:r>
              <a:rPr lang="en-US" b="1" dirty="0"/>
              <a:t>The Setting:</a:t>
            </a:r>
            <a:br>
              <a:rPr lang="en-US" b="1" dirty="0"/>
            </a:br>
            <a:r>
              <a:rPr lang="en-US" b="1" dirty="0"/>
              <a:t>Entering the Promised Land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0DCB05F-9205-2F97-DE31-528CB58349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624"/>
            <a:ext cx="8892268" cy="703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0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D199-4AB6-A003-A137-F68B0157A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Deuteronomy 4:1-8 Moses’ Speech Begins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F9847-82E7-A2D3-F9A3-6D5B25A1E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1135"/>
            <a:ext cx="10515600" cy="3945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Follow my decrees and laws carefully!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a great God we have, who is near to us whenever we pray to him!!!!</a:t>
            </a:r>
          </a:p>
        </p:txBody>
      </p:sp>
    </p:spTree>
    <p:extLst>
      <p:ext uri="{BB962C8B-B14F-4D97-AF65-F5344CB8AC3E}">
        <p14:creationId xmlns:p14="http://schemas.microsoft.com/office/powerpoint/2010/main" val="387658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85CB-FF76-ACBC-B954-BCCDBE9A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4:9-14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724DB-84B7-2443-CD6F-023EC04D6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4" y="2176273"/>
            <a:ext cx="2980944" cy="4000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Do not forget what God has done for you.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What has God done for you/us?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89518-EE71-EAFC-737F-37871915C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14" y="1520145"/>
            <a:ext cx="8578686" cy="497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0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26A0-BA26-22D0-4888-E6B96856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5   Rereading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502CD-15C1-5546-4A57-431C22DEB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Love the Lord your God (Deuteronomy 6:4-5):</a:t>
            </a:r>
          </a:p>
          <a:p>
            <a:pPr marL="0" indent="0">
              <a:buNone/>
            </a:pPr>
            <a:r>
              <a:rPr lang="en-US" sz="3200" b="1" dirty="0"/>
              <a:t>No other gods</a:t>
            </a:r>
          </a:p>
          <a:p>
            <a:pPr marL="0" indent="0">
              <a:buNone/>
            </a:pPr>
            <a:r>
              <a:rPr lang="en-US" sz="3200" b="1" dirty="0"/>
              <a:t>No images of God</a:t>
            </a:r>
          </a:p>
          <a:p>
            <a:pPr marL="0" indent="0">
              <a:buNone/>
            </a:pPr>
            <a:r>
              <a:rPr lang="en-US" sz="3200" b="1" dirty="0"/>
              <a:t>Do not use God’s name to make empty promises</a:t>
            </a:r>
          </a:p>
          <a:p>
            <a:pPr marL="0" indent="0">
              <a:buNone/>
            </a:pPr>
            <a:r>
              <a:rPr lang="en-US" sz="3200" b="1" dirty="0"/>
              <a:t>Observe the Sabbath</a:t>
            </a:r>
          </a:p>
          <a:p>
            <a:pPr marL="0" indent="0">
              <a:buNone/>
            </a:pPr>
            <a:r>
              <a:rPr lang="en-US" sz="3200" b="1" dirty="0"/>
              <a:t>Honor your father and mother (as they honor God)</a:t>
            </a:r>
          </a:p>
        </p:txBody>
      </p:sp>
    </p:spTree>
    <p:extLst>
      <p:ext uri="{BB962C8B-B14F-4D97-AF65-F5344CB8AC3E}">
        <p14:creationId xmlns:p14="http://schemas.microsoft.com/office/powerpoint/2010/main" val="179296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03A3B-AA03-217F-EDD0-71BDA80CE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E67E-10BF-D080-C9F6-052551CFF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Deuteronomy 5   Rereading the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CA670-8DDA-ADE7-C5E0-D00F99B27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Love you neighbor (Leviticus 19:18):</a:t>
            </a:r>
          </a:p>
          <a:p>
            <a:pPr marL="0" indent="0">
              <a:buNone/>
            </a:pPr>
            <a:r>
              <a:rPr lang="en-US" sz="3200" b="1" dirty="0"/>
              <a:t>Do not murder</a:t>
            </a:r>
          </a:p>
          <a:p>
            <a:pPr marL="0" indent="0">
              <a:buNone/>
            </a:pPr>
            <a:r>
              <a:rPr lang="en-US" sz="3200" b="1" dirty="0"/>
              <a:t>Do not commit sexual sin</a:t>
            </a:r>
          </a:p>
          <a:p>
            <a:pPr marL="0" indent="0">
              <a:buNone/>
            </a:pPr>
            <a:r>
              <a:rPr lang="en-US" sz="3200" b="1" dirty="0"/>
              <a:t>Do not steal or be greedy</a:t>
            </a:r>
          </a:p>
          <a:p>
            <a:pPr marL="0" indent="0">
              <a:buNone/>
            </a:pPr>
            <a:r>
              <a:rPr lang="en-US" sz="3200" b="1" dirty="0"/>
              <a:t>Do not give false testimony about others</a:t>
            </a:r>
          </a:p>
          <a:p>
            <a:pPr marL="0" indent="0">
              <a:buNone/>
            </a:pPr>
            <a:r>
              <a:rPr lang="en-US" sz="3200" b="1" dirty="0"/>
              <a:t>Do not be envious of what others have</a:t>
            </a:r>
          </a:p>
        </p:txBody>
      </p:sp>
    </p:spTree>
    <p:extLst>
      <p:ext uri="{BB962C8B-B14F-4D97-AF65-F5344CB8AC3E}">
        <p14:creationId xmlns:p14="http://schemas.microsoft.com/office/powerpoint/2010/main" val="266305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B756-CA91-AC70-3430-0DA4A592D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8848-62D6-77FD-B6A9-3837C286D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184"/>
            <a:ext cx="10515600" cy="470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Deuteronomy 5:8  I am a jealous God.  Why?  Because of his passionate, loyal, covenant love for us.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God will punish to the third or even the fourth generation those who take on other gods.  (and this does not contradict Ezekiel 18)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“Our idolatry will rebound on the ensuing generations” </a:t>
            </a:r>
          </a:p>
          <a:p>
            <a:pPr marL="0" indent="0">
              <a:buNone/>
            </a:pPr>
            <a:r>
              <a:rPr lang="en-US" sz="3200" b="1" dirty="0"/>
              <a:t>J. G. McConville</a:t>
            </a:r>
          </a:p>
        </p:txBody>
      </p:sp>
    </p:spTree>
    <p:extLst>
      <p:ext uri="{BB962C8B-B14F-4D97-AF65-F5344CB8AC3E}">
        <p14:creationId xmlns:p14="http://schemas.microsoft.com/office/powerpoint/2010/main" val="2804643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5886</TotalTime>
  <Words>603</Words>
  <Application>Microsoft Office PowerPoint</Application>
  <PresentationFormat>Widescreen</PresentationFormat>
  <Paragraphs>88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Deuteronomy II     Love the Lord your God</vt:lpstr>
      <vt:lpstr>Themes in Deuteronomy</vt:lpstr>
      <vt:lpstr>Things to Look For in Deuteronomy</vt:lpstr>
      <vt:lpstr>The Setting: Entering the Promised Land  </vt:lpstr>
      <vt:lpstr>Deuteronomy 4:1-8 Moses’ Speech Begins</vt:lpstr>
      <vt:lpstr>Deuteronomy 4:9-14</vt:lpstr>
      <vt:lpstr>Deuteronomy 5   Rereading the Law</vt:lpstr>
      <vt:lpstr>Deuteronomy 5   Rereading the Law</vt:lpstr>
      <vt:lpstr>PowerPoint Presentation</vt:lpstr>
      <vt:lpstr>PowerPoint Presentation</vt:lpstr>
      <vt:lpstr>Deuteronomy 6   Exhortation</vt:lpstr>
      <vt:lpstr>Deuteronomy 6:1-3</vt:lpstr>
      <vt:lpstr>Deuteronomy 6:4-9  The Shema   Hear and Obey</vt:lpstr>
      <vt:lpstr>Deuteronomy 6:4-9</vt:lpstr>
      <vt:lpstr>PowerPoint Presentation</vt:lpstr>
      <vt:lpstr>Deuteronomy 6:10-12</vt:lpstr>
      <vt:lpstr>Deuteronomy 6:16-26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Oakes</dc:creator>
  <cp:lastModifiedBy>John Oakes</cp:lastModifiedBy>
  <cp:revision>2</cp:revision>
  <dcterms:created xsi:type="dcterms:W3CDTF">2025-08-07T20:07:43Z</dcterms:created>
  <dcterms:modified xsi:type="dcterms:W3CDTF">2025-08-17T23:34:23Z</dcterms:modified>
</cp:coreProperties>
</file>