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60" r:id="rId2"/>
    <p:sldId id="261" r:id="rId3"/>
    <p:sldId id="262" r:id="rId4"/>
    <p:sldId id="281" r:id="rId5"/>
    <p:sldId id="282" r:id="rId6"/>
    <p:sldId id="919" r:id="rId7"/>
    <p:sldId id="420" r:id="rId8"/>
    <p:sldId id="421" r:id="rId9"/>
    <p:sldId id="283" r:id="rId10"/>
    <p:sldId id="920" r:id="rId11"/>
    <p:sldId id="284" r:id="rId12"/>
    <p:sldId id="285" r:id="rId13"/>
    <p:sldId id="286" r:id="rId14"/>
    <p:sldId id="287" r:id="rId15"/>
    <p:sldId id="290" r:id="rId16"/>
    <p:sldId id="29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12560A1-E8BC-4EED-9476-65B8C6B6DDB3}">
          <p14:sldIdLst>
            <p14:sldId id="260"/>
            <p14:sldId id="261"/>
            <p14:sldId id="262"/>
            <p14:sldId id="281"/>
            <p14:sldId id="282"/>
            <p14:sldId id="919"/>
            <p14:sldId id="420"/>
            <p14:sldId id="421"/>
            <p14:sldId id="283"/>
            <p14:sldId id="920"/>
            <p14:sldId id="284"/>
            <p14:sldId id="285"/>
            <p14:sldId id="286"/>
            <p14:sldId id="287"/>
            <p14:sldId id="290"/>
            <p14:sldId id="291"/>
          </p14:sldIdLst>
        </p14:section>
        <p14:section name="Untitled Section" id="{75FCE843-5BCC-4CB5-8BEA-DF590F0CB218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2C5911-D544-48F4-9AE1-0417ADB338B9}" v="40" dt="2025-08-24T16:22:10.4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55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 Oakes" userId="1a36f0057432ea1f" providerId="LiveId" clId="{8A2C5911-D544-48F4-9AE1-0417ADB338B9}"/>
    <pc:docChg chg="custSel addSld delSld modSld delMainMaster modSection">
      <pc:chgData name="John Oakes" userId="1a36f0057432ea1f" providerId="LiveId" clId="{8A2C5911-D544-48F4-9AE1-0417ADB338B9}" dt="2025-08-25T06:48:40.724" v="1060" actId="47"/>
      <pc:docMkLst>
        <pc:docMk/>
      </pc:docMkLst>
      <pc:sldChg chg="add del">
        <pc:chgData name="John Oakes" userId="1a36f0057432ea1f" providerId="LiveId" clId="{8A2C5911-D544-48F4-9AE1-0417ADB338B9}" dt="2025-08-25T06:47:25.241" v="1059" actId="47"/>
        <pc:sldMkLst>
          <pc:docMk/>
          <pc:sldMk cId="0" sldId="257"/>
        </pc:sldMkLst>
      </pc:sldChg>
      <pc:sldChg chg="modSp add del mod">
        <pc:chgData name="John Oakes" userId="1a36f0057432ea1f" providerId="LiveId" clId="{8A2C5911-D544-48F4-9AE1-0417ADB338B9}" dt="2025-08-25T06:47:25.241" v="1059" actId="47"/>
        <pc:sldMkLst>
          <pc:docMk/>
          <pc:sldMk cId="0" sldId="258"/>
        </pc:sldMkLst>
        <pc:spChg chg="mod">
          <ac:chgData name="John Oakes" userId="1a36f0057432ea1f" providerId="LiveId" clId="{8A2C5911-D544-48F4-9AE1-0417ADB338B9}" dt="2025-08-24T16:20:25.314" v="1052" actId="14100"/>
          <ac:spMkLst>
            <pc:docMk/>
            <pc:sldMk cId="0" sldId="258"/>
            <ac:spMk id="64" creationId="{00000000-0000-0000-0000-000000000000}"/>
          </ac:spMkLst>
        </pc:spChg>
      </pc:sldChg>
      <pc:sldChg chg="add del">
        <pc:chgData name="John Oakes" userId="1a36f0057432ea1f" providerId="LiveId" clId="{8A2C5911-D544-48F4-9AE1-0417ADB338B9}" dt="2025-08-25T06:47:25.241" v="1059" actId="47"/>
        <pc:sldMkLst>
          <pc:docMk/>
          <pc:sldMk cId="0" sldId="259"/>
        </pc:sldMkLst>
      </pc:sldChg>
      <pc:sldChg chg="add del">
        <pc:chgData name="John Oakes" userId="1a36f0057432ea1f" providerId="LiveId" clId="{8A2C5911-D544-48F4-9AE1-0417ADB338B9}" dt="2025-08-25T06:47:25.241" v="1059" actId="47"/>
        <pc:sldMkLst>
          <pc:docMk/>
          <pc:sldMk cId="0" sldId="263"/>
        </pc:sldMkLst>
      </pc:sldChg>
      <pc:sldChg chg="add del">
        <pc:chgData name="John Oakes" userId="1a36f0057432ea1f" providerId="LiveId" clId="{8A2C5911-D544-48F4-9AE1-0417ADB338B9}" dt="2025-08-25T06:47:25.241" v="1059" actId="47"/>
        <pc:sldMkLst>
          <pc:docMk/>
          <pc:sldMk cId="0" sldId="264"/>
        </pc:sldMkLst>
      </pc:sldChg>
      <pc:sldChg chg="add del">
        <pc:chgData name="John Oakes" userId="1a36f0057432ea1f" providerId="LiveId" clId="{8A2C5911-D544-48F4-9AE1-0417ADB338B9}" dt="2025-08-25T06:47:25.241" v="1059" actId="47"/>
        <pc:sldMkLst>
          <pc:docMk/>
          <pc:sldMk cId="0" sldId="265"/>
        </pc:sldMkLst>
      </pc:sldChg>
      <pc:sldChg chg="add del">
        <pc:chgData name="John Oakes" userId="1a36f0057432ea1f" providerId="LiveId" clId="{8A2C5911-D544-48F4-9AE1-0417ADB338B9}" dt="2025-08-25T06:47:25.241" v="1059" actId="47"/>
        <pc:sldMkLst>
          <pc:docMk/>
          <pc:sldMk cId="0" sldId="266"/>
        </pc:sldMkLst>
      </pc:sldChg>
      <pc:sldChg chg="add del">
        <pc:chgData name="John Oakes" userId="1a36f0057432ea1f" providerId="LiveId" clId="{8A2C5911-D544-48F4-9AE1-0417ADB338B9}" dt="2025-08-25T06:47:25.241" v="1059" actId="47"/>
        <pc:sldMkLst>
          <pc:docMk/>
          <pc:sldMk cId="0" sldId="267"/>
        </pc:sldMkLst>
      </pc:sldChg>
      <pc:sldChg chg="add del">
        <pc:chgData name="John Oakes" userId="1a36f0057432ea1f" providerId="LiveId" clId="{8A2C5911-D544-48F4-9AE1-0417ADB338B9}" dt="2025-08-25T06:47:25.241" v="1059" actId="47"/>
        <pc:sldMkLst>
          <pc:docMk/>
          <pc:sldMk cId="0" sldId="268"/>
        </pc:sldMkLst>
      </pc:sldChg>
      <pc:sldChg chg="add del">
        <pc:chgData name="John Oakes" userId="1a36f0057432ea1f" providerId="LiveId" clId="{8A2C5911-D544-48F4-9AE1-0417ADB338B9}" dt="2025-08-25T06:47:25.241" v="1059" actId="47"/>
        <pc:sldMkLst>
          <pc:docMk/>
          <pc:sldMk cId="0" sldId="269"/>
        </pc:sldMkLst>
      </pc:sldChg>
      <pc:sldChg chg="add del">
        <pc:chgData name="John Oakes" userId="1a36f0057432ea1f" providerId="LiveId" clId="{8A2C5911-D544-48F4-9AE1-0417ADB338B9}" dt="2025-08-25T06:47:25.241" v="1059" actId="47"/>
        <pc:sldMkLst>
          <pc:docMk/>
          <pc:sldMk cId="0" sldId="270"/>
        </pc:sldMkLst>
      </pc:sldChg>
      <pc:sldChg chg="add del">
        <pc:chgData name="John Oakes" userId="1a36f0057432ea1f" providerId="LiveId" clId="{8A2C5911-D544-48F4-9AE1-0417ADB338B9}" dt="2025-08-25T06:47:25.241" v="1059" actId="47"/>
        <pc:sldMkLst>
          <pc:docMk/>
          <pc:sldMk cId="0" sldId="271"/>
        </pc:sldMkLst>
      </pc:sldChg>
      <pc:sldChg chg="modSp add del mod">
        <pc:chgData name="John Oakes" userId="1a36f0057432ea1f" providerId="LiveId" clId="{8A2C5911-D544-48F4-9AE1-0417ADB338B9}" dt="2025-08-25T06:47:25.241" v="1059" actId="47"/>
        <pc:sldMkLst>
          <pc:docMk/>
          <pc:sldMk cId="0" sldId="272"/>
        </pc:sldMkLst>
        <pc:spChg chg="mod">
          <ac:chgData name="John Oakes" userId="1a36f0057432ea1f" providerId="LiveId" clId="{8A2C5911-D544-48F4-9AE1-0417ADB338B9}" dt="2025-08-24T16:22:33.787" v="1058" actId="1076"/>
          <ac:spMkLst>
            <pc:docMk/>
            <pc:sldMk cId="0" sldId="272"/>
            <ac:spMk id="134" creationId="{00000000-0000-0000-0000-000000000000}"/>
          </ac:spMkLst>
        </pc:spChg>
      </pc:sldChg>
      <pc:sldChg chg="del">
        <pc:chgData name="John Oakes" userId="1a36f0057432ea1f" providerId="LiveId" clId="{8A2C5911-D544-48F4-9AE1-0417ADB338B9}" dt="2025-08-24T15:43:41.042" v="427" actId="47"/>
        <pc:sldMkLst>
          <pc:docMk/>
          <pc:sldMk cId="1461504553" sldId="272"/>
        </pc:sldMkLst>
      </pc:sldChg>
      <pc:sldChg chg="add del">
        <pc:chgData name="John Oakes" userId="1a36f0057432ea1f" providerId="LiveId" clId="{8A2C5911-D544-48F4-9AE1-0417ADB338B9}" dt="2025-08-25T06:48:40.724" v="1060" actId="47"/>
        <pc:sldMkLst>
          <pc:docMk/>
          <pc:sldMk cId="0" sldId="273"/>
        </pc:sldMkLst>
      </pc:sldChg>
      <pc:sldChg chg="del">
        <pc:chgData name="John Oakes" userId="1a36f0057432ea1f" providerId="LiveId" clId="{8A2C5911-D544-48F4-9AE1-0417ADB338B9}" dt="2025-08-24T15:43:47.313" v="428" actId="47"/>
        <pc:sldMkLst>
          <pc:docMk/>
          <pc:sldMk cId="1792962756" sldId="273"/>
        </pc:sldMkLst>
      </pc:sldChg>
      <pc:sldChg chg="add del">
        <pc:chgData name="John Oakes" userId="1a36f0057432ea1f" providerId="LiveId" clId="{8A2C5911-D544-48F4-9AE1-0417ADB338B9}" dt="2025-08-25T06:48:40.724" v="1060" actId="47"/>
        <pc:sldMkLst>
          <pc:docMk/>
          <pc:sldMk cId="0" sldId="274"/>
        </pc:sldMkLst>
      </pc:sldChg>
      <pc:sldChg chg="add del">
        <pc:chgData name="John Oakes" userId="1a36f0057432ea1f" providerId="LiveId" clId="{8A2C5911-D544-48F4-9AE1-0417ADB338B9}" dt="2025-08-25T06:48:40.724" v="1060" actId="47"/>
        <pc:sldMkLst>
          <pc:docMk/>
          <pc:sldMk cId="0" sldId="275"/>
        </pc:sldMkLst>
      </pc:sldChg>
      <pc:sldChg chg="add del">
        <pc:chgData name="John Oakes" userId="1a36f0057432ea1f" providerId="LiveId" clId="{8A2C5911-D544-48F4-9AE1-0417ADB338B9}" dt="2025-08-25T06:48:40.724" v="1060" actId="47"/>
        <pc:sldMkLst>
          <pc:docMk/>
          <pc:sldMk cId="0" sldId="276"/>
        </pc:sldMkLst>
      </pc:sldChg>
      <pc:sldChg chg="add del">
        <pc:chgData name="John Oakes" userId="1a36f0057432ea1f" providerId="LiveId" clId="{8A2C5911-D544-48F4-9AE1-0417ADB338B9}" dt="2025-08-25T06:48:40.724" v="1060" actId="47"/>
        <pc:sldMkLst>
          <pc:docMk/>
          <pc:sldMk cId="0" sldId="277"/>
        </pc:sldMkLst>
      </pc:sldChg>
      <pc:sldChg chg="add del">
        <pc:chgData name="John Oakes" userId="1a36f0057432ea1f" providerId="LiveId" clId="{8A2C5911-D544-48F4-9AE1-0417ADB338B9}" dt="2025-08-25T06:48:40.724" v="1060" actId="47"/>
        <pc:sldMkLst>
          <pc:docMk/>
          <pc:sldMk cId="0" sldId="278"/>
        </pc:sldMkLst>
      </pc:sldChg>
      <pc:sldChg chg="del">
        <pc:chgData name="John Oakes" userId="1a36f0057432ea1f" providerId="LiveId" clId="{8A2C5911-D544-48F4-9AE1-0417ADB338B9}" dt="2025-08-24T15:44:10.123" v="430" actId="2696"/>
        <pc:sldMkLst>
          <pc:docMk/>
          <pc:sldMk cId="1790276943" sldId="278"/>
        </pc:sldMkLst>
      </pc:sldChg>
      <pc:sldChg chg="add del">
        <pc:chgData name="John Oakes" userId="1a36f0057432ea1f" providerId="LiveId" clId="{8A2C5911-D544-48F4-9AE1-0417ADB338B9}" dt="2025-08-25T06:48:40.724" v="1060" actId="47"/>
        <pc:sldMkLst>
          <pc:docMk/>
          <pc:sldMk cId="0" sldId="279"/>
        </pc:sldMkLst>
      </pc:sldChg>
      <pc:sldChg chg="del">
        <pc:chgData name="John Oakes" userId="1a36f0057432ea1f" providerId="LiveId" clId="{8A2C5911-D544-48F4-9AE1-0417ADB338B9}" dt="2025-08-24T15:43:49.524" v="429" actId="47"/>
        <pc:sldMkLst>
          <pc:docMk/>
          <pc:sldMk cId="2663054735" sldId="279"/>
        </pc:sldMkLst>
      </pc:sldChg>
      <pc:sldChg chg="add del">
        <pc:chgData name="John Oakes" userId="1a36f0057432ea1f" providerId="LiveId" clId="{8A2C5911-D544-48F4-9AE1-0417ADB338B9}" dt="2025-08-25T06:48:40.724" v="1060" actId="47"/>
        <pc:sldMkLst>
          <pc:docMk/>
          <pc:sldMk cId="0" sldId="280"/>
        </pc:sldMkLst>
      </pc:sldChg>
      <pc:sldChg chg="modSp mod">
        <pc:chgData name="John Oakes" userId="1a36f0057432ea1f" providerId="LiveId" clId="{8A2C5911-D544-48F4-9AE1-0417ADB338B9}" dt="2025-08-24T15:49:24.308" v="494" actId="21"/>
        <pc:sldMkLst>
          <pc:docMk/>
          <pc:sldMk cId="3308939117" sldId="282"/>
        </pc:sldMkLst>
        <pc:spChg chg="mod">
          <ac:chgData name="John Oakes" userId="1a36f0057432ea1f" providerId="LiveId" clId="{8A2C5911-D544-48F4-9AE1-0417ADB338B9}" dt="2025-08-24T15:44:52.841" v="481" actId="14100"/>
          <ac:spMkLst>
            <pc:docMk/>
            <pc:sldMk cId="3308939117" sldId="282"/>
            <ac:spMk id="2" creationId="{53777816-DFE9-933E-58A4-C47AAFD9AFF8}"/>
          </ac:spMkLst>
        </pc:spChg>
        <pc:spChg chg="mod">
          <ac:chgData name="John Oakes" userId="1a36f0057432ea1f" providerId="LiveId" clId="{8A2C5911-D544-48F4-9AE1-0417ADB338B9}" dt="2025-08-24T15:49:24.308" v="494" actId="21"/>
          <ac:spMkLst>
            <pc:docMk/>
            <pc:sldMk cId="3308939117" sldId="282"/>
            <ac:spMk id="3" creationId="{6E0D709D-F0B6-D634-50F0-25E44B59ED08}"/>
          </ac:spMkLst>
        </pc:spChg>
      </pc:sldChg>
      <pc:sldChg chg="modSp mod">
        <pc:chgData name="John Oakes" userId="1a36f0057432ea1f" providerId="LiveId" clId="{8A2C5911-D544-48F4-9AE1-0417ADB338B9}" dt="2025-08-24T16:00:40.019" v="929" actId="14100"/>
        <pc:sldMkLst>
          <pc:docMk/>
          <pc:sldMk cId="1970464857" sldId="284"/>
        </pc:sldMkLst>
        <pc:spChg chg="mod">
          <ac:chgData name="John Oakes" userId="1a36f0057432ea1f" providerId="LiveId" clId="{8A2C5911-D544-48F4-9AE1-0417ADB338B9}" dt="2025-08-24T16:00:40.019" v="929" actId="14100"/>
          <ac:spMkLst>
            <pc:docMk/>
            <pc:sldMk cId="1970464857" sldId="284"/>
            <ac:spMk id="3" creationId="{ADE66F89-75FA-25BF-4A2A-D1CD53829F44}"/>
          </ac:spMkLst>
        </pc:spChg>
      </pc:sldChg>
      <pc:sldChg chg="modSp mod">
        <pc:chgData name="John Oakes" userId="1a36f0057432ea1f" providerId="LiveId" clId="{8A2C5911-D544-48F4-9AE1-0417ADB338B9}" dt="2025-08-24T16:01:23.913" v="974" actId="20577"/>
        <pc:sldMkLst>
          <pc:docMk/>
          <pc:sldMk cId="2128353366" sldId="285"/>
        </pc:sldMkLst>
        <pc:spChg chg="mod">
          <ac:chgData name="John Oakes" userId="1a36f0057432ea1f" providerId="LiveId" clId="{8A2C5911-D544-48F4-9AE1-0417ADB338B9}" dt="2025-08-24T16:01:23.913" v="974" actId="20577"/>
          <ac:spMkLst>
            <pc:docMk/>
            <pc:sldMk cId="2128353366" sldId="285"/>
            <ac:spMk id="3" creationId="{7C8C8DC6-F614-1A29-5F9C-DC43B7B63E91}"/>
          </ac:spMkLst>
        </pc:spChg>
      </pc:sldChg>
      <pc:sldChg chg="addSp delSp modSp mod">
        <pc:chgData name="John Oakes" userId="1a36f0057432ea1f" providerId="LiveId" clId="{8A2C5911-D544-48F4-9AE1-0417ADB338B9}" dt="2025-08-24T16:06:02.621" v="1042" actId="27636"/>
        <pc:sldMkLst>
          <pc:docMk/>
          <pc:sldMk cId="1447432407" sldId="286"/>
        </pc:sldMkLst>
        <pc:spChg chg="add del mod">
          <ac:chgData name="John Oakes" userId="1a36f0057432ea1f" providerId="LiveId" clId="{8A2C5911-D544-48F4-9AE1-0417ADB338B9}" dt="2025-08-24T16:06:02.621" v="1042" actId="27636"/>
          <ac:spMkLst>
            <pc:docMk/>
            <pc:sldMk cId="1447432407" sldId="286"/>
            <ac:spMk id="3" creationId="{B628BEBB-384E-9BC2-5014-A21DAABF931D}"/>
          </ac:spMkLst>
        </pc:spChg>
        <pc:spChg chg="add mod">
          <ac:chgData name="John Oakes" userId="1a36f0057432ea1f" providerId="LiveId" clId="{8A2C5911-D544-48F4-9AE1-0417ADB338B9}" dt="2025-08-24T16:04:38.712" v="1020" actId="478"/>
          <ac:spMkLst>
            <pc:docMk/>
            <pc:sldMk cId="1447432407" sldId="286"/>
            <ac:spMk id="4" creationId="{AF40C42F-15E4-641A-8D35-400F1F46CC38}"/>
          </ac:spMkLst>
        </pc:spChg>
        <pc:spChg chg="add mod">
          <ac:chgData name="John Oakes" userId="1a36f0057432ea1f" providerId="LiveId" clId="{8A2C5911-D544-48F4-9AE1-0417ADB338B9}" dt="2025-08-24T16:04:46.908" v="1022" actId="478"/>
          <ac:spMkLst>
            <pc:docMk/>
            <pc:sldMk cId="1447432407" sldId="286"/>
            <ac:spMk id="5" creationId="{B058346D-C5B4-018D-CCE2-CDD6CF7E6BFA}"/>
          </ac:spMkLst>
        </pc:spChg>
        <pc:spChg chg="add mod">
          <ac:chgData name="John Oakes" userId="1a36f0057432ea1f" providerId="LiveId" clId="{8A2C5911-D544-48F4-9AE1-0417ADB338B9}" dt="2025-08-24T16:05:02.319" v="1026" actId="478"/>
          <ac:spMkLst>
            <pc:docMk/>
            <pc:sldMk cId="1447432407" sldId="286"/>
            <ac:spMk id="6" creationId="{A3C8802E-B501-8D79-4E98-CF5C430AEFB9}"/>
          </ac:spMkLst>
        </pc:spChg>
        <pc:picChg chg="add del mod">
          <ac:chgData name="John Oakes" userId="1a36f0057432ea1f" providerId="LiveId" clId="{8A2C5911-D544-48F4-9AE1-0417ADB338B9}" dt="2025-08-24T16:05:24.626" v="1032" actId="478"/>
          <ac:picMkLst>
            <pc:docMk/>
            <pc:sldMk cId="1447432407" sldId="286"/>
            <ac:picMk id="3074" creationId="{9D2D59E4-34D3-2F16-24EB-154C276AD0A3}"/>
          </ac:picMkLst>
        </pc:picChg>
        <pc:picChg chg="add mod">
          <ac:chgData name="John Oakes" userId="1a36f0057432ea1f" providerId="LiveId" clId="{8A2C5911-D544-48F4-9AE1-0417ADB338B9}" dt="2025-08-24T16:05:58.014" v="1040" actId="1076"/>
          <ac:picMkLst>
            <pc:docMk/>
            <pc:sldMk cId="1447432407" sldId="286"/>
            <ac:picMk id="3076" creationId="{44F41EC0-E372-8A85-8D32-74CF4AC29DDB}"/>
          </ac:picMkLst>
        </pc:picChg>
      </pc:sldChg>
      <pc:sldChg chg="del">
        <pc:chgData name="John Oakes" userId="1a36f0057432ea1f" providerId="LiveId" clId="{8A2C5911-D544-48F4-9AE1-0417ADB338B9}" dt="2025-08-25T06:48:40.724" v="1060" actId="47"/>
        <pc:sldMkLst>
          <pc:docMk/>
          <pc:sldMk cId="2547045059" sldId="288"/>
        </pc:sldMkLst>
      </pc:sldChg>
      <pc:sldChg chg="del">
        <pc:chgData name="John Oakes" userId="1a36f0057432ea1f" providerId="LiveId" clId="{8A2C5911-D544-48F4-9AE1-0417ADB338B9}" dt="2025-08-25T06:48:40.724" v="1060" actId="47"/>
        <pc:sldMkLst>
          <pc:docMk/>
          <pc:sldMk cId="2443262947" sldId="289"/>
        </pc:sldMkLst>
      </pc:sldChg>
      <pc:sldChg chg="add del">
        <pc:chgData name="John Oakes" userId="1a36f0057432ea1f" providerId="LiveId" clId="{8A2C5911-D544-48F4-9AE1-0417ADB338B9}" dt="2025-08-24T01:43:12.283" v="1" actId="47"/>
        <pc:sldMkLst>
          <pc:docMk/>
          <pc:sldMk cId="1079750972" sldId="454"/>
        </pc:sldMkLst>
      </pc:sldChg>
      <pc:sldChg chg="add del">
        <pc:chgData name="John Oakes" userId="1a36f0057432ea1f" providerId="LiveId" clId="{8A2C5911-D544-48F4-9AE1-0417ADB338B9}" dt="2025-08-25T06:47:25.241" v="1059" actId="47"/>
        <pc:sldMkLst>
          <pc:docMk/>
          <pc:sldMk cId="2460103498" sldId="455"/>
        </pc:sldMkLst>
      </pc:sldChg>
      <pc:sldChg chg="add del">
        <pc:chgData name="John Oakes" userId="1a36f0057432ea1f" providerId="LiveId" clId="{8A2C5911-D544-48F4-9AE1-0417ADB338B9}" dt="2025-08-25T06:47:25.241" v="1059" actId="47"/>
        <pc:sldMkLst>
          <pc:docMk/>
          <pc:sldMk cId="0" sldId="543"/>
        </pc:sldMkLst>
      </pc:sldChg>
      <pc:sldChg chg="add del">
        <pc:chgData name="John Oakes" userId="1a36f0057432ea1f" providerId="LiveId" clId="{8A2C5911-D544-48F4-9AE1-0417ADB338B9}" dt="2025-08-25T06:48:40.724" v="1060" actId="47"/>
        <pc:sldMkLst>
          <pc:docMk/>
          <pc:sldMk cId="0" sldId="609"/>
        </pc:sldMkLst>
      </pc:sldChg>
      <pc:sldChg chg="add del">
        <pc:chgData name="John Oakes" userId="1a36f0057432ea1f" providerId="LiveId" clId="{8A2C5911-D544-48F4-9AE1-0417ADB338B9}" dt="2025-08-24T01:43:16.111" v="2" actId="47"/>
        <pc:sldMkLst>
          <pc:docMk/>
          <pc:sldMk cId="3282475642" sldId="615"/>
        </pc:sldMkLst>
      </pc:sldChg>
      <pc:sldChg chg="add del">
        <pc:chgData name="John Oakes" userId="1a36f0057432ea1f" providerId="LiveId" clId="{8A2C5911-D544-48F4-9AE1-0417ADB338B9}" dt="2025-08-25T06:47:25.241" v="1059" actId="47"/>
        <pc:sldMkLst>
          <pc:docMk/>
          <pc:sldMk cId="58535702" sldId="675"/>
        </pc:sldMkLst>
      </pc:sldChg>
      <pc:sldChg chg="add del">
        <pc:chgData name="John Oakes" userId="1a36f0057432ea1f" providerId="LiveId" clId="{8A2C5911-D544-48F4-9AE1-0417ADB338B9}" dt="2025-08-25T06:48:40.724" v="1060" actId="47"/>
        <pc:sldMkLst>
          <pc:docMk/>
          <pc:sldMk cId="1444248880" sldId="706"/>
        </pc:sldMkLst>
      </pc:sldChg>
      <pc:sldChg chg="add del">
        <pc:chgData name="John Oakes" userId="1a36f0057432ea1f" providerId="LiveId" clId="{8A2C5911-D544-48F4-9AE1-0417ADB338B9}" dt="2025-08-25T06:48:40.724" v="1060" actId="47"/>
        <pc:sldMkLst>
          <pc:docMk/>
          <pc:sldMk cId="0" sldId="802"/>
        </pc:sldMkLst>
      </pc:sldChg>
      <pc:sldChg chg="addSp delSp modSp add del mod">
        <pc:chgData name="John Oakes" userId="1a36f0057432ea1f" providerId="LiveId" clId="{8A2C5911-D544-48F4-9AE1-0417ADB338B9}" dt="2025-08-25T06:48:40.724" v="1060" actId="47"/>
        <pc:sldMkLst>
          <pc:docMk/>
          <pc:sldMk cId="0" sldId="916"/>
        </pc:sldMkLst>
        <pc:spChg chg="mod">
          <ac:chgData name="John Oakes" userId="1a36f0057432ea1f" providerId="LiveId" clId="{8A2C5911-D544-48F4-9AE1-0417ADB338B9}" dt="2025-08-24T02:40:23.823" v="133" actId="20577"/>
          <ac:spMkLst>
            <pc:docMk/>
            <pc:sldMk cId="0" sldId="916"/>
            <ac:spMk id="2" creationId="{64F4F373-72BF-5EC3-1BFD-06C4F6612E40}"/>
          </ac:spMkLst>
        </pc:spChg>
        <pc:spChg chg="mod">
          <ac:chgData name="John Oakes" userId="1a36f0057432ea1f" providerId="LiveId" clId="{8A2C5911-D544-48F4-9AE1-0417ADB338B9}" dt="2025-08-24T02:40:59.705" v="148" actId="255"/>
          <ac:spMkLst>
            <pc:docMk/>
            <pc:sldMk cId="0" sldId="916"/>
            <ac:spMk id="4" creationId="{9269334E-260A-EAC1-751F-92B5EF1E6BB8}"/>
          </ac:spMkLst>
        </pc:spChg>
        <pc:picChg chg="del">
          <ac:chgData name="John Oakes" userId="1a36f0057432ea1f" providerId="LiveId" clId="{8A2C5911-D544-48F4-9AE1-0417ADB338B9}" dt="2025-08-24T01:54:18.918" v="4" actId="478"/>
          <ac:picMkLst>
            <pc:docMk/>
            <pc:sldMk cId="0" sldId="916"/>
            <ac:picMk id="3" creationId="{A1789D92-1910-6F18-5F0E-373E057DBDE2}"/>
          </ac:picMkLst>
        </pc:picChg>
        <pc:picChg chg="add mod">
          <ac:chgData name="John Oakes" userId="1a36f0057432ea1f" providerId="LiveId" clId="{8A2C5911-D544-48F4-9AE1-0417ADB338B9}" dt="2025-08-24T02:00:56.103" v="20" actId="1076"/>
          <ac:picMkLst>
            <pc:docMk/>
            <pc:sldMk cId="0" sldId="916"/>
            <ac:picMk id="5" creationId="{EFA14DF8-1D5F-60F6-DAC6-EEDFF2C47898}"/>
          </ac:picMkLst>
        </pc:picChg>
      </pc:sldChg>
      <pc:sldChg chg="addSp modSp add del mod">
        <pc:chgData name="John Oakes" userId="1a36f0057432ea1f" providerId="LiveId" clId="{8A2C5911-D544-48F4-9AE1-0417ADB338B9}" dt="2025-08-25T06:48:40.724" v="1060" actId="47"/>
        <pc:sldMkLst>
          <pc:docMk/>
          <pc:sldMk cId="0" sldId="917"/>
        </pc:sldMkLst>
        <pc:spChg chg="mod">
          <ac:chgData name="John Oakes" userId="1a36f0057432ea1f" providerId="LiveId" clId="{8A2C5911-D544-48F4-9AE1-0417ADB338B9}" dt="2025-08-24T05:54:48.593" v="404" actId="14100"/>
          <ac:spMkLst>
            <pc:docMk/>
            <pc:sldMk cId="0" sldId="917"/>
            <ac:spMk id="2" creationId="{9006AF78-5ADC-D853-1E1C-5F8F20179969}"/>
          </ac:spMkLst>
        </pc:spChg>
        <pc:spChg chg="mod">
          <ac:chgData name="John Oakes" userId="1a36f0057432ea1f" providerId="LiveId" clId="{8A2C5911-D544-48F4-9AE1-0417ADB338B9}" dt="2025-08-24T05:55:40.021" v="425" actId="20577"/>
          <ac:spMkLst>
            <pc:docMk/>
            <pc:sldMk cId="0" sldId="917"/>
            <ac:spMk id="3" creationId="{492357AC-34EC-F5F8-A5CA-AAE2E8BDE3F8}"/>
          </ac:spMkLst>
        </pc:spChg>
        <pc:picChg chg="add mod">
          <ac:chgData name="John Oakes" userId="1a36f0057432ea1f" providerId="LiveId" clId="{8A2C5911-D544-48F4-9AE1-0417ADB338B9}" dt="2025-08-24T05:55:46.160" v="426" actId="1076"/>
          <ac:picMkLst>
            <pc:docMk/>
            <pc:sldMk cId="0" sldId="917"/>
            <ac:picMk id="1026" creationId="{43932ACC-7566-DF1D-3182-C6507C1D9080}"/>
          </ac:picMkLst>
        </pc:picChg>
      </pc:sldChg>
      <pc:sldChg chg="addSp modSp add del mod">
        <pc:chgData name="John Oakes" userId="1a36f0057432ea1f" providerId="LiveId" clId="{8A2C5911-D544-48F4-9AE1-0417ADB338B9}" dt="2025-08-25T06:48:40.724" v="1060" actId="47"/>
        <pc:sldMkLst>
          <pc:docMk/>
          <pc:sldMk cId="432330692" sldId="918"/>
        </pc:sldMkLst>
        <pc:spChg chg="mod">
          <ac:chgData name="John Oakes" userId="1a36f0057432ea1f" providerId="LiveId" clId="{8A2C5911-D544-48F4-9AE1-0417ADB338B9}" dt="2025-08-24T02:48:04.284" v="320" actId="14100"/>
          <ac:spMkLst>
            <pc:docMk/>
            <pc:sldMk cId="432330692" sldId="918"/>
            <ac:spMk id="2" creationId="{035C4535-3F51-A584-9CB7-069BB17CA398}"/>
          </ac:spMkLst>
        </pc:spChg>
        <pc:spChg chg="mod">
          <ac:chgData name="John Oakes" userId="1a36f0057432ea1f" providerId="LiveId" clId="{8A2C5911-D544-48F4-9AE1-0417ADB338B9}" dt="2025-08-24T02:48:07.362" v="321" actId="14100"/>
          <ac:spMkLst>
            <pc:docMk/>
            <pc:sldMk cId="432330692" sldId="918"/>
            <ac:spMk id="3" creationId="{B84F3611-8D4A-3902-2446-BB6D5E5045EB}"/>
          </ac:spMkLst>
        </pc:spChg>
        <pc:picChg chg="add mod">
          <ac:chgData name="John Oakes" userId="1a36f0057432ea1f" providerId="LiveId" clId="{8A2C5911-D544-48F4-9AE1-0417ADB338B9}" dt="2025-08-24T02:48:22.655" v="326" actId="1076"/>
          <ac:picMkLst>
            <pc:docMk/>
            <pc:sldMk cId="432330692" sldId="918"/>
            <ac:picMk id="5" creationId="{1C79FA66-E824-CC03-FCD3-FCD1BD3263BA}"/>
          </ac:picMkLst>
        </pc:picChg>
      </pc:sldChg>
      <pc:sldChg chg="addSp modSp new mod">
        <pc:chgData name="John Oakes" userId="1a36f0057432ea1f" providerId="LiveId" clId="{8A2C5911-D544-48F4-9AE1-0417ADB338B9}" dt="2025-08-24T15:53:29.380" v="533" actId="1076"/>
        <pc:sldMkLst>
          <pc:docMk/>
          <pc:sldMk cId="1082563290" sldId="919"/>
        </pc:sldMkLst>
        <pc:spChg chg="mod">
          <ac:chgData name="John Oakes" userId="1a36f0057432ea1f" providerId="LiveId" clId="{8A2C5911-D544-48F4-9AE1-0417ADB338B9}" dt="2025-08-24T15:49:47.144" v="498"/>
          <ac:spMkLst>
            <pc:docMk/>
            <pc:sldMk cId="1082563290" sldId="919"/>
            <ac:spMk id="2" creationId="{DE5794FD-7417-8C45-0DCE-C7C431E30E45}"/>
          </ac:spMkLst>
        </pc:spChg>
        <pc:spChg chg="mod">
          <ac:chgData name="John Oakes" userId="1a36f0057432ea1f" providerId="LiveId" clId="{8A2C5911-D544-48F4-9AE1-0417ADB338B9}" dt="2025-08-24T15:52:18.612" v="528" actId="20577"/>
          <ac:spMkLst>
            <pc:docMk/>
            <pc:sldMk cId="1082563290" sldId="919"/>
            <ac:spMk id="3" creationId="{9499A17F-4160-A161-359E-645B2C907CF7}"/>
          </ac:spMkLst>
        </pc:spChg>
        <pc:picChg chg="add mod">
          <ac:chgData name="John Oakes" userId="1a36f0057432ea1f" providerId="LiveId" clId="{8A2C5911-D544-48F4-9AE1-0417ADB338B9}" dt="2025-08-24T15:53:29.380" v="533" actId="1076"/>
          <ac:picMkLst>
            <pc:docMk/>
            <pc:sldMk cId="1082563290" sldId="919"/>
            <ac:picMk id="2050" creationId="{1E87FBE1-1341-E440-E4EB-AF4DE95D66A9}"/>
          </ac:picMkLst>
        </pc:picChg>
      </pc:sldChg>
      <pc:sldChg chg="modSp new mod">
        <pc:chgData name="John Oakes" userId="1a36f0057432ea1f" providerId="LiveId" clId="{8A2C5911-D544-48F4-9AE1-0417ADB338B9}" dt="2025-08-24T15:58:47.703" v="839" actId="14100"/>
        <pc:sldMkLst>
          <pc:docMk/>
          <pc:sldMk cId="636604262" sldId="920"/>
        </pc:sldMkLst>
        <pc:spChg chg="mod">
          <ac:chgData name="John Oakes" userId="1a36f0057432ea1f" providerId="LiveId" clId="{8A2C5911-D544-48F4-9AE1-0417ADB338B9}" dt="2025-08-24T15:55:52.484" v="561" actId="20577"/>
          <ac:spMkLst>
            <pc:docMk/>
            <pc:sldMk cId="636604262" sldId="920"/>
            <ac:spMk id="2" creationId="{1F42C294-5E93-3B23-F1EA-F1F2D7F1BB1E}"/>
          </ac:spMkLst>
        </pc:spChg>
        <pc:spChg chg="mod">
          <ac:chgData name="John Oakes" userId="1a36f0057432ea1f" providerId="LiveId" clId="{8A2C5911-D544-48F4-9AE1-0417ADB338B9}" dt="2025-08-24T15:58:47.703" v="839" actId="14100"/>
          <ac:spMkLst>
            <pc:docMk/>
            <pc:sldMk cId="636604262" sldId="920"/>
            <ac:spMk id="3" creationId="{E75507BC-20B4-8C9C-92DE-AF3F94CDB542}"/>
          </ac:spMkLst>
        </pc:spChg>
      </pc:sldChg>
      <pc:sldChg chg="addSp delSp modSp new del mod">
        <pc:chgData name="John Oakes" userId="1a36f0057432ea1f" providerId="LiveId" clId="{8A2C5911-D544-48F4-9AE1-0417ADB338B9}" dt="2025-08-25T06:48:40.724" v="1060" actId="47"/>
        <pc:sldMkLst>
          <pc:docMk/>
          <pc:sldMk cId="1202267831" sldId="921"/>
        </pc:sldMkLst>
        <pc:spChg chg="del">
          <ac:chgData name="John Oakes" userId="1a36f0057432ea1f" providerId="LiveId" clId="{8A2C5911-D544-48F4-9AE1-0417ADB338B9}" dt="2025-08-24T16:15:31.128" v="1044" actId="931"/>
          <ac:spMkLst>
            <pc:docMk/>
            <pc:sldMk cId="1202267831" sldId="921"/>
            <ac:spMk id="3" creationId="{43660F12-FF11-35B4-E571-A18F4B563893}"/>
          </ac:spMkLst>
        </pc:spChg>
        <pc:picChg chg="add mod">
          <ac:chgData name="John Oakes" userId="1a36f0057432ea1f" providerId="LiveId" clId="{8A2C5911-D544-48F4-9AE1-0417ADB338B9}" dt="2025-08-24T16:15:44.221" v="1049" actId="1076"/>
          <ac:picMkLst>
            <pc:docMk/>
            <pc:sldMk cId="1202267831" sldId="921"/>
            <ac:picMk id="5" creationId="{01A49861-11AF-0268-D556-9D06A26055C2}"/>
          </ac:picMkLst>
        </pc:picChg>
      </pc:sldChg>
      <pc:sldChg chg="add del">
        <pc:chgData name="John Oakes" userId="1a36f0057432ea1f" providerId="LiveId" clId="{8A2C5911-D544-48F4-9AE1-0417ADB338B9}" dt="2025-08-25T06:47:25.241" v="1059" actId="47"/>
        <pc:sldMkLst>
          <pc:docMk/>
          <pc:sldMk cId="0" sldId="922"/>
        </pc:sldMkLst>
      </pc:sldChg>
      <pc:sldChg chg="add del">
        <pc:chgData name="John Oakes" userId="1a36f0057432ea1f" providerId="LiveId" clId="{8A2C5911-D544-48F4-9AE1-0417ADB338B9}" dt="2025-08-25T06:47:25.241" v="1059" actId="47"/>
        <pc:sldMkLst>
          <pc:docMk/>
          <pc:sldMk cId="0" sldId="923"/>
        </pc:sldMkLst>
      </pc:sldChg>
      <pc:sldChg chg="add del">
        <pc:chgData name="John Oakes" userId="1a36f0057432ea1f" providerId="LiveId" clId="{8A2C5911-D544-48F4-9AE1-0417ADB338B9}" dt="2025-08-25T06:47:25.241" v="1059" actId="47"/>
        <pc:sldMkLst>
          <pc:docMk/>
          <pc:sldMk cId="0" sldId="924"/>
        </pc:sldMkLst>
      </pc:sldChg>
      <pc:sldChg chg="modSp add del mod">
        <pc:chgData name="John Oakes" userId="1a36f0057432ea1f" providerId="LiveId" clId="{8A2C5911-D544-48F4-9AE1-0417ADB338B9}" dt="2025-08-25T06:48:40.724" v="1060" actId="47"/>
        <pc:sldMkLst>
          <pc:docMk/>
          <pc:sldMk cId="0" sldId="925"/>
        </pc:sldMkLst>
        <pc:spChg chg="mod">
          <ac:chgData name="John Oakes" userId="1a36f0057432ea1f" providerId="LiveId" clId="{8A2C5911-D544-48F4-9AE1-0417ADB338B9}" dt="2025-08-24T16:21:46.052" v="1056" actId="27636"/>
          <ac:spMkLst>
            <pc:docMk/>
            <pc:sldMk cId="0" sldId="925"/>
            <ac:spMk id="179" creationId="{00000000-0000-0000-0000-000000000000}"/>
          </ac:spMkLst>
        </pc:spChg>
      </pc:sldChg>
      <pc:sldChg chg="add del">
        <pc:chgData name="John Oakes" userId="1a36f0057432ea1f" providerId="LiveId" clId="{8A2C5911-D544-48F4-9AE1-0417ADB338B9}" dt="2025-08-25T06:48:40.724" v="1060" actId="47"/>
        <pc:sldMkLst>
          <pc:docMk/>
          <pc:sldMk cId="0" sldId="926"/>
        </pc:sldMkLst>
      </pc:sldChg>
      <pc:sldChg chg="add del">
        <pc:chgData name="John Oakes" userId="1a36f0057432ea1f" providerId="LiveId" clId="{8A2C5911-D544-48F4-9AE1-0417ADB338B9}" dt="2025-08-25T06:48:40.724" v="1060" actId="47"/>
        <pc:sldMkLst>
          <pc:docMk/>
          <pc:sldMk cId="0" sldId="927"/>
        </pc:sldMkLst>
      </pc:sldChg>
      <pc:sldChg chg="add del">
        <pc:chgData name="John Oakes" userId="1a36f0057432ea1f" providerId="LiveId" clId="{8A2C5911-D544-48F4-9AE1-0417ADB338B9}" dt="2025-08-25T06:48:40.724" v="1060" actId="47"/>
        <pc:sldMkLst>
          <pc:docMk/>
          <pc:sldMk cId="0" sldId="928"/>
        </pc:sldMkLst>
      </pc:sldChg>
      <pc:sldChg chg="add del">
        <pc:chgData name="John Oakes" userId="1a36f0057432ea1f" providerId="LiveId" clId="{8A2C5911-D544-48F4-9AE1-0417ADB338B9}" dt="2025-08-25T06:48:40.724" v="1060" actId="47"/>
        <pc:sldMkLst>
          <pc:docMk/>
          <pc:sldMk cId="0" sldId="929"/>
        </pc:sldMkLst>
      </pc:sldChg>
      <pc:sldChg chg="add del">
        <pc:chgData name="John Oakes" userId="1a36f0057432ea1f" providerId="LiveId" clId="{8A2C5911-D544-48F4-9AE1-0417ADB338B9}" dt="2025-08-25T06:48:40.724" v="1060" actId="47"/>
        <pc:sldMkLst>
          <pc:docMk/>
          <pc:sldMk cId="0" sldId="930"/>
        </pc:sldMkLst>
      </pc:sldChg>
      <pc:sldChg chg="add del">
        <pc:chgData name="John Oakes" userId="1a36f0057432ea1f" providerId="LiveId" clId="{8A2C5911-D544-48F4-9AE1-0417ADB338B9}" dt="2025-08-25T06:48:40.724" v="1060" actId="47"/>
        <pc:sldMkLst>
          <pc:docMk/>
          <pc:sldMk cId="0" sldId="931"/>
        </pc:sldMkLst>
      </pc:sldChg>
      <pc:sldChg chg="add del">
        <pc:chgData name="John Oakes" userId="1a36f0057432ea1f" providerId="LiveId" clId="{8A2C5911-D544-48F4-9AE1-0417ADB338B9}" dt="2025-08-25T06:48:40.724" v="1060" actId="47"/>
        <pc:sldMkLst>
          <pc:docMk/>
          <pc:sldMk cId="0" sldId="932"/>
        </pc:sldMkLst>
      </pc:sldChg>
      <pc:sldMasterChg chg="del delSldLayout">
        <pc:chgData name="John Oakes" userId="1a36f0057432ea1f" providerId="LiveId" clId="{8A2C5911-D544-48F4-9AE1-0417ADB338B9}" dt="2025-08-25T06:47:25.241" v="1059" actId="47"/>
        <pc:sldMasterMkLst>
          <pc:docMk/>
          <pc:sldMasterMk cId="2631395735" sldId="2147483696"/>
        </pc:sldMasterMkLst>
        <pc:sldLayoutChg chg="del">
          <pc:chgData name="John Oakes" userId="1a36f0057432ea1f" providerId="LiveId" clId="{8A2C5911-D544-48F4-9AE1-0417ADB338B9}" dt="2025-08-25T06:47:25.241" v="1059" actId="47"/>
          <pc:sldLayoutMkLst>
            <pc:docMk/>
            <pc:sldMasterMk cId="2631395735" sldId="2147483696"/>
            <pc:sldLayoutMk cId="4133429219" sldId="2147483697"/>
          </pc:sldLayoutMkLst>
        </pc:sldLayoutChg>
        <pc:sldLayoutChg chg="del">
          <pc:chgData name="John Oakes" userId="1a36f0057432ea1f" providerId="LiveId" clId="{8A2C5911-D544-48F4-9AE1-0417ADB338B9}" dt="2025-08-25T06:47:25.241" v="1059" actId="47"/>
          <pc:sldLayoutMkLst>
            <pc:docMk/>
            <pc:sldMasterMk cId="2631395735" sldId="2147483696"/>
            <pc:sldLayoutMk cId="3992708445" sldId="2147483698"/>
          </pc:sldLayoutMkLst>
        </pc:sldLayoutChg>
        <pc:sldLayoutChg chg="del">
          <pc:chgData name="John Oakes" userId="1a36f0057432ea1f" providerId="LiveId" clId="{8A2C5911-D544-48F4-9AE1-0417ADB338B9}" dt="2025-08-25T06:47:25.241" v="1059" actId="47"/>
          <pc:sldLayoutMkLst>
            <pc:docMk/>
            <pc:sldMasterMk cId="2631395735" sldId="2147483696"/>
            <pc:sldLayoutMk cId="1113915805" sldId="2147483699"/>
          </pc:sldLayoutMkLst>
        </pc:sldLayoutChg>
        <pc:sldLayoutChg chg="del">
          <pc:chgData name="John Oakes" userId="1a36f0057432ea1f" providerId="LiveId" clId="{8A2C5911-D544-48F4-9AE1-0417ADB338B9}" dt="2025-08-25T06:47:25.241" v="1059" actId="47"/>
          <pc:sldLayoutMkLst>
            <pc:docMk/>
            <pc:sldMasterMk cId="2631395735" sldId="2147483696"/>
            <pc:sldLayoutMk cId="1758530801" sldId="2147483700"/>
          </pc:sldLayoutMkLst>
        </pc:sldLayoutChg>
        <pc:sldLayoutChg chg="del">
          <pc:chgData name="John Oakes" userId="1a36f0057432ea1f" providerId="LiveId" clId="{8A2C5911-D544-48F4-9AE1-0417ADB338B9}" dt="2025-08-25T06:47:25.241" v="1059" actId="47"/>
          <pc:sldLayoutMkLst>
            <pc:docMk/>
            <pc:sldMasterMk cId="2631395735" sldId="2147483696"/>
            <pc:sldLayoutMk cId="2352661900" sldId="2147483701"/>
          </pc:sldLayoutMkLst>
        </pc:sldLayoutChg>
        <pc:sldLayoutChg chg="del">
          <pc:chgData name="John Oakes" userId="1a36f0057432ea1f" providerId="LiveId" clId="{8A2C5911-D544-48F4-9AE1-0417ADB338B9}" dt="2025-08-25T06:47:25.241" v="1059" actId="47"/>
          <pc:sldLayoutMkLst>
            <pc:docMk/>
            <pc:sldMasterMk cId="2631395735" sldId="2147483696"/>
            <pc:sldLayoutMk cId="3385844301" sldId="2147483702"/>
          </pc:sldLayoutMkLst>
        </pc:sldLayoutChg>
        <pc:sldLayoutChg chg="del">
          <pc:chgData name="John Oakes" userId="1a36f0057432ea1f" providerId="LiveId" clId="{8A2C5911-D544-48F4-9AE1-0417ADB338B9}" dt="2025-08-25T06:47:25.241" v="1059" actId="47"/>
          <pc:sldLayoutMkLst>
            <pc:docMk/>
            <pc:sldMasterMk cId="2631395735" sldId="2147483696"/>
            <pc:sldLayoutMk cId="2791615626" sldId="2147483703"/>
          </pc:sldLayoutMkLst>
        </pc:sldLayoutChg>
        <pc:sldLayoutChg chg="del">
          <pc:chgData name="John Oakes" userId="1a36f0057432ea1f" providerId="LiveId" clId="{8A2C5911-D544-48F4-9AE1-0417ADB338B9}" dt="2025-08-25T06:47:25.241" v="1059" actId="47"/>
          <pc:sldLayoutMkLst>
            <pc:docMk/>
            <pc:sldMasterMk cId="2631395735" sldId="2147483696"/>
            <pc:sldLayoutMk cId="3104010877" sldId="2147483704"/>
          </pc:sldLayoutMkLst>
        </pc:sldLayoutChg>
        <pc:sldLayoutChg chg="del">
          <pc:chgData name="John Oakes" userId="1a36f0057432ea1f" providerId="LiveId" clId="{8A2C5911-D544-48F4-9AE1-0417ADB338B9}" dt="2025-08-25T06:47:25.241" v="1059" actId="47"/>
          <pc:sldLayoutMkLst>
            <pc:docMk/>
            <pc:sldMasterMk cId="2631395735" sldId="2147483696"/>
            <pc:sldLayoutMk cId="387029118" sldId="2147483705"/>
          </pc:sldLayoutMkLst>
        </pc:sldLayoutChg>
        <pc:sldLayoutChg chg="del">
          <pc:chgData name="John Oakes" userId="1a36f0057432ea1f" providerId="LiveId" clId="{8A2C5911-D544-48F4-9AE1-0417ADB338B9}" dt="2025-08-25T06:47:25.241" v="1059" actId="47"/>
          <pc:sldLayoutMkLst>
            <pc:docMk/>
            <pc:sldMasterMk cId="2631395735" sldId="2147483696"/>
            <pc:sldLayoutMk cId="2887179529" sldId="2147483706"/>
          </pc:sldLayoutMkLst>
        </pc:sldLayoutChg>
        <pc:sldLayoutChg chg="del">
          <pc:chgData name="John Oakes" userId="1a36f0057432ea1f" providerId="LiveId" clId="{8A2C5911-D544-48F4-9AE1-0417ADB338B9}" dt="2025-08-25T06:47:25.241" v="1059" actId="47"/>
          <pc:sldLayoutMkLst>
            <pc:docMk/>
            <pc:sldMasterMk cId="2631395735" sldId="2147483696"/>
            <pc:sldLayoutMk cId="931755944" sldId="2147483707"/>
          </pc:sldLayoutMkLst>
        </pc:sldLayoutChg>
      </pc:sldMasterChg>
      <pc:sldMasterChg chg="del delSldLayout">
        <pc:chgData name="John Oakes" userId="1a36f0057432ea1f" providerId="LiveId" clId="{8A2C5911-D544-48F4-9AE1-0417ADB338B9}" dt="2025-08-25T06:47:25.241" v="1059" actId="47"/>
        <pc:sldMasterMkLst>
          <pc:docMk/>
          <pc:sldMasterMk cId="3919984746" sldId="2147483708"/>
        </pc:sldMasterMkLst>
        <pc:sldLayoutChg chg="del">
          <pc:chgData name="John Oakes" userId="1a36f0057432ea1f" providerId="LiveId" clId="{8A2C5911-D544-48F4-9AE1-0417ADB338B9}" dt="2025-08-25T06:47:25.241" v="1059" actId="47"/>
          <pc:sldLayoutMkLst>
            <pc:docMk/>
            <pc:sldMasterMk cId="3919984746" sldId="2147483708"/>
            <pc:sldLayoutMk cId="1381072524" sldId="2147483709"/>
          </pc:sldLayoutMkLst>
        </pc:sldLayoutChg>
        <pc:sldLayoutChg chg="del">
          <pc:chgData name="John Oakes" userId="1a36f0057432ea1f" providerId="LiveId" clId="{8A2C5911-D544-48F4-9AE1-0417ADB338B9}" dt="2025-08-25T06:47:25.241" v="1059" actId="47"/>
          <pc:sldLayoutMkLst>
            <pc:docMk/>
            <pc:sldMasterMk cId="3919984746" sldId="2147483708"/>
            <pc:sldLayoutMk cId="3077398497" sldId="2147483710"/>
          </pc:sldLayoutMkLst>
        </pc:sldLayoutChg>
        <pc:sldLayoutChg chg="del">
          <pc:chgData name="John Oakes" userId="1a36f0057432ea1f" providerId="LiveId" clId="{8A2C5911-D544-48F4-9AE1-0417ADB338B9}" dt="2025-08-25T06:47:25.241" v="1059" actId="47"/>
          <pc:sldLayoutMkLst>
            <pc:docMk/>
            <pc:sldMasterMk cId="3919984746" sldId="2147483708"/>
            <pc:sldLayoutMk cId="3312042413" sldId="2147483711"/>
          </pc:sldLayoutMkLst>
        </pc:sldLayoutChg>
        <pc:sldLayoutChg chg="del">
          <pc:chgData name="John Oakes" userId="1a36f0057432ea1f" providerId="LiveId" clId="{8A2C5911-D544-48F4-9AE1-0417ADB338B9}" dt="2025-08-25T06:47:25.241" v="1059" actId="47"/>
          <pc:sldLayoutMkLst>
            <pc:docMk/>
            <pc:sldMasterMk cId="3919984746" sldId="2147483708"/>
            <pc:sldLayoutMk cId="128560847" sldId="2147483712"/>
          </pc:sldLayoutMkLst>
        </pc:sldLayoutChg>
        <pc:sldLayoutChg chg="del">
          <pc:chgData name="John Oakes" userId="1a36f0057432ea1f" providerId="LiveId" clId="{8A2C5911-D544-48F4-9AE1-0417ADB338B9}" dt="2025-08-25T06:47:25.241" v="1059" actId="47"/>
          <pc:sldLayoutMkLst>
            <pc:docMk/>
            <pc:sldMasterMk cId="3919984746" sldId="2147483708"/>
            <pc:sldLayoutMk cId="1893729107" sldId="2147483713"/>
          </pc:sldLayoutMkLst>
        </pc:sldLayoutChg>
        <pc:sldLayoutChg chg="del">
          <pc:chgData name="John Oakes" userId="1a36f0057432ea1f" providerId="LiveId" clId="{8A2C5911-D544-48F4-9AE1-0417ADB338B9}" dt="2025-08-25T06:47:25.241" v="1059" actId="47"/>
          <pc:sldLayoutMkLst>
            <pc:docMk/>
            <pc:sldMasterMk cId="3919984746" sldId="2147483708"/>
            <pc:sldLayoutMk cId="3974652146" sldId="2147483714"/>
          </pc:sldLayoutMkLst>
        </pc:sldLayoutChg>
        <pc:sldLayoutChg chg="del">
          <pc:chgData name="John Oakes" userId="1a36f0057432ea1f" providerId="LiveId" clId="{8A2C5911-D544-48F4-9AE1-0417ADB338B9}" dt="2025-08-25T06:47:25.241" v="1059" actId="47"/>
          <pc:sldLayoutMkLst>
            <pc:docMk/>
            <pc:sldMasterMk cId="3919984746" sldId="2147483708"/>
            <pc:sldLayoutMk cId="3491074614" sldId="2147483715"/>
          </pc:sldLayoutMkLst>
        </pc:sldLayoutChg>
        <pc:sldLayoutChg chg="del">
          <pc:chgData name="John Oakes" userId="1a36f0057432ea1f" providerId="LiveId" clId="{8A2C5911-D544-48F4-9AE1-0417ADB338B9}" dt="2025-08-25T06:47:25.241" v="1059" actId="47"/>
          <pc:sldLayoutMkLst>
            <pc:docMk/>
            <pc:sldMasterMk cId="3919984746" sldId="2147483708"/>
            <pc:sldLayoutMk cId="650300316" sldId="2147483716"/>
          </pc:sldLayoutMkLst>
        </pc:sldLayoutChg>
        <pc:sldLayoutChg chg="del">
          <pc:chgData name="John Oakes" userId="1a36f0057432ea1f" providerId="LiveId" clId="{8A2C5911-D544-48F4-9AE1-0417ADB338B9}" dt="2025-08-25T06:47:25.241" v="1059" actId="47"/>
          <pc:sldLayoutMkLst>
            <pc:docMk/>
            <pc:sldMasterMk cId="3919984746" sldId="2147483708"/>
            <pc:sldLayoutMk cId="1998130578" sldId="2147483717"/>
          </pc:sldLayoutMkLst>
        </pc:sldLayoutChg>
        <pc:sldLayoutChg chg="del">
          <pc:chgData name="John Oakes" userId="1a36f0057432ea1f" providerId="LiveId" clId="{8A2C5911-D544-48F4-9AE1-0417ADB338B9}" dt="2025-08-25T06:47:25.241" v="1059" actId="47"/>
          <pc:sldLayoutMkLst>
            <pc:docMk/>
            <pc:sldMasterMk cId="3919984746" sldId="2147483708"/>
            <pc:sldLayoutMk cId="2071561590" sldId="2147483718"/>
          </pc:sldLayoutMkLst>
        </pc:sldLayoutChg>
        <pc:sldLayoutChg chg="del">
          <pc:chgData name="John Oakes" userId="1a36f0057432ea1f" providerId="LiveId" clId="{8A2C5911-D544-48F4-9AE1-0417ADB338B9}" dt="2025-08-25T06:47:25.241" v="1059" actId="47"/>
          <pc:sldLayoutMkLst>
            <pc:docMk/>
            <pc:sldMasterMk cId="3919984746" sldId="2147483708"/>
            <pc:sldLayoutMk cId="3329965059" sldId="2147483719"/>
          </pc:sldLayoutMkLst>
        </pc:sldLayoutChg>
      </pc:sldMasterChg>
      <pc:sldMasterChg chg="del delSldLayout">
        <pc:chgData name="John Oakes" userId="1a36f0057432ea1f" providerId="LiveId" clId="{8A2C5911-D544-48F4-9AE1-0417ADB338B9}" dt="2025-08-25T06:47:25.241" v="1059" actId="47"/>
        <pc:sldMasterMkLst>
          <pc:docMk/>
          <pc:sldMasterMk cId="2542924526" sldId="2147483720"/>
        </pc:sldMasterMkLst>
        <pc:sldLayoutChg chg="del">
          <pc:chgData name="John Oakes" userId="1a36f0057432ea1f" providerId="LiveId" clId="{8A2C5911-D544-48F4-9AE1-0417ADB338B9}" dt="2025-08-25T06:47:25.241" v="1059" actId="47"/>
          <pc:sldLayoutMkLst>
            <pc:docMk/>
            <pc:sldMasterMk cId="2542924526" sldId="2147483720"/>
            <pc:sldLayoutMk cId="511143993" sldId="2147483721"/>
          </pc:sldLayoutMkLst>
        </pc:sldLayoutChg>
        <pc:sldLayoutChg chg="del">
          <pc:chgData name="John Oakes" userId="1a36f0057432ea1f" providerId="LiveId" clId="{8A2C5911-D544-48F4-9AE1-0417ADB338B9}" dt="2025-08-25T06:47:25.241" v="1059" actId="47"/>
          <pc:sldLayoutMkLst>
            <pc:docMk/>
            <pc:sldMasterMk cId="2542924526" sldId="2147483720"/>
            <pc:sldLayoutMk cId="1627355629" sldId="2147483722"/>
          </pc:sldLayoutMkLst>
        </pc:sldLayoutChg>
        <pc:sldLayoutChg chg="del">
          <pc:chgData name="John Oakes" userId="1a36f0057432ea1f" providerId="LiveId" clId="{8A2C5911-D544-48F4-9AE1-0417ADB338B9}" dt="2025-08-25T06:47:25.241" v="1059" actId="47"/>
          <pc:sldLayoutMkLst>
            <pc:docMk/>
            <pc:sldMasterMk cId="2542924526" sldId="2147483720"/>
            <pc:sldLayoutMk cId="3417938300" sldId="2147483723"/>
          </pc:sldLayoutMkLst>
        </pc:sldLayoutChg>
        <pc:sldLayoutChg chg="del">
          <pc:chgData name="John Oakes" userId="1a36f0057432ea1f" providerId="LiveId" clId="{8A2C5911-D544-48F4-9AE1-0417ADB338B9}" dt="2025-08-25T06:47:25.241" v="1059" actId="47"/>
          <pc:sldLayoutMkLst>
            <pc:docMk/>
            <pc:sldMasterMk cId="2542924526" sldId="2147483720"/>
            <pc:sldLayoutMk cId="3172104629" sldId="2147483724"/>
          </pc:sldLayoutMkLst>
        </pc:sldLayoutChg>
        <pc:sldLayoutChg chg="del">
          <pc:chgData name="John Oakes" userId="1a36f0057432ea1f" providerId="LiveId" clId="{8A2C5911-D544-48F4-9AE1-0417ADB338B9}" dt="2025-08-25T06:47:25.241" v="1059" actId="47"/>
          <pc:sldLayoutMkLst>
            <pc:docMk/>
            <pc:sldMasterMk cId="2542924526" sldId="2147483720"/>
            <pc:sldLayoutMk cId="2760403484" sldId="2147483725"/>
          </pc:sldLayoutMkLst>
        </pc:sldLayoutChg>
        <pc:sldLayoutChg chg="del">
          <pc:chgData name="John Oakes" userId="1a36f0057432ea1f" providerId="LiveId" clId="{8A2C5911-D544-48F4-9AE1-0417ADB338B9}" dt="2025-08-25T06:47:25.241" v="1059" actId="47"/>
          <pc:sldLayoutMkLst>
            <pc:docMk/>
            <pc:sldMasterMk cId="2542924526" sldId="2147483720"/>
            <pc:sldLayoutMk cId="1273628247" sldId="2147483726"/>
          </pc:sldLayoutMkLst>
        </pc:sldLayoutChg>
        <pc:sldLayoutChg chg="del">
          <pc:chgData name="John Oakes" userId="1a36f0057432ea1f" providerId="LiveId" clId="{8A2C5911-D544-48F4-9AE1-0417ADB338B9}" dt="2025-08-25T06:47:25.241" v="1059" actId="47"/>
          <pc:sldLayoutMkLst>
            <pc:docMk/>
            <pc:sldMasterMk cId="2542924526" sldId="2147483720"/>
            <pc:sldLayoutMk cId="611126299" sldId="2147483727"/>
          </pc:sldLayoutMkLst>
        </pc:sldLayoutChg>
        <pc:sldLayoutChg chg="del">
          <pc:chgData name="John Oakes" userId="1a36f0057432ea1f" providerId="LiveId" clId="{8A2C5911-D544-48F4-9AE1-0417ADB338B9}" dt="2025-08-25T06:47:25.241" v="1059" actId="47"/>
          <pc:sldLayoutMkLst>
            <pc:docMk/>
            <pc:sldMasterMk cId="2542924526" sldId="2147483720"/>
            <pc:sldLayoutMk cId="1494509134" sldId="2147483728"/>
          </pc:sldLayoutMkLst>
        </pc:sldLayoutChg>
        <pc:sldLayoutChg chg="del">
          <pc:chgData name="John Oakes" userId="1a36f0057432ea1f" providerId="LiveId" clId="{8A2C5911-D544-48F4-9AE1-0417ADB338B9}" dt="2025-08-25T06:47:25.241" v="1059" actId="47"/>
          <pc:sldLayoutMkLst>
            <pc:docMk/>
            <pc:sldMasterMk cId="2542924526" sldId="2147483720"/>
            <pc:sldLayoutMk cId="726594281" sldId="2147483729"/>
          </pc:sldLayoutMkLst>
        </pc:sldLayoutChg>
        <pc:sldLayoutChg chg="del">
          <pc:chgData name="John Oakes" userId="1a36f0057432ea1f" providerId="LiveId" clId="{8A2C5911-D544-48F4-9AE1-0417ADB338B9}" dt="2025-08-25T06:47:25.241" v="1059" actId="47"/>
          <pc:sldLayoutMkLst>
            <pc:docMk/>
            <pc:sldMasterMk cId="2542924526" sldId="2147483720"/>
            <pc:sldLayoutMk cId="1651867418" sldId="2147483730"/>
          </pc:sldLayoutMkLst>
        </pc:sldLayoutChg>
        <pc:sldLayoutChg chg="del">
          <pc:chgData name="John Oakes" userId="1a36f0057432ea1f" providerId="LiveId" clId="{8A2C5911-D544-48F4-9AE1-0417ADB338B9}" dt="2025-08-25T06:47:25.241" v="1059" actId="47"/>
          <pc:sldLayoutMkLst>
            <pc:docMk/>
            <pc:sldMasterMk cId="2542924526" sldId="2147483720"/>
            <pc:sldLayoutMk cId="3592310429" sldId="2147483731"/>
          </pc:sldLayoutMkLst>
        </pc:sldLayoutChg>
      </pc:sldMasterChg>
      <pc:sldMasterChg chg="del delSldLayout">
        <pc:chgData name="John Oakes" userId="1a36f0057432ea1f" providerId="LiveId" clId="{8A2C5911-D544-48F4-9AE1-0417ADB338B9}" dt="2025-08-25T06:48:40.724" v="1060" actId="47"/>
        <pc:sldMasterMkLst>
          <pc:docMk/>
          <pc:sldMasterMk cId="3518940565" sldId="2147483732"/>
        </pc:sldMasterMkLst>
        <pc:sldLayoutChg chg="del">
          <pc:chgData name="John Oakes" userId="1a36f0057432ea1f" providerId="LiveId" clId="{8A2C5911-D544-48F4-9AE1-0417ADB338B9}" dt="2025-08-25T06:48:40.724" v="1060" actId="47"/>
          <pc:sldLayoutMkLst>
            <pc:docMk/>
            <pc:sldMasterMk cId="3518940565" sldId="2147483732"/>
            <pc:sldLayoutMk cId="2910101575" sldId="2147483733"/>
          </pc:sldLayoutMkLst>
        </pc:sldLayoutChg>
        <pc:sldLayoutChg chg="del">
          <pc:chgData name="John Oakes" userId="1a36f0057432ea1f" providerId="LiveId" clId="{8A2C5911-D544-48F4-9AE1-0417ADB338B9}" dt="2025-08-25T06:48:40.724" v="1060" actId="47"/>
          <pc:sldLayoutMkLst>
            <pc:docMk/>
            <pc:sldMasterMk cId="3518940565" sldId="2147483732"/>
            <pc:sldLayoutMk cId="3511268196" sldId="2147483734"/>
          </pc:sldLayoutMkLst>
        </pc:sldLayoutChg>
        <pc:sldLayoutChg chg="del">
          <pc:chgData name="John Oakes" userId="1a36f0057432ea1f" providerId="LiveId" clId="{8A2C5911-D544-48F4-9AE1-0417ADB338B9}" dt="2025-08-25T06:48:40.724" v="1060" actId="47"/>
          <pc:sldLayoutMkLst>
            <pc:docMk/>
            <pc:sldMasterMk cId="3518940565" sldId="2147483732"/>
            <pc:sldLayoutMk cId="1895197859" sldId="2147483735"/>
          </pc:sldLayoutMkLst>
        </pc:sldLayoutChg>
        <pc:sldLayoutChg chg="del">
          <pc:chgData name="John Oakes" userId="1a36f0057432ea1f" providerId="LiveId" clId="{8A2C5911-D544-48F4-9AE1-0417ADB338B9}" dt="2025-08-25T06:48:40.724" v="1060" actId="47"/>
          <pc:sldLayoutMkLst>
            <pc:docMk/>
            <pc:sldMasterMk cId="3518940565" sldId="2147483732"/>
            <pc:sldLayoutMk cId="1279981915" sldId="2147483736"/>
          </pc:sldLayoutMkLst>
        </pc:sldLayoutChg>
        <pc:sldLayoutChg chg="del">
          <pc:chgData name="John Oakes" userId="1a36f0057432ea1f" providerId="LiveId" clId="{8A2C5911-D544-48F4-9AE1-0417ADB338B9}" dt="2025-08-25T06:48:40.724" v="1060" actId="47"/>
          <pc:sldLayoutMkLst>
            <pc:docMk/>
            <pc:sldMasterMk cId="3518940565" sldId="2147483732"/>
            <pc:sldLayoutMk cId="3008665106" sldId="2147483737"/>
          </pc:sldLayoutMkLst>
        </pc:sldLayoutChg>
        <pc:sldLayoutChg chg="del">
          <pc:chgData name="John Oakes" userId="1a36f0057432ea1f" providerId="LiveId" clId="{8A2C5911-D544-48F4-9AE1-0417ADB338B9}" dt="2025-08-25T06:48:40.724" v="1060" actId="47"/>
          <pc:sldLayoutMkLst>
            <pc:docMk/>
            <pc:sldMasterMk cId="3518940565" sldId="2147483732"/>
            <pc:sldLayoutMk cId="859941944" sldId="2147483738"/>
          </pc:sldLayoutMkLst>
        </pc:sldLayoutChg>
        <pc:sldLayoutChg chg="del">
          <pc:chgData name="John Oakes" userId="1a36f0057432ea1f" providerId="LiveId" clId="{8A2C5911-D544-48F4-9AE1-0417ADB338B9}" dt="2025-08-25T06:48:40.724" v="1060" actId="47"/>
          <pc:sldLayoutMkLst>
            <pc:docMk/>
            <pc:sldMasterMk cId="3518940565" sldId="2147483732"/>
            <pc:sldLayoutMk cId="934886713" sldId="2147483739"/>
          </pc:sldLayoutMkLst>
        </pc:sldLayoutChg>
        <pc:sldLayoutChg chg="del">
          <pc:chgData name="John Oakes" userId="1a36f0057432ea1f" providerId="LiveId" clId="{8A2C5911-D544-48F4-9AE1-0417ADB338B9}" dt="2025-08-25T06:48:40.724" v="1060" actId="47"/>
          <pc:sldLayoutMkLst>
            <pc:docMk/>
            <pc:sldMasterMk cId="3518940565" sldId="2147483732"/>
            <pc:sldLayoutMk cId="2692346347" sldId="2147483740"/>
          </pc:sldLayoutMkLst>
        </pc:sldLayoutChg>
        <pc:sldLayoutChg chg="del">
          <pc:chgData name="John Oakes" userId="1a36f0057432ea1f" providerId="LiveId" clId="{8A2C5911-D544-48F4-9AE1-0417ADB338B9}" dt="2025-08-25T06:48:40.724" v="1060" actId="47"/>
          <pc:sldLayoutMkLst>
            <pc:docMk/>
            <pc:sldMasterMk cId="3518940565" sldId="2147483732"/>
            <pc:sldLayoutMk cId="4029085265" sldId="2147483741"/>
          </pc:sldLayoutMkLst>
        </pc:sldLayoutChg>
        <pc:sldLayoutChg chg="del">
          <pc:chgData name="John Oakes" userId="1a36f0057432ea1f" providerId="LiveId" clId="{8A2C5911-D544-48F4-9AE1-0417ADB338B9}" dt="2025-08-25T06:48:40.724" v="1060" actId="47"/>
          <pc:sldLayoutMkLst>
            <pc:docMk/>
            <pc:sldMasterMk cId="3518940565" sldId="2147483732"/>
            <pc:sldLayoutMk cId="1153974610" sldId="2147483742"/>
          </pc:sldLayoutMkLst>
        </pc:sldLayoutChg>
        <pc:sldLayoutChg chg="del">
          <pc:chgData name="John Oakes" userId="1a36f0057432ea1f" providerId="LiveId" clId="{8A2C5911-D544-48F4-9AE1-0417ADB338B9}" dt="2025-08-25T06:48:40.724" v="1060" actId="47"/>
          <pc:sldLayoutMkLst>
            <pc:docMk/>
            <pc:sldMasterMk cId="3518940565" sldId="2147483732"/>
            <pc:sldLayoutMk cId="2124771968" sldId="2147483743"/>
          </pc:sldLayoutMkLst>
        </pc:sldLayoutChg>
      </pc:sldMasterChg>
      <pc:sldMasterChg chg="del delSldLayout">
        <pc:chgData name="John Oakes" userId="1a36f0057432ea1f" providerId="LiveId" clId="{8A2C5911-D544-48F4-9AE1-0417ADB338B9}" dt="2025-08-25T06:48:40.724" v="1060" actId="47"/>
        <pc:sldMasterMkLst>
          <pc:docMk/>
          <pc:sldMasterMk cId="3138024773" sldId="2147483744"/>
        </pc:sldMasterMkLst>
        <pc:sldLayoutChg chg="del">
          <pc:chgData name="John Oakes" userId="1a36f0057432ea1f" providerId="LiveId" clId="{8A2C5911-D544-48F4-9AE1-0417ADB338B9}" dt="2025-08-25T06:48:40.724" v="1060" actId="47"/>
          <pc:sldLayoutMkLst>
            <pc:docMk/>
            <pc:sldMasterMk cId="3138024773" sldId="2147483744"/>
            <pc:sldLayoutMk cId="3430937293" sldId="2147483745"/>
          </pc:sldLayoutMkLst>
        </pc:sldLayoutChg>
        <pc:sldLayoutChg chg="del">
          <pc:chgData name="John Oakes" userId="1a36f0057432ea1f" providerId="LiveId" clId="{8A2C5911-D544-48F4-9AE1-0417ADB338B9}" dt="2025-08-25T06:48:40.724" v="1060" actId="47"/>
          <pc:sldLayoutMkLst>
            <pc:docMk/>
            <pc:sldMasterMk cId="3138024773" sldId="2147483744"/>
            <pc:sldLayoutMk cId="2204753740" sldId="2147483746"/>
          </pc:sldLayoutMkLst>
        </pc:sldLayoutChg>
        <pc:sldLayoutChg chg="del">
          <pc:chgData name="John Oakes" userId="1a36f0057432ea1f" providerId="LiveId" clId="{8A2C5911-D544-48F4-9AE1-0417ADB338B9}" dt="2025-08-25T06:48:40.724" v="1060" actId="47"/>
          <pc:sldLayoutMkLst>
            <pc:docMk/>
            <pc:sldMasterMk cId="3138024773" sldId="2147483744"/>
            <pc:sldLayoutMk cId="676301453" sldId="2147483747"/>
          </pc:sldLayoutMkLst>
        </pc:sldLayoutChg>
        <pc:sldLayoutChg chg="del">
          <pc:chgData name="John Oakes" userId="1a36f0057432ea1f" providerId="LiveId" clId="{8A2C5911-D544-48F4-9AE1-0417ADB338B9}" dt="2025-08-25T06:48:40.724" v="1060" actId="47"/>
          <pc:sldLayoutMkLst>
            <pc:docMk/>
            <pc:sldMasterMk cId="3138024773" sldId="2147483744"/>
            <pc:sldLayoutMk cId="474343113" sldId="2147483748"/>
          </pc:sldLayoutMkLst>
        </pc:sldLayoutChg>
        <pc:sldLayoutChg chg="del">
          <pc:chgData name="John Oakes" userId="1a36f0057432ea1f" providerId="LiveId" clId="{8A2C5911-D544-48F4-9AE1-0417ADB338B9}" dt="2025-08-25T06:48:40.724" v="1060" actId="47"/>
          <pc:sldLayoutMkLst>
            <pc:docMk/>
            <pc:sldMasterMk cId="3138024773" sldId="2147483744"/>
            <pc:sldLayoutMk cId="178007543" sldId="2147483749"/>
          </pc:sldLayoutMkLst>
        </pc:sldLayoutChg>
        <pc:sldLayoutChg chg="del">
          <pc:chgData name="John Oakes" userId="1a36f0057432ea1f" providerId="LiveId" clId="{8A2C5911-D544-48F4-9AE1-0417ADB338B9}" dt="2025-08-25T06:48:40.724" v="1060" actId="47"/>
          <pc:sldLayoutMkLst>
            <pc:docMk/>
            <pc:sldMasterMk cId="3138024773" sldId="2147483744"/>
            <pc:sldLayoutMk cId="123341669" sldId="2147483750"/>
          </pc:sldLayoutMkLst>
        </pc:sldLayoutChg>
        <pc:sldLayoutChg chg="del">
          <pc:chgData name="John Oakes" userId="1a36f0057432ea1f" providerId="LiveId" clId="{8A2C5911-D544-48F4-9AE1-0417ADB338B9}" dt="2025-08-25T06:48:40.724" v="1060" actId="47"/>
          <pc:sldLayoutMkLst>
            <pc:docMk/>
            <pc:sldMasterMk cId="3138024773" sldId="2147483744"/>
            <pc:sldLayoutMk cId="1550561487" sldId="2147483751"/>
          </pc:sldLayoutMkLst>
        </pc:sldLayoutChg>
        <pc:sldLayoutChg chg="del">
          <pc:chgData name="John Oakes" userId="1a36f0057432ea1f" providerId="LiveId" clId="{8A2C5911-D544-48F4-9AE1-0417ADB338B9}" dt="2025-08-25T06:48:40.724" v="1060" actId="47"/>
          <pc:sldLayoutMkLst>
            <pc:docMk/>
            <pc:sldMasterMk cId="3138024773" sldId="2147483744"/>
            <pc:sldLayoutMk cId="2673406988" sldId="2147483752"/>
          </pc:sldLayoutMkLst>
        </pc:sldLayoutChg>
        <pc:sldLayoutChg chg="del">
          <pc:chgData name="John Oakes" userId="1a36f0057432ea1f" providerId="LiveId" clId="{8A2C5911-D544-48F4-9AE1-0417ADB338B9}" dt="2025-08-25T06:48:40.724" v="1060" actId="47"/>
          <pc:sldLayoutMkLst>
            <pc:docMk/>
            <pc:sldMasterMk cId="3138024773" sldId="2147483744"/>
            <pc:sldLayoutMk cId="3164785380" sldId="2147483753"/>
          </pc:sldLayoutMkLst>
        </pc:sldLayoutChg>
        <pc:sldLayoutChg chg="del">
          <pc:chgData name="John Oakes" userId="1a36f0057432ea1f" providerId="LiveId" clId="{8A2C5911-D544-48F4-9AE1-0417ADB338B9}" dt="2025-08-25T06:48:40.724" v="1060" actId="47"/>
          <pc:sldLayoutMkLst>
            <pc:docMk/>
            <pc:sldMasterMk cId="3138024773" sldId="2147483744"/>
            <pc:sldLayoutMk cId="2219519766" sldId="2147483754"/>
          </pc:sldLayoutMkLst>
        </pc:sldLayoutChg>
        <pc:sldLayoutChg chg="del">
          <pc:chgData name="John Oakes" userId="1a36f0057432ea1f" providerId="LiveId" clId="{8A2C5911-D544-48F4-9AE1-0417ADB338B9}" dt="2025-08-25T06:48:40.724" v="1060" actId="47"/>
          <pc:sldLayoutMkLst>
            <pc:docMk/>
            <pc:sldMasterMk cId="3138024773" sldId="2147483744"/>
            <pc:sldLayoutMk cId="569264134" sldId="2147483755"/>
          </pc:sldLayoutMkLst>
        </pc:sldLayoutChg>
      </pc:sldMasterChg>
      <pc:sldMasterChg chg="del delSldLayout">
        <pc:chgData name="John Oakes" userId="1a36f0057432ea1f" providerId="LiveId" clId="{8A2C5911-D544-48F4-9AE1-0417ADB338B9}" dt="2025-08-25T06:48:40.724" v="1060" actId="47"/>
        <pc:sldMasterMkLst>
          <pc:docMk/>
          <pc:sldMasterMk cId="3197510966" sldId="2147483756"/>
        </pc:sldMasterMkLst>
        <pc:sldLayoutChg chg="del">
          <pc:chgData name="John Oakes" userId="1a36f0057432ea1f" providerId="LiveId" clId="{8A2C5911-D544-48F4-9AE1-0417ADB338B9}" dt="2025-08-25T06:48:40.724" v="1060" actId="47"/>
          <pc:sldLayoutMkLst>
            <pc:docMk/>
            <pc:sldMasterMk cId="3197510966" sldId="2147483756"/>
            <pc:sldLayoutMk cId="2711328428" sldId="2147483757"/>
          </pc:sldLayoutMkLst>
        </pc:sldLayoutChg>
        <pc:sldLayoutChg chg="del">
          <pc:chgData name="John Oakes" userId="1a36f0057432ea1f" providerId="LiveId" clId="{8A2C5911-D544-48F4-9AE1-0417ADB338B9}" dt="2025-08-25T06:48:40.724" v="1060" actId="47"/>
          <pc:sldLayoutMkLst>
            <pc:docMk/>
            <pc:sldMasterMk cId="3197510966" sldId="2147483756"/>
            <pc:sldLayoutMk cId="3756023232" sldId="2147483758"/>
          </pc:sldLayoutMkLst>
        </pc:sldLayoutChg>
        <pc:sldLayoutChg chg="del">
          <pc:chgData name="John Oakes" userId="1a36f0057432ea1f" providerId="LiveId" clId="{8A2C5911-D544-48F4-9AE1-0417ADB338B9}" dt="2025-08-25T06:48:40.724" v="1060" actId="47"/>
          <pc:sldLayoutMkLst>
            <pc:docMk/>
            <pc:sldMasterMk cId="3197510966" sldId="2147483756"/>
            <pc:sldLayoutMk cId="3672892617" sldId="2147483759"/>
          </pc:sldLayoutMkLst>
        </pc:sldLayoutChg>
        <pc:sldLayoutChg chg="del">
          <pc:chgData name="John Oakes" userId="1a36f0057432ea1f" providerId="LiveId" clId="{8A2C5911-D544-48F4-9AE1-0417ADB338B9}" dt="2025-08-25T06:48:40.724" v="1060" actId="47"/>
          <pc:sldLayoutMkLst>
            <pc:docMk/>
            <pc:sldMasterMk cId="3197510966" sldId="2147483756"/>
            <pc:sldLayoutMk cId="467751496" sldId="2147483760"/>
          </pc:sldLayoutMkLst>
        </pc:sldLayoutChg>
        <pc:sldLayoutChg chg="del">
          <pc:chgData name="John Oakes" userId="1a36f0057432ea1f" providerId="LiveId" clId="{8A2C5911-D544-48F4-9AE1-0417ADB338B9}" dt="2025-08-25T06:48:40.724" v="1060" actId="47"/>
          <pc:sldLayoutMkLst>
            <pc:docMk/>
            <pc:sldMasterMk cId="3197510966" sldId="2147483756"/>
            <pc:sldLayoutMk cId="1261199011" sldId="2147483761"/>
          </pc:sldLayoutMkLst>
        </pc:sldLayoutChg>
        <pc:sldLayoutChg chg="del">
          <pc:chgData name="John Oakes" userId="1a36f0057432ea1f" providerId="LiveId" clId="{8A2C5911-D544-48F4-9AE1-0417ADB338B9}" dt="2025-08-25T06:48:40.724" v="1060" actId="47"/>
          <pc:sldLayoutMkLst>
            <pc:docMk/>
            <pc:sldMasterMk cId="3197510966" sldId="2147483756"/>
            <pc:sldLayoutMk cId="952895387" sldId="2147483762"/>
          </pc:sldLayoutMkLst>
        </pc:sldLayoutChg>
        <pc:sldLayoutChg chg="del">
          <pc:chgData name="John Oakes" userId="1a36f0057432ea1f" providerId="LiveId" clId="{8A2C5911-D544-48F4-9AE1-0417ADB338B9}" dt="2025-08-25T06:48:40.724" v="1060" actId="47"/>
          <pc:sldLayoutMkLst>
            <pc:docMk/>
            <pc:sldMasterMk cId="3197510966" sldId="2147483756"/>
            <pc:sldLayoutMk cId="235049191" sldId="2147483763"/>
          </pc:sldLayoutMkLst>
        </pc:sldLayoutChg>
        <pc:sldLayoutChg chg="del">
          <pc:chgData name="John Oakes" userId="1a36f0057432ea1f" providerId="LiveId" clId="{8A2C5911-D544-48F4-9AE1-0417ADB338B9}" dt="2025-08-25T06:48:40.724" v="1060" actId="47"/>
          <pc:sldLayoutMkLst>
            <pc:docMk/>
            <pc:sldMasterMk cId="3197510966" sldId="2147483756"/>
            <pc:sldLayoutMk cId="3490084750" sldId="2147483764"/>
          </pc:sldLayoutMkLst>
        </pc:sldLayoutChg>
        <pc:sldLayoutChg chg="del">
          <pc:chgData name="John Oakes" userId="1a36f0057432ea1f" providerId="LiveId" clId="{8A2C5911-D544-48F4-9AE1-0417ADB338B9}" dt="2025-08-25T06:48:40.724" v="1060" actId="47"/>
          <pc:sldLayoutMkLst>
            <pc:docMk/>
            <pc:sldMasterMk cId="3197510966" sldId="2147483756"/>
            <pc:sldLayoutMk cId="161939516" sldId="2147483765"/>
          </pc:sldLayoutMkLst>
        </pc:sldLayoutChg>
        <pc:sldLayoutChg chg="del">
          <pc:chgData name="John Oakes" userId="1a36f0057432ea1f" providerId="LiveId" clId="{8A2C5911-D544-48F4-9AE1-0417ADB338B9}" dt="2025-08-25T06:48:40.724" v="1060" actId="47"/>
          <pc:sldLayoutMkLst>
            <pc:docMk/>
            <pc:sldMasterMk cId="3197510966" sldId="2147483756"/>
            <pc:sldLayoutMk cId="3973460042" sldId="2147483766"/>
          </pc:sldLayoutMkLst>
        </pc:sldLayoutChg>
        <pc:sldLayoutChg chg="del">
          <pc:chgData name="John Oakes" userId="1a36f0057432ea1f" providerId="LiveId" clId="{8A2C5911-D544-48F4-9AE1-0417ADB338B9}" dt="2025-08-25T06:48:40.724" v="1060" actId="47"/>
          <pc:sldLayoutMkLst>
            <pc:docMk/>
            <pc:sldMasterMk cId="3197510966" sldId="2147483756"/>
            <pc:sldLayoutMk cId="1590486928" sldId="2147483767"/>
          </pc:sldLayoutMkLst>
        </pc:sldLayoutChg>
      </pc:sldMasterChg>
      <pc:sldMasterChg chg="del delSldLayout">
        <pc:chgData name="John Oakes" userId="1a36f0057432ea1f" providerId="LiveId" clId="{8A2C5911-D544-48F4-9AE1-0417ADB338B9}" dt="2025-08-25T06:48:40.724" v="1060" actId="47"/>
        <pc:sldMasterMkLst>
          <pc:docMk/>
          <pc:sldMasterMk cId="3787356938" sldId="2147483768"/>
        </pc:sldMasterMkLst>
        <pc:sldLayoutChg chg="del">
          <pc:chgData name="John Oakes" userId="1a36f0057432ea1f" providerId="LiveId" clId="{8A2C5911-D544-48F4-9AE1-0417ADB338B9}" dt="2025-08-25T06:48:40.724" v="1060" actId="47"/>
          <pc:sldLayoutMkLst>
            <pc:docMk/>
            <pc:sldMasterMk cId="3787356938" sldId="2147483768"/>
            <pc:sldLayoutMk cId="2267479991" sldId="2147483769"/>
          </pc:sldLayoutMkLst>
        </pc:sldLayoutChg>
        <pc:sldLayoutChg chg="del">
          <pc:chgData name="John Oakes" userId="1a36f0057432ea1f" providerId="LiveId" clId="{8A2C5911-D544-48F4-9AE1-0417ADB338B9}" dt="2025-08-25T06:48:40.724" v="1060" actId="47"/>
          <pc:sldLayoutMkLst>
            <pc:docMk/>
            <pc:sldMasterMk cId="3787356938" sldId="2147483768"/>
            <pc:sldLayoutMk cId="3642084581" sldId="2147483770"/>
          </pc:sldLayoutMkLst>
        </pc:sldLayoutChg>
        <pc:sldLayoutChg chg="del">
          <pc:chgData name="John Oakes" userId="1a36f0057432ea1f" providerId="LiveId" clId="{8A2C5911-D544-48F4-9AE1-0417ADB338B9}" dt="2025-08-25T06:48:40.724" v="1060" actId="47"/>
          <pc:sldLayoutMkLst>
            <pc:docMk/>
            <pc:sldMasterMk cId="3787356938" sldId="2147483768"/>
            <pc:sldLayoutMk cId="1747018808" sldId="2147483771"/>
          </pc:sldLayoutMkLst>
        </pc:sldLayoutChg>
        <pc:sldLayoutChg chg="del">
          <pc:chgData name="John Oakes" userId="1a36f0057432ea1f" providerId="LiveId" clId="{8A2C5911-D544-48F4-9AE1-0417ADB338B9}" dt="2025-08-25T06:48:40.724" v="1060" actId="47"/>
          <pc:sldLayoutMkLst>
            <pc:docMk/>
            <pc:sldMasterMk cId="3787356938" sldId="2147483768"/>
            <pc:sldLayoutMk cId="2747975145" sldId="2147483772"/>
          </pc:sldLayoutMkLst>
        </pc:sldLayoutChg>
        <pc:sldLayoutChg chg="del">
          <pc:chgData name="John Oakes" userId="1a36f0057432ea1f" providerId="LiveId" clId="{8A2C5911-D544-48F4-9AE1-0417ADB338B9}" dt="2025-08-25T06:48:40.724" v="1060" actId="47"/>
          <pc:sldLayoutMkLst>
            <pc:docMk/>
            <pc:sldMasterMk cId="3787356938" sldId="2147483768"/>
            <pc:sldLayoutMk cId="1933533226" sldId="2147483773"/>
          </pc:sldLayoutMkLst>
        </pc:sldLayoutChg>
        <pc:sldLayoutChg chg="del">
          <pc:chgData name="John Oakes" userId="1a36f0057432ea1f" providerId="LiveId" clId="{8A2C5911-D544-48F4-9AE1-0417ADB338B9}" dt="2025-08-25T06:48:40.724" v="1060" actId="47"/>
          <pc:sldLayoutMkLst>
            <pc:docMk/>
            <pc:sldMasterMk cId="3787356938" sldId="2147483768"/>
            <pc:sldLayoutMk cId="801201866" sldId="2147483774"/>
          </pc:sldLayoutMkLst>
        </pc:sldLayoutChg>
        <pc:sldLayoutChg chg="del">
          <pc:chgData name="John Oakes" userId="1a36f0057432ea1f" providerId="LiveId" clId="{8A2C5911-D544-48F4-9AE1-0417ADB338B9}" dt="2025-08-25T06:48:40.724" v="1060" actId="47"/>
          <pc:sldLayoutMkLst>
            <pc:docMk/>
            <pc:sldMasterMk cId="3787356938" sldId="2147483768"/>
            <pc:sldLayoutMk cId="1952058306" sldId="2147483775"/>
          </pc:sldLayoutMkLst>
        </pc:sldLayoutChg>
        <pc:sldLayoutChg chg="del">
          <pc:chgData name="John Oakes" userId="1a36f0057432ea1f" providerId="LiveId" clId="{8A2C5911-D544-48F4-9AE1-0417ADB338B9}" dt="2025-08-25T06:48:40.724" v="1060" actId="47"/>
          <pc:sldLayoutMkLst>
            <pc:docMk/>
            <pc:sldMasterMk cId="3787356938" sldId="2147483768"/>
            <pc:sldLayoutMk cId="1582848335" sldId="2147483776"/>
          </pc:sldLayoutMkLst>
        </pc:sldLayoutChg>
        <pc:sldLayoutChg chg="del">
          <pc:chgData name="John Oakes" userId="1a36f0057432ea1f" providerId="LiveId" clId="{8A2C5911-D544-48F4-9AE1-0417ADB338B9}" dt="2025-08-25T06:48:40.724" v="1060" actId="47"/>
          <pc:sldLayoutMkLst>
            <pc:docMk/>
            <pc:sldMasterMk cId="3787356938" sldId="2147483768"/>
            <pc:sldLayoutMk cId="2158688551" sldId="2147483777"/>
          </pc:sldLayoutMkLst>
        </pc:sldLayoutChg>
        <pc:sldLayoutChg chg="del">
          <pc:chgData name="John Oakes" userId="1a36f0057432ea1f" providerId="LiveId" clId="{8A2C5911-D544-48F4-9AE1-0417ADB338B9}" dt="2025-08-25T06:48:40.724" v="1060" actId="47"/>
          <pc:sldLayoutMkLst>
            <pc:docMk/>
            <pc:sldMasterMk cId="3787356938" sldId="2147483768"/>
            <pc:sldLayoutMk cId="4066090316" sldId="2147483778"/>
          </pc:sldLayoutMkLst>
        </pc:sldLayoutChg>
        <pc:sldLayoutChg chg="del">
          <pc:chgData name="John Oakes" userId="1a36f0057432ea1f" providerId="LiveId" clId="{8A2C5911-D544-48F4-9AE1-0417ADB338B9}" dt="2025-08-25T06:48:40.724" v="1060" actId="47"/>
          <pc:sldLayoutMkLst>
            <pc:docMk/>
            <pc:sldMasterMk cId="3787356938" sldId="2147483768"/>
            <pc:sldLayoutMk cId="2858522853" sldId="2147483779"/>
          </pc:sldLayoutMkLst>
        </pc:sldLayoutChg>
      </pc:sldMasterChg>
    </pc:docChg>
  </pc:docChgLst>
  <pc:docChgLst>
    <pc:chgData name="John Oakes" userId="1a36f0057432ea1f" providerId="LiveId" clId="{B83EA096-6EA4-4134-BF64-38A5460742E8}"/>
    <pc:docChg chg="custSel addSld modSld">
      <pc:chgData name="John Oakes" userId="1a36f0057432ea1f" providerId="LiveId" clId="{B83EA096-6EA4-4134-BF64-38A5460742E8}" dt="2025-08-22T23:11:05.382" v="1471" actId="14100"/>
      <pc:docMkLst>
        <pc:docMk/>
      </pc:docMkLst>
      <pc:sldChg chg="modSp mod">
        <pc:chgData name="John Oakes" userId="1a36f0057432ea1f" providerId="LiveId" clId="{B83EA096-6EA4-4134-BF64-38A5460742E8}" dt="2025-08-22T20:01:11.256" v="383" actId="20577"/>
        <pc:sldMkLst>
          <pc:docMk/>
          <pc:sldMk cId="3308939117" sldId="282"/>
        </pc:sldMkLst>
        <pc:spChg chg="mod">
          <ac:chgData name="John Oakes" userId="1a36f0057432ea1f" providerId="LiveId" clId="{B83EA096-6EA4-4134-BF64-38A5460742E8}" dt="2025-08-22T19:57:58.505" v="92" actId="122"/>
          <ac:spMkLst>
            <pc:docMk/>
            <pc:sldMk cId="3308939117" sldId="282"/>
            <ac:spMk id="2" creationId="{53777816-DFE9-933E-58A4-C47AAFD9AFF8}"/>
          </ac:spMkLst>
        </pc:spChg>
        <pc:spChg chg="mod">
          <ac:chgData name="John Oakes" userId="1a36f0057432ea1f" providerId="LiveId" clId="{B83EA096-6EA4-4134-BF64-38A5460742E8}" dt="2025-08-22T20:01:11.256" v="383" actId="20577"/>
          <ac:spMkLst>
            <pc:docMk/>
            <pc:sldMk cId="3308939117" sldId="282"/>
            <ac:spMk id="3" creationId="{6E0D709D-F0B6-D634-50F0-25E44B59ED08}"/>
          </ac:spMkLst>
        </pc:spChg>
      </pc:sldChg>
      <pc:sldChg chg="addSp modSp mod">
        <pc:chgData name="John Oakes" userId="1a36f0057432ea1f" providerId="LiveId" clId="{B83EA096-6EA4-4134-BF64-38A5460742E8}" dt="2025-08-22T22:56:18.884" v="677" actId="1076"/>
        <pc:sldMkLst>
          <pc:docMk/>
          <pc:sldMk cId="4215942196" sldId="283"/>
        </pc:sldMkLst>
        <pc:spChg chg="mod">
          <ac:chgData name="John Oakes" userId="1a36f0057432ea1f" providerId="LiveId" clId="{B83EA096-6EA4-4134-BF64-38A5460742E8}" dt="2025-08-22T22:53:01.448" v="450" actId="20577"/>
          <ac:spMkLst>
            <pc:docMk/>
            <pc:sldMk cId="4215942196" sldId="283"/>
            <ac:spMk id="2" creationId="{7444DCB1-8DD8-3086-19D1-07926B6ED525}"/>
          </ac:spMkLst>
        </pc:spChg>
        <pc:spChg chg="mod">
          <ac:chgData name="John Oakes" userId="1a36f0057432ea1f" providerId="LiveId" clId="{B83EA096-6EA4-4134-BF64-38A5460742E8}" dt="2025-08-22T22:56:06.074" v="673" actId="14100"/>
          <ac:spMkLst>
            <pc:docMk/>
            <pc:sldMk cId="4215942196" sldId="283"/>
            <ac:spMk id="3" creationId="{110F8299-EE5F-EC1D-9A3C-FCB61E510D5A}"/>
          </ac:spMkLst>
        </pc:spChg>
        <pc:picChg chg="add mod">
          <ac:chgData name="John Oakes" userId="1a36f0057432ea1f" providerId="LiveId" clId="{B83EA096-6EA4-4134-BF64-38A5460742E8}" dt="2025-08-22T22:56:18.884" v="677" actId="1076"/>
          <ac:picMkLst>
            <pc:docMk/>
            <pc:sldMk cId="4215942196" sldId="283"/>
            <ac:picMk id="3074" creationId="{FC1E5673-2C39-9F98-EBCC-84F11C4CA76B}"/>
          </ac:picMkLst>
        </pc:picChg>
      </pc:sldChg>
      <pc:sldChg chg="modSp mod">
        <pc:chgData name="John Oakes" userId="1a36f0057432ea1f" providerId="LiveId" clId="{B83EA096-6EA4-4134-BF64-38A5460742E8}" dt="2025-08-22T22:59:04.433" v="789" actId="20577"/>
        <pc:sldMkLst>
          <pc:docMk/>
          <pc:sldMk cId="1970464857" sldId="284"/>
        </pc:sldMkLst>
        <pc:spChg chg="mod">
          <ac:chgData name="John Oakes" userId="1a36f0057432ea1f" providerId="LiveId" clId="{B83EA096-6EA4-4134-BF64-38A5460742E8}" dt="2025-08-22T22:58:01.322" v="697" actId="20577"/>
          <ac:spMkLst>
            <pc:docMk/>
            <pc:sldMk cId="1970464857" sldId="284"/>
            <ac:spMk id="2" creationId="{68921BC9-C7B7-0F0F-4140-432967F56A30}"/>
          </ac:spMkLst>
        </pc:spChg>
        <pc:spChg chg="mod">
          <ac:chgData name="John Oakes" userId="1a36f0057432ea1f" providerId="LiveId" clId="{B83EA096-6EA4-4134-BF64-38A5460742E8}" dt="2025-08-22T22:59:04.433" v="789" actId="20577"/>
          <ac:spMkLst>
            <pc:docMk/>
            <pc:sldMk cId="1970464857" sldId="284"/>
            <ac:spMk id="3" creationId="{ADE66F89-75FA-25BF-4A2A-D1CD53829F44}"/>
          </ac:spMkLst>
        </pc:spChg>
      </pc:sldChg>
      <pc:sldChg chg="modSp mod">
        <pc:chgData name="John Oakes" userId="1a36f0057432ea1f" providerId="LiveId" clId="{B83EA096-6EA4-4134-BF64-38A5460742E8}" dt="2025-08-22T23:02:43.558" v="1010" actId="20577"/>
        <pc:sldMkLst>
          <pc:docMk/>
          <pc:sldMk cId="2128353366" sldId="285"/>
        </pc:sldMkLst>
        <pc:spChg chg="mod">
          <ac:chgData name="John Oakes" userId="1a36f0057432ea1f" providerId="LiveId" clId="{B83EA096-6EA4-4134-BF64-38A5460742E8}" dt="2025-08-22T22:59:44.762" v="811" actId="14100"/>
          <ac:spMkLst>
            <pc:docMk/>
            <pc:sldMk cId="2128353366" sldId="285"/>
            <ac:spMk id="2" creationId="{C8D069B0-DD3F-54C2-FDE9-CD02B1182A79}"/>
          </ac:spMkLst>
        </pc:spChg>
        <pc:spChg chg="mod">
          <ac:chgData name="John Oakes" userId="1a36f0057432ea1f" providerId="LiveId" clId="{B83EA096-6EA4-4134-BF64-38A5460742E8}" dt="2025-08-22T23:02:43.558" v="1010" actId="20577"/>
          <ac:spMkLst>
            <pc:docMk/>
            <pc:sldMk cId="2128353366" sldId="285"/>
            <ac:spMk id="3" creationId="{7C8C8DC6-F614-1A29-5F9C-DC43B7B63E91}"/>
          </ac:spMkLst>
        </pc:spChg>
      </pc:sldChg>
      <pc:sldChg chg="modSp mod">
        <pc:chgData name="John Oakes" userId="1a36f0057432ea1f" providerId="LiveId" clId="{B83EA096-6EA4-4134-BF64-38A5460742E8}" dt="2025-08-22T23:09:00.526" v="1248" actId="20577"/>
        <pc:sldMkLst>
          <pc:docMk/>
          <pc:sldMk cId="1447432407" sldId="286"/>
        </pc:sldMkLst>
        <pc:spChg chg="mod">
          <ac:chgData name="John Oakes" userId="1a36f0057432ea1f" providerId="LiveId" clId="{B83EA096-6EA4-4134-BF64-38A5460742E8}" dt="2025-08-22T23:04:17.290" v="1033" actId="20577"/>
          <ac:spMkLst>
            <pc:docMk/>
            <pc:sldMk cId="1447432407" sldId="286"/>
            <ac:spMk id="2" creationId="{C984D1B2-A3EC-345F-A127-00AE4E2C2FB6}"/>
          </ac:spMkLst>
        </pc:spChg>
        <pc:spChg chg="mod">
          <ac:chgData name="John Oakes" userId="1a36f0057432ea1f" providerId="LiveId" clId="{B83EA096-6EA4-4134-BF64-38A5460742E8}" dt="2025-08-22T23:09:00.526" v="1248" actId="20577"/>
          <ac:spMkLst>
            <pc:docMk/>
            <pc:sldMk cId="1447432407" sldId="286"/>
            <ac:spMk id="3" creationId="{B628BEBB-384E-9BC2-5014-A21DAABF931D}"/>
          </ac:spMkLst>
        </pc:spChg>
      </pc:sldChg>
      <pc:sldChg chg="modSp mod">
        <pc:chgData name="John Oakes" userId="1a36f0057432ea1f" providerId="LiveId" clId="{B83EA096-6EA4-4134-BF64-38A5460742E8}" dt="2025-08-22T23:11:05.382" v="1471" actId="14100"/>
        <pc:sldMkLst>
          <pc:docMk/>
          <pc:sldMk cId="461879737" sldId="287"/>
        </pc:sldMkLst>
        <pc:spChg chg="mod">
          <ac:chgData name="John Oakes" userId="1a36f0057432ea1f" providerId="LiveId" clId="{B83EA096-6EA4-4134-BF64-38A5460742E8}" dt="2025-08-22T23:09:27.688" v="1258" actId="14100"/>
          <ac:spMkLst>
            <pc:docMk/>
            <pc:sldMk cId="461879737" sldId="287"/>
            <ac:spMk id="2" creationId="{DC6B4501-BFA3-AEEA-C696-5010E970AC09}"/>
          </ac:spMkLst>
        </pc:spChg>
        <pc:spChg chg="mod">
          <ac:chgData name="John Oakes" userId="1a36f0057432ea1f" providerId="LiveId" clId="{B83EA096-6EA4-4134-BF64-38A5460742E8}" dt="2025-08-22T23:11:05.382" v="1471" actId="14100"/>
          <ac:spMkLst>
            <pc:docMk/>
            <pc:sldMk cId="461879737" sldId="287"/>
            <ac:spMk id="3" creationId="{8DAAC343-32C0-6717-86C1-3424564E13AB}"/>
          </ac:spMkLst>
        </pc:spChg>
      </pc:sldChg>
      <pc:sldChg chg="addSp delSp modSp mod">
        <pc:chgData name="John Oakes" userId="1a36f0057432ea1f" providerId="LiveId" clId="{B83EA096-6EA4-4134-BF64-38A5460742E8}" dt="2025-08-21T19:22:56.826" v="58" actId="20577"/>
        <pc:sldMkLst>
          <pc:docMk/>
          <pc:sldMk cId="1351614653" sldId="290"/>
        </pc:sldMkLst>
        <pc:spChg chg="mod">
          <ac:chgData name="John Oakes" userId="1a36f0057432ea1f" providerId="LiveId" clId="{B83EA096-6EA4-4134-BF64-38A5460742E8}" dt="2025-08-21T19:22:56.826" v="58" actId="20577"/>
          <ac:spMkLst>
            <pc:docMk/>
            <pc:sldMk cId="1351614653" sldId="290"/>
            <ac:spMk id="2" creationId="{152607F5-6B38-F7C8-0D10-A0B87917F68E}"/>
          </ac:spMkLst>
        </pc:spChg>
        <pc:picChg chg="add mod">
          <ac:chgData name="John Oakes" userId="1a36f0057432ea1f" providerId="LiveId" clId="{B83EA096-6EA4-4134-BF64-38A5460742E8}" dt="2025-08-21T19:22:41.110" v="7" actId="1076"/>
          <ac:picMkLst>
            <pc:docMk/>
            <pc:sldMk cId="1351614653" sldId="290"/>
            <ac:picMk id="2050" creationId="{D80D56CC-48FC-307D-1574-BF412B00257D}"/>
          </ac:picMkLst>
        </pc:picChg>
      </pc:sldChg>
      <pc:sldChg chg="addSp delSp modSp">
        <pc:chgData name="John Oakes" userId="1a36f0057432ea1f" providerId="LiveId" clId="{B83EA096-6EA4-4134-BF64-38A5460742E8}" dt="2025-08-21T19:18:51.208" v="4" actId="1076"/>
        <pc:sldMkLst>
          <pc:docMk/>
          <pc:sldMk cId="834415133" sldId="291"/>
        </pc:sldMkLst>
        <pc:picChg chg="add mod">
          <ac:chgData name="John Oakes" userId="1a36f0057432ea1f" providerId="LiveId" clId="{B83EA096-6EA4-4134-BF64-38A5460742E8}" dt="2025-08-21T19:18:51.208" v="4" actId="1076"/>
          <ac:picMkLst>
            <pc:docMk/>
            <pc:sldMk cId="834415133" sldId="291"/>
            <ac:picMk id="1026" creationId="{A5090EC8-050B-C0D5-7ACC-D174088C9DAD}"/>
          </ac:picMkLst>
        </pc:picChg>
      </pc:sldChg>
      <pc:sldChg chg="modSp add mod">
        <pc:chgData name="John Oakes" userId="1a36f0057432ea1f" providerId="LiveId" clId="{B83EA096-6EA4-4134-BF64-38A5460742E8}" dt="2025-08-22T20:06:38.432" v="407" actId="113"/>
        <pc:sldMkLst>
          <pc:docMk/>
          <pc:sldMk cId="0" sldId="420"/>
        </pc:sldMkLst>
        <pc:spChg chg="mod">
          <ac:chgData name="John Oakes" userId="1a36f0057432ea1f" providerId="LiveId" clId="{B83EA096-6EA4-4134-BF64-38A5460742E8}" dt="2025-08-22T20:06:10.995" v="403" actId="255"/>
          <ac:spMkLst>
            <pc:docMk/>
            <pc:sldMk cId="0" sldId="420"/>
            <ac:spMk id="124931" creationId="{71488330-6AAE-5AA0-3DA9-5A6BCB49C9D6}"/>
          </ac:spMkLst>
        </pc:spChg>
        <pc:spChg chg="mod">
          <ac:chgData name="John Oakes" userId="1a36f0057432ea1f" providerId="LiveId" clId="{B83EA096-6EA4-4134-BF64-38A5460742E8}" dt="2025-08-22T20:06:38.432" v="407" actId="113"/>
          <ac:spMkLst>
            <pc:docMk/>
            <pc:sldMk cId="0" sldId="420"/>
            <ac:spMk id="246786" creationId="{F47A4D08-ABC6-12E2-9FED-F1F1FC6B0C2D}"/>
          </ac:spMkLst>
        </pc:spChg>
      </pc:sldChg>
      <pc:sldChg chg="modSp add mod">
        <pc:chgData name="John Oakes" userId="1a36f0057432ea1f" providerId="LiveId" clId="{B83EA096-6EA4-4134-BF64-38A5460742E8}" dt="2025-08-22T22:49:53.970" v="431" actId="14100"/>
        <pc:sldMkLst>
          <pc:docMk/>
          <pc:sldMk cId="0" sldId="421"/>
        </pc:sldMkLst>
        <pc:spChg chg="mod">
          <ac:chgData name="John Oakes" userId="1a36f0057432ea1f" providerId="LiveId" clId="{B83EA096-6EA4-4134-BF64-38A5460742E8}" dt="2025-08-22T20:08:18.392" v="428" actId="14100"/>
          <ac:spMkLst>
            <pc:docMk/>
            <pc:sldMk cId="0" sldId="421"/>
            <ac:spMk id="125955" creationId="{15828DD6-30D9-279B-8378-A4A95799EFC7}"/>
          </ac:spMkLst>
        </pc:spChg>
        <pc:spChg chg="mod">
          <ac:chgData name="John Oakes" userId="1a36f0057432ea1f" providerId="LiveId" clId="{B83EA096-6EA4-4134-BF64-38A5460742E8}" dt="2025-08-22T22:49:53.970" v="431" actId="14100"/>
          <ac:spMkLst>
            <pc:docMk/>
            <pc:sldMk cId="0" sldId="421"/>
            <ac:spMk id="248834" creationId="{AFC4996F-2799-7146-E9DA-B283BC7FEF0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313ADB-4D5D-4C12-B1FE-A0052852EF00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5D7BAE-569A-4C36-A02D-D191E40E2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343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7">
            <a:extLst>
              <a:ext uri="{FF2B5EF4-FFF2-40B4-BE49-F238E27FC236}">
                <a16:creationId xmlns:a16="http://schemas.microsoft.com/office/drawing/2014/main" id="{07A19483-DEE8-61EC-EED5-1CA0A41371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CD914B3-EEA1-429A-8339-E42B409E88AC}" type="slidenum">
              <a:rPr lang="en-US" altLang="en-US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67267" name="Rectangle 2">
            <a:extLst>
              <a:ext uri="{FF2B5EF4-FFF2-40B4-BE49-F238E27FC236}">
                <a16:creationId xmlns:a16="http://schemas.microsoft.com/office/drawing/2014/main" id="{5CF626D2-9E4B-1D48-A8D5-7868C555426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7268" name="Rectangle 3">
            <a:extLst>
              <a:ext uri="{FF2B5EF4-FFF2-40B4-BE49-F238E27FC236}">
                <a16:creationId xmlns:a16="http://schemas.microsoft.com/office/drawing/2014/main" id="{63719F9E-01D6-96A1-35B4-939AC09876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7">
            <a:extLst>
              <a:ext uri="{FF2B5EF4-FFF2-40B4-BE49-F238E27FC236}">
                <a16:creationId xmlns:a16="http://schemas.microsoft.com/office/drawing/2014/main" id="{80030995-B641-E4CE-35E8-1EA2A0C7CC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479C9F0-5BC3-4331-B7B1-43FC2188DC42}" type="slidenum">
              <a:rPr lang="en-US" altLang="en-US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68291" name="Rectangle 2">
            <a:extLst>
              <a:ext uri="{FF2B5EF4-FFF2-40B4-BE49-F238E27FC236}">
                <a16:creationId xmlns:a16="http://schemas.microsoft.com/office/drawing/2014/main" id="{95175A2B-7AC7-FA5F-945B-22E9A173ED5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8292" name="Rectangle 3">
            <a:extLst>
              <a:ext uri="{FF2B5EF4-FFF2-40B4-BE49-F238E27FC236}">
                <a16:creationId xmlns:a16="http://schemas.microsoft.com/office/drawing/2014/main" id="{1FC09498-FECD-1767-6B35-012615A35B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945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766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31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439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198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411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678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827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92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158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530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74BD1932-1E79-460E-8EA9-7EC16BE07A7A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9008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A3881D-5800-1703-2B40-DC102CF7D5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1702F-F7F3-E2B9-D89B-F5C308CA40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7472" y="338329"/>
            <a:ext cx="4142232" cy="4206239"/>
          </a:xfrm>
        </p:spPr>
        <p:txBody>
          <a:bodyPr>
            <a:normAutofit/>
          </a:bodyPr>
          <a:lstStyle/>
          <a:p>
            <a:r>
              <a:rPr lang="en-US" sz="4800" b="1" dirty="0"/>
              <a:t>Deuteronomy III</a:t>
            </a:r>
            <a:br>
              <a:rPr lang="en-US" sz="4800" b="1" dirty="0"/>
            </a:br>
            <a:r>
              <a:rPr lang="en-US" sz="4800" b="1" dirty="0"/>
              <a:t>Make No Treaties!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7D2AC5-8DDC-3929-7C31-FDA1B195C3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1060704" y="4965192"/>
            <a:ext cx="3072384" cy="950976"/>
          </a:xfrm>
        </p:spPr>
        <p:txBody>
          <a:bodyPr>
            <a:normAutofit/>
          </a:bodyPr>
          <a:lstStyle/>
          <a:p>
            <a:endParaRPr lang="en-US" sz="4000" b="1" dirty="0"/>
          </a:p>
        </p:txBody>
      </p:sp>
      <p:pic>
        <p:nvPicPr>
          <p:cNvPr id="1026" name="Picture 2" descr="Viewing the Promised Land, Moses Looks ...">
            <a:extLst>
              <a:ext uri="{FF2B5EF4-FFF2-40B4-BE49-F238E27FC236}">
                <a16:creationId xmlns:a16="http://schemas.microsoft.com/office/drawing/2014/main" id="{1967A208-F56E-B70F-FD36-AFE58AF6B7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5147" y="1207008"/>
            <a:ext cx="7256853" cy="5090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38702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2C294-5E93-3B23-F1EA-F1F2D7F1B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Make No Treaties With Sin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5507BC-20B4-8C9C-92DE-AF3F94CDB5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9032" y="1825624"/>
            <a:ext cx="9954768" cy="49043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Do not date them</a:t>
            </a:r>
          </a:p>
          <a:p>
            <a:pPr marL="0" indent="0">
              <a:buNone/>
            </a:pPr>
            <a:r>
              <a:rPr lang="en-US" sz="3200" b="1" dirty="0"/>
              <a:t>“just a little weed”</a:t>
            </a:r>
          </a:p>
          <a:p>
            <a:pPr marL="0" indent="0">
              <a:buNone/>
            </a:pPr>
            <a:r>
              <a:rPr lang="en-US" sz="3200" b="1" dirty="0"/>
              <a:t>“just one shot”</a:t>
            </a:r>
          </a:p>
          <a:p>
            <a:pPr marL="0" indent="0">
              <a:buNone/>
            </a:pPr>
            <a:r>
              <a:rPr lang="en-US" sz="3200" b="1" dirty="0"/>
              <a:t>“just innocent entertainment at the casino”</a:t>
            </a:r>
          </a:p>
          <a:p>
            <a:pPr marL="0" indent="0">
              <a:buNone/>
            </a:pPr>
            <a:r>
              <a:rPr lang="en-US" sz="3200" b="1" dirty="0"/>
              <a:t>“just a little social media”</a:t>
            </a:r>
          </a:p>
          <a:p>
            <a:pPr marL="0" indent="0">
              <a:buNone/>
            </a:pPr>
            <a:r>
              <a:rPr lang="en-US" sz="3200" b="1" dirty="0"/>
              <a:t>“just blowing of a little steam”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3200" b="1" dirty="0"/>
              <a:t>God: Smash them, cut them down, burn them…</a:t>
            </a:r>
          </a:p>
        </p:txBody>
      </p:sp>
    </p:spTree>
    <p:extLst>
      <p:ext uri="{BB962C8B-B14F-4D97-AF65-F5344CB8AC3E}">
        <p14:creationId xmlns:p14="http://schemas.microsoft.com/office/powerpoint/2010/main" val="6366042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21BC9-C7B7-0F0F-4140-432967F56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Deuteronomy 7:7-11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E66F89-75FA-25BF-4A2A-D1CD53829F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15183"/>
            <a:ext cx="10515600" cy="35617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Why be so radical about sin?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Because God has kept his oath/covenant of love/hesed</a:t>
            </a:r>
          </a:p>
        </p:txBody>
      </p:sp>
    </p:spTree>
    <p:extLst>
      <p:ext uri="{BB962C8B-B14F-4D97-AF65-F5344CB8AC3E}">
        <p14:creationId xmlns:p14="http://schemas.microsoft.com/office/powerpoint/2010/main" val="19704648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069B0-DD3F-54C2-FDE9-CD02B1182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7603"/>
          </a:xfrm>
        </p:spPr>
        <p:txBody>
          <a:bodyPr/>
          <a:lstStyle/>
          <a:p>
            <a:pPr algn="ctr"/>
            <a:r>
              <a:rPr lang="en-US" b="1" dirty="0"/>
              <a:t>Deuteronomy 7:12-16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8C8DC6-F614-1A29-5F9C-DC43B7B63E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1832" y="1764792"/>
            <a:ext cx="10411968" cy="44121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God will ALWAYS keep his covenant of love.</a:t>
            </a:r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r>
              <a:rPr lang="en-US" sz="3600" b="1" dirty="0"/>
              <a:t>God will ALWAYS bless you (if you, like Him, maintain loyal to the covenant—hesed.</a:t>
            </a:r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r>
              <a:rPr lang="en-US" sz="3600" b="1" dirty="0"/>
              <a:t>But… You must destroy all God’s enemies.</a:t>
            </a:r>
          </a:p>
          <a:p>
            <a:pPr marL="0" indent="0">
              <a:buNone/>
            </a:pPr>
            <a:endParaRPr lang="en-US" sz="3600" b="1" dirty="0"/>
          </a:p>
          <a:p>
            <a:pPr marL="0" indent="0">
              <a:buNone/>
            </a:pPr>
            <a:r>
              <a:rPr lang="en-US" sz="3600" b="1" dirty="0"/>
              <a:t>Q: What are the snares in your life?</a:t>
            </a:r>
          </a:p>
        </p:txBody>
      </p:sp>
    </p:spTree>
    <p:extLst>
      <p:ext uri="{BB962C8B-B14F-4D97-AF65-F5344CB8AC3E}">
        <p14:creationId xmlns:p14="http://schemas.microsoft.com/office/powerpoint/2010/main" val="21283533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84D1B2-A3EC-345F-A127-00AE4E2C2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Deuteronomy 7:17-26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28BEBB-384E-9BC2-5014-A21DAABF93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057" y="1502617"/>
            <a:ext cx="10787743" cy="4674345"/>
          </a:xfr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God’s amazing promises.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v. 19  So…  No compromises!!!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Luke 12:4-5  Fear God, not men.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13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v. 22  God will drive the sin out of your life.  But…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13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v. 25  Do not covet.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Put away all detestable things…  Regard them as vile.</a:t>
            </a:r>
          </a:p>
          <a:p>
            <a:pPr marL="0" indent="0">
              <a:buNone/>
            </a:pPr>
            <a:endParaRPr lang="en-US" sz="3200" b="1" dirty="0"/>
          </a:p>
        </p:txBody>
      </p:sp>
      <p:pic>
        <p:nvPicPr>
          <p:cNvPr id="3076" name="Picture 4" descr="Larva Larva Thick Vile Disgusting ...">
            <a:extLst>
              <a:ext uri="{FF2B5EF4-FFF2-40B4-BE49-F238E27FC236}">
                <a16:creationId xmlns:a16="http://schemas.microsoft.com/office/drawing/2014/main" id="{44F41EC0-E372-8A85-8D32-74CF4AC29D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7958" y="1502617"/>
            <a:ext cx="3207258" cy="2393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74324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B4501-BFA3-AEEA-C696-5010E970A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7875"/>
          </a:xfrm>
        </p:spPr>
        <p:txBody>
          <a:bodyPr/>
          <a:lstStyle/>
          <a:p>
            <a:pPr algn="ctr"/>
            <a:r>
              <a:rPr lang="en-US" b="1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AAC343-32C0-6717-86C1-3424564E13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3856" y="1618488"/>
            <a:ext cx="10219944" cy="4558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When it comes to sins in your life…</a:t>
            </a:r>
          </a:p>
          <a:p>
            <a:pPr marL="0" indent="0">
              <a:buNone/>
            </a:pPr>
            <a:r>
              <a:rPr lang="en-US" sz="3200" b="1" dirty="0"/>
              <a:t>Make no treaties.</a:t>
            </a:r>
          </a:p>
          <a:p>
            <a:pPr marL="0" indent="0">
              <a:buNone/>
            </a:pPr>
            <a:r>
              <a:rPr lang="en-US" sz="3200" b="1" dirty="0"/>
              <a:t>Make no compromises.</a:t>
            </a:r>
          </a:p>
          <a:p>
            <a:pPr marL="0" indent="0">
              <a:buNone/>
            </a:pPr>
            <a:r>
              <a:rPr lang="en-US" sz="3200" b="1" dirty="0"/>
              <a:t>Break down those altars.</a:t>
            </a:r>
          </a:p>
          <a:p>
            <a:pPr marL="0" indent="0">
              <a:buNone/>
            </a:pPr>
            <a:r>
              <a:rPr lang="en-US" sz="3200" b="1" dirty="0"/>
              <a:t>Smash those sacred stones.</a:t>
            </a:r>
          </a:p>
          <a:p>
            <a:pPr marL="0" indent="0">
              <a:buNone/>
            </a:pPr>
            <a:r>
              <a:rPr lang="en-US" sz="3200" b="1" dirty="0"/>
              <a:t>Be holy as God is holy.</a:t>
            </a:r>
          </a:p>
          <a:p>
            <a:pPr marL="0" indent="0">
              <a:buNone/>
            </a:pPr>
            <a:r>
              <a:rPr lang="en-US" sz="3200" b="1" dirty="0"/>
              <a:t>Treat sinful things as vile and detestable.</a:t>
            </a:r>
          </a:p>
        </p:txBody>
      </p:sp>
    </p:spTree>
    <p:extLst>
      <p:ext uri="{BB962C8B-B14F-4D97-AF65-F5344CB8AC3E}">
        <p14:creationId xmlns:p14="http://schemas.microsoft.com/office/powerpoint/2010/main" val="4618797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607F5-6B38-F7C8-0D10-A0B87917F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Mt. </a:t>
            </a:r>
            <a:r>
              <a:rPr lang="en-US" b="1" dirty="0" err="1"/>
              <a:t>Gerazim</a:t>
            </a:r>
            <a:r>
              <a:rPr lang="en-US" b="1" dirty="0"/>
              <a:t> and Mt. Ebal</a:t>
            </a:r>
          </a:p>
        </p:txBody>
      </p:sp>
      <p:pic>
        <p:nvPicPr>
          <p:cNvPr id="2050" name="Picture 2" descr="Mount Gerizim - Casual English Bible">
            <a:extLst>
              <a:ext uri="{FF2B5EF4-FFF2-40B4-BE49-F238E27FC236}">
                <a16:creationId xmlns:a16="http://schemas.microsoft.com/office/drawing/2014/main" id="{D80D56CC-48FC-307D-1574-BF412B00257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0708" y="2692174"/>
            <a:ext cx="4318266" cy="3234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16146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752A3-E825-A2BD-F7FB-3BEFCC3B9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Picture">
            <a:extLst>
              <a:ext uri="{FF2B5EF4-FFF2-40B4-BE49-F238E27FC236}">
                <a16:creationId xmlns:a16="http://schemas.microsoft.com/office/drawing/2014/main" id="{A5090EC8-050B-C0D5-7ACC-D174088C9DA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1714" y="-1287770"/>
            <a:ext cx="8350279" cy="12731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4415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10275-4604-F0E3-C61F-B18AC6756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Themes in Deuteronomy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6ACC49-3199-22E2-1A3C-E48A73638A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Covenant loyalty:  </a:t>
            </a:r>
            <a:r>
              <a:rPr lang="en-US" sz="3600" b="1" i="1" dirty="0"/>
              <a:t>hesed</a:t>
            </a:r>
          </a:p>
          <a:p>
            <a:pPr marL="0" indent="0">
              <a:buNone/>
            </a:pPr>
            <a:endParaRPr lang="en-US" sz="3600" b="1" i="1" dirty="0"/>
          </a:p>
          <a:p>
            <a:pPr marL="0" indent="0">
              <a:buNone/>
            </a:pPr>
            <a:r>
              <a:rPr lang="en-US" sz="3200" b="1" dirty="0"/>
              <a:t>Theme verse:  Deuteronomy 6:4-5 the </a:t>
            </a:r>
            <a:r>
              <a:rPr lang="en-US" sz="3200" b="1" i="1" dirty="0" err="1"/>
              <a:t>shema</a:t>
            </a:r>
            <a:r>
              <a:rPr lang="en-US" sz="3200" b="1" dirty="0"/>
              <a:t>.</a:t>
            </a:r>
          </a:p>
          <a:p>
            <a:pPr marL="0" indent="0">
              <a:buNone/>
            </a:pPr>
            <a:r>
              <a:rPr lang="en-US" sz="3200" b="1" dirty="0"/>
              <a:t>Hear, O Israel, the Lord our God is one. Love the Lord your God with all your heart, and with all your soul and with all your strength.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That is </a:t>
            </a:r>
            <a:r>
              <a:rPr lang="en-US" sz="3200" b="1" i="1" dirty="0"/>
              <a:t>hesed, </a:t>
            </a:r>
            <a:r>
              <a:rPr lang="en-US" sz="3200" b="1" dirty="0"/>
              <a:t>and that is what God wants.</a:t>
            </a:r>
          </a:p>
        </p:txBody>
      </p:sp>
    </p:spTree>
    <p:extLst>
      <p:ext uri="{BB962C8B-B14F-4D97-AF65-F5344CB8AC3E}">
        <p14:creationId xmlns:p14="http://schemas.microsoft.com/office/powerpoint/2010/main" val="83051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5E04B-406B-363F-A096-A33AED0A5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Things to Look For in Deuteronomy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99754E-D9A2-23FF-F98F-BD09B5842A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3864" y="2148840"/>
            <a:ext cx="7869936" cy="40281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I. Law</a:t>
            </a:r>
          </a:p>
          <a:p>
            <a:pPr marL="0" indent="0">
              <a:buNone/>
            </a:pPr>
            <a:endParaRPr lang="en-US" sz="3600" b="1" dirty="0"/>
          </a:p>
          <a:p>
            <a:pPr marL="0" indent="0">
              <a:buNone/>
            </a:pPr>
            <a:r>
              <a:rPr lang="en-US" sz="3600" b="1" dirty="0"/>
              <a:t>II. Story</a:t>
            </a:r>
          </a:p>
          <a:p>
            <a:pPr marL="0" indent="0">
              <a:buNone/>
            </a:pPr>
            <a:endParaRPr lang="en-US" sz="3600" b="1" dirty="0"/>
          </a:p>
          <a:p>
            <a:pPr marL="0" indent="0">
              <a:buNone/>
            </a:pPr>
            <a:r>
              <a:rPr lang="en-US" sz="3600" b="1" dirty="0"/>
              <a:t>III. Exhortation</a:t>
            </a:r>
          </a:p>
        </p:txBody>
      </p:sp>
    </p:spTree>
    <p:extLst>
      <p:ext uri="{BB962C8B-B14F-4D97-AF65-F5344CB8AC3E}">
        <p14:creationId xmlns:p14="http://schemas.microsoft.com/office/powerpoint/2010/main" val="2800753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08636-DC38-58BA-8C54-D071F50C8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45971"/>
          </a:xfrm>
        </p:spPr>
        <p:txBody>
          <a:bodyPr/>
          <a:lstStyle/>
          <a:p>
            <a:pPr algn="ctr"/>
            <a:r>
              <a:rPr lang="en-US" b="1" dirty="0"/>
              <a:t>Deuteronomy 6:4-9  The Shema </a:t>
            </a:r>
            <a:br>
              <a:rPr lang="en-US" b="1" dirty="0"/>
            </a:br>
            <a:r>
              <a:rPr lang="en-US" b="1" dirty="0"/>
              <a:t> Hear and Obey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06B76A-B2E7-945B-2F15-71979B0172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48256"/>
            <a:ext cx="11277600" cy="42976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i="1" dirty="0" err="1"/>
              <a:t>shema</a:t>
            </a:r>
            <a:r>
              <a:rPr lang="en-US" sz="3200" b="1" dirty="0"/>
              <a:t> means “hear.”</a:t>
            </a:r>
          </a:p>
          <a:p>
            <a:pPr marL="0" indent="0">
              <a:buNone/>
            </a:pPr>
            <a:endParaRPr lang="en-US" sz="1400" b="1" dirty="0"/>
          </a:p>
          <a:p>
            <a:pPr marL="0" indent="0">
              <a:buNone/>
            </a:pPr>
            <a:r>
              <a:rPr lang="en-US" sz="3200" b="1" dirty="0" err="1"/>
              <a:t>Ehad</a:t>
            </a:r>
            <a:r>
              <a:rPr lang="en-US" sz="3200" b="1" dirty="0"/>
              <a:t>  Yahweh  </a:t>
            </a:r>
            <a:r>
              <a:rPr lang="en-US" sz="3200" b="1" dirty="0" err="1"/>
              <a:t>Elohenu</a:t>
            </a:r>
            <a:r>
              <a:rPr lang="en-US" sz="3200" b="1" dirty="0"/>
              <a:t>    </a:t>
            </a:r>
            <a:r>
              <a:rPr lang="en-US" sz="3200" b="1" dirty="0" err="1"/>
              <a:t>Yaweh</a:t>
            </a:r>
            <a:r>
              <a:rPr lang="en-US" sz="3200" b="1" dirty="0"/>
              <a:t>     </a:t>
            </a:r>
            <a:r>
              <a:rPr lang="en-US" sz="3200" b="1" dirty="0" err="1"/>
              <a:t>Y’israel</a:t>
            </a:r>
            <a:r>
              <a:rPr lang="en-US" sz="3200" b="1" dirty="0"/>
              <a:t>   Shema</a:t>
            </a:r>
          </a:p>
          <a:p>
            <a:pPr marL="0" indent="0">
              <a:buNone/>
            </a:pPr>
            <a:r>
              <a:rPr lang="en-US" sz="3200" b="1" dirty="0"/>
              <a:t>One    God       our one God    YHWH    Israel   hear!!!!!</a:t>
            </a:r>
          </a:p>
          <a:p>
            <a:pPr marL="0" indent="0">
              <a:buNone/>
            </a:pPr>
            <a:endParaRPr lang="en-US" sz="1400" b="1" dirty="0"/>
          </a:p>
          <a:p>
            <a:pPr marL="0" indent="0">
              <a:buNone/>
            </a:pPr>
            <a:r>
              <a:rPr lang="en-US" sz="3200" b="1" dirty="0"/>
              <a:t>This is about hesed.  It is about covenant loyalty</a:t>
            </a:r>
          </a:p>
          <a:p>
            <a:pPr marL="0" indent="0">
              <a:buNone/>
            </a:pPr>
            <a:r>
              <a:rPr lang="en-US" sz="3200" b="1" dirty="0"/>
              <a:t>“Deuteronomy 4:4-5 is the language of covenant loyalty.”</a:t>
            </a:r>
          </a:p>
          <a:p>
            <a:pPr marL="0" indent="0">
              <a:buNone/>
            </a:pPr>
            <a:r>
              <a:rPr lang="en-US" sz="3200" b="1" dirty="0"/>
              <a:t>J. G. McConville</a:t>
            </a:r>
          </a:p>
        </p:txBody>
      </p:sp>
    </p:spTree>
    <p:extLst>
      <p:ext uri="{BB962C8B-B14F-4D97-AF65-F5344CB8AC3E}">
        <p14:creationId xmlns:p14="http://schemas.microsoft.com/office/powerpoint/2010/main" val="3515084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77816-DFE9-933E-58A4-C47AAFD9A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0532"/>
          </a:xfrm>
        </p:spPr>
        <p:txBody>
          <a:bodyPr/>
          <a:lstStyle/>
          <a:p>
            <a:pPr algn="ctr"/>
            <a:r>
              <a:rPr lang="en-US" b="1" dirty="0"/>
              <a:t>Deuteronomy 7  Make No Treaties!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D709D-F0B6-D634-50F0-25E44B59ED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915" y="1556657"/>
            <a:ext cx="10678886" cy="462030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dirty="0"/>
              <a:t>Deut 7:1-6    </a:t>
            </a:r>
            <a:r>
              <a:rPr lang="en-US" sz="3200" b="1" dirty="0" err="1"/>
              <a:t>Detroy</a:t>
            </a:r>
            <a:r>
              <a:rPr lang="en-US" sz="3200" b="1" dirty="0"/>
              <a:t> them totally.</a:t>
            </a:r>
          </a:p>
          <a:p>
            <a:pPr marL="0" indent="0">
              <a:buNone/>
            </a:pPr>
            <a:r>
              <a:rPr lang="en-US" sz="3200" b="1" dirty="0"/>
              <a:t>v. 2  God:  I will destroy the Hittites, </a:t>
            </a:r>
            <a:r>
              <a:rPr lang="en-US" sz="3200" b="1" dirty="0" err="1"/>
              <a:t>Girgashites</a:t>
            </a:r>
            <a:r>
              <a:rPr lang="en-US" sz="3200" b="1" dirty="0"/>
              <a:t>, Amorites, Canaanites, Perizzites, Hivites and Jebusites.</a:t>
            </a:r>
          </a:p>
          <a:p>
            <a:pPr marL="0" indent="0">
              <a:buNone/>
            </a:pPr>
            <a:endParaRPr lang="en-US" sz="1000" b="1" dirty="0"/>
          </a:p>
          <a:p>
            <a:pPr marL="0" indent="0">
              <a:buNone/>
            </a:pPr>
            <a:r>
              <a:rPr lang="en-US" sz="3200" b="1" dirty="0"/>
              <a:t>The seven things that God hates:  Prov 6:16-19</a:t>
            </a:r>
          </a:p>
          <a:p>
            <a:pPr marL="0" indent="0">
              <a:buNone/>
            </a:pPr>
            <a:endParaRPr lang="en-US" sz="1000" b="1" dirty="0"/>
          </a:p>
          <a:p>
            <a:pPr marL="0" indent="0">
              <a:buNone/>
            </a:pPr>
            <a:r>
              <a:rPr lang="en-US" sz="3200" b="1" dirty="0"/>
              <a:t>You:  Make no treaty</a:t>
            </a:r>
          </a:p>
          <a:p>
            <a:pPr marL="0" indent="0">
              <a:buNone/>
            </a:pPr>
            <a:endParaRPr lang="en-US" sz="1000" b="1" dirty="0"/>
          </a:p>
          <a:p>
            <a:pPr marL="0" indent="0">
              <a:buNone/>
            </a:pPr>
            <a:r>
              <a:rPr lang="en-US" sz="3200" b="1" dirty="0"/>
              <a:t>1 Corinthians 1:2   God has made us holy.</a:t>
            </a:r>
          </a:p>
          <a:p>
            <a:pPr marL="0" indent="0">
              <a:buNone/>
            </a:pPr>
            <a:r>
              <a:rPr lang="en-US" sz="3200" b="1" dirty="0"/>
              <a:t>Our job: to maintain holiness.    </a:t>
            </a:r>
          </a:p>
        </p:txBody>
      </p:sp>
    </p:spTree>
    <p:extLst>
      <p:ext uri="{BB962C8B-B14F-4D97-AF65-F5344CB8AC3E}">
        <p14:creationId xmlns:p14="http://schemas.microsoft.com/office/powerpoint/2010/main" val="3308939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794FD-7417-8C45-0DCE-C7C431E30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Matthew 18:7-9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99A17F-4160-A161-359E-645B2C907C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2416" y="2642616"/>
            <a:ext cx="9893808" cy="353434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000" b="1" dirty="0"/>
              <a:t>Cut It Off</a:t>
            </a:r>
          </a:p>
          <a:p>
            <a:pPr marL="0" indent="0" algn="ctr">
              <a:buNone/>
            </a:pPr>
            <a:r>
              <a:rPr lang="en-US" sz="6000" b="1" dirty="0"/>
              <a:t>Gouge It Out</a:t>
            </a:r>
          </a:p>
        </p:txBody>
      </p:sp>
      <p:pic>
        <p:nvPicPr>
          <p:cNvPr id="2050" name="Picture 2" descr="Jesus was being hyperbolic when he said ...">
            <a:extLst>
              <a:ext uri="{FF2B5EF4-FFF2-40B4-BE49-F238E27FC236}">
                <a16:creationId xmlns:a16="http://schemas.microsoft.com/office/drawing/2014/main" id="{1E87FBE1-1341-E440-E4EB-AF4DE95D66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34" y="2179320"/>
            <a:ext cx="3028378" cy="3028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2563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>
            <a:extLst>
              <a:ext uri="{FF2B5EF4-FFF2-40B4-BE49-F238E27FC236}">
                <a16:creationId xmlns:a16="http://schemas.microsoft.com/office/drawing/2014/main" id="{F47A4D08-ABC6-12E2-9FED-F1F1FC6B0C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28800" y="228600"/>
            <a:ext cx="8610600" cy="9906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200" b="1" dirty="0"/>
              <a:t>Response to the Question of Violence in the OT</a:t>
            </a:r>
          </a:p>
        </p:txBody>
      </p:sp>
      <p:sp>
        <p:nvSpPr>
          <p:cNvPr id="124931" name="Rectangle 3">
            <a:extLst>
              <a:ext uri="{FF2B5EF4-FFF2-40B4-BE49-F238E27FC236}">
                <a16:creationId xmlns:a16="http://schemas.microsoft.com/office/drawing/2014/main" id="{71488330-6AAE-5AA0-3DA9-5A6BCB49C9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85216" y="1298448"/>
            <a:ext cx="11457432" cy="5407152"/>
          </a:xfrm>
        </p:spPr>
        <p:txBody>
          <a:bodyPr>
            <a:noAutofit/>
          </a:bodyPr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en-US" b="1" dirty="0">
                <a:solidFill>
                  <a:srgbClr val="FFFF00"/>
                </a:solidFill>
              </a:rPr>
              <a:t>If you are not bothered by this on some level, I am worried about you!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altLang="en-US" sz="1400" b="1" dirty="0">
              <a:solidFill>
                <a:srgbClr val="FFFF00"/>
              </a:solidFill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en-US" b="1" dirty="0">
                <a:solidFill>
                  <a:srgbClr val="FFFF00"/>
                </a:solidFill>
              </a:rPr>
              <a:t>The argument assumes that physical death is bad/evil.  This is a false assumption.  Sin is evil but death is not.  Death is a transition, hopefully, to something better.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altLang="en-US" sz="1400" b="1" dirty="0">
              <a:solidFill>
                <a:srgbClr val="FFFF00"/>
              </a:solidFill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en-US" b="1" dirty="0">
                <a:solidFill>
                  <a:srgbClr val="FFFF00"/>
                </a:solidFill>
              </a:rPr>
              <a:t>God has a perfect right to judge—not us.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altLang="en-US" sz="1400" b="1" dirty="0">
              <a:solidFill>
                <a:srgbClr val="FFFF00"/>
              </a:solidFill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en-US" b="1" dirty="0">
                <a:solidFill>
                  <a:srgbClr val="FFFF00"/>
                </a:solidFill>
              </a:rPr>
              <a:t>There is the issue of the religion of the </a:t>
            </a:r>
            <a:r>
              <a:rPr lang="en-US" altLang="en-US" b="1" dirty="0" err="1">
                <a:solidFill>
                  <a:srgbClr val="FFFF00"/>
                </a:solidFill>
              </a:rPr>
              <a:t>Amelekites</a:t>
            </a:r>
            <a:r>
              <a:rPr lang="en-US" altLang="en-US" b="1" dirty="0">
                <a:solidFill>
                  <a:srgbClr val="FFFF00"/>
                </a:solidFill>
              </a:rPr>
              <a:t>.  Sacrificing of children in fire, worshipping gods by having sex with a prostitute in the temple, etc.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altLang="en-US" sz="1400" b="1" dirty="0">
              <a:solidFill>
                <a:srgbClr val="FFFF00"/>
              </a:solidFill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en-US" b="1" dirty="0">
                <a:solidFill>
                  <a:srgbClr val="FFFF00"/>
                </a:solidFill>
              </a:rPr>
              <a:t>The situation for the children in this situation was hopeless.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>
            <a:extLst>
              <a:ext uri="{FF2B5EF4-FFF2-40B4-BE49-F238E27FC236}">
                <a16:creationId xmlns:a16="http://schemas.microsoft.com/office/drawing/2014/main" id="{AFC4996F-2799-7146-E9DA-B283BC7FEF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47088" y="228600"/>
            <a:ext cx="8363712" cy="5334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4000" b="1" dirty="0"/>
              <a:t>Violence in the OT (cont.)</a:t>
            </a:r>
          </a:p>
        </p:txBody>
      </p:sp>
      <p:sp>
        <p:nvSpPr>
          <p:cNvPr id="125955" name="Rectangle 3">
            <a:extLst>
              <a:ext uri="{FF2B5EF4-FFF2-40B4-BE49-F238E27FC236}">
                <a16:creationId xmlns:a16="http://schemas.microsoft.com/office/drawing/2014/main" id="{15828DD6-30D9-279B-8378-A4A95799EF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21792" y="1252728"/>
            <a:ext cx="11375136" cy="4843272"/>
          </a:xfrm>
        </p:spPr>
        <p:txBody>
          <a:bodyPr>
            <a:noAutofit/>
          </a:bodyPr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en-US" sz="2400" b="1" dirty="0">
                <a:solidFill>
                  <a:srgbClr val="FFFF00"/>
                </a:solidFill>
              </a:rPr>
              <a:t>In the case of </a:t>
            </a:r>
            <a:r>
              <a:rPr lang="en-US" altLang="en-US" sz="2400" b="1" dirty="0" err="1">
                <a:solidFill>
                  <a:srgbClr val="FFFF00"/>
                </a:solidFill>
              </a:rPr>
              <a:t>Amelek</a:t>
            </a:r>
            <a:r>
              <a:rPr lang="en-US" altLang="en-US" sz="2400" b="1" dirty="0">
                <a:solidFill>
                  <a:srgbClr val="FFFF00"/>
                </a:solidFill>
              </a:rPr>
              <a:t> and other Canaanites, both God’s love and his justice demanded that something be done.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altLang="en-US" sz="1200" b="1" dirty="0">
              <a:solidFill>
                <a:srgbClr val="FFFF00"/>
              </a:solidFill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en-US" sz="2400" b="1" dirty="0">
                <a:solidFill>
                  <a:srgbClr val="FFFF00"/>
                </a:solidFill>
              </a:rPr>
              <a:t>Either God was going to create a nation or he was not.   If God is going to have a “people,” then such people must have a physical land and must have an army.</a:t>
            </a:r>
          </a:p>
          <a:p>
            <a:pPr marL="457200" lvl="1" indent="0" eaLnBrk="1" hangingPunct="1">
              <a:lnSpc>
                <a:spcPct val="80000"/>
              </a:lnSpc>
              <a:buNone/>
            </a:pPr>
            <a:r>
              <a:rPr lang="en-US" altLang="en-US" b="1" dirty="0"/>
              <a:t>God’s plan is to choose a man, then a nation, through whom to send a savior.  God’s plan to bless humanity through Jesus trumps all else.</a:t>
            </a:r>
          </a:p>
          <a:p>
            <a:pPr marL="457200" lvl="1" indent="0" eaLnBrk="1" hangingPunct="1">
              <a:lnSpc>
                <a:spcPct val="80000"/>
              </a:lnSpc>
              <a:buNone/>
            </a:pPr>
            <a:r>
              <a:rPr lang="en-US" altLang="en-US" b="1" dirty="0"/>
              <a:t>It is sinful to take the life of another in anger, out of greed or selfishness, but it is not necessarily sinful to take a life in war.</a:t>
            </a:r>
          </a:p>
          <a:p>
            <a:pPr marL="457200" lvl="1" indent="0" eaLnBrk="1" hangingPunct="1">
              <a:lnSpc>
                <a:spcPct val="80000"/>
              </a:lnSpc>
              <a:buNone/>
            </a:pPr>
            <a:endParaRPr lang="en-US" altLang="en-US" sz="1200" b="1" dirty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en-US" sz="2400" b="1" dirty="0">
                <a:solidFill>
                  <a:srgbClr val="FFFF00"/>
                </a:solidFill>
              </a:rPr>
              <a:t>Everything God did to Israel as a nation was to limit their ability to wage war.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b="1" dirty="0"/>
              <a:t>No authority to establish an empire.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b="1" dirty="0"/>
              <a:t>No standing army.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b="1" dirty="0"/>
              <a:t>No cruelty, no abuse, no rape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4DCB1-8DD8-3086-19D1-07926B6ED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Deuteronomy 7:2-6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0F8299-EE5F-EC1D-9A3C-FCB61E510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6192"/>
            <a:ext cx="5836920" cy="46407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Destroy them totally.</a:t>
            </a:r>
          </a:p>
          <a:p>
            <a:pPr marL="0" indent="0">
              <a:buNone/>
            </a:pPr>
            <a:r>
              <a:rPr lang="en-US" sz="3200" b="1" dirty="0"/>
              <a:t>Make no treaty with them.</a:t>
            </a:r>
          </a:p>
          <a:p>
            <a:pPr marL="0" indent="0">
              <a:buNone/>
            </a:pPr>
            <a:r>
              <a:rPr lang="en-US" sz="3200" b="1" dirty="0"/>
              <a:t>Show them no mercy.</a:t>
            </a:r>
          </a:p>
          <a:p>
            <a:pPr marL="0" indent="0">
              <a:buNone/>
            </a:pPr>
            <a:r>
              <a:rPr lang="en-US" sz="3200" b="1" dirty="0"/>
              <a:t>Break down their altars.</a:t>
            </a:r>
          </a:p>
          <a:p>
            <a:pPr marL="0" indent="0">
              <a:buNone/>
            </a:pPr>
            <a:r>
              <a:rPr lang="en-US" sz="3200" b="1" dirty="0"/>
              <a:t>Smash their sacred stones.</a:t>
            </a:r>
          </a:p>
          <a:p>
            <a:pPr marL="0" indent="0">
              <a:buNone/>
            </a:pPr>
            <a:r>
              <a:rPr lang="en-US" sz="3200" b="1" dirty="0"/>
              <a:t>Cut down their Asherah poles.</a:t>
            </a:r>
          </a:p>
          <a:p>
            <a:pPr marL="0" indent="0">
              <a:buNone/>
            </a:pPr>
            <a:r>
              <a:rPr lang="en-US" sz="3200" b="1" dirty="0"/>
              <a:t>Smash their sacred stones.</a:t>
            </a:r>
          </a:p>
          <a:p>
            <a:pPr marL="0" indent="0">
              <a:buNone/>
            </a:pPr>
            <a:r>
              <a:rPr lang="en-US" sz="3200" b="1" dirty="0"/>
              <a:t>Burn their idols.</a:t>
            </a:r>
          </a:p>
        </p:txBody>
      </p:sp>
      <p:pic>
        <p:nvPicPr>
          <p:cNvPr id="3074" name="Picture 2" descr="CUT DOWN THE ASHERAH POLES ...">
            <a:extLst>
              <a:ext uri="{FF2B5EF4-FFF2-40B4-BE49-F238E27FC236}">
                <a16:creationId xmlns:a16="http://schemas.microsoft.com/office/drawing/2014/main" id="{FC1E5673-2C39-9F98-EBCC-84F11C4CA7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3888" y="2004645"/>
            <a:ext cx="4944849" cy="3703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5942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8449</TotalTime>
  <Words>760</Words>
  <Application>Microsoft Office PowerPoint</Application>
  <PresentationFormat>Widescreen</PresentationFormat>
  <Paragraphs>109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Aptos</vt:lpstr>
      <vt:lpstr>Aptos Display</vt:lpstr>
      <vt:lpstr>Arial</vt:lpstr>
      <vt:lpstr>Office Theme</vt:lpstr>
      <vt:lpstr>Deuteronomy III Make No Treaties!</vt:lpstr>
      <vt:lpstr>Themes in Deuteronomy</vt:lpstr>
      <vt:lpstr>Things to Look For in Deuteronomy</vt:lpstr>
      <vt:lpstr>Deuteronomy 6:4-9  The Shema   Hear and Obey</vt:lpstr>
      <vt:lpstr>Deuteronomy 7  Make No Treaties!</vt:lpstr>
      <vt:lpstr>Matthew 18:7-9</vt:lpstr>
      <vt:lpstr>Response to the Question of Violence in the OT</vt:lpstr>
      <vt:lpstr>Violence in the OT (cont.)</vt:lpstr>
      <vt:lpstr>Deuteronomy 7:2-6</vt:lpstr>
      <vt:lpstr>Make No Treaties With Sin</vt:lpstr>
      <vt:lpstr>Deuteronomy 7:7-11</vt:lpstr>
      <vt:lpstr>Deuteronomy 7:12-16</vt:lpstr>
      <vt:lpstr>Deuteronomy 7:17-26</vt:lpstr>
      <vt:lpstr>Summary</vt:lpstr>
      <vt:lpstr>Mt. Gerazim and Mt. Ebal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Oakes</dc:creator>
  <cp:lastModifiedBy>John Oakes</cp:lastModifiedBy>
  <cp:revision>3</cp:revision>
  <dcterms:created xsi:type="dcterms:W3CDTF">2025-08-07T20:07:43Z</dcterms:created>
  <dcterms:modified xsi:type="dcterms:W3CDTF">2025-08-25T06:48:51Z</dcterms:modified>
</cp:coreProperties>
</file>