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76" r:id="rId2"/>
    <p:sldId id="277" r:id="rId3"/>
    <p:sldId id="278" r:id="rId4"/>
    <p:sldId id="279" r:id="rId5"/>
    <p:sldId id="280" r:id="rId6"/>
    <p:sldId id="296" r:id="rId7"/>
    <p:sldId id="297" r:id="rId8"/>
    <p:sldId id="281" r:id="rId9"/>
    <p:sldId id="286" r:id="rId10"/>
    <p:sldId id="288" r:id="rId11"/>
    <p:sldId id="289" r:id="rId12"/>
    <p:sldId id="292" r:id="rId13"/>
    <p:sldId id="293" r:id="rId14"/>
    <p:sldId id="294" r:id="rId15"/>
    <p:sldId id="298" r:id="rId16"/>
    <p:sldId id="299" r:id="rId17"/>
    <p:sldId id="295" r:id="rId18"/>
    <p:sldId id="30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27BBD1-A9E9-428F-9709-1585FDD3DCD3}" v="33" dt="2025-08-31T14:43:14.5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5626" autoAdjust="0"/>
    <p:restoredTop sz="94660"/>
  </p:normalViewPr>
  <p:slideViewPr>
    <p:cSldViewPr>
      <p:cViewPr varScale="1">
        <p:scale>
          <a:sx n="70" d="100"/>
          <a:sy n="70" d="100"/>
        </p:scale>
        <p:origin x="132" y="52"/>
      </p:cViewPr>
      <p:guideLst>
        <p:guide orient="horz" pos="2160"/>
        <p:guide pos="3840"/>
      </p:guideLst>
    </p:cSldViewPr>
  </p:slideViewPr>
  <p:notesTextViewPr>
    <p:cViewPr>
      <p:scale>
        <a:sx n="1" d="1"/>
        <a:sy n="1" d="1"/>
      </p:scale>
      <p:origin x="0" y="0"/>
    </p:cViewPr>
  </p:notesTextViewPr>
  <p:sorterViewPr>
    <p:cViewPr>
      <p:scale>
        <a:sx n="100" d="100"/>
        <a:sy n="100" d="100"/>
      </p:scale>
      <p:origin x="0" y="-52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6627BBD1-A9E9-428F-9709-1585FDD3DCD3}"/>
    <pc:docChg chg="undo custSel addSld delSld modSld sldOrd delMainMaster">
      <pc:chgData name="John Oakes" userId="1a36f0057432ea1f" providerId="LiveId" clId="{6627BBD1-A9E9-428F-9709-1585FDD3DCD3}" dt="2025-09-01T00:08:25.785" v="3126" actId="47"/>
      <pc:docMkLst>
        <pc:docMk/>
      </pc:docMkLst>
      <pc:sldChg chg="add del">
        <pc:chgData name="John Oakes" userId="1a36f0057432ea1f" providerId="LiveId" clId="{6627BBD1-A9E9-428F-9709-1585FDD3DCD3}" dt="2025-09-01T00:06:35.204" v="3123" actId="47"/>
        <pc:sldMkLst>
          <pc:docMk/>
          <pc:sldMk cId="0" sldId="257"/>
        </pc:sldMkLst>
      </pc:sldChg>
      <pc:sldChg chg="add del">
        <pc:chgData name="John Oakes" userId="1a36f0057432ea1f" providerId="LiveId" clId="{6627BBD1-A9E9-428F-9709-1585FDD3DCD3}" dt="2025-08-31T14:41:55.306" v="3087" actId="2696"/>
        <pc:sldMkLst>
          <pc:docMk/>
          <pc:sldMk cId="0" sldId="258"/>
        </pc:sldMkLst>
      </pc:sldChg>
      <pc:sldChg chg="add del">
        <pc:chgData name="John Oakes" userId="1a36f0057432ea1f" providerId="LiveId" clId="{6627BBD1-A9E9-428F-9709-1585FDD3DCD3}" dt="2025-09-01T00:06:35.204" v="3123" actId="47"/>
        <pc:sldMkLst>
          <pc:docMk/>
          <pc:sldMk cId="739687938" sldId="258"/>
        </pc:sldMkLst>
      </pc:sldChg>
      <pc:sldChg chg="add del">
        <pc:chgData name="John Oakes" userId="1a36f0057432ea1f" providerId="LiveId" clId="{6627BBD1-A9E9-428F-9709-1585FDD3DCD3}" dt="2025-08-31T14:41:55.306" v="3087" actId="2696"/>
        <pc:sldMkLst>
          <pc:docMk/>
          <pc:sldMk cId="0" sldId="259"/>
        </pc:sldMkLst>
      </pc:sldChg>
      <pc:sldChg chg="del">
        <pc:chgData name="John Oakes" userId="1a36f0057432ea1f" providerId="LiveId" clId="{6627BBD1-A9E9-428F-9709-1585FDD3DCD3}" dt="2025-08-30T23:43:26.593" v="9" actId="47"/>
        <pc:sldMkLst>
          <pc:docMk/>
          <pc:sldMk cId="554908142" sldId="259"/>
        </pc:sldMkLst>
      </pc:sldChg>
      <pc:sldChg chg="add del">
        <pc:chgData name="John Oakes" userId="1a36f0057432ea1f" providerId="LiveId" clId="{6627BBD1-A9E9-428F-9709-1585FDD3DCD3}" dt="2025-09-01T00:06:35.204" v="3123" actId="47"/>
        <pc:sldMkLst>
          <pc:docMk/>
          <pc:sldMk cId="3248445729" sldId="259"/>
        </pc:sldMkLst>
      </pc:sldChg>
      <pc:sldChg chg="add del">
        <pc:chgData name="John Oakes" userId="1a36f0057432ea1f" providerId="LiveId" clId="{6627BBD1-A9E9-428F-9709-1585FDD3DCD3}" dt="2025-08-31T14:41:55.306" v="3087" actId="2696"/>
        <pc:sldMkLst>
          <pc:docMk/>
          <pc:sldMk cId="0" sldId="260"/>
        </pc:sldMkLst>
      </pc:sldChg>
      <pc:sldChg chg="add del">
        <pc:chgData name="John Oakes" userId="1a36f0057432ea1f" providerId="LiveId" clId="{6627BBD1-A9E9-428F-9709-1585FDD3DCD3}" dt="2025-09-01T00:06:35.204" v="3123" actId="47"/>
        <pc:sldMkLst>
          <pc:docMk/>
          <pc:sldMk cId="1509393244" sldId="260"/>
        </pc:sldMkLst>
      </pc:sldChg>
      <pc:sldChg chg="del">
        <pc:chgData name="John Oakes" userId="1a36f0057432ea1f" providerId="LiveId" clId="{6627BBD1-A9E9-428F-9709-1585FDD3DCD3}" dt="2025-08-31T00:29:14.998" v="2449" actId="47"/>
        <pc:sldMkLst>
          <pc:docMk/>
          <pc:sldMk cId="2885008666" sldId="260"/>
        </pc:sldMkLst>
      </pc:sldChg>
      <pc:sldChg chg="add del">
        <pc:chgData name="John Oakes" userId="1a36f0057432ea1f" providerId="LiveId" clId="{6627BBD1-A9E9-428F-9709-1585FDD3DCD3}" dt="2025-08-31T14:41:55.306" v="3087" actId="2696"/>
        <pc:sldMkLst>
          <pc:docMk/>
          <pc:sldMk cId="0" sldId="261"/>
        </pc:sldMkLst>
      </pc:sldChg>
      <pc:sldChg chg="del">
        <pc:chgData name="John Oakes" userId="1a36f0057432ea1f" providerId="LiveId" clId="{6627BBD1-A9E9-428F-9709-1585FDD3DCD3}" dt="2025-08-31T00:29:14.998" v="2449" actId="47"/>
        <pc:sldMkLst>
          <pc:docMk/>
          <pc:sldMk cId="2175839487" sldId="261"/>
        </pc:sldMkLst>
      </pc:sldChg>
      <pc:sldChg chg="add del">
        <pc:chgData name="John Oakes" userId="1a36f0057432ea1f" providerId="LiveId" clId="{6627BBD1-A9E9-428F-9709-1585FDD3DCD3}" dt="2025-09-01T00:06:35.204" v="3123" actId="47"/>
        <pc:sldMkLst>
          <pc:docMk/>
          <pc:sldMk cId="3761437679" sldId="261"/>
        </pc:sldMkLst>
      </pc:sldChg>
      <pc:sldChg chg="add del">
        <pc:chgData name="John Oakes" userId="1a36f0057432ea1f" providerId="LiveId" clId="{6627BBD1-A9E9-428F-9709-1585FDD3DCD3}" dt="2025-08-31T14:41:55.306" v="3087" actId="2696"/>
        <pc:sldMkLst>
          <pc:docMk/>
          <pc:sldMk cId="0" sldId="262"/>
        </pc:sldMkLst>
      </pc:sldChg>
      <pc:sldChg chg="del">
        <pc:chgData name="John Oakes" userId="1a36f0057432ea1f" providerId="LiveId" clId="{6627BBD1-A9E9-428F-9709-1585FDD3DCD3}" dt="2025-08-31T00:29:14.998" v="2449" actId="47"/>
        <pc:sldMkLst>
          <pc:docMk/>
          <pc:sldMk cId="103201721" sldId="262"/>
        </pc:sldMkLst>
      </pc:sldChg>
      <pc:sldChg chg="add del">
        <pc:chgData name="John Oakes" userId="1a36f0057432ea1f" providerId="LiveId" clId="{6627BBD1-A9E9-428F-9709-1585FDD3DCD3}" dt="2025-09-01T00:06:35.204" v="3123" actId="47"/>
        <pc:sldMkLst>
          <pc:docMk/>
          <pc:sldMk cId="3573196103" sldId="262"/>
        </pc:sldMkLst>
      </pc:sldChg>
      <pc:sldChg chg="add del">
        <pc:chgData name="John Oakes" userId="1a36f0057432ea1f" providerId="LiveId" clId="{6627BBD1-A9E9-428F-9709-1585FDD3DCD3}" dt="2025-08-31T14:41:55.306" v="3087" actId="2696"/>
        <pc:sldMkLst>
          <pc:docMk/>
          <pc:sldMk cId="0" sldId="263"/>
        </pc:sldMkLst>
      </pc:sldChg>
      <pc:sldChg chg="add del">
        <pc:chgData name="John Oakes" userId="1a36f0057432ea1f" providerId="LiveId" clId="{6627BBD1-A9E9-428F-9709-1585FDD3DCD3}" dt="2025-09-01T00:06:35.204" v="3123" actId="47"/>
        <pc:sldMkLst>
          <pc:docMk/>
          <pc:sldMk cId="1459932462" sldId="263"/>
        </pc:sldMkLst>
      </pc:sldChg>
      <pc:sldChg chg="del">
        <pc:chgData name="John Oakes" userId="1a36f0057432ea1f" providerId="LiveId" clId="{6627BBD1-A9E9-428F-9709-1585FDD3DCD3}" dt="2025-08-31T00:29:14.998" v="2449" actId="47"/>
        <pc:sldMkLst>
          <pc:docMk/>
          <pc:sldMk cId="2780067250" sldId="263"/>
        </pc:sldMkLst>
      </pc:sldChg>
      <pc:sldChg chg="add del">
        <pc:chgData name="John Oakes" userId="1a36f0057432ea1f" providerId="LiveId" clId="{6627BBD1-A9E9-428F-9709-1585FDD3DCD3}" dt="2025-08-31T14:41:55.306" v="3087" actId="2696"/>
        <pc:sldMkLst>
          <pc:docMk/>
          <pc:sldMk cId="0" sldId="264"/>
        </pc:sldMkLst>
      </pc:sldChg>
      <pc:sldChg chg="add del">
        <pc:chgData name="John Oakes" userId="1a36f0057432ea1f" providerId="LiveId" clId="{6627BBD1-A9E9-428F-9709-1585FDD3DCD3}" dt="2025-09-01T00:06:35.204" v="3123" actId="47"/>
        <pc:sldMkLst>
          <pc:docMk/>
          <pc:sldMk cId="246820790" sldId="264"/>
        </pc:sldMkLst>
      </pc:sldChg>
      <pc:sldChg chg="del">
        <pc:chgData name="John Oakes" userId="1a36f0057432ea1f" providerId="LiveId" clId="{6627BBD1-A9E9-428F-9709-1585FDD3DCD3}" dt="2025-08-31T00:29:14.998" v="2449" actId="47"/>
        <pc:sldMkLst>
          <pc:docMk/>
          <pc:sldMk cId="1752523244" sldId="264"/>
        </pc:sldMkLst>
      </pc:sldChg>
      <pc:sldChg chg="add del">
        <pc:chgData name="John Oakes" userId="1a36f0057432ea1f" providerId="LiveId" clId="{6627BBD1-A9E9-428F-9709-1585FDD3DCD3}" dt="2025-09-01T00:06:35.204" v="3123" actId="47"/>
        <pc:sldMkLst>
          <pc:docMk/>
          <pc:sldMk cId="0" sldId="265"/>
        </pc:sldMkLst>
      </pc:sldChg>
      <pc:sldChg chg="del">
        <pc:chgData name="John Oakes" userId="1a36f0057432ea1f" providerId="LiveId" clId="{6627BBD1-A9E9-428F-9709-1585FDD3DCD3}" dt="2025-08-31T00:29:14.998" v="2449" actId="47"/>
        <pc:sldMkLst>
          <pc:docMk/>
          <pc:sldMk cId="4165314181" sldId="265"/>
        </pc:sldMkLst>
      </pc:sldChg>
      <pc:sldChg chg="modSp add del mod">
        <pc:chgData name="John Oakes" userId="1a36f0057432ea1f" providerId="LiveId" clId="{6627BBD1-A9E9-428F-9709-1585FDD3DCD3}" dt="2025-09-01T00:06:35.204" v="3123" actId="47"/>
        <pc:sldMkLst>
          <pc:docMk/>
          <pc:sldMk cId="0" sldId="266"/>
        </pc:sldMkLst>
        <pc:spChg chg="mod">
          <ac:chgData name="John Oakes" userId="1a36f0057432ea1f" providerId="LiveId" clId="{6627BBD1-A9E9-428F-9709-1585FDD3DCD3}" dt="2025-08-31T14:41:23.065" v="3083" actId="27636"/>
          <ac:spMkLst>
            <pc:docMk/>
            <pc:sldMk cId="0" sldId="266"/>
            <ac:spMk id="104" creationId="{00000000-0000-0000-0000-000000000000}"/>
          </ac:spMkLst>
        </pc:spChg>
      </pc:sldChg>
      <pc:sldChg chg="del">
        <pc:chgData name="John Oakes" userId="1a36f0057432ea1f" providerId="LiveId" clId="{6627BBD1-A9E9-428F-9709-1585FDD3DCD3}" dt="2025-08-31T00:29:14.998" v="2449" actId="47"/>
        <pc:sldMkLst>
          <pc:docMk/>
          <pc:sldMk cId="3245447603" sldId="266"/>
        </pc:sldMkLst>
      </pc:sldChg>
      <pc:sldChg chg="add del">
        <pc:chgData name="John Oakes" userId="1a36f0057432ea1f" providerId="LiveId" clId="{6627BBD1-A9E9-428F-9709-1585FDD3DCD3}" dt="2025-09-01T00:06:35.204" v="3123" actId="47"/>
        <pc:sldMkLst>
          <pc:docMk/>
          <pc:sldMk cId="0" sldId="267"/>
        </pc:sldMkLst>
      </pc:sldChg>
      <pc:sldChg chg="del">
        <pc:chgData name="John Oakes" userId="1a36f0057432ea1f" providerId="LiveId" clId="{6627BBD1-A9E9-428F-9709-1585FDD3DCD3}" dt="2025-08-31T00:29:14.998" v="2449" actId="47"/>
        <pc:sldMkLst>
          <pc:docMk/>
          <pc:sldMk cId="1659664665" sldId="267"/>
        </pc:sldMkLst>
      </pc:sldChg>
      <pc:sldChg chg="modSp add del mod">
        <pc:chgData name="John Oakes" userId="1a36f0057432ea1f" providerId="LiveId" clId="{6627BBD1-A9E9-428F-9709-1585FDD3DCD3}" dt="2025-09-01T00:06:35.204" v="3123" actId="47"/>
        <pc:sldMkLst>
          <pc:docMk/>
          <pc:sldMk cId="0" sldId="268"/>
        </pc:sldMkLst>
        <pc:spChg chg="mod">
          <ac:chgData name="John Oakes" userId="1a36f0057432ea1f" providerId="LiveId" clId="{6627BBD1-A9E9-428F-9709-1585FDD3DCD3}" dt="2025-08-31T14:41:23.069" v="3084" actId="27636"/>
          <ac:spMkLst>
            <pc:docMk/>
            <pc:sldMk cId="0" sldId="268"/>
            <ac:spMk id="114" creationId="{00000000-0000-0000-0000-000000000000}"/>
          </ac:spMkLst>
        </pc:spChg>
      </pc:sldChg>
      <pc:sldChg chg="del">
        <pc:chgData name="John Oakes" userId="1a36f0057432ea1f" providerId="LiveId" clId="{6627BBD1-A9E9-428F-9709-1585FDD3DCD3}" dt="2025-08-31T00:29:14.998" v="2449" actId="47"/>
        <pc:sldMkLst>
          <pc:docMk/>
          <pc:sldMk cId="1676427262" sldId="268"/>
        </pc:sldMkLst>
      </pc:sldChg>
      <pc:sldChg chg="add del">
        <pc:chgData name="John Oakes" userId="1a36f0057432ea1f" providerId="LiveId" clId="{6627BBD1-A9E9-428F-9709-1585FDD3DCD3}" dt="2025-09-01T00:06:35.204" v="3123" actId="47"/>
        <pc:sldMkLst>
          <pc:docMk/>
          <pc:sldMk cId="0" sldId="269"/>
        </pc:sldMkLst>
      </pc:sldChg>
      <pc:sldChg chg="del">
        <pc:chgData name="John Oakes" userId="1a36f0057432ea1f" providerId="LiveId" clId="{6627BBD1-A9E9-428F-9709-1585FDD3DCD3}" dt="2025-08-31T00:29:14.998" v="2449" actId="47"/>
        <pc:sldMkLst>
          <pc:docMk/>
          <pc:sldMk cId="3991029728" sldId="269"/>
        </pc:sldMkLst>
      </pc:sldChg>
      <pc:sldChg chg="modSp add del mod">
        <pc:chgData name="John Oakes" userId="1a36f0057432ea1f" providerId="LiveId" clId="{6627BBD1-A9E9-428F-9709-1585FDD3DCD3}" dt="2025-09-01T00:06:35.204" v="3123" actId="47"/>
        <pc:sldMkLst>
          <pc:docMk/>
          <pc:sldMk cId="0" sldId="270"/>
        </pc:sldMkLst>
        <pc:spChg chg="mod">
          <ac:chgData name="John Oakes" userId="1a36f0057432ea1f" providerId="LiveId" clId="{6627BBD1-A9E9-428F-9709-1585FDD3DCD3}" dt="2025-08-31T14:41:23.071" v="3085" actId="27636"/>
          <ac:spMkLst>
            <pc:docMk/>
            <pc:sldMk cId="0" sldId="270"/>
            <ac:spMk id="124" creationId="{00000000-0000-0000-0000-000000000000}"/>
          </ac:spMkLst>
        </pc:spChg>
      </pc:sldChg>
      <pc:sldChg chg="del">
        <pc:chgData name="John Oakes" userId="1a36f0057432ea1f" providerId="LiveId" clId="{6627BBD1-A9E9-428F-9709-1585FDD3DCD3}" dt="2025-08-31T00:29:14.998" v="2449" actId="47"/>
        <pc:sldMkLst>
          <pc:docMk/>
          <pc:sldMk cId="2494976113" sldId="270"/>
        </pc:sldMkLst>
      </pc:sldChg>
      <pc:sldChg chg="add del">
        <pc:chgData name="John Oakes" userId="1a36f0057432ea1f" providerId="LiveId" clId="{6627BBD1-A9E9-428F-9709-1585FDD3DCD3}" dt="2025-09-01T00:06:35.204" v="3123" actId="47"/>
        <pc:sldMkLst>
          <pc:docMk/>
          <pc:sldMk cId="0" sldId="271"/>
        </pc:sldMkLst>
      </pc:sldChg>
      <pc:sldChg chg="del">
        <pc:chgData name="John Oakes" userId="1a36f0057432ea1f" providerId="LiveId" clId="{6627BBD1-A9E9-428F-9709-1585FDD3DCD3}" dt="2025-08-31T00:29:14.998" v="2449" actId="47"/>
        <pc:sldMkLst>
          <pc:docMk/>
          <pc:sldMk cId="777370813" sldId="271"/>
        </pc:sldMkLst>
      </pc:sldChg>
      <pc:sldChg chg="modSp add del mod">
        <pc:chgData name="John Oakes" userId="1a36f0057432ea1f" providerId="LiveId" clId="{6627BBD1-A9E9-428F-9709-1585FDD3DCD3}" dt="2025-09-01T00:06:35.204" v="3123" actId="47"/>
        <pc:sldMkLst>
          <pc:docMk/>
          <pc:sldMk cId="0" sldId="272"/>
        </pc:sldMkLst>
        <pc:spChg chg="mod">
          <ac:chgData name="John Oakes" userId="1a36f0057432ea1f" providerId="LiveId" clId="{6627BBD1-A9E9-428F-9709-1585FDD3DCD3}" dt="2025-08-31T14:41:23.071" v="3086" actId="27636"/>
          <ac:spMkLst>
            <pc:docMk/>
            <pc:sldMk cId="0" sldId="272"/>
            <ac:spMk id="134" creationId="{00000000-0000-0000-0000-000000000000}"/>
          </ac:spMkLst>
        </pc:spChg>
      </pc:sldChg>
      <pc:sldChg chg="del">
        <pc:chgData name="John Oakes" userId="1a36f0057432ea1f" providerId="LiveId" clId="{6627BBD1-A9E9-428F-9709-1585FDD3DCD3}" dt="2025-08-31T00:29:14.998" v="2449" actId="47"/>
        <pc:sldMkLst>
          <pc:docMk/>
          <pc:sldMk cId="3692373088" sldId="272"/>
        </pc:sldMkLst>
      </pc:sldChg>
      <pc:sldChg chg="add del">
        <pc:chgData name="John Oakes" userId="1a36f0057432ea1f" providerId="LiveId" clId="{6627BBD1-A9E9-428F-9709-1585FDD3DCD3}" dt="2025-09-01T00:06:35.204" v="3123" actId="47"/>
        <pc:sldMkLst>
          <pc:docMk/>
          <pc:sldMk cId="0" sldId="273"/>
        </pc:sldMkLst>
      </pc:sldChg>
      <pc:sldChg chg="del">
        <pc:chgData name="John Oakes" userId="1a36f0057432ea1f" providerId="LiveId" clId="{6627BBD1-A9E9-428F-9709-1585FDD3DCD3}" dt="2025-08-31T00:29:14.998" v="2449" actId="47"/>
        <pc:sldMkLst>
          <pc:docMk/>
          <pc:sldMk cId="385526273" sldId="273"/>
        </pc:sldMkLst>
      </pc:sldChg>
      <pc:sldChg chg="add del">
        <pc:chgData name="John Oakes" userId="1a36f0057432ea1f" providerId="LiveId" clId="{6627BBD1-A9E9-428F-9709-1585FDD3DCD3}" dt="2025-09-01T00:07:10.239" v="3124" actId="47"/>
        <pc:sldMkLst>
          <pc:docMk/>
          <pc:sldMk cId="0" sldId="274"/>
        </pc:sldMkLst>
      </pc:sldChg>
      <pc:sldChg chg="del">
        <pc:chgData name="John Oakes" userId="1a36f0057432ea1f" providerId="LiveId" clId="{6627BBD1-A9E9-428F-9709-1585FDD3DCD3}" dt="2025-08-31T00:29:14.998" v="2449" actId="47"/>
        <pc:sldMkLst>
          <pc:docMk/>
          <pc:sldMk cId="101034698" sldId="274"/>
        </pc:sldMkLst>
      </pc:sldChg>
      <pc:sldChg chg="add del">
        <pc:chgData name="John Oakes" userId="1a36f0057432ea1f" providerId="LiveId" clId="{6627BBD1-A9E9-428F-9709-1585FDD3DCD3}" dt="2025-09-01T00:07:10.239" v="3124" actId="47"/>
        <pc:sldMkLst>
          <pc:docMk/>
          <pc:sldMk cId="0" sldId="275"/>
        </pc:sldMkLst>
      </pc:sldChg>
      <pc:sldChg chg="modSp del mod">
        <pc:chgData name="John Oakes" userId="1a36f0057432ea1f" providerId="LiveId" clId="{6627BBD1-A9E9-428F-9709-1585FDD3DCD3}" dt="2025-08-31T00:29:14.998" v="2449" actId="47"/>
        <pc:sldMkLst>
          <pc:docMk/>
          <pc:sldMk cId="1336261317" sldId="275"/>
        </pc:sldMkLst>
      </pc:sldChg>
      <pc:sldChg chg="modSp add mod">
        <pc:chgData name="John Oakes" userId="1a36f0057432ea1f" providerId="LiveId" clId="{6627BBD1-A9E9-428F-9709-1585FDD3DCD3}" dt="2025-08-31T14:54:56.348" v="3118" actId="14100"/>
        <pc:sldMkLst>
          <pc:docMk/>
          <pc:sldMk cId="1973870282" sldId="276"/>
        </pc:sldMkLst>
        <pc:spChg chg="mod">
          <ac:chgData name="John Oakes" userId="1a36f0057432ea1f" providerId="LiveId" clId="{6627BBD1-A9E9-428F-9709-1585FDD3DCD3}" dt="2025-08-31T14:54:56.348" v="3118" actId="14100"/>
          <ac:spMkLst>
            <pc:docMk/>
            <pc:sldMk cId="1973870282" sldId="276"/>
            <ac:spMk id="2" creationId="{57C1702F-F7F3-E2B9-D89B-F5C308CA40BB}"/>
          </ac:spMkLst>
        </pc:spChg>
      </pc:sldChg>
      <pc:sldChg chg="add">
        <pc:chgData name="John Oakes" userId="1a36f0057432ea1f" providerId="LiveId" clId="{6627BBD1-A9E9-428F-9709-1585FDD3DCD3}" dt="2025-08-30T23:44:21.703" v="10"/>
        <pc:sldMkLst>
          <pc:docMk/>
          <pc:sldMk cId="83051500" sldId="277"/>
        </pc:sldMkLst>
      </pc:sldChg>
      <pc:sldChg chg="add">
        <pc:chgData name="John Oakes" userId="1a36f0057432ea1f" providerId="LiveId" clId="{6627BBD1-A9E9-428F-9709-1585FDD3DCD3}" dt="2025-08-30T23:44:21.703" v="10"/>
        <pc:sldMkLst>
          <pc:docMk/>
          <pc:sldMk cId="2800753693" sldId="278"/>
        </pc:sldMkLst>
      </pc:sldChg>
      <pc:sldChg chg="modSp new mod">
        <pc:chgData name="John Oakes" userId="1a36f0057432ea1f" providerId="LiveId" clId="{6627BBD1-A9E9-428F-9709-1585FDD3DCD3}" dt="2025-08-30T23:48:30.992" v="380" actId="20577"/>
        <pc:sldMkLst>
          <pc:docMk/>
          <pc:sldMk cId="2449305531" sldId="279"/>
        </pc:sldMkLst>
        <pc:spChg chg="mod">
          <ac:chgData name="John Oakes" userId="1a36f0057432ea1f" providerId="LiveId" clId="{6627BBD1-A9E9-428F-9709-1585FDD3DCD3}" dt="2025-08-30T23:46:24.129" v="113" actId="20577"/>
          <ac:spMkLst>
            <pc:docMk/>
            <pc:sldMk cId="2449305531" sldId="279"/>
            <ac:spMk id="2" creationId="{941C382C-3EE5-EE05-488C-0379D8594783}"/>
          </ac:spMkLst>
        </pc:spChg>
        <pc:spChg chg="mod">
          <ac:chgData name="John Oakes" userId="1a36f0057432ea1f" providerId="LiveId" clId="{6627BBD1-A9E9-428F-9709-1585FDD3DCD3}" dt="2025-08-30T23:48:30.992" v="380" actId="20577"/>
          <ac:spMkLst>
            <pc:docMk/>
            <pc:sldMk cId="2449305531" sldId="279"/>
            <ac:spMk id="3" creationId="{18CB0762-CD66-7E33-3298-BA03236706EA}"/>
          </ac:spMkLst>
        </pc:spChg>
      </pc:sldChg>
      <pc:sldChg chg="modSp add mod">
        <pc:chgData name="John Oakes" userId="1a36f0057432ea1f" providerId="LiveId" clId="{6627BBD1-A9E9-428F-9709-1585FDD3DCD3}" dt="2025-08-30T23:50:14.178" v="389" actId="14100"/>
        <pc:sldMkLst>
          <pc:docMk/>
          <pc:sldMk cId="2030831922" sldId="280"/>
        </pc:sldMkLst>
        <pc:spChg chg="mod">
          <ac:chgData name="John Oakes" userId="1a36f0057432ea1f" providerId="LiveId" clId="{6627BBD1-A9E9-428F-9709-1585FDD3DCD3}" dt="2025-08-30T23:50:08.673" v="387" actId="255"/>
          <ac:spMkLst>
            <pc:docMk/>
            <pc:sldMk cId="2030831922" sldId="280"/>
            <ac:spMk id="2" creationId="{7D9E675D-261A-BBD6-123E-F8E79FDFA77A}"/>
          </ac:spMkLst>
        </pc:spChg>
        <pc:picChg chg="mod">
          <ac:chgData name="John Oakes" userId="1a36f0057432ea1f" providerId="LiveId" clId="{6627BBD1-A9E9-428F-9709-1585FDD3DCD3}" dt="2025-08-30T23:50:14.178" v="389" actId="14100"/>
          <ac:picMkLst>
            <pc:docMk/>
            <pc:sldMk cId="2030831922" sldId="280"/>
            <ac:picMk id="2050" creationId="{F3BB34D7-9D1C-ABF6-1F7C-FD6A38FEE68F}"/>
          </ac:picMkLst>
        </pc:picChg>
      </pc:sldChg>
      <pc:sldChg chg="modSp add mod ord">
        <pc:chgData name="John Oakes" userId="1a36f0057432ea1f" providerId="LiveId" clId="{6627BBD1-A9E9-428F-9709-1585FDD3DCD3}" dt="2025-08-31T00:03:57.577" v="1208"/>
        <pc:sldMkLst>
          <pc:docMk/>
          <pc:sldMk cId="677213293" sldId="281"/>
        </pc:sldMkLst>
        <pc:spChg chg="mod">
          <ac:chgData name="John Oakes" userId="1a36f0057432ea1f" providerId="LiveId" clId="{6627BBD1-A9E9-428F-9709-1585FDD3DCD3}" dt="2025-08-30T23:57:31.947" v="881" actId="122"/>
          <ac:spMkLst>
            <pc:docMk/>
            <pc:sldMk cId="677213293" sldId="281"/>
            <ac:spMk id="2" creationId="{FF66897A-18F7-A576-6903-7EC98274F3C5}"/>
          </ac:spMkLst>
        </pc:spChg>
        <pc:spChg chg="mod">
          <ac:chgData name="John Oakes" userId="1a36f0057432ea1f" providerId="LiveId" clId="{6627BBD1-A9E9-428F-9709-1585FDD3DCD3}" dt="2025-08-30T23:59:30.130" v="1159" actId="20577"/>
          <ac:spMkLst>
            <pc:docMk/>
            <pc:sldMk cId="677213293" sldId="281"/>
            <ac:spMk id="3" creationId="{722749D4-C57B-1365-C455-FB603DA3E9E1}"/>
          </ac:spMkLst>
        </pc:spChg>
      </pc:sldChg>
      <pc:sldChg chg="add del">
        <pc:chgData name="John Oakes" userId="1a36f0057432ea1f" providerId="LiveId" clId="{6627BBD1-A9E9-428F-9709-1585FDD3DCD3}" dt="2025-09-01T00:08:23.103" v="3125" actId="47"/>
        <pc:sldMkLst>
          <pc:docMk/>
          <pc:sldMk cId="0" sldId="282"/>
        </pc:sldMkLst>
      </pc:sldChg>
      <pc:sldChg chg="add del">
        <pc:chgData name="John Oakes" userId="1a36f0057432ea1f" providerId="LiveId" clId="{6627BBD1-A9E9-428F-9709-1585FDD3DCD3}" dt="2025-08-31T00:00:12.470" v="1160" actId="47"/>
        <pc:sldMkLst>
          <pc:docMk/>
          <pc:sldMk cId="251179772" sldId="282"/>
        </pc:sldMkLst>
      </pc:sldChg>
      <pc:sldChg chg="add del">
        <pc:chgData name="John Oakes" userId="1a36f0057432ea1f" providerId="LiveId" clId="{6627BBD1-A9E9-428F-9709-1585FDD3DCD3}" dt="2025-09-01T00:08:23.103" v="3125" actId="47"/>
        <pc:sldMkLst>
          <pc:docMk/>
          <pc:sldMk cId="0" sldId="283"/>
        </pc:sldMkLst>
      </pc:sldChg>
      <pc:sldChg chg="add del">
        <pc:chgData name="John Oakes" userId="1a36f0057432ea1f" providerId="LiveId" clId="{6627BBD1-A9E9-428F-9709-1585FDD3DCD3}" dt="2025-08-31T00:00:16.961" v="1161" actId="47"/>
        <pc:sldMkLst>
          <pc:docMk/>
          <pc:sldMk cId="608288619" sldId="283"/>
        </pc:sldMkLst>
      </pc:sldChg>
      <pc:sldChg chg="add del">
        <pc:chgData name="John Oakes" userId="1a36f0057432ea1f" providerId="LiveId" clId="{6627BBD1-A9E9-428F-9709-1585FDD3DCD3}" dt="2025-09-01T00:08:23.103" v="3125" actId="47"/>
        <pc:sldMkLst>
          <pc:docMk/>
          <pc:sldMk cId="0" sldId="284"/>
        </pc:sldMkLst>
      </pc:sldChg>
      <pc:sldChg chg="add del">
        <pc:chgData name="John Oakes" userId="1a36f0057432ea1f" providerId="LiveId" clId="{6627BBD1-A9E9-428F-9709-1585FDD3DCD3}" dt="2025-08-31T00:02:46.757" v="1174" actId="47"/>
        <pc:sldMkLst>
          <pc:docMk/>
          <pc:sldMk cId="4113288310" sldId="284"/>
        </pc:sldMkLst>
      </pc:sldChg>
      <pc:sldChg chg="add del">
        <pc:chgData name="John Oakes" userId="1a36f0057432ea1f" providerId="LiveId" clId="{6627BBD1-A9E9-428F-9709-1585FDD3DCD3}" dt="2025-09-01T00:08:23.103" v="3125" actId="47"/>
        <pc:sldMkLst>
          <pc:docMk/>
          <pc:sldMk cId="0" sldId="285"/>
        </pc:sldMkLst>
      </pc:sldChg>
      <pc:sldChg chg="add del">
        <pc:chgData name="John Oakes" userId="1a36f0057432ea1f" providerId="LiveId" clId="{6627BBD1-A9E9-428F-9709-1585FDD3DCD3}" dt="2025-08-31T00:00:25.760" v="1162" actId="47"/>
        <pc:sldMkLst>
          <pc:docMk/>
          <pc:sldMk cId="801006306" sldId="285"/>
        </pc:sldMkLst>
      </pc:sldChg>
      <pc:sldChg chg="modSp add mod">
        <pc:chgData name="John Oakes" userId="1a36f0057432ea1f" providerId="LiveId" clId="{6627BBD1-A9E9-428F-9709-1585FDD3DCD3}" dt="2025-08-31T00:14:21.666" v="1550" actId="20577"/>
        <pc:sldMkLst>
          <pc:docMk/>
          <pc:sldMk cId="2981823104" sldId="286"/>
        </pc:sldMkLst>
        <pc:spChg chg="mod">
          <ac:chgData name="John Oakes" userId="1a36f0057432ea1f" providerId="LiveId" clId="{6627BBD1-A9E9-428F-9709-1585FDD3DCD3}" dt="2025-08-31T00:14:21.666" v="1550" actId="20577"/>
          <ac:spMkLst>
            <pc:docMk/>
            <pc:sldMk cId="2981823104" sldId="286"/>
            <ac:spMk id="3" creationId="{42BF079D-2262-A999-CFC1-F1D2655A0D23}"/>
          </ac:spMkLst>
        </pc:spChg>
      </pc:sldChg>
      <pc:sldChg chg="add del">
        <pc:chgData name="John Oakes" userId="1a36f0057432ea1f" providerId="LiveId" clId="{6627BBD1-A9E9-428F-9709-1585FDD3DCD3}" dt="2025-09-01T00:08:23.103" v="3125" actId="47"/>
        <pc:sldMkLst>
          <pc:docMk/>
          <pc:sldMk cId="0" sldId="287"/>
        </pc:sldMkLst>
      </pc:sldChg>
      <pc:sldChg chg="add del">
        <pc:chgData name="John Oakes" userId="1a36f0057432ea1f" providerId="LiveId" clId="{6627BBD1-A9E9-428F-9709-1585FDD3DCD3}" dt="2025-08-31T00:14:34.602" v="1551" actId="47"/>
        <pc:sldMkLst>
          <pc:docMk/>
          <pc:sldMk cId="3233944435" sldId="287"/>
        </pc:sldMkLst>
      </pc:sldChg>
      <pc:sldChg chg="add">
        <pc:chgData name="John Oakes" userId="1a36f0057432ea1f" providerId="LiveId" clId="{6627BBD1-A9E9-428F-9709-1585FDD3DCD3}" dt="2025-08-30T23:49:19.572" v="381"/>
        <pc:sldMkLst>
          <pc:docMk/>
          <pc:sldMk cId="1186511586" sldId="288"/>
        </pc:sldMkLst>
      </pc:sldChg>
      <pc:sldChg chg="modSp add mod">
        <pc:chgData name="John Oakes" userId="1a36f0057432ea1f" providerId="LiveId" clId="{6627BBD1-A9E9-428F-9709-1585FDD3DCD3}" dt="2025-08-31T00:15:06.251" v="1564" actId="20577"/>
        <pc:sldMkLst>
          <pc:docMk/>
          <pc:sldMk cId="646561123" sldId="289"/>
        </pc:sldMkLst>
        <pc:spChg chg="mod">
          <ac:chgData name="John Oakes" userId="1a36f0057432ea1f" providerId="LiveId" clId="{6627BBD1-A9E9-428F-9709-1585FDD3DCD3}" dt="2025-08-31T00:15:06.251" v="1564" actId="20577"/>
          <ac:spMkLst>
            <pc:docMk/>
            <pc:sldMk cId="646561123" sldId="289"/>
            <ac:spMk id="3" creationId="{A53A2E68-0E5F-DF45-F46C-8315F35CCABA}"/>
          </ac:spMkLst>
        </pc:spChg>
      </pc:sldChg>
      <pc:sldChg chg="add del">
        <pc:chgData name="John Oakes" userId="1a36f0057432ea1f" providerId="LiveId" clId="{6627BBD1-A9E9-428F-9709-1585FDD3DCD3}" dt="2025-08-31T00:15:45.723" v="1565" actId="47"/>
        <pc:sldMkLst>
          <pc:docMk/>
          <pc:sldMk cId="1044849933" sldId="290"/>
        </pc:sldMkLst>
      </pc:sldChg>
      <pc:sldChg chg="modSp add del mod">
        <pc:chgData name="John Oakes" userId="1a36f0057432ea1f" providerId="LiveId" clId="{6627BBD1-A9E9-428F-9709-1585FDD3DCD3}" dt="2025-08-31T00:16:38.335" v="1591" actId="47"/>
        <pc:sldMkLst>
          <pc:docMk/>
          <pc:sldMk cId="3393452362" sldId="291"/>
        </pc:sldMkLst>
        <pc:spChg chg="mod">
          <ac:chgData name="John Oakes" userId="1a36f0057432ea1f" providerId="LiveId" clId="{6627BBD1-A9E9-428F-9709-1585FDD3DCD3}" dt="2025-08-31T00:16:14.273" v="1590" actId="255"/>
          <ac:spMkLst>
            <pc:docMk/>
            <pc:sldMk cId="3393452362" sldId="291"/>
            <ac:spMk id="3" creationId="{E98AFDB8-5489-3953-64B6-FF624DE6636F}"/>
          </ac:spMkLst>
        </pc:spChg>
      </pc:sldChg>
      <pc:sldChg chg="add">
        <pc:chgData name="John Oakes" userId="1a36f0057432ea1f" providerId="LiveId" clId="{6627BBD1-A9E9-428F-9709-1585FDD3DCD3}" dt="2025-08-30T23:49:19.572" v="381"/>
        <pc:sldMkLst>
          <pc:docMk/>
          <pc:sldMk cId="2926115058" sldId="292"/>
        </pc:sldMkLst>
      </pc:sldChg>
      <pc:sldChg chg="addSp modSp add mod">
        <pc:chgData name="John Oakes" userId="1a36f0057432ea1f" providerId="LiveId" clId="{6627BBD1-A9E9-428F-9709-1585FDD3DCD3}" dt="2025-08-31T00:20:05.033" v="1772" actId="1076"/>
        <pc:sldMkLst>
          <pc:docMk/>
          <pc:sldMk cId="829232697" sldId="293"/>
        </pc:sldMkLst>
        <pc:spChg chg="mod">
          <ac:chgData name="John Oakes" userId="1a36f0057432ea1f" providerId="LiveId" clId="{6627BBD1-A9E9-428F-9709-1585FDD3DCD3}" dt="2025-08-31T00:17:32.230" v="1621" actId="20577"/>
          <ac:spMkLst>
            <pc:docMk/>
            <pc:sldMk cId="829232697" sldId="293"/>
            <ac:spMk id="2" creationId="{FB66542C-E301-67DA-8E4A-3DEA38D7873C}"/>
          </ac:spMkLst>
        </pc:spChg>
        <pc:spChg chg="mod">
          <ac:chgData name="John Oakes" userId="1a36f0057432ea1f" providerId="LiveId" clId="{6627BBD1-A9E9-428F-9709-1585FDD3DCD3}" dt="2025-08-31T00:19:56.338" v="1770" actId="14100"/>
          <ac:spMkLst>
            <pc:docMk/>
            <pc:sldMk cId="829232697" sldId="293"/>
            <ac:spMk id="3" creationId="{F1D4AFD9-9C3B-828A-9214-DD8769C9288B}"/>
          </ac:spMkLst>
        </pc:spChg>
        <pc:picChg chg="add mod">
          <ac:chgData name="John Oakes" userId="1a36f0057432ea1f" providerId="LiveId" clId="{6627BBD1-A9E9-428F-9709-1585FDD3DCD3}" dt="2025-08-31T00:20:05.033" v="1772" actId="1076"/>
          <ac:picMkLst>
            <pc:docMk/>
            <pc:sldMk cId="829232697" sldId="293"/>
            <ac:picMk id="1026" creationId="{933D45C5-1ADD-E4FD-6807-E807199B5004}"/>
          </ac:picMkLst>
        </pc:picChg>
      </pc:sldChg>
      <pc:sldChg chg="modSp add mod">
        <pc:chgData name="John Oakes" userId="1a36f0057432ea1f" providerId="LiveId" clId="{6627BBD1-A9E9-428F-9709-1585FDD3DCD3}" dt="2025-08-31T00:25:42.364" v="2174" actId="20577"/>
        <pc:sldMkLst>
          <pc:docMk/>
          <pc:sldMk cId="2101803506" sldId="294"/>
        </pc:sldMkLst>
        <pc:spChg chg="mod">
          <ac:chgData name="John Oakes" userId="1a36f0057432ea1f" providerId="LiveId" clId="{6627BBD1-A9E9-428F-9709-1585FDD3DCD3}" dt="2025-08-31T00:20:42.473" v="1796" actId="255"/>
          <ac:spMkLst>
            <pc:docMk/>
            <pc:sldMk cId="2101803506" sldId="294"/>
            <ac:spMk id="2" creationId="{25714396-D077-A095-96ED-5ACEFBBA7191}"/>
          </ac:spMkLst>
        </pc:spChg>
        <pc:spChg chg="mod">
          <ac:chgData name="John Oakes" userId="1a36f0057432ea1f" providerId="LiveId" clId="{6627BBD1-A9E9-428F-9709-1585FDD3DCD3}" dt="2025-08-31T00:25:42.364" v="2174" actId="20577"/>
          <ac:spMkLst>
            <pc:docMk/>
            <pc:sldMk cId="2101803506" sldId="294"/>
            <ac:spMk id="3" creationId="{F18F4D5E-27EA-46A8-D17F-E65AA8F6ACE4}"/>
          </ac:spMkLst>
        </pc:spChg>
      </pc:sldChg>
      <pc:sldChg chg="modSp add mod">
        <pc:chgData name="John Oakes" userId="1a36f0057432ea1f" providerId="LiveId" clId="{6627BBD1-A9E9-428F-9709-1585FDD3DCD3}" dt="2025-08-31T00:28:21.247" v="2448" actId="255"/>
        <pc:sldMkLst>
          <pc:docMk/>
          <pc:sldMk cId="2907063750" sldId="295"/>
        </pc:sldMkLst>
        <pc:spChg chg="mod">
          <ac:chgData name="John Oakes" userId="1a36f0057432ea1f" providerId="LiveId" clId="{6627BBD1-A9E9-428F-9709-1585FDD3DCD3}" dt="2025-08-31T00:28:21.247" v="2448" actId="255"/>
          <ac:spMkLst>
            <pc:docMk/>
            <pc:sldMk cId="2907063750" sldId="295"/>
            <ac:spMk id="2" creationId="{A90D0FAC-555F-9120-D856-2A3B14F7CAB2}"/>
          </ac:spMkLst>
        </pc:spChg>
      </pc:sldChg>
      <pc:sldChg chg="modSp new mod">
        <pc:chgData name="John Oakes" userId="1a36f0057432ea1f" providerId="LiveId" clId="{6627BBD1-A9E9-428F-9709-1585FDD3DCD3}" dt="2025-08-31T00:11:46.711" v="1386" actId="20577"/>
        <pc:sldMkLst>
          <pc:docMk/>
          <pc:sldMk cId="3271905985" sldId="296"/>
        </pc:sldMkLst>
        <pc:spChg chg="mod">
          <ac:chgData name="John Oakes" userId="1a36f0057432ea1f" providerId="LiveId" clId="{6627BBD1-A9E9-428F-9709-1585FDD3DCD3}" dt="2025-08-30T23:50:56.424" v="409" actId="113"/>
          <ac:spMkLst>
            <pc:docMk/>
            <pc:sldMk cId="3271905985" sldId="296"/>
            <ac:spMk id="2" creationId="{79C28B7D-3FCC-CAFE-2E4F-5B1DCAD4F054}"/>
          </ac:spMkLst>
        </pc:spChg>
        <pc:spChg chg="mod">
          <ac:chgData name="John Oakes" userId="1a36f0057432ea1f" providerId="LiveId" clId="{6627BBD1-A9E9-428F-9709-1585FDD3DCD3}" dt="2025-08-31T00:11:46.711" v="1386" actId="20577"/>
          <ac:spMkLst>
            <pc:docMk/>
            <pc:sldMk cId="3271905985" sldId="296"/>
            <ac:spMk id="3" creationId="{C235940C-8EDA-952E-868A-A6092300EE2F}"/>
          </ac:spMkLst>
        </pc:spChg>
      </pc:sldChg>
      <pc:sldChg chg="modSp add mod">
        <pc:chgData name="John Oakes" userId="1a36f0057432ea1f" providerId="LiveId" clId="{6627BBD1-A9E9-428F-9709-1585FDD3DCD3}" dt="2025-08-31T00:09:43.489" v="1328" actId="255"/>
        <pc:sldMkLst>
          <pc:docMk/>
          <pc:sldMk cId="1877812347" sldId="297"/>
        </pc:sldMkLst>
        <pc:spChg chg="mod">
          <ac:chgData name="John Oakes" userId="1a36f0057432ea1f" providerId="LiveId" clId="{6627BBD1-A9E9-428F-9709-1585FDD3DCD3}" dt="2025-08-30T23:56:18.313" v="832" actId="14100"/>
          <ac:spMkLst>
            <pc:docMk/>
            <pc:sldMk cId="1877812347" sldId="297"/>
            <ac:spMk id="2" creationId="{8ADCEBA8-DA51-478C-7383-1CFD0FD8B2C8}"/>
          </ac:spMkLst>
        </pc:spChg>
        <pc:spChg chg="mod">
          <ac:chgData name="John Oakes" userId="1a36f0057432ea1f" providerId="LiveId" clId="{6627BBD1-A9E9-428F-9709-1585FDD3DCD3}" dt="2025-08-31T00:09:43.489" v="1328" actId="255"/>
          <ac:spMkLst>
            <pc:docMk/>
            <pc:sldMk cId="1877812347" sldId="297"/>
            <ac:spMk id="3" creationId="{7771C52F-036D-D331-F8C1-F476D7BF6CC0}"/>
          </ac:spMkLst>
        </pc:spChg>
      </pc:sldChg>
      <pc:sldChg chg="modSp add mod">
        <pc:chgData name="John Oakes" userId="1a36f0057432ea1f" providerId="LiveId" clId="{6627BBD1-A9E9-428F-9709-1585FDD3DCD3}" dt="2025-08-31T00:25:19.661" v="2152" actId="20577"/>
        <pc:sldMkLst>
          <pc:docMk/>
          <pc:sldMk cId="3062657271" sldId="298"/>
        </pc:sldMkLst>
        <pc:spChg chg="mod">
          <ac:chgData name="John Oakes" userId="1a36f0057432ea1f" providerId="LiveId" clId="{6627BBD1-A9E9-428F-9709-1585FDD3DCD3}" dt="2025-08-31T00:25:19.661" v="2152" actId="20577"/>
          <ac:spMkLst>
            <pc:docMk/>
            <pc:sldMk cId="3062657271" sldId="298"/>
            <ac:spMk id="3" creationId="{1C4876B1-6D3A-D69E-0553-BB6E58E35BC2}"/>
          </ac:spMkLst>
        </pc:spChg>
      </pc:sldChg>
      <pc:sldChg chg="modSp add mod">
        <pc:chgData name="John Oakes" userId="1a36f0057432ea1f" providerId="LiveId" clId="{6627BBD1-A9E9-428F-9709-1585FDD3DCD3}" dt="2025-08-31T00:27:42.308" v="2424" actId="20577"/>
        <pc:sldMkLst>
          <pc:docMk/>
          <pc:sldMk cId="3380422237" sldId="299"/>
        </pc:sldMkLst>
        <pc:spChg chg="mod">
          <ac:chgData name="John Oakes" userId="1a36f0057432ea1f" providerId="LiveId" clId="{6627BBD1-A9E9-428F-9709-1585FDD3DCD3}" dt="2025-08-31T00:27:42.308" v="2424" actId="20577"/>
          <ac:spMkLst>
            <pc:docMk/>
            <pc:sldMk cId="3380422237" sldId="299"/>
            <ac:spMk id="3" creationId="{19175DF7-D766-84FB-8D1B-32F206462286}"/>
          </ac:spMkLst>
        </pc:spChg>
      </pc:sldChg>
      <pc:sldChg chg="modSp new mod">
        <pc:chgData name="John Oakes" userId="1a36f0057432ea1f" providerId="LiveId" clId="{6627BBD1-A9E9-428F-9709-1585FDD3DCD3}" dt="2025-08-31T00:32:14.686" v="2716" actId="27636"/>
        <pc:sldMkLst>
          <pc:docMk/>
          <pc:sldMk cId="1698474558" sldId="300"/>
        </pc:sldMkLst>
        <pc:spChg chg="mod">
          <ac:chgData name="John Oakes" userId="1a36f0057432ea1f" providerId="LiveId" clId="{6627BBD1-A9E9-428F-9709-1585FDD3DCD3}" dt="2025-08-31T00:29:51.049" v="2486" actId="20577"/>
          <ac:spMkLst>
            <pc:docMk/>
            <pc:sldMk cId="1698474558" sldId="300"/>
            <ac:spMk id="2" creationId="{C8A45749-FDEC-30FC-B1BB-AB3CAAF0BEF8}"/>
          </ac:spMkLst>
        </pc:spChg>
        <pc:spChg chg="mod">
          <ac:chgData name="John Oakes" userId="1a36f0057432ea1f" providerId="LiveId" clId="{6627BBD1-A9E9-428F-9709-1585FDD3DCD3}" dt="2025-08-31T00:32:14.686" v="2716" actId="27636"/>
          <ac:spMkLst>
            <pc:docMk/>
            <pc:sldMk cId="1698474558" sldId="300"/>
            <ac:spMk id="3" creationId="{33EAA610-FC1D-61C3-7ED9-78ABEA8572B5}"/>
          </ac:spMkLst>
        </pc:spChg>
      </pc:sldChg>
      <pc:sldChg chg="add del">
        <pc:chgData name="John Oakes" userId="1a36f0057432ea1f" providerId="LiveId" clId="{6627BBD1-A9E9-428F-9709-1585FDD3DCD3}" dt="2025-09-01T00:06:35.204" v="3123" actId="47"/>
        <pc:sldMkLst>
          <pc:docMk/>
          <pc:sldMk cId="1079750972" sldId="454"/>
        </pc:sldMkLst>
      </pc:sldChg>
      <pc:sldChg chg="add del">
        <pc:chgData name="John Oakes" userId="1a36f0057432ea1f" providerId="LiveId" clId="{6627BBD1-A9E9-428F-9709-1585FDD3DCD3}" dt="2025-08-31T14:42:03.739" v="3089" actId="47"/>
        <pc:sldMkLst>
          <pc:docMk/>
          <pc:sldMk cId="2460103498" sldId="455"/>
        </pc:sldMkLst>
      </pc:sldChg>
      <pc:sldChg chg="add del">
        <pc:chgData name="John Oakes" userId="1a36f0057432ea1f" providerId="LiveId" clId="{6627BBD1-A9E9-428F-9709-1585FDD3DCD3}" dt="2025-08-31T14:42:08.995" v="3090" actId="47"/>
        <pc:sldMkLst>
          <pc:docMk/>
          <pc:sldMk cId="0" sldId="543"/>
        </pc:sldMkLst>
      </pc:sldChg>
      <pc:sldChg chg="add del">
        <pc:chgData name="John Oakes" userId="1a36f0057432ea1f" providerId="LiveId" clId="{6627BBD1-A9E9-428F-9709-1585FDD3DCD3}" dt="2025-09-01T00:07:10.239" v="3124" actId="47"/>
        <pc:sldMkLst>
          <pc:docMk/>
          <pc:sldMk cId="0" sldId="609"/>
        </pc:sldMkLst>
      </pc:sldChg>
      <pc:sldChg chg="add del">
        <pc:chgData name="John Oakes" userId="1a36f0057432ea1f" providerId="LiveId" clId="{6627BBD1-A9E9-428F-9709-1585FDD3DCD3}" dt="2025-09-01T00:06:35.204" v="3123" actId="47"/>
        <pc:sldMkLst>
          <pc:docMk/>
          <pc:sldMk cId="3282475642" sldId="615"/>
        </pc:sldMkLst>
      </pc:sldChg>
      <pc:sldChg chg="add del">
        <pc:chgData name="John Oakes" userId="1a36f0057432ea1f" providerId="LiveId" clId="{6627BBD1-A9E9-428F-9709-1585FDD3DCD3}" dt="2025-09-01T00:06:35.204" v="3123" actId="47"/>
        <pc:sldMkLst>
          <pc:docMk/>
          <pc:sldMk cId="58535702" sldId="675"/>
        </pc:sldMkLst>
      </pc:sldChg>
      <pc:sldChg chg="addSp delSp modSp new del mod ord">
        <pc:chgData name="John Oakes" userId="1a36f0057432ea1f" providerId="LiveId" clId="{6627BBD1-A9E9-428F-9709-1585FDD3DCD3}" dt="2025-09-01T00:06:35.204" v="3123" actId="47"/>
        <pc:sldMkLst>
          <pc:docMk/>
          <pc:sldMk cId="647151300" sldId="676"/>
        </pc:sldMkLst>
        <pc:spChg chg="mod">
          <ac:chgData name="John Oakes" userId="1a36f0057432ea1f" providerId="LiveId" clId="{6627BBD1-A9E9-428F-9709-1585FDD3DCD3}" dt="2025-08-31T14:38:09.121" v="3053" actId="255"/>
          <ac:spMkLst>
            <pc:docMk/>
            <pc:sldMk cId="647151300" sldId="676"/>
            <ac:spMk id="2" creationId="{154DDB2A-EC21-1D0F-671A-1B0A2E45A41E}"/>
          </ac:spMkLst>
        </pc:spChg>
        <pc:spChg chg="del">
          <ac:chgData name="John Oakes" userId="1a36f0057432ea1f" providerId="LiveId" clId="{6627BBD1-A9E9-428F-9709-1585FDD3DCD3}" dt="2025-08-31T00:35:13.578" v="2719" actId="931"/>
          <ac:spMkLst>
            <pc:docMk/>
            <pc:sldMk cId="647151300" sldId="676"/>
            <ac:spMk id="3" creationId="{8B47EB57-2ECF-1725-72C2-6386C4E2FDB4}"/>
          </ac:spMkLst>
        </pc:spChg>
        <pc:picChg chg="add mod">
          <ac:chgData name="John Oakes" userId="1a36f0057432ea1f" providerId="LiveId" clId="{6627BBD1-A9E9-428F-9709-1585FDD3DCD3}" dt="2025-08-31T14:37:54.249" v="3050" actId="1076"/>
          <ac:picMkLst>
            <pc:docMk/>
            <pc:sldMk cId="647151300" sldId="676"/>
            <ac:picMk id="5" creationId="{CBF42BAB-4FC7-B562-CEEF-03BFE458974B}"/>
          </ac:picMkLst>
        </pc:picChg>
      </pc:sldChg>
      <pc:sldChg chg="add del">
        <pc:chgData name="John Oakes" userId="1a36f0057432ea1f" providerId="LiveId" clId="{6627BBD1-A9E9-428F-9709-1585FDD3DCD3}" dt="2025-09-01T00:08:25.785" v="3126" actId="47"/>
        <pc:sldMkLst>
          <pc:docMk/>
          <pc:sldMk cId="1444248880" sldId="706"/>
        </pc:sldMkLst>
      </pc:sldChg>
      <pc:sldChg chg="add del">
        <pc:chgData name="John Oakes" userId="1a36f0057432ea1f" providerId="LiveId" clId="{6627BBD1-A9E9-428F-9709-1585FDD3DCD3}" dt="2025-09-01T00:08:23.103" v="3125" actId="47"/>
        <pc:sldMkLst>
          <pc:docMk/>
          <pc:sldMk cId="0" sldId="802"/>
        </pc:sldMkLst>
      </pc:sldChg>
      <pc:sldChg chg="addSp delSp modSp add del mod">
        <pc:chgData name="John Oakes" userId="1a36f0057432ea1f" providerId="LiveId" clId="{6627BBD1-A9E9-428F-9709-1585FDD3DCD3}" dt="2025-09-01T00:08:23.103" v="3125" actId="47"/>
        <pc:sldMkLst>
          <pc:docMk/>
          <pc:sldMk cId="0" sldId="919"/>
        </pc:sldMkLst>
        <pc:spChg chg="mod">
          <ac:chgData name="John Oakes" userId="1a36f0057432ea1f" providerId="LiveId" clId="{6627BBD1-A9E9-428F-9709-1585FDD3DCD3}" dt="2025-08-31T02:38:39.551" v="2951" actId="20577"/>
          <ac:spMkLst>
            <pc:docMk/>
            <pc:sldMk cId="0" sldId="919"/>
            <ac:spMk id="4" creationId="{9269334E-260A-EAC1-751F-92B5EF1E6BB8}"/>
          </ac:spMkLst>
        </pc:spChg>
        <pc:picChg chg="del">
          <ac:chgData name="John Oakes" userId="1a36f0057432ea1f" providerId="LiveId" clId="{6627BBD1-A9E9-428F-9709-1585FDD3DCD3}" dt="2025-08-31T02:33:03.704" v="2726" actId="478"/>
          <ac:picMkLst>
            <pc:docMk/>
            <pc:sldMk cId="0" sldId="919"/>
            <ac:picMk id="5" creationId="{EFA14DF8-1D5F-60F6-DAC6-EEDFF2C47898}"/>
          </ac:picMkLst>
        </pc:picChg>
        <pc:picChg chg="add mod">
          <ac:chgData name="John Oakes" userId="1a36f0057432ea1f" providerId="LiveId" clId="{6627BBD1-A9E9-428F-9709-1585FDD3DCD3}" dt="2025-08-31T14:25:35.591" v="3010" actId="1076"/>
          <ac:picMkLst>
            <pc:docMk/>
            <pc:sldMk cId="0" sldId="919"/>
            <ac:picMk id="2050" creationId="{D71ACF54-58B4-43DE-F6CE-47467D3CD9F7}"/>
          </ac:picMkLst>
        </pc:picChg>
      </pc:sldChg>
      <pc:sldChg chg="delSp modSp add del mod">
        <pc:chgData name="John Oakes" userId="1a36f0057432ea1f" providerId="LiveId" clId="{6627BBD1-A9E9-428F-9709-1585FDD3DCD3}" dt="2025-09-01T00:08:23.103" v="3125" actId="47"/>
        <pc:sldMkLst>
          <pc:docMk/>
          <pc:sldMk cId="0" sldId="920"/>
        </pc:sldMkLst>
        <pc:spChg chg="mod">
          <ac:chgData name="John Oakes" userId="1a36f0057432ea1f" providerId="LiveId" clId="{6627BBD1-A9E9-428F-9709-1585FDD3DCD3}" dt="2025-08-31T02:40:33.934" v="3009" actId="6549"/>
          <ac:spMkLst>
            <pc:docMk/>
            <pc:sldMk cId="0" sldId="920"/>
            <ac:spMk id="3" creationId="{492357AC-34EC-F5F8-A5CA-AAE2E8BDE3F8}"/>
          </ac:spMkLst>
        </pc:spChg>
        <pc:picChg chg="del">
          <ac:chgData name="John Oakes" userId="1a36f0057432ea1f" providerId="LiveId" clId="{6627BBD1-A9E9-428F-9709-1585FDD3DCD3}" dt="2025-08-31T02:37:18.148" v="2877" actId="478"/>
          <ac:picMkLst>
            <pc:docMk/>
            <pc:sldMk cId="0" sldId="920"/>
            <ac:picMk id="1026" creationId="{43932ACC-7566-DF1D-3182-C6507C1D9080}"/>
          </ac:picMkLst>
        </pc:picChg>
      </pc:sldChg>
      <pc:sldChg chg="add del">
        <pc:chgData name="John Oakes" userId="1a36f0057432ea1f" providerId="LiveId" clId="{6627BBD1-A9E9-428F-9709-1585FDD3DCD3}" dt="2025-09-01T00:08:23.103" v="3125" actId="47"/>
        <pc:sldMkLst>
          <pc:docMk/>
          <pc:sldMk cId="3116209799" sldId="921"/>
        </pc:sldMkLst>
      </pc:sldChg>
      <pc:sldChg chg="add del">
        <pc:chgData name="John Oakes" userId="1a36f0057432ea1f" providerId="LiveId" clId="{6627BBD1-A9E9-428F-9709-1585FDD3DCD3}" dt="2025-09-01T00:08:23.103" v="3125" actId="47"/>
        <pc:sldMkLst>
          <pc:docMk/>
          <pc:sldMk cId="1202267831" sldId="922"/>
        </pc:sldMkLst>
      </pc:sldChg>
      <pc:sldChg chg="addSp delSp modSp new del mod">
        <pc:chgData name="John Oakes" userId="1a36f0057432ea1f" providerId="LiveId" clId="{6627BBD1-A9E9-428F-9709-1585FDD3DCD3}" dt="2025-09-01T00:06:35.204" v="3123" actId="47"/>
        <pc:sldMkLst>
          <pc:docMk/>
          <pc:sldMk cId="4163630437" sldId="923"/>
        </pc:sldMkLst>
        <pc:spChg chg="mod">
          <ac:chgData name="John Oakes" userId="1a36f0057432ea1f" providerId="LiveId" clId="{6627BBD1-A9E9-428F-9709-1585FDD3DCD3}" dt="2025-08-31T14:38:31.640" v="3074" actId="20577"/>
          <ac:spMkLst>
            <pc:docMk/>
            <pc:sldMk cId="4163630437" sldId="923"/>
            <ac:spMk id="2" creationId="{E7352FC4-8C4F-3B08-0CA0-7F169E9A9DFD}"/>
          </ac:spMkLst>
        </pc:spChg>
        <pc:spChg chg="del">
          <ac:chgData name="John Oakes" userId="1a36f0057432ea1f" providerId="LiveId" clId="{6627BBD1-A9E9-428F-9709-1585FDD3DCD3}" dt="2025-08-31T14:36:54.080" v="3013" actId="931"/>
          <ac:spMkLst>
            <pc:docMk/>
            <pc:sldMk cId="4163630437" sldId="923"/>
            <ac:spMk id="3" creationId="{B3351887-770F-F209-7BF8-1CA62BA74D1F}"/>
          </ac:spMkLst>
        </pc:spChg>
        <pc:picChg chg="add mod">
          <ac:chgData name="John Oakes" userId="1a36f0057432ea1f" providerId="LiveId" clId="{6627BBD1-A9E9-428F-9709-1585FDD3DCD3}" dt="2025-08-31T14:38:45.053" v="3077" actId="1076"/>
          <ac:picMkLst>
            <pc:docMk/>
            <pc:sldMk cId="4163630437" sldId="923"/>
            <ac:picMk id="5" creationId="{650BB33E-B935-89E2-F74C-ADA4B8E90D90}"/>
          </ac:picMkLst>
        </pc:picChg>
      </pc:sldChg>
      <pc:sldChg chg="addSp delSp modSp new del mod">
        <pc:chgData name="John Oakes" userId="1a36f0057432ea1f" providerId="LiveId" clId="{6627BBD1-A9E9-428F-9709-1585FDD3DCD3}" dt="2025-09-01T00:06:35.204" v="3123" actId="47"/>
        <pc:sldMkLst>
          <pc:docMk/>
          <pc:sldMk cId="2718111997" sldId="924"/>
        </pc:sldMkLst>
        <pc:spChg chg="del">
          <ac:chgData name="John Oakes" userId="1a36f0057432ea1f" providerId="LiveId" clId="{6627BBD1-A9E9-428F-9709-1585FDD3DCD3}" dt="2025-08-31T14:37:06.255" v="3016" actId="931"/>
          <ac:spMkLst>
            <pc:docMk/>
            <pc:sldMk cId="2718111997" sldId="924"/>
            <ac:spMk id="3" creationId="{650C6976-762A-C481-8057-340D781FBCBD}"/>
          </ac:spMkLst>
        </pc:spChg>
        <pc:picChg chg="add mod">
          <ac:chgData name="John Oakes" userId="1a36f0057432ea1f" providerId="LiveId" clId="{6627BBD1-A9E9-428F-9709-1585FDD3DCD3}" dt="2025-08-31T18:01:37.757" v="3122" actId="1076"/>
          <ac:picMkLst>
            <pc:docMk/>
            <pc:sldMk cId="2718111997" sldId="924"/>
            <ac:picMk id="5" creationId="{FCDCA809-04BD-DF56-424F-A3D28FA3F6E2}"/>
          </ac:picMkLst>
        </pc:picChg>
      </pc:sldChg>
      <pc:sldChg chg="add del">
        <pc:chgData name="John Oakes" userId="1a36f0057432ea1f" providerId="LiveId" clId="{6627BBD1-A9E9-428F-9709-1585FDD3DCD3}" dt="2025-09-01T00:07:10.239" v="3124" actId="47"/>
        <pc:sldMkLst>
          <pc:docMk/>
          <pc:sldMk cId="0" sldId="925"/>
        </pc:sldMkLst>
      </pc:sldChg>
      <pc:sldChg chg="add del">
        <pc:chgData name="John Oakes" userId="1a36f0057432ea1f" providerId="LiveId" clId="{6627BBD1-A9E9-428F-9709-1585FDD3DCD3}" dt="2025-09-01T00:07:10.239" v="3124" actId="47"/>
        <pc:sldMkLst>
          <pc:docMk/>
          <pc:sldMk cId="0" sldId="926"/>
        </pc:sldMkLst>
      </pc:sldChg>
      <pc:sldChg chg="add del">
        <pc:chgData name="John Oakes" userId="1a36f0057432ea1f" providerId="LiveId" clId="{6627BBD1-A9E9-428F-9709-1585FDD3DCD3}" dt="2025-09-01T00:07:10.239" v="3124" actId="47"/>
        <pc:sldMkLst>
          <pc:docMk/>
          <pc:sldMk cId="0" sldId="927"/>
        </pc:sldMkLst>
      </pc:sldChg>
      <pc:sldChg chg="add del">
        <pc:chgData name="John Oakes" userId="1a36f0057432ea1f" providerId="LiveId" clId="{6627BBD1-A9E9-428F-9709-1585FDD3DCD3}" dt="2025-09-01T00:07:10.239" v="3124" actId="47"/>
        <pc:sldMkLst>
          <pc:docMk/>
          <pc:sldMk cId="0" sldId="928"/>
        </pc:sldMkLst>
      </pc:sldChg>
      <pc:sldChg chg="add del">
        <pc:chgData name="John Oakes" userId="1a36f0057432ea1f" providerId="LiveId" clId="{6627BBD1-A9E9-428F-9709-1585FDD3DCD3}" dt="2025-09-01T00:07:10.239" v="3124" actId="47"/>
        <pc:sldMkLst>
          <pc:docMk/>
          <pc:sldMk cId="0" sldId="929"/>
        </pc:sldMkLst>
      </pc:sldChg>
      <pc:sldChg chg="add del">
        <pc:chgData name="John Oakes" userId="1a36f0057432ea1f" providerId="LiveId" clId="{6627BBD1-A9E9-428F-9709-1585FDD3DCD3}" dt="2025-09-01T00:07:10.239" v="3124" actId="47"/>
        <pc:sldMkLst>
          <pc:docMk/>
          <pc:sldMk cId="0" sldId="930"/>
        </pc:sldMkLst>
      </pc:sldChg>
      <pc:sldChg chg="add del">
        <pc:chgData name="John Oakes" userId="1a36f0057432ea1f" providerId="LiveId" clId="{6627BBD1-A9E9-428F-9709-1585FDD3DCD3}" dt="2025-09-01T00:08:23.103" v="3125" actId="47"/>
        <pc:sldMkLst>
          <pc:docMk/>
          <pc:sldMk cId="0" sldId="931"/>
        </pc:sldMkLst>
      </pc:sldChg>
      <pc:sldChg chg="add del">
        <pc:chgData name="John Oakes" userId="1a36f0057432ea1f" providerId="LiveId" clId="{6627BBD1-A9E9-428F-9709-1585FDD3DCD3}" dt="2025-09-01T00:08:23.103" v="3125" actId="47"/>
        <pc:sldMkLst>
          <pc:docMk/>
          <pc:sldMk cId="0" sldId="932"/>
        </pc:sldMkLst>
      </pc:sldChg>
      <pc:sldMasterChg chg="del delSldLayout">
        <pc:chgData name="John Oakes" userId="1a36f0057432ea1f" providerId="LiveId" clId="{6627BBD1-A9E9-428F-9709-1585FDD3DCD3}" dt="2025-08-31T00:29:14.998" v="2449" actId="47"/>
        <pc:sldMasterMkLst>
          <pc:docMk/>
          <pc:sldMasterMk cId="0" sldId="2147483672"/>
        </pc:sldMasterMkLst>
        <pc:sldLayoutChg chg="del">
          <pc:chgData name="John Oakes" userId="1a36f0057432ea1f" providerId="LiveId" clId="{6627BBD1-A9E9-428F-9709-1585FDD3DCD3}" dt="2025-08-31T00:29:14.998" v="2449" actId="47"/>
          <pc:sldLayoutMkLst>
            <pc:docMk/>
            <pc:sldMasterMk cId="0" sldId="2147483672"/>
            <pc:sldLayoutMk cId="0" sldId="2147483673"/>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4"/>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5"/>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6"/>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7"/>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8"/>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79"/>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80"/>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81"/>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82"/>
          </pc:sldLayoutMkLst>
        </pc:sldLayoutChg>
        <pc:sldLayoutChg chg="del">
          <pc:chgData name="John Oakes" userId="1a36f0057432ea1f" providerId="LiveId" clId="{6627BBD1-A9E9-428F-9709-1585FDD3DCD3}" dt="2025-08-31T00:29:14.998" v="2449" actId="47"/>
          <pc:sldLayoutMkLst>
            <pc:docMk/>
            <pc:sldMasterMk cId="0" sldId="2147483672"/>
            <pc:sldLayoutMk cId="0" sldId="2147483683"/>
          </pc:sldLayoutMkLst>
        </pc:sldLayoutChg>
      </pc:sldMasterChg>
      <pc:sldMasterChg chg="del delSldLayout">
        <pc:chgData name="John Oakes" userId="1a36f0057432ea1f" providerId="LiveId" clId="{6627BBD1-A9E9-428F-9709-1585FDD3DCD3}" dt="2025-08-30T23:43:26.593" v="9" actId="47"/>
        <pc:sldMasterMkLst>
          <pc:docMk/>
          <pc:sldMasterMk cId="338374095" sldId="2147483684"/>
        </pc:sldMasterMkLst>
        <pc:sldLayoutChg chg="del">
          <pc:chgData name="John Oakes" userId="1a36f0057432ea1f" providerId="LiveId" clId="{6627BBD1-A9E9-428F-9709-1585FDD3DCD3}" dt="2025-08-30T23:43:26.593" v="9" actId="47"/>
          <pc:sldLayoutMkLst>
            <pc:docMk/>
            <pc:sldMasterMk cId="338374095" sldId="2147483684"/>
            <pc:sldLayoutMk cId="2649013726" sldId="2147483685"/>
          </pc:sldLayoutMkLst>
        </pc:sldLayoutChg>
        <pc:sldLayoutChg chg="del">
          <pc:chgData name="John Oakes" userId="1a36f0057432ea1f" providerId="LiveId" clId="{6627BBD1-A9E9-428F-9709-1585FDD3DCD3}" dt="2025-08-30T23:43:26.593" v="9" actId="47"/>
          <pc:sldLayoutMkLst>
            <pc:docMk/>
            <pc:sldMasterMk cId="338374095" sldId="2147483684"/>
            <pc:sldLayoutMk cId="3307000611" sldId="2147483686"/>
          </pc:sldLayoutMkLst>
        </pc:sldLayoutChg>
        <pc:sldLayoutChg chg="del">
          <pc:chgData name="John Oakes" userId="1a36f0057432ea1f" providerId="LiveId" clId="{6627BBD1-A9E9-428F-9709-1585FDD3DCD3}" dt="2025-08-30T23:43:26.593" v="9" actId="47"/>
          <pc:sldLayoutMkLst>
            <pc:docMk/>
            <pc:sldMasterMk cId="338374095" sldId="2147483684"/>
            <pc:sldLayoutMk cId="789428175" sldId="2147483687"/>
          </pc:sldLayoutMkLst>
        </pc:sldLayoutChg>
        <pc:sldLayoutChg chg="del">
          <pc:chgData name="John Oakes" userId="1a36f0057432ea1f" providerId="LiveId" clId="{6627BBD1-A9E9-428F-9709-1585FDD3DCD3}" dt="2025-08-30T23:43:26.593" v="9" actId="47"/>
          <pc:sldLayoutMkLst>
            <pc:docMk/>
            <pc:sldMasterMk cId="338374095" sldId="2147483684"/>
            <pc:sldLayoutMk cId="3311934365" sldId="2147483688"/>
          </pc:sldLayoutMkLst>
        </pc:sldLayoutChg>
        <pc:sldLayoutChg chg="del">
          <pc:chgData name="John Oakes" userId="1a36f0057432ea1f" providerId="LiveId" clId="{6627BBD1-A9E9-428F-9709-1585FDD3DCD3}" dt="2025-08-30T23:43:26.593" v="9" actId="47"/>
          <pc:sldLayoutMkLst>
            <pc:docMk/>
            <pc:sldMasterMk cId="338374095" sldId="2147483684"/>
            <pc:sldLayoutMk cId="1027671591" sldId="2147483689"/>
          </pc:sldLayoutMkLst>
        </pc:sldLayoutChg>
        <pc:sldLayoutChg chg="del">
          <pc:chgData name="John Oakes" userId="1a36f0057432ea1f" providerId="LiveId" clId="{6627BBD1-A9E9-428F-9709-1585FDD3DCD3}" dt="2025-08-30T23:43:26.593" v="9" actId="47"/>
          <pc:sldLayoutMkLst>
            <pc:docMk/>
            <pc:sldMasterMk cId="338374095" sldId="2147483684"/>
            <pc:sldLayoutMk cId="2962517782" sldId="2147483690"/>
          </pc:sldLayoutMkLst>
        </pc:sldLayoutChg>
        <pc:sldLayoutChg chg="del">
          <pc:chgData name="John Oakes" userId="1a36f0057432ea1f" providerId="LiveId" clId="{6627BBD1-A9E9-428F-9709-1585FDD3DCD3}" dt="2025-08-30T23:43:26.593" v="9" actId="47"/>
          <pc:sldLayoutMkLst>
            <pc:docMk/>
            <pc:sldMasterMk cId="338374095" sldId="2147483684"/>
            <pc:sldLayoutMk cId="3570998091" sldId="2147483691"/>
          </pc:sldLayoutMkLst>
        </pc:sldLayoutChg>
        <pc:sldLayoutChg chg="del">
          <pc:chgData name="John Oakes" userId="1a36f0057432ea1f" providerId="LiveId" clId="{6627BBD1-A9E9-428F-9709-1585FDD3DCD3}" dt="2025-08-30T23:43:26.593" v="9" actId="47"/>
          <pc:sldLayoutMkLst>
            <pc:docMk/>
            <pc:sldMasterMk cId="338374095" sldId="2147483684"/>
            <pc:sldLayoutMk cId="3235024579" sldId="2147483692"/>
          </pc:sldLayoutMkLst>
        </pc:sldLayoutChg>
        <pc:sldLayoutChg chg="del">
          <pc:chgData name="John Oakes" userId="1a36f0057432ea1f" providerId="LiveId" clId="{6627BBD1-A9E9-428F-9709-1585FDD3DCD3}" dt="2025-08-30T23:43:26.593" v="9" actId="47"/>
          <pc:sldLayoutMkLst>
            <pc:docMk/>
            <pc:sldMasterMk cId="338374095" sldId="2147483684"/>
            <pc:sldLayoutMk cId="662796215" sldId="2147483693"/>
          </pc:sldLayoutMkLst>
        </pc:sldLayoutChg>
        <pc:sldLayoutChg chg="del">
          <pc:chgData name="John Oakes" userId="1a36f0057432ea1f" providerId="LiveId" clId="{6627BBD1-A9E9-428F-9709-1585FDD3DCD3}" dt="2025-08-30T23:43:26.593" v="9" actId="47"/>
          <pc:sldLayoutMkLst>
            <pc:docMk/>
            <pc:sldMasterMk cId="338374095" sldId="2147483684"/>
            <pc:sldLayoutMk cId="3137437681" sldId="2147483694"/>
          </pc:sldLayoutMkLst>
        </pc:sldLayoutChg>
        <pc:sldLayoutChg chg="del">
          <pc:chgData name="John Oakes" userId="1a36f0057432ea1f" providerId="LiveId" clId="{6627BBD1-A9E9-428F-9709-1585FDD3DCD3}" dt="2025-08-30T23:43:26.593" v="9" actId="47"/>
          <pc:sldLayoutMkLst>
            <pc:docMk/>
            <pc:sldMasterMk cId="338374095" sldId="2147483684"/>
            <pc:sldLayoutMk cId="1297063585" sldId="2147483695"/>
          </pc:sldLayoutMkLst>
        </pc:sldLayoutChg>
        <pc:sldLayoutChg chg="del">
          <pc:chgData name="John Oakes" userId="1a36f0057432ea1f" providerId="LiveId" clId="{6627BBD1-A9E9-428F-9709-1585FDD3DCD3}" dt="2025-08-30T23:43:26.593" v="9" actId="47"/>
          <pc:sldLayoutMkLst>
            <pc:docMk/>
            <pc:sldMasterMk cId="338374095" sldId="2147483684"/>
            <pc:sldLayoutMk cId="3656429698" sldId="2147483696"/>
          </pc:sldLayoutMkLst>
        </pc:sldLayoutChg>
      </pc:sldMasterChg>
      <pc:sldMasterChg chg="del delSldLayout">
        <pc:chgData name="John Oakes" userId="1a36f0057432ea1f" providerId="LiveId" clId="{6627BBD1-A9E9-428F-9709-1585FDD3DCD3}" dt="2025-09-01T00:06:35.204" v="3123" actId="47"/>
        <pc:sldMasterMkLst>
          <pc:docMk/>
          <pc:sldMasterMk cId="1936146823" sldId="2147483696"/>
        </pc:sldMasterMkLst>
        <pc:sldLayoutChg chg="del">
          <pc:chgData name="John Oakes" userId="1a36f0057432ea1f" providerId="LiveId" clId="{6627BBD1-A9E9-428F-9709-1585FDD3DCD3}" dt="2025-09-01T00:06:35.204" v="3123" actId="47"/>
          <pc:sldLayoutMkLst>
            <pc:docMk/>
            <pc:sldMasterMk cId="1936146823" sldId="2147483696"/>
            <pc:sldLayoutMk cId="60752194" sldId="2147483697"/>
          </pc:sldLayoutMkLst>
        </pc:sldLayoutChg>
        <pc:sldLayoutChg chg="del">
          <pc:chgData name="John Oakes" userId="1a36f0057432ea1f" providerId="LiveId" clId="{6627BBD1-A9E9-428F-9709-1585FDD3DCD3}" dt="2025-09-01T00:06:35.204" v="3123" actId="47"/>
          <pc:sldLayoutMkLst>
            <pc:docMk/>
            <pc:sldMasterMk cId="1936146823" sldId="2147483696"/>
            <pc:sldLayoutMk cId="2357524140" sldId="2147483698"/>
          </pc:sldLayoutMkLst>
        </pc:sldLayoutChg>
        <pc:sldLayoutChg chg="del">
          <pc:chgData name="John Oakes" userId="1a36f0057432ea1f" providerId="LiveId" clId="{6627BBD1-A9E9-428F-9709-1585FDD3DCD3}" dt="2025-09-01T00:06:35.204" v="3123" actId="47"/>
          <pc:sldLayoutMkLst>
            <pc:docMk/>
            <pc:sldMasterMk cId="1936146823" sldId="2147483696"/>
            <pc:sldLayoutMk cId="751267308" sldId="2147483699"/>
          </pc:sldLayoutMkLst>
        </pc:sldLayoutChg>
        <pc:sldLayoutChg chg="del">
          <pc:chgData name="John Oakes" userId="1a36f0057432ea1f" providerId="LiveId" clId="{6627BBD1-A9E9-428F-9709-1585FDD3DCD3}" dt="2025-09-01T00:06:35.204" v="3123" actId="47"/>
          <pc:sldLayoutMkLst>
            <pc:docMk/>
            <pc:sldMasterMk cId="1936146823" sldId="2147483696"/>
            <pc:sldLayoutMk cId="3324344039" sldId="2147483700"/>
          </pc:sldLayoutMkLst>
        </pc:sldLayoutChg>
        <pc:sldLayoutChg chg="del">
          <pc:chgData name="John Oakes" userId="1a36f0057432ea1f" providerId="LiveId" clId="{6627BBD1-A9E9-428F-9709-1585FDD3DCD3}" dt="2025-09-01T00:06:35.204" v="3123" actId="47"/>
          <pc:sldLayoutMkLst>
            <pc:docMk/>
            <pc:sldMasterMk cId="1936146823" sldId="2147483696"/>
            <pc:sldLayoutMk cId="1714732256" sldId="2147483701"/>
          </pc:sldLayoutMkLst>
        </pc:sldLayoutChg>
        <pc:sldLayoutChg chg="del">
          <pc:chgData name="John Oakes" userId="1a36f0057432ea1f" providerId="LiveId" clId="{6627BBD1-A9E9-428F-9709-1585FDD3DCD3}" dt="2025-09-01T00:06:35.204" v="3123" actId="47"/>
          <pc:sldLayoutMkLst>
            <pc:docMk/>
            <pc:sldMasterMk cId="1936146823" sldId="2147483696"/>
            <pc:sldLayoutMk cId="1733020800" sldId="2147483702"/>
          </pc:sldLayoutMkLst>
        </pc:sldLayoutChg>
        <pc:sldLayoutChg chg="del">
          <pc:chgData name="John Oakes" userId="1a36f0057432ea1f" providerId="LiveId" clId="{6627BBD1-A9E9-428F-9709-1585FDD3DCD3}" dt="2025-09-01T00:06:35.204" v="3123" actId="47"/>
          <pc:sldLayoutMkLst>
            <pc:docMk/>
            <pc:sldMasterMk cId="1936146823" sldId="2147483696"/>
            <pc:sldLayoutMk cId="2729851704" sldId="2147483703"/>
          </pc:sldLayoutMkLst>
        </pc:sldLayoutChg>
        <pc:sldLayoutChg chg="del">
          <pc:chgData name="John Oakes" userId="1a36f0057432ea1f" providerId="LiveId" clId="{6627BBD1-A9E9-428F-9709-1585FDD3DCD3}" dt="2025-09-01T00:06:35.204" v="3123" actId="47"/>
          <pc:sldLayoutMkLst>
            <pc:docMk/>
            <pc:sldMasterMk cId="1936146823" sldId="2147483696"/>
            <pc:sldLayoutMk cId="1706676569" sldId="2147483704"/>
          </pc:sldLayoutMkLst>
        </pc:sldLayoutChg>
        <pc:sldLayoutChg chg="del">
          <pc:chgData name="John Oakes" userId="1a36f0057432ea1f" providerId="LiveId" clId="{6627BBD1-A9E9-428F-9709-1585FDD3DCD3}" dt="2025-09-01T00:06:35.204" v="3123" actId="47"/>
          <pc:sldLayoutMkLst>
            <pc:docMk/>
            <pc:sldMasterMk cId="1936146823" sldId="2147483696"/>
            <pc:sldLayoutMk cId="3383671489" sldId="2147483705"/>
          </pc:sldLayoutMkLst>
        </pc:sldLayoutChg>
        <pc:sldLayoutChg chg="del">
          <pc:chgData name="John Oakes" userId="1a36f0057432ea1f" providerId="LiveId" clId="{6627BBD1-A9E9-428F-9709-1585FDD3DCD3}" dt="2025-09-01T00:06:35.204" v="3123" actId="47"/>
          <pc:sldLayoutMkLst>
            <pc:docMk/>
            <pc:sldMasterMk cId="1936146823" sldId="2147483696"/>
            <pc:sldLayoutMk cId="2620177047" sldId="2147483706"/>
          </pc:sldLayoutMkLst>
        </pc:sldLayoutChg>
        <pc:sldLayoutChg chg="del">
          <pc:chgData name="John Oakes" userId="1a36f0057432ea1f" providerId="LiveId" clId="{6627BBD1-A9E9-428F-9709-1585FDD3DCD3}" dt="2025-09-01T00:06:35.204" v="3123" actId="47"/>
          <pc:sldLayoutMkLst>
            <pc:docMk/>
            <pc:sldMasterMk cId="1936146823" sldId="2147483696"/>
            <pc:sldLayoutMk cId="1111799779" sldId="2147483707"/>
          </pc:sldLayoutMkLst>
        </pc:sldLayoutChg>
      </pc:sldMasterChg>
      <pc:sldMasterChg chg="del delSldLayout">
        <pc:chgData name="John Oakes" userId="1a36f0057432ea1f" providerId="LiveId" clId="{6627BBD1-A9E9-428F-9709-1585FDD3DCD3}" dt="2025-08-31T14:42:08.995" v="3090" actId="47"/>
        <pc:sldMasterMkLst>
          <pc:docMk/>
          <pc:sldMasterMk cId="3189554409" sldId="2147483708"/>
        </pc:sldMasterMkLst>
        <pc:sldLayoutChg chg="del">
          <pc:chgData name="John Oakes" userId="1a36f0057432ea1f" providerId="LiveId" clId="{6627BBD1-A9E9-428F-9709-1585FDD3DCD3}" dt="2025-08-31T14:42:08.995" v="3090" actId="47"/>
          <pc:sldLayoutMkLst>
            <pc:docMk/>
            <pc:sldMasterMk cId="3189554409" sldId="2147483708"/>
            <pc:sldLayoutMk cId="2826338422" sldId="2147483709"/>
          </pc:sldLayoutMkLst>
        </pc:sldLayoutChg>
        <pc:sldLayoutChg chg="del">
          <pc:chgData name="John Oakes" userId="1a36f0057432ea1f" providerId="LiveId" clId="{6627BBD1-A9E9-428F-9709-1585FDD3DCD3}" dt="2025-08-31T14:42:08.995" v="3090" actId="47"/>
          <pc:sldLayoutMkLst>
            <pc:docMk/>
            <pc:sldMasterMk cId="3189554409" sldId="2147483708"/>
            <pc:sldLayoutMk cId="3114537149" sldId="2147483710"/>
          </pc:sldLayoutMkLst>
        </pc:sldLayoutChg>
        <pc:sldLayoutChg chg="del">
          <pc:chgData name="John Oakes" userId="1a36f0057432ea1f" providerId="LiveId" clId="{6627BBD1-A9E9-428F-9709-1585FDD3DCD3}" dt="2025-08-31T14:42:08.995" v="3090" actId="47"/>
          <pc:sldLayoutMkLst>
            <pc:docMk/>
            <pc:sldMasterMk cId="3189554409" sldId="2147483708"/>
            <pc:sldLayoutMk cId="492760343" sldId="2147483711"/>
          </pc:sldLayoutMkLst>
        </pc:sldLayoutChg>
        <pc:sldLayoutChg chg="del">
          <pc:chgData name="John Oakes" userId="1a36f0057432ea1f" providerId="LiveId" clId="{6627BBD1-A9E9-428F-9709-1585FDD3DCD3}" dt="2025-08-31T14:42:08.995" v="3090" actId="47"/>
          <pc:sldLayoutMkLst>
            <pc:docMk/>
            <pc:sldMasterMk cId="3189554409" sldId="2147483708"/>
            <pc:sldLayoutMk cId="1927680242" sldId="2147483712"/>
          </pc:sldLayoutMkLst>
        </pc:sldLayoutChg>
        <pc:sldLayoutChg chg="del">
          <pc:chgData name="John Oakes" userId="1a36f0057432ea1f" providerId="LiveId" clId="{6627BBD1-A9E9-428F-9709-1585FDD3DCD3}" dt="2025-08-31T14:42:08.995" v="3090" actId="47"/>
          <pc:sldLayoutMkLst>
            <pc:docMk/>
            <pc:sldMasterMk cId="3189554409" sldId="2147483708"/>
            <pc:sldLayoutMk cId="1009514491" sldId="2147483713"/>
          </pc:sldLayoutMkLst>
        </pc:sldLayoutChg>
        <pc:sldLayoutChg chg="del">
          <pc:chgData name="John Oakes" userId="1a36f0057432ea1f" providerId="LiveId" clId="{6627BBD1-A9E9-428F-9709-1585FDD3DCD3}" dt="2025-08-31T14:42:08.995" v="3090" actId="47"/>
          <pc:sldLayoutMkLst>
            <pc:docMk/>
            <pc:sldMasterMk cId="3189554409" sldId="2147483708"/>
            <pc:sldLayoutMk cId="2001406628" sldId="2147483714"/>
          </pc:sldLayoutMkLst>
        </pc:sldLayoutChg>
        <pc:sldLayoutChg chg="del">
          <pc:chgData name="John Oakes" userId="1a36f0057432ea1f" providerId="LiveId" clId="{6627BBD1-A9E9-428F-9709-1585FDD3DCD3}" dt="2025-08-31T14:42:08.995" v="3090" actId="47"/>
          <pc:sldLayoutMkLst>
            <pc:docMk/>
            <pc:sldMasterMk cId="3189554409" sldId="2147483708"/>
            <pc:sldLayoutMk cId="1635704153" sldId="2147483715"/>
          </pc:sldLayoutMkLst>
        </pc:sldLayoutChg>
        <pc:sldLayoutChg chg="del">
          <pc:chgData name="John Oakes" userId="1a36f0057432ea1f" providerId="LiveId" clId="{6627BBD1-A9E9-428F-9709-1585FDD3DCD3}" dt="2025-08-31T14:42:08.995" v="3090" actId="47"/>
          <pc:sldLayoutMkLst>
            <pc:docMk/>
            <pc:sldMasterMk cId="3189554409" sldId="2147483708"/>
            <pc:sldLayoutMk cId="3849081865" sldId="2147483716"/>
          </pc:sldLayoutMkLst>
        </pc:sldLayoutChg>
        <pc:sldLayoutChg chg="del">
          <pc:chgData name="John Oakes" userId="1a36f0057432ea1f" providerId="LiveId" clId="{6627BBD1-A9E9-428F-9709-1585FDD3DCD3}" dt="2025-08-31T14:42:08.995" v="3090" actId="47"/>
          <pc:sldLayoutMkLst>
            <pc:docMk/>
            <pc:sldMasterMk cId="3189554409" sldId="2147483708"/>
            <pc:sldLayoutMk cId="2645487333" sldId="2147483717"/>
          </pc:sldLayoutMkLst>
        </pc:sldLayoutChg>
        <pc:sldLayoutChg chg="del">
          <pc:chgData name="John Oakes" userId="1a36f0057432ea1f" providerId="LiveId" clId="{6627BBD1-A9E9-428F-9709-1585FDD3DCD3}" dt="2025-08-31T14:42:08.995" v="3090" actId="47"/>
          <pc:sldLayoutMkLst>
            <pc:docMk/>
            <pc:sldMasterMk cId="3189554409" sldId="2147483708"/>
            <pc:sldLayoutMk cId="1828481450" sldId="2147483718"/>
          </pc:sldLayoutMkLst>
        </pc:sldLayoutChg>
        <pc:sldLayoutChg chg="del">
          <pc:chgData name="John Oakes" userId="1a36f0057432ea1f" providerId="LiveId" clId="{6627BBD1-A9E9-428F-9709-1585FDD3DCD3}" dt="2025-08-31T14:42:08.995" v="3090" actId="47"/>
          <pc:sldLayoutMkLst>
            <pc:docMk/>
            <pc:sldMasterMk cId="3189554409" sldId="2147483708"/>
            <pc:sldLayoutMk cId="2842994794" sldId="2147483719"/>
          </pc:sldLayoutMkLst>
        </pc:sldLayoutChg>
      </pc:sldMasterChg>
      <pc:sldMasterChg chg="del delSldLayout">
        <pc:chgData name="John Oakes" userId="1a36f0057432ea1f" providerId="LiveId" clId="{6627BBD1-A9E9-428F-9709-1585FDD3DCD3}" dt="2025-09-01T00:06:35.204" v="3123" actId="47"/>
        <pc:sldMasterMkLst>
          <pc:docMk/>
          <pc:sldMasterMk cId="792923770" sldId="2147483720"/>
        </pc:sldMasterMkLst>
        <pc:sldLayoutChg chg="del">
          <pc:chgData name="John Oakes" userId="1a36f0057432ea1f" providerId="LiveId" clId="{6627BBD1-A9E9-428F-9709-1585FDD3DCD3}" dt="2025-09-01T00:06:35.204" v="3123" actId="47"/>
          <pc:sldLayoutMkLst>
            <pc:docMk/>
            <pc:sldMasterMk cId="792923770" sldId="2147483720"/>
            <pc:sldLayoutMk cId="3656703070" sldId="2147483721"/>
          </pc:sldLayoutMkLst>
        </pc:sldLayoutChg>
        <pc:sldLayoutChg chg="del">
          <pc:chgData name="John Oakes" userId="1a36f0057432ea1f" providerId="LiveId" clId="{6627BBD1-A9E9-428F-9709-1585FDD3DCD3}" dt="2025-09-01T00:06:35.204" v="3123" actId="47"/>
          <pc:sldLayoutMkLst>
            <pc:docMk/>
            <pc:sldMasterMk cId="792923770" sldId="2147483720"/>
            <pc:sldLayoutMk cId="2781228234" sldId="2147483722"/>
          </pc:sldLayoutMkLst>
        </pc:sldLayoutChg>
        <pc:sldLayoutChg chg="del">
          <pc:chgData name="John Oakes" userId="1a36f0057432ea1f" providerId="LiveId" clId="{6627BBD1-A9E9-428F-9709-1585FDD3DCD3}" dt="2025-09-01T00:06:35.204" v="3123" actId="47"/>
          <pc:sldLayoutMkLst>
            <pc:docMk/>
            <pc:sldMasterMk cId="792923770" sldId="2147483720"/>
            <pc:sldLayoutMk cId="4079399352" sldId="2147483723"/>
          </pc:sldLayoutMkLst>
        </pc:sldLayoutChg>
        <pc:sldLayoutChg chg="del">
          <pc:chgData name="John Oakes" userId="1a36f0057432ea1f" providerId="LiveId" clId="{6627BBD1-A9E9-428F-9709-1585FDD3DCD3}" dt="2025-09-01T00:06:35.204" v="3123" actId="47"/>
          <pc:sldLayoutMkLst>
            <pc:docMk/>
            <pc:sldMasterMk cId="792923770" sldId="2147483720"/>
            <pc:sldLayoutMk cId="2533568896" sldId="2147483724"/>
          </pc:sldLayoutMkLst>
        </pc:sldLayoutChg>
        <pc:sldLayoutChg chg="del">
          <pc:chgData name="John Oakes" userId="1a36f0057432ea1f" providerId="LiveId" clId="{6627BBD1-A9E9-428F-9709-1585FDD3DCD3}" dt="2025-09-01T00:06:35.204" v="3123" actId="47"/>
          <pc:sldLayoutMkLst>
            <pc:docMk/>
            <pc:sldMasterMk cId="792923770" sldId="2147483720"/>
            <pc:sldLayoutMk cId="3720773275" sldId="2147483725"/>
          </pc:sldLayoutMkLst>
        </pc:sldLayoutChg>
        <pc:sldLayoutChg chg="del">
          <pc:chgData name="John Oakes" userId="1a36f0057432ea1f" providerId="LiveId" clId="{6627BBD1-A9E9-428F-9709-1585FDD3DCD3}" dt="2025-09-01T00:06:35.204" v="3123" actId="47"/>
          <pc:sldLayoutMkLst>
            <pc:docMk/>
            <pc:sldMasterMk cId="792923770" sldId="2147483720"/>
            <pc:sldLayoutMk cId="1565916366" sldId="2147483726"/>
          </pc:sldLayoutMkLst>
        </pc:sldLayoutChg>
        <pc:sldLayoutChg chg="del">
          <pc:chgData name="John Oakes" userId="1a36f0057432ea1f" providerId="LiveId" clId="{6627BBD1-A9E9-428F-9709-1585FDD3DCD3}" dt="2025-09-01T00:06:35.204" v="3123" actId="47"/>
          <pc:sldLayoutMkLst>
            <pc:docMk/>
            <pc:sldMasterMk cId="792923770" sldId="2147483720"/>
            <pc:sldLayoutMk cId="2734432833" sldId="2147483727"/>
          </pc:sldLayoutMkLst>
        </pc:sldLayoutChg>
        <pc:sldLayoutChg chg="del">
          <pc:chgData name="John Oakes" userId="1a36f0057432ea1f" providerId="LiveId" clId="{6627BBD1-A9E9-428F-9709-1585FDD3DCD3}" dt="2025-09-01T00:06:35.204" v="3123" actId="47"/>
          <pc:sldLayoutMkLst>
            <pc:docMk/>
            <pc:sldMasterMk cId="792923770" sldId="2147483720"/>
            <pc:sldLayoutMk cId="1936619848" sldId="2147483728"/>
          </pc:sldLayoutMkLst>
        </pc:sldLayoutChg>
        <pc:sldLayoutChg chg="del">
          <pc:chgData name="John Oakes" userId="1a36f0057432ea1f" providerId="LiveId" clId="{6627BBD1-A9E9-428F-9709-1585FDD3DCD3}" dt="2025-09-01T00:06:35.204" v="3123" actId="47"/>
          <pc:sldLayoutMkLst>
            <pc:docMk/>
            <pc:sldMasterMk cId="792923770" sldId="2147483720"/>
            <pc:sldLayoutMk cId="2366895767" sldId="2147483729"/>
          </pc:sldLayoutMkLst>
        </pc:sldLayoutChg>
        <pc:sldLayoutChg chg="del">
          <pc:chgData name="John Oakes" userId="1a36f0057432ea1f" providerId="LiveId" clId="{6627BBD1-A9E9-428F-9709-1585FDD3DCD3}" dt="2025-09-01T00:06:35.204" v="3123" actId="47"/>
          <pc:sldLayoutMkLst>
            <pc:docMk/>
            <pc:sldMasterMk cId="792923770" sldId="2147483720"/>
            <pc:sldLayoutMk cId="2268130919" sldId="2147483730"/>
          </pc:sldLayoutMkLst>
        </pc:sldLayoutChg>
        <pc:sldLayoutChg chg="del">
          <pc:chgData name="John Oakes" userId="1a36f0057432ea1f" providerId="LiveId" clId="{6627BBD1-A9E9-428F-9709-1585FDD3DCD3}" dt="2025-09-01T00:06:35.204" v="3123" actId="47"/>
          <pc:sldLayoutMkLst>
            <pc:docMk/>
            <pc:sldMasterMk cId="792923770" sldId="2147483720"/>
            <pc:sldLayoutMk cId="2275994284" sldId="2147483731"/>
          </pc:sldLayoutMkLst>
        </pc:sldLayoutChg>
      </pc:sldMasterChg>
      <pc:sldMasterChg chg="del delSldLayout">
        <pc:chgData name="John Oakes" userId="1a36f0057432ea1f" providerId="LiveId" clId="{6627BBD1-A9E9-428F-9709-1585FDD3DCD3}" dt="2025-09-01T00:08:23.103" v="3125" actId="47"/>
        <pc:sldMasterMkLst>
          <pc:docMk/>
          <pc:sldMasterMk cId="2533308687" sldId="2147483732"/>
        </pc:sldMasterMkLst>
        <pc:sldLayoutChg chg="del">
          <pc:chgData name="John Oakes" userId="1a36f0057432ea1f" providerId="LiveId" clId="{6627BBD1-A9E9-428F-9709-1585FDD3DCD3}" dt="2025-09-01T00:08:23.103" v="3125" actId="47"/>
          <pc:sldLayoutMkLst>
            <pc:docMk/>
            <pc:sldMasterMk cId="2533308687" sldId="2147483732"/>
            <pc:sldLayoutMk cId="2419138352" sldId="2147483733"/>
          </pc:sldLayoutMkLst>
        </pc:sldLayoutChg>
        <pc:sldLayoutChg chg="del">
          <pc:chgData name="John Oakes" userId="1a36f0057432ea1f" providerId="LiveId" clId="{6627BBD1-A9E9-428F-9709-1585FDD3DCD3}" dt="2025-09-01T00:08:23.103" v="3125" actId="47"/>
          <pc:sldLayoutMkLst>
            <pc:docMk/>
            <pc:sldMasterMk cId="2533308687" sldId="2147483732"/>
            <pc:sldLayoutMk cId="3551719824" sldId="2147483734"/>
          </pc:sldLayoutMkLst>
        </pc:sldLayoutChg>
        <pc:sldLayoutChg chg="del">
          <pc:chgData name="John Oakes" userId="1a36f0057432ea1f" providerId="LiveId" clId="{6627BBD1-A9E9-428F-9709-1585FDD3DCD3}" dt="2025-09-01T00:08:23.103" v="3125" actId="47"/>
          <pc:sldLayoutMkLst>
            <pc:docMk/>
            <pc:sldMasterMk cId="2533308687" sldId="2147483732"/>
            <pc:sldLayoutMk cId="3863508862" sldId="2147483735"/>
          </pc:sldLayoutMkLst>
        </pc:sldLayoutChg>
        <pc:sldLayoutChg chg="del">
          <pc:chgData name="John Oakes" userId="1a36f0057432ea1f" providerId="LiveId" clId="{6627BBD1-A9E9-428F-9709-1585FDD3DCD3}" dt="2025-09-01T00:08:23.103" v="3125" actId="47"/>
          <pc:sldLayoutMkLst>
            <pc:docMk/>
            <pc:sldMasterMk cId="2533308687" sldId="2147483732"/>
            <pc:sldLayoutMk cId="722205906" sldId="2147483736"/>
          </pc:sldLayoutMkLst>
        </pc:sldLayoutChg>
        <pc:sldLayoutChg chg="del">
          <pc:chgData name="John Oakes" userId="1a36f0057432ea1f" providerId="LiveId" clId="{6627BBD1-A9E9-428F-9709-1585FDD3DCD3}" dt="2025-09-01T00:08:23.103" v="3125" actId="47"/>
          <pc:sldLayoutMkLst>
            <pc:docMk/>
            <pc:sldMasterMk cId="2533308687" sldId="2147483732"/>
            <pc:sldLayoutMk cId="1727925887" sldId="2147483737"/>
          </pc:sldLayoutMkLst>
        </pc:sldLayoutChg>
        <pc:sldLayoutChg chg="del">
          <pc:chgData name="John Oakes" userId="1a36f0057432ea1f" providerId="LiveId" clId="{6627BBD1-A9E9-428F-9709-1585FDD3DCD3}" dt="2025-09-01T00:08:23.103" v="3125" actId="47"/>
          <pc:sldLayoutMkLst>
            <pc:docMk/>
            <pc:sldMasterMk cId="2533308687" sldId="2147483732"/>
            <pc:sldLayoutMk cId="1025502225" sldId="2147483738"/>
          </pc:sldLayoutMkLst>
        </pc:sldLayoutChg>
        <pc:sldLayoutChg chg="del">
          <pc:chgData name="John Oakes" userId="1a36f0057432ea1f" providerId="LiveId" clId="{6627BBD1-A9E9-428F-9709-1585FDD3DCD3}" dt="2025-09-01T00:08:23.103" v="3125" actId="47"/>
          <pc:sldLayoutMkLst>
            <pc:docMk/>
            <pc:sldMasterMk cId="2533308687" sldId="2147483732"/>
            <pc:sldLayoutMk cId="1627234502" sldId="2147483739"/>
          </pc:sldLayoutMkLst>
        </pc:sldLayoutChg>
        <pc:sldLayoutChg chg="del">
          <pc:chgData name="John Oakes" userId="1a36f0057432ea1f" providerId="LiveId" clId="{6627BBD1-A9E9-428F-9709-1585FDD3DCD3}" dt="2025-09-01T00:08:23.103" v="3125" actId="47"/>
          <pc:sldLayoutMkLst>
            <pc:docMk/>
            <pc:sldMasterMk cId="2533308687" sldId="2147483732"/>
            <pc:sldLayoutMk cId="2389445269" sldId="2147483740"/>
          </pc:sldLayoutMkLst>
        </pc:sldLayoutChg>
        <pc:sldLayoutChg chg="del">
          <pc:chgData name="John Oakes" userId="1a36f0057432ea1f" providerId="LiveId" clId="{6627BBD1-A9E9-428F-9709-1585FDD3DCD3}" dt="2025-09-01T00:08:23.103" v="3125" actId="47"/>
          <pc:sldLayoutMkLst>
            <pc:docMk/>
            <pc:sldMasterMk cId="2533308687" sldId="2147483732"/>
            <pc:sldLayoutMk cId="2158319382" sldId="2147483741"/>
          </pc:sldLayoutMkLst>
        </pc:sldLayoutChg>
        <pc:sldLayoutChg chg="del">
          <pc:chgData name="John Oakes" userId="1a36f0057432ea1f" providerId="LiveId" clId="{6627BBD1-A9E9-428F-9709-1585FDD3DCD3}" dt="2025-09-01T00:08:23.103" v="3125" actId="47"/>
          <pc:sldLayoutMkLst>
            <pc:docMk/>
            <pc:sldMasterMk cId="2533308687" sldId="2147483732"/>
            <pc:sldLayoutMk cId="579826393" sldId="2147483742"/>
          </pc:sldLayoutMkLst>
        </pc:sldLayoutChg>
        <pc:sldLayoutChg chg="del">
          <pc:chgData name="John Oakes" userId="1a36f0057432ea1f" providerId="LiveId" clId="{6627BBD1-A9E9-428F-9709-1585FDD3DCD3}" dt="2025-09-01T00:08:23.103" v="3125" actId="47"/>
          <pc:sldLayoutMkLst>
            <pc:docMk/>
            <pc:sldMasterMk cId="2533308687" sldId="2147483732"/>
            <pc:sldLayoutMk cId="3235712576" sldId="2147483743"/>
          </pc:sldLayoutMkLst>
        </pc:sldLayoutChg>
      </pc:sldMasterChg>
      <pc:sldMasterChg chg="del delSldLayout">
        <pc:chgData name="John Oakes" userId="1a36f0057432ea1f" providerId="LiveId" clId="{6627BBD1-A9E9-428F-9709-1585FDD3DCD3}" dt="2025-09-01T00:08:23.103" v="3125" actId="47"/>
        <pc:sldMasterMkLst>
          <pc:docMk/>
          <pc:sldMasterMk cId="670565787" sldId="2147483744"/>
        </pc:sldMasterMkLst>
        <pc:sldLayoutChg chg="del">
          <pc:chgData name="John Oakes" userId="1a36f0057432ea1f" providerId="LiveId" clId="{6627BBD1-A9E9-428F-9709-1585FDD3DCD3}" dt="2025-09-01T00:08:23.103" v="3125" actId="47"/>
          <pc:sldLayoutMkLst>
            <pc:docMk/>
            <pc:sldMasterMk cId="670565787" sldId="2147483744"/>
            <pc:sldLayoutMk cId="3797513756" sldId="2147483745"/>
          </pc:sldLayoutMkLst>
        </pc:sldLayoutChg>
        <pc:sldLayoutChg chg="del">
          <pc:chgData name="John Oakes" userId="1a36f0057432ea1f" providerId="LiveId" clId="{6627BBD1-A9E9-428F-9709-1585FDD3DCD3}" dt="2025-09-01T00:08:23.103" v="3125" actId="47"/>
          <pc:sldLayoutMkLst>
            <pc:docMk/>
            <pc:sldMasterMk cId="670565787" sldId="2147483744"/>
            <pc:sldLayoutMk cId="1659478663" sldId="2147483746"/>
          </pc:sldLayoutMkLst>
        </pc:sldLayoutChg>
        <pc:sldLayoutChg chg="del">
          <pc:chgData name="John Oakes" userId="1a36f0057432ea1f" providerId="LiveId" clId="{6627BBD1-A9E9-428F-9709-1585FDD3DCD3}" dt="2025-09-01T00:08:23.103" v="3125" actId="47"/>
          <pc:sldLayoutMkLst>
            <pc:docMk/>
            <pc:sldMasterMk cId="670565787" sldId="2147483744"/>
            <pc:sldLayoutMk cId="3960316982" sldId="2147483747"/>
          </pc:sldLayoutMkLst>
        </pc:sldLayoutChg>
        <pc:sldLayoutChg chg="del">
          <pc:chgData name="John Oakes" userId="1a36f0057432ea1f" providerId="LiveId" clId="{6627BBD1-A9E9-428F-9709-1585FDD3DCD3}" dt="2025-09-01T00:08:23.103" v="3125" actId="47"/>
          <pc:sldLayoutMkLst>
            <pc:docMk/>
            <pc:sldMasterMk cId="670565787" sldId="2147483744"/>
            <pc:sldLayoutMk cId="2033747971" sldId="2147483748"/>
          </pc:sldLayoutMkLst>
        </pc:sldLayoutChg>
        <pc:sldLayoutChg chg="del">
          <pc:chgData name="John Oakes" userId="1a36f0057432ea1f" providerId="LiveId" clId="{6627BBD1-A9E9-428F-9709-1585FDD3DCD3}" dt="2025-09-01T00:08:23.103" v="3125" actId="47"/>
          <pc:sldLayoutMkLst>
            <pc:docMk/>
            <pc:sldMasterMk cId="670565787" sldId="2147483744"/>
            <pc:sldLayoutMk cId="3081127921" sldId="2147483749"/>
          </pc:sldLayoutMkLst>
        </pc:sldLayoutChg>
        <pc:sldLayoutChg chg="del">
          <pc:chgData name="John Oakes" userId="1a36f0057432ea1f" providerId="LiveId" clId="{6627BBD1-A9E9-428F-9709-1585FDD3DCD3}" dt="2025-09-01T00:08:23.103" v="3125" actId="47"/>
          <pc:sldLayoutMkLst>
            <pc:docMk/>
            <pc:sldMasterMk cId="670565787" sldId="2147483744"/>
            <pc:sldLayoutMk cId="1639333552" sldId="2147483750"/>
          </pc:sldLayoutMkLst>
        </pc:sldLayoutChg>
        <pc:sldLayoutChg chg="del">
          <pc:chgData name="John Oakes" userId="1a36f0057432ea1f" providerId="LiveId" clId="{6627BBD1-A9E9-428F-9709-1585FDD3DCD3}" dt="2025-09-01T00:08:23.103" v="3125" actId="47"/>
          <pc:sldLayoutMkLst>
            <pc:docMk/>
            <pc:sldMasterMk cId="670565787" sldId="2147483744"/>
            <pc:sldLayoutMk cId="2771126011" sldId="2147483751"/>
          </pc:sldLayoutMkLst>
        </pc:sldLayoutChg>
        <pc:sldLayoutChg chg="del">
          <pc:chgData name="John Oakes" userId="1a36f0057432ea1f" providerId="LiveId" clId="{6627BBD1-A9E9-428F-9709-1585FDD3DCD3}" dt="2025-09-01T00:08:23.103" v="3125" actId="47"/>
          <pc:sldLayoutMkLst>
            <pc:docMk/>
            <pc:sldMasterMk cId="670565787" sldId="2147483744"/>
            <pc:sldLayoutMk cId="2678049477" sldId="2147483752"/>
          </pc:sldLayoutMkLst>
        </pc:sldLayoutChg>
        <pc:sldLayoutChg chg="del">
          <pc:chgData name="John Oakes" userId="1a36f0057432ea1f" providerId="LiveId" clId="{6627BBD1-A9E9-428F-9709-1585FDD3DCD3}" dt="2025-09-01T00:08:23.103" v="3125" actId="47"/>
          <pc:sldLayoutMkLst>
            <pc:docMk/>
            <pc:sldMasterMk cId="670565787" sldId="2147483744"/>
            <pc:sldLayoutMk cId="2901143074" sldId="2147483753"/>
          </pc:sldLayoutMkLst>
        </pc:sldLayoutChg>
        <pc:sldLayoutChg chg="del">
          <pc:chgData name="John Oakes" userId="1a36f0057432ea1f" providerId="LiveId" clId="{6627BBD1-A9E9-428F-9709-1585FDD3DCD3}" dt="2025-09-01T00:08:23.103" v="3125" actId="47"/>
          <pc:sldLayoutMkLst>
            <pc:docMk/>
            <pc:sldMasterMk cId="670565787" sldId="2147483744"/>
            <pc:sldLayoutMk cId="816865325" sldId="2147483754"/>
          </pc:sldLayoutMkLst>
        </pc:sldLayoutChg>
        <pc:sldLayoutChg chg="del">
          <pc:chgData name="John Oakes" userId="1a36f0057432ea1f" providerId="LiveId" clId="{6627BBD1-A9E9-428F-9709-1585FDD3DCD3}" dt="2025-09-01T00:08:23.103" v="3125" actId="47"/>
          <pc:sldLayoutMkLst>
            <pc:docMk/>
            <pc:sldMasterMk cId="670565787" sldId="2147483744"/>
            <pc:sldLayoutMk cId="1532588868" sldId="2147483755"/>
          </pc:sldLayoutMkLst>
        </pc:sldLayoutChg>
      </pc:sldMasterChg>
      <pc:sldMasterChg chg="del delSldLayout">
        <pc:chgData name="John Oakes" userId="1a36f0057432ea1f" providerId="LiveId" clId="{6627BBD1-A9E9-428F-9709-1585FDD3DCD3}" dt="2025-09-01T00:08:25.785" v="3126" actId="47"/>
        <pc:sldMasterMkLst>
          <pc:docMk/>
          <pc:sldMasterMk cId="2701289238" sldId="2147483756"/>
        </pc:sldMasterMkLst>
        <pc:sldLayoutChg chg="del">
          <pc:chgData name="John Oakes" userId="1a36f0057432ea1f" providerId="LiveId" clId="{6627BBD1-A9E9-428F-9709-1585FDD3DCD3}" dt="2025-09-01T00:08:25.785" v="3126" actId="47"/>
          <pc:sldLayoutMkLst>
            <pc:docMk/>
            <pc:sldMasterMk cId="2701289238" sldId="2147483756"/>
            <pc:sldLayoutMk cId="11355421" sldId="2147483757"/>
          </pc:sldLayoutMkLst>
        </pc:sldLayoutChg>
        <pc:sldLayoutChg chg="del">
          <pc:chgData name="John Oakes" userId="1a36f0057432ea1f" providerId="LiveId" clId="{6627BBD1-A9E9-428F-9709-1585FDD3DCD3}" dt="2025-09-01T00:08:25.785" v="3126" actId="47"/>
          <pc:sldLayoutMkLst>
            <pc:docMk/>
            <pc:sldMasterMk cId="2701289238" sldId="2147483756"/>
            <pc:sldLayoutMk cId="3850327187" sldId="2147483758"/>
          </pc:sldLayoutMkLst>
        </pc:sldLayoutChg>
        <pc:sldLayoutChg chg="del">
          <pc:chgData name="John Oakes" userId="1a36f0057432ea1f" providerId="LiveId" clId="{6627BBD1-A9E9-428F-9709-1585FDD3DCD3}" dt="2025-09-01T00:08:25.785" v="3126" actId="47"/>
          <pc:sldLayoutMkLst>
            <pc:docMk/>
            <pc:sldMasterMk cId="2701289238" sldId="2147483756"/>
            <pc:sldLayoutMk cId="1600963532" sldId="2147483759"/>
          </pc:sldLayoutMkLst>
        </pc:sldLayoutChg>
        <pc:sldLayoutChg chg="del">
          <pc:chgData name="John Oakes" userId="1a36f0057432ea1f" providerId="LiveId" clId="{6627BBD1-A9E9-428F-9709-1585FDD3DCD3}" dt="2025-09-01T00:08:25.785" v="3126" actId="47"/>
          <pc:sldLayoutMkLst>
            <pc:docMk/>
            <pc:sldMasterMk cId="2701289238" sldId="2147483756"/>
            <pc:sldLayoutMk cId="2003625633" sldId="2147483760"/>
          </pc:sldLayoutMkLst>
        </pc:sldLayoutChg>
        <pc:sldLayoutChg chg="del">
          <pc:chgData name="John Oakes" userId="1a36f0057432ea1f" providerId="LiveId" clId="{6627BBD1-A9E9-428F-9709-1585FDD3DCD3}" dt="2025-09-01T00:08:25.785" v="3126" actId="47"/>
          <pc:sldLayoutMkLst>
            <pc:docMk/>
            <pc:sldMasterMk cId="2701289238" sldId="2147483756"/>
            <pc:sldLayoutMk cId="2178795604" sldId="2147483761"/>
          </pc:sldLayoutMkLst>
        </pc:sldLayoutChg>
        <pc:sldLayoutChg chg="del">
          <pc:chgData name="John Oakes" userId="1a36f0057432ea1f" providerId="LiveId" clId="{6627BBD1-A9E9-428F-9709-1585FDD3DCD3}" dt="2025-09-01T00:08:25.785" v="3126" actId="47"/>
          <pc:sldLayoutMkLst>
            <pc:docMk/>
            <pc:sldMasterMk cId="2701289238" sldId="2147483756"/>
            <pc:sldLayoutMk cId="2427208721" sldId="2147483762"/>
          </pc:sldLayoutMkLst>
        </pc:sldLayoutChg>
        <pc:sldLayoutChg chg="del">
          <pc:chgData name="John Oakes" userId="1a36f0057432ea1f" providerId="LiveId" clId="{6627BBD1-A9E9-428F-9709-1585FDD3DCD3}" dt="2025-09-01T00:08:25.785" v="3126" actId="47"/>
          <pc:sldLayoutMkLst>
            <pc:docMk/>
            <pc:sldMasterMk cId="2701289238" sldId="2147483756"/>
            <pc:sldLayoutMk cId="4115286240" sldId="2147483763"/>
          </pc:sldLayoutMkLst>
        </pc:sldLayoutChg>
        <pc:sldLayoutChg chg="del">
          <pc:chgData name="John Oakes" userId="1a36f0057432ea1f" providerId="LiveId" clId="{6627BBD1-A9E9-428F-9709-1585FDD3DCD3}" dt="2025-09-01T00:08:25.785" v="3126" actId="47"/>
          <pc:sldLayoutMkLst>
            <pc:docMk/>
            <pc:sldMasterMk cId="2701289238" sldId="2147483756"/>
            <pc:sldLayoutMk cId="4152258755" sldId="2147483764"/>
          </pc:sldLayoutMkLst>
        </pc:sldLayoutChg>
        <pc:sldLayoutChg chg="del">
          <pc:chgData name="John Oakes" userId="1a36f0057432ea1f" providerId="LiveId" clId="{6627BBD1-A9E9-428F-9709-1585FDD3DCD3}" dt="2025-09-01T00:08:25.785" v="3126" actId="47"/>
          <pc:sldLayoutMkLst>
            <pc:docMk/>
            <pc:sldMasterMk cId="2701289238" sldId="2147483756"/>
            <pc:sldLayoutMk cId="3840585585" sldId="2147483765"/>
          </pc:sldLayoutMkLst>
        </pc:sldLayoutChg>
        <pc:sldLayoutChg chg="del">
          <pc:chgData name="John Oakes" userId="1a36f0057432ea1f" providerId="LiveId" clId="{6627BBD1-A9E9-428F-9709-1585FDD3DCD3}" dt="2025-09-01T00:08:25.785" v="3126" actId="47"/>
          <pc:sldLayoutMkLst>
            <pc:docMk/>
            <pc:sldMasterMk cId="2701289238" sldId="2147483756"/>
            <pc:sldLayoutMk cId="1111736604" sldId="2147483766"/>
          </pc:sldLayoutMkLst>
        </pc:sldLayoutChg>
        <pc:sldLayoutChg chg="del">
          <pc:chgData name="John Oakes" userId="1a36f0057432ea1f" providerId="LiveId" clId="{6627BBD1-A9E9-428F-9709-1585FDD3DCD3}" dt="2025-09-01T00:08:25.785" v="3126" actId="47"/>
          <pc:sldLayoutMkLst>
            <pc:docMk/>
            <pc:sldMasterMk cId="2701289238" sldId="2147483756"/>
            <pc:sldLayoutMk cId="1801447986" sldId="2147483767"/>
          </pc:sldLayoutMkLst>
        </pc:sldLayoutChg>
      </pc:sldMasterChg>
      <pc:sldMasterChg chg="del delSldLayout">
        <pc:chgData name="John Oakes" userId="1a36f0057432ea1f" providerId="LiveId" clId="{6627BBD1-A9E9-428F-9709-1585FDD3DCD3}" dt="2025-09-01T00:08:23.103" v="3125" actId="47"/>
        <pc:sldMasterMkLst>
          <pc:docMk/>
          <pc:sldMasterMk cId="1723953161" sldId="2147483768"/>
        </pc:sldMasterMkLst>
        <pc:sldLayoutChg chg="del">
          <pc:chgData name="John Oakes" userId="1a36f0057432ea1f" providerId="LiveId" clId="{6627BBD1-A9E9-428F-9709-1585FDD3DCD3}" dt="2025-09-01T00:08:23.103" v="3125" actId="47"/>
          <pc:sldLayoutMkLst>
            <pc:docMk/>
            <pc:sldMasterMk cId="1723953161" sldId="2147483768"/>
            <pc:sldLayoutMk cId="2060205859" sldId="2147483769"/>
          </pc:sldLayoutMkLst>
        </pc:sldLayoutChg>
        <pc:sldLayoutChg chg="del">
          <pc:chgData name="John Oakes" userId="1a36f0057432ea1f" providerId="LiveId" clId="{6627BBD1-A9E9-428F-9709-1585FDD3DCD3}" dt="2025-09-01T00:08:23.103" v="3125" actId="47"/>
          <pc:sldLayoutMkLst>
            <pc:docMk/>
            <pc:sldMasterMk cId="1723953161" sldId="2147483768"/>
            <pc:sldLayoutMk cId="1091917387" sldId="2147483770"/>
          </pc:sldLayoutMkLst>
        </pc:sldLayoutChg>
        <pc:sldLayoutChg chg="del">
          <pc:chgData name="John Oakes" userId="1a36f0057432ea1f" providerId="LiveId" clId="{6627BBD1-A9E9-428F-9709-1585FDD3DCD3}" dt="2025-08-31T14:41:55.306" v="3087" actId="2696"/>
          <pc:sldLayoutMkLst>
            <pc:docMk/>
            <pc:sldMasterMk cId="1723953161" sldId="2147483768"/>
            <pc:sldLayoutMk cId="603402827" sldId="2147483771"/>
          </pc:sldLayoutMkLst>
        </pc:sldLayoutChg>
        <pc:sldLayoutChg chg="del">
          <pc:chgData name="John Oakes" userId="1a36f0057432ea1f" providerId="LiveId" clId="{6627BBD1-A9E9-428F-9709-1585FDD3DCD3}" dt="2025-09-01T00:08:23.103" v="3125" actId="47"/>
          <pc:sldLayoutMkLst>
            <pc:docMk/>
            <pc:sldMasterMk cId="1723953161" sldId="2147483768"/>
            <pc:sldLayoutMk cId="3680763912" sldId="2147483772"/>
          </pc:sldLayoutMkLst>
        </pc:sldLayoutChg>
        <pc:sldLayoutChg chg="del">
          <pc:chgData name="John Oakes" userId="1a36f0057432ea1f" providerId="LiveId" clId="{6627BBD1-A9E9-428F-9709-1585FDD3DCD3}" dt="2025-09-01T00:08:23.103" v="3125" actId="47"/>
          <pc:sldLayoutMkLst>
            <pc:docMk/>
            <pc:sldMasterMk cId="1723953161" sldId="2147483768"/>
            <pc:sldLayoutMk cId="4064291616" sldId="2147483773"/>
          </pc:sldLayoutMkLst>
        </pc:sldLayoutChg>
        <pc:sldLayoutChg chg="del">
          <pc:chgData name="John Oakes" userId="1a36f0057432ea1f" providerId="LiveId" clId="{6627BBD1-A9E9-428F-9709-1585FDD3DCD3}" dt="2025-09-01T00:08:23.103" v="3125" actId="47"/>
          <pc:sldLayoutMkLst>
            <pc:docMk/>
            <pc:sldMasterMk cId="1723953161" sldId="2147483768"/>
            <pc:sldLayoutMk cId="4118468483" sldId="2147483774"/>
          </pc:sldLayoutMkLst>
        </pc:sldLayoutChg>
        <pc:sldLayoutChg chg="del">
          <pc:chgData name="John Oakes" userId="1a36f0057432ea1f" providerId="LiveId" clId="{6627BBD1-A9E9-428F-9709-1585FDD3DCD3}" dt="2025-09-01T00:08:23.103" v="3125" actId="47"/>
          <pc:sldLayoutMkLst>
            <pc:docMk/>
            <pc:sldMasterMk cId="1723953161" sldId="2147483768"/>
            <pc:sldLayoutMk cId="672213955" sldId="2147483775"/>
          </pc:sldLayoutMkLst>
        </pc:sldLayoutChg>
        <pc:sldLayoutChg chg="del">
          <pc:chgData name="John Oakes" userId="1a36f0057432ea1f" providerId="LiveId" clId="{6627BBD1-A9E9-428F-9709-1585FDD3DCD3}" dt="2025-09-01T00:08:23.103" v="3125" actId="47"/>
          <pc:sldLayoutMkLst>
            <pc:docMk/>
            <pc:sldMasterMk cId="1723953161" sldId="2147483768"/>
            <pc:sldLayoutMk cId="2780856145" sldId="2147483776"/>
          </pc:sldLayoutMkLst>
        </pc:sldLayoutChg>
        <pc:sldLayoutChg chg="del">
          <pc:chgData name="John Oakes" userId="1a36f0057432ea1f" providerId="LiveId" clId="{6627BBD1-A9E9-428F-9709-1585FDD3DCD3}" dt="2025-09-01T00:08:23.103" v="3125" actId="47"/>
          <pc:sldLayoutMkLst>
            <pc:docMk/>
            <pc:sldMasterMk cId="1723953161" sldId="2147483768"/>
            <pc:sldLayoutMk cId="229947564" sldId="2147483777"/>
          </pc:sldLayoutMkLst>
        </pc:sldLayoutChg>
        <pc:sldLayoutChg chg="del">
          <pc:chgData name="John Oakes" userId="1a36f0057432ea1f" providerId="LiveId" clId="{6627BBD1-A9E9-428F-9709-1585FDD3DCD3}" dt="2025-09-01T00:08:23.103" v="3125" actId="47"/>
          <pc:sldLayoutMkLst>
            <pc:docMk/>
            <pc:sldMasterMk cId="1723953161" sldId="2147483768"/>
            <pc:sldLayoutMk cId="3153888879" sldId="2147483778"/>
          </pc:sldLayoutMkLst>
        </pc:sldLayoutChg>
        <pc:sldLayoutChg chg="del">
          <pc:chgData name="John Oakes" userId="1a36f0057432ea1f" providerId="LiveId" clId="{6627BBD1-A9E9-428F-9709-1585FDD3DCD3}" dt="2025-09-01T00:08:23.103" v="3125" actId="47"/>
          <pc:sldLayoutMkLst>
            <pc:docMk/>
            <pc:sldMasterMk cId="1723953161" sldId="2147483768"/>
            <pc:sldLayoutMk cId="3620626874" sldId="2147483779"/>
          </pc:sldLayoutMkLst>
        </pc:sldLayoutChg>
        <pc:sldLayoutChg chg="del">
          <pc:chgData name="John Oakes" userId="1a36f0057432ea1f" providerId="LiveId" clId="{6627BBD1-A9E9-428F-9709-1585FDD3DCD3}" dt="2025-09-01T00:06:35.204" v="3123" actId="47"/>
          <pc:sldLayoutMkLst>
            <pc:docMk/>
            <pc:sldMasterMk cId="1723953161" sldId="2147483768"/>
            <pc:sldLayoutMk cId="586637442" sldId="2147483780"/>
          </pc:sldLayoutMkLst>
        </pc:sldLayoutChg>
      </pc:sldMasterChg>
    </pc:docChg>
  </pc:docChgLst>
  <pc:docChgLst>
    <pc:chgData name="John Oakes" userId="1a36f0057432ea1f" providerId="LiveId" clId="{7C9F64AD-39D2-4817-B85C-3ABCA03C8320}"/>
    <pc:docChg chg="custSel modSld modMainMaster modNotesMaster">
      <pc:chgData name="John Oakes" userId="1a36f0057432ea1f" providerId="LiveId" clId="{7C9F64AD-39D2-4817-B85C-3ABCA03C8320}" dt="2025-08-20T22:39:54.955" v="6" actId="14100"/>
      <pc:docMkLst>
        <pc:docMk/>
      </pc:docMkLst>
      <pc:sldChg chg="modSp modNotes">
        <pc:chgData name="John Oakes" userId="1a36f0057432ea1f" providerId="LiveId" clId="{7C9F64AD-39D2-4817-B85C-3ABCA03C8320}" dt="2025-08-20T22:39:54.955" v="6" actId="14100"/>
        <pc:sldMkLst>
          <pc:docMk/>
          <pc:sldMk cId="554908142" sldId="259"/>
        </pc:sldMkLst>
      </pc:sldChg>
      <pc:sldChg chg="modSp mod">
        <pc:chgData name="John Oakes" userId="1a36f0057432ea1f" providerId="LiveId" clId="{7C9F64AD-39D2-4817-B85C-3ABCA03C8320}" dt="2025-08-20T22:39:39.313" v="4" actId="27636"/>
        <pc:sldMkLst>
          <pc:docMk/>
          <pc:sldMk cId="1659664665" sldId="267"/>
        </pc:sldMkLst>
      </pc:sldChg>
      <pc:sldChg chg="modSp">
        <pc:chgData name="John Oakes" userId="1a36f0057432ea1f" providerId="LiveId" clId="{7C9F64AD-39D2-4817-B85C-3ABCA03C8320}" dt="2025-08-20T22:39:39.206" v="3"/>
        <pc:sldMkLst>
          <pc:docMk/>
          <pc:sldMk cId="777370813" sldId="271"/>
        </pc:sldMkLst>
      </pc:sldChg>
      <pc:sldChg chg="modSp mod">
        <pc:chgData name="John Oakes" userId="1a36f0057432ea1f" providerId="LiveId" clId="{7C9F64AD-39D2-4817-B85C-3ABCA03C8320}" dt="2025-08-20T22:39:39.206" v="3"/>
        <pc:sldMkLst>
          <pc:docMk/>
          <pc:sldMk cId="1336261317" sldId="275"/>
        </pc:sldMkLst>
      </pc:sldChg>
      <pc:sldMasterChg chg="modSp modSldLayout">
        <pc:chgData name="John Oakes" userId="1a36f0057432ea1f" providerId="LiveId" clId="{7C9F64AD-39D2-4817-B85C-3ABCA03C8320}" dt="2025-08-20T22:39:39.206" v="3"/>
        <pc:sldMasterMkLst>
          <pc:docMk/>
          <pc:sldMasterMk cId="0" sldId="2147483672"/>
        </pc:sldMasterMkLst>
        <pc:sldLayoutChg chg="modSp">
          <pc:chgData name="John Oakes" userId="1a36f0057432ea1f" providerId="LiveId" clId="{7C9F64AD-39D2-4817-B85C-3ABCA03C8320}" dt="2025-08-20T22:39:39.206" v="3"/>
          <pc:sldLayoutMkLst>
            <pc:docMk/>
            <pc:sldMasterMk cId="0" sldId="2147483672"/>
            <pc:sldLayoutMk cId="0" sldId="2147483673"/>
          </pc:sldLayoutMkLst>
        </pc:sldLayoutChg>
        <pc:sldLayoutChg chg="modSp">
          <pc:chgData name="John Oakes" userId="1a36f0057432ea1f" providerId="LiveId" clId="{7C9F64AD-39D2-4817-B85C-3ABCA03C8320}" dt="2025-08-20T22:39:39.206" v="3"/>
          <pc:sldLayoutMkLst>
            <pc:docMk/>
            <pc:sldMasterMk cId="0" sldId="2147483672"/>
            <pc:sldLayoutMk cId="0" sldId="2147483675"/>
          </pc:sldLayoutMkLst>
        </pc:sldLayoutChg>
        <pc:sldLayoutChg chg="modSp">
          <pc:chgData name="John Oakes" userId="1a36f0057432ea1f" providerId="LiveId" clId="{7C9F64AD-39D2-4817-B85C-3ABCA03C8320}" dt="2025-08-20T22:39:39.206" v="3"/>
          <pc:sldLayoutMkLst>
            <pc:docMk/>
            <pc:sldMasterMk cId="0" sldId="2147483672"/>
            <pc:sldLayoutMk cId="0" sldId="2147483676"/>
          </pc:sldLayoutMkLst>
        </pc:sldLayoutChg>
        <pc:sldLayoutChg chg="modSp">
          <pc:chgData name="John Oakes" userId="1a36f0057432ea1f" providerId="LiveId" clId="{7C9F64AD-39D2-4817-B85C-3ABCA03C8320}" dt="2025-08-20T22:39:39.206" v="3"/>
          <pc:sldLayoutMkLst>
            <pc:docMk/>
            <pc:sldMasterMk cId="0" sldId="2147483672"/>
            <pc:sldLayoutMk cId="0" sldId="2147483677"/>
          </pc:sldLayoutMkLst>
        </pc:sldLayoutChg>
        <pc:sldLayoutChg chg="modSp">
          <pc:chgData name="John Oakes" userId="1a36f0057432ea1f" providerId="LiveId" clId="{7C9F64AD-39D2-4817-B85C-3ABCA03C8320}" dt="2025-08-20T22:39:39.206" v="3"/>
          <pc:sldLayoutMkLst>
            <pc:docMk/>
            <pc:sldMasterMk cId="0" sldId="2147483672"/>
            <pc:sldLayoutMk cId="0" sldId="2147483679"/>
          </pc:sldLayoutMkLst>
        </pc:sldLayoutChg>
        <pc:sldLayoutChg chg="modSp">
          <pc:chgData name="John Oakes" userId="1a36f0057432ea1f" providerId="LiveId" clId="{7C9F64AD-39D2-4817-B85C-3ABCA03C8320}" dt="2025-08-20T22:39:39.206" v="3"/>
          <pc:sldLayoutMkLst>
            <pc:docMk/>
            <pc:sldMasterMk cId="0" sldId="2147483672"/>
            <pc:sldLayoutMk cId="0" sldId="2147483680"/>
          </pc:sldLayoutMkLst>
        </pc:sldLayoutChg>
        <pc:sldLayoutChg chg="modSp">
          <pc:chgData name="John Oakes" userId="1a36f0057432ea1f" providerId="LiveId" clId="{7C9F64AD-39D2-4817-B85C-3ABCA03C8320}" dt="2025-08-20T22:39:39.206" v="3"/>
          <pc:sldLayoutMkLst>
            <pc:docMk/>
            <pc:sldMasterMk cId="0" sldId="2147483672"/>
            <pc:sldLayoutMk cId="0" sldId="2147483681"/>
          </pc:sldLayoutMkLst>
        </pc:sldLayoutChg>
        <pc:sldLayoutChg chg="modSp">
          <pc:chgData name="John Oakes" userId="1a36f0057432ea1f" providerId="LiveId" clId="{7C9F64AD-39D2-4817-B85C-3ABCA03C8320}" dt="2025-08-20T22:39:39.206" v="3"/>
          <pc:sldLayoutMkLst>
            <pc:docMk/>
            <pc:sldMasterMk cId="0" sldId="2147483672"/>
            <pc:sldLayoutMk cId="0" sldId="2147483683"/>
          </pc:sldLayoutMkLst>
        </pc:sldLayoutChg>
      </pc:sldMasterChg>
      <pc:sldMasterChg chg="modSp modSldLayout">
        <pc:chgData name="John Oakes" userId="1a36f0057432ea1f" providerId="LiveId" clId="{7C9F64AD-39D2-4817-B85C-3ABCA03C8320}" dt="2025-08-20T22:39:39.206" v="3"/>
        <pc:sldMasterMkLst>
          <pc:docMk/>
          <pc:sldMasterMk cId="338374095" sldId="2147483684"/>
        </pc:sldMasterMkLst>
        <pc:sldLayoutChg chg="modSp">
          <pc:chgData name="John Oakes" userId="1a36f0057432ea1f" providerId="LiveId" clId="{7C9F64AD-39D2-4817-B85C-3ABCA03C8320}" dt="2025-08-20T22:39:39.206" v="3"/>
          <pc:sldLayoutMkLst>
            <pc:docMk/>
            <pc:sldMasterMk cId="338374095" sldId="2147483684"/>
            <pc:sldLayoutMk cId="2649013726" sldId="2147483685"/>
          </pc:sldLayoutMkLst>
        </pc:sldLayoutChg>
        <pc:sldLayoutChg chg="modSp">
          <pc:chgData name="John Oakes" userId="1a36f0057432ea1f" providerId="LiveId" clId="{7C9F64AD-39D2-4817-B85C-3ABCA03C8320}" dt="2025-08-20T22:39:39.206" v="3"/>
          <pc:sldLayoutMkLst>
            <pc:docMk/>
            <pc:sldMasterMk cId="338374095" sldId="2147483684"/>
            <pc:sldLayoutMk cId="789428175" sldId="2147483687"/>
          </pc:sldLayoutMkLst>
        </pc:sldLayoutChg>
        <pc:sldLayoutChg chg="modSp">
          <pc:chgData name="John Oakes" userId="1a36f0057432ea1f" providerId="LiveId" clId="{7C9F64AD-39D2-4817-B85C-3ABCA03C8320}" dt="2025-08-20T22:39:39.206" v="3"/>
          <pc:sldLayoutMkLst>
            <pc:docMk/>
            <pc:sldMasterMk cId="338374095" sldId="2147483684"/>
            <pc:sldLayoutMk cId="3311934365" sldId="2147483688"/>
          </pc:sldLayoutMkLst>
        </pc:sldLayoutChg>
        <pc:sldLayoutChg chg="modSp">
          <pc:chgData name="John Oakes" userId="1a36f0057432ea1f" providerId="LiveId" clId="{7C9F64AD-39D2-4817-B85C-3ABCA03C8320}" dt="2025-08-20T22:39:39.206" v="3"/>
          <pc:sldLayoutMkLst>
            <pc:docMk/>
            <pc:sldMasterMk cId="338374095" sldId="2147483684"/>
            <pc:sldLayoutMk cId="1027671591" sldId="2147483689"/>
          </pc:sldLayoutMkLst>
        </pc:sldLayoutChg>
        <pc:sldLayoutChg chg="modSp">
          <pc:chgData name="John Oakes" userId="1a36f0057432ea1f" providerId="LiveId" clId="{7C9F64AD-39D2-4817-B85C-3ABCA03C8320}" dt="2025-08-20T22:39:39.206" v="3"/>
          <pc:sldLayoutMkLst>
            <pc:docMk/>
            <pc:sldMasterMk cId="338374095" sldId="2147483684"/>
            <pc:sldLayoutMk cId="3235024579" sldId="2147483692"/>
          </pc:sldLayoutMkLst>
        </pc:sldLayoutChg>
        <pc:sldLayoutChg chg="modSp">
          <pc:chgData name="John Oakes" userId="1a36f0057432ea1f" providerId="LiveId" clId="{7C9F64AD-39D2-4817-B85C-3ABCA03C8320}" dt="2025-08-20T22:39:39.206" v="3"/>
          <pc:sldLayoutMkLst>
            <pc:docMk/>
            <pc:sldMasterMk cId="338374095" sldId="2147483684"/>
            <pc:sldLayoutMk cId="662796215" sldId="2147483693"/>
          </pc:sldLayoutMkLst>
        </pc:sldLayoutChg>
        <pc:sldLayoutChg chg="modSp">
          <pc:chgData name="John Oakes" userId="1a36f0057432ea1f" providerId="LiveId" clId="{7C9F64AD-39D2-4817-B85C-3ABCA03C8320}" dt="2025-08-20T22:39:39.206" v="3"/>
          <pc:sldLayoutMkLst>
            <pc:docMk/>
            <pc:sldMasterMk cId="338374095" sldId="2147483684"/>
            <pc:sldLayoutMk cId="1297063585" sldId="2147483695"/>
          </pc:sldLayoutMkLst>
        </pc:sldLayoutChg>
        <pc:sldLayoutChg chg="modSp">
          <pc:chgData name="John Oakes" userId="1a36f0057432ea1f" providerId="LiveId" clId="{7C9F64AD-39D2-4817-B85C-3ABCA03C8320}" dt="2025-08-20T22:39:39.206" v="3"/>
          <pc:sldLayoutMkLst>
            <pc:docMk/>
            <pc:sldMasterMk cId="338374095" sldId="2147483684"/>
            <pc:sldLayoutMk cId="3656429698" sldId="214748369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8/31/2025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8/31/2025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8/31/2025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8/31/2025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8/31/2025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8/31/2025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8/31/2025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8/31/2025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8/31/2025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347472" y="338329"/>
            <a:ext cx="4224528" cy="6138671"/>
          </a:xfrm>
        </p:spPr>
        <p:txBody>
          <a:bodyPr>
            <a:normAutofit/>
          </a:bodyPr>
          <a:lstStyle/>
          <a:p>
            <a:r>
              <a:rPr lang="en-US" sz="4800" b="1" dirty="0"/>
              <a:t>Deuteronomy IV Advice to  Young Disciples</a:t>
            </a:r>
            <a:br>
              <a:rPr lang="en-US" sz="4800" b="1" dirty="0"/>
            </a:br>
            <a:br>
              <a:rPr lang="en-US" sz="4800" b="1" dirty="0"/>
            </a:br>
            <a:r>
              <a:rPr lang="en-US" sz="4800" b="1" dirty="0"/>
              <a:t>or</a:t>
            </a:r>
            <a:br>
              <a:rPr lang="en-US" sz="4800" b="1" dirty="0"/>
            </a:br>
            <a:br>
              <a:rPr lang="en-US" sz="4800" b="1" dirty="0"/>
            </a:br>
            <a:r>
              <a:rPr lang="en-US" sz="4800" b="1" dirty="0"/>
              <a:t>Trust and Obey</a:t>
            </a:r>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1026" name="Picture 2" descr="Viewing the Promised Land, Moses Looks ...">
            <a:extLst>
              <a:ext uri="{FF2B5EF4-FFF2-40B4-BE49-F238E27FC236}">
                <a16:creationId xmlns:a16="http://schemas.microsoft.com/office/drawing/2014/main" id="{1967A208-F56E-B70F-FD36-AFE58AF6B7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5147" y="1207008"/>
            <a:ext cx="7256853" cy="5090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A8344-7744-6FF6-25A3-C1EEB779B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B5F25-2DAB-D062-76F5-14DAF35A2DB4}"/>
              </a:ext>
            </a:extLst>
          </p:cNvPr>
          <p:cNvSpPr>
            <a:spLocks noGrp="1"/>
          </p:cNvSpPr>
          <p:nvPr>
            <p:ph type="title"/>
          </p:nvPr>
        </p:nvSpPr>
        <p:spPr/>
        <p:txBody>
          <a:bodyPr>
            <a:normAutofit/>
          </a:bodyPr>
          <a:lstStyle/>
          <a:p>
            <a:r>
              <a:rPr lang="en-US" sz="3200" b="1" dirty="0"/>
              <a:t>Deuteronomy 8:4</a:t>
            </a:r>
          </a:p>
        </p:txBody>
      </p:sp>
      <p:sp>
        <p:nvSpPr>
          <p:cNvPr id="3" name="Content Placeholder 2">
            <a:extLst>
              <a:ext uri="{FF2B5EF4-FFF2-40B4-BE49-F238E27FC236}">
                <a16:creationId xmlns:a16="http://schemas.microsoft.com/office/drawing/2014/main" id="{69670F47-871F-9E53-906D-690131BF03B5}"/>
              </a:ext>
            </a:extLst>
          </p:cNvPr>
          <p:cNvSpPr>
            <a:spLocks noGrp="1"/>
          </p:cNvSpPr>
          <p:nvPr>
            <p:ph idx="1"/>
          </p:nvPr>
        </p:nvSpPr>
        <p:spPr/>
        <p:txBody>
          <a:bodyPr>
            <a:normAutofit/>
          </a:bodyPr>
          <a:lstStyle/>
          <a:p>
            <a:pPr marL="114300" indent="0">
              <a:buNone/>
            </a:pPr>
            <a:r>
              <a:rPr lang="en-US" sz="3200" b="1" dirty="0"/>
              <a:t>Your clothes did not wear out and your feet did not swell during these forty years.</a:t>
            </a:r>
          </a:p>
          <a:p>
            <a:pPr marL="114300" indent="0">
              <a:buNone/>
            </a:pPr>
            <a:endParaRPr lang="en-US" sz="1400" b="1" dirty="0"/>
          </a:p>
          <a:p>
            <a:pPr marL="114300" indent="0">
              <a:buNone/>
            </a:pPr>
            <a:r>
              <a:rPr lang="en-US" sz="3200" b="1" dirty="0"/>
              <a:t>We need to recognize and appreciate God’s “little miracles” every day.</a:t>
            </a:r>
          </a:p>
          <a:p>
            <a:pPr marL="114300" indent="0">
              <a:buNone/>
            </a:pPr>
            <a:endParaRPr lang="en-US" sz="3200" b="1" dirty="0"/>
          </a:p>
          <a:p>
            <a:pPr marL="114300" indent="0">
              <a:buNone/>
            </a:pPr>
            <a:r>
              <a:rPr lang="en-US" sz="3200" b="1" dirty="0"/>
              <a:t>Q: What are the little miracles God has done in your life?</a:t>
            </a:r>
          </a:p>
        </p:txBody>
      </p:sp>
    </p:spTree>
    <p:extLst>
      <p:ext uri="{BB962C8B-B14F-4D97-AF65-F5344CB8AC3E}">
        <p14:creationId xmlns:p14="http://schemas.microsoft.com/office/powerpoint/2010/main" val="118651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CF590-BEAA-D47D-5034-E10E2504E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3A20D-BE0E-2B67-AB5F-58CA77EE169C}"/>
              </a:ext>
            </a:extLst>
          </p:cNvPr>
          <p:cNvSpPr>
            <a:spLocks noGrp="1"/>
          </p:cNvSpPr>
          <p:nvPr>
            <p:ph type="title"/>
          </p:nvPr>
        </p:nvSpPr>
        <p:spPr/>
        <p:txBody>
          <a:bodyPr>
            <a:normAutofit/>
          </a:bodyPr>
          <a:lstStyle/>
          <a:p>
            <a:r>
              <a:rPr lang="en-US" sz="3200" b="1" dirty="0"/>
              <a:t>Deuteronomy 8:5</a:t>
            </a:r>
          </a:p>
        </p:txBody>
      </p:sp>
      <p:sp>
        <p:nvSpPr>
          <p:cNvPr id="3" name="Content Placeholder 2">
            <a:extLst>
              <a:ext uri="{FF2B5EF4-FFF2-40B4-BE49-F238E27FC236}">
                <a16:creationId xmlns:a16="http://schemas.microsoft.com/office/drawing/2014/main" id="{A53A2E68-0E5F-DF45-F46C-8315F35CCABA}"/>
              </a:ext>
            </a:extLst>
          </p:cNvPr>
          <p:cNvSpPr>
            <a:spLocks noGrp="1"/>
          </p:cNvSpPr>
          <p:nvPr>
            <p:ph idx="1"/>
          </p:nvPr>
        </p:nvSpPr>
        <p:spPr/>
        <p:txBody>
          <a:bodyPr>
            <a:normAutofit/>
          </a:bodyPr>
          <a:lstStyle/>
          <a:p>
            <a:pPr marL="114300" indent="0">
              <a:buNone/>
            </a:pPr>
            <a:r>
              <a:rPr lang="en-US" sz="4000" b="1" dirty="0"/>
              <a:t>What is God’s plan for blessing you?</a:t>
            </a:r>
          </a:p>
          <a:p>
            <a:pPr marL="114300" indent="0">
              <a:buNone/>
            </a:pPr>
            <a:endParaRPr lang="en-US" sz="4000" b="1" dirty="0"/>
          </a:p>
          <a:p>
            <a:pPr marL="114300" indent="0">
              <a:buNone/>
            </a:pPr>
            <a:r>
              <a:rPr lang="en-US" sz="4000" b="1" dirty="0"/>
              <a:t>Discipline!</a:t>
            </a:r>
          </a:p>
        </p:txBody>
      </p:sp>
    </p:spTree>
    <p:extLst>
      <p:ext uri="{BB962C8B-B14F-4D97-AF65-F5344CB8AC3E}">
        <p14:creationId xmlns:p14="http://schemas.microsoft.com/office/powerpoint/2010/main" val="646561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C14C7-E13D-31A2-BFA1-9B7C5B58C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BEC05-826D-9AEB-2D06-10C2E43E7E98}"/>
              </a:ext>
            </a:extLst>
          </p:cNvPr>
          <p:cNvSpPr>
            <a:spLocks noGrp="1"/>
          </p:cNvSpPr>
          <p:nvPr>
            <p:ph type="title"/>
          </p:nvPr>
        </p:nvSpPr>
        <p:spPr/>
        <p:txBody>
          <a:bodyPr>
            <a:normAutofit/>
          </a:bodyPr>
          <a:lstStyle/>
          <a:p>
            <a:r>
              <a:rPr lang="en-US" sz="3200" b="1" dirty="0"/>
              <a:t>Deuteronomy 8:6-9</a:t>
            </a:r>
          </a:p>
        </p:txBody>
      </p:sp>
      <p:sp>
        <p:nvSpPr>
          <p:cNvPr id="3" name="Content Placeholder 2">
            <a:extLst>
              <a:ext uri="{FF2B5EF4-FFF2-40B4-BE49-F238E27FC236}">
                <a16:creationId xmlns:a16="http://schemas.microsoft.com/office/drawing/2014/main" id="{2AA4EB2B-8FFB-E8D1-1F08-6D1C512CE944}"/>
              </a:ext>
            </a:extLst>
          </p:cNvPr>
          <p:cNvSpPr>
            <a:spLocks noGrp="1"/>
          </p:cNvSpPr>
          <p:nvPr>
            <p:ph idx="1"/>
          </p:nvPr>
        </p:nvSpPr>
        <p:spPr>
          <a:xfrm>
            <a:off x="1828800" y="1752601"/>
            <a:ext cx="8534400" cy="4373563"/>
          </a:xfrm>
        </p:spPr>
        <p:txBody>
          <a:bodyPr>
            <a:noAutofit/>
          </a:bodyPr>
          <a:lstStyle/>
          <a:p>
            <a:pPr marL="114300" indent="0">
              <a:buNone/>
            </a:pPr>
            <a:r>
              <a:rPr lang="en-US" sz="3200" b="1" dirty="0"/>
              <a:t>Why does God discipline us?</a:t>
            </a:r>
          </a:p>
          <a:p>
            <a:pPr marL="114300" indent="0">
              <a:buNone/>
            </a:pPr>
            <a:endParaRPr lang="en-US" sz="1800" b="1" dirty="0"/>
          </a:p>
          <a:p>
            <a:pPr marL="114300" indent="0">
              <a:buNone/>
            </a:pPr>
            <a:r>
              <a:rPr lang="en-US" sz="3200" b="1" dirty="0"/>
              <a:t>So that he can bless us.</a:t>
            </a:r>
          </a:p>
          <a:p>
            <a:pPr marL="114300" indent="0">
              <a:buNone/>
            </a:pPr>
            <a:endParaRPr lang="en-US" sz="1400" b="1" dirty="0"/>
          </a:p>
          <a:p>
            <a:pPr marL="114300" indent="0">
              <a:buNone/>
            </a:pPr>
            <a:r>
              <a:rPr lang="en-US" sz="3200" b="1" dirty="0"/>
              <a:t>Two ways God humbles us:</a:t>
            </a:r>
          </a:p>
          <a:p>
            <a:pPr marL="114300" indent="0">
              <a:buNone/>
            </a:pPr>
            <a:r>
              <a:rPr lang="en-US" sz="3200" b="1" dirty="0"/>
              <a:t>1. By giving us a lot of blessings.</a:t>
            </a:r>
          </a:p>
          <a:p>
            <a:pPr marL="114300" indent="0">
              <a:buNone/>
            </a:pPr>
            <a:r>
              <a:rPr lang="en-US" sz="3200" b="1" dirty="0"/>
              <a:t>2. By taking those blessings away from us.</a:t>
            </a:r>
          </a:p>
        </p:txBody>
      </p:sp>
    </p:spTree>
    <p:extLst>
      <p:ext uri="{BB962C8B-B14F-4D97-AF65-F5344CB8AC3E}">
        <p14:creationId xmlns:p14="http://schemas.microsoft.com/office/powerpoint/2010/main" val="2926115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75A7E-D469-B73E-6FB0-95C9D6DEC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66542C-E301-67DA-8E4A-3DEA38D7873C}"/>
              </a:ext>
            </a:extLst>
          </p:cNvPr>
          <p:cNvSpPr>
            <a:spLocks noGrp="1"/>
          </p:cNvSpPr>
          <p:nvPr>
            <p:ph type="title"/>
          </p:nvPr>
        </p:nvSpPr>
        <p:spPr/>
        <p:txBody>
          <a:bodyPr>
            <a:normAutofit/>
          </a:bodyPr>
          <a:lstStyle/>
          <a:p>
            <a:r>
              <a:rPr lang="en-US" sz="2800" b="1" dirty="0"/>
              <a:t>Deuteronomy 8:10-11 </a:t>
            </a:r>
          </a:p>
        </p:txBody>
      </p:sp>
      <p:sp>
        <p:nvSpPr>
          <p:cNvPr id="3" name="Content Placeholder 2">
            <a:extLst>
              <a:ext uri="{FF2B5EF4-FFF2-40B4-BE49-F238E27FC236}">
                <a16:creationId xmlns:a16="http://schemas.microsoft.com/office/drawing/2014/main" id="{F1D4AFD9-9C3B-828A-9214-DD8769C9288B}"/>
              </a:ext>
            </a:extLst>
          </p:cNvPr>
          <p:cNvSpPr>
            <a:spLocks noGrp="1"/>
          </p:cNvSpPr>
          <p:nvPr>
            <p:ph idx="1"/>
          </p:nvPr>
        </p:nvSpPr>
        <p:spPr>
          <a:xfrm>
            <a:off x="228600" y="1825625"/>
            <a:ext cx="6400800" cy="4351338"/>
          </a:xfrm>
        </p:spPr>
        <p:txBody>
          <a:bodyPr>
            <a:noAutofit/>
          </a:bodyPr>
          <a:lstStyle/>
          <a:p>
            <a:pPr marL="114300" indent="0">
              <a:buNone/>
            </a:pPr>
            <a:r>
              <a:rPr lang="en-US" sz="2800" b="1" dirty="0"/>
              <a:t>When God blesses you, you better praise God!</a:t>
            </a:r>
          </a:p>
          <a:p>
            <a:pPr marL="114300" indent="0">
              <a:buNone/>
            </a:pPr>
            <a:endParaRPr lang="en-US" sz="2800" b="1" dirty="0"/>
          </a:p>
          <a:p>
            <a:pPr marL="114300" indent="0">
              <a:buNone/>
            </a:pPr>
            <a:r>
              <a:rPr lang="en-US" sz="4400" b="1" dirty="0"/>
              <a:t>Praise  →   Obedience</a:t>
            </a:r>
          </a:p>
        </p:txBody>
      </p:sp>
      <p:pic>
        <p:nvPicPr>
          <p:cNvPr id="1026" name="Picture 2" descr="What To Do When We Don't Want to Praise God">
            <a:extLst>
              <a:ext uri="{FF2B5EF4-FFF2-40B4-BE49-F238E27FC236}">
                <a16:creationId xmlns:a16="http://schemas.microsoft.com/office/drawing/2014/main" id="{933D45C5-1ADD-E4FD-6807-E807199B50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0809" y="2514600"/>
            <a:ext cx="5879420" cy="3292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23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10093-15E0-EC0F-9B4E-03CA8A6909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14396-D077-A095-96ED-5ACEFBBA7191}"/>
              </a:ext>
            </a:extLst>
          </p:cNvPr>
          <p:cNvSpPr>
            <a:spLocks noGrp="1"/>
          </p:cNvSpPr>
          <p:nvPr>
            <p:ph type="title"/>
          </p:nvPr>
        </p:nvSpPr>
        <p:spPr/>
        <p:txBody>
          <a:bodyPr>
            <a:normAutofit/>
          </a:bodyPr>
          <a:lstStyle/>
          <a:p>
            <a:r>
              <a:rPr lang="en-US" b="1" dirty="0"/>
              <a:t>Deuteronomy 8:12-18   Warning!!!</a:t>
            </a:r>
          </a:p>
        </p:txBody>
      </p:sp>
      <p:sp>
        <p:nvSpPr>
          <p:cNvPr id="3" name="Content Placeholder 2">
            <a:extLst>
              <a:ext uri="{FF2B5EF4-FFF2-40B4-BE49-F238E27FC236}">
                <a16:creationId xmlns:a16="http://schemas.microsoft.com/office/drawing/2014/main" id="{F18F4D5E-27EA-46A8-D17F-E65AA8F6ACE4}"/>
              </a:ext>
            </a:extLst>
          </p:cNvPr>
          <p:cNvSpPr>
            <a:spLocks noGrp="1"/>
          </p:cNvSpPr>
          <p:nvPr>
            <p:ph idx="1"/>
          </p:nvPr>
        </p:nvSpPr>
        <p:spPr>
          <a:xfrm>
            <a:off x="1219200" y="2133599"/>
            <a:ext cx="10134600" cy="4043363"/>
          </a:xfrm>
        </p:spPr>
        <p:txBody>
          <a:bodyPr>
            <a:normAutofit/>
          </a:bodyPr>
          <a:lstStyle/>
          <a:p>
            <a:pPr marL="114300" indent="0">
              <a:buNone/>
            </a:pPr>
            <a:r>
              <a:rPr lang="en-US" sz="3600" b="1" dirty="0"/>
              <a:t>They became satisfied….</a:t>
            </a:r>
          </a:p>
          <a:p>
            <a:pPr marL="114300" indent="0">
              <a:buNone/>
            </a:pPr>
            <a:endParaRPr lang="en-US" sz="1600" b="1" dirty="0"/>
          </a:p>
          <a:p>
            <a:pPr marL="114300" indent="0">
              <a:buNone/>
            </a:pPr>
            <a:r>
              <a:rPr lang="en-US" sz="3600" b="1" dirty="0"/>
              <a:t>Could this happen to us?</a:t>
            </a:r>
          </a:p>
          <a:p>
            <a:pPr marL="114300" indent="0">
              <a:buNone/>
            </a:pPr>
            <a:endParaRPr lang="en-US" sz="1600" b="1" dirty="0"/>
          </a:p>
          <a:p>
            <a:pPr marL="114300" indent="0">
              <a:buNone/>
            </a:pPr>
            <a:r>
              <a:rPr lang="en-US" sz="3600" b="1" dirty="0"/>
              <a:t>So do not be a prideful dog.</a:t>
            </a:r>
          </a:p>
        </p:txBody>
      </p:sp>
    </p:spTree>
    <p:extLst>
      <p:ext uri="{BB962C8B-B14F-4D97-AF65-F5344CB8AC3E}">
        <p14:creationId xmlns:p14="http://schemas.microsoft.com/office/powerpoint/2010/main" val="2101803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5B4B0-110D-7039-01A8-B90B2E6E1C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0A5838-1E83-BF95-6C83-AB223C55091C}"/>
              </a:ext>
            </a:extLst>
          </p:cNvPr>
          <p:cNvSpPr>
            <a:spLocks noGrp="1"/>
          </p:cNvSpPr>
          <p:nvPr>
            <p:ph type="title"/>
          </p:nvPr>
        </p:nvSpPr>
        <p:spPr/>
        <p:txBody>
          <a:bodyPr>
            <a:normAutofit/>
          </a:bodyPr>
          <a:lstStyle/>
          <a:p>
            <a:r>
              <a:rPr lang="en-US" b="1" dirty="0"/>
              <a:t>Deuteronomy 8:12-18   Warning!!!</a:t>
            </a:r>
          </a:p>
        </p:txBody>
      </p:sp>
      <p:sp>
        <p:nvSpPr>
          <p:cNvPr id="3" name="Content Placeholder 2">
            <a:extLst>
              <a:ext uri="{FF2B5EF4-FFF2-40B4-BE49-F238E27FC236}">
                <a16:creationId xmlns:a16="http://schemas.microsoft.com/office/drawing/2014/main" id="{1C4876B1-6D3A-D69E-0553-BB6E58E35BC2}"/>
              </a:ext>
            </a:extLst>
          </p:cNvPr>
          <p:cNvSpPr>
            <a:spLocks noGrp="1"/>
          </p:cNvSpPr>
          <p:nvPr>
            <p:ph idx="1"/>
          </p:nvPr>
        </p:nvSpPr>
        <p:spPr>
          <a:xfrm>
            <a:off x="1219200" y="2133599"/>
            <a:ext cx="10134600" cy="4043363"/>
          </a:xfrm>
        </p:spPr>
        <p:txBody>
          <a:bodyPr>
            <a:normAutofit/>
          </a:bodyPr>
          <a:lstStyle/>
          <a:p>
            <a:pPr marL="114300" indent="0">
              <a:buNone/>
            </a:pPr>
            <a:r>
              <a:rPr lang="en-US" sz="3600" b="1" dirty="0"/>
              <a:t>The antidote to becoming “satisfied?”</a:t>
            </a:r>
          </a:p>
          <a:p>
            <a:pPr marL="114300" indent="0">
              <a:buNone/>
            </a:pPr>
            <a:endParaRPr lang="en-US" sz="3600" b="1" dirty="0"/>
          </a:p>
          <a:p>
            <a:pPr marL="114300" indent="0">
              <a:buNone/>
            </a:pPr>
            <a:r>
              <a:rPr lang="en-US" sz="3600" b="1" dirty="0"/>
              <a:t>Remember what he has done for you.</a:t>
            </a:r>
          </a:p>
          <a:p>
            <a:pPr marL="114300" indent="0">
              <a:buNone/>
            </a:pPr>
            <a:endParaRPr lang="en-US" sz="3600" b="1" dirty="0"/>
          </a:p>
          <a:p>
            <a:pPr marL="114300" indent="0" algn="r">
              <a:buNone/>
            </a:pPr>
            <a:r>
              <a:rPr lang="en-US" sz="3600" b="1" dirty="0"/>
              <a:t>Saved you from slavery</a:t>
            </a:r>
          </a:p>
          <a:p>
            <a:pPr marL="114300" indent="0" algn="r">
              <a:buNone/>
            </a:pPr>
            <a:r>
              <a:rPr lang="en-US" sz="3600" b="1" dirty="0"/>
              <a:t>Protected you from venomous snakes</a:t>
            </a:r>
          </a:p>
        </p:txBody>
      </p:sp>
    </p:spTree>
    <p:extLst>
      <p:ext uri="{BB962C8B-B14F-4D97-AF65-F5344CB8AC3E}">
        <p14:creationId xmlns:p14="http://schemas.microsoft.com/office/powerpoint/2010/main" val="3062657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7A341-5C40-AAEB-CA9A-470790CAB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89D8B-AADF-F6B7-CE76-97D5BE88B0EA}"/>
              </a:ext>
            </a:extLst>
          </p:cNvPr>
          <p:cNvSpPr>
            <a:spLocks noGrp="1"/>
          </p:cNvSpPr>
          <p:nvPr>
            <p:ph type="title"/>
          </p:nvPr>
        </p:nvSpPr>
        <p:spPr/>
        <p:txBody>
          <a:bodyPr>
            <a:normAutofit/>
          </a:bodyPr>
          <a:lstStyle/>
          <a:p>
            <a:r>
              <a:rPr lang="en-US" b="1" dirty="0"/>
              <a:t>Deuteronomy 8:12-18   Warning!!!</a:t>
            </a:r>
          </a:p>
        </p:txBody>
      </p:sp>
      <p:sp>
        <p:nvSpPr>
          <p:cNvPr id="3" name="Content Placeholder 2">
            <a:extLst>
              <a:ext uri="{FF2B5EF4-FFF2-40B4-BE49-F238E27FC236}">
                <a16:creationId xmlns:a16="http://schemas.microsoft.com/office/drawing/2014/main" id="{19175DF7-D766-84FB-8D1B-32F206462286}"/>
              </a:ext>
            </a:extLst>
          </p:cNvPr>
          <p:cNvSpPr>
            <a:spLocks noGrp="1"/>
          </p:cNvSpPr>
          <p:nvPr>
            <p:ph idx="1"/>
          </p:nvPr>
        </p:nvSpPr>
        <p:spPr>
          <a:xfrm>
            <a:off x="1219200" y="2133599"/>
            <a:ext cx="10134600" cy="4043363"/>
          </a:xfrm>
        </p:spPr>
        <p:txBody>
          <a:bodyPr>
            <a:normAutofit/>
          </a:bodyPr>
          <a:lstStyle/>
          <a:p>
            <a:pPr marL="114300" indent="0">
              <a:buNone/>
            </a:pPr>
            <a:r>
              <a:rPr lang="en-US" sz="3600" b="1" dirty="0"/>
              <a:t>Have you ever said to yourself, “My power and the strength of my hand have produced this wealth?”</a:t>
            </a:r>
          </a:p>
          <a:p>
            <a:pPr marL="114300" indent="0">
              <a:buNone/>
            </a:pPr>
            <a:endParaRPr lang="en-US" sz="3600" b="1" dirty="0"/>
          </a:p>
          <a:p>
            <a:pPr marL="114300" indent="0">
              <a:buNone/>
            </a:pPr>
            <a:r>
              <a:rPr lang="en-US" sz="3600" b="1" dirty="0"/>
              <a:t>1 Cor 4:7</a:t>
            </a:r>
          </a:p>
        </p:txBody>
      </p:sp>
    </p:spTree>
    <p:extLst>
      <p:ext uri="{BB962C8B-B14F-4D97-AF65-F5344CB8AC3E}">
        <p14:creationId xmlns:p14="http://schemas.microsoft.com/office/powerpoint/2010/main" val="33804222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6CDBD-E14D-0DA2-8160-8D63317E7C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D0FAC-555F-9120-D856-2A3B14F7CAB2}"/>
              </a:ext>
            </a:extLst>
          </p:cNvPr>
          <p:cNvSpPr>
            <a:spLocks noGrp="1"/>
          </p:cNvSpPr>
          <p:nvPr>
            <p:ph type="title"/>
          </p:nvPr>
        </p:nvSpPr>
        <p:spPr/>
        <p:txBody>
          <a:bodyPr>
            <a:normAutofit/>
          </a:bodyPr>
          <a:lstStyle/>
          <a:p>
            <a:r>
              <a:rPr lang="en-US" b="1" dirty="0"/>
              <a:t>Deuteronomy 8:19-20  A Solemn Warning</a:t>
            </a:r>
          </a:p>
        </p:txBody>
      </p:sp>
      <p:sp>
        <p:nvSpPr>
          <p:cNvPr id="3" name="Content Placeholder 2">
            <a:extLst>
              <a:ext uri="{FF2B5EF4-FFF2-40B4-BE49-F238E27FC236}">
                <a16:creationId xmlns:a16="http://schemas.microsoft.com/office/drawing/2014/main" id="{DB700955-F7CE-4133-25E0-9345E9596530}"/>
              </a:ext>
            </a:extLst>
          </p:cNvPr>
          <p:cNvSpPr>
            <a:spLocks noGrp="1"/>
          </p:cNvSpPr>
          <p:nvPr>
            <p:ph idx="1"/>
          </p:nvPr>
        </p:nvSpPr>
        <p:spPr/>
        <p:txBody>
          <a:bodyPr/>
          <a:lstStyle/>
          <a:p>
            <a:pPr marL="114300" indent="0">
              <a:buNone/>
            </a:pPr>
            <a:endParaRPr lang="en-US" dirty="0"/>
          </a:p>
          <a:p>
            <a:pPr marL="114300" indent="0">
              <a:buNone/>
            </a:pPr>
            <a:r>
              <a:rPr lang="en-US" sz="3200" b="1" dirty="0"/>
              <a:t>Conclusion:</a:t>
            </a:r>
          </a:p>
          <a:p>
            <a:pPr marL="114300" indent="0">
              <a:buNone/>
            </a:pPr>
            <a:endParaRPr lang="en-US" sz="3200" b="1" dirty="0"/>
          </a:p>
          <a:p>
            <a:pPr marL="114300" indent="0">
              <a:buNone/>
            </a:pPr>
            <a:r>
              <a:rPr lang="en-US" sz="3200" b="1" dirty="0"/>
              <a:t>Do not EVER forget the Lord your God</a:t>
            </a:r>
          </a:p>
        </p:txBody>
      </p:sp>
    </p:spTree>
    <p:extLst>
      <p:ext uri="{BB962C8B-B14F-4D97-AF65-F5344CB8AC3E}">
        <p14:creationId xmlns:p14="http://schemas.microsoft.com/office/powerpoint/2010/main" val="2907063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45749-FDEC-30FC-B1BB-AB3CAAF0BEF8}"/>
              </a:ext>
            </a:extLst>
          </p:cNvPr>
          <p:cNvSpPr>
            <a:spLocks noGrp="1"/>
          </p:cNvSpPr>
          <p:nvPr>
            <p:ph type="title"/>
          </p:nvPr>
        </p:nvSpPr>
        <p:spPr/>
        <p:txBody>
          <a:bodyPr/>
          <a:lstStyle/>
          <a:p>
            <a:r>
              <a:rPr lang="en-US" b="1" dirty="0"/>
              <a:t>So…  Let’s take the medicine.</a:t>
            </a:r>
          </a:p>
        </p:txBody>
      </p:sp>
      <p:sp>
        <p:nvSpPr>
          <p:cNvPr id="3" name="Content Placeholder 2">
            <a:extLst>
              <a:ext uri="{FF2B5EF4-FFF2-40B4-BE49-F238E27FC236}">
                <a16:creationId xmlns:a16="http://schemas.microsoft.com/office/drawing/2014/main" id="{33EAA610-FC1D-61C3-7ED9-78ABEA8572B5}"/>
              </a:ext>
            </a:extLst>
          </p:cNvPr>
          <p:cNvSpPr>
            <a:spLocks noGrp="1"/>
          </p:cNvSpPr>
          <p:nvPr>
            <p:ph idx="1"/>
          </p:nvPr>
        </p:nvSpPr>
        <p:spPr/>
        <p:txBody>
          <a:bodyPr>
            <a:normAutofit/>
          </a:bodyPr>
          <a:lstStyle/>
          <a:p>
            <a:pPr marL="0" indent="0">
              <a:buNone/>
            </a:pPr>
            <a:r>
              <a:rPr lang="en-US" sz="3200" b="1" dirty="0"/>
              <a:t>Give God permission to humble you and test you.</a:t>
            </a:r>
          </a:p>
          <a:p>
            <a:pPr marL="0" indent="0">
              <a:buNone/>
            </a:pPr>
            <a:endParaRPr lang="en-US" sz="1500" b="1" dirty="0"/>
          </a:p>
          <a:p>
            <a:pPr marL="0" indent="0">
              <a:buNone/>
            </a:pPr>
            <a:r>
              <a:rPr lang="en-US" sz="3200" b="1" dirty="0"/>
              <a:t>Learn to rely on God, not self.</a:t>
            </a:r>
          </a:p>
          <a:p>
            <a:pPr marL="0" indent="0">
              <a:buNone/>
            </a:pPr>
            <a:endParaRPr lang="en-US" sz="1500" b="1" dirty="0"/>
          </a:p>
          <a:p>
            <a:pPr marL="0" indent="0">
              <a:buNone/>
            </a:pPr>
            <a:r>
              <a:rPr lang="en-US" sz="3200" b="1" dirty="0"/>
              <a:t>Live on God’s Word.</a:t>
            </a:r>
          </a:p>
          <a:p>
            <a:pPr marL="0" indent="0">
              <a:buNone/>
            </a:pPr>
            <a:endParaRPr lang="en-US" sz="1500" b="1" dirty="0"/>
          </a:p>
          <a:p>
            <a:pPr marL="0" indent="0">
              <a:buNone/>
            </a:pPr>
            <a:r>
              <a:rPr lang="en-US" sz="3200" b="1" dirty="0"/>
              <a:t>Praise God and obey him!</a:t>
            </a:r>
          </a:p>
          <a:p>
            <a:pPr marL="0" indent="0">
              <a:buNone/>
            </a:pPr>
            <a:endParaRPr lang="en-US" sz="1400" b="1" dirty="0"/>
          </a:p>
          <a:p>
            <a:pPr marL="0" indent="0">
              <a:buNone/>
            </a:pPr>
            <a:r>
              <a:rPr lang="en-US" sz="3200" b="1" dirty="0"/>
              <a:t>Give God all the credit and glory for his blessings.</a:t>
            </a:r>
          </a:p>
          <a:p>
            <a:pPr marL="0" indent="0">
              <a:buNone/>
            </a:pPr>
            <a:endParaRPr lang="en-US" sz="3200" b="1" dirty="0"/>
          </a:p>
        </p:txBody>
      </p:sp>
    </p:spTree>
    <p:extLst>
      <p:ext uri="{BB962C8B-B14F-4D97-AF65-F5344CB8AC3E}">
        <p14:creationId xmlns:p14="http://schemas.microsoft.com/office/powerpoint/2010/main" val="1698474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10275-4604-F0E3-C61F-B18AC6756339}"/>
              </a:ext>
            </a:extLst>
          </p:cNvPr>
          <p:cNvSpPr>
            <a:spLocks noGrp="1"/>
          </p:cNvSpPr>
          <p:nvPr>
            <p:ph type="title"/>
          </p:nvPr>
        </p:nvSpPr>
        <p:spPr/>
        <p:txBody>
          <a:bodyPr/>
          <a:lstStyle/>
          <a:p>
            <a:pPr algn="ctr"/>
            <a:r>
              <a:rPr lang="en-US" b="1" dirty="0"/>
              <a:t>Themes in Deuteronomy</a:t>
            </a:r>
          </a:p>
        </p:txBody>
      </p:sp>
      <p:sp>
        <p:nvSpPr>
          <p:cNvPr id="3" name="Content Placeholder 2">
            <a:extLst>
              <a:ext uri="{FF2B5EF4-FFF2-40B4-BE49-F238E27FC236}">
                <a16:creationId xmlns:a16="http://schemas.microsoft.com/office/drawing/2014/main" id="{456ACC49-3199-22E2-1A3C-E48A73638A1D}"/>
              </a:ext>
            </a:extLst>
          </p:cNvPr>
          <p:cNvSpPr>
            <a:spLocks noGrp="1"/>
          </p:cNvSpPr>
          <p:nvPr>
            <p:ph idx="1"/>
          </p:nvPr>
        </p:nvSpPr>
        <p:spPr/>
        <p:txBody>
          <a:bodyPr>
            <a:normAutofit/>
          </a:bodyPr>
          <a:lstStyle/>
          <a:p>
            <a:pPr marL="0" indent="0">
              <a:buNone/>
            </a:pPr>
            <a:r>
              <a:rPr lang="en-US" sz="3600" b="1" dirty="0"/>
              <a:t>Covenant loyalty:  </a:t>
            </a:r>
            <a:r>
              <a:rPr lang="en-US" sz="3600" b="1" i="1" dirty="0"/>
              <a:t>hesed</a:t>
            </a:r>
          </a:p>
          <a:p>
            <a:pPr marL="0" indent="0">
              <a:buNone/>
            </a:pPr>
            <a:endParaRPr lang="en-US" sz="3600" b="1" i="1" dirty="0"/>
          </a:p>
          <a:p>
            <a:pPr marL="0" indent="0">
              <a:buNone/>
            </a:pPr>
            <a:r>
              <a:rPr lang="en-US" sz="3200" b="1" dirty="0"/>
              <a:t>Theme verse:  Deuteronomy 6:4-5 the </a:t>
            </a:r>
            <a:r>
              <a:rPr lang="en-US" sz="3200" b="1" i="1" dirty="0" err="1"/>
              <a:t>shema</a:t>
            </a:r>
            <a:r>
              <a:rPr lang="en-US" sz="3200" b="1" dirty="0"/>
              <a:t>.</a:t>
            </a:r>
          </a:p>
          <a:p>
            <a:pPr marL="0" indent="0">
              <a:buNone/>
            </a:pPr>
            <a:r>
              <a:rPr lang="en-US" sz="3200" b="1" dirty="0"/>
              <a:t>Hear, O Israel, the Lord our God is one. Love the Lord your God with all your heart, and with all your soul and with all your strength.</a:t>
            </a:r>
          </a:p>
          <a:p>
            <a:pPr marL="0" indent="0">
              <a:buNone/>
            </a:pPr>
            <a:endParaRPr lang="en-US" sz="3200" b="1" dirty="0"/>
          </a:p>
          <a:p>
            <a:pPr marL="0" indent="0">
              <a:buNone/>
            </a:pPr>
            <a:r>
              <a:rPr lang="en-US" sz="3200" b="1" dirty="0"/>
              <a:t>That is </a:t>
            </a:r>
            <a:r>
              <a:rPr lang="en-US" sz="3200" b="1" i="1" dirty="0"/>
              <a:t>hesed, </a:t>
            </a:r>
            <a:r>
              <a:rPr lang="en-US" sz="3200" b="1" dirty="0"/>
              <a:t>and that is what God wants.</a:t>
            </a:r>
          </a:p>
        </p:txBody>
      </p:sp>
    </p:spTree>
    <p:extLst>
      <p:ext uri="{BB962C8B-B14F-4D97-AF65-F5344CB8AC3E}">
        <p14:creationId xmlns:p14="http://schemas.microsoft.com/office/powerpoint/2010/main" val="83051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E04B-406B-363F-A096-A33AED0A5FF4}"/>
              </a:ext>
            </a:extLst>
          </p:cNvPr>
          <p:cNvSpPr>
            <a:spLocks noGrp="1"/>
          </p:cNvSpPr>
          <p:nvPr>
            <p:ph type="title"/>
          </p:nvPr>
        </p:nvSpPr>
        <p:spPr/>
        <p:txBody>
          <a:bodyPr/>
          <a:lstStyle/>
          <a:p>
            <a:r>
              <a:rPr lang="en-US" b="1" dirty="0"/>
              <a:t>Things to Look For in Deuteronomy</a:t>
            </a:r>
          </a:p>
        </p:txBody>
      </p:sp>
      <p:sp>
        <p:nvSpPr>
          <p:cNvPr id="3" name="Content Placeholder 2">
            <a:extLst>
              <a:ext uri="{FF2B5EF4-FFF2-40B4-BE49-F238E27FC236}">
                <a16:creationId xmlns:a16="http://schemas.microsoft.com/office/drawing/2014/main" id="{C499754E-D9A2-23FF-F98F-BD09B5842AE0}"/>
              </a:ext>
            </a:extLst>
          </p:cNvPr>
          <p:cNvSpPr>
            <a:spLocks noGrp="1"/>
          </p:cNvSpPr>
          <p:nvPr>
            <p:ph idx="1"/>
          </p:nvPr>
        </p:nvSpPr>
        <p:spPr>
          <a:xfrm>
            <a:off x="3483864" y="2148840"/>
            <a:ext cx="7869936" cy="4028122"/>
          </a:xfrm>
        </p:spPr>
        <p:txBody>
          <a:bodyPr>
            <a:normAutofit/>
          </a:bodyPr>
          <a:lstStyle/>
          <a:p>
            <a:pPr marL="0" indent="0">
              <a:buNone/>
            </a:pPr>
            <a:r>
              <a:rPr lang="en-US" sz="3600" b="1" dirty="0"/>
              <a:t>I. Law</a:t>
            </a:r>
          </a:p>
          <a:p>
            <a:pPr marL="0" indent="0">
              <a:buNone/>
            </a:pPr>
            <a:endParaRPr lang="en-US" sz="3600" b="1" dirty="0"/>
          </a:p>
          <a:p>
            <a:pPr marL="0" indent="0">
              <a:buNone/>
            </a:pPr>
            <a:r>
              <a:rPr lang="en-US" sz="3600" b="1" dirty="0"/>
              <a:t>II. Story</a:t>
            </a:r>
          </a:p>
          <a:p>
            <a:pPr marL="0" indent="0">
              <a:buNone/>
            </a:pPr>
            <a:endParaRPr lang="en-US" sz="3600" b="1" dirty="0"/>
          </a:p>
          <a:p>
            <a:pPr marL="0" indent="0">
              <a:buNone/>
            </a:pPr>
            <a:r>
              <a:rPr lang="en-US" sz="3600" b="1" dirty="0"/>
              <a:t>III. Exhortation</a:t>
            </a:r>
          </a:p>
        </p:txBody>
      </p:sp>
    </p:spTree>
    <p:extLst>
      <p:ext uri="{BB962C8B-B14F-4D97-AF65-F5344CB8AC3E}">
        <p14:creationId xmlns:p14="http://schemas.microsoft.com/office/powerpoint/2010/main" val="2800753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C382C-3EE5-EE05-488C-0379D8594783}"/>
              </a:ext>
            </a:extLst>
          </p:cNvPr>
          <p:cNvSpPr>
            <a:spLocks noGrp="1"/>
          </p:cNvSpPr>
          <p:nvPr>
            <p:ph type="title"/>
          </p:nvPr>
        </p:nvSpPr>
        <p:spPr/>
        <p:txBody>
          <a:bodyPr>
            <a:normAutofit/>
          </a:bodyPr>
          <a:lstStyle/>
          <a:p>
            <a:pPr algn="ctr"/>
            <a:r>
              <a:rPr lang="en-US" sz="3600" b="1" dirty="0"/>
              <a:t>Deuteronomy 7  Make No Treaties</a:t>
            </a:r>
          </a:p>
        </p:txBody>
      </p:sp>
      <p:sp>
        <p:nvSpPr>
          <p:cNvPr id="3" name="Content Placeholder 2">
            <a:extLst>
              <a:ext uri="{FF2B5EF4-FFF2-40B4-BE49-F238E27FC236}">
                <a16:creationId xmlns:a16="http://schemas.microsoft.com/office/drawing/2014/main" id="{18CB0762-CD66-7E33-3298-BA03236706EA}"/>
              </a:ext>
            </a:extLst>
          </p:cNvPr>
          <p:cNvSpPr>
            <a:spLocks noGrp="1"/>
          </p:cNvSpPr>
          <p:nvPr>
            <p:ph idx="1"/>
          </p:nvPr>
        </p:nvSpPr>
        <p:spPr/>
        <p:txBody>
          <a:bodyPr>
            <a:normAutofit/>
          </a:bodyPr>
          <a:lstStyle/>
          <a:p>
            <a:pPr marL="0" indent="0">
              <a:buNone/>
            </a:pPr>
            <a:r>
              <a:rPr lang="en-US" sz="3200" b="1" dirty="0"/>
              <a:t>Burn the idols</a:t>
            </a:r>
          </a:p>
          <a:p>
            <a:pPr marL="0" indent="0">
              <a:buNone/>
            </a:pPr>
            <a:r>
              <a:rPr lang="en-US" sz="3200" b="1" dirty="0"/>
              <a:t>Break down the altars</a:t>
            </a:r>
          </a:p>
          <a:p>
            <a:pPr marL="0" indent="0">
              <a:buNone/>
            </a:pPr>
            <a:r>
              <a:rPr lang="en-US" sz="3200" b="1" dirty="0"/>
              <a:t>Smash the sacred stones.</a:t>
            </a:r>
          </a:p>
          <a:p>
            <a:pPr marL="0" indent="0">
              <a:buNone/>
            </a:pPr>
            <a:r>
              <a:rPr lang="en-US" sz="3200" b="1" dirty="0"/>
              <a:t>Do not intermarry</a:t>
            </a:r>
          </a:p>
          <a:p>
            <a:pPr marL="0" indent="0">
              <a:buNone/>
            </a:pPr>
            <a:r>
              <a:rPr lang="en-US" sz="3200" b="1" dirty="0"/>
              <a:t>Treat sin as a vile and detestable thing</a:t>
            </a:r>
          </a:p>
          <a:p>
            <a:pPr marL="0" indent="0">
              <a:buNone/>
            </a:pPr>
            <a:r>
              <a:rPr lang="en-US" sz="3200" b="1" dirty="0"/>
              <a:t>God showed hesed.  He made you holy.</a:t>
            </a:r>
          </a:p>
          <a:p>
            <a:pPr marL="0" indent="0">
              <a:buNone/>
            </a:pPr>
            <a:r>
              <a:rPr lang="en-US" sz="3200" b="1" dirty="0"/>
              <a:t>Your job:  Make every effort to maintain holiness.</a:t>
            </a:r>
          </a:p>
        </p:txBody>
      </p:sp>
    </p:spTree>
    <p:extLst>
      <p:ext uri="{BB962C8B-B14F-4D97-AF65-F5344CB8AC3E}">
        <p14:creationId xmlns:p14="http://schemas.microsoft.com/office/powerpoint/2010/main" val="2449305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80E6D-8AB8-41DF-D879-DC88DDF46F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9E675D-261A-BBD6-123E-F8E79FDFA77A}"/>
              </a:ext>
            </a:extLst>
          </p:cNvPr>
          <p:cNvSpPr>
            <a:spLocks noGrp="1"/>
          </p:cNvSpPr>
          <p:nvPr>
            <p:ph type="title"/>
          </p:nvPr>
        </p:nvSpPr>
        <p:spPr>
          <a:xfrm>
            <a:off x="6324600" y="1066800"/>
            <a:ext cx="5105400" cy="5105400"/>
          </a:xfrm>
        </p:spPr>
        <p:txBody>
          <a:bodyPr>
            <a:normAutofit/>
          </a:bodyPr>
          <a:lstStyle/>
          <a:p>
            <a:r>
              <a:rPr lang="en-US" b="1" dirty="0"/>
              <a:t>Deuteronomy 8: </a:t>
            </a:r>
            <a:br>
              <a:rPr lang="en-US" b="1" dirty="0"/>
            </a:br>
            <a:r>
              <a:rPr lang="en-US" b="1" dirty="0"/>
              <a:t>Advice to Young Disciples</a:t>
            </a:r>
          </a:p>
        </p:txBody>
      </p:sp>
      <p:pic>
        <p:nvPicPr>
          <p:cNvPr id="2050" name="Picture 2" descr="Image result for crossing the jordan river">
            <a:extLst>
              <a:ext uri="{FF2B5EF4-FFF2-40B4-BE49-F238E27FC236}">
                <a16:creationId xmlns:a16="http://schemas.microsoft.com/office/drawing/2014/main" id="{F3BB34D7-9D1C-ABF6-1F7C-FD6A38FEE68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800" y="122063"/>
            <a:ext cx="5105400" cy="6597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831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28B7D-3FCC-CAFE-2E4F-5B1DCAD4F054}"/>
              </a:ext>
            </a:extLst>
          </p:cNvPr>
          <p:cNvSpPr>
            <a:spLocks noGrp="1"/>
          </p:cNvSpPr>
          <p:nvPr>
            <p:ph type="title"/>
          </p:nvPr>
        </p:nvSpPr>
        <p:spPr/>
        <p:txBody>
          <a:bodyPr/>
          <a:lstStyle/>
          <a:p>
            <a:pPr algn="ctr"/>
            <a:r>
              <a:rPr lang="en-US" b="1" dirty="0"/>
              <a:t>Deuteronomy 8:1-5</a:t>
            </a:r>
          </a:p>
        </p:txBody>
      </p:sp>
      <p:sp>
        <p:nvSpPr>
          <p:cNvPr id="3" name="Content Placeholder 2">
            <a:extLst>
              <a:ext uri="{FF2B5EF4-FFF2-40B4-BE49-F238E27FC236}">
                <a16:creationId xmlns:a16="http://schemas.microsoft.com/office/drawing/2014/main" id="{C235940C-8EDA-952E-868A-A6092300EE2F}"/>
              </a:ext>
            </a:extLst>
          </p:cNvPr>
          <p:cNvSpPr>
            <a:spLocks noGrp="1"/>
          </p:cNvSpPr>
          <p:nvPr>
            <p:ph idx="1"/>
          </p:nvPr>
        </p:nvSpPr>
        <p:spPr/>
        <p:txBody>
          <a:bodyPr>
            <a:normAutofit/>
          </a:bodyPr>
          <a:lstStyle/>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God’s purpose for us: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prosper in this life</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make it to heaven</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God’s method:</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To humble you!!!!         Deut 8:2b  so you would keep his commands</a:t>
            </a:r>
          </a:p>
          <a:p>
            <a:pPr marL="0" indent="0">
              <a:buNone/>
            </a:pPr>
            <a:endParaRPr lang="en-US" dirty="0"/>
          </a:p>
        </p:txBody>
      </p:sp>
    </p:spTree>
    <p:extLst>
      <p:ext uri="{BB962C8B-B14F-4D97-AF65-F5344CB8AC3E}">
        <p14:creationId xmlns:p14="http://schemas.microsoft.com/office/powerpoint/2010/main" val="3271905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F203B-2DB6-859D-C167-DB10EEFA5B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CEBA8-DA51-478C-7383-1CFD0FD8B2C8}"/>
              </a:ext>
            </a:extLst>
          </p:cNvPr>
          <p:cNvSpPr>
            <a:spLocks noGrp="1"/>
          </p:cNvSpPr>
          <p:nvPr>
            <p:ph type="title"/>
          </p:nvPr>
        </p:nvSpPr>
        <p:spPr>
          <a:xfrm>
            <a:off x="914400" y="365125"/>
            <a:ext cx="10439400" cy="1006475"/>
          </a:xfrm>
        </p:spPr>
        <p:txBody>
          <a:bodyPr/>
          <a:lstStyle/>
          <a:p>
            <a:pPr algn="ctr"/>
            <a:r>
              <a:rPr lang="en-US" b="1" dirty="0"/>
              <a:t>Deuteronomy 8:1-5</a:t>
            </a:r>
          </a:p>
        </p:txBody>
      </p:sp>
      <p:sp>
        <p:nvSpPr>
          <p:cNvPr id="3" name="Content Placeholder 2">
            <a:extLst>
              <a:ext uri="{FF2B5EF4-FFF2-40B4-BE49-F238E27FC236}">
                <a16:creationId xmlns:a16="http://schemas.microsoft.com/office/drawing/2014/main" id="{7771C52F-036D-D331-F8C1-F476D7BF6CC0}"/>
              </a:ext>
            </a:extLst>
          </p:cNvPr>
          <p:cNvSpPr>
            <a:spLocks noGrp="1"/>
          </p:cNvSpPr>
          <p:nvPr>
            <p:ph idx="1"/>
          </p:nvPr>
        </p:nvSpPr>
        <p:spPr>
          <a:xfrm>
            <a:off x="685800" y="1371600"/>
            <a:ext cx="10668000" cy="5334000"/>
          </a:xfrm>
        </p:spPr>
        <p:txBody>
          <a:bodyPr>
            <a:normAutofit lnSpcReduction="10000"/>
          </a:bodyPr>
          <a:lstStyle/>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Why does God want to humble us?</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He wants us to learn to rely on Him, not on self.</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How does he do this?</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By</a:t>
            </a:r>
            <a:r>
              <a:rPr lang="en-US" sz="3200" b="1" dirty="0">
                <a:solidFill>
                  <a:prstClr val="white"/>
                </a:solidFill>
                <a:latin typeface="Aptos" panose="02110004020202020204"/>
              </a:rPr>
              <a:t> causing us to hunger, and then feeding us with manna.</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But…   Numbers 11:4-6</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500" b="1" dirty="0">
              <a:solidFill>
                <a:prstClr val="white"/>
              </a:solidFill>
              <a:latin typeface="Aptos" panose="02110004020202020204"/>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So that we will keep his commandments.  Deut 8:2b</a:t>
            </a: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2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1143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prstClr val="white"/>
                </a:solidFill>
                <a:latin typeface="Aptos" panose="02110004020202020204"/>
              </a:rPr>
              <a:t>How has God humbled you?</a:t>
            </a:r>
            <a:endParaRPr lang="en-US" dirty="0"/>
          </a:p>
        </p:txBody>
      </p:sp>
    </p:spTree>
    <p:extLst>
      <p:ext uri="{BB962C8B-B14F-4D97-AF65-F5344CB8AC3E}">
        <p14:creationId xmlns:p14="http://schemas.microsoft.com/office/powerpoint/2010/main" val="187781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321F8-CFE5-980D-99F8-8DCC60673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66897A-18F7-A576-6903-7EC98274F3C5}"/>
              </a:ext>
            </a:extLst>
          </p:cNvPr>
          <p:cNvSpPr>
            <a:spLocks noGrp="1"/>
          </p:cNvSpPr>
          <p:nvPr>
            <p:ph type="title"/>
          </p:nvPr>
        </p:nvSpPr>
        <p:spPr>
          <a:xfrm>
            <a:off x="914400" y="365125"/>
            <a:ext cx="10439400" cy="1325563"/>
          </a:xfrm>
        </p:spPr>
        <p:txBody>
          <a:bodyPr>
            <a:normAutofit/>
          </a:bodyPr>
          <a:lstStyle/>
          <a:p>
            <a:pPr algn="ctr"/>
            <a:r>
              <a:rPr lang="en-US" sz="4000" b="1" dirty="0"/>
              <a:t>Memory Verse:</a:t>
            </a:r>
          </a:p>
        </p:txBody>
      </p:sp>
      <p:sp>
        <p:nvSpPr>
          <p:cNvPr id="3" name="Content Placeholder 2">
            <a:extLst>
              <a:ext uri="{FF2B5EF4-FFF2-40B4-BE49-F238E27FC236}">
                <a16:creationId xmlns:a16="http://schemas.microsoft.com/office/drawing/2014/main" id="{722749D4-C57B-1365-C455-FB603DA3E9E1}"/>
              </a:ext>
            </a:extLst>
          </p:cNvPr>
          <p:cNvSpPr>
            <a:spLocks noGrp="1"/>
          </p:cNvSpPr>
          <p:nvPr>
            <p:ph idx="1"/>
          </p:nvPr>
        </p:nvSpPr>
        <p:spPr/>
        <p:txBody>
          <a:bodyPr/>
          <a:lstStyle/>
          <a:p>
            <a:pPr marL="0" indent="0">
              <a:buNone/>
            </a:pPr>
            <a:r>
              <a:rPr lang="en-US" sz="3600" b="1" dirty="0"/>
              <a:t>Deut 8:3  He humbled you, causing you to hunger and then feeding you with manna, which neither you nor your fathers had known, to teach you that man does not live on bread alone, but on every word that comes from the mouth of the Lord.</a:t>
            </a:r>
          </a:p>
          <a:p>
            <a:pPr marL="0" indent="0">
              <a:buNone/>
            </a:pPr>
            <a:endParaRPr lang="en-US" sz="3600" b="1" dirty="0"/>
          </a:p>
          <a:p>
            <a:pPr marL="0" indent="0">
              <a:buNone/>
            </a:pPr>
            <a:r>
              <a:rPr lang="en-US" sz="3600" b="1" dirty="0"/>
              <a:t>Matthew 4:4</a:t>
            </a:r>
          </a:p>
          <a:p>
            <a:endParaRPr lang="en-US" b="1" dirty="0"/>
          </a:p>
          <a:p>
            <a:pPr marL="114300" indent="0">
              <a:buNone/>
            </a:pPr>
            <a:endParaRPr lang="en-US" b="1" dirty="0"/>
          </a:p>
        </p:txBody>
      </p:sp>
    </p:spTree>
    <p:extLst>
      <p:ext uri="{BB962C8B-B14F-4D97-AF65-F5344CB8AC3E}">
        <p14:creationId xmlns:p14="http://schemas.microsoft.com/office/powerpoint/2010/main" val="677213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ED45E-4389-51E4-DB4B-13AB24BEE1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BB775-F0B9-2510-6B95-D567556F598D}"/>
              </a:ext>
            </a:extLst>
          </p:cNvPr>
          <p:cNvSpPr>
            <a:spLocks noGrp="1"/>
          </p:cNvSpPr>
          <p:nvPr>
            <p:ph type="title"/>
          </p:nvPr>
        </p:nvSpPr>
        <p:spPr/>
        <p:txBody>
          <a:bodyPr>
            <a:normAutofit/>
          </a:bodyPr>
          <a:lstStyle/>
          <a:p>
            <a:r>
              <a:rPr lang="en-US" sz="3200" b="1" dirty="0"/>
              <a:t>Deuteronomy 8:3</a:t>
            </a:r>
          </a:p>
        </p:txBody>
      </p:sp>
      <p:sp>
        <p:nvSpPr>
          <p:cNvPr id="3" name="Content Placeholder 2">
            <a:extLst>
              <a:ext uri="{FF2B5EF4-FFF2-40B4-BE49-F238E27FC236}">
                <a16:creationId xmlns:a16="http://schemas.microsoft.com/office/drawing/2014/main" id="{42BF079D-2262-A999-CFC1-F1D2655A0D23}"/>
              </a:ext>
            </a:extLst>
          </p:cNvPr>
          <p:cNvSpPr>
            <a:spLocks noGrp="1"/>
          </p:cNvSpPr>
          <p:nvPr>
            <p:ph idx="1"/>
          </p:nvPr>
        </p:nvSpPr>
        <p:spPr/>
        <p:txBody>
          <a:bodyPr>
            <a:normAutofit/>
          </a:bodyPr>
          <a:lstStyle/>
          <a:p>
            <a:pPr marL="114300" indent="0">
              <a:buNone/>
            </a:pPr>
            <a:r>
              <a:rPr lang="en-US" sz="3200" b="1" dirty="0"/>
              <a:t>God’s strategy to bless you:</a:t>
            </a:r>
          </a:p>
          <a:p>
            <a:pPr marL="114300" indent="0">
              <a:buNone/>
            </a:pPr>
            <a:endParaRPr lang="en-US" sz="3200" b="1" dirty="0"/>
          </a:p>
          <a:p>
            <a:pPr marL="114300" indent="0">
              <a:buNone/>
            </a:pPr>
            <a:r>
              <a:rPr lang="en-US" sz="3200" b="1" dirty="0"/>
              <a:t>Teach you to rely on him.</a:t>
            </a:r>
          </a:p>
          <a:p>
            <a:pPr marL="114300" indent="0">
              <a:buNone/>
            </a:pPr>
            <a:endParaRPr lang="en-US" sz="3200" b="1" dirty="0"/>
          </a:p>
          <a:p>
            <a:pPr marL="114300" indent="0">
              <a:buNone/>
            </a:pPr>
            <a:r>
              <a:rPr lang="en-US" sz="3200" b="1" dirty="0"/>
              <a:t>Q:  Have you been eating the manna (God’s Word) this week?</a:t>
            </a:r>
          </a:p>
          <a:p>
            <a:pPr marL="114300" indent="0">
              <a:buNone/>
            </a:pPr>
            <a:endParaRPr lang="en-US" sz="3200" b="1" dirty="0"/>
          </a:p>
          <a:p>
            <a:pPr marL="114300" indent="0">
              <a:buNone/>
            </a:pPr>
            <a:endParaRPr lang="en-US" b="1" dirty="0"/>
          </a:p>
        </p:txBody>
      </p:sp>
    </p:spTree>
    <p:extLst>
      <p:ext uri="{BB962C8B-B14F-4D97-AF65-F5344CB8AC3E}">
        <p14:creationId xmlns:p14="http://schemas.microsoft.com/office/powerpoint/2010/main" val="2981823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906</TotalTime>
  <Words>580</Words>
  <Application>Microsoft Office PowerPoint</Application>
  <PresentationFormat>Widescreen</PresentationFormat>
  <Paragraphs>108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Calibri</vt:lpstr>
      <vt:lpstr>Office Theme</vt:lpstr>
      <vt:lpstr>Deuteronomy IV Advice to  Young Disciples  or  Trust and Obey</vt:lpstr>
      <vt:lpstr>Themes in Deuteronomy</vt:lpstr>
      <vt:lpstr>Things to Look For in Deuteronomy</vt:lpstr>
      <vt:lpstr>Deuteronomy 7  Make No Treaties</vt:lpstr>
      <vt:lpstr>Deuteronomy 8:  Advice to Young Disciples</vt:lpstr>
      <vt:lpstr>Deuteronomy 8:1-5</vt:lpstr>
      <vt:lpstr>Deuteronomy 8:1-5</vt:lpstr>
      <vt:lpstr>Memory Verse:</vt:lpstr>
      <vt:lpstr>Deuteronomy 8:3</vt:lpstr>
      <vt:lpstr>Deuteronomy 8:4</vt:lpstr>
      <vt:lpstr>Deuteronomy 8:5</vt:lpstr>
      <vt:lpstr>Deuteronomy 8:6-9</vt:lpstr>
      <vt:lpstr>Deuteronomy 8:10-11 </vt:lpstr>
      <vt:lpstr>Deuteronomy 8:12-18   Warning!!!</vt:lpstr>
      <vt:lpstr>Deuteronomy 8:12-18   Warning!!!</vt:lpstr>
      <vt:lpstr>Deuteronomy 8:12-18   Warning!!!</vt:lpstr>
      <vt:lpstr>Deuteronomy 8:19-20  A Solemn Warning</vt:lpstr>
      <vt:lpstr>So…  Let’s take the medicine.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13</cp:revision>
  <dcterms:created xsi:type="dcterms:W3CDTF">2013-09-15T03:09:25Z</dcterms:created>
  <dcterms:modified xsi:type="dcterms:W3CDTF">2025-09-01T00:08:33Z</dcterms:modified>
</cp:coreProperties>
</file>