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76" r:id="rId2"/>
    <p:sldId id="277" r:id="rId3"/>
    <p:sldId id="278" r:id="rId4"/>
    <p:sldId id="296" r:id="rId5"/>
    <p:sldId id="288" r:id="rId6"/>
    <p:sldId id="299" r:id="rId7"/>
    <p:sldId id="676" r:id="rId8"/>
    <p:sldId id="677" r:id="rId9"/>
    <p:sldId id="678" r:id="rId10"/>
    <p:sldId id="679" r:id="rId11"/>
    <p:sldId id="680" r:id="rId12"/>
    <p:sldId id="681" r:id="rId13"/>
    <p:sldId id="6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BDF24C-BC31-4199-A9F5-40665C02B8D3}" v="41" dt="2025-09-07T15:18:58.5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626" autoAdjust="0"/>
    <p:restoredTop sz="94660"/>
  </p:normalViewPr>
  <p:slideViewPr>
    <p:cSldViewPr>
      <p:cViewPr varScale="1">
        <p:scale>
          <a:sx n="70" d="100"/>
          <a:sy n="70" d="100"/>
        </p:scale>
        <p:origin x="132" y="5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38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modMainMaster">
      <pc:chgData name="John Oakes" userId="1a36f0057432ea1f" providerId="LiveId" clId="{47381711-A8C6-487F-B478-F1510AC8C65D}" dt="2025-09-08T01:54:47.352" v="2655" actId="47"/>
      <pc:docMkLst>
        <pc:docMk/>
      </pc:docMkLst>
      <pc:sldChg chg="add del">
        <pc:chgData name="John Oakes" userId="1a36f0057432ea1f" providerId="LiveId" clId="{47381711-A8C6-487F-B478-F1510AC8C65D}" dt="2025-09-08T01:53:33.527" v="2653" actId="47"/>
        <pc:sldMkLst>
          <pc:docMk/>
          <pc:sldMk cId="0" sldId="257"/>
        </pc:sldMkLst>
      </pc:sldChg>
      <pc:sldChg chg="add del">
        <pc:chgData name="John Oakes" userId="1a36f0057432ea1f" providerId="LiveId" clId="{47381711-A8C6-487F-B478-F1510AC8C65D}" dt="2025-09-08T01:53:33.527" v="2653" actId="47"/>
        <pc:sldMkLst>
          <pc:docMk/>
          <pc:sldMk cId="0" sldId="258"/>
        </pc:sldMkLst>
      </pc:sldChg>
      <pc:sldChg chg="add del">
        <pc:chgData name="John Oakes" userId="1a36f0057432ea1f" providerId="LiveId" clId="{47381711-A8C6-487F-B478-F1510AC8C65D}" dt="2025-09-08T01:53:33.527" v="2653" actId="47"/>
        <pc:sldMkLst>
          <pc:docMk/>
          <pc:sldMk cId="0" sldId="259"/>
        </pc:sldMkLst>
      </pc:sldChg>
      <pc:sldChg chg="add del">
        <pc:chgData name="John Oakes" userId="1a36f0057432ea1f" providerId="LiveId" clId="{47381711-A8C6-487F-B478-F1510AC8C65D}" dt="2025-09-08T01:53:33.527" v="2653" actId="47"/>
        <pc:sldMkLst>
          <pc:docMk/>
          <pc:sldMk cId="0" sldId="260"/>
        </pc:sldMkLst>
      </pc:sldChg>
      <pc:sldChg chg="add del">
        <pc:chgData name="John Oakes" userId="1a36f0057432ea1f" providerId="LiveId" clId="{47381711-A8C6-487F-B478-F1510AC8C65D}" dt="2025-09-08T01:53:33.527" v="2653" actId="47"/>
        <pc:sldMkLst>
          <pc:docMk/>
          <pc:sldMk cId="0" sldId="261"/>
        </pc:sldMkLst>
      </pc:sldChg>
      <pc:sldChg chg="add del">
        <pc:chgData name="John Oakes" userId="1a36f0057432ea1f" providerId="LiveId" clId="{47381711-A8C6-487F-B478-F1510AC8C65D}" dt="2025-09-08T01:53:33.527" v="2653" actId="47"/>
        <pc:sldMkLst>
          <pc:docMk/>
          <pc:sldMk cId="0" sldId="262"/>
        </pc:sldMkLst>
      </pc:sldChg>
      <pc:sldChg chg="add del">
        <pc:chgData name="John Oakes" userId="1a36f0057432ea1f" providerId="LiveId" clId="{47381711-A8C6-487F-B478-F1510AC8C65D}" dt="2025-09-08T01:53:33.527" v="2653" actId="47"/>
        <pc:sldMkLst>
          <pc:docMk/>
          <pc:sldMk cId="0" sldId="263"/>
        </pc:sldMkLst>
      </pc:sldChg>
      <pc:sldChg chg="add del">
        <pc:chgData name="John Oakes" userId="1a36f0057432ea1f" providerId="LiveId" clId="{47381711-A8C6-487F-B478-F1510AC8C65D}" dt="2025-09-08T01:53:33.527" v="2653" actId="47"/>
        <pc:sldMkLst>
          <pc:docMk/>
          <pc:sldMk cId="0" sldId="264"/>
        </pc:sldMkLst>
      </pc:sldChg>
      <pc:sldChg chg="add del">
        <pc:chgData name="John Oakes" userId="1a36f0057432ea1f" providerId="LiveId" clId="{47381711-A8C6-487F-B478-F1510AC8C65D}" dt="2025-09-08T01:53:33.527" v="2653" actId="47"/>
        <pc:sldMkLst>
          <pc:docMk/>
          <pc:sldMk cId="0" sldId="265"/>
        </pc:sldMkLst>
      </pc:sldChg>
      <pc:sldChg chg="add del">
        <pc:chgData name="John Oakes" userId="1a36f0057432ea1f" providerId="LiveId" clId="{47381711-A8C6-487F-B478-F1510AC8C65D}" dt="2025-09-08T01:53:33.527" v="2653" actId="47"/>
        <pc:sldMkLst>
          <pc:docMk/>
          <pc:sldMk cId="0" sldId="266"/>
        </pc:sldMkLst>
      </pc:sldChg>
      <pc:sldChg chg="modSp add del mod modClrScheme chgLayout">
        <pc:chgData name="John Oakes" userId="1a36f0057432ea1f" providerId="LiveId" clId="{47381711-A8C6-487F-B478-F1510AC8C65D}" dt="2025-09-08T01:53:33.527" v="2653" actId="47"/>
        <pc:sldMkLst>
          <pc:docMk/>
          <pc:sldMk cId="0" sldId="267"/>
        </pc:sldMkLst>
        <pc:spChg chg="mod ord">
          <ac:chgData name="John Oakes" userId="1a36f0057432ea1f" providerId="LiveId" clId="{47381711-A8C6-487F-B478-F1510AC8C65D}" dt="2025-09-07T15:11:28.789" v="2529"/>
          <ac:spMkLst>
            <pc:docMk/>
            <pc:sldMk cId="0" sldId="267"/>
            <ac:spMk id="519"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68"/>
        </pc:sldMkLst>
        <pc:spChg chg="mod ord">
          <ac:chgData name="John Oakes" userId="1a36f0057432ea1f" providerId="LiveId" clId="{47381711-A8C6-487F-B478-F1510AC8C65D}" dt="2025-09-07T15:11:28.789" v="2529"/>
          <ac:spMkLst>
            <pc:docMk/>
            <pc:sldMk cId="0" sldId="268"/>
            <ac:spMk id="524"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69"/>
        </pc:sldMkLst>
        <pc:spChg chg="mod ord">
          <ac:chgData name="John Oakes" userId="1a36f0057432ea1f" providerId="LiveId" clId="{47381711-A8C6-487F-B478-F1510AC8C65D}" dt="2025-09-07T15:11:28.789" v="2529"/>
          <ac:spMkLst>
            <pc:docMk/>
            <pc:sldMk cId="0" sldId="269"/>
            <ac:spMk id="529"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0"/>
        </pc:sldMkLst>
        <pc:spChg chg="mod ord">
          <ac:chgData name="John Oakes" userId="1a36f0057432ea1f" providerId="LiveId" clId="{47381711-A8C6-487F-B478-F1510AC8C65D}" dt="2025-09-07T15:11:28.789" v="2529"/>
          <ac:spMkLst>
            <pc:docMk/>
            <pc:sldMk cId="0" sldId="270"/>
            <ac:spMk id="534"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1"/>
        </pc:sldMkLst>
        <pc:spChg chg="mod ord">
          <ac:chgData name="John Oakes" userId="1a36f0057432ea1f" providerId="LiveId" clId="{47381711-A8C6-487F-B478-F1510AC8C65D}" dt="2025-09-07T15:11:28.789" v="2529"/>
          <ac:spMkLst>
            <pc:docMk/>
            <pc:sldMk cId="0" sldId="271"/>
            <ac:spMk id="539"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2"/>
        </pc:sldMkLst>
        <pc:spChg chg="mod ord">
          <ac:chgData name="John Oakes" userId="1a36f0057432ea1f" providerId="LiveId" clId="{47381711-A8C6-487F-B478-F1510AC8C65D}" dt="2025-09-07T15:11:28.789" v="2529"/>
          <ac:spMkLst>
            <pc:docMk/>
            <pc:sldMk cId="0" sldId="272"/>
            <ac:spMk id="544"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3"/>
        </pc:sldMkLst>
        <pc:spChg chg="mod ord">
          <ac:chgData name="John Oakes" userId="1a36f0057432ea1f" providerId="LiveId" clId="{47381711-A8C6-487F-B478-F1510AC8C65D}" dt="2025-09-07T15:11:28.789" v="2529"/>
          <ac:spMkLst>
            <pc:docMk/>
            <pc:sldMk cId="0" sldId="273"/>
            <ac:spMk id="549"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4"/>
        </pc:sldMkLst>
        <pc:spChg chg="mod ord">
          <ac:chgData name="John Oakes" userId="1a36f0057432ea1f" providerId="LiveId" clId="{47381711-A8C6-487F-B478-F1510AC8C65D}" dt="2025-09-07T15:11:28.789" v="2529"/>
          <ac:spMkLst>
            <pc:docMk/>
            <pc:sldMk cId="0" sldId="274"/>
            <ac:spMk id="554" creationId="{00000000-0000-0000-0000-000000000000}"/>
          </ac:spMkLst>
        </pc:spChg>
      </pc:sldChg>
      <pc:sldChg chg="modSp add del mod modClrScheme chgLayout">
        <pc:chgData name="John Oakes" userId="1a36f0057432ea1f" providerId="LiveId" clId="{47381711-A8C6-487F-B478-F1510AC8C65D}" dt="2025-09-08T01:53:33.527" v="2653" actId="47"/>
        <pc:sldMkLst>
          <pc:docMk/>
          <pc:sldMk cId="0" sldId="275"/>
        </pc:sldMkLst>
        <pc:spChg chg="mod ord">
          <ac:chgData name="John Oakes" userId="1a36f0057432ea1f" providerId="LiveId" clId="{47381711-A8C6-487F-B478-F1510AC8C65D}" dt="2025-09-07T15:11:28.789" v="2529"/>
          <ac:spMkLst>
            <pc:docMk/>
            <pc:sldMk cId="0" sldId="275"/>
            <ac:spMk id="559" creationId="{00000000-0000-0000-0000-000000000000}"/>
          </ac:spMkLst>
        </pc:spChg>
      </pc:sldChg>
      <pc:sldChg chg="modSp mod ord">
        <pc:chgData name="John Oakes" userId="1a36f0057432ea1f" providerId="LiveId" clId="{47381711-A8C6-487F-B478-F1510AC8C65D}" dt="2025-09-07T15:10:41.990" v="2525"/>
        <pc:sldMkLst>
          <pc:docMk/>
          <pc:sldMk cId="1973870282" sldId="276"/>
        </pc:sldMkLst>
        <pc:spChg chg="mod">
          <ac:chgData name="John Oakes" userId="1a36f0057432ea1f" providerId="LiveId" clId="{47381711-A8C6-487F-B478-F1510AC8C65D}" dt="2025-09-07T01:01:35.045" v="484" actId="6549"/>
          <ac:spMkLst>
            <pc:docMk/>
            <pc:sldMk cId="1973870282" sldId="276"/>
            <ac:spMk id="2" creationId="{57C1702F-F7F3-E2B9-D89B-F5C308CA40BB}"/>
          </ac:spMkLst>
        </pc:spChg>
      </pc:sldChg>
      <pc:sldChg chg="modSp add del mod modClrScheme chgLayout">
        <pc:chgData name="John Oakes" userId="1a36f0057432ea1f" providerId="LiveId" clId="{47381711-A8C6-487F-B478-F1510AC8C65D}" dt="2025-09-08T01:53:48.930" v="2654" actId="47"/>
        <pc:sldMkLst>
          <pc:docMk/>
          <pc:sldMk cId="0" sldId="279"/>
        </pc:sldMkLst>
        <pc:spChg chg="mod ord">
          <ac:chgData name="John Oakes" userId="1a36f0057432ea1f" providerId="LiveId" clId="{47381711-A8C6-487F-B478-F1510AC8C65D}" dt="2025-09-07T15:11:28.789" v="2529"/>
          <ac:spMkLst>
            <pc:docMk/>
            <pc:sldMk cId="0" sldId="279"/>
            <ac:spMk id="580" creationId="{00000000-0000-0000-0000-000000000000}"/>
          </ac:spMkLst>
        </pc:spChg>
      </pc:sldChg>
      <pc:sldChg chg="del">
        <pc:chgData name="John Oakes" userId="1a36f0057432ea1f" providerId="LiveId" clId="{47381711-A8C6-487F-B478-F1510AC8C65D}" dt="2025-09-06T20:07:13.174" v="54" actId="47"/>
        <pc:sldMkLst>
          <pc:docMk/>
          <pc:sldMk cId="2449305531" sldId="279"/>
        </pc:sldMkLst>
      </pc:sldChg>
      <pc:sldChg chg="modSp add del mod modClrScheme chgLayout">
        <pc:chgData name="John Oakes" userId="1a36f0057432ea1f" providerId="LiveId" clId="{47381711-A8C6-487F-B478-F1510AC8C65D}" dt="2025-09-08T01:53:48.930" v="2654" actId="47"/>
        <pc:sldMkLst>
          <pc:docMk/>
          <pc:sldMk cId="0" sldId="280"/>
        </pc:sldMkLst>
        <pc:spChg chg="mod ord">
          <ac:chgData name="John Oakes" userId="1a36f0057432ea1f" providerId="LiveId" clId="{47381711-A8C6-487F-B478-F1510AC8C65D}" dt="2025-09-07T15:11:28.789" v="2529"/>
          <ac:spMkLst>
            <pc:docMk/>
            <pc:sldMk cId="0" sldId="280"/>
            <ac:spMk id="585" creationId="{00000000-0000-0000-0000-000000000000}"/>
          </ac:spMkLst>
        </pc:spChg>
      </pc:sldChg>
      <pc:sldChg chg="modSp del mod">
        <pc:chgData name="John Oakes" userId="1a36f0057432ea1f" providerId="LiveId" clId="{47381711-A8C6-487F-B478-F1510AC8C65D}" dt="2025-09-07T01:01:54.844" v="485" actId="47"/>
        <pc:sldMkLst>
          <pc:docMk/>
          <pc:sldMk cId="2030831922" sldId="280"/>
        </pc:sldMkLst>
      </pc:sldChg>
      <pc:sldChg chg="modSp add del mod modClrScheme chgLayout">
        <pc:chgData name="John Oakes" userId="1a36f0057432ea1f" providerId="LiveId" clId="{47381711-A8C6-487F-B478-F1510AC8C65D}" dt="2025-09-08T01:53:48.930" v="2654" actId="47"/>
        <pc:sldMkLst>
          <pc:docMk/>
          <pc:sldMk cId="0" sldId="281"/>
        </pc:sldMkLst>
        <pc:spChg chg="mod ord">
          <ac:chgData name="John Oakes" userId="1a36f0057432ea1f" providerId="LiveId" clId="{47381711-A8C6-487F-B478-F1510AC8C65D}" dt="2025-09-07T15:11:28.789" v="2529"/>
          <ac:spMkLst>
            <pc:docMk/>
            <pc:sldMk cId="0" sldId="281"/>
            <ac:spMk id="590" creationId="{00000000-0000-0000-0000-000000000000}"/>
          </ac:spMkLst>
        </pc:spChg>
      </pc:sldChg>
      <pc:sldChg chg="del">
        <pc:chgData name="John Oakes" userId="1a36f0057432ea1f" providerId="LiveId" clId="{47381711-A8C6-487F-B478-F1510AC8C65D}" dt="2025-09-06T20:07:36.282" v="55" actId="47"/>
        <pc:sldMkLst>
          <pc:docMk/>
          <pc:sldMk cId="677213293" sldId="281"/>
        </pc:sldMkLst>
      </pc:sldChg>
      <pc:sldChg chg="modSp add del mod modClrScheme chgLayout">
        <pc:chgData name="John Oakes" userId="1a36f0057432ea1f" providerId="LiveId" clId="{47381711-A8C6-487F-B478-F1510AC8C65D}" dt="2025-09-08T01:53:48.930" v="2654" actId="47"/>
        <pc:sldMkLst>
          <pc:docMk/>
          <pc:sldMk cId="0" sldId="282"/>
        </pc:sldMkLst>
        <pc:spChg chg="mod ord">
          <ac:chgData name="John Oakes" userId="1a36f0057432ea1f" providerId="LiveId" clId="{47381711-A8C6-487F-B478-F1510AC8C65D}" dt="2025-09-07T15:11:28.789" v="2529"/>
          <ac:spMkLst>
            <pc:docMk/>
            <pc:sldMk cId="0" sldId="282"/>
            <ac:spMk id="595" creationId="{00000000-0000-0000-0000-000000000000}"/>
          </ac:spMkLst>
        </pc:spChg>
      </pc:sldChg>
      <pc:sldChg chg="add del">
        <pc:chgData name="John Oakes" userId="1a36f0057432ea1f" providerId="LiveId" clId="{47381711-A8C6-487F-B478-F1510AC8C65D}" dt="2025-09-08T01:54:47.352" v="2655" actId="47"/>
        <pc:sldMkLst>
          <pc:docMk/>
          <pc:sldMk cId="0" sldId="283"/>
        </pc:sldMkLst>
      </pc:sldChg>
      <pc:sldChg chg="add del">
        <pc:chgData name="John Oakes" userId="1a36f0057432ea1f" providerId="LiveId" clId="{47381711-A8C6-487F-B478-F1510AC8C65D}" dt="2025-09-08T01:54:47.352" v="2655" actId="47"/>
        <pc:sldMkLst>
          <pc:docMk/>
          <pc:sldMk cId="0" sldId="284"/>
        </pc:sldMkLst>
      </pc:sldChg>
      <pc:sldChg chg="add del">
        <pc:chgData name="John Oakes" userId="1a36f0057432ea1f" providerId="LiveId" clId="{47381711-A8C6-487F-B478-F1510AC8C65D}" dt="2025-09-08T01:54:47.352" v="2655" actId="47"/>
        <pc:sldMkLst>
          <pc:docMk/>
          <pc:sldMk cId="0" sldId="285"/>
        </pc:sldMkLst>
      </pc:sldChg>
      <pc:sldChg chg="add del">
        <pc:chgData name="John Oakes" userId="1a36f0057432ea1f" providerId="LiveId" clId="{47381711-A8C6-487F-B478-F1510AC8C65D}" dt="2025-09-08T01:54:47.352" v="2655" actId="47"/>
        <pc:sldMkLst>
          <pc:docMk/>
          <pc:sldMk cId="0" sldId="286"/>
        </pc:sldMkLst>
      </pc:sldChg>
      <pc:sldChg chg="del">
        <pc:chgData name="John Oakes" userId="1a36f0057432ea1f" providerId="LiveId" clId="{47381711-A8C6-487F-B478-F1510AC8C65D}" dt="2025-09-06T20:09:22.092" v="290" actId="47"/>
        <pc:sldMkLst>
          <pc:docMk/>
          <pc:sldMk cId="2981823104" sldId="286"/>
        </pc:sldMkLst>
      </pc:sldChg>
      <pc:sldChg chg="add del">
        <pc:chgData name="John Oakes" userId="1a36f0057432ea1f" providerId="LiveId" clId="{47381711-A8C6-487F-B478-F1510AC8C65D}" dt="2025-09-08T01:54:47.352" v="2655" actId="47"/>
        <pc:sldMkLst>
          <pc:docMk/>
          <pc:sldMk cId="0" sldId="287"/>
        </pc:sldMkLst>
      </pc:sldChg>
      <pc:sldChg chg="modSp mod">
        <pc:chgData name="John Oakes" userId="1a36f0057432ea1f" providerId="LiveId" clId="{47381711-A8C6-487F-B478-F1510AC8C65D}" dt="2025-09-06T20:09:49.535" v="354" actId="20577"/>
        <pc:sldMkLst>
          <pc:docMk/>
          <pc:sldMk cId="1186511586" sldId="288"/>
        </pc:sldMkLst>
        <pc:spChg chg="mod">
          <ac:chgData name="John Oakes" userId="1a36f0057432ea1f" providerId="LiveId" clId="{47381711-A8C6-487F-B478-F1510AC8C65D}" dt="2025-09-06T20:09:49.535" v="354" actId="20577"/>
          <ac:spMkLst>
            <pc:docMk/>
            <pc:sldMk cId="1186511586" sldId="288"/>
            <ac:spMk id="3" creationId="{69670F47-871F-9E53-906D-690131BF03B5}"/>
          </ac:spMkLst>
        </pc:spChg>
      </pc:sldChg>
      <pc:sldChg chg="add del">
        <pc:chgData name="John Oakes" userId="1a36f0057432ea1f" providerId="LiveId" clId="{47381711-A8C6-487F-B478-F1510AC8C65D}" dt="2025-09-08T01:54:47.352" v="2655" actId="47"/>
        <pc:sldMkLst>
          <pc:docMk/>
          <pc:sldMk cId="0" sldId="289"/>
        </pc:sldMkLst>
      </pc:sldChg>
      <pc:sldChg chg="del">
        <pc:chgData name="John Oakes" userId="1a36f0057432ea1f" providerId="LiveId" clId="{47381711-A8C6-487F-B478-F1510AC8C65D}" dt="2025-09-06T20:09:55.517" v="355" actId="47"/>
        <pc:sldMkLst>
          <pc:docMk/>
          <pc:sldMk cId="646561123" sldId="289"/>
        </pc:sldMkLst>
      </pc:sldChg>
      <pc:sldChg chg="add del">
        <pc:chgData name="John Oakes" userId="1a36f0057432ea1f" providerId="LiveId" clId="{47381711-A8C6-487F-B478-F1510AC8C65D}" dt="2025-09-08T01:54:47.352" v="2655" actId="47"/>
        <pc:sldMkLst>
          <pc:docMk/>
          <pc:sldMk cId="0" sldId="290"/>
        </pc:sldMkLst>
      </pc:sldChg>
      <pc:sldChg chg="del">
        <pc:chgData name="John Oakes" userId="1a36f0057432ea1f" providerId="LiveId" clId="{47381711-A8C6-487F-B478-F1510AC8C65D}" dt="2025-09-06T20:09:58.436" v="356" actId="47"/>
        <pc:sldMkLst>
          <pc:docMk/>
          <pc:sldMk cId="2926115058" sldId="292"/>
        </pc:sldMkLst>
      </pc:sldChg>
      <pc:sldChg chg="del">
        <pc:chgData name="John Oakes" userId="1a36f0057432ea1f" providerId="LiveId" clId="{47381711-A8C6-487F-B478-F1510AC8C65D}" dt="2025-09-06T20:10:02.208" v="357" actId="47"/>
        <pc:sldMkLst>
          <pc:docMk/>
          <pc:sldMk cId="829232697" sldId="293"/>
        </pc:sldMkLst>
      </pc:sldChg>
      <pc:sldChg chg="del">
        <pc:chgData name="John Oakes" userId="1a36f0057432ea1f" providerId="LiveId" clId="{47381711-A8C6-487F-B478-F1510AC8C65D}" dt="2025-09-06T20:10:07.986" v="358" actId="47"/>
        <pc:sldMkLst>
          <pc:docMk/>
          <pc:sldMk cId="2101803506" sldId="294"/>
        </pc:sldMkLst>
      </pc:sldChg>
      <pc:sldChg chg="del">
        <pc:chgData name="John Oakes" userId="1a36f0057432ea1f" providerId="LiveId" clId="{47381711-A8C6-487F-B478-F1510AC8C65D}" dt="2025-09-06T20:11:14.370" v="481" actId="47"/>
        <pc:sldMkLst>
          <pc:docMk/>
          <pc:sldMk cId="2907063750" sldId="295"/>
        </pc:sldMkLst>
      </pc:sldChg>
      <pc:sldChg chg="modSp mod">
        <pc:chgData name="John Oakes" userId="1a36f0057432ea1f" providerId="LiveId" clId="{47381711-A8C6-487F-B478-F1510AC8C65D}" dt="2025-09-07T01:02:25.933" v="519" actId="255"/>
        <pc:sldMkLst>
          <pc:docMk/>
          <pc:sldMk cId="3271905985" sldId="296"/>
        </pc:sldMkLst>
        <pc:spChg chg="mod">
          <ac:chgData name="John Oakes" userId="1a36f0057432ea1f" providerId="LiveId" clId="{47381711-A8C6-487F-B478-F1510AC8C65D}" dt="2025-09-07T01:02:09.135" v="516" actId="20577"/>
          <ac:spMkLst>
            <pc:docMk/>
            <pc:sldMk cId="3271905985" sldId="296"/>
            <ac:spMk id="2" creationId="{79C28B7D-3FCC-CAFE-2E4F-5B1DCAD4F054}"/>
          </ac:spMkLst>
        </pc:spChg>
        <pc:spChg chg="mod">
          <ac:chgData name="John Oakes" userId="1a36f0057432ea1f" providerId="LiveId" clId="{47381711-A8C6-487F-B478-F1510AC8C65D}" dt="2025-09-07T01:02:25.933" v="519" actId="255"/>
          <ac:spMkLst>
            <pc:docMk/>
            <pc:sldMk cId="3271905985" sldId="296"/>
            <ac:spMk id="3" creationId="{C235940C-8EDA-952E-868A-A6092300EE2F}"/>
          </ac:spMkLst>
        </pc:spChg>
      </pc:sldChg>
      <pc:sldChg chg="del">
        <pc:chgData name="John Oakes" userId="1a36f0057432ea1f" providerId="LiveId" clId="{47381711-A8C6-487F-B478-F1510AC8C65D}" dt="2025-09-06T20:09:16.987" v="289" actId="47"/>
        <pc:sldMkLst>
          <pc:docMk/>
          <pc:sldMk cId="1877812347" sldId="297"/>
        </pc:sldMkLst>
      </pc:sldChg>
      <pc:sldChg chg="modSp del mod">
        <pc:chgData name="John Oakes" userId="1a36f0057432ea1f" providerId="LiveId" clId="{47381711-A8C6-487F-B478-F1510AC8C65D}" dt="2025-09-06T20:11:02.352" v="480" actId="47"/>
        <pc:sldMkLst>
          <pc:docMk/>
          <pc:sldMk cId="3062657271" sldId="298"/>
        </pc:sldMkLst>
      </pc:sldChg>
      <pc:sldChg chg="modSp mod">
        <pc:chgData name="John Oakes" userId="1a36f0057432ea1f" providerId="LiveId" clId="{47381711-A8C6-487F-B478-F1510AC8C65D}" dt="2025-09-07T01:02:46.271" v="520" actId="14100"/>
        <pc:sldMkLst>
          <pc:docMk/>
          <pc:sldMk cId="3380422237" sldId="299"/>
        </pc:sldMkLst>
        <pc:spChg chg="mod">
          <ac:chgData name="John Oakes" userId="1a36f0057432ea1f" providerId="LiveId" clId="{47381711-A8C6-487F-B478-F1510AC8C65D}" dt="2025-09-07T01:02:46.271" v="520" actId="14100"/>
          <ac:spMkLst>
            <pc:docMk/>
            <pc:sldMk cId="3380422237" sldId="299"/>
            <ac:spMk id="3" creationId="{19175DF7-D766-84FB-8D1B-32F206462286}"/>
          </ac:spMkLst>
        </pc:spChg>
      </pc:sldChg>
      <pc:sldChg chg="del">
        <pc:chgData name="John Oakes" userId="1a36f0057432ea1f" providerId="LiveId" clId="{47381711-A8C6-487F-B478-F1510AC8C65D}" dt="2025-09-06T20:11:16.734" v="482" actId="47"/>
        <pc:sldMkLst>
          <pc:docMk/>
          <pc:sldMk cId="1698474558" sldId="300"/>
        </pc:sldMkLst>
      </pc:sldChg>
      <pc:sldChg chg="addSp delSp modSp new del mod">
        <pc:chgData name="John Oakes" userId="1a36f0057432ea1f" providerId="LiveId" clId="{47381711-A8C6-487F-B478-F1510AC8C65D}" dt="2025-09-08T01:53:33.527" v="2653" actId="47"/>
        <pc:sldMkLst>
          <pc:docMk/>
          <pc:sldMk cId="3073915533" sldId="300"/>
        </pc:sldMkLst>
        <pc:spChg chg="mod">
          <ac:chgData name="John Oakes" userId="1a36f0057432ea1f" providerId="LiveId" clId="{47381711-A8C6-487F-B478-F1510AC8C65D}" dt="2025-09-07T01:10:00.810" v="573" actId="14100"/>
          <ac:spMkLst>
            <pc:docMk/>
            <pc:sldMk cId="3073915533" sldId="300"/>
            <ac:spMk id="2" creationId="{4ED08C1B-B874-890F-2B7C-030C38E098FF}"/>
          </ac:spMkLst>
        </pc:spChg>
        <pc:spChg chg="del">
          <ac:chgData name="John Oakes" userId="1a36f0057432ea1f" providerId="LiveId" clId="{47381711-A8C6-487F-B478-F1510AC8C65D}" dt="2025-09-07T01:06:42.056" v="526" actId="931"/>
          <ac:spMkLst>
            <pc:docMk/>
            <pc:sldMk cId="3073915533" sldId="300"/>
            <ac:spMk id="3" creationId="{870DF340-47BA-7064-B995-D98E3DFCD524}"/>
          </ac:spMkLst>
        </pc:spChg>
        <pc:picChg chg="add mod">
          <ac:chgData name="John Oakes" userId="1a36f0057432ea1f" providerId="LiveId" clId="{47381711-A8C6-487F-B478-F1510AC8C65D}" dt="2025-09-07T01:09:57.489" v="572" actId="1076"/>
          <ac:picMkLst>
            <pc:docMk/>
            <pc:sldMk cId="3073915533" sldId="300"/>
            <ac:picMk id="5" creationId="{26BD1DF3-870D-165D-8902-E82AF20D86D7}"/>
          </ac:picMkLst>
        </pc:picChg>
      </pc:sldChg>
      <pc:sldChg chg="addSp delSp modSp new del mod">
        <pc:chgData name="John Oakes" userId="1a36f0057432ea1f" providerId="LiveId" clId="{47381711-A8C6-487F-B478-F1510AC8C65D}" dt="2025-09-08T01:53:33.527" v="2653" actId="47"/>
        <pc:sldMkLst>
          <pc:docMk/>
          <pc:sldMk cId="1195550095" sldId="301"/>
        </pc:sldMkLst>
        <pc:spChg chg="mod">
          <ac:chgData name="John Oakes" userId="1a36f0057432ea1f" providerId="LiveId" clId="{47381711-A8C6-487F-B478-F1510AC8C65D}" dt="2025-09-07T01:10:44.829" v="592" actId="14100"/>
          <ac:spMkLst>
            <pc:docMk/>
            <pc:sldMk cId="1195550095" sldId="301"/>
            <ac:spMk id="2" creationId="{E021139A-3D67-BF84-08BB-F68A068B4169}"/>
          </ac:spMkLst>
        </pc:spChg>
        <pc:spChg chg="del">
          <ac:chgData name="John Oakes" userId="1a36f0057432ea1f" providerId="LiveId" clId="{47381711-A8C6-487F-B478-F1510AC8C65D}" dt="2025-09-07T01:06:54.757" v="529" actId="931"/>
          <ac:spMkLst>
            <pc:docMk/>
            <pc:sldMk cId="1195550095" sldId="301"/>
            <ac:spMk id="3" creationId="{33472378-24F2-E6AF-9A0F-4784FD8187B0}"/>
          </ac:spMkLst>
        </pc:spChg>
        <pc:picChg chg="add mod">
          <ac:chgData name="John Oakes" userId="1a36f0057432ea1f" providerId="LiveId" clId="{47381711-A8C6-487F-B478-F1510AC8C65D}" dt="2025-09-07T01:10:48.118" v="593" actId="1076"/>
          <ac:picMkLst>
            <pc:docMk/>
            <pc:sldMk cId="1195550095" sldId="301"/>
            <ac:picMk id="5" creationId="{05D8334D-0725-D947-E0CB-DF937FB87B30}"/>
          </ac:picMkLst>
        </pc:picChg>
      </pc:sldChg>
      <pc:sldChg chg="addSp delSp modSp new del mod">
        <pc:chgData name="John Oakes" userId="1a36f0057432ea1f" providerId="LiveId" clId="{47381711-A8C6-487F-B478-F1510AC8C65D}" dt="2025-09-07T01:11:57.353" v="620" actId="47"/>
        <pc:sldMkLst>
          <pc:docMk/>
          <pc:sldMk cId="3354222370" sldId="302"/>
        </pc:sldMkLst>
        <pc:spChg chg="del">
          <ac:chgData name="John Oakes" userId="1a36f0057432ea1f" providerId="LiveId" clId="{47381711-A8C6-487F-B478-F1510AC8C65D}" dt="2025-09-07T01:07:12.107" v="532" actId="931"/>
          <ac:spMkLst>
            <pc:docMk/>
            <pc:sldMk cId="3354222370" sldId="302"/>
            <ac:spMk id="3" creationId="{C258B22C-9D03-B1D0-AFED-587707828134}"/>
          </ac:spMkLst>
        </pc:spChg>
        <pc:picChg chg="add mod">
          <ac:chgData name="John Oakes" userId="1a36f0057432ea1f" providerId="LiveId" clId="{47381711-A8C6-487F-B478-F1510AC8C65D}" dt="2025-09-07T01:11:02.511" v="596" actId="1076"/>
          <ac:picMkLst>
            <pc:docMk/>
            <pc:sldMk cId="3354222370" sldId="302"/>
            <ac:picMk id="5" creationId="{293D99A4-1EA5-76BF-009F-62E8745AC79F}"/>
          </ac:picMkLst>
        </pc:picChg>
      </pc:sldChg>
      <pc:sldChg chg="addSp delSp modSp new del mod">
        <pc:chgData name="John Oakes" userId="1a36f0057432ea1f" providerId="LiveId" clId="{47381711-A8C6-487F-B478-F1510AC8C65D}" dt="2025-09-07T01:07:42.026" v="540" actId="47"/>
        <pc:sldMkLst>
          <pc:docMk/>
          <pc:sldMk cId="780594704" sldId="303"/>
        </pc:sldMkLst>
        <pc:spChg chg="del">
          <ac:chgData name="John Oakes" userId="1a36f0057432ea1f" providerId="LiveId" clId="{47381711-A8C6-487F-B478-F1510AC8C65D}" dt="2025-09-07T01:07:22.990" v="534" actId="931"/>
          <ac:spMkLst>
            <pc:docMk/>
            <pc:sldMk cId="780594704" sldId="303"/>
            <ac:spMk id="3" creationId="{5084C62D-A5A5-5DA9-B528-52284854F071}"/>
          </ac:spMkLst>
        </pc:spChg>
        <pc:spChg chg="add del mod">
          <ac:chgData name="John Oakes" userId="1a36f0057432ea1f" providerId="LiveId" clId="{47381711-A8C6-487F-B478-F1510AC8C65D}" dt="2025-09-07T01:07:36.017" v="537" actId="931"/>
          <ac:spMkLst>
            <pc:docMk/>
            <pc:sldMk cId="780594704" sldId="303"/>
            <ac:spMk id="7" creationId="{534C3140-EFAE-D570-BB2A-D51CA18217C9}"/>
          </ac:spMkLst>
        </pc:spChg>
        <pc:picChg chg="add del mod">
          <ac:chgData name="John Oakes" userId="1a36f0057432ea1f" providerId="LiveId" clId="{47381711-A8C6-487F-B478-F1510AC8C65D}" dt="2025-09-07T01:07:26.478" v="536" actId="478"/>
          <ac:picMkLst>
            <pc:docMk/>
            <pc:sldMk cId="780594704" sldId="303"/>
            <ac:picMk id="5" creationId="{7F812E84-DF5F-377B-A3F3-875B5FE38B0F}"/>
          </ac:picMkLst>
        </pc:picChg>
        <pc:picChg chg="add mod">
          <ac:chgData name="John Oakes" userId="1a36f0057432ea1f" providerId="LiveId" clId="{47381711-A8C6-487F-B478-F1510AC8C65D}" dt="2025-09-07T01:07:37.009" v="539" actId="962"/>
          <ac:picMkLst>
            <pc:docMk/>
            <pc:sldMk cId="780594704" sldId="303"/>
            <ac:picMk id="9" creationId="{CC21C5EB-C114-635A-7D92-C63E9282F795}"/>
          </ac:picMkLst>
        </pc:picChg>
      </pc:sldChg>
      <pc:sldChg chg="addSp delSp modSp new del mod">
        <pc:chgData name="John Oakes" userId="1a36f0057432ea1f" providerId="LiveId" clId="{47381711-A8C6-487F-B478-F1510AC8C65D}" dt="2025-09-08T01:53:33.527" v="2653" actId="47"/>
        <pc:sldMkLst>
          <pc:docMk/>
          <pc:sldMk cId="388728908" sldId="304"/>
        </pc:sldMkLst>
        <pc:spChg chg="mod">
          <ac:chgData name="John Oakes" userId="1a36f0057432ea1f" providerId="LiveId" clId="{47381711-A8C6-487F-B478-F1510AC8C65D}" dt="2025-09-07T01:11:44.908" v="616" actId="122"/>
          <ac:spMkLst>
            <pc:docMk/>
            <pc:sldMk cId="388728908" sldId="304"/>
            <ac:spMk id="2" creationId="{597D1D5F-15B4-AF36-416F-DD0B5C5FA9E0}"/>
          </ac:spMkLst>
        </pc:spChg>
        <pc:spChg chg="del">
          <ac:chgData name="John Oakes" userId="1a36f0057432ea1f" providerId="LiveId" clId="{47381711-A8C6-487F-B478-F1510AC8C65D}" dt="2025-09-07T01:07:50.790" v="541" actId="931"/>
          <ac:spMkLst>
            <pc:docMk/>
            <pc:sldMk cId="388728908" sldId="304"/>
            <ac:spMk id="3" creationId="{8578F81F-A3FD-56C9-9AC3-CAA0EBFB46E6}"/>
          </ac:spMkLst>
        </pc:spChg>
        <pc:picChg chg="add mod">
          <ac:chgData name="John Oakes" userId="1a36f0057432ea1f" providerId="LiveId" clId="{47381711-A8C6-487F-B478-F1510AC8C65D}" dt="2025-09-07T01:11:52.341" v="619" actId="1076"/>
          <ac:picMkLst>
            <pc:docMk/>
            <pc:sldMk cId="388728908" sldId="304"/>
            <ac:picMk id="5" creationId="{4AC1CFEB-A6C6-7A26-9E6F-76A8F373FBD4}"/>
          </ac:picMkLst>
        </pc:picChg>
      </pc:sldChg>
      <pc:sldChg chg="addSp delSp modSp new del mod">
        <pc:chgData name="John Oakes" userId="1a36f0057432ea1f" providerId="LiveId" clId="{47381711-A8C6-487F-B478-F1510AC8C65D}" dt="2025-09-08T01:53:33.527" v="2653" actId="47"/>
        <pc:sldMkLst>
          <pc:docMk/>
          <pc:sldMk cId="3857870089" sldId="305"/>
        </pc:sldMkLst>
        <pc:spChg chg="mod">
          <ac:chgData name="John Oakes" userId="1a36f0057432ea1f" providerId="LiveId" clId="{47381711-A8C6-487F-B478-F1510AC8C65D}" dt="2025-09-07T01:13:50.086" v="679" actId="14100"/>
          <ac:spMkLst>
            <pc:docMk/>
            <pc:sldMk cId="3857870089" sldId="305"/>
            <ac:spMk id="2" creationId="{623D689A-539A-BC0C-19B0-383C5E9F0C24}"/>
          </ac:spMkLst>
        </pc:spChg>
        <pc:spChg chg="del">
          <ac:chgData name="John Oakes" userId="1a36f0057432ea1f" providerId="LiveId" clId="{47381711-A8C6-487F-B478-F1510AC8C65D}" dt="2025-09-07T01:08:14.041" v="546" actId="931"/>
          <ac:spMkLst>
            <pc:docMk/>
            <pc:sldMk cId="3857870089" sldId="305"/>
            <ac:spMk id="3" creationId="{AA9BFD24-B27D-673E-FBFD-D60ECE142C12}"/>
          </ac:spMkLst>
        </pc:spChg>
        <pc:picChg chg="add mod">
          <ac:chgData name="John Oakes" userId="1a36f0057432ea1f" providerId="LiveId" clId="{47381711-A8C6-487F-B478-F1510AC8C65D}" dt="2025-09-07T01:13:43.126" v="677" actId="1076"/>
          <ac:picMkLst>
            <pc:docMk/>
            <pc:sldMk cId="3857870089" sldId="305"/>
            <ac:picMk id="5" creationId="{5628E89D-EBF0-7C1C-941D-692BC4941126}"/>
          </ac:picMkLst>
        </pc:picChg>
      </pc:sldChg>
      <pc:sldChg chg="addSp delSp modSp new del mod modAnim">
        <pc:chgData name="John Oakes" userId="1a36f0057432ea1f" providerId="LiveId" clId="{47381711-A8C6-487F-B478-F1510AC8C65D}" dt="2025-09-08T01:53:33.527" v="2653" actId="47"/>
        <pc:sldMkLst>
          <pc:docMk/>
          <pc:sldMk cId="2218856883" sldId="306"/>
        </pc:sldMkLst>
        <pc:spChg chg="del">
          <ac:chgData name="John Oakes" userId="1a36f0057432ea1f" providerId="LiveId" clId="{47381711-A8C6-487F-B478-F1510AC8C65D}" dt="2025-09-07T01:09:04.073" v="549"/>
          <ac:spMkLst>
            <pc:docMk/>
            <pc:sldMk cId="2218856883" sldId="306"/>
            <ac:spMk id="3" creationId="{69D54AEA-E685-5061-2A9D-9556BC77F487}"/>
          </ac:spMkLst>
        </pc:spChg>
        <pc:picChg chg="add mod">
          <ac:chgData name="John Oakes" userId="1a36f0057432ea1f" providerId="LiveId" clId="{47381711-A8C6-487F-B478-F1510AC8C65D}" dt="2025-09-07T01:16:13.174" v="693" actId="1076"/>
          <ac:picMkLst>
            <pc:docMk/>
            <pc:sldMk cId="2218856883" sldId="306"/>
            <ac:picMk id="4" creationId="{82730ABC-9D84-0322-1175-0584954A218B}"/>
          </ac:picMkLst>
        </pc:picChg>
      </pc:sldChg>
      <pc:sldChg chg="add del">
        <pc:chgData name="John Oakes" userId="1a36f0057432ea1f" providerId="LiveId" clId="{47381711-A8C6-487F-B478-F1510AC8C65D}" dt="2025-09-07T01:17:06.896" v="697" actId="47"/>
        <pc:sldMkLst>
          <pc:docMk/>
          <pc:sldMk cId="1079750972" sldId="454"/>
        </pc:sldMkLst>
      </pc:sldChg>
      <pc:sldChg chg="add del">
        <pc:chgData name="John Oakes" userId="1a36f0057432ea1f" providerId="LiveId" clId="{47381711-A8C6-487F-B478-F1510AC8C65D}" dt="2025-09-08T01:53:33.527" v="2653" actId="47"/>
        <pc:sldMkLst>
          <pc:docMk/>
          <pc:sldMk cId="2460103498" sldId="455"/>
        </pc:sldMkLst>
      </pc:sldChg>
      <pc:sldChg chg="add del">
        <pc:chgData name="John Oakes" userId="1a36f0057432ea1f" providerId="LiveId" clId="{47381711-A8C6-487F-B478-F1510AC8C65D}" dt="2025-09-08T01:53:33.527" v="2653" actId="47"/>
        <pc:sldMkLst>
          <pc:docMk/>
          <pc:sldMk cId="0" sldId="543"/>
        </pc:sldMkLst>
      </pc:sldChg>
      <pc:sldChg chg="add del">
        <pc:chgData name="John Oakes" userId="1a36f0057432ea1f" providerId="LiveId" clId="{47381711-A8C6-487F-B478-F1510AC8C65D}" dt="2025-09-08T01:53:48.930" v="2654" actId="47"/>
        <pc:sldMkLst>
          <pc:docMk/>
          <pc:sldMk cId="0" sldId="609"/>
        </pc:sldMkLst>
      </pc:sldChg>
      <pc:sldChg chg="add del">
        <pc:chgData name="John Oakes" userId="1a36f0057432ea1f" providerId="LiveId" clId="{47381711-A8C6-487F-B478-F1510AC8C65D}" dt="2025-09-08T01:53:33.527" v="2653" actId="47"/>
        <pc:sldMkLst>
          <pc:docMk/>
          <pc:sldMk cId="58535702" sldId="675"/>
        </pc:sldMkLst>
      </pc:sldChg>
      <pc:sldChg chg="addSp modSp new mod">
        <pc:chgData name="John Oakes" userId="1a36f0057432ea1f" providerId="LiveId" clId="{47381711-A8C6-487F-B478-F1510AC8C65D}" dt="2025-09-07T03:02:39.857" v="1287" actId="20577"/>
        <pc:sldMkLst>
          <pc:docMk/>
          <pc:sldMk cId="2986184556" sldId="676"/>
        </pc:sldMkLst>
        <pc:spChg chg="mod">
          <ac:chgData name="John Oakes" userId="1a36f0057432ea1f" providerId="LiveId" clId="{47381711-A8C6-487F-B478-F1510AC8C65D}" dt="2025-09-07T02:58:49.975" v="1016" actId="27636"/>
          <ac:spMkLst>
            <pc:docMk/>
            <pc:sldMk cId="2986184556" sldId="676"/>
            <ac:spMk id="2" creationId="{64B6CAF4-4A83-16E6-C624-620DE0A96896}"/>
          </ac:spMkLst>
        </pc:spChg>
        <pc:spChg chg="mod">
          <ac:chgData name="John Oakes" userId="1a36f0057432ea1f" providerId="LiveId" clId="{47381711-A8C6-487F-B478-F1510AC8C65D}" dt="2025-09-07T03:02:39.857" v="1287" actId="20577"/>
          <ac:spMkLst>
            <pc:docMk/>
            <pc:sldMk cId="2986184556" sldId="676"/>
            <ac:spMk id="3" creationId="{201BAD1C-3DAE-CB30-69AB-BF4620F60130}"/>
          </ac:spMkLst>
        </pc:spChg>
        <pc:picChg chg="add mod">
          <ac:chgData name="John Oakes" userId="1a36f0057432ea1f" providerId="LiveId" clId="{47381711-A8C6-487F-B478-F1510AC8C65D}" dt="2025-09-07T02:58:55.570" v="1017" actId="1076"/>
          <ac:picMkLst>
            <pc:docMk/>
            <pc:sldMk cId="2986184556" sldId="676"/>
            <ac:picMk id="1026" creationId="{03AD72E1-57F3-FCB6-8C52-DE43B251816A}"/>
          </ac:picMkLst>
        </pc:picChg>
      </pc:sldChg>
      <pc:sldChg chg="modSp new mod">
        <pc:chgData name="John Oakes" userId="1a36f0057432ea1f" providerId="LiveId" clId="{47381711-A8C6-487F-B478-F1510AC8C65D}" dt="2025-09-07T03:05:15.412" v="1433" actId="20577"/>
        <pc:sldMkLst>
          <pc:docMk/>
          <pc:sldMk cId="1293686541" sldId="677"/>
        </pc:sldMkLst>
        <pc:spChg chg="mod">
          <ac:chgData name="John Oakes" userId="1a36f0057432ea1f" providerId="LiveId" clId="{47381711-A8C6-487F-B478-F1510AC8C65D}" dt="2025-09-07T03:04:14.272" v="1328" actId="20577"/>
          <ac:spMkLst>
            <pc:docMk/>
            <pc:sldMk cId="1293686541" sldId="677"/>
            <ac:spMk id="2" creationId="{DB262406-4214-A83B-0C54-ABD89DE94E5D}"/>
          </ac:spMkLst>
        </pc:spChg>
        <pc:spChg chg="mod">
          <ac:chgData name="John Oakes" userId="1a36f0057432ea1f" providerId="LiveId" clId="{47381711-A8C6-487F-B478-F1510AC8C65D}" dt="2025-09-07T03:05:15.412" v="1433" actId="20577"/>
          <ac:spMkLst>
            <pc:docMk/>
            <pc:sldMk cId="1293686541" sldId="677"/>
            <ac:spMk id="3" creationId="{A5A311BF-8EA0-25BD-3C00-DB1D7DF2A455}"/>
          </ac:spMkLst>
        </pc:spChg>
      </pc:sldChg>
      <pc:sldChg chg="modSp new mod">
        <pc:chgData name="John Oakes" userId="1a36f0057432ea1f" providerId="LiveId" clId="{47381711-A8C6-487F-B478-F1510AC8C65D}" dt="2025-09-07T03:06:31.006" v="1514" actId="20577"/>
        <pc:sldMkLst>
          <pc:docMk/>
          <pc:sldMk cId="4261971251" sldId="678"/>
        </pc:sldMkLst>
        <pc:spChg chg="mod">
          <ac:chgData name="John Oakes" userId="1a36f0057432ea1f" providerId="LiveId" clId="{47381711-A8C6-487F-B478-F1510AC8C65D}" dt="2025-09-07T03:05:42.355" v="1455" actId="20577"/>
          <ac:spMkLst>
            <pc:docMk/>
            <pc:sldMk cId="4261971251" sldId="678"/>
            <ac:spMk id="2" creationId="{03F97179-7843-A4C2-0503-170C95BB53CC}"/>
          </ac:spMkLst>
        </pc:spChg>
        <pc:spChg chg="mod">
          <ac:chgData name="John Oakes" userId="1a36f0057432ea1f" providerId="LiveId" clId="{47381711-A8C6-487F-B478-F1510AC8C65D}" dt="2025-09-07T03:06:31.006" v="1514" actId="20577"/>
          <ac:spMkLst>
            <pc:docMk/>
            <pc:sldMk cId="4261971251" sldId="678"/>
            <ac:spMk id="3" creationId="{58BA0E2A-689F-9847-DF77-3D878BE4D3FC}"/>
          </ac:spMkLst>
        </pc:spChg>
      </pc:sldChg>
      <pc:sldChg chg="modSp new mod">
        <pc:chgData name="John Oakes" userId="1a36f0057432ea1f" providerId="LiveId" clId="{47381711-A8C6-487F-B478-F1510AC8C65D}" dt="2025-09-07T03:11:21.516" v="1842" actId="20577"/>
        <pc:sldMkLst>
          <pc:docMk/>
          <pc:sldMk cId="2862336435" sldId="679"/>
        </pc:sldMkLst>
        <pc:spChg chg="mod">
          <ac:chgData name="John Oakes" userId="1a36f0057432ea1f" providerId="LiveId" clId="{47381711-A8C6-487F-B478-F1510AC8C65D}" dt="2025-09-07T03:07:37.693" v="1546" actId="20577"/>
          <ac:spMkLst>
            <pc:docMk/>
            <pc:sldMk cId="2862336435" sldId="679"/>
            <ac:spMk id="2" creationId="{30D4CBCE-29DD-88E7-5A29-6F9573738534}"/>
          </ac:spMkLst>
        </pc:spChg>
        <pc:spChg chg="mod">
          <ac:chgData name="John Oakes" userId="1a36f0057432ea1f" providerId="LiveId" clId="{47381711-A8C6-487F-B478-F1510AC8C65D}" dt="2025-09-07T03:11:21.516" v="1842" actId="20577"/>
          <ac:spMkLst>
            <pc:docMk/>
            <pc:sldMk cId="2862336435" sldId="679"/>
            <ac:spMk id="3" creationId="{1C6B882B-21C5-EA7E-6774-575A47833BA0}"/>
          </ac:spMkLst>
        </pc:spChg>
      </pc:sldChg>
      <pc:sldChg chg="addSp modSp new mod">
        <pc:chgData name="John Oakes" userId="1a36f0057432ea1f" providerId="LiveId" clId="{47381711-A8C6-487F-B478-F1510AC8C65D}" dt="2025-09-07T03:26:34.308" v="2099" actId="14100"/>
        <pc:sldMkLst>
          <pc:docMk/>
          <pc:sldMk cId="2238423236" sldId="680"/>
        </pc:sldMkLst>
        <pc:spChg chg="mod">
          <ac:chgData name="John Oakes" userId="1a36f0057432ea1f" providerId="LiveId" clId="{47381711-A8C6-487F-B478-F1510AC8C65D}" dt="2025-09-07T03:24:14.515" v="1864" actId="14100"/>
          <ac:spMkLst>
            <pc:docMk/>
            <pc:sldMk cId="2238423236" sldId="680"/>
            <ac:spMk id="2" creationId="{C478116C-CC92-E738-A17F-FE3DC2350ECF}"/>
          </ac:spMkLst>
        </pc:spChg>
        <pc:spChg chg="mod">
          <ac:chgData name="John Oakes" userId="1a36f0057432ea1f" providerId="LiveId" clId="{47381711-A8C6-487F-B478-F1510AC8C65D}" dt="2025-09-07T03:26:34.308" v="2099" actId="14100"/>
          <ac:spMkLst>
            <pc:docMk/>
            <pc:sldMk cId="2238423236" sldId="680"/>
            <ac:spMk id="3" creationId="{C6199FD0-68C5-D1BD-CBD2-657F956E4E7B}"/>
          </ac:spMkLst>
        </pc:spChg>
        <pc:picChg chg="add mod">
          <ac:chgData name="John Oakes" userId="1a36f0057432ea1f" providerId="LiveId" clId="{47381711-A8C6-487F-B478-F1510AC8C65D}" dt="2025-09-07T03:24:20.237" v="1866" actId="1076"/>
          <ac:picMkLst>
            <pc:docMk/>
            <pc:sldMk cId="2238423236" sldId="680"/>
            <ac:picMk id="2050" creationId="{310F94AD-A808-8E2B-22C1-42AB27775C23}"/>
          </ac:picMkLst>
        </pc:picChg>
      </pc:sldChg>
      <pc:sldChg chg="addSp delSp modSp new mod">
        <pc:chgData name="John Oakes" userId="1a36f0057432ea1f" providerId="LiveId" clId="{47381711-A8C6-487F-B478-F1510AC8C65D}" dt="2025-09-07T14:54:10.975" v="2198" actId="1076"/>
        <pc:sldMkLst>
          <pc:docMk/>
          <pc:sldMk cId="3635346744" sldId="681"/>
        </pc:sldMkLst>
        <pc:spChg chg="mod">
          <ac:chgData name="John Oakes" userId="1a36f0057432ea1f" providerId="LiveId" clId="{47381711-A8C6-487F-B478-F1510AC8C65D}" dt="2025-09-07T14:54:04.133" v="2196" actId="14100"/>
          <ac:spMkLst>
            <pc:docMk/>
            <pc:sldMk cId="3635346744" sldId="681"/>
            <ac:spMk id="2" creationId="{357BFABD-AEB6-31DD-5BB5-F0DF2E1FD45A}"/>
          </ac:spMkLst>
        </pc:spChg>
        <pc:spChg chg="del mod">
          <ac:chgData name="John Oakes" userId="1a36f0057432ea1f" providerId="LiveId" clId="{47381711-A8C6-487F-B478-F1510AC8C65D}" dt="2025-09-07T14:53:59.446" v="2195" actId="478"/>
          <ac:spMkLst>
            <pc:docMk/>
            <pc:sldMk cId="3635346744" sldId="681"/>
            <ac:spMk id="3" creationId="{173685C1-2543-3F96-F30C-9039F6B7D475}"/>
          </ac:spMkLst>
        </pc:spChg>
        <pc:picChg chg="add mod">
          <ac:chgData name="John Oakes" userId="1a36f0057432ea1f" providerId="LiveId" clId="{47381711-A8C6-487F-B478-F1510AC8C65D}" dt="2025-09-07T14:54:10.975" v="2198" actId="1076"/>
          <ac:picMkLst>
            <pc:docMk/>
            <pc:sldMk cId="3635346744" sldId="681"/>
            <ac:picMk id="3074" creationId="{969C47B9-6D9C-707C-E391-8C6C5BEC0EB7}"/>
          </ac:picMkLst>
        </pc:picChg>
      </pc:sldChg>
      <pc:sldChg chg="new del">
        <pc:chgData name="John Oakes" userId="1a36f0057432ea1f" providerId="LiveId" clId="{47381711-A8C6-487F-B478-F1510AC8C65D}" dt="2025-09-07T03:31:06.193" v="2189" actId="47"/>
        <pc:sldMkLst>
          <pc:docMk/>
          <pc:sldMk cId="2104916291" sldId="682"/>
        </pc:sldMkLst>
      </pc:sldChg>
      <pc:sldChg chg="new del">
        <pc:chgData name="John Oakes" userId="1a36f0057432ea1f" providerId="LiveId" clId="{47381711-A8C6-487F-B478-F1510AC8C65D}" dt="2025-09-07T03:31:09.279" v="2190" actId="47"/>
        <pc:sldMkLst>
          <pc:docMk/>
          <pc:sldMk cId="12838478" sldId="683"/>
        </pc:sldMkLst>
      </pc:sldChg>
      <pc:sldChg chg="modSp new mod">
        <pc:chgData name="John Oakes" userId="1a36f0057432ea1f" providerId="LiveId" clId="{47381711-A8C6-487F-B478-F1510AC8C65D}" dt="2025-09-07T14:56:58.986" v="2510" actId="20577"/>
        <pc:sldMkLst>
          <pc:docMk/>
          <pc:sldMk cId="315654011" sldId="684"/>
        </pc:sldMkLst>
        <pc:spChg chg="mod">
          <ac:chgData name="John Oakes" userId="1a36f0057432ea1f" providerId="LiveId" clId="{47381711-A8C6-487F-B478-F1510AC8C65D}" dt="2025-09-07T14:54:41.017" v="2208" actId="14100"/>
          <ac:spMkLst>
            <pc:docMk/>
            <pc:sldMk cId="315654011" sldId="684"/>
            <ac:spMk id="2" creationId="{E094A23D-A4B7-DAB9-7C1A-01585355F0AC}"/>
          </ac:spMkLst>
        </pc:spChg>
        <pc:spChg chg="mod">
          <ac:chgData name="John Oakes" userId="1a36f0057432ea1f" providerId="LiveId" clId="{47381711-A8C6-487F-B478-F1510AC8C65D}" dt="2025-09-07T14:56:58.986" v="2510" actId="20577"/>
          <ac:spMkLst>
            <pc:docMk/>
            <pc:sldMk cId="315654011" sldId="684"/>
            <ac:spMk id="3" creationId="{0C46CD71-0463-0BDC-F741-4BE34A18971F}"/>
          </ac:spMkLst>
        </pc:spChg>
      </pc:sldChg>
      <pc:sldChg chg="new del">
        <pc:chgData name="John Oakes" userId="1a36f0057432ea1f" providerId="LiveId" clId="{47381711-A8C6-487F-B478-F1510AC8C65D}" dt="2025-09-07T03:31:15.975" v="2191" actId="47"/>
        <pc:sldMkLst>
          <pc:docMk/>
          <pc:sldMk cId="3741419699" sldId="685"/>
        </pc:sldMkLst>
      </pc:sldChg>
      <pc:sldChg chg="new del">
        <pc:chgData name="John Oakes" userId="1a36f0057432ea1f" providerId="LiveId" clId="{47381711-A8C6-487F-B478-F1510AC8C65D}" dt="2025-09-07T03:31:17.170" v="2192" actId="47"/>
        <pc:sldMkLst>
          <pc:docMk/>
          <pc:sldMk cId="2372608912" sldId="686"/>
        </pc:sldMkLst>
      </pc:sldChg>
      <pc:sldChg chg="new del">
        <pc:chgData name="John Oakes" userId="1a36f0057432ea1f" providerId="LiveId" clId="{47381711-A8C6-487F-B478-F1510AC8C65D}" dt="2025-09-07T03:31:21.481" v="2193" actId="47"/>
        <pc:sldMkLst>
          <pc:docMk/>
          <pc:sldMk cId="2879725180" sldId="687"/>
        </pc:sldMkLst>
      </pc:sldChg>
      <pc:sldChg chg="new del">
        <pc:chgData name="John Oakes" userId="1a36f0057432ea1f" providerId="LiveId" clId="{47381711-A8C6-487F-B478-F1510AC8C65D}" dt="2025-09-07T14:57:23.384" v="2511" actId="47"/>
        <pc:sldMkLst>
          <pc:docMk/>
          <pc:sldMk cId="2668808898" sldId="688"/>
        </pc:sldMkLst>
      </pc:sldChg>
      <pc:sldChg chg="add del">
        <pc:chgData name="John Oakes" userId="1a36f0057432ea1f" providerId="LiveId" clId="{47381711-A8C6-487F-B478-F1510AC8C65D}" dt="2025-09-08T01:54:47.352" v="2655" actId="47"/>
        <pc:sldMkLst>
          <pc:docMk/>
          <pc:sldMk cId="1444248880" sldId="706"/>
        </pc:sldMkLst>
      </pc:sldChg>
      <pc:sldChg chg="add del">
        <pc:chgData name="John Oakes" userId="1a36f0057432ea1f" providerId="LiveId" clId="{47381711-A8C6-487F-B478-F1510AC8C65D}" dt="2025-09-08T01:54:47.352" v="2655" actId="47"/>
        <pc:sldMkLst>
          <pc:docMk/>
          <pc:sldMk cId="0" sldId="802"/>
        </pc:sldMkLst>
      </pc:sldChg>
      <pc:sldChg chg="addSp delSp modSp add del mod">
        <pc:chgData name="John Oakes" userId="1a36f0057432ea1f" providerId="LiveId" clId="{47381711-A8C6-487F-B478-F1510AC8C65D}" dt="2025-09-08T01:54:47.352" v="2655" actId="47"/>
        <pc:sldMkLst>
          <pc:docMk/>
          <pc:sldMk cId="0" sldId="923"/>
        </pc:sldMkLst>
        <pc:spChg chg="mod">
          <ac:chgData name="John Oakes" userId="1a36f0057432ea1f" providerId="LiveId" clId="{47381711-A8C6-487F-B478-F1510AC8C65D}" dt="2025-09-07T15:20:45.793" v="2543" actId="20577"/>
          <ac:spMkLst>
            <pc:docMk/>
            <pc:sldMk cId="0" sldId="923"/>
            <ac:spMk id="2" creationId="{64F4F373-72BF-5EC3-1BFD-06C4F6612E40}"/>
          </ac:spMkLst>
        </pc:spChg>
        <pc:spChg chg="mod">
          <ac:chgData name="John Oakes" userId="1a36f0057432ea1f" providerId="LiveId" clId="{47381711-A8C6-487F-B478-F1510AC8C65D}" dt="2025-09-07T15:23:29.802" v="2652" actId="20577"/>
          <ac:spMkLst>
            <pc:docMk/>
            <pc:sldMk cId="0" sldId="923"/>
            <ac:spMk id="4" creationId="{9269334E-260A-EAC1-751F-92B5EF1E6BB8}"/>
          </ac:spMkLst>
        </pc:spChg>
        <pc:picChg chg="add mod">
          <ac:chgData name="John Oakes" userId="1a36f0057432ea1f" providerId="LiveId" clId="{47381711-A8C6-487F-B478-F1510AC8C65D}" dt="2025-09-07T01:41:52.121" v="719" actId="1076"/>
          <ac:picMkLst>
            <pc:docMk/>
            <pc:sldMk cId="0" sldId="923"/>
            <ac:picMk id="1026" creationId="{18BA8911-6CE1-7102-EBBB-2D32427C39B9}"/>
          </ac:picMkLst>
        </pc:picChg>
        <pc:picChg chg="del mod">
          <ac:chgData name="John Oakes" userId="1a36f0057432ea1f" providerId="LiveId" clId="{47381711-A8C6-487F-B478-F1510AC8C65D}" dt="2025-09-07T01:19:43.757" v="715" actId="478"/>
          <ac:picMkLst>
            <pc:docMk/>
            <pc:sldMk cId="0" sldId="923"/>
            <ac:picMk id="2050" creationId="{D71ACF54-58B4-43DE-F6CE-47467D3CD9F7}"/>
          </ac:picMkLst>
        </pc:picChg>
      </pc:sldChg>
      <pc:sldChg chg="add del">
        <pc:chgData name="John Oakes" userId="1a36f0057432ea1f" providerId="LiveId" clId="{47381711-A8C6-487F-B478-F1510AC8C65D}" dt="2025-09-07T01:43:29.004" v="925" actId="47"/>
        <pc:sldMkLst>
          <pc:docMk/>
          <pc:sldMk cId="0" sldId="924"/>
        </pc:sldMkLst>
      </pc:sldChg>
      <pc:sldChg chg="modSp add del mod">
        <pc:chgData name="John Oakes" userId="1a36f0057432ea1f" providerId="LiveId" clId="{47381711-A8C6-487F-B478-F1510AC8C65D}" dt="2025-09-08T01:54:47.352" v="2655" actId="47"/>
        <pc:sldMkLst>
          <pc:docMk/>
          <pc:sldMk cId="1426976436" sldId="925"/>
        </pc:sldMkLst>
        <pc:spChg chg="mod">
          <ac:chgData name="John Oakes" userId="1a36f0057432ea1f" providerId="LiveId" clId="{47381711-A8C6-487F-B478-F1510AC8C65D}" dt="2025-09-07T01:44:11.728" v="973" actId="5793"/>
          <ac:spMkLst>
            <pc:docMk/>
            <pc:sldMk cId="1426976436" sldId="925"/>
            <ac:spMk id="3" creationId="{B84F3611-8D4A-3902-2446-BB6D5E5045EB}"/>
          </ac:spMkLst>
        </pc:spChg>
      </pc:sldChg>
      <pc:sldChg chg="add del ord">
        <pc:chgData name="John Oakes" userId="1a36f0057432ea1f" providerId="LiveId" clId="{47381711-A8C6-487F-B478-F1510AC8C65D}" dt="2025-09-08T01:54:47.352" v="2655" actId="47"/>
        <pc:sldMkLst>
          <pc:docMk/>
          <pc:sldMk cId="1515578241" sldId="926"/>
        </pc:sldMkLst>
      </pc:sldChg>
      <pc:sldChg chg="modSp add del mod modClrScheme chgLayout">
        <pc:chgData name="John Oakes" userId="1a36f0057432ea1f" providerId="LiveId" clId="{47381711-A8C6-487F-B478-F1510AC8C65D}" dt="2025-09-08T01:53:48.930" v="2654" actId="47"/>
        <pc:sldMkLst>
          <pc:docMk/>
          <pc:sldMk cId="0" sldId="927"/>
        </pc:sldMkLst>
        <pc:spChg chg="mod ord">
          <ac:chgData name="John Oakes" userId="1a36f0057432ea1f" providerId="LiveId" clId="{47381711-A8C6-487F-B478-F1510AC8C65D}" dt="2025-09-07T15:11:28.789" v="2529"/>
          <ac:spMkLst>
            <pc:docMk/>
            <pc:sldMk cId="0" sldId="927"/>
            <ac:spMk id="564" creationId="{00000000-0000-0000-0000-000000000000}"/>
          </ac:spMkLst>
        </pc:spChg>
        <pc:spChg chg="mod ord">
          <ac:chgData name="John Oakes" userId="1a36f0057432ea1f" providerId="LiveId" clId="{47381711-A8C6-487F-B478-F1510AC8C65D}" dt="2025-09-07T15:11:28.789" v="2529"/>
          <ac:spMkLst>
            <pc:docMk/>
            <pc:sldMk cId="0" sldId="927"/>
            <ac:spMk id="565" creationId="{00000000-0000-0000-0000-000000000000}"/>
          </ac:spMkLst>
        </pc:spChg>
      </pc:sldChg>
      <pc:sldChg chg="modSp add del mod modClrScheme chgLayout">
        <pc:chgData name="John Oakes" userId="1a36f0057432ea1f" providerId="LiveId" clId="{47381711-A8C6-487F-B478-F1510AC8C65D}" dt="2025-09-08T01:53:48.930" v="2654" actId="47"/>
        <pc:sldMkLst>
          <pc:docMk/>
          <pc:sldMk cId="0" sldId="928"/>
        </pc:sldMkLst>
        <pc:spChg chg="mod ord">
          <ac:chgData name="John Oakes" userId="1a36f0057432ea1f" providerId="LiveId" clId="{47381711-A8C6-487F-B478-F1510AC8C65D}" dt="2025-09-07T15:11:28.789" v="2529"/>
          <ac:spMkLst>
            <pc:docMk/>
            <pc:sldMk cId="0" sldId="928"/>
            <ac:spMk id="570" creationId="{00000000-0000-0000-0000-000000000000}"/>
          </ac:spMkLst>
        </pc:spChg>
      </pc:sldChg>
      <pc:sldChg chg="modSp add del mod modClrScheme chgLayout">
        <pc:chgData name="John Oakes" userId="1a36f0057432ea1f" providerId="LiveId" clId="{47381711-A8C6-487F-B478-F1510AC8C65D}" dt="2025-09-08T01:53:48.930" v="2654" actId="47"/>
        <pc:sldMkLst>
          <pc:docMk/>
          <pc:sldMk cId="0" sldId="929"/>
        </pc:sldMkLst>
        <pc:spChg chg="mod ord">
          <ac:chgData name="John Oakes" userId="1a36f0057432ea1f" providerId="LiveId" clId="{47381711-A8C6-487F-B478-F1510AC8C65D}" dt="2025-09-07T15:11:28.789" v="2529"/>
          <ac:spMkLst>
            <pc:docMk/>
            <pc:sldMk cId="0" sldId="929"/>
            <ac:spMk id="575" creationId="{00000000-0000-0000-0000-000000000000}"/>
          </ac:spMkLst>
        </pc:spChg>
      </pc:sldChg>
      <pc:sldChg chg="add del">
        <pc:chgData name="John Oakes" userId="1a36f0057432ea1f" providerId="LiveId" clId="{47381711-A8C6-487F-B478-F1510AC8C65D}" dt="2025-09-08T01:54:47.352" v="2655" actId="47"/>
        <pc:sldMkLst>
          <pc:docMk/>
          <pc:sldMk cId="0" sldId="930"/>
        </pc:sldMkLst>
      </pc:sldChg>
      <pc:sldChg chg="modSp new del mod">
        <pc:chgData name="John Oakes" userId="1a36f0057432ea1f" providerId="LiveId" clId="{47381711-A8C6-487F-B478-F1510AC8C65D}" dt="2025-09-08T01:54:47.352" v="2655" actId="47"/>
        <pc:sldMkLst>
          <pc:docMk/>
          <pc:sldMk cId="2634092472" sldId="931"/>
        </pc:sldMkLst>
        <pc:spChg chg="mod">
          <ac:chgData name="John Oakes" userId="1a36f0057432ea1f" providerId="LiveId" clId="{47381711-A8C6-487F-B478-F1510AC8C65D}" dt="2025-09-07T15:21:11.329" v="2558" actId="20577"/>
          <ac:spMkLst>
            <pc:docMk/>
            <pc:sldMk cId="2634092472" sldId="931"/>
            <ac:spMk id="2" creationId="{7DB36B4A-D41C-09FB-8ADA-C6B92D8B5FB7}"/>
          </ac:spMkLst>
        </pc:spChg>
        <pc:spChg chg="mod">
          <ac:chgData name="John Oakes" userId="1a36f0057432ea1f" providerId="LiveId" clId="{47381711-A8C6-487F-B478-F1510AC8C65D}" dt="2025-09-07T15:23:09.233" v="2651" actId="20577"/>
          <ac:spMkLst>
            <pc:docMk/>
            <pc:sldMk cId="2634092472" sldId="931"/>
            <ac:spMk id="3" creationId="{129CC155-A123-ADB0-AD53-42DEE09F5564}"/>
          </ac:spMkLst>
        </pc:spChg>
      </pc:sldChg>
      <pc:sldMasterChg chg="del delSldLayout">
        <pc:chgData name="John Oakes" userId="1a36f0057432ea1f" providerId="LiveId" clId="{47381711-A8C6-487F-B478-F1510AC8C65D}" dt="2025-09-07T01:16:55.197" v="695" actId="47"/>
        <pc:sldMasterMkLst>
          <pc:docMk/>
          <pc:sldMasterMk cId="3074891839" sldId="2147483696"/>
        </pc:sldMasterMkLst>
        <pc:sldLayoutChg chg="del">
          <pc:chgData name="John Oakes" userId="1a36f0057432ea1f" providerId="LiveId" clId="{47381711-A8C6-487F-B478-F1510AC8C65D}" dt="2025-09-07T01:16:55.197" v="695" actId="47"/>
          <pc:sldLayoutMkLst>
            <pc:docMk/>
            <pc:sldMasterMk cId="3074891839" sldId="2147483696"/>
            <pc:sldLayoutMk cId="532970556" sldId="2147483697"/>
          </pc:sldLayoutMkLst>
        </pc:sldLayoutChg>
        <pc:sldLayoutChg chg="del">
          <pc:chgData name="John Oakes" userId="1a36f0057432ea1f" providerId="LiveId" clId="{47381711-A8C6-487F-B478-F1510AC8C65D}" dt="2025-09-07T01:16:55.197" v="695" actId="47"/>
          <pc:sldLayoutMkLst>
            <pc:docMk/>
            <pc:sldMasterMk cId="3074891839" sldId="2147483696"/>
            <pc:sldLayoutMk cId="2187624702" sldId="2147483698"/>
          </pc:sldLayoutMkLst>
        </pc:sldLayoutChg>
        <pc:sldLayoutChg chg="del">
          <pc:chgData name="John Oakes" userId="1a36f0057432ea1f" providerId="LiveId" clId="{47381711-A8C6-487F-B478-F1510AC8C65D}" dt="2025-09-07T01:16:55.197" v="695" actId="47"/>
          <pc:sldLayoutMkLst>
            <pc:docMk/>
            <pc:sldMasterMk cId="3074891839" sldId="2147483696"/>
            <pc:sldLayoutMk cId="605604386" sldId="2147483699"/>
          </pc:sldLayoutMkLst>
        </pc:sldLayoutChg>
        <pc:sldLayoutChg chg="del">
          <pc:chgData name="John Oakes" userId="1a36f0057432ea1f" providerId="LiveId" clId="{47381711-A8C6-487F-B478-F1510AC8C65D}" dt="2025-09-07T01:16:55.197" v="695" actId="47"/>
          <pc:sldLayoutMkLst>
            <pc:docMk/>
            <pc:sldMasterMk cId="3074891839" sldId="2147483696"/>
            <pc:sldLayoutMk cId="1549974872" sldId="2147483700"/>
          </pc:sldLayoutMkLst>
        </pc:sldLayoutChg>
        <pc:sldLayoutChg chg="del">
          <pc:chgData name="John Oakes" userId="1a36f0057432ea1f" providerId="LiveId" clId="{47381711-A8C6-487F-B478-F1510AC8C65D}" dt="2025-09-07T01:16:55.197" v="695" actId="47"/>
          <pc:sldLayoutMkLst>
            <pc:docMk/>
            <pc:sldMasterMk cId="3074891839" sldId="2147483696"/>
            <pc:sldLayoutMk cId="1958780227" sldId="2147483701"/>
          </pc:sldLayoutMkLst>
        </pc:sldLayoutChg>
        <pc:sldLayoutChg chg="del">
          <pc:chgData name="John Oakes" userId="1a36f0057432ea1f" providerId="LiveId" clId="{47381711-A8C6-487F-B478-F1510AC8C65D}" dt="2025-09-07T01:16:55.197" v="695" actId="47"/>
          <pc:sldLayoutMkLst>
            <pc:docMk/>
            <pc:sldMasterMk cId="3074891839" sldId="2147483696"/>
            <pc:sldLayoutMk cId="765420439" sldId="2147483702"/>
          </pc:sldLayoutMkLst>
        </pc:sldLayoutChg>
        <pc:sldLayoutChg chg="del">
          <pc:chgData name="John Oakes" userId="1a36f0057432ea1f" providerId="LiveId" clId="{47381711-A8C6-487F-B478-F1510AC8C65D}" dt="2025-09-07T01:16:55.197" v="695" actId="47"/>
          <pc:sldLayoutMkLst>
            <pc:docMk/>
            <pc:sldMasterMk cId="3074891839" sldId="2147483696"/>
            <pc:sldLayoutMk cId="539552753" sldId="2147483703"/>
          </pc:sldLayoutMkLst>
        </pc:sldLayoutChg>
        <pc:sldLayoutChg chg="del">
          <pc:chgData name="John Oakes" userId="1a36f0057432ea1f" providerId="LiveId" clId="{47381711-A8C6-487F-B478-F1510AC8C65D}" dt="2025-09-07T01:16:55.197" v="695" actId="47"/>
          <pc:sldLayoutMkLst>
            <pc:docMk/>
            <pc:sldMasterMk cId="3074891839" sldId="2147483696"/>
            <pc:sldLayoutMk cId="3933388923" sldId="2147483704"/>
          </pc:sldLayoutMkLst>
        </pc:sldLayoutChg>
        <pc:sldLayoutChg chg="del">
          <pc:chgData name="John Oakes" userId="1a36f0057432ea1f" providerId="LiveId" clId="{47381711-A8C6-487F-B478-F1510AC8C65D}" dt="2025-09-07T01:16:55.197" v="695" actId="47"/>
          <pc:sldLayoutMkLst>
            <pc:docMk/>
            <pc:sldMasterMk cId="3074891839" sldId="2147483696"/>
            <pc:sldLayoutMk cId="1226282251" sldId="2147483705"/>
          </pc:sldLayoutMkLst>
        </pc:sldLayoutChg>
        <pc:sldLayoutChg chg="del">
          <pc:chgData name="John Oakes" userId="1a36f0057432ea1f" providerId="LiveId" clId="{47381711-A8C6-487F-B478-F1510AC8C65D}" dt="2025-09-07T01:16:55.197" v="695" actId="47"/>
          <pc:sldLayoutMkLst>
            <pc:docMk/>
            <pc:sldMasterMk cId="3074891839" sldId="2147483696"/>
            <pc:sldLayoutMk cId="1849926387" sldId="2147483706"/>
          </pc:sldLayoutMkLst>
        </pc:sldLayoutChg>
        <pc:sldLayoutChg chg="del">
          <pc:chgData name="John Oakes" userId="1a36f0057432ea1f" providerId="LiveId" clId="{47381711-A8C6-487F-B478-F1510AC8C65D}" dt="2025-09-07T01:16:55.197" v="695" actId="47"/>
          <pc:sldLayoutMkLst>
            <pc:docMk/>
            <pc:sldMasterMk cId="3074891839" sldId="2147483696"/>
            <pc:sldLayoutMk cId="663994486" sldId="2147483707"/>
          </pc:sldLayoutMkLst>
        </pc:sldLayoutChg>
      </pc:sldMasterChg>
      <pc:sldMasterChg chg="del delSldLayout">
        <pc:chgData name="John Oakes" userId="1a36f0057432ea1f" providerId="LiveId" clId="{47381711-A8C6-487F-B478-F1510AC8C65D}" dt="2025-09-08T01:53:33.527" v="2653" actId="47"/>
        <pc:sldMasterMkLst>
          <pc:docMk/>
          <pc:sldMasterMk cId="4267336279" sldId="2147483696"/>
        </pc:sldMasterMkLst>
        <pc:sldLayoutChg chg="del">
          <pc:chgData name="John Oakes" userId="1a36f0057432ea1f" providerId="LiveId" clId="{47381711-A8C6-487F-B478-F1510AC8C65D}" dt="2025-09-08T01:53:33.527" v="2653" actId="47"/>
          <pc:sldLayoutMkLst>
            <pc:docMk/>
            <pc:sldMasterMk cId="4267336279" sldId="2147483696"/>
            <pc:sldLayoutMk cId="2907337005" sldId="2147483697"/>
          </pc:sldLayoutMkLst>
        </pc:sldLayoutChg>
        <pc:sldLayoutChg chg="del">
          <pc:chgData name="John Oakes" userId="1a36f0057432ea1f" providerId="LiveId" clId="{47381711-A8C6-487F-B478-F1510AC8C65D}" dt="2025-09-08T01:53:33.527" v="2653" actId="47"/>
          <pc:sldLayoutMkLst>
            <pc:docMk/>
            <pc:sldMasterMk cId="4267336279" sldId="2147483696"/>
            <pc:sldLayoutMk cId="2022248746" sldId="2147483698"/>
          </pc:sldLayoutMkLst>
        </pc:sldLayoutChg>
        <pc:sldLayoutChg chg="del">
          <pc:chgData name="John Oakes" userId="1a36f0057432ea1f" providerId="LiveId" clId="{47381711-A8C6-487F-B478-F1510AC8C65D}" dt="2025-09-08T01:53:33.527" v="2653" actId="47"/>
          <pc:sldLayoutMkLst>
            <pc:docMk/>
            <pc:sldMasterMk cId="4267336279" sldId="2147483696"/>
            <pc:sldLayoutMk cId="2932689500" sldId="2147483699"/>
          </pc:sldLayoutMkLst>
        </pc:sldLayoutChg>
        <pc:sldLayoutChg chg="del">
          <pc:chgData name="John Oakes" userId="1a36f0057432ea1f" providerId="LiveId" clId="{47381711-A8C6-487F-B478-F1510AC8C65D}" dt="2025-09-08T01:53:33.527" v="2653" actId="47"/>
          <pc:sldLayoutMkLst>
            <pc:docMk/>
            <pc:sldMasterMk cId="4267336279" sldId="2147483696"/>
            <pc:sldLayoutMk cId="869185459" sldId="2147483700"/>
          </pc:sldLayoutMkLst>
        </pc:sldLayoutChg>
        <pc:sldLayoutChg chg="del">
          <pc:chgData name="John Oakes" userId="1a36f0057432ea1f" providerId="LiveId" clId="{47381711-A8C6-487F-B478-F1510AC8C65D}" dt="2025-09-08T01:53:33.527" v="2653" actId="47"/>
          <pc:sldLayoutMkLst>
            <pc:docMk/>
            <pc:sldMasterMk cId="4267336279" sldId="2147483696"/>
            <pc:sldLayoutMk cId="250431204" sldId="2147483701"/>
          </pc:sldLayoutMkLst>
        </pc:sldLayoutChg>
        <pc:sldLayoutChg chg="del">
          <pc:chgData name="John Oakes" userId="1a36f0057432ea1f" providerId="LiveId" clId="{47381711-A8C6-487F-B478-F1510AC8C65D}" dt="2025-09-08T01:53:33.527" v="2653" actId="47"/>
          <pc:sldLayoutMkLst>
            <pc:docMk/>
            <pc:sldMasterMk cId="4267336279" sldId="2147483696"/>
            <pc:sldLayoutMk cId="2508959713" sldId="2147483702"/>
          </pc:sldLayoutMkLst>
        </pc:sldLayoutChg>
        <pc:sldLayoutChg chg="del">
          <pc:chgData name="John Oakes" userId="1a36f0057432ea1f" providerId="LiveId" clId="{47381711-A8C6-487F-B478-F1510AC8C65D}" dt="2025-09-08T01:53:33.527" v="2653" actId="47"/>
          <pc:sldLayoutMkLst>
            <pc:docMk/>
            <pc:sldMasterMk cId="4267336279" sldId="2147483696"/>
            <pc:sldLayoutMk cId="2057094422" sldId="2147483703"/>
          </pc:sldLayoutMkLst>
        </pc:sldLayoutChg>
        <pc:sldLayoutChg chg="del">
          <pc:chgData name="John Oakes" userId="1a36f0057432ea1f" providerId="LiveId" clId="{47381711-A8C6-487F-B478-F1510AC8C65D}" dt="2025-09-08T01:53:33.527" v="2653" actId="47"/>
          <pc:sldLayoutMkLst>
            <pc:docMk/>
            <pc:sldMasterMk cId="4267336279" sldId="2147483696"/>
            <pc:sldLayoutMk cId="3789408930" sldId="2147483704"/>
          </pc:sldLayoutMkLst>
        </pc:sldLayoutChg>
        <pc:sldLayoutChg chg="del">
          <pc:chgData name="John Oakes" userId="1a36f0057432ea1f" providerId="LiveId" clId="{47381711-A8C6-487F-B478-F1510AC8C65D}" dt="2025-09-08T01:53:33.527" v="2653" actId="47"/>
          <pc:sldLayoutMkLst>
            <pc:docMk/>
            <pc:sldMasterMk cId="4267336279" sldId="2147483696"/>
            <pc:sldLayoutMk cId="812422703" sldId="2147483705"/>
          </pc:sldLayoutMkLst>
        </pc:sldLayoutChg>
        <pc:sldLayoutChg chg="del">
          <pc:chgData name="John Oakes" userId="1a36f0057432ea1f" providerId="LiveId" clId="{47381711-A8C6-487F-B478-F1510AC8C65D}" dt="2025-09-08T01:53:33.527" v="2653" actId="47"/>
          <pc:sldLayoutMkLst>
            <pc:docMk/>
            <pc:sldMasterMk cId="4267336279" sldId="2147483696"/>
            <pc:sldLayoutMk cId="3775477482" sldId="2147483706"/>
          </pc:sldLayoutMkLst>
        </pc:sldLayoutChg>
        <pc:sldLayoutChg chg="del">
          <pc:chgData name="John Oakes" userId="1a36f0057432ea1f" providerId="LiveId" clId="{47381711-A8C6-487F-B478-F1510AC8C65D}" dt="2025-09-08T01:53:33.527" v="2653" actId="47"/>
          <pc:sldLayoutMkLst>
            <pc:docMk/>
            <pc:sldMasterMk cId="4267336279" sldId="2147483696"/>
            <pc:sldLayoutMk cId="2474895318" sldId="2147483707"/>
          </pc:sldLayoutMkLst>
        </pc:sldLayoutChg>
      </pc:sldMasterChg>
      <pc:sldMasterChg chg="del delSldLayout">
        <pc:chgData name="John Oakes" userId="1a36f0057432ea1f" providerId="LiveId" clId="{47381711-A8C6-487F-B478-F1510AC8C65D}" dt="2025-09-07T01:16:55.197" v="695" actId="47"/>
        <pc:sldMasterMkLst>
          <pc:docMk/>
          <pc:sldMasterMk cId="240308880" sldId="2147483708"/>
        </pc:sldMasterMkLst>
        <pc:sldLayoutChg chg="del">
          <pc:chgData name="John Oakes" userId="1a36f0057432ea1f" providerId="LiveId" clId="{47381711-A8C6-487F-B478-F1510AC8C65D}" dt="2025-09-07T01:16:55.197" v="695" actId="47"/>
          <pc:sldLayoutMkLst>
            <pc:docMk/>
            <pc:sldMasterMk cId="240308880" sldId="2147483708"/>
            <pc:sldLayoutMk cId="1453440471" sldId="2147483709"/>
          </pc:sldLayoutMkLst>
        </pc:sldLayoutChg>
        <pc:sldLayoutChg chg="del">
          <pc:chgData name="John Oakes" userId="1a36f0057432ea1f" providerId="LiveId" clId="{47381711-A8C6-487F-B478-F1510AC8C65D}" dt="2025-09-07T01:16:55.197" v="695" actId="47"/>
          <pc:sldLayoutMkLst>
            <pc:docMk/>
            <pc:sldMasterMk cId="240308880" sldId="2147483708"/>
            <pc:sldLayoutMk cId="2635223596" sldId="2147483710"/>
          </pc:sldLayoutMkLst>
        </pc:sldLayoutChg>
        <pc:sldLayoutChg chg="del">
          <pc:chgData name="John Oakes" userId="1a36f0057432ea1f" providerId="LiveId" clId="{47381711-A8C6-487F-B478-F1510AC8C65D}" dt="2025-09-07T01:16:55.197" v="695" actId="47"/>
          <pc:sldLayoutMkLst>
            <pc:docMk/>
            <pc:sldMasterMk cId="240308880" sldId="2147483708"/>
            <pc:sldLayoutMk cId="1529889019" sldId="2147483711"/>
          </pc:sldLayoutMkLst>
        </pc:sldLayoutChg>
        <pc:sldLayoutChg chg="del">
          <pc:chgData name="John Oakes" userId="1a36f0057432ea1f" providerId="LiveId" clId="{47381711-A8C6-487F-B478-F1510AC8C65D}" dt="2025-09-07T01:16:55.197" v="695" actId="47"/>
          <pc:sldLayoutMkLst>
            <pc:docMk/>
            <pc:sldMasterMk cId="240308880" sldId="2147483708"/>
            <pc:sldLayoutMk cId="3867280190" sldId="2147483712"/>
          </pc:sldLayoutMkLst>
        </pc:sldLayoutChg>
        <pc:sldLayoutChg chg="del">
          <pc:chgData name="John Oakes" userId="1a36f0057432ea1f" providerId="LiveId" clId="{47381711-A8C6-487F-B478-F1510AC8C65D}" dt="2025-09-07T01:16:55.197" v="695" actId="47"/>
          <pc:sldLayoutMkLst>
            <pc:docMk/>
            <pc:sldMasterMk cId="240308880" sldId="2147483708"/>
            <pc:sldLayoutMk cId="2713746251" sldId="2147483713"/>
          </pc:sldLayoutMkLst>
        </pc:sldLayoutChg>
        <pc:sldLayoutChg chg="del">
          <pc:chgData name="John Oakes" userId="1a36f0057432ea1f" providerId="LiveId" clId="{47381711-A8C6-487F-B478-F1510AC8C65D}" dt="2025-09-07T01:16:55.197" v="695" actId="47"/>
          <pc:sldLayoutMkLst>
            <pc:docMk/>
            <pc:sldMasterMk cId="240308880" sldId="2147483708"/>
            <pc:sldLayoutMk cId="2174557769" sldId="2147483714"/>
          </pc:sldLayoutMkLst>
        </pc:sldLayoutChg>
        <pc:sldLayoutChg chg="del">
          <pc:chgData name="John Oakes" userId="1a36f0057432ea1f" providerId="LiveId" clId="{47381711-A8C6-487F-B478-F1510AC8C65D}" dt="2025-09-07T01:16:55.197" v="695" actId="47"/>
          <pc:sldLayoutMkLst>
            <pc:docMk/>
            <pc:sldMasterMk cId="240308880" sldId="2147483708"/>
            <pc:sldLayoutMk cId="1556062413" sldId="2147483715"/>
          </pc:sldLayoutMkLst>
        </pc:sldLayoutChg>
        <pc:sldLayoutChg chg="del">
          <pc:chgData name="John Oakes" userId="1a36f0057432ea1f" providerId="LiveId" clId="{47381711-A8C6-487F-B478-F1510AC8C65D}" dt="2025-09-07T01:16:55.197" v="695" actId="47"/>
          <pc:sldLayoutMkLst>
            <pc:docMk/>
            <pc:sldMasterMk cId="240308880" sldId="2147483708"/>
            <pc:sldLayoutMk cId="3095207920" sldId="2147483716"/>
          </pc:sldLayoutMkLst>
        </pc:sldLayoutChg>
        <pc:sldLayoutChg chg="del">
          <pc:chgData name="John Oakes" userId="1a36f0057432ea1f" providerId="LiveId" clId="{47381711-A8C6-487F-B478-F1510AC8C65D}" dt="2025-09-07T01:16:55.197" v="695" actId="47"/>
          <pc:sldLayoutMkLst>
            <pc:docMk/>
            <pc:sldMasterMk cId="240308880" sldId="2147483708"/>
            <pc:sldLayoutMk cId="3649756059" sldId="2147483717"/>
          </pc:sldLayoutMkLst>
        </pc:sldLayoutChg>
        <pc:sldLayoutChg chg="del">
          <pc:chgData name="John Oakes" userId="1a36f0057432ea1f" providerId="LiveId" clId="{47381711-A8C6-487F-B478-F1510AC8C65D}" dt="2025-09-07T01:16:55.197" v="695" actId="47"/>
          <pc:sldLayoutMkLst>
            <pc:docMk/>
            <pc:sldMasterMk cId="240308880" sldId="2147483708"/>
            <pc:sldLayoutMk cId="1203937818" sldId="2147483718"/>
          </pc:sldLayoutMkLst>
        </pc:sldLayoutChg>
        <pc:sldLayoutChg chg="del">
          <pc:chgData name="John Oakes" userId="1a36f0057432ea1f" providerId="LiveId" clId="{47381711-A8C6-487F-B478-F1510AC8C65D}" dt="2025-09-07T01:16:55.197" v="695" actId="47"/>
          <pc:sldLayoutMkLst>
            <pc:docMk/>
            <pc:sldMasterMk cId="240308880" sldId="2147483708"/>
            <pc:sldLayoutMk cId="3431563819" sldId="2147483719"/>
          </pc:sldLayoutMkLst>
        </pc:sldLayoutChg>
      </pc:sldMasterChg>
      <pc:sldMasterChg chg="del delSldLayout">
        <pc:chgData name="John Oakes" userId="1a36f0057432ea1f" providerId="LiveId" clId="{47381711-A8C6-487F-B478-F1510AC8C65D}" dt="2025-09-08T01:53:33.527" v="2653" actId="47"/>
        <pc:sldMasterMkLst>
          <pc:docMk/>
          <pc:sldMasterMk cId="4209136241" sldId="2147483708"/>
        </pc:sldMasterMkLst>
        <pc:sldLayoutChg chg="del">
          <pc:chgData name="John Oakes" userId="1a36f0057432ea1f" providerId="LiveId" clId="{47381711-A8C6-487F-B478-F1510AC8C65D}" dt="2025-09-08T01:53:33.527" v="2653" actId="47"/>
          <pc:sldLayoutMkLst>
            <pc:docMk/>
            <pc:sldMasterMk cId="4209136241" sldId="2147483708"/>
            <pc:sldLayoutMk cId="3966350812" sldId="2147483709"/>
          </pc:sldLayoutMkLst>
        </pc:sldLayoutChg>
        <pc:sldLayoutChg chg="del">
          <pc:chgData name="John Oakes" userId="1a36f0057432ea1f" providerId="LiveId" clId="{47381711-A8C6-487F-B478-F1510AC8C65D}" dt="2025-09-08T01:53:33.527" v="2653" actId="47"/>
          <pc:sldLayoutMkLst>
            <pc:docMk/>
            <pc:sldMasterMk cId="4209136241" sldId="2147483708"/>
            <pc:sldLayoutMk cId="3742971889" sldId="2147483710"/>
          </pc:sldLayoutMkLst>
        </pc:sldLayoutChg>
        <pc:sldLayoutChg chg="del">
          <pc:chgData name="John Oakes" userId="1a36f0057432ea1f" providerId="LiveId" clId="{47381711-A8C6-487F-B478-F1510AC8C65D}" dt="2025-09-08T01:53:33.527" v="2653" actId="47"/>
          <pc:sldLayoutMkLst>
            <pc:docMk/>
            <pc:sldMasterMk cId="4209136241" sldId="2147483708"/>
            <pc:sldLayoutMk cId="943088898" sldId="2147483711"/>
          </pc:sldLayoutMkLst>
        </pc:sldLayoutChg>
        <pc:sldLayoutChg chg="del">
          <pc:chgData name="John Oakes" userId="1a36f0057432ea1f" providerId="LiveId" clId="{47381711-A8C6-487F-B478-F1510AC8C65D}" dt="2025-09-08T01:53:33.527" v="2653" actId="47"/>
          <pc:sldLayoutMkLst>
            <pc:docMk/>
            <pc:sldMasterMk cId="4209136241" sldId="2147483708"/>
            <pc:sldLayoutMk cId="106056460" sldId="2147483712"/>
          </pc:sldLayoutMkLst>
        </pc:sldLayoutChg>
        <pc:sldLayoutChg chg="del">
          <pc:chgData name="John Oakes" userId="1a36f0057432ea1f" providerId="LiveId" clId="{47381711-A8C6-487F-B478-F1510AC8C65D}" dt="2025-09-08T01:53:33.527" v="2653" actId="47"/>
          <pc:sldLayoutMkLst>
            <pc:docMk/>
            <pc:sldMasterMk cId="4209136241" sldId="2147483708"/>
            <pc:sldLayoutMk cId="1037361710" sldId="2147483713"/>
          </pc:sldLayoutMkLst>
        </pc:sldLayoutChg>
        <pc:sldLayoutChg chg="del">
          <pc:chgData name="John Oakes" userId="1a36f0057432ea1f" providerId="LiveId" clId="{47381711-A8C6-487F-B478-F1510AC8C65D}" dt="2025-09-08T01:53:33.527" v="2653" actId="47"/>
          <pc:sldLayoutMkLst>
            <pc:docMk/>
            <pc:sldMasterMk cId="4209136241" sldId="2147483708"/>
            <pc:sldLayoutMk cId="1810120016" sldId="2147483714"/>
          </pc:sldLayoutMkLst>
        </pc:sldLayoutChg>
        <pc:sldLayoutChg chg="del">
          <pc:chgData name="John Oakes" userId="1a36f0057432ea1f" providerId="LiveId" clId="{47381711-A8C6-487F-B478-F1510AC8C65D}" dt="2025-09-08T01:53:33.527" v="2653" actId="47"/>
          <pc:sldLayoutMkLst>
            <pc:docMk/>
            <pc:sldMasterMk cId="4209136241" sldId="2147483708"/>
            <pc:sldLayoutMk cId="1618429232" sldId="2147483715"/>
          </pc:sldLayoutMkLst>
        </pc:sldLayoutChg>
        <pc:sldLayoutChg chg="del">
          <pc:chgData name="John Oakes" userId="1a36f0057432ea1f" providerId="LiveId" clId="{47381711-A8C6-487F-B478-F1510AC8C65D}" dt="2025-09-08T01:53:33.527" v="2653" actId="47"/>
          <pc:sldLayoutMkLst>
            <pc:docMk/>
            <pc:sldMasterMk cId="4209136241" sldId="2147483708"/>
            <pc:sldLayoutMk cId="1821850331" sldId="2147483716"/>
          </pc:sldLayoutMkLst>
        </pc:sldLayoutChg>
        <pc:sldLayoutChg chg="del">
          <pc:chgData name="John Oakes" userId="1a36f0057432ea1f" providerId="LiveId" clId="{47381711-A8C6-487F-B478-F1510AC8C65D}" dt="2025-09-08T01:53:33.527" v="2653" actId="47"/>
          <pc:sldLayoutMkLst>
            <pc:docMk/>
            <pc:sldMasterMk cId="4209136241" sldId="2147483708"/>
            <pc:sldLayoutMk cId="3556088651" sldId="2147483717"/>
          </pc:sldLayoutMkLst>
        </pc:sldLayoutChg>
        <pc:sldLayoutChg chg="del">
          <pc:chgData name="John Oakes" userId="1a36f0057432ea1f" providerId="LiveId" clId="{47381711-A8C6-487F-B478-F1510AC8C65D}" dt="2025-09-08T01:53:33.527" v="2653" actId="47"/>
          <pc:sldLayoutMkLst>
            <pc:docMk/>
            <pc:sldMasterMk cId="4209136241" sldId="2147483708"/>
            <pc:sldLayoutMk cId="2913539992" sldId="2147483718"/>
          </pc:sldLayoutMkLst>
        </pc:sldLayoutChg>
        <pc:sldLayoutChg chg="del">
          <pc:chgData name="John Oakes" userId="1a36f0057432ea1f" providerId="LiveId" clId="{47381711-A8C6-487F-B478-F1510AC8C65D}" dt="2025-09-08T01:53:33.527" v="2653" actId="47"/>
          <pc:sldLayoutMkLst>
            <pc:docMk/>
            <pc:sldMasterMk cId="4209136241" sldId="2147483708"/>
            <pc:sldLayoutMk cId="2108969837" sldId="2147483719"/>
          </pc:sldLayoutMkLst>
        </pc:sldLayoutChg>
      </pc:sldMasterChg>
      <pc:sldMasterChg chg="del delSldLayout">
        <pc:chgData name="John Oakes" userId="1a36f0057432ea1f" providerId="LiveId" clId="{47381711-A8C6-487F-B478-F1510AC8C65D}" dt="2025-09-08T01:53:33.527" v="2653" actId="47"/>
        <pc:sldMasterMkLst>
          <pc:docMk/>
          <pc:sldMasterMk cId="2163052726" sldId="2147483720"/>
        </pc:sldMasterMkLst>
        <pc:sldLayoutChg chg="del">
          <pc:chgData name="John Oakes" userId="1a36f0057432ea1f" providerId="LiveId" clId="{47381711-A8C6-487F-B478-F1510AC8C65D}" dt="2025-09-08T01:53:33.527" v="2653" actId="47"/>
          <pc:sldLayoutMkLst>
            <pc:docMk/>
            <pc:sldMasterMk cId="2163052726" sldId="2147483720"/>
            <pc:sldLayoutMk cId="3260568441" sldId="2147483721"/>
          </pc:sldLayoutMkLst>
        </pc:sldLayoutChg>
        <pc:sldLayoutChg chg="del">
          <pc:chgData name="John Oakes" userId="1a36f0057432ea1f" providerId="LiveId" clId="{47381711-A8C6-487F-B478-F1510AC8C65D}" dt="2025-09-08T01:53:33.527" v="2653" actId="47"/>
          <pc:sldLayoutMkLst>
            <pc:docMk/>
            <pc:sldMasterMk cId="2163052726" sldId="2147483720"/>
            <pc:sldLayoutMk cId="2722549240" sldId="2147483722"/>
          </pc:sldLayoutMkLst>
        </pc:sldLayoutChg>
        <pc:sldLayoutChg chg="del">
          <pc:chgData name="John Oakes" userId="1a36f0057432ea1f" providerId="LiveId" clId="{47381711-A8C6-487F-B478-F1510AC8C65D}" dt="2025-09-08T01:53:33.527" v="2653" actId="47"/>
          <pc:sldLayoutMkLst>
            <pc:docMk/>
            <pc:sldMasterMk cId="2163052726" sldId="2147483720"/>
            <pc:sldLayoutMk cId="1499141718" sldId="2147483723"/>
          </pc:sldLayoutMkLst>
        </pc:sldLayoutChg>
        <pc:sldLayoutChg chg="del">
          <pc:chgData name="John Oakes" userId="1a36f0057432ea1f" providerId="LiveId" clId="{47381711-A8C6-487F-B478-F1510AC8C65D}" dt="2025-09-08T01:53:33.527" v="2653" actId="47"/>
          <pc:sldLayoutMkLst>
            <pc:docMk/>
            <pc:sldMasterMk cId="2163052726" sldId="2147483720"/>
            <pc:sldLayoutMk cId="2429470158" sldId="2147483724"/>
          </pc:sldLayoutMkLst>
        </pc:sldLayoutChg>
        <pc:sldLayoutChg chg="del">
          <pc:chgData name="John Oakes" userId="1a36f0057432ea1f" providerId="LiveId" clId="{47381711-A8C6-487F-B478-F1510AC8C65D}" dt="2025-09-08T01:53:33.527" v="2653" actId="47"/>
          <pc:sldLayoutMkLst>
            <pc:docMk/>
            <pc:sldMasterMk cId="2163052726" sldId="2147483720"/>
            <pc:sldLayoutMk cId="3480884436" sldId="2147483725"/>
          </pc:sldLayoutMkLst>
        </pc:sldLayoutChg>
        <pc:sldLayoutChg chg="del">
          <pc:chgData name="John Oakes" userId="1a36f0057432ea1f" providerId="LiveId" clId="{47381711-A8C6-487F-B478-F1510AC8C65D}" dt="2025-09-08T01:53:33.527" v="2653" actId="47"/>
          <pc:sldLayoutMkLst>
            <pc:docMk/>
            <pc:sldMasterMk cId="2163052726" sldId="2147483720"/>
            <pc:sldLayoutMk cId="1070492196" sldId="2147483726"/>
          </pc:sldLayoutMkLst>
        </pc:sldLayoutChg>
        <pc:sldLayoutChg chg="del">
          <pc:chgData name="John Oakes" userId="1a36f0057432ea1f" providerId="LiveId" clId="{47381711-A8C6-487F-B478-F1510AC8C65D}" dt="2025-09-08T01:53:33.527" v="2653" actId="47"/>
          <pc:sldLayoutMkLst>
            <pc:docMk/>
            <pc:sldMasterMk cId="2163052726" sldId="2147483720"/>
            <pc:sldLayoutMk cId="59086490" sldId="2147483727"/>
          </pc:sldLayoutMkLst>
        </pc:sldLayoutChg>
        <pc:sldLayoutChg chg="del">
          <pc:chgData name="John Oakes" userId="1a36f0057432ea1f" providerId="LiveId" clId="{47381711-A8C6-487F-B478-F1510AC8C65D}" dt="2025-09-08T01:53:33.527" v="2653" actId="47"/>
          <pc:sldLayoutMkLst>
            <pc:docMk/>
            <pc:sldMasterMk cId="2163052726" sldId="2147483720"/>
            <pc:sldLayoutMk cId="932604483" sldId="2147483728"/>
          </pc:sldLayoutMkLst>
        </pc:sldLayoutChg>
        <pc:sldLayoutChg chg="del">
          <pc:chgData name="John Oakes" userId="1a36f0057432ea1f" providerId="LiveId" clId="{47381711-A8C6-487F-B478-F1510AC8C65D}" dt="2025-09-08T01:53:33.527" v="2653" actId="47"/>
          <pc:sldLayoutMkLst>
            <pc:docMk/>
            <pc:sldMasterMk cId="2163052726" sldId="2147483720"/>
            <pc:sldLayoutMk cId="2299624397" sldId="2147483729"/>
          </pc:sldLayoutMkLst>
        </pc:sldLayoutChg>
        <pc:sldLayoutChg chg="del">
          <pc:chgData name="John Oakes" userId="1a36f0057432ea1f" providerId="LiveId" clId="{47381711-A8C6-487F-B478-F1510AC8C65D}" dt="2025-09-08T01:53:33.527" v="2653" actId="47"/>
          <pc:sldLayoutMkLst>
            <pc:docMk/>
            <pc:sldMasterMk cId="2163052726" sldId="2147483720"/>
            <pc:sldLayoutMk cId="2257184473" sldId="2147483730"/>
          </pc:sldLayoutMkLst>
        </pc:sldLayoutChg>
        <pc:sldLayoutChg chg="del">
          <pc:chgData name="John Oakes" userId="1a36f0057432ea1f" providerId="LiveId" clId="{47381711-A8C6-487F-B478-F1510AC8C65D}" dt="2025-09-08T01:53:33.527" v="2653" actId="47"/>
          <pc:sldLayoutMkLst>
            <pc:docMk/>
            <pc:sldMasterMk cId="2163052726" sldId="2147483720"/>
            <pc:sldLayoutMk cId="2352729481" sldId="2147483731"/>
          </pc:sldLayoutMkLst>
        </pc:sldLayoutChg>
      </pc:sldMasterChg>
      <pc:sldMasterChg chg="del delSldLayout">
        <pc:chgData name="John Oakes" userId="1a36f0057432ea1f" providerId="LiveId" clId="{47381711-A8C6-487F-B478-F1510AC8C65D}" dt="2025-09-07T01:16:55.197" v="695" actId="47"/>
        <pc:sldMasterMkLst>
          <pc:docMk/>
          <pc:sldMasterMk cId="2926667594" sldId="2147483720"/>
        </pc:sldMasterMkLst>
        <pc:sldLayoutChg chg="del">
          <pc:chgData name="John Oakes" userId="1a36f0057432ea1f" providerId="LiveId" clId="{47381711-A8C6-487F-B478-F1510AC8C65D}" dt="2025-09-07T01:16:55.197" v="695" actId="47"/>
          <pc:sldLayoutMkLst>
            <pc:docMk/>
            <pc:sldMasterMk cId="2926667594" sldId="2147483720"/>
            <pc:sldLayoutMk cId="362397589" sldId="2147483721"/>
          </pc:sldLayoutMkLst>
        </pc:sldLayoutChg>
        <pc:sldLayoutChg chg="del">
          <pc:chgData name="John Oakes" userId="1a36f0057432ea1f" providerId="LiveId" clId="{47381711-A8C6-487F-B478-F1510AC8C65D}" dt="2025-09-07T01:16:55.197" v="695" actId="47"/>
          <pc:sldLayoutMkLst>
            <pc:docMk/>
            <pc:sldMasterMk cId="2926667594" sldId="2147483720"/>
            <pc:sldLayoutMk cId="790810094" sldId="2147483722"/>
          </pc:sldLayoutMkLst>
        </pc:sldLayoutChg>
        <pc:sldLayoutChg chg="del">
          <pc:chgData name="John Oakes" userId="1a36f0057432ea1f" providerId="LiveId" clId="{47381711-A8C6-487F-B478-F1510AC8C65D}" dt="2025-09-07T01:16:55.197" v="695" actId="47"/>
          <pc:sldLayoutMkLst>
            <pc:docMk/>
            <pc:sldMasterMk cId="2926667594" sldId="2147483720"/>
            <pc:sldLayoutMk cId="1173355264" sldId="2147483723"/>
          </pc:sldLayoutMkLst>
        </pc:sldLayoutChg>
        <pc:sldLayoutChg chg="del">
          <pc:chgData name="John Oakes" userId="1a36f0057432ea1f" providerId="LiveId" clId="{47381711-A8C6-487F-B478-F1510AC8C65D}" dt="2025-09-07T01:16:55.197" v="695" actId="47"/>
          <pc:sldLayoutMkLst>
            <pc:docMk/>
            <pc:sldMasterMk cId="2926667594" sldId="2147483720"/>
            <pc:sldLayoutMk cId="220736695" sldId="2147483724"/>
          </pc:sldLayoutMkLst>
        </pc:sldLayoutChg>
        <pc:sldLayoutChg chg="del">
          <pc:chgData name="John Oakes" userId="1a36f0057432ea1f" providerId="LiveId" clId="{47381711-A8C6-487F-B478-F1510AC8C65D}" dt="2025-09-07T01:16:55.197" v="695" actId="47"/>
          <pc:sldLayoutMkLst>
            <pc:docMk/>
            <pc:sldMasterMk cId="2926667594" sldId="2147483720"/>
            <pc:sldLayoutMk cId="135570242" sldId="2147483725"/>
          </pc:sldLayoutMkLst>
        </pc:sldLayoutChg>
        <pc:sldLayoutChg chg="del">
          <pc:chgData name="John Oakes" userId="1a36f0057432ea1f" providerId="LiveId" clId="{47381711-A8C6-487F-B478-F1510AC8C65D}" dt="2025-09-07T01:16:55.197" v="695" actId="47"/>
          <pc:sldLayoutMkLst>
            <pc:docMk/>
            <pc:sldMasterMk cId="2926667594" sldId="2147483720"/>
            <pc:sldLayoutMk cId="3597680867" sldId="2147483726"/>
          </pc:sldLayoutMkLst>
        </pc:sldLayoutChg>
        <pc:sldLayoutChg chg="del">
          <pc:chgData name="John Oakes" userId="1a36f0057432ea1f" providerId="LiveId" clId="{47381711-A8C6-487F-B478-F1510AC8C65D}" dt="2025-09-07T01:16:55.197" v="695" actId="47"/>
          <pc:sldLayoutMkLst>
            <pc:docMk/>
            <pc:sldMasterMk cId="2926667594" sldId="2147483720"/>
            <pc:sldLayoutMk cId="2760717840" sldId="2147483727"/>
          </pc:sldLayoutMkLst>
        </pc:sldLayoutChg>
        <pc:sldLayoutChg chg="del">
          <pc:chgData name="John Oakes" userId="1a36f0057432ea1f" providerId="LiveId" clId="{47381711-A8C6-487F-B478-F1510AC8C65D}" dt="2025-09-07T01:16:55.197" v="695" actId="47"/>
          <pc:sldLayoutMkLst>
            <pc:docMk/>
            <pc:sldMasterMk cId="2926667594" sldId="2147483720"/>
            <pc:sldLayoutMk cId="4007951942" sldId="2147483728"/>
          </pc:sldLayoutMkLst>
        </pc:sldLayoutChg>
        <pc:sldLayoutChg chg="del">
          <pc:chgData name="John Oakes" userId="1a36f0057432ea1f" providerId="LiveId" clId="{47381711-A8C6-487F-B478-F1510AC8C65D}" dt="2025-09-07T01:16:55.197" v="695" actId="47"/>
          <pc:sldLayoutMkLst>
            <pc:docMk/>
            <pc:sldMasterMk cId="2926667594" sldId="2147483720"/>
            <pc:sldLayoutMk cId="2693106209" sldId="2147483729"/>
          </pc:sldLayoutMkLst>
        </pc:sldLayoutChg>
        <pc:sldLayoutChg chg="del">
          <pc:chgData name="John Oakes" userId="1a36f0057432ea1f" providerId="LiveId" clId="{47381711-A8C6-487F-B478-F1510AC8C65D}" dt="2025-09-07T01:16:55.197" v="695" actId="47"/>
          <pc:sldLayoutMkLst>
            <pc:docMk/>
            <pc:sldMasterMk cId="2926667594" sldId="2147483720"/>
            <pc:sldLayoutMk cId="3624807437" sldId="2147483730"/>
          </pc:sldLayoutMkLst>
        </pc:sldLayoutChg>
        <pc:sldLayoutChg chg="del">
          <pc:chgData name="John Oakes" userId="1a36f0057432ea1f" providerId="LiveId" clId="{47381711-A8C6-487F-B478-F1510AC8C65D}" dt="2025-09-07T01:16:55.197" v="695" actId="47"/>
          <pc:sldLayoutMkLst>
            <pc:docMk/>
            <pc:sldMasterMk cId="2926667594" sldId="2147483720"/>
            <pc:sldLayoutMk cId="1751680185" sldId="2147483731"/>
          </pc:sldLayoutMkLst>
        </pc:sldLayoutChg>
      </pc:sldMasterChg>
      <pc:sldMasterChg chg="del delSldLayout">
        <pc:chgData name="John Oakes" userId="1a36f0057432ea1f" providerId="LiveId" clId="{47381711-A8C6-487F-B478-F1510AC8C65D}" dt="2025-09-08T01:54:47.352" v="2655" actId="47"/>
        <pc:sldMasterMkLst>
          <pc:docMk/>
          <pc:sldMasterMk cId="1427099347" sldId="2147483732"/>
        </pc:sldMasterMkLst>
        <pc:sldLayoutChg chg="del">
          <pc:chgData name="John Oakes" userId="1a36f0057432ea1f" providerId="LiveId" clId="{47381711-A8C6-487F-B478-F1510AC8C65D}" dt="2025-09-08T01:54:47.352" v="2655" actId="47"/>
          <pc:sldLayoutMkLst>
            <pc:docMk/>
            <pc:sldMasterMk cId="1427099347" sldId="2147483732"/>
            <pc:sldLayoutMk cId="580490507" sldId="2147483733"/>
          </pc:sldLayoutMkLst>
        </pc:sldLayoutChg>
        <pc:sldLayoutChg chg="del">
          <pc:chgData name="John Oakes" userId="1a36f0057432ea1f" providerId="LiveId" clId="{47381711-A8C6-487F-B478-F1510AC8C65D}" dt="2025-09-08T01:54:47.352" v="2655" actId="47"/>
          <pc:sldLayoutMkLst>
            <pc:docMk/>
            <pc:sldMasterMk cId="1427099347" sldId="2147483732"/>
            <pc:sldLayoutMk cId="230373372" sldId="2147483734"/>
          </pc:sldLayoutMkLst>
        </pc:sldLayoutChg>
        <pc:sldLayoutChg chg="del">
          <pc:chgData name="John Oakes" userId="1a36f0057432ea1f" providerId="LiveId" clId="{47381711-A8C6-487F-B478-F1510AC8C65D}" dt="2025-09-08T01:54:47.352" v="2655" actId="47"/>
          <pc:sldLayoutMkLst>
            <pc:docMk/>
            <pc:sldMasterMk cId="1427099347" sldId="2147483732"/>
            <pc:sldLayoutMk cId="3922767253" sldId="2147483735"/>
          </pc:sldLayoutMkLst>
        </pc:sldLayoutChg>
        <pc:sldLayoutChg chg="del">
          <pc:chgData name="John Oakes" userId="1a36f0057432ea1f" providerId="LiveId" clId="{47381711-A8C6-487F-B478-F1510AC8C65D}" dt="2025-09-08T01:54:47.352" v="2655" actId="47"/>
          <pc:sldLayoutMkLst>
            <pc:docMk/>
            <pc:sldMasterMk cId="1427099347" sldId="2147483732"/>
            <pc:sldLayoutMk cId="2239874771" sldId="2147483736"/>
          </pc:sldLayoutMkLst>
        </pc:sldLayoutChg>
        <pc:sldLayoutChg chg="del">
          <pc:chgData name="John Oakes" userId="1a36f0057432ea1f" providerId="LiveId" clId="{47381711-A8C6-487F-B478-F1510AC8C65D}" dt="2025-09-08T01:54:47.352" v="2655" actId="47"/>
          <pc:sldLayoutMkLst>
            <pc:docMk/>
            <pc:sldMasterMk cId="1427099347" sldId="2147483732"/>
            <pc:sldLayoutMk cId="211272994" sldId="2147483737"/>
          </pc:sldLayoutMkLst>
        </pc:sldLayoutChg>
        <pc:sldLayoutChg chg="del">
          <pc:chgData name="John Oakes" userId="1a36f0057432ea1f" providerId="LiveId" clId="{47381711-A8C6-487F-B478-F1510AC8C65D}" dt="2025-09-08T01:54:47.352" v="2655" actId="47"/>
          <pc:sldLayoutMkLst>
            <pc:docMk/>
            <pc:sldMasterMk cId="1427099347" sldId="2147483732"/>
            <pc:sldLayoutMk cId="842868010" sldId="2147483738"/>
          </pc:sldLayoutMkLst>
        </pc:sldLayoutChg>
        <pc:sldLayoutChg chg="del">
          <pc:chgData name="John Oakes" userId="1a36f0057432ea1f" providerId="LiveId" clId="{47381711-A8C6-487F-B478-F1510AC8C65D}" dt="2025-09-08T01:54:47.352" v="2655" actId="47"/>
          <pc:sldLayoutMkLst>
            <pc:docMk/>
            <pc:sldMasterMk cId="1427099347" sldId="2147483732"/>
            <pc:sldLayoutMk cId="676969648" sldId="2147483739"/>
          </pc:sldLayoutMkLst>
        </pc:sldLayoutChg>
        <pc:sldLayoutChg chg="del">
          <pc:chgData name="John Oakes" userId="1a36f0057432ea1f" providerId="LiveId" clId="{47381711-A8C6-487F-B478-F1510AC8C65D}" dt="2025-09-08T01:54:47.352" v="2655" actId="47"/>
          <pc:sldLayoutMkLst>
            <pc:docMk/>
            <pc:sldMasterMk cId="1427099347" sldId="2147483732"/>
            <pc:sldLayoutMk cId="2916533659" sldId="2147483740"/>
          </pc:sldLayoutMkLst>
        </pc:sldLayoutChg>
        <pc:sldLayoutChg chg="del">
          <pc:chgData name="John Oakes" userId="1a36f0057432ea1f" providerId="LiveId" clId="{47381711-A8C6-487F-B478-F1510AC8C65D}" dt="2025-09-08T01:54:47.352" v="2655" actId="47"/>
          <pc:sldLayoutMkLst>
            <pc:docMk/>
            <pc:sldMasterMk cId="1427099347" sldId="2147483732"/>
            <pc:sldLayoutMk cId="3346172915" sldId="2147483741"/>
          </pc:sldLayoutMkLst>
        </pc:sldLayoutChg>
        <pc:sldLayoutChg chg="del">
          <pc:chgData name="John Oakes" userId="1a36f0057432ea1f" providerId="LiveId" clId="{47381711-A8C6-487F-B478-F1510AC8C65D}" dt="2025-09-08T01:54:47.352" v="2655" actId="47"/>
          <pc:sldLayoutMkLst>
            <pc:docMk/>
            <pc:sldMasterMk cId="1427099347" sldId="2147483732"/>
            <pc:sldLayoutMk cId="3166373253" sldId="2147483742"/>
          </pc:sldLayoutMkLst>
        </pc:sldLayoutChg>
        <pc:sldLayoutChg chg="del">
          <pc:chgData name="John Oakes" userId="1a36f0057432ea1f" providerId="LiveId" clId="{47381711-A8C6-487F-B478-F1510AC8C65D}" dt="2025-09-08T01:54:47.352" v="2655" actId="47"/>
          <pc:sldLayoutMkLst>
            <pc:docMk/>
            <pc:sldMasterMk cId="1427099347" sldId="2147483732"/>
            <pc:sldLayoutMk cId="2826515949" sldId="2147483743"/>
          </pc:sldLayoutMkLst>
        </pc:sldLayoutChg>
      </pc:sldMasterChg>
      <pc:sldMasterChg chg="del delSldLayout">
        <pc:chgData name="John Oakes" userId="1a36f0057432ea1f" providerId="LiveId" clId="{47381711-A8C6-487F-B478-F1510AC8C65D}" dt="2025-09-08T01:54:47.352" v="2655" actId="47"/>
        <pc:sldMasterMkLst>
          <pc:docMk/>
          <pc:sldMasterMk cId="2791767067" sldId="2147483744"/>
        </pc:sldMasterMkLst>
        <pc:sldLayoutChg chg="del">
          <pc:chgData name="John Oakes" userId="1a36f0057432ea1f" providerId="LiveId" clId="{47381711-A8C6-487F-B478-F1510AC8C65D}" dt="2025-09-08T01:54:47.352" v="2655" actId="47"/>
          <pc:sldLayoutMkLst>
            <pc:docMk/>
            <pc:sldMasterMk cId="2791767067" sldId="2147483744"/>
            <pc:sldLayoutMk cId="1836415386" sldId="2147483745"/>
          </pc:sldLayoutMkLst>
        </pc:sldLayoutChg>
        <pc:sldLayoutChg chg="del">
          <pc:chgData name="John Oakes" userId="1a36f0057432ea1f" providerId="LiveId" clId="{47381711-A8C6-487F-B478-F1510AC8C65D}" dt="2025-09-08T01:54:47.352" v="2655" actId="47"/>
          <pc:sldLayoutMkLst>
            <pc:docMk/>
            <pc:sldMasterMk cId="2791767067" sldId="2147483744"/>
            <pc:sldLayoutMk cId="984639354" sldId="2147483746"/>
          </pc:sldLayoutMkLst>
        </pc:sldLayoutChg>
        <pc:sldLayoutChg chg="del">
          <pc:chgData name="John Oakes" userId="1a36f0057432ea1f" providerId="LiveId" clId="{47381711-A8C6-487F-B478-F1510AC8C65D}" dt="2025-09-08T01:54:47.352" v="2655" actId="47"/>
          <pc:sldLayoutMkLst>
            <pc:docMk/>
            <pc:sldMasterMk cId="2791767067" sldId="2147483744"/>
            <pc:sldLayoutMk cId="4232546325" sldId="2147483747"/>
          </pc:sldLayoutMkLst>
        </pc:sldLayoutChg>
        <pc:sldLayoutChg chg="del">
          <pc:chgData name="John Oakes" userId="1a36f0057432ea1f" providerId="LiveId" clId="{47381711-A8C6-487F-B478-F1510AC8C65D}" dt="2025-09-08T01:54:47.352" v="2655" actId="47"/>
          <pc:sldLayoutMkLst>
            <pc:docMk/>
            <pc:sldMasterMk cId="2791767067" sldId="2147483744"/>
            <pc:sldLayoutMk cId="672949042" sldId="2147483748"/>
          </pc:sldLayoutMkLst>
        </pc:sldLayoutChg>
        <pc:sldLayoutChg chg="del">
          <pc:chgData name="John Oakes" userId="1a36f0057432ea1f" providerId="LiveId" clId="{47381711-A8C6-487F-B478-F1510AC8C65D}" dt="2025-09-08T01:54:47.352" v="2655" actId="47"/>
          <pc:sldLayoutMkLst>
            <pc:docMk/>
            <pc:sldMasterMk cId="2791767067" sldId="2147483744"/>
            <pc:sldLayoutMk cId="3010707132" sldId="2147483749"/>
          </pc:sldLayoutMkLst>
        </pc:sldLayoutChg>
        <pc:sldLayoutChg chg="del">
          <pc:chgData name="John Oakes" userId="1a36f0057432ea1f" providerId="LiveId" clId="{47381711-A8C6-487F-B478-F1510AC8C65D}" dt="2025-09-08T01:54:47.352" v="2655" actId="47"/>
          <pc:sldLayoutMkLst>
            <pc:docMk/>
            <pc:sldMasterMk cId="2791767067" sldId="2147483744"/>
            <pc:sldLayoutMk cId="2221295822" sldId="2147483750"/>
          </pc:sldLayoutMkLst>
        </pc:sldLayoutChg>
        <pc:sldLayoutChg chg="del">
          <pc:chgData name="John Oakes" userId="1a36f0057432ea1f" providerId="LiveId" clId="{47381711-A8C6-487F-B478-F1510AC8C65D}" dt="2025-09-08T01:54:47.352" v="2655" actId="47"/>
          <pc:sldLayoutMkLst>
            <pc:docMk/>
            <pc:sldMasterMk cId="2791767067" sldId="2147483744"/>
            <pc:sldLayoutMk cId="348201296" sldId="2147483751"/>
          </pc:sldLayoutMkLst>
        </pc:sldLayoutChg>
        <pc:sldLayoutChg chg="del">
          <pc:chgData name="John Oakes" userId="1a36f0057432ea1f" providerId="LiveId" clId="{47381711-A8C6-487F-B478-F1510AC8C65D}" dt="2025-09-08T01:54:47.352" v="2655" actId="47"/>
          <pc:sldLayoutMkLst>
            <pc:docMk/>
            <pc:sldMasterMk cId="2791767067" sldId="2147483744"/>
            <pc:sldLayoutMk cId="1058323075" sldId="2147483752"/>
          </pc:sldLayoutMkLst>
        </pc:sldLayoutChg>
        <pc:sldLayoutChg chg="del">
          <pc:chgData name="John Oakes" userId="1a36f0057432ea1f" providerId="LiveId" clId="{47381711-A8C6-487F-B478-F1510AC8C65D}" dt="2025-09-08T01:54:47.352" v="2655" actId="47"/>
          <pc:sldLayoutMkLst>
            <pc:docMk/>
            <pc:sldMasterMk cId="2791767067" sldId="2147483744"/>
            <pc:sldLayoutMk cId="1376669647" sldId="2147483753"/>
          </pc:sldLayoutMkLst>
        </pc:sldLayoutChg>
        <pc:sldLayoutChg chg="del">
          <pc:chgData name="John Oakes" userId="1a36f0057432ea1f" providerId="LiveId" clId="{47381711-A8C6-487F-B478-F1510AC8C65D}" dt="2025-09-08T01:54:47.352" v="2655" actId="47"/>
          <pc:sldLayoutMkLst>
            <pc:docMk/>
            <pc:sldMasterMk cId="2791767067" sldId="2147483744"/>
            <pc:sldLayoutMk cId="723954492" sldId="2147483754"/>
          </pc:sldLayoutMkLst>
        </pc:sldLayoutChg>
        <pc:sldLayoutChg chg="del">
          <pc:chgData name="John Oakes" userId="1a36f0057432ea1f" providerId="LiveId" clId="{47381711-A8C6-487F-B478-F1510AC8C65D}" dt="2025-09-08T01:54:47.352" v="2655" actId="47"/>
          <pc:sldLayoutMkLst>
            <pc:docMk/>
            <pc:sldMasterMk cId="2791767067" sldId="2147483744"/>
            <pc:sldLayoutMk cId="2599097642" sldId="2147483755"/>
          </pc:sldLayoutMkLst>
        </pc:sldLayoutChg>
      </pc:sldMasterChg>
      <pc:sldMasterChg chg="del delSldLayout">
        <pc:chgData name="John Oakes" userId="1a36f0057432ea1f" providerId="LiveId" clId="{47381711-A8C6-487F-B478-F1510AC8C65D}" dt="2025-09-08T01:54:47.352" v="2655" actId="47"/>
        <pc:sldMasterMkLst>
          <pc:docMk/>
          <pc:sldMasterMk cId="900571107" sldId="2147483756"/>
        </pc:sldMasterMkLst>
        <pc:sldLayoutChg chg="del">
          <pc:chgData name="John Oakes" userId="1a36f0057432ea1f" providerId="LiveId" clId="{47381711-A8C6-487F-B478-F1510AC8C65D}" dt="2025-09-08T01:54:47.352" v="2655" actId="47"/>
          <pc:sldLayoutMkLst>
            <pc:docMk/>
            <pc:sldMasterMk cId="900571107" sldId="2147483756"/>
            <pc:sldLayoutMk cId="2843067835" sldId="2147483757"/>
          </pc:sldLayoutMkLst>
        </pc:sldLayoutChg>
        <pc:sldLayoutChg chg="del">
          <pc:chgData name="John Oakes" userId="1a36f0057432ea1f" providerId="LiveId" clId="{47381711-A8C6-487F-B478-F1510AC8C65D}" dt="2025-09-08T01:54:47.352" v="2655" actId="47"/>
          <pc:sldLayoutMkLst>
            <pc:docMk/>
            <pc:sldMasterMk cId="900571107" sldId="2147483756"/>
            <pc:sldLayoutMk cId="2992587512" sldId="2147483758"/>
          </pc:sldLayoutMkLst>
        </pc:sldLayoutChg>
        <pc:sldLayoutChg chg="del">
          <pc:chgData name="John Oakes" userId="1a36f0057432ea1f" providerId="LiveId" clId="{47381711-A8C6-487F-B478-F1510AC8C65D}" dt="2025-09-08T01:54:47.352" v="2655" actId="47"/>
          <pc:sldLayoutMkLst>
            <pc:docMk/>
            <pc:sldMasterMk cId="900571107" sldId="2147483756"/>
            <pc:sldLayoutMk cId="1301650887" sldId="2147483759"/>
          </pc:sldLayoutMkLst>
        </pc:sldLayoutChg>
        <pc:sldLayoutChg chg="del">
          <pc:chgData name="John Oakes" userId="1a36f0057432ea1f" providerId="LiveId" clId="{47381711-A8C6-487F-B478-F1510AC8C65D}" dt="2025-09-08T01:54:47.352" v="2655" actId="47"/>
          <pc:sldLayoutMkLst>
            <pc:docMk/>
            <pc:sldMasterMk cId="900571107" sldId="2147483756"/>
            <pc:sldLayoutMk cId="3319182907" sldId="2147483760"/>
          </pc:sldLayoutMkLst>
        </pc:sldLayoutChg>
        <pc:sldLayoutChg chg="del">
          <pc:chgData name="John Oakes" userId="1a36f0057432ea1f" providerId="LiveId" clId="{47381711-A8C6-487F-B478-F1510AC8C65D}" dt="2025-09-08T01:54:47.352" v="2655" actId="47"/>
          <pc:sldLayoutMkLst>
            <pc:docMk/>
            <pc:sldMasterMk cId="900571107" sldId="2147483756"/>
            <pc:sldLayoutMk cId="2230897234" sldId="2147483761"/>
          </pc:sldLayoutMkLst>
        </pc:sldLayoutChg>
        <pc:sldLayoutChg chg="del">
          <pc:chgData name="John Oakes" userId="1a36f0057432ea1f" providerId="LiveId" clId="{47381711-A8C6-487F-B478-F1510AC8C65D}" dt="2025-09-08T01:54:47.352" v="2655" actId="47"/>
          <pc:sldLayoutMkLst>
            <pc:docMk/>
            <pc:sldMasterMk cId="900571107" sldId="2147483756"/>
            <pc:sldLayoutMk cId="1506478279" sldId="2147483762"/>
          </pc:sldLayoutMkLst>
        </pc:sldLayoutChg>
        <pc:sldLayoutChg chg="del">
          <pc:chgData name="John Oakes" userId="1a36f0057432ea1f" providerId="LiveId" clId="{47381711-A8C6-487F-B478-F1510AC8C65D}" dt="2025-09-08T01:54:47.352" v="2655" actId="47"/>
          <pc:sldLayoutMkLst>
            <pc:docMk/>
            <pc:sldMasterMk cId="900571107" sldId="2147483756"/>
            <pc:sldLayoutMk cId="3242705144" sldId="2147483763"/>
          </pc:sldLayoutMkLst>
        </pc:sldLayoutChg>
        <pc:sldLayoutChg chg="del">
          <pc:chgData name="John Oakes" userId="1a36f0057432ea1f" providerId="LiveId" clId="{47381711-A8C6-487F-B478-F1510AC8C65D}" dt="2025-09-08T01:54:47.352" v="2655" actId="47"/>
          <pc:sldLayoutMkLst>
            <pc:docMk/>
            <pc:sldMasterMk cId="900571107" sldId="2147483756"/>
            <pc:sldLayoutMk cId="1988052271" sldId="2147483764"/>
          </pc:sldLayoutMkLst>
        </pc:sldLayoutChg>
        <pc:sldLayoutChg chg="del">
          <pc:chgData name="John Oakes" userId="1a36f0057432ea1f" providerId="LiveId" clId="{47381711-A8C6-487F-B478-F1510AC8C65D}" dt="2025-09-08T01:54:47.352" v="2655" actId="47"/>
          <pc:sldLayoutMkLst>
            <pc:docMk/>
            <pc:sldMasterMk cId="900571107" sldId="2147483756"/>
            <pc:sldLayoutMk cId="4023253631" sldId="2147483765"/>
          </pc:sldLayoutMkLst>
        </pc:sldLayoutChg>
        <pc:sldLayoutChg chg="del">
          <pc:chgData name="John Oakes" userId="1a36f0057432ea1f" providerId="LiveId" clId="{47381711-A8C6-487F-B478-F1510AC8C65D}" dt="2025-09-08T01:54:47.352" v="2655" actId="47"/>
          <pc:sldLayoutMkLst>
            <pc:docMk/>
            <pc:sldMasterMk cId="900571107" sldId="2147483756"/>
            <pc:sldLayoutMk cId="2948259069" sldId="2147483766"/>
          </pc:sldLayoutMkLst>
        </pc:sldLayoutChg>
        <pc:sldLayoutChg chg="del">
          <pc:chgData name="John Oakes" userId="1a36f0057432ea1f" providerId="LiveId" clId="{47381711-A8C6-487F-B478-F1510AC8C65D}" dt="2025-09-08T01:54:47.352" v="2655" actId="47"/>
          <pc:sldLayoutMkLst>
            <pc:docMk/>
            <pc:sldMasterMk cId="900571107" sldId="2147483756"/>
            <pc:sldLayoutMk cId="842751634" sldId="2147483767"/>
          </pc:sldLayoutMkLst>
        </pc:sldLayoutChg>
      </pc:sldMasterChg>
      <pc:sldMasterChg chg="del delSldLayout modSldLayout sldLayoutOrd">
        <pc:chgData name="John Oakes" userId="1a36f0057432ea1f" providerId="LiveId" clId="{47381711-A8C6-487F-B478-F1510AC8C65D}" dt="2025-09-08T01:53:48.930" v="2654" actId="47"/>
        <pc:sldMasterMkLst>
          <pc:docMk/>
          <pc:sldMasterMk cId="3170264153" sldId="2147483768"/>
        </pc:sldMasterMkLst>
        <pc:sldLayoutChg chg="del">
          <pc:chgData name="John Oakes" userId="1a36f0057432ea1f" providerId="LiveId" clId="{47381711-A8C6-487F-B478-F1510AC8C65D}" dt="2025-09-08T01:53:48.930" v="2654" actId="47"/>
          <pc:sldLayoutMkLst>
            <pc:docMk/>
            <pc:sldMasterMk cId="3170264153" sldId="2147483768"/>
            <pc:sldLayoutMk cId="1183265323" sldId="2147483769"/>
          </pc:sldLayoutMkLst>
        </pc:sldLayoutChg>
        <pc:sldLayoutChg chg="del">
          <pc:chgData name="John Oakes" userId="1a36f0057432ea1f" providerId="LiveId" clId="{47381711-A8C6-487F-B478-F1510AC8C65D}" dt="2025-09-08T01:53:48.930" v="2654" actId="47"/>
          <pc:sldLayoutMkLst>
            <pc:docMk/>
            <pc:sldMasterMk cId="3170264153" sldId="2147483768"/>
            <pc:sldLayoutMk cId="1345954539" sldId="2147483770"/>
          </pc:sldLayoutMkLst>
        </pc:sldLayoutChg>
        <pc:sldLayoutChg chg="del">
          <pc:chgData name="John Oakes" userId="1a36f0057432ea1f" providerId="LiveId" clId="{47381711-A8C6-487F-B478-F1510AC8C65D}" dt="2025-09-08T01:53:48.930" v="2654" actId="47"/>
          <pc:sldLayoutMkLst>
            <pc:docMk/>
            <pc:sldMasterMk cId="3170264153" sldId="2147483768"/>
            <pc:sldLayoutMk cId="10664813" sldId="2147483771"/>
          </pc:sldLayoutMkLst>
        </pc:sldLayoutChg>
        <pc:sldLayoutChg chg="del">
          <pc:chgData name="John Oakes" userId="1a36f0057432ea1f" providerId="LiveId" clId="{47381711-A8C6-487F-B478-F1510AC8C65D}" dt="2025-09-08T01:53:48.930" v="2654" actId="47"/>
          <pc:sldLayoutMkLst>
            <pc:docMk/>
            <pc:sldMasterMk cId="3170264153" sldId="2147483768"/>
            <pc:sldLayoutMk cId="1468264767" sldId="2147483772"/>
          </pc:sldLayoutMkLst>
        </pc:sldLayoutChg>
        <pc:sldLayoutChg chg="del">
          <pc:chgData name="John Oakes" userId="1a36f0057432ea1f" providerId="LiveId" clId="{47381711-A8C6-487F-B478-F1510AC8C65D}" dt="2025-09-08T01:53:48.930" v="2654" actId="47"/>
          <pc:sldLayoutMkLst>
            <pc:docMk/>
            <pc:sldMasterMk cId="3170264153" sldId="2147483768"/>
            <pc:sldLayoutMk cId="3127213974" sldId="2147483773"/>
          </pc:sldLayoutMkLst>
        </pc:sldLayoutChg>
        <pc:sldLayoutChg chg="del">
          <pc:chgData name="John Oakes" userId="1a36f0057432ea1f" providerId="LiveId" clId="{47381711-A8C6-487F-B478-F1510AC8C65D}" dt="2025-09-08T01:53:48.930" v="2654" actId="47"/>
          <pc:sldLayoutMkLst>
            <pc:docMk/>
            <pc:sldMasterMk cId="3170264153" sldId="2147483768"/>
            <pc:sldLayoutMk cId="57761513" sldId="2147483774"/>
          </pc:sldLayoutMkLst>
        </pc:sldLayoutChg>
        <pc:sldLayoutChg chg="del">
          <pc:chgData name="John Oakes" userId="1a36f0057432ea1f" providerId="LiveId" clId="{47381711-A8C6-487F-B478-F1510AC8C65D}" dt="2025-09-08T01:53:48.930" v="2654" actId="47"/>
          <pc:sldLayoutMkLst>
            <pc:docMk/>
            <pc:sldMasterMk cId="3170264153" sldId="2147483768"/>
            <pc:sldLayoutMk cId="3937510784" sldId="2147483775"/>
          </pc:sldLayoutMkLst>
        </pc:sldLayoutChg>
        <pc:sldLayoutChg chg="del">
          <pc:chgData name="John Oakes" userId="1a36f0057432ea1f" providerId="LiveId" clId="{47381711-A8C6-487F-B478-F1510AC8C65D}" dt="2025-09-08T01:53:48.930" v="2654" actId="47"/>
          <pc:sldLayoutMkLst>
            <pc:docMk/>
            <pc:sldMasterMk cId="3170264153" sldId="2147483768"/>
            <pc:sldLayoutMk cId="1243048894" sldId="2147483776"/>
          </pc:sldLayoutMkLst>
        </pc:sldLayoutChg>
        <pc:sldLayoutChg chg="del">
          <pc:chgData name="John Oakes" userId="1a36f0057432ea1f" providerId="LiveId" clId="{47381711-A8C6-487F-B478-F1510AC8C65D}" dt="2025-09-08T01:53:48.930" v="2654" actId="47"/>
          <pc:sldLayoutMkLst>
            <pc:docMk/>
            <pc:sldMasterMk cId="3170264153" sldId="2147483768"/>
            <pc:sldLayoutMk cId="140907495" sldId="2147483777"/>
          </pc:sldLayoutMkLst>
        </pc:sldLayoutChg>
        <pc:sldLayoutChg chg="del">
          <pc:chgData name="John Oakes" userId="1a36f0057432ea1f" providerId="LiveId" clId="{47381711-A8C6-487F-B478-F1510AC8C65D}" dt="2025-09-08T01:53:48.930" v="2654" actId="47"/>
          <pc:sldLayoutMkLst>
            <pc:docMk/>
            <pc:sldMasterMk cId="3170264153" sldId="2147483768"/>
            <pc:sldLayoutMk cId="2066314827" sldId="2147483778"/>
          </pc:sldLayoutMkLst>
        </pc:sldLayoutChg>
        <pc:sldLayoutChg chg="del">
          <pc:chgData name="John Oakes" userId="1a36f0057432ea1f" providerId="LiveId" clId="{47381711-A8C6-487F-B478-F1510AC8C65D}" dt="2025-09-08T01:53:48.930" v="2654" actId="47"/>
          <pc:sldLayoutMkLst>
            <pc:docMk/>
            <pc:sldMasterMk cId="3170264153" sldId="2147483768"/>
            <pc:sldLayoutMk cId="2973524382" sldId="2147483779"/>
          </pc:sldLayoutMkLst>
        </pc:sldLayoutChg>
        <pc:sldLayoutChg chg="del">
          <pc:chgData name="John Oakes" userId="1a36f0057432ea1f" providerId="LiveId" clId="{47381711-A8C6-487F-B478-F1510AC8C65D}" dt="2025-09-08T01:53:48.930" v="2654" actId="47"/>
          <pc:sldLayoutMkLst>
            <pc:docMk/>
            <pc:sldMasterMk cId="3170264153" sldId="2147483768"/>
            <pc:sldLayoutMk cId="3375577594" sldId="2147483780"/>
          </pc:sldLayoutMkLst>
        </pc:sldLayoutChg>
        <pc:sldLayoutChg chg="del">
          <pc:chgData name="John Oakes" userId="1a36f0057432ea1f" providerId="LiveId" clId="{47381711-A8C6-487F-B478-F1510AC8C65D}" dt="2025-09-08T01:53:48.930" v="2654" actId="47"/>
          <pc:sldLayoutMkLst>
            <pc:docMk/>
            <pc:sldMasterMk cId="3170264153" sldId="2147483768"/>
            <pc:sldLayoutMk cId="4166371357" sldId="2147483781"/>
          </pc:sldLayoutMkLst>
        </pc:sldLayoutChg>
        <pc:sldLayoutChg chg="del">
          <pc:chgData name="John Oakes" userId="1a36f0057432ea1f" providerId="LiveId" clId="{47381711-A8C6-487F-B478-F1510AC8C65D}" dt="2025-09-08T01:53:48.930" v="2654" actId="47"/>
          <pc:sldLayoutMkLst>
            <pc:docMk/>
            <pc:sldMasterMk cId="3170264153" sldId="2147483768"/>
            <pc:sldLayoutMk cId="3173418817" sldId="2147483782"/>
          </pc:sldLayoutMkLst>
        </pc:sldLayoutChg>
        <pc:sldLayoutChg chg="del">
          <pc:chgData name="John Oakes" userId="1a36f0057432ea1f" providerId="LiveId" clId="{47381711-A8C6-487F-B478-F1510AC8C65D}" dt="2025-09-08T01:53:48.930" v="2654" actId="47"/>
          <pc:sldLayoutMkLst>
            <pc:docMk/>
            <pc:sldMasterMk cId="3170264153" sldId="2147483768"/>
            <pc:sldLayoutMk cId="2193180260" sldId="2147483783"/>
          </pc:sldLayoutMkLst>
        </pc:sldLayoutChg>
        <pc:sldLayoutChg chg="del">
          <pc:chgData name="John Oakes" userId="1a36f0057432ea1f" providerId="LiveId" clId="{47381711-A8C6-487F-B478-F1510AC8C65D}" dt="2025-09-08T01:53:48.930" v="2654" actId="47"/>
          <pc:sldLayoutMkLst>
            <pc:docMk/>
            <pc:sldMasterMk cId="3170264153" sldId="2147483768"/>
            <pc:sldLayoutMk cId="480932923" sldId="2147483784"/>
          </pc:sldLayoutMkLst>
        </pc:sldLayoutChg>
        <pc:sldLayoutChg chg="del">
          <pc:chgData name="John Oakes" userId="1a36f0057432ea1f" providerId="LiveId" clId="{47381711-A8C6-487F-B478-F1510AC8C65D}" dt="2025-09-08T01:53:48.930" v="2654" actId="47"/>
          <pc:sldLayoutMkLst>
            <pc:docMk/>
            <pc:sldMasterMk cId="3170264153" sldId="2147483768"/>
            <pc:sldLayoutMk cId="34261505" sldId="2147483785"/>
          </pc:sldLayoutMkLst>
        </pc:sldLayoutChg>
        <pc:sldLayoutChg chg="del">
          <pc:chgData name="John Oakes" userId="1a36f0057432ea1f" providerId="LiveId" clId="{47381711-A8C6-487F-B478-F1510AC8C65D}" dt="2025-09-08T01:53:48.930" v="2654" actId="47"/>
          <pc:sldLayoutMkLst>
            <pc:docMk/>
            <pc:sldMasterMk cId="3170264153" sldId="2147483768"/>
            <pc:sldLayoutMk cId="3360663137" sldId="2147483786"/>
          </pc:sldLayoutMkLst>
        </pc:sldLayoutChg>
        <pc:sldLayoutChg chg="del">
          <pc:chgData name="John Oakes" userId="1a36f0057432ea1f" providerId="LiveId" clId="{47381711-A8C6-487F-B478-F1510AC8C65D}" dt="2025-09-08T01:53:48.930" v="2654" actId="47"/>
          <pc:sldLayoutMkLst>
            <pc:docMk/>
            <pc:sldMasterMk cId="3170264153" sldId="2147483768"/>
            <pc:sldLayoutMk cId="2877447009" sldId="2147483787"/>
          </pc:sldLayoutMkLst>
        </pc:sldLayoutChg>
        <pc:sldLayoutChg chg="del">
          <pc:chgData name="John Oakes" userId="1a36f0057432ea1f" providerId="LiveId" clId="{47381711-A8C6-487F-B478-F1510AC8C65D}" dt="2025-09-08T01:53:48.930" v="2654" actId="47"/>
          <pc:sldLayoutMkLst>
            <pc:docMk/>
            <pc:sldMasterMk cId="3170264153" sldId="2147483768"/>
            <pc:sldLayoutMk cId="2199980649" sldId="2147483788"/>
          </pc:sldLayoutMkLst>
        </pc:sldLayoutChg>
        <pc:sldLayoutChg chg="del">
          <pc:chgData name="John Oakes" userId="1a36f0057432ea1f" providerId="LiveId" clId="{47381711-A8C6-487F-B478-F1510AC8C65D}" dt="2025-09-08T01:53:48.930" v="2654" actId="47"/>
          <pc:sldLayoutMkLst>
            <pc:docMk/>
            <pc:sldMasterMk cId="3170264153" sldId="2147483768"/>
            <pc:sldLayoutMk cId="1734834843" sldId="2147483789"/>
          </pc:sldLayoutMkLst>
        </pc:sldLayoutChg>
        <pc:sldLayoutChg chg="del">
          <pc:chgData name="John Oakes" userId="1a36f0057432ea1f" providerId="LiveId" clId="{47381711-A8C6-487F-B478-F1510AC8C65D}" dt="2025-09-08T01:53:48.930" v="2654" actId="47"/>
          <pc:sldLayoutMkLst>
            <pc:docMk/>
            <pc:sldMasterMk cId="3170264153" sldId="2147483768"/>
            <pc:sldLayoutMk cId="2506620164" sldId="2147483790"/>
          </pc:sldLayoutMkLst>
        </pc:sldLayoutChg>
        <pc:sldLayoutChg chg="del">
          <pc:chgData name="John Oakes" userId="1a36f0057432ea1f" providerId="LiveId" clId="{47381711-A8C6-487F-B478-F1510AC8C65D}" dt="2025-09-08T01:53:48.930" v="2654" actId="47"/>
          <pc:sldLayoutMkLst>
            <pc:docMk/>
            <pc:sldMasterMk cId="3170264153" sldId="2147483768"/>
            <pc:sldLayoutMk cId="381271106" sldId="2147483791"/>
          </pc:sldLayoutMkLst>
        </pc:sldLayoutChg>
        <pc:sldLayoutChg chg="del">
          <pc:chgData name="John Oakes" userId="1a36f0057432ea1f" providerId="LiveId" clId="{47381711-A8C6-487F-B478-F1510AC8C65D}" dt="2025-09-08T01:53:48.930" v="2654" actId="47"/>
          <pc:sldLayoutMkLst>
            <pc:docMk/>
            <pc:sldMasterMk cId="3170264153" sldId="2147483768"/>
            <pc:sldLayoutMk cId="497568086" sldId="2147483792"/>
          </pc:sldLayoutMkLst>
        </pc:sldLayoutChg>
        <pc:sldLayoutChg chg="del">
          <pc:chgData name="John Oakes" userId="1a36f0057432ea1f" providerId="LiveId" clId="{47381711-A8C6-487F-B478-F1510AC8C65D}" dt="2025-09-08T01:53:48.930" v="2654" actId="47"/>
          <pc:sldLayoutMkLst>
            <pc:docMk/>
            <pc:sldMasterMk cId="3170264153" sldId="2147483768"/>
            <pc:sldLayoutMk cId="2253891872" sldId="2147483793"/>
          </pc:sldLayoutMkLst>
        </pc:sldLayoutChg>
        <pc:sldLayoutChg chg="del">
          <pc:chgData name="John Oakes" userId="1a36f0057432ea1f" providerId="LiveId" clId="{47381711-A8C6-487F-B478-F1510AC8C65D}" dt="2025-09-08T01:53:48.930" v="2654" actId="47"/>
          <pc:sldLayoutMkLst>
            <pc:docMk/>
            <pc:sldMasterMk cId="3170264153" sldId="2147483768"/>
            <pc:sldLayoutMk cId="3470317438" sldId="2147483794"/>
          </pc:sldLayoutMkLst>
        </pc:sldLayoutChg>
        <pc:sldLayoutChg chg="del">
          <pc:chgData name="John Oakes" userId="1a36f0057432ea1f" providerId="LiveId" clId="{47381711-A8C6-487F-B478-F1510AC8C65D}" dt="2025-09-08T01:53:48.930" v="2654" actId="47"/>
          <pc:sldLayoutMkLst>
            <pc:docMk/>
            <pc:sldMasterMk cId="3170264153" sldId="2147483768"/>
            <pc:sldLayoutMk cId="4183771959" sldId="2147483795"/>
          </pc:sldLayoutMkLst>
        </pc:sldLayoutChg>
        <pc:sldLayoutChg chg="del">
          <pc:chgData name="John Oakes" userId="1a36f0057432ea1f" providerId="LiveId" clId="{47381711-A8C6-487F-B478-F1510AC8C65D}" dt="2025-09-08T01:53:48.930" v="2654" actId="47"/>
          <pc:sldLayoutMkLst>
            <pc:docMk/>
            <pc:sldMasterMk cId="3170264153" sldId="2147483768"/>
            <pc:sldLayoutMk cId="3213091096" sldId="2147483796"/>
          </pc:sldLayoutMkLst>
        </pc:sldLayoutChg>
        <pc:sldLayoutChg chg="del">
          <pc:chgData name="John Oakes" userId="1a36f0057432ea1f" providerId="LiveId" clId="{47381711-A8C6-487F-B478-F1510AC8C65D}" dt="2025-09-08T01:53:48.930" v="2654" actId="47"/>
          <pc:sldLayoutMkLst>
            <pc:docMk/>
            <pc:sldMasterMk cId="3170264153" sldId="2147483768"/>
            <pc:sldLayoutMk cId="1716319565" sldId="2147483797"/>
          </pc:sldLayoutMkLst>
        </pc:sldLayoutChg>
        <pc:sldLayoutChg chg="del">
          <pc:chgData name="John Oakes" userId="1a36f0057432ea1f" providerId="LiveId" clId="{47381711-A8C6-487F-B478-F1510AC8C65D}" dt="2025-09-08T01:53:48.930" v="2654" actId="47"/>
          <pc:sldLayoutMkLst>
            <pc:docMk/>
            <pc:sldMasterMk cId="3170264153" sldId="2147483768"/>
            <pc:sldLayoutMk cId="2952655917" sldId="2147483798"/>
          </pc:sldLayoutMkLst>
        </pc:sldLayoutChg>
        <pc:sldLayoutChg chg="del">
          <pc:chgData name="John Oakes" userId="1a36f0057432ea1f" providerId="LiveId" clId="{47381711-A8C6-487F-B478-F1510AC8C65D}" dt="2025-09-08T01:53:48.930" v="2654" actId="47"/>
          <pc:sldLayoutMkLst>
            <pc:docMk/>
            <pc:sldMasterMk cId="3170264153" sldId="2147483768"/>
            <pc:sldLayoutMk cId="2048702285" sldId="2147483799"/>
          </pc:sldLayoutMkLst>
        </pc:sldLayoutChg>
        <pc:sldLayoutChg chg="del">
          <pc:chgData name="John Oakes" userId="1a36f0057432ea1f" providerId="LiveId" clId="{47381711-A8C6-487F-B478-F1510AC8C65D}" dt="2025-09-08T01:53:33.527" v="2653" actId="47"/>
          <pc:sldLayoutMkLst>
            <pc:docMk/>
            <pc:sldMasterMk cId="3170264153" sldId="2147483768"/>
            <pc:sldLayoutMk cId="4218615417" sldId="2147483800"/>
          </pc:sldLayoutMkLst>
        </pc:sldLayoutChg>
        <pc:sldLayoutChg chg="del">
          <pc:chgData name="John Oakes" userId="1a36f0057432ea1f" providerId="LiveId" clId="{47381711-A8C6-487F-B478-F1510AC8C65D}" dt="2025-09-08T01:53:48.930" v="2654" actId="47"/>
          <pc:sldLayoutMkLst>
            <pc:docMk/>
            <pc:sldMasterMk cId="3170264153" sldId="2147483768"/>
            <pc:sldLayoutMk cId="2960663982" sldId="2147483801"/>
          </pc:sldLayoutMkLst>
        </pc:sldLayoutChg>
        <pc:sldLayoutChg chg="del">
          <pc:chgData name="John Oakes" userId="1a36f0057432ea1f" providerId="LiveId" clId="{47381711-A8C6-487F-B478-F1510AC8C65D}" dt="2025-09-08T01:53:48.930" v="2654" actId="47"/>
          <pc:sldLayoutMkLst>
            <pc:docMk/>
            <pc:sldMasterMk cId="3170264153" sldId="2147483768"/>
            <pc:sldLayoutMk cId="3074567043" sldId="2147483802"/>
          </pc:sldLayoutMkLst>
        </pc:sldLayoutChg>
        <pc:sldLayoutChg chg="del">
          <pc:chgData name="John Oakes" userId="1a36f0057432ea1f" providerId="LiveId" clId="{47381711-A8C6-487F-B478-F1510AC8C65D}" dt="2025-09-08T01:53:48.930" v="2654" actId="47"/>
          <pc:sldLayoutMkLst>
            <pc:docMk/>
            <pc:sldMasterMk cId="3170264153" sldId="2147483768"/>
            <pc:sldLayoutMk cId="2963757951" sldId="2147483803"/>
          </pc:sldLayoutMkLst>
        </pc:sldLayoutChg>
        <pc:sldLayoutChg chg="del">
          <pc:chgData name="John Oakes" userId="1a36f0057432ea1f" providerId="LiveId" clId="{47381711-A8C6-487F-B478-F1510AC8C65D}" dt="2025-09-08T01:53:48.930" v="2654" actId="47"/>
          <pc:sldLayoutMkLst>
            <pc:docMk/>
            <pc:sldMasterMk cId="3170264153" sldId="2147483768"/>
            <pc:sldLayoutMk cId="2673121614" sldId="2147483804"/>
          </pc:sldLayoutMkLst>
        </pc:sldLayoutChg>
        <pc:sldLayoutChg chg="del">
          <pc:chgData name="John Oakes" userId="1a36f0057432ea1f" providerId="LiveId" clId="{47381711-A8C6-487F-B478-F1510AC8C65D}" dt="2025-09-08T01:53:48.930" v="2654" actId="47"/>
          <pc:sldLayoutMkLst>
            <pc:docMk/>
            <pc:sldMasterMk cId="3170264153" sldId="2147483768"/>
            <pc:sldLayoutMk cId="1313710954" sldId="2147483805"/>
          </pc:sldLayoutMkLst>
        </pc:sldLayoutChg>
        <pc:sldLayoutChg chg="del">
          <pc:chgData name="John Oakes" userId="1a36f0057432ea1f" providerId="LiveId" clId="{47381711-A8C6-487F-B478-F1510AC8C65D}" dt="2025-09-08T01:53:48.930" v="2654" actId="47"/>
          <pc:sldLayoutMkLst>
            <pc:docMk/>
            <pc:sldMasterMk cId="3170264153" sldId="2147483768"/>
            <pc:sldLayoutMk cId="2129284336" sldId="2147483806"/>
          </pc:sldLayoutMkLst>
        </pc:sldLayoutChg>
        <pc:sldLayoutChg chg="del">
          <pc:chgData name="John Oakes" userId="1a36f0057432ea1f" providerId="LiveId" clId="{47381711-A8C6-487F-B478-F1510AC8C65D}" dt="2025-09-08T01:53:48.930" v="2654" actId="47"/>
          <pc:sldLayoutMkLst>
            <pc:docMk/>
            <pc:sldMasterMk cId="3170264153" sldId="2147483768"/>
            <pc:sldLayoutMk cId="421496435" sldId="2147483807"/>
          </pc:sldLayoutMkLst>
        </pc:sldLayoutChg>
        <pc:sldLayoutChg chg="del">
          <pc:chgData name="John Oakes" userId="1a36f0057432ea1f" providerId="LiveId" clId="{47381711-A8C6-487F-B478-F1510AC8C65D}" dt="2025-09-08T01:53:48.930" v="2654" actId="47"/>
          <pc:sldLayoutMkLst>
            <pc:docMk/>
            <pc:sldMasterMk cId="3170264153" sldId="2147483768"/>
            <pc:sldLayoutMk cId="853172885" sldId="2147483808"/>
          </pc:sldLayoutMkLst>
        </pc:sldLayoutChg>
        <pc:sldLayoutChg chg="del">
          <pc:chgData name="John Oakes" userId="1a36f0057432ea1f" providerId="LiveId" clId="{47381711-A8C6-487F-B478-F1510AC8C65D}" dt="2025-09-08T01:53:48.930" v="2654" actId="47"/>
          <pc:sldLayoutMkLst>
            <pc:docMk/>
            <pc:sldMasterMk cId="3170264153" sldId="2147483768"/>
            <pc:sldLayoutMk cId="3047615473" sldId="2147483809"/>
          </pc:sldLayoutMkLst>
        </pc:sldLayoutChg>
        <pc:sldLayoutChg chg="del">
          <pc:chgData name="John Oakes" userId="1a36f0057432ea1f" providerId="LiveId" clId="{47381711-A8C6-487F-B478-F1510AC8C65D}" dt="2025-09-08T01:53:48.930" v="2654" actId="47"/>
          <pc:sldLayoutMkLst>
            <pc:docMk/>
            <pc:sldMasterMk cId="3170264153" sldId="2147483768"/>
            <pc:sldLayoutMk cId="439910087" sldId="2147483810"/>
          </pc:sldLayoutMkLst>
        </pc:sldLayoutChg>
        <pc:sldLayoutChg chg="del">
          <pc:chgData name="John Oakes" userId="1a36f0057432ea1f" providerId="LiveId" clId="{47381711-A8C6-487F-B478-F1510AC8C65D}" dt="2025-09-08T01:53:48.930" v="2654" actId="47"/>
          <pc:sldLayoutMkLst>
            <pc:docMk/>
            <pc:sldMasterMk cId="3170264153" sldId="2147483768"/>
            <pc:sldLayoutMk cId="3279622716" sldId="2147483811"/>
          </pc:sldLayoutMkLst>
        </pc:sldLayoutChg>
        <pc:sldLayoutChg chg="del">
          <pc:chgData name="John Oakes" userId="1a36f0057432ea1f" providerId="LiveId" clId="{47381711-A8C6-487F-B478-F1510AC8C65D}" dt="2025-09-08T01:53:48.930" v="2654" actId="47"/>
          <pc:sldLayoutMkLst>
            <pc:docMk/>
            <pc:sldMasterMk cId="3170264153" sldId="2147483768"/>
            <pc:sldLayoutMk cId="3543970736" sldId="2147483812"/>
          </pc:sldLayoutMkLst>
        </pc:sldLayoutChg>
        <pc:sldLayoutChg chg="del">
          <pc:chgData name="John Oakes" userId="1a36f0057432ea1f" providerId="LiveId" clId="{47381711-A8C6-487F-B478-F1510AC8C65D}" dt="2025-09-08T01:53:48.930" v="2654" actId="47"/>
          <pc:sldLayoutMkLst>
            <pc:docMk/>
            <pc:sldMasterMk cId="3170264153" sldId="2147483768"/>
            <pc:sldLayoutMk cId="82208003" sldId="2147483813"/>
          </pc:sldLayoutMkLst>
        </pc:sldLayoutChg>
        <pc:sldLayoutChg chg="del">
          <pc:chgData name="John Oakes" userId="1a36f0057432ea1f" providerId="LiveId" clId="{47381711-A8C6-487F-B478-F1510AC8C65D}" dt="2025-09-08T01:53:48.930" v="2654" actId="47"/>
          <pc:sldLayoutMkLst>
            <pc:docMk/>
            <pc:sldMasterMk cId="3170264153" sldId="2147483768"/>
            <pc:sldLayoutMk cId="533425235" sldId="2147483814"/>
          </pc:sldLayoutMkLst>
        </pc:sldLayoutChg>
        <pc:sldLayoutChg chg="del">
          <pc:chgData name="John Oakes" userId="1a36f0057432ea1f" providerId="LiveId" clId="{47381711-A8C6-487F-B478-F1510AC8C65D}" dt="2025-09-08T01:53:48.930" v="2654" actId="47"/>
          <pc:sldLayoutMkLst>
            <pc:docMk/>
            <pc:sldMasterMk cId="3170264153" sldId="2147483768"/>
            <pc:sldLayoutMk cId="2117441408" sldId="2147483815"/>
          </pc:sldLayoutMkLst>
        </pc:sldLayoutChg>
        <pc:sldLayoutChg chg="del">
          <pc:chgData name="John Oakes" userId="1a36f0057432ea1f" providerId="LiveId" clId="{47381711-A8C6-487F-B478-F1510AC8C65D}" dt="2025-09-08T01:53:48.930" v="2654" actId="47"/>
          <pc:sldLayoutMkLst>
            <pc:docMk/>
            <pc:sldMasterMk cId="3170264153" sldId="2147483768"/>
            <pc:sldLayoutMk cId="875109783" sldId="2147483816"/>
          </pc:sldLayoutMkLst>
        </pc:sldLayoutChg>
        <pc:sldLayoutChg chg="del">
          <pc:chgData name="John Oakes" userId="1a36f0057432ea1f" providerId="LiveId" clId="{47381711-A8C6-487F-B478-F1510AC8C65D}" dt="2025-09-08T01:53:48.930" v="2654" actId="47"/>
          <pc:sldLayoutMkLst>
            <pc:docMk/>
            <pc:sldMasterMk cId="3170264153" sldId="2147483768"/>
            <pc:sldLayoutMk cId="2553925228" sldId="2147483817"/>
          </pc:sldLayoutMkLst>
        </pc:sldLayoutChg>
        <pc:sldLayoutChg chg="del">
          <pc:chgData name="John Oakes" userId="1a36f0057432ea1f" providerId="LiveId" clId="{47381711-A8C6-487F-B478-F1510AC8C65D}" dt="2025-09-08T01:53:48.930" v="2654" actId="47"/>
          <pc:sldLayoutMkLst>
            <pc:docMk/>
            <pc:sldMasterMk cId="3170264153" sldId="2147483768"/>
            <pc:sldLayoutMk cId="3756142860" sldId="2147483818"/>
          </pc:sldLayoutMkLst>
        </pc:sldLayoutChg>
        <pc:sldLayoutChg chg="del">
          <pc:chgData name="John Oakes" userId="1a36f0057432ea1f" providerId="LiveId" clId="{47381711-A8C6-487F-B478-F1510AC8C65D}" dt="2025-09-08T01:53:48.930" v="2654" actId="47"/>
          <pc:sldLayoutMkLst>
            <pc:docMk/>
            <pc:sldMasterMk cId="3170264153" sldId="2147483768"/>
            <pc:sldLayoutMk cId="2839668279" sldId="2147483819"/>
          </pc:sldLayoutMkLst>
        </pc:sldLayoutChg>
        <pc:sldLayoutChg chg="modSp del mod ord">
          <pc:chgData name="John Oakes" userId="1a36f0057432ea1f" providerId="LiveId" clId="{47381711-A8C6-487F-B478-F1510AC8C65D}" dt="2025-09-07T15:11:28.754" v="2528"/>
          <pc:sldLayoutMkLst>
            <pc:docMk/>
            <pc:sldMasterMk cId="3170264153" sldId="2147483768"/>
            <pc:sldLayoutMk cId="3507302340" sldId="2147483821"/>
          </pc:sldLayoutMkLst>
          <pc:spChg chg="mod">
            <ac:chgData name="John Oakes" userId="1a36f0057432ea1f" providerId="LiveId" clId="{47381711-A8C6-487F-B478-F1510AC8C65D}" dt="2025-09-07T15:11:28.677" v="2527"/>
            <ac:spMkLst>
              <pc:docMk/>
              <pc:sldMasterMk cId="3170264153" sldId="2147483768"/>
              <pc:sldLayoutMk cId="3507302340" sldId="2147483821"/>
              <ac:spMk id="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07302340" sldId="2147483821"/>
              <ac:spMk id="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07302340" sldId="2147483821"/>
              <ac:spMk id="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0197058" sldId="2147483822"/>
          </pc:sldLayoutMkLst>
          <pc:spChg chg="mod">
            <ac:chgData name="John Oakes" userId="1a36f0057432ea1f" providerId="LiveId" clId="{47381711-A8C6-487F-B478-F1510AC8C65D}" dt="2025-09-07T15:11:28.677" v="2527"/>
            <ac:spMkLst>
              <pc:docMk/>
              <pc:sldMasterMk cId="3170264153" sldId="2147483768"/>
              <pc:sldLayoutMk cId="260197058" sldId="2147483822"/>
              <ac:spMk id="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197058" sldId="2147483822"/>
              <ac:spMk id="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197058" sldId="2147483822"/>
              <ac:spMk id="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197058" sldId="2147483822"/>
              <ac:spMk id="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627928940" sldId="2147483823"/>
          </pc:sldLayoutMkLst>
          <pc:spChg chg="mod">
            <ac:chgData name="John Oakes" userId="1a36f0057432ea1f" providerId="LiveId" clId="{47381711-A8C6-487F-B478-F1510AC8C65D}" dt="2025-09-07T15:11:28.677" v="2527"/>
            <ac:spMkLst>
              <pc:docMk/>
              <pc:sldMasterMk cId="3170264153" sldId="2147483768"/>
              <pc:sldLayoutMk cId="3627928940" sldId="2147483823"/>
              <ac:spMk id="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27928940" sldId="2147483823"/>
              <ac:spMk id="2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128997742" sldId="2147483824"/>
          </pc:sldLayoutMkLst>
          <pc:spChg chg="mod">
            <ac:chgData name="John Oakes" userId="1a36f0057432ea1f" providerId="LiveId" clId="{47381711-A8C6-487F-B478-F1510AC8C65D}" dt="2025-09-07T15:11:28.677" v="2527"/>
            <ac:spMkLst>
              <pc:docMk/>
              <pc:sldMasterMk cId="3170264153" sldId="2147483768"/>
              <pc:sldLayoutMk cId="4128997742" sldId="2147483824"/>
              <ac:spMk id="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28997742" sldId="2147483824"/>
              <ac:spMk id="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28997742" sldId="2147483824"/>
              <ac:spMk id="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28997742" sldId="2147483824"/>
              <ac:spMk id="3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91495525" sldId="2147483825"/>
          </pc:sldLayoutMkLst>
          <pc:spChg chg="mod">
            <ac:chgData name="John Oakes" userId="1a36f0057432ea1f" providerId="LiveId" clId="{47381711-A8C6-487F-B478-F1510AC8C65D}" dt="2025-09-07T15:11:28.677" v="2527"/>
            <ac:spMkLst>
              <pc:docMk/>
              <pc:sldMasterMk cId="3170264153" sldId="2147483768"/>
              <pc:sldLayoutMk cId="1791495525" sldId="2147483825"/>
              <ac:spMk id="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1495525" sldId="2147483825"/>
              <ac:spMk id="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1495525" sldId="2147483825"/>
              <ac:spMk id="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1495525" sldId="2147483825"/>
              <ac:spMk id="4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518994568" sldId="2147483826"/>
          </pc:sldLayoutMkLst>
          <pc:spChg chg="mod">
            <ac:chgData name="John Oakes" userId="1a36f0057432ea1f" providerId="LiveId" clId="{47381711-A8C6-487F-B478-F1510AC8C65D}" dt="2025-09-07T15:11:28.677" v="2527"/>
            <ac:spMkLst>
              <pc:docMk/>
              <pc:sldMasterMk cId="3170264153" sldId="2147483768"/>
              <pc:sldLayoutMk cId="3518994568" sldId="2147483826"/>
              <ac:spMk id="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4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5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18994568" sldId="2147483826"/>
              <ac:spMk id="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60157684" sldId="2147483827"/>
          </pc:sldLayoutMkLst>
          <pc:spChg chg="mod">
            <ac:chgData name="John Oakes" userId="1a36f0057432ea1f" providerId="LiveId" clId="{47381711-A8C6-487F-B478-F1510AC8C65D}" dt="2025-09-07T15:11:28.677" v="2527"/>
            <ac:spMkLst>
              <pc:docMk/>
              <pc:sldMasterMk cId="3170264153" sldId="2147483768"/>
              <pc:sldLayoutMk cId="760157684" sldId="2147483827"/>
              <ac:spMk id="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60157684" sldId="2147483827"/>
              <ac:spMk id="6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60157684" sldId="2147483827"/>
              <ac:spMk id="6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967643933" sldId="2147483828"/>
          </pc:sldLayoutMkLst>
          <pc:spChg chg="mod">
            <ac:chgData name="John Oakes" userId="1a36f0057432ea1f" providerId="LiveId" clId="{47381711-A8C6-487F-B478-F1510AC8C65D}" dt="2025-09-07T15:11:28.677" v="2527"/>
            <ac:spMkLst>
              <pc:docMk/>
              <pc:sldMasterMk cId="3170264153" sldId="2147483768"/>
              <pc:sldLayoutMk cId="2967643933" sldId="2147483828"/>
              <ac:spMk id="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7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7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8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8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7643933" sldId="2147483828"/>
              <ac:spMk id="8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24530123" sldId="2147483829"/>
          </pc:sldLayoutMkLst>
          <pc:spChg chg="mod">
            <ac:chgData name="John Oakes" userId="1a36f0057432ea1f" providerId="LiveId" clId="{47381711-A8C6-487F-B478-F1510AC8C65D}" dt="2025-09-07T15:11:28.677" v="2527"/>
            <ac:spMkLst>
              <pc:docMk/>
              <pc:sldMasterMk cId="3170264153" sldId="2147483768"/>
              <pc:sldLayoutMk cId="724530123" sldId="2147483829"/>
              <ac:spMk id="8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9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1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1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24530123" sldId="2147483829"/>
              <ac:spMk id="10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078348251" sldId="2147483830"/>
          </pc:sldLayoutMkLst>
          <pc:spChg chg="mod">
            <ac:chgData name="John Oakes" userId="1a36f0057432ea1f" providerId="LiveId" clId="{47381711-A8C6-487F-B478-F1510AC8C65D}" dt="2025-09-07T15:11:28.677" v="2527"/>
            <ac:spMkLst>
              <pc:docMk/>
              <pc:sldMasterMk cId="3170264153" sldId="2147483768"/>
              <pc:sldLayoutMk cId="4078348251" sldId="2147483830"/>
              <ac:spMk id="1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78348251" sldId="2147483830"/>
              <ac:spMk id="12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17685451" sldId="2147483831"/>
          </pc:sldLayoutMkLst>
          <pc:spChg chg="mod">
            <ac:chgData name="John Oakes" userId="1a36f0057432ea1f" providerId="LiveId" clId="{47381711-A8C6-487F-B478-F1510AC8C65D}" dt="2025-09-07T15:11:28.677" v="2527"/>
            <ac:spMkLst>
              <pc:docMk/>
              <pc:sldMasterMk cId="3170264153" sldId="2147483768"/>
              <pc:sldLayoutMk cId="317685451" sldId="2147483831"/>
              <ac:spMk id="12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7685451" sldId="2147483831"/>
              <ac:spMk id="14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218620654" sldId="2147483832"/>
          </pc:sldLayoutMkLst>
          <pc:spChg chg="mod">
            <ac:chgData name="John Oakes" userId="1a36f0057432ea1f" providerId="LiveId" clId="{47381711-A8C6-487F-B478-F1510AC8C65D}" dt="2025-09-07T15:11:28.677" v="2527"/>
            <ac:spMkLst>
              <pc:docMk/>
              <pc:sldMasterMk cId="3170264153" sldId="2147483768"/>
              <pc:sldLayoutMk cId="1218620654" sldId="2147483832"/>
              <ac:spMk id="14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18620654" sldId="2147483832"/>
              <ac:spMk id="16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502202775" sldId="2147483833"/>
          </pc:sldLayoutMkLst>
          <pc:spChg chg="mod">
            <ac:chgData name="John Oakes" userId="1a36f0057432ea1f" providerId="LiveId" clId="{47381711-A8C6-487F-B478-F1510AC8C65D}" dt="2025-09-07T15:11:28.677" v="2527"/>
            <ac:spMkLst>
              <pc:docMk/>
              <pc:sldMasterMk cId="3170264153" sldId="2147483768"/>
              <pc:sldLayoutMk cId="2502202775" sldId="2147483833"/>
              <ac:spMk id="1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6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6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7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7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7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02202775" sldId="2147483833"/>
              <ac:spMk id="17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43626963" sldId="2147483834"/>
          </pc:sldLayoutMkLst>
          <pc:spChg chg="mod">
            <ac:chgData name="John Oakes" userId="1a36f0057432ea1f" providerId="LiveId" clId="{47381711-A8C6-487F-B478-F1510AC8C65D}" dt="2025-09-07T15:11:28.677" v="2527"/>
            <ac:spMkLst>
              <pc:docMk/>
              <pc:sldMasterMk cId="3170264153" sldId="2147483768"/>
              <pc:sldLayoutMk cId="2643626963" sldId="2147483834"/>
              <ac:spMk id="1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8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43626963" sldId="2147483834"/>
              <ac:spMk id="19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66118603" sldId="2147483835"/>
          </pc:sldLayoutMkLst>
          <pc:spChg chg="mod">
            <ac:chgData name="John Oakes" userId="1a36f0057432ea1f" providerId="LiveId" clId="{47381711-A8C6-487F-B478-F1510AC8C65D}" dt="2025-09-07T15:11:28.677" v="2527"/>
            <ac:spMkLst>
              <pc:docMk/>
              <pc:sldMasterMk cId="3170264153" sldId="2147483768"/>
              <pc:sldLayoutMk cId="66118603" sldId="2147483835"/>
              <ac:spMk id="1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1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1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6118603" sldId="2147483835"/>
              <ac:spMk id="20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646565712" sldId="2147483836"/>
          </pc:sldLayoutMkLst>
          <pc:spChg chg="mod">
            <ac:chgData name="John Oakes" userId="1a36f0057432ea1f" providerId="LiveId" clId="{47381711-A8C6-487F-B478-F1510AC8C65D}" dt="2025-09-07T15:11:28.677" v="2527"/>
            <ac:spMkLst>
              <pc:docMk/>
              <pc:sldMasterMk cId="3170264153" sldId="2147483768"/>
              <pc:sldLayoutMk cId="646565712" sldId="2147483836"/>
              <ac:spMk id="2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46565712" sldId="2147483836"/>
              <ac:spMk id="2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784754636" sldId="2147483837"/>
          </pc:sldLayoutMkLst>
          <pc:spChg chg="mod">
            <ac:chgData name="John Oakes" userId="1a36f0057432ea1f" providerId="LiveId" clId="{47381711-A8C6-487F-B478-F1510AC8C65D}" dt="2025-09-07T15:11:28.677" v="2527"/>
            <ac:spMkLst>
              <pc:docMk/>
              <pc:sldMasterMk cId="3170264153" sldId="2147483768"/>
              <pc:sldLayoutMk cId="3784754636" sldId="2147483837"/>
              <ac:spMk id="2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84754636" sldId="2147483837"/>
              <ac:spMk id="23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255035058" sldId="2147483838"/>
          </pc:sldLayoutMkLst>
          <pc:spChg chg="mod">
            <ac:chgData name="John Oakes" userId="1a36f0057432ea1f" providerId="LiveId" clId="{47381711-A8C6-487F-B478-F1510AC8C65D}" dt="2025-09-07T15:11:28.677" v="2527"/>
            <ac:spMkLst>
              <pc:docMk/>
              <pc:sldMasterMk cId="3170264153" sldId="2147483768"/>
              <pc:sldLayoutMk cId="1255035058" sldId="2147483838"/>
              <ac:spMk id="2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5035058" sldId="2147483838"/>
              <ac:spMk id="2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030096997" sldId="2147483839"/>
          </pc:sldLayoutMkLst>
          <pc:spChg chg="mod">
            <ac:chgData name="John Oakes" userId="1a36f0057432ea1f" providerId="LiveId" clId="{47381711-A8C6-487F-B478-F1510AC8C65D}" dt="2025-09-07T15:11:28.677" v="2527"/>
            <ac:spMkLst>
              <pc:docMk/>
              <pc:sldMasterMk cId="3170264153" sldId="2147483768"/>
              <pc:sldLayoutMk cId="3030096997" sldId="2147483839"/>
              <ac:spMk id="2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6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6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30096997" sldId="2147483839"/>
              <ac:spMk id="26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11689418" sldId="2147483840"/>
          </pc:sldLayoutMkLst>
          <pc:spChg chg="mod">
            <ac:chgData name="John Oakes" userId="1a36f0057432ea1f" providerId="LiveId" clId="{47381711-A8C6-487F-B478-F1510AC8C65D}" dt="2025-09-07T15:11:28.677" v="2527"/>
            <ac:spMkLst>
              <pc:docMk/>
              <pc:sldMasterMk cId="3170264153" sldId="2147483768"/>
              <pc:sldLayoutMk cId="911689418" sldId="2147483840"/>
              <ac:spMk id="2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11689418" sldId="2147483840"/>
              <ac:spMk id="2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11689418" sldId="2147483840"/>
              <ac:spMk id="2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11689418" sldId="2147483840"/>
              <ac:spMk id="2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11689418" sldId="2147483840"/>
              <ac:spMk id="27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11689418" sldId="2147483840"/>
              <ac:spMk id="27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11412759" sldId="2147483841"/>
          </pc:sldLayoutMkLst>
          <pc:spChg chg="mod">
            <ac:chgData name="John Oakes" userId="1a36f0057432ea1f" providerId="LiveId" clId="{47381711-A8C6-487F-B478-F1510AC8C65D}" dt="2025-09-07T15:11:28.677" v="2527"/>
            <ac:spMkLst>
              <pc:docMk/>
              <pc:sldMasterMk cId="3170264153" sldId="2147483768"/>
              <pc:sldLayoutMk cId="1711412759" sldId="2147483841"/>
              <ac:spMk id="2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1412759" sldId="2147483841"/>
              <ac:spMk id="2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1412759" sldId="2147483841"/>
              <ac:spMk id="27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1412759" sldId="2147483841"/>
              <ac:spMk id="27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1412759" sldId="2147483841"/>
              <ac:spMk id="2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1412759" sldId="2147483841"/>
              <ac:spMk id="28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261675575" sldId="2147483842"/>
          </pc:sldLayoutMkLst>
          <pc:spChg chg="mod">
            <ac:chgData name="John Oakes" userId="1a36f0057432ea1f" providerId="LiveId" clId="{47381711-A8C6-487F-B478-F1510AC8C65D}" dt="2025-09-07T15:11:28.677" v="2527"/>
            <ac:spMkLst>
              <pc:docMk/>
              <pc:sldMasterMk cId="3170264153" sldId="2147483768"/>
              <pc:sldLayoutMk cId="4261675575" sldId="2147483842"/>
              <ac:spMk id="2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61675575" sldId="2147483842"/>
              <ac:spMk id="2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61675575" sldId="2147483842"/>
              <ac:spMk id="2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61675575" sldId="2147483842"/>
              <ac:spMk id="2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61675575" sldId="2147483842"/>
              <ac:spMk id="28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58242744" sldId="2147483843"/>
          </pc:sldLayoutMkLst>
          <pc:spChg chg="mod">
            <ac:chgData name="John Oakes" userId="1a36f0057432ea1f" providerId="LiveId" clId="{47381711-A8C6-487F-B478-F1510AC8C65D}" dt="2025-09-07T15:11:28.677" v="2527"/>
            <ac:spMkLst>
              <pc:docMk/>
              <pc:sldMasterMk cId="3170264153" sldId="2147483768"/>
              <pc:sldLayoutMk cId="1658242744" sldId="2147483843"/>
              <ac:spMk id="2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58242744" sldId="2147483843"/>
              <ac:spMk id="29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767905748" sldId="2147483844"/>
          </pc:sldLayoutMkLst>
          <pc:spChg chg="mod">
            <ac:chgData name="John Oakes" userId="1a36f0057432ea1f" providerId="LiveId" clId="{47381711-A8C6-487F-B478-F1510AC8C65D}" dt="2025-09-07T15:11:28.677" v="2527"/>
            <ac:spMkLst>
              <pc:docMk/>
              <pc:sldMasterMk cId="3170264153" sldId="2147483768"/>
              <pc:sldLayoutMk cId="2767905748" sldId="2147483844"/>
              <ac:spMk id="3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905748" sldId="2147483844"/>
              <ac:spMk id="3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905748" sldId="2147483844"/>
              <ac:spMk id="3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905748" sldId="2147483844"/>
              <ac:spMk id="3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905748" sldId="2147483844"/>
              <ac:spMk id="30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73040649" sldId="2147483845"/>
          </pc:sldLayoutMkLst>
          <pc:spChg chg="mod">
            <ac:chgData name="John Oakes" userId="1a36f0057432ea1f" providerId="LiveId" clId="{47381711-A8C6-487F-B478-F1510AC8C65D}" dt="2025-09-07T15:11:28.677" v="2527"/>
            <ac:spMkLst>
              <pc:docMk/>
              <pc:sldMasterMk cId="3170264153" sldId="2147483768"/>
              <pc:sldLayoutMk cId="273040649" sldId="2147483845"/>
              <ac:spMk id="3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3040649" sldId="2147483845"/>
              <ac:spMk id="3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3040649" sldId="2147483845"/>
              <ac:spMk id="3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3040649" sldId="2147483845"/>
              <ac:spMk id="31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39450794" sldId="2147483846"/>
          </pc:sldLayoutMkLst>
          <pc:spChg chg="mod">
            <ac:chgData name="John Oakes" userId="1a36f0057432ea1f" providerId="LiveId" clId="{47381711-A8C6-487F-B478-F1510AC8C65D}" dt="2025-09-07T15:11:28.677" v="2527"/>
            <ac:spMkLst>
              <pc:docMk/>
              <pc:sldMasterMk cId="3170264153" sldId="2147483768"/>
              <pc:sldLayoutMk cId="2339450794" sldId="2147483846"/>
              <ac:spMk id="3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9450794" sldId="2147483846"/>
              <ac:spMk id="32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13374589" sldId="2147483847"/>
          </pc:sldLayoutMkLst>
          <pc:spChg chg="mod">
            <ac:chgData name="John Oakes" userId="1a36f0057432ea1f" providerId="LiveId" clId="{47381711-A8C6-487F-B478-F1510AC8C65D}" dt="2025-09-07T15:11:28.677" v="2527"/>
            <ac:spMkLst>
              <pc:docMk/>
              <pc:sldMasterMk cId="3170264153" sldId="2147483768"/>
              <pc:sldLayoutMk cId="3813374589" sldId="2147483847"/>
              <ac:spMk id="3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3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3374589" sldId="2147483847"/>
              <ac:spMk id="347" creationId="{00000000-0000-0000-0000-000000000000}"/>
            </ac:spMkLst>
          </pc:spChg>
        </pc:sldLayoutChg>
        <pc:sldLayoutChg chg="modSp del mod ord">
          <pc:chgData name="John Oakes" userId="1a36f0057432ea1f" providerId="LiveId" clId="{47381711-A8C6-487F-B478-F1510AC8C65D}" dt="2025-09-08T01:53:48.930" v="2654" actId="47"/>
          <pc:sldLayoutMkLst>
            <pc:docMk/>
            <pc:sldMasterMk cId="3170264153" sldId="2147483768"/>
            <pc:sldLayoutMk cId="3613627709" sldId="2147483848"/>
          </pc:sldLayoutMkLst>
          <pc:spChg chg="mod">
            <ac:chgData name="John Oakes" userId="1a36f0057432ea1f" providerId="LiveId" clId="{47381711-A8C6-487F-B478-F1510AC8C65D}" dt="2025-09-07T15:11:28.677" v="2527"/>
            <ac:spMkLst>
              <pc:docMk/>
              <pc:sldMasterMk cId="3170264153" sldId="2147483768"/>
              <pc:sldLayoutMk cId="3613627709" sldId="2147483848"/>
              <ac:spMk id="3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13627709" sldId="2147483848"/>
              <ac:spMk id="35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083676805" sldId="2147483849"/>
          </pc:sldLayoutMkLst>
          <pc:spChg chg="mod">
            <ac:chgData name="John Oakes" userId="1a36f0057432ea1f" providerId="LiveId" clId="{47381711-A8C6-487F-B478-F1510AC8C65D}" dt="2025-09-07T15:11:28.677" v="2527"/>
            <ac:spMkLst>
              <pc:docMk/>
              <pc:sldMasterMk cId="3170264153" sldId="2147483768"/>
              <pc:sldLayoutMk cId="2083676805" sldId="2147483849"/>
              <ac:spMk id="35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566138531" sldId="2147483850"/>
          </pc:sldLayoutMkLst>
          <pc:spChg chg="mod">
            <ac:chgData name="John Oakes" userId="1a36f0057432ea1f" providerId="LiveId" clId="{47381711-A8C6-487F-B478-F1510AC8C65D}" dt="2025-09-07T15:11:28.677" v="2527"/>
            <ac:spMkLst>
              <pc:docMk/>
              <pc:sldMasterMk cId="3170264153" sldId="2147483768"/>
              <pc:sldLayoutMk cId="2566138531" sldId="2147483850"/>
              <ac:spMk id="3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66138531" sldId="2147483850"/>
              <ac:spMk id="3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02900074" sldId="2147483851"/>
          </pc:sldLayoutMkLst>
          <pc:spChg chg="mod">
            <ac:chgData name="John Oakes" userId="1a36f0057432ea1f" providerId="LiveId" clId="{47381711-A8C6-487F-B478-F1510AC8C65D}" dt="2025-09-07T15:11:28.677" v="2527"/>
            <ac:spMkLst>
              <pc:docMk/>
              <pc:sldMasterMk cId="3170264153" sldId="2147483768"/>
              <pc:sldLayoutMk cId="102900074" sldId="2147483851"/>
              <ac:spMk id="3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900074" sldId="2147483851"/>
              <ac:spMk id="3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900074" sldId="2147483851"/>
              <ac:spMk id="360" creationId="{00000000-0000-0000-0000-000000000000}"/>
            </ac:spMkLst>
          </pc:spChg>
        </pc:sldLayoutChg>
        <pc:sldLayoutChg chg="modSp del mod ord">
          <pc:chgData name="John Oakes" userId="1a36f0057432ea1f" providerId="LiveId" clId="{47381711-A8C6-487F-B478-F1510AC8C65D}" dt="2025-09-08T01:53:48.930" v="2654" actId="47"/>
          <pc:sldLayoutMkLst>
            <pc:docMk/>
            <pc:sldMasterMk cId="3170264153" sldId="2147483768"/>
            <pc:sldLayoutMk cId="1354548737" sldId="2147483852"/>
          </pc:sldLayoutMkLst>
          <pc:spChg chg="mod">
            <ac:chgData name="John Oakes" userId="1a36f0057432ea1f" providerId="LiveId" clId="{47381711-A8C6-487F-B478-F1510AC8C65D}" dt="2025-09-07T15:11:28.677" v="2527"/>
            <ac:spMkLst>
              <pc:docMk/>
              <pc:sldMasterMk cId="3170264153" sldId="2147483768"/>
              <pc:sldLayoutMk cId="1354548737" sldId="2147483852"/>
              <ac:spMk id="36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32887335" sldId="2147483853"/>
          </pc:sldLayoutMkLst>
          <pc:spChg chg="mod">
            <ac:chgData name="John Oakes" userId="1a36f0057432ea1f" providerId="LiveId" clId="{47381711-A8C6-487F-B478-F1510AC8C65D}" dt="2025-09-07T15:11:28.677" v="2527"/>
            <ac:spMkLst>
              <pc:docMk/>
              <pc:sldMasterMk cId="3170264153" sldId="2147483768"/>
              <pc:sldLayoutMk cId="132887335" sldId="2147483853"/>
              <ac:spMk id="3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32887335" sldId="2147483853"/>
              <ac:spMk id="36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1770498" sldId="2147483854"/>
          </pc:sldLayoutMkLst>
          <pc:spChg chg="mod">
            <ac:chgData name="John Oakes" userId="1a36f0057432ea1f" providerId="LiveId" clId="{47381711-A8C6-487F-B478-F1510AC8C65D}" dt="2025-09-07T15:11:28.677" v="2527"/>
            <ac:spMkLst>
              <pc:docMk/>
              <pc:sldMasterMk cId="3170264153" sldId="2147483768"/>
              <pc:sldLayoutMk cId="171770498" sldId="2147483854"/>
              <ac:spMk id="36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79403950" sldId="2147483855"/>
          </pc:sldLayoutMkLst>
          <pc:spChg chg="mod">
            <ac:chgData name="John Oakes" userId="1a36f0057432ea1f" providerId="LiveId" clId="{47381711-A8C6-487F-B478-F1510AC8C65D}" dt="2025-09-07T15:11:28.677" v="2527"/>
            <ac:spMkLst>
              <pc:docMk/>
              <pc:sldMasterMk cId="3170264153" sldId="2147483768"/>
              <pc:sldLayoutMk cId="3379403950" sldId="2147483855"/>
              <ac:spMk id="3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79403950" sldId="2147483855"/>
              <ac:spMk id="3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79403950" sldId="2147483855"/>
              <ac:spMk id="37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43771254" sldId="2147483856"/>
          </pc:sldLayoutMkLst>
          <pc:spChg chg="mod">
            <ac:chgData name="John Oakes" userId="1a36f0057432ea1f" providerId="LiveId" clId="{47381711-A8C6-487F-B478-F1510AC8C65D}" dt="2025-09-07T15:11:28.677" v="2527"/>
            <ac:spMkLst>
              <pc:docMk/>
              <pc:sldMasterMk cId="3170264153" sldId="2147483768"/>
              <pc:sldLayoutMk cId="3843771254" sldId="2147483856"/>
              <ac:spMk id="37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43354630" sldId="2147483857"/>
          </pc:sldLayoutMkLst>
          <pc:spChg chg="mod">
            <ac:chgData name="John Oakes" userId="1a36f0057432ea1f" providerId="LiveId" clId="{47381711-A8C6-487F-B478-F1510AC8C65D}" dt="2025-09-07T15:11:28.677" v="2527"/>
            <ac:spMkLst>
              <pc:docMk/>
              <pc:sldMasterMk cId="3170264153" sldId="2147483768"/>
              <pc:sldLayoutMk cId="3843354630" sldId="2147483857"/>
              <ac:spMk id="3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43354630" sldId="2147483857"/>
              <ac:spMk id="376" creationId="{00000000-0000-0000-0000-000000000000}"/>
            </ac:spMkLst>
          </pc:spChg>
        </pc:sldLayoutChg>
        <pc:sldLayoutChg chg="del mod ord">
          <pc:chgData name="John Oakes" userId="1a36f0057432ea1f" providerId="LiveId" clId="{47381711-A8C6-487F-B478-F1510AC8C65D}" dt="2025-09-07T15:11:28.754" v="2528"/>
          <pc:sldLayoutMkLst>
            <pc:docMk/>
            <pc:sldMasterMk cId="3170264153" sldId="2147483768"/>
            <pc:sldLayoutMk cId="2860732080" sldId="2147483858"/>
          </pc:sldLayoutMkLst>
        </pc:sldLayoutChg>
        <pc:sldLayoutChg chg="modSp del mod ord">
          <pc:chgData name="John Oakes" userId="1a36f0057432ea1f" providerId="LiveId" clId="{47381711-A8C6-487F-B478-F1510AC8C65D}" dt="2025-09-07T15:11:28.754" v="2528"/>
          <pc:sldLayoutMkLst>
            <pc:docMk/>
            <pc:sldMasterMk cId="3170264153" sldId="2147483768"/>
            <pc:sldLayoutMk cId="3135517717" sldId="2147483859"/>
          </pc:sldLayoutMkLst>
          <pc:spChg chg="mod">
            <ac:chgData name="John Oakes" userId="1a36f0057432ea1f" providerId="LiveId" clId="{47381711-A8C6-487F-B478-F1510AC8C65D}" dt="2025-09-07T15:11:28.677" v="2527"/>
            <ac:spMkLst>
              <pc:docMk/>
              <pc:sldMasterMk cId="3170264153" sldId="2147483768"/>
              <pc:sldLayoutMk cId="3135517717" sldId="2147483859"/>
              <ac:spMk id="3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35517717" sldId="2147483859"/>
              <ac:spMk id="38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85166099" sldId="2147483860"/>
          </pc:sldLayoutMkLst>
          <pc:spChg chg="mod">
            <ac:chgData name="John Oakes" userId="1a36f0057432ea1f" providerId="LiveId" clId="{47381711-A8C6-487F-B478-F1510AC8C65D}" dt="2025-09-07T15:11:28.677" v="2527"/>
            <ac:spMkLst>
              <pc:docMk/>
              <pc:sldMasterMk cId="3170264153" sldId="2147483768"/>
              <pc:sldLayoutMk cId="285166099" sldId="2147483860"/>
              <ac:spMk id="3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5166099" sldId="2147483860"/>
              <ac:spMk id="3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5166099" sldId="2147483860"/>
              <ac:spMk id="38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652974572" sldId="2147483861"/>
          </pc:sldLayoutMkLst>
          <pc:spChg chg="mod">
            <ac:chgData name="John Oakes" userId="1a36f0057432ea1f" providerId="LiveId" clId="{47381711-A8C6-487F-B478-F1510AC8C65D}" dt="2025-09-07T15:11:28.677" v="2527"/>
            <ac:spMkLst>
              <pc:docMk/>
              <pc:sldMasterMk cId="3170264153" sldId="2147483768"/>
              <pc:sldLayoutMk cId="3652974572" sldId="2147483861"/>
              <ac:spMk id="3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52974572" sldId="2147483861"/>
              <ac:spMk id="3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52974572" sldId="2147483861"/>
              <ac:spMk id="3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52974572" sldId="2147483861"/>
              <ac:spMk id="3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652974572" sldId="2147483861"/>
              <ac:spMk id="39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028114152" sldId="2147483862"/>
          </pc:sldLayoutMkLst>
          <pc:spChg chg="mod">
            <ac:chgData name="John Oakes" userId="1a36f0057432ea1f" providerId="LiveId" clId="{47381711-A8C6-487F-B478-F1510AC8C65D}" dt="2025-09-07T15:11:28.677" v="2527"/>
            <ac:spMkLst>
              <pc:docMk/>
              <pc:sldMasterMk cId="3170264153" sldId="2147483768"/>
              <pc:sldLayoutMk cId="1028114152" sldId="2147483862"/>
              <ac:spMk id="3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3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39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4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4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4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028114152" sldId="2147483862"/>
              <ac:spMk id="40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34859977" sldId="2147483863"/>
          </pc:sldLayoutMkLst>
          <pc:spChg chg="mod">
            <ac:chgData name="John Oakes" userId="1a36f0057432ea1f" providerId="LiveId" clId="{47381711-A8C6-487F-B478-F1510AC8C65D}" dt="2025-09-07T15:11:28.677" v="2527"/>
            <ac:spMkLst>
              <pc:docMk/>
              <pc:sldMasterMk cId="3170264153" sldId="2147483768"/>
              <pc:sldLayoutMk cId="2334859977" sldId="2147483863"/>
              <ac:spMk id="4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0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4859977" sldId="2147483863"/>
              <ac:spMk id="4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089735335" sldId="2147483864"/>
          </pc:sldLayoutMkLst>
          <pc:spChg chg="mod">
            <ac:chgData name="John Oakes" userId="1a36f0057432ea1f" providerId="LiveId" clId="{47381711-A8C6-487F-B478-F1510AC8C65D}" dt="2025-09-07T15:11:28.677" v="2527"/>
            <ac:spMkLst>
              <pc:docMk/>
              <pc:sldMasterMk cId="3170264153" sldId="2147483768"/>
              <pc:sldLayoutMk cId="3089735335" sldId="2147483864"/>
              <ac:spMk id="4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089735335" sldId="2147483864"/>
              <ac:spMk id="41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96243391" sldId="2147483865"/>
          </pc:sldLayoutMkLst>
          <pc:spChg chg="mod">
            <ac:chgData name="John Oakes" userId="1a36f0057432ea1f" providerId="LiveId" clId="{47381711-A8C6-487F-B478-F1510AC8C65D}" dt="2025-09-07T15:11:28.677" v="2527"/>
            <ac:spMkLst>
              <pc:docMk/>
              <pc:sldMasterMk cId="3170264153" sldId="2147483768"/>
              <pc:sldLayoutMk cId="196243391" sldId="2147483865"/>
              <ac:spMk id="4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243391" sldId="2147483865"/>
              <ac:spMk id="42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57223799" sldId="2147483866"/>
          </pc:sldLayoutMkLst>
          <pc:spChg chg="mod">
            <ac:chgData name="John Oakes" userId="1a36f0057432ea1f" providerId="LiveId" clId="{47381711-A8C6-487F-B478-F1510AC8C65D}" dt="2025-09-07T15:11:28.677" v="2527"/>
            <ac:spMkLst>
              <pc:docMk/>
              <pc:sldMasterMk cId="3170264153" sldId="2147483768"/>
              <pc:sldLayoutMk cId="3357223799" sldId="2147483866"/>
              <ac:spMk id="4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2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57223799" sldId="2147483866"/>
              <ac:spMk id="43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66510478" sldId="2147483867"/>
          </pc:sldLayoutMkLst>
          <pc:spChg chg="mod">
            <ac:chgData name="John Oakes" userId="1a36f0057432ea1f" providerId="LiveId" clId="{47381711-A8C6-487F-B478-F1510AC8C65D}" dt="2025-09-07T15:11:28.677" v="2527"/>
            <ac:spMkLst>
              <pc:docMk/>
              <pc:sldMasterMk cId="3170264153" sldId="2147483768"/>
              <pc:sldLayoutMk cId="3366510478" sldId="2147483867"/>
              <ac:spMk id="43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92813047" sldId="2147483868"/>
          </pc:sldLayoutMkLst>
          <pc:spChg chg="mod">
            <ac:chgData name="John Oakes" userId="1a36f0057432ea1f" providerId="LiveId" clId="{47381711-A8C6-487F-B478-F1510AC8C65D}" dt="2025-09-07T15:11:28.677" v="2527"/>
            <ac:spMkLst>
              <pc:docMk/>
              <pc:sldMasterMk cId="3170264153" sldId="2147483768"/>
              <pc:sldLayoutMk cId="1792813047" sldId="2147483868"/>
              <ac:spMk id="4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2813047" sldId="2147483868"/>
              <ac:spMk id="4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10102293" sldId="2147483869"/>
          </pc:sldLayoutMkLst>
          <pc:spChg chg="mod">
            <ac:chgData name="John Oakes" userId="1a36f0057432ea1f" providerId="LiveId" clId="{47381711-A8C6-487F-B478-F1510AC8C65D}" dt="2025-09-07T15:11:28.677" v="2527"/>
            <ac:spMkLst>
              <pc:docMk/>
              <pc:sldMasterMk cId="3170264153" sldId="2147483768"/>
              <pc:sldLayoutMk cId="1610102293" sldId="2147483869"/>
              <ac:spMk id="4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10102293" sldId="2147483869"/>
              <ac:spMk id="4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10102293" sldId="2147483869"/>
              <ac:spMk id="45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33577224" sldId="2147483870"/>
          </pc:sldLayoutMkLst>
          <pc:spChg chg="mod">
            <ac:chgData name="John Oakes" userId="1a36f0057432ea1f" providerId="LiveId" clId="{47381711-A8C6-487F-B478-F1510AC8C65D}" dt="2025-09-07T15:11:28.677" v="2527"/>
            <ac:spMkLst>
              <pc:docMk/>
              <pc:sldMasterMk cId="3170264153" sldId="2147483768"/>
              <pc:sldLayoutMk cId="2633577224" sldId="2147483870"/>
              <ac:spMk id="4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33577224" sldId="2147483870"/>
              <ac:spMk id="45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566956289" sldId="2147483871"/>
          </pc:sldLayoutMkLst>
          <pc:spChg chg="mod">
            <ac:chgData name="John Oakes" userId="1a36f0057432ea1f" providerId="LiveId" clId="{47381711-A8C6-487F-B478-F1510AC8C65D}" dt="2025-09-07T15:11:28.677" v="2527"/>
            <ac:spMkLst>
              <pc:docMk/>
              <pc:sldMasterMk cId="3170264153" sldId="2147483768"/>
              <pc:sldLayoutMk cId="1566956289" sldId="2147483871"/>
              <ac:spMk id="4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66956289" sldId="2147483871"/>
              <ac:spMk id="4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66956289" sldId="2147483871"/>
              <ac:spMk id="45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92157985" sldId="2147483873"/>
          </pc:sldLayoutMkLst>
          <pc:spChg chg="mod">
            <ac:chgData name="John Oakes" userId="1a36f0057432ea1f" providerId="LiveId" clId="{47381711-A8C6-487F-B478-F1510AC8C65D}" dt="2025-09-07T15:11:28.677" v="2527"/>
            <ac:spMkLst>
              <pc:docMk/>
              <pc:sldMasterMk cId="3170264153" sldId="2147483768"/>
              <pc:sldLayoutMk cId="1692157985" sldId="2147483873"/>
              <ac:spMk id="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92157985" sldId="2147483873"/>
              <ac:spMk id="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92157985" sldId="2147483873"/>
              <ac:spMk id="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32689735" sldId="2147483874"/>
          </pc:sldLayoutMkLst>
          <pc:spChg chg="mod">
            <ac:chgData name="John Oakes" userId="1a36f0057432ea1f" providerId="LiveId" clId="{47381711-A8C6-487F-B478-F1510AC8C65D}" dt="2025-09-07T15:11:28.677" v="2527"/>
            <ac:spMkLst>
              <pc:docMk/>
              <pc:sldMasterMk cId="3170264153" sldId="2147483768"/>
              <pc:sldLayoutMk cId="132689735" sldId="2147483874"/>
              <ac:spMk id="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32689735" sldId="2147483874"/>
              <ac:spMk id="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32689735" sldId="2147483874"/>
              <ac:spMk id="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32689735" sldId="2147483874"/>
              <ac:spMk id="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04305254" sldId="2147483875"/>
          </pc:sldLayoutMkLst>
          <pc:spChg chg="mod">
            <ac:chgData name="John Oakes" userId="1a36f0057432ea1f" providerId="LiveId" clId="{47381711-A8C6-487F-B478-F1510AC8C65D}" dt="2025-09-07T15:11:28.677" v="2527"/>
            <ac:spMkLst>
              <pc:docMk/>
              <pc:sldMasterMk cId="3170264153" sldId="2147483768"/>
              <pc:sldLayoutMk cId="3804305254" sldId="2147483875"/>
              <ac:spMk id="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04305254" sldId="2147483875"/>
              <ac:spMk id="2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168011824" sldId="2147483876"/>
          </pc:sldLayoutMkLst>
          <pc:spChg chg="mod">
            <ac:chgData name="John Oakes" userId="1a36f0057432ea1f" providerId="LiveId" clId="{47381711-A8C6-487F-B478-F1510AC8C65D}" dt="2025-09-07T15:11:28.677" v="2527"/>
            <ac:spMkLst>
              <pc:docMk/>
              <pc:sldMasterMk cId="3170264153" sldId="2147483768"/>
              <pc:sldLayoutMk cId="4168011824" sldId="2147483876"/>
              <ac:spMk id="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8011824" sldId="2147483876"/>
              <ac:spMk id="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8011824" sldId="2147483876"/>
              <ac:spMk id="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8011824" sldId="2147483876"/>
              <ac:spMk id="3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61790008" sldId="2147483877"/>
          </pc:sldLayoutMkLst>
          <pc:spChg chg="mod">
            <ac:chgData name="John Oakes" userId="1a36f0057432ea1f" providerId="LiveId" clId="{47381711-A8C6-487F-B478-F1510AC8C65D}" dt="2025-09-07T15:11:28.677" v="2527"/>
            <ac:spMkLst>
              <pc:docMk/>
              <pc:sldMasterMk cId="3170264153" sldId="2147483768"/>
              <pc:sldLayoutMk cId="1161790008" sldId="2147483877"/>
              <ac:spMk id="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61790008" sldId="2147483877"/>
              <ac:spMk id="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61790008" sldId="2147483877"/>
              <ac:spMk id="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61790008" sldId="2147483877"/>
              <ac:spMk id="4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79054708" sldId="2147483878"/>
          </pc:sldLayoutMkLst>
          <pc:spChg chg="mod">
            <ac:chgData name="John Oakes" userId="1a36f0057432ea1f" providerId="LiveId" clId="{47381711-A8C6-487F-B478-F1510AC8C65D}" dt="2025-09-07T15:11:28.677" v="2527"/>
            <ac:spMkLst>
              <pc:docMk/>
              <pc:sldMasterMk cId="3170264153" sldId="2147483768"/>
              <pc:sldLayoutMk cId="2679054708" sldId="2147483878"/>
              <ac:spMk id="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4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4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79054708" sldId="2147483878"/>
              <ac:spMk id="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557678411" sldId="2147483879"/>
          </pc:sldLayoutMkLst>
          <pc:spChg chg="mod">
            <ac:chgData name="John Oakes" userId="1a36f0057432ea1f" providerId="LiveId" clId="{47381711-A8C6-487F-B478-F1510AC8C65D}" dt="2025-09-07T15:11:28.677" v="2527"/>
            <ac:spMkLst>
              <pc:docMk/>
              <pc:sldMasterMk cId="3170264153" sldId="2147483768"/>
              <pc:sldLayoutMk cId="2557678411" sldId="2147483879"/>
              <ac:spMk id="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57678411" sldId="2147483879"/>
              <ac:spMk id="6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557678411" sldId="2147483879"/>
              <ac:spMk id="6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97964145" sldId="2147483880"/>
          </pc:sldLayoutMkLst>
          <pc:spChg chg="mod">
            <ac:chgData name="John Oakes" userId="1a36f0057432ea1f" providerId="LiveId" clId="{47381711-A8C6-487F-B478-F1510AC8C65D}" dt="2025-09-07T15:11:28.677" v="2527"/>
            <ac:spMkLst>
              <pc:docMk/>
              <pc:sldMasterMk cId="3170264153" sldId="2147483768"/>
              <pc:sldLayoutMk cId="3397964145" sldId="2147483880"/>
              <ac:spMk id="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6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7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7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97964145" sldId="2147483880"/>
              <ac:spMk id="8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411767010" sldId="2147483881"/>
          </pc:sldLayoutMkLst>
          <pc:spChg chg="mod">
            <ac:chgData name="John Oakes" userId="1a36f0057432ea1f" providerId="LiveId" clId="{47381711-A8C6-487F-B478-F1510AC8C65D}" dt="2025-09-07T15:11:28.677" v="2527"/>
            <ac:spMkLst>
              <pc:docMk/>
              <pc:sldMasterMk cId="3170264153" sldId="2147483768"/>
              <pc:sldLayoutMk cId="1411767010" sldId="2147483881"/>
              <ac:spMk id="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9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1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1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1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411767010" sldId="2147483881"/>
              <ac:spMk id="10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238613662" sldId="2147483882"/>
          </pc:sldLayoutMkLst>
          <pc:spChg chg="mod">
            <ac:chgData name="John Oakes" userId="1a36f0057432ea1f" providerId="LiveId" clId="{47381711-A8C6-487F-B478-F1510AC8C65D}" dt="2025-09-07T15:11:28.677" v="2527"/>
            <ac:spMkLst>
              <pc:docMk/>
              <pc:sldMasterMk cId="3170264153" sldId="2147483768"/>
              <pc:sldLayoutMk cId="4238613662" sldId="2147483882"/>
              <ac:spMk id="1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8613662" sldId="2147483882"/>
              <ac:spMk id="12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48608508" sldId="2147483883"/>
          </pc:sldLayoutMkLst>
          <pc:spChg chg="mod">
            <ac:chgData name="John Oakes" userId="1a36f0057432ea1f" providerId="LiveId" clId="{47381711-A8C6-487F-B478-F1510AC8C65D}" dt="2025-09-07T15:11:28.677" v="2527"/>
            <ac:spMkLst>
              <pc:docMk/>
              <pc:sldMasterMk cId="3170264153" sldId="2147483768"/>
              <pc:sldLayoutMk cId="1648608508" sldId="2147483883"/>
              <ac:spMk id="1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3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48608508" sldId="2147483883"/>
              <ac:spMk id="14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242401358" sldId="2147483884"/>
          </pc:sldLayoutMkLst>
          <pc:spChg chg="mod">
            <ac:chgData name="John Oakes" userId="1a36f0057432ea1f" providerId="LiveId" clId="{47381711-A8C6-487F-B478-F1510AC8C65D}" dt="2025-09-07T15:11:28.677" v="2527"/>
            <ac:spMkLst>
              <pc:docMk/>
              <pc:sldMasterMk cId="3170264153" sldId="2147483768"/>
              <pc:sldLayoutMk cId="3242401358" sldId="2147483884"/>
              <ac:spMk id="14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42401358" sldId="2147483884"/>
              <ac:spMk id="16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638514629" sldId="2147483885"/>
          </pc:sldLayoutMkLst>
          <pc:spChg chg="mod">
            <ac:chgData name="John Oakes" userId="1a36f0057432ea1f" providerId="LiveId" clId="{47381711-A8C6-487F-B478-F1510AC8C65D}" dt="2025-09-07T15:11:28.677" v="2527"/>
            <ac:spMkLst>
              <pc:docMk/>
              <pc:sldMasterMk cId="3170264153" sldId="2147483768"/>
              <pc:sldLayoutMk cId="638514629" sldId="2147483885"/>
              <ac:spMk id="16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38514629" sldId="2147483885"/>
              <ac:spMk id="17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166224872" sldId="2147483886"/>
          </pc:sldLayoutMkLst>
          <pc:spChg chg="mod">
            <ac:chgData name="John Oakes" userId="1a36f0057432ea1f" providerId="LiveId" clId="{47381711-A8C6-487F-B478-F1510AC8C65D}" dt="2025-09-07T15:11:28.677" v="2527"/>
            <ac:spMkLst>
              <pc:docMk/>
              <pc:sldMasterMk cId="3170264153" sldId="2147483768"/>
              <pc:sldLayoutMk cId="4166224872" sldId="2147483886"/>
              <ac:spMk id="1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8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6224872" sldId="2147483886"/>
              <ac:spMk id="19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250432522" sldId="2147483887"/>
          </pc:sldLayoutMkLst>
          <pc:spChg chg="mod">
            <ac:chgData name="John Oakes" userId="1a36f0057432ea1f" providerId="LiveId" clId="{47381711-A8C6-487F-B478-F1510AC8C65D}" dt="2025-09-07T15:11:28.677" v="2527"/>
            <ac:spMkLst>
              <pc:docMk/>
              <pc:sldMasterMk cId="3170264153" sldId="2147483768"/>
              <pc:sldLayoutMk cId="1250432522" sldId="2147483887"/>
              <ac:spMk id="1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1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1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1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50432522" sldId="2147483887"/>
              <ac:spMk id="20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208074362" sldId="2147483888"/>
          </pc:sldLayoutMkLst>
          <pc:spChg chg="mod">
            <ac:chgData name="John Oakes" userId="1a36f0057432ea1f" providerId="LiveId" clId="{47381711-A8C6-487F-B478-F1510AC8C65D}" dt="2025-09-07T15:11:28.677" v="2527"/>
            <ac:spMkLst>
              <pc:docMk/>
              <pc:sldMasterMk cId="3170264153" sldId="2147483768"/>
              <pc:sldLayoutMk cId="2208074362" sldId="2147483888"/>
              <ac:spMk id="2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08074362" sldId="2147483888"/>
              <ac:spMk id="2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38322858" sldId="2147483889"/>
          </pc:sldLayoutMkLst>
          <pc:spChg chg="mod">
            <ac:chgData name="John Oakes" userId="1a36f0057432ea1f" providerId="LiveId" clId="{47381711-A8C6-487F-B478-F1510AC8C65D}" dt="2025-09-07T15:11:28.677" v="2527"/>
            <ac:spMkLst>
              <pc:docMk/>
              <pc:sldMasterMk cId="3170264153" sldId="2147483768"/>
              <pc:sldLayoutMk cId="738322858" sldId="2147483889"/>
              <ac:spMk id="2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8322858" sldId="2147483889"/>
              <ac:spMk id="23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65103244" sldId="2147483890"/>
          </pc:sldLayoutMkLst>
          <pc:spChg chg="mod">
            <ac:chgData name="John Oakes" userId="1a36f0057432ea1f" providerId="LiveId" clId="{47381711-A8C6-487F-B478-F1510AC8C65D}" dt="2025-09-07T15:11:28.677" v="2527"/>
            <ac:spMkLst>
              <pc:docMk/>
              <pc:sldMasterMk cId="3170264153" sldId="2147483768"/>
              <pc:sldLayoutMk cId="1665103244" sldId="2147483890"/>
              <ac:spMk id="2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65103244" sldId="2147483890"/>
              <ac:spMk id="2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046058056" sldId="2147483891"/>
          </pc:sldLayoutMkLst>
          <pc:spChg chg="mod">
            <ac:chgData name="John Oakes" userId="1a36f0057432ea1f" providerId="LiveId" clId="{47381711-A8C6-487F-B478-F1510AC8C65D}" dt="2025-09-07T15:11:28.677" v="2527"/>
            <ac:spMkLst>
              <pc:docMk/>
              <pc:sldMasterMk cId="3170264153" sldId="2147483768"/>
              <pc:sldLayoutMk cId="4046058056" sldId="2147483891"/>
              <ac:spMk id="25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6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6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46058056" sldId="2147483891"/>
              <ac:spMk id="26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156112580" sldId="2147483892"/>
          </pc:sldLayoutMkLst>
          <pc:spChg chg="mod">
            <ac:chgData name="John Oakes" userId="1a36f0057432ea1f" providerId="LiveId" clId="{47381711-A8C6-487F-B478-F1510AC8C65D}" dt="2025-09-07T15:11:28.677" v="2527"/>
            <ac:spMkLst>
              <pc:docMk/>
              <pc:sldMasterMk cId="3170264153" sldId="2147483768"/>
              <pc:sldLayoutMk cId="2156112580" sldId="2147483892"/>
              <ac:spMk id="2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156112580" sldId="2147483892"/>
              <ac:spMk id="2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156112580" sldId="2147483892"/>
              <ac:spMk id="2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156112580" sldId="2147483892"/>
              <ac:spMk id="2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156112580" sldId="2147483892"/>
              <ac:spMk id="27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156112580" sldId="2147483892"/>
              <ac:spMk id="27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93043048" sldId="2147483893"/>
          </pc:sldLayoutMkLst>
          <pc:spChg chg="mod">
            <ac:chgData name="John Oakes" userId="1a36f0057432ea1f" providerId="LiveId" clId="{47381711-A8C6-487F-B478-F1510AC8C65D}" dt="2025-09-07T15:11:28.677" v="2527"/>
            <ac:spMkLst>
              <pc:docMk/>
              <pc:sldMasterMk cId="3170264153" sldId="2147483768"/>
              <pc:sldLayoutMk cId="1793043048" sldId="2147483893"/>
              <ac:spMk id="2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3043048" sldId="2147483893"/>
              <ac:spMk id="2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3043048" sldId="2147483893"/>
              <ac:spMk id="27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3043048" sldId="2147483893"/>
              <ac:spMk id="27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3043048" sldId="2147483893"/>
              <ac:spMk id="2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93043048" sldId="2147483893"/>
              <ac:spMk id="28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10814082" sldId="2147483894"/>
          </pc:sldLayoutMkLst>
          <pc:spChg chg="mod">
            <ac:chgData name="John Oakes" userId="1a36f0057432ea1f" providerId="LiveId" clId="{47381711-A8C6-487F-B478-F1510AC8C65D}" dt="2025-09-07T15:11:28.677" v="2527"/>
            <ac:spMkLst>
              <pc:docMk/>
              <pc:sldMasterMk cId="3170264153" sldId="2147483768"/>
              <pc:sldLayoutMk cId="3810814082" sldId="2147483894"/>
              <ac:spMk id="2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0814082" sldId="2147483894"/>
              <ac:spMk id="2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0814082" sldId="2147483894"/>
              <ac:spMk id="2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0814082" sldId="2147483894"/>
              <ac:spMk id="2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10814082" sldId="2147483894"/>
              <ac:spMk id="28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163766931" sldId="2147483895"/>
          </pc:sldLayoutMkLst>
          <pc:spChg chg="mod">
            <ac:chgData name="John Oakes" userId="1a36f0057432ea1f" providerId="LiveId" clId="{47381711-A8C6-487F-B478-F1510AC8C65D}" dt="2025-09-07T15:11:28.677" v="2527"/>
            <ac:spMkLst>
              <pc:docMk/>
              <pc:sldMasterMk cId="3170264153" sldId="2147483768"/>
              <pc:sldLayoutMk cId="4163766931" sldId="2147483895"/>
              <ac:spMk id="2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163766931" sldId="2147483895"/>
              <ac:spMk id="29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36153530" sldId="2147483896"/>
          </pc:sldLayoutMkLst>
          <pc:spChg chg="mod">
            <ac:chgData name="John Oakes" userId="1a36f0057432ea1f" providerId="LiveId" clId="{47381711-A8C6-487F-B478-F1510AC8C65D}" dt="2025-09-07T15:11:28.677" v="2527"/>
            <ac:spMkLst>
              <pc:docMk/>
              <pc:sldMasterMk cId="3170264153" sldId="2147483768"/>
              <pc:sldLayoutMk cId="1636153530" sldId="2147483896"/>
              <ac:spMk id="3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36153530" sldId="2147483896"/>
              <ac:spMk id="3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36153530" sldId="2147483896"/>
              <ac:spMk id="3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36153530" sldId="2147483896"/>
              <ac:spMk id="3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36153530" sldId="2147483896"/>
              <ac:spMk id="30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45283041" sldId="2147483897"/>
          </pc:sldLayoutMkLst>
          <pc:spChg chg="mod">
            <ac:chgData name="John Oakes" userId="1a36f0057432ea1f" providerId="LiveId" clId="{47381711-A8C6-487F-B478-F1510AC8C65D}" dt="2025-09-07T15:11:28.677" v="2527"/>
            <ac:spMkLst>
              <pc:docMk/>
              <pc:sldMasterMk cId="3170264153" sldId="2147483768"/>
              <pc:sldLayoutMk cId="745283041" sldId="2147483897"/>
              <ac:spMk id="3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5283041" sldId="2147483897"/>
              <ac:spMk id="3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5283041" sldId="2147483897"/>
              <ac:spMk id="3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5283041" sldId="2147483897"/>
              <ac:spMk id="31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48978109" sldId="2147483898"/>
          </pc:sldLayoutMkLst>
          <pc:spChg chg="mod">
            <ac:chgData name="John Oakes" userId="1a36f0057432ea1f" providerId="LiveId" clId="{47381711-A8C6-487F-B478-F1510AC8C65D}" dt="2025-09-07T15:11:28.677" v="2527"/>
            <ac:spMkLst>
              <pc:docMk/>
              <pc:sldMasterMk cId="3170264153" sldId="2147483768"/>
              <pc:sldLayoutMk cId="948978109" sldId="2147483898"/>
              <ac:spMk id="3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8978109" sldId="2147483898"/>
              <ac:spMk id="32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65199280" sldId="2147483899"/>
          </pc:sldLayoutMkLst>
          <pc:spChg chg="mod">
            <ac:chgData name="John Oakes" userId="1a36f0057432ea1f" providerId="LiveId" clId="{47381711-A8C6-487F-B478-F1510AC8C65D}" dt="2025-09-07T15:11:28.677" v="2527"/>
            <ac:spMkLst>
              <pc:docMk/>
              <pc:sldMasterMk cId="3170264153" sldId="2147483768"/>
              <pc:sldLayoutMk cId="3365199280" sldId="2147483899"/>
              <ac:spMk id="3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65199280" sldId="2147483899"/>
              <ac:spMk id="34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56695198" sldId="2147483900"/>
          </pc:sldLayoutMkLst>
          <pc:spChg chg="mod">
            <ac:chgData name="John Oakes" userId="1a36f0057432ea1f" providerId="LiveId" clId="{47381711-A8C6-487F-B478-F1510AC8C65D}" dt="2025-09-07T15:11:28.677" v="2527"/>
            <ac:spMkLst>
              <pc:docMk/>
              <pc:sldMasterMk cId="3170264153" sldId="2147483768"/>
              <pc:sldLayoutMk cId="1756695198" sldId="2147483900"/>
              <ac:spMk id="3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56695198" sldId="2147483900"/>
              <ac:spMk id="35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65588929" sldId="2147483901"/>
          </pc:sldLayoutMkLst>
          <pc:spChg chg="mod">
            <ac:chgData name="John Oakes" userId="1a36f0057432ea1f" providerId="LiveId" clId="{47381711-A8C6-487F-B478-F1510AC8C65D}" dt="2025-09-07T15:11:28.677" v="2527"/>
            <ac:spMkLst>
              <pc:docMk/>
              <pc:sldMasterMk cId="3170264153" sldId="2147483768"/>
              <pc:sldLayoutMk cId="365588929" sldId="2147483901"/>
              <ac:spMk id="35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00623612" sldId="2147483902"/>
          </pc:sldLayoutMkLst>
          <pc:spChg chg="mod">
            <ac:chgData name="John Oakes" userId="1a36f0057432ea1f" providerId="LiveId" clId="{47381711-A8C6-487F-B478-F1510AC8C65D}" dt="2025-09-07T15:11:28.677" v="2527"/>
            <ac:spMkLst>
              <pc:docMk/>
              <pc:sldMasterMk cId="3170264153" sldId="2147483768"/>
              <pc:sldLayoutMk cId="400623612" sldId="2147483902"/>
              <ac:spMk id="3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00623612" sldId="2147483902"/>
              <ac:spMk id="3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25228036" sldId="2147483903"/>
          </pc:sldLayoutMkLst>
          <pc:spChg chg="mod">
            <ac:chgData name="John Oakes" userId="1a36f0057432ea1f" providerId="LiveId" clId="{47381711-A8C6-487F-B478-F1510AC8C65D}" dt="2025-09-07T15:11:28.677" v="2527"/>
            <ac:spMkLst>
              <pc:docMk/>
              <pc:sldMasterMk cId="3170264153" sldId="2147483768"/>
              <pc:sldLayoutMk cId="1125228036" sldId="2147483903"/>
              <ac:spMk id="3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25228036" sldId="2147483903"/>
              <ac:spMk id="3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25228036" sldId="2147483903"/>
              <ac:spMk id="360" creationId="{00000000-0000-0000-0000-000000000000}"/>
            </ac:spMkLst>
          </pc:spChg>
        </pc:sldLayoutChg>
        <pc:sldLayoutChg chg="modSp del mod ord">
          <pc:chgData name="John Oakes" userId="1a36f0057432ea1f" providerId="LiveId" clId="{47381711-A8C6-487F-B478-F1510AC8C65D}" dt="2025-09-08T01:53:48.930" v="2654" actId="47"/>
          <pc:sldLayoutMkLst>
            <pc:docMk/>
            <pc:sldMasterMk cId="3170264153" sldId="2147483768"/>
            <pc:sldLayoutMk cId="3554996668" sldId="2147483904"/>
          </pc:sldLayoutMkLst>
          <pc:spChg chg="mod">
            <ac:chgData name="John Oakes" userId="1a36f0057432ea1f" providerId="LiveId" clId="{47381711-A8C6-487F-B478-F1510AC8C65D}" dt="2025-09-07T15:11:28.677" v="2527"/>
            <ac:spMkLst>
              <pc:docMk/>
              <pc:sldMasterMk cId="3170264153" sldId="2147483768"/>
              <pc:sldLayoutMk cId="3554996668" sldId="2147483904"/>
              <ac:spMk id="36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435365762" sldId="2147483905"/>
          </pc:sldLayoutMkLst>
          <pc:spChg chg="mod">
            <ac:chgData name="John Oakes" userId="1a36f0057432ea1f" providerId="LiveId" clId="{47381711-A8C6-487F-B478-F1510AC8C65D}" dt="2025-09-07T15:11:28.677" v="2527"/>
            <ac:spMkLst>
              <pc:docMk/>
              <pc:sldMasterMk cId="3170264153" sldId="2147483768"/>
              <pc:sldLayoutMk cId="2435365762" sldId="2147483905"/>
              <ac:spMk id="3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35365762" sldId="2147483905"/>
              <ac:spMk id="36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153852225" sldId="2147483906"/>
          </pc:sldLayoutMkLst>
          <pc:spChg chg="mod">
            <ac:chgData name="John Oakes" userId="1a36f0057432ea1f" providerId="LiveId" clId="{47381711-A8C6-487F-B478-F1510AC8C65D}" dt="2025-09-07T15:11:28.677" v="2527"/>
            <ac:spMkLst>
              <pc:docMk/>
              <pc:sldMasterMk cId="3170264153" sldId="2147483768"/>
              <pc:sldLayoutMk cId="2153852225" sldId="2147483906"/>
              <ac:spMk id="36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585121992" sldId="2147483907"/>
          </pc:sldLayoutMkLst>
          <pc:spChg chg="mod">
            <ac:chgData name="John Oakes" userId="1a36f0057432ea1f" providerId="LiveId" clId="{47381711-A8C6-487F-B478-F1510AC8C65D}" dt="2025-09-07T15:11:28.677" v="2527"/>
            <ac:spMkLst>
              <pc:docMk/>
              <pc:sldMasterMk cId="3170264153" sldId="2147483768"/>
              <pc:sldLayoutMk cId="585121992" sldId="2147483907"/>
              <ac:spMk id="3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585121992" sldId="2147483907"/>
              <ac:spMk id="3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585121992" sldId="2147483907"/>
              <ac:spMk id="37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556391322" sldId="2147483908"/>
          </pc:sldLayoutMkLst>
          <pc:spChg chg="mod">
            <ac:chgData name="John Oakes" userId="1a36f0057432ea1f" providerId="LiveId" clId="{47381711-A8C6-487F-B478-F1510AC8C65D}" dt="2025-09-07T15:11:28.677" v="2527"/>
            <ac:spMkLst>
              <pc:docMk/>
              <pc:sldMasterMk cId="3170264153" sldId="2147483768"/>
              <pc:sldLayoutMk cId="1556391322" sldId="2147483908"/>
              <ac:spMk id="37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36142501" sldId="2147483909"/>
          </pc:sldLayoutMkLst>
          <pc:spChg chg="mod">
            <ac:chgData name="John Oakes" userId="1a36f0057432ea1f" providerId="LiveId" clId="{47381711-A8C6-487F-B478-F1510AC8C65D}" dt="2025-09-07T15:11:28.677" v="2527"/>
            <ac:spMkLst>
              <pc:docMk/>
              <pc:sldMasterMk cId="3170264153" sldId="2147483768"/>
              <pc:sldLayoutMk cId="936142501" sldId="2147483909"/>
              <ac:spMk id="3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36142501" sldId="2147483909"/>
              <ac:spMk id="376" creationId="{00000000-0000-0000-0000-000000000000}"/>
            </ac:spMkLst>
          </pc:spChg>
        </pc:sldLayoutChg>
        <pc:sldLayoutChg chg="del mod ord">
          <pc:chgData name="John Oakes" userId="1a36f0057432ea1f" providerId="LiveId" clId="{47381711-A8C6-487F-B478-F1510AC8C65D}" dt="2025-09-07T15:11:28.754" v="2528"/>
          <pc:sldLayoutMkLst>
            <pc:docMk/>
            <pc:sldMasterMk cId="3170264153" sldId="2147483768"/>
            <pc:sldLayoutMk cId="174070917" sldId="2147483910"/>
          </pc:sldLayoutMkLst>
        </pc:sldLayoutChg>
        <pc:sldLayoutChg chg="modSp del mod ord">
          <pc:chgData name="John Oakes" userId="1a36f0057432ea1f" providerId="LiveId" clId="{47381711-A8C6-487F-B478-F1510AC8C65D}" dt="2025-09-07T15:11:28.754" v="2528"/>
          <pc:sldLayoutMkLst>
            <pc:docMk/>
            <pc:sldMasterMk cId="3170264153" sldId="2147483768"/>
            <pc:sldLayoutMk cId="773655676" sldId="2147483911"/>
          </pc:sldLayoutMkLst>
          <pc:spChg chg="mod">
            <ac:chgData name="John Oakes" userId="1a36f0057432ea1f" providerId="LiveId" clId="{47381711-A8C6-487F-B478-F1510AC8C65D}" dt="2025-09-07T15:11:28.677" v="2527"/>
            <ac:spMkLst>
              <pc:docMk/>
              <pc:sldMasterMk cId="3170264153" sldId="2147483768"/>
              <pc:sldLayoutMk cId="773655676" sldId="2147483911"/>
              <ac:spMk id="3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73655676" sldId="2147483911"/>
              <ac:spMk id="38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873373480" sldId="2147483912"/>
          </pc:sldLayoutMkLst>
          <pc:spChg chg="mod">
            <ac:chgData name="John Oakes" userId="1a36f0057432ea1f" providerId="LiveId" clId="{47381711-A8C6-487F-B478-F1510AC8C65D}" dt="2025-09-07T15:11:28.677" v="2527"/>
            <ac:spMkLst>
              <pc:docMk/>
              <pc:sldMasterMk cId="3170264153" sldId="2147483768"/>
              <pc:sldLayoutMk cId="3873373480" sldId="2147483912"/>
              <ac:spMk id="3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73373480" sldId="2147483912"/>
              <ac:spMk id="3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873373480" sldId="2147483912"/>
              <ac:spMk id="38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599935506" sldId="2147483913"/>
          </pc:sldLayoutMkLst>
          <pc:spChg chg="mod">
            <ac:chgData name="John Oakes" userId="1a36f0057432ea1f" providerId="LiveId" clId="{47381711-A8C6-487F-B478-F1510AC8C65D}" dt="2025-09-07T15:11:28.677" v="2527"/>
            <ac:spMkLst>
              <pc:docMk/>
              <pc:sldMasterMk cId="3170264153" sldId="2147483768"/>
              <pc:sldLayoutMk cId="3599935506" sldId="2147483913"/>
              <ac:spMk id="3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99935506" sldId="2147483913"/>
              <ac:spMk id="3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99935506" sldId="2147483913"/>
              <ac:spMk id="3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99935506" sldId="2147483913"/>
              <ac:spMk id="3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99935506" sldId="2147483913"/>
              <ac:spMk id="39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232327156" sldId="2147483914"/>
          </pc:sldLayoutMkLst>
          <pc:spChg chg="mod">
            <ac:chgData name="John Oakes" userId="1a36f0057432ea1f" providerId="LiveId" clId="{47381711-A8C6-487F-B478-F1510AC8C65D}" dt="2025-09-07T15:11:28.677" v="2527"/>
            <ac:spMkLst>
              <pc:docMk/>
              <pc:sldMasterMk cId="3170264153" sldId="2147483768"/>
              <pc:sldLayoutMk cId="2232327156" sldId="2147483914"/>
              <ac:spMk id="3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3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39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4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4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4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32327156" sldId="2147483914"/>
              <ac:spMk id="40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939179544" sldId="2147483915"/>
          </pc:sldLayoutMkLst>
          <pc:spChg chg="mod">
            <ac:chgData name="John Oakes" userId="1a36f0057432ea1f" providerId="LiveId" clId="{47381711-A8C6-487F-B478-F1510AC8C65D}" dt="2025-09-07T15:11:28.677" v="2527"/>
            <ac:spMkLst>
              <pc:docMk/>
              <pc:sldMasterMk cId="3170264153" sldId="2147483768"/>
              <pc:sldLayoutMk cId="1939179544" sldId="2147483915"/>
              <ac:spMk id="4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0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39179544" sldId="2147483915"/>
              <ac:spMk id="4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427646206" sldId="2147483916"/>
          </pc:sldLayoutMkLst>
          <pc:spChg chg="mod">
            <ac:chgData name="John Oakes" userId="1a36f0057432ea1f" providerId="LiveId" clId="{47381711-A8C6-487F-B478-F1510AC8C65D}" dt="2025-09-07T15:11:28.677" v="2527"/>
            <ac:spMkLst>
              <pc:docMk/>
              <pc:sldMasterMk cId="3170264153" sldId="2147483768"/>
              <pc:sldLayoutMk cId="3427646206" sldId="2147483916"/>
              <ac:spMk id="4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427646206" sldId="2147483916"/>
              <ac:spMk id="41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128847774" sldId="2147483917"/>
          </pc:sldLayoutMkLst>
          <pc:spChg chg="mod">
            <ac:chgData name="John Oakes" userId="1a36f0057432ea1f" providerId="LiveId" clId="{47381711-A8C6-487F-B478-F1510AC8C65D}" dt="2025-09-07T15:11:28.677" v="2527"/>
            <ac:spMkLst>
              <pc:docMk/>
              <pc:sldMasterMk cId="3170264153" sldId="2147483768"/>
              <pc:sldLayoutMk cId="3128847774" sldId="2147483917"/>
              <ac:spMk id="4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128847774" sldId="2147483917"/>
              <ac:spMk id="42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58203576" sldId="2147483918"/>
          </pc:sldLayoutMkLst>
          <pc:spChg chg="mod">
            <ac:chgData name="John Oakes" userId="1a36f0057432ea1f" providerId="LiveId" clId="{47381711-A8C6-487F-B478-F1510AC8C65D}" dt="2025-09-07T15:11:28.677" v="2527"/>
            <ac:spMkLst>
              <pc:docMk/>
              <pc:sldMasterMk cId="3170264153" sldId="2147483768"/>
              <pc:sldLayoutMk cId="758203576" sldId="2147483918"/>
              <ac:spMk id="4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2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58203576" sldId="2147483918"/>
              <ac:spMk id="43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846919094" sldId="2147483919"/>
          </pc:sldLayoutMkLst>
          <pc:spChg chg="mod">
            <ac:chgData name="John Oakes" userId="1a36f0057432ea1f" providerId="LiveId" clId="{47381711-A8C6-487F-B478-F1510AC8C65D}" dt="2025-09-07T15:11:28.677" v="2527"/>
            <ac:spMkLst>
              <pc:docMk/>
              <pc:sldMasterMk cId="3170264153" sldId="2147483768"/>
              <pc:sldLayoutMk cId="1846919094" sldId="2147483919"/>
              <ac:spMk id="43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675270553" sldId="2147483920"/>
          </pc:sldLayoutMkLst>
          <pc:spChg chg="mod">
            <ac:chgData name="John Oakes" userId="1a36f0057432ea1f" providerId="LiveId" clId="{47381711-A8C6-487F-B478-F1510AC8C65D}" dt="2025-09-07T15:11:28.677" v="2527"/>
            <ac:spMkLst>
              <pc:docMk/>
              <pc:sldMasterMk cId="3170264153" sldId="2147483768"/>
              <pc:sldLayoutMk cId="1675270553" sldId="2147483920"/>
              <ac:spMk id="4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675270553" sldId="2147483920"/>
              <ac:spMk id="4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657600248" sldId="2147483921"/>
          </pc:sldLayoutMkLst>
          <pc:spChg chg="mod">
            <ac:chgData name="John Oakes" userId="1a36f0057432ea1f" providerId="LiveId" clId="{47381711-A8C6-487F-B478-F1510AC8C65D}" dt="2025-09-07T15:11:28.677" v="2527"/>
            <ac:spMkLst>
              <pc:docMk/>
              <pc:sldMasterMk cId="3170264153" sldId="2147483768"/>
              <pc:sldLayoutMk cId="657600248" sldId="2147483921"/>
              <ac:spMk id="4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57600248" sldId="2147483921"/>
              <ac:spMk id="4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657600248" sldId="2147483921"/>
              <ac:spMk id="45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70265519" sldId="2147483922"/>
          </pc:sldLayoutMkLst>
          <pc:spChg chg="mod">
            <ac:chgData name="John Oakes" userId="1a36f0057432ea1f" providerId="LiveId" clId="{47381711-A8C6-487F-B478-F1510AC8C65D}" dt="2025-09-07T15:11:28.677" v="2527"/>
            <ac:spMkLst>
              <pc:docMk/>
              <pc:sldMasterMk cId="3170264153" sldId="2147483768"/>
              <pc:sldLayoutMk cId="3370265519" sldId="2147483922"/>
              <ac:spMk id="4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70265519" sldId="2147483922"/>
              <ac:spMk id="45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911638552" sldId="2147483923"/>
          </pc:sldLayoutMkLst>
          <pc:spChg chg="mod">
            <ac:chgData name="John Oakes" userId="1a36f0057432ea1f" providerId="LiveId" clId="{47381711-A8C6-487F-B478-F1510AC8C65D}" dt="2025-09-07T15:11:28.677" v="2527"/>
            <ac:spMkLst>
              <pc:docMk/>
              <pc:sldMasterMk cId="3170264153" sldId="2147483768"/>
              <pc:sldLayoutMk cId="1911638552" sldId="2147483923"/>
              <ac:spMk id="4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11638552" sldId="2147483923"/>
              <ac:spMk id="4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11638552" sldId="2147483923"/>
              <ac:spMk id="45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875269692" sldId="2147483925"/>
          </pc:sldLayoutMkLst>
          <pc:spChg chg="mod">
            <ac:chgData name="John Oakes" userId="1a36f0057432ea1f" providerId="LiveId" clId="{47381711-A8C6-487F-B478-F1510AC8C65D}" dt="2025-09-07T15:11:28.677" v="2527"/>
            <ac:spMkLst>
              <pc:docMk/>
              <pc:sldMasterMk cId="3170264153" sldId="2147483768"/>
              <pc:sldLayoutMk cId="1875269692" sldId="2147483925"/>
              <ac:spMk id="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75269692" sldId="2147483925"/>
              <ac:spMk id="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75269692" sldId="2147483925"/>
              <ac:spMk id="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30770301" sldId="2147483926"/>
          </pc:sldLayoutMkLst>
          <pc:spChg chg="mod">
            <ac:chgData name="John Oakes" userId="1a36f0057432ea1f" providerId="LiveId" clId="{47381711-A8C6-487F-B478-F1510AC8C65D}" dt="2025-09-07T15:11:28.677" v="2527"/>
            <ac:spMkLst>
              <pc:docMk/>
              <pc:sldMasterMk cId="3170264153" sldId="2147483768"/>
              <pc:sldLayoutMk cId="2330770301" sldId="2147483926"/>
              <ac:spMk id="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0770301" sldId="2147483926"/>
              <ac:spMk id="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0770301" sldId="2147483926"/>
              <ac:spMk id="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30770301" sldId="2147483926"/>
              <ac:spMk id="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48945975" sldId="2147483927"/>
          </pc:sldLayoutMkLst>
          <pc:spChg chg="mod">
            <ac:chgData name="John Oakes" userId="1a36f0057432ea1f" providerId="LiveId" clId="{47381711-A8C6-487F-B478-F1510AC8C65D}" dt="2025-09-07T15:11:28.677" v="2527"/>
            <ac:spMkLst>
              <pc:docMk/>
              <pc:sldMasterMk cId="3170264153" sldId="2147483768"/>
              <pc:sldLayoutMk cId="748945975" sldId="2147483927"/>
              <ac:spMk id="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48945975" sldId="2147483927"/>
              <ac:spMk id="2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907408389" sldId="2147483928"/>
          </pc:sldLayoutMkLst>
          <pc:spChg chg="mod">
            <ac:chgData name="John Oakes" userId="1a36f0057432ea1f" providerId="LiveId" clId="{47381711-A8C6-487F-B478-F1510AC8C65D}" dt="2025-09-07T15:11:28.677" v="2527"/>
            <ac:spMkLst>
              <pc:docMk/>
              <pc:sldMasterMk cId="3170264153" sldId="2147483768"/>
              <pc:sldLayoutMk cId="2907408389" sldId="2147483928"/>
              <ac:spMk id="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7408389" sldId="2147483928"/>
              <ac:spMk id="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7408389" sldId="2147483928"/>
              <ac:spMk id="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7408389" sldId="2147483928"/>
              <ac:spMk id="3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593817561" sldId="2147483929"/>
          </pc:sldLayoutMkLst>
          <pc:spChg chg="mod">
            <ac:chgData name="John Oakes" userId="1a36f0057432ea1f" providerId="LiveId" clId="{47381711-A8C6-487F-B478-F1510AC8C65D}" dt="2025-09-07T15:11:28.677" v="2527"/>
            <ac:spMkLst>
              <pc:docMk/>
              <pc:sldMasterMk cId="3170264153" sldId="2147483768"/>
              <pc:sldLayoutMk cId="1593817561" sldId="2147483929"/>
              <ac:spMk id="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93817561" sldId="2147483929"/>
              <ac:spMk id="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93817561" sldId="2147483929"/>
              <ac:spMk id="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93817561" sldId="2147483929"/>
              <ac:spMk id="4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980336375" sldId="2147483930"/>
          </pc:sldLayoutMkLst>
          <pc:spChg chg="mod">
            <ac:chgData name="John Oakes" userId="1a36f0057432ea1f" providerId="LiveId" clId="{47381711-A8C6-487F-B478-F1510AC8C65D}" dt="2025-09-07T15:11:28.677" v="2527"/>
            <ac:spMkLst>
              <pc:docMk/>
              <pc:sldMasterMk cId="3170264153" sldId="2147483768"/>
              <pc:sldLayoutMk cId="3980336375" sldId="2147483930"/>
              <ac:spMk id="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4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80336375" sldId="2147483930"/>
              <ac:spMk id="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96220075" sldId="2147483931"/>
          </pc:sldLayoutMkLst>
          <pc:spChg chg="mod">
            <ac:chgData name="John Oakes" userId="1a36f0057432ea1f" providerId="LiveId" clId="{47381711-A8C6-487F-B478-F1510AC8C65D}" dt="2025-09-07T15:11:28.677" v="2527"/>
            <ac:spMkLst>
              <pc:docMk/>
              <pc:sldMasterMk cId="3170264153" sldId="2147483768"/>
              <pc:sldLayoutMk cId="296220075" sldId="2147483931"/>
              <ac:spMk id="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220075" sldId="2147483931"/>
              <ac:spMk id="6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6220075" sldId="2147483931"/>
              <ac:spMk id="6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291854789" sldId="2147483932"/>
          </pc:sldLayoutMkLst>
          <pc:spChg chg="mod">
            <ac:chgData name="John Oakes" userId="1a36f0057432ea1f" providerId="LiveId" clId="{47381711-A8C6-487F-B478-F1510AC8C65D}" dt="2025-09-07T15:11:28.677" v="2527"/>
            <ac:spMkLst>
              <pc:docMk/>
              <pc:sldMasterMk cId="3170264153" sldId="2147483768"/>
              <pc:sldLayoutMk cId="2291854789" sldId="2147483932"/>
              <ac:spMk id="6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7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7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8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91854789" sldId="2147483932"/>
              <ac:spMk id="8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237415834" sldId="2147483933"/>
          </pc:sldLayoutMkLst>
          <pc:spChg chg="mod">
            <ac:chgData name="John Oakes" userId="1a36f0057432ea1f" providerId="LiveId" clId="{47381711-A8C6-487F-B478-F1510AC8C65D}" dt="2025-09-07T15:11:28.677" v="2527"/>
            <ac:spMkLst>
              <pc:docMk/>
              <pc:sldMasterMk cId="3170264153" sldId="2147483768"/>
              <pc:sldLayoutMk cId="1237415834" sldId="2147483933"/>
              <ac:spMk id="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1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1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10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1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237415834" sldId="2147483933"/>
              <ac:spMk id="10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69295656" sldId="2147483934"/>
          </pc:sldLayoutMkLst>
          <pc:spChg chg="mod">
            <ac:chgData name="John Oakes" userId="1a36f0057432ea1f" providerId="LiveId" clId="{47381711-A8C6-487F-B478-F1510AC8C65D}" dt="2025-09-07T15:11:28.677" v="2527"/>
            <ac:spMkLst>
              <pc:docMk/>
              <pc:sldMasterMk cId="3170264153" sldId="2147483768"/>
              <pc:sldLayoutMk cId="2369295656" sldId="2147483934"/>
              <ac:spMk id="1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69295656" sldId="2147483934"/>
              <ac:spMk id="12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930804812" sldId="2147483935"/>
          </pc:sldLayoutMkLst>
          <pc:spChg chg="mod">
            <ac:chgData name="John Oakes" userId="1a36f0057432ea1f" providerId="LiveId" clId="{47381711-A8C6-487F-B478-F1510AC8C65D}" dt="2025-09-07T15:11:28.677" v="2527"/>
            <ac:spMkLst>
              <pc:docMk/>
              <pc:sldMasterMk cId="3170264153" sldId="2147483768"/>
              <pc:sldLayoutMk cId="3930804812" sldId="2147483935"/>
              <ac:spMk id="1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3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3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0804812" sldId="2147483935"/>
              <ac:spMk id="14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933738624" sldId="2147483936"/>
          </pc:sldLayoutMkLst>
          <pc:spChg chg="mod">
            <ac:chgData name="John Oakes" userId="1a36f0057432ea1f" providerId="LiveId" clId="{47381711-A8C6-487F-B478-F1510AC8C65D}" dt="2025-09-07T15:11:28.677" v="2527"/>
            <ac:spMkLst>
              <pc:docMk/>
              <pc:sldMasterMk cId="3170264153" sldId="2147483768"/>
              <pc:sldLayoutMk cId="3933738624" sldId="2147483936"/>
              <ac:spMk id="14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933738624" sldId="2147483936"/>
              <ac:spMk id="16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204846853" sldId="2147483937"/>
          </pc:sldLayoutMkLst>
          <pc:spChg chg="mod">
            <ac:chgData name="John Oakes" userId="1a36f0057432ea1f" providerId="LiveId" clId="{47381711-A8C6-487F-B478-F1510AC8C65D}" dt="2025-09-07T15:11:28.677" v="2527"/>
            <ac:spMkLst>
              <pc:docMk/>
              <pc:sldMasterMk cId="3170264153" sldId="2147483768"/>
              <pc:sldLayoutMk cId="3204846853" sldId="2147483937"/>
              <ac:spMk id="1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6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7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04846853" sldId="2147483937"/>
              <ac:spMk id="18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853130539" sldId="2147483938"/>
          </pc:sldLayoutMkLst>
          <pc:spChg chg="mod">
            <ac:chgData name="John Oakes" userId="1a36f0057432ea1f" providerId="LiveId" clId="{47381711-A8C6-487F-B478-F1510AC8C65D}" dt="2025-09-07T15:11:28.677" v="2527"/>
            <ac:spMkLst>
              <pc:docMk/>
              <pc:sldMasterMk cId="3170264153" sldId="2147483768"/>
              <pc:sldLayoutMk cId="1853130539" sldId="2147483938"/>
              <ac:spMk id="1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8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853130539" sldId="2147483938"/>
              <ac:spMk id="19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242873486" sldId="2147483939"/>
          </pc:sldLayoutMkLst>
          <pc:spChg chg="mod">
            <ac:chgData name="John Oakes" userId="1a36f0057432ea1f" providerId="LiveId" clId="{47381711-A8C6-487F-B478-F1510AC8C65D}" dt="2025-09-07T15:11:28.677" v="2527"/>
            <ac:spMkLst>
              <pc:docMk/>
              <pc:sldMasterMk cId="3170264153" sldId="2147483768"/>
              <pc:sldLayoutMk cId="2242873486" sldId="2147483939"/>
              <ac:spMk id="1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1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1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1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1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2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2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2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20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42873486" sldId="2147483939"/>
              <ac:spMk id="20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41962580" sldId="2147483940"/>
          </pc:sldLayoutMkLst>
          <pc:spChg chg="mod">
            <ac:chgData name="John Oakes" userId="1a36f0057432ea1f" providerId="LiveId" clId="{47381711-A8C6-487F-B478-F1510AC8C65D}" dt="2025-09-07T15:11:28.677" v="2527"/>
            <ac:spMkLst>
              <pc:docMk/>
              <pc:sldMasterMk cId="3170264153" sldId="2147483768"/>
              <pc:sldLayoutMk cId="941962580" sldId="2147483940"/>
              <ac:spMk id="2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1962580" sldId="2147483940"/>
              <ac:spMk id="21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06162094" sldId="2147483941"/>
          </pc:sldLayoutMkLst>
          <pc:spChg chg="mod">
            <ac:chgData name="John Oakes" userId="1a36f0057432ea1f" providerId="LiveId" clId="{47381711-A8C6-487F-B478-F1510AC8C65D}" dt="2025-09-07T15:11:28.677" v="2527"/>
            <ac:spMkLst>
              <pc:docMk/>
              <pc:sldMasterMk cId="3170264153" sldId="2147483768"/>
              <pc:sldLayoutMk cId="2306162094" sldId="2147483941"/>
              <ac:spMk id="2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2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06162094" sldId="2147483941"/>
              <ac:spMk id="23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720000407" sldId="2147483942"/>
          </pc:sldLayoutMkLst>
          <pc:spChg chg="mod">
            <ac:chgData name="John Oakes" userId="1a36f0057432ea1f" providerId="LiveId" clId="{47381711-A8C6-487F-B478-F1510AC8C65D}" dt="2025-09-07T15:11:28.677" v="2527"/>
            <ac:spMkLst>
              <pc:docMk/>
              <pc:sldMasterMk cId="3170264153" sldId="2147483768"/>
              <pc:sldLayoutMk cId="3720000407" sldId="2147483942"/>
              <ac:spMk id="23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3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20000407" sldId="2147483942"/>
              <ac:spMk id="2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737886361" sldId="2147483943"/>
          </pc:sldLayoutMkLst>
          <pc:spChg chg="mod">
            <ac:chgData name="John Oakes" userId="1a36f0057432ea1f" providerId="LiveId" clId="{47381711-A8C6-487F-B478-F1510AC8C65D}" dt="2025-09-07T15:11:28.677" v="2527"/>
            <ac:spMkLst>
              <pc:docMk/>
              <pc:sldMasterMk cId="3170264153" sldId="2147483768"/>
              <pc:sldLayoutMk cId="737886361" sldId="2147483943"/>
              <ac:spMk id="25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5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6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6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6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737886361" sldId="2147483943"/>
              <ac:spMk id="26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57408616" sldId="2147483944"/>
          </pc:sldLayoutMkLst>
          <pc:spChg chg="mod">
            <ac:chgData name="John Oakes" userId="1a36f0057432ea1f" providerId="LiveId" clId="{47381711-A8C6-487F-B478-F1510AC8C65D}" dt="2025-09-07T15:11:28.677" v="2527"/>
            <ac:spMkLst>
              <pc:docMk/>
              <pc:sldMasterMk cId="3170264153" sldId="2147483768"/>
              <pc:sldLayoutMk cId="2657408616" sldId="2147483944"/>
              <ac:spMk id="26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57408616" sldId="2147483944"/>
              <ac:spMk id="26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57408616" sldId="2147483944"/>
              <ac:spMk id="2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57408616" sldId="2147483944"/>
              <ac:spMk id="2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57408616" sldId="2147483944"/>
              <ac:spMk id="27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57408616" sldId="2147483944"/>
              <ac:spMk id="27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767746801" sldId="2147483945"/>
          </pc:sldLayoutMkLst>
          <pc:spChg chg="mod">
            <ac:chgData name="John Oakes" userId="1a36f0057432ea1f" providerId="LiveId" clId="{47381711-A8C6-487F-B478-F1510AC8C65D}" dt="2025-09-07T15:11:28.677" v="2527"/>
            <ac:spMkLst>
              <pc:docMk/>
              <pc:sldMasterMk cId="3170264153" sldId="2147483768"/>
              <pc:sldLayoutMk cId="2767746801" sldId="2147483945"/>
              <ac:spMk id="2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746801" sldId="2147483945"/>
              <ac:spMk id="27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746801" sldId="2147483945"/>
              <ac:spMk id="27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746801" sldId="2147483945"/>
              <ac:spMk id="27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746801" sldId="2147483945"/>
              <ac:spMk id="2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7746801" sldId="2147483945"/>
              <ac:spMk id="28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30175664" sldId="2147483946"/>
          </pc:sldLayoutMkLst>
          <pc:spChg chg="mod">
            <ac:chgData name="John Oakes" userId="1a36f0057432ea1f" providerId="LiveId" clId="{47381711-A8C6-487F-B478-F1510AC8C65D}" dt="2025-09-07T15:11:28.677" v="2527"/>
            <ac:spMkLst>
              <pc:docMk/>
              <pc:sldMasterMk cId="3170264153" sldId="2147483768"/>
              <pc:sldLayoutMk cId="930175664" sldId="2147483946"/>
              <ac:spMk id="2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30175664" sldId="2147483946"/>
              <ac:spMk id="2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30175664" sldId="2147483946"/>
              <ac:spMk id="28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30175664" sldId="2147483946"/>
              <ac:spMk id="28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30175664" sldId="2147483946"/>
              <ac:spMk id="28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239919241" sldId="2147483947"/>
          </pc:sldLayoutMkLst>
          <pc:spChg chg="mod">
            <ac:chgData name="John Oakes" userId="1a36f0057432ea1f" providerId="LiveId" clId="{47381711-A8C6-487F-B478-F1510AC8C65D}" dt="2025-09-07T15:11:28.677" v="2527"/>
            <ac:spMkLst>
              <pc:docMk/>
              <pc:sldMasterMk cId="3170264153" sldId="2147483768"/>
              <pc:sldLayoutMk cId="4239919241" sldId="2147483947"/>
              <ac:spMk id="29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4239919241" sldId="2147483947"/>
              <ac:spMk id="29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603488172" sldId="2147483948"/>
          </pc:sldLayoutMkLst>
          <pc:spChg chg="mod">
            <ac:chgData name="John Oakes" userId="1a36f0057432ea1f" providerId="LiveId" clId="{47381711-A8C6-487F-B478-F1510AC8C65D}" dt="2025-09-07T15:11:28.677" v="2527"/>
            <ac:spMkLst>
              <pc:docMk/>
              <pc:sldMasterMk cId="3170264153" sldId="2147483768"/>
              <pc:sldLayoutMk cId="2603488172" sldId="2147483948"/>
              <ac:spMk id="3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3488172" sldId="2147483948"/>
              <ac:spMk id="3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3488172" sldId="2147483948"/>
              <ac:spMk id="3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3488172" sldId="2147483948"/>
              <ac:spMk id="30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603488172" sldId="2147483948"/>
              <ac:spMk id="30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705742089" sldId="2147483949"/>
          </pc:sldLayoutMkLst>
          <pc:spChg chg="mod">
            <ac:chgData name="John Oakes" userId="1a36f0057432ea1f" providerId="LiveId" clId="{47381711-A8C6-487F-B478-F1510AC8C65D}" dt="2025-09-07T15:11:28.677" v="2527"/>
            <ac:spMkLst>
              <pc:docMk/>
              <pc:sldMasterMk cId="3170264153" sldId="2147483768"/>
              <pc:sldLayoutMk cId="2705742089" sldId="2147483949"/>
              <ac:spMk id="3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05742089" sldId="2147483949"/>
              <ac:spMk id="3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05742089" sldId="2147483949"/>
              <ac:spMk id="3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05742089" sldId="2147483949"/>
              <ac:spMk id="31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586848447" sldId="2147483950"/>
          </pc:sldLayoutMkLst>
          <pc:spChg chg="mod">
            <ac:chgData name="John Oakes" userId="1a36f0057432ea1f" providerId="LiveId" clId="{47381711-A8C6-487F-B478-F1510AC8C65D}" dt="2025-09-07T15:11:28.677" v="2527"/>
            <ac:spMkLst>
              <pc:docMk/>
              <pc:sldMasterMk cId="3170264153" sldId="2147483768"/>
              <pc:sldLayoutMk cId="3586848447" sldId="2147483950"/>
              <ac:spMk id="31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1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1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2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86848447" sldId="2147483950"/>
              <ac:spMk id="32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818067971" sldId="2147483951"/>
          </pc:sldLayoutMkLst>
          <pc:spChg chg="mod">
            <ac:chgData name="John Oakes" userId="1a36f0057432ea1f" providerId="LiveId" clId="{47381711-A8C6-487F-B478-F1510AC8C65D}" dt="2025-09-07T15:11:28.677" v="2527"/>
            <ac:spMkLst>
              <pc:docMk/>
              <pc:sldMasterMk cId="3170264153" sldId="2147483768"/>
              <pc:sldLayoutMk cId="818067971" sldId="2147483951"/>
              <ac:spMk id="3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3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3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818067971" sldId="2147483951"/>
              <ac:spMk id="348" creationId="{00000000-0000-0000-0000-000000000000}"/>
            </ac:spMkLst>
          </pc:spChg>
        </pc:sldLayoutChg>
        <pc:sldLayoutChg chg="modSp del mod ord">
          <pc:chgData name="John Oakes" userId="1a36f0057432ea1f" providerId="LiveId" clId="{47381711-A8C6-487F-B478-F1510AC8C65D}" dt="2025-09-08T01:53:48.930" v="2654" actId="47"/>
          <pc:sldLayoutMkLst>
            <pc:docMk/>
            <pc:sldMasterMk cId="3170264153" sldId="2147483768"/>
            <pc:sldLayoutMk cId="3704568400" sldId="2147483952"/>
          </pc:sldLayoutMkLst>
          <pc:spChg chg="mod">
            <ac:chgData name="John Oakes" userId="1a36f0057432ea1f" providerId="LiveId" clId="{47381711-A8C6-487F-B478-F1510AC8C65D}" dt="2025-09-07T15:11:28.677" v="2527"/>
            <ac:spMkLst>
              <pc:docMk/>
              <pc:sldMasterMk cId="3170264153" sldId="2147483768"/>
              <pc:sldLayoutMk cId="3704568400" sldId="2147483952"/>
              <ac:spMk id="3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704568400" sldId="2147483952"/>
              <ac:spMk id="35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567544223" sldId="2147483953"/>
          </pc:sldLayoutMkLst>
          <pc:spChg chg="mod">
            <ac:chgData name="John Oakes" userId="1a36f0057432ea1f" providerId="LiveId" clId="{47381711-A8C6-487F-B478-F1510AC8C65D}" dt="2025-09-07T15:11:28.677" v="2527"/>
            <ac:spMkLst>
              <pc:docMk/>
              <pc:sldMasterMk cId="3170264153" sldId="2147483768"/>
              <pc:sldLayoutMk cId="567544223" sldId="2147483953"/>
              <ac:spMk id="353" creationId="{00000000-0000-0000-0000-000000000000}"/>
            </ac:spMkLst>
          </pc:spChg>
        </pc:sldLayoutChg>
        <pc:sldLayoutChg chg="modSp del mod ord">
          <pc:chgData name="John Oakes" userId="1a36f0057432ea1f" providerId="LiveId" clId="{47381711-A8C6-487F-B478-F1510AC8C65D}" dt="2025-09-08T01:53:48.930" v="2654" actId="47"/>
          <pc:sldLayoutMkLst>
            <pc:docMk/>
            <pc:sldMasterMk cId="3170264153" sldId="2147483768"/>
            <pc:sldLayoutMk cId="3542754512" sldId="2147483954"/>
          </pc:sldLayoutMkLst>
          <pc:spChg chg="mod">
            <ac:chgData name="John Oakes" userId="1a36f0057432ea1f" providerId="LiveId" clId="{47381711-A8C6-487F-B478-F1510AC8C65D}" dt="2025-09-07T15:11:28.677" v="2527"/>
            <ac:spMkLst>
              <pc:docMk/>
              <pc:sldMasterMk cId="3170264153" sldId="2147483768"/>
              <pc:sldLayoutMk cId="3542754512" sldId="2147483954"/>
              <ac:spMk id="35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542754512" sldId="2147483954"/>
              <ac:spMk id="35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943695894" sldId="2147483955"/>
          </pc:sldLayoutMkLst>
          <pc:spChg chg="mod">
            <ac:chgData name="John Oakes" userId="1a36f0057432ea1f" providerId="LiveId" clId="{47381711-A8C6-487F-B478-F1510AC8C65D}" dt="2025-09-07T15:11:28.677" v="2527"/>
            <ac:spMkLst>
              <pc:docMk/>
              <pc:sldMasterMk cId="3170264153" sldId="2147483768"/>
              <pc:sldLayoutMk cId="943695894" sldId="2147483955"/>
              <ac:spMk id="3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3695894" sldId="2147483955"/>
              <ac:spMk id="35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943695894" sldId="2147483955"/>
              <ac:spMk id="360"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457939250" sldId="2147483956"/>
          </pc:sldLayoutMkLst>
          <pc:spChg chg="mod">
            <ac:chgData name="John Oakes" userId="1a36f0057432ea1f" providerId="LiveId" clId="{47381711-A8C6-487F-B478-F1510AC8C65D}" dt="2025-09-07T15:11:28.677" v="2527"/>
            <ac:spMkLst>
              <pc:docMk/>
              <pc:sldMasterMk cId="3170264153" sldId="2147483768"/>
              <pc:sldLayoutMk cId="2457939250" sldId="2147483956"/>
              <ac:spMk id="36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214816472" sldId="2147483957"/>
          </pc:sldLayoutMkLst>
          <pc:spChg chg="mod">
            <ac:chgData name="John Oakes" userId="1a36f0057432ea1f" providerId="LiveId" clId="{47381711-A8C6-487F-B478-F1510AC8C65D}" dt="2025-09-07T15:11:28.677" v="2527"/>
            <ac:spMkLst>
              <pc:docMk/>
              <pc:sldMasterMk cId="3170264153" sldId="2147483768"/>
              <pc:sldLayoutMk cId="2214816472" sldId="2147483957"/>
              <ac:spMk id="36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214816472" sldId="2147483957"/>
              <ac:spMk id="36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171226691" sldId="2147483958"/>
          </pc:sldLayoutMkLst>
          <pc:spChg chg="mod">
            <ac:chgData name="John Oakes" userId="1a36f0057432ea1f" providerId="LiveId" clId="{47381711-A8C6-487F-B478-F1510AC8C65D}" dt="2025-09-07T15:11:28.677" v="2527"/>
            <ac:spMkLst>
              <pc:docMk/>
              <pc:sldMasterMk cId="3170264153" sldId="2147483768"/>
              <pc:sldLayoutMk cId="3171226691" sldId="2147483958"/>
              <ac:spMk id="36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31159805" sldId="2147483959"/>
          </pc:sldLayoutMkLst>
          <pc:spChg chg="mod">
            <ac:chgData name="John Oakes" userId="1a36f0057432ea1f" providerId="LiveId" clId="{47381711-A8C6-487F-B478-F1510AC8C65D}" dt="2025-09-07T15:11:28.677" v="2527"/>
            <ac:spMkLst>
              <pc:docMk/>
              <pc:sldMasterMk cId="3170264153" sldId="2147483768"/>
              <pc:sldLayoutMk cId="231159805" sldId="2147483959"/>
              <ac:spMk id="36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1159805" sldId="2147483959"/>
              <ac:spMk id="37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31159805" sldId="2147483959"/>
              <ac:spMk id="371"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4153625769" sldId="2147483960"/>
          </pc:sldLayoutMkLst>
          <pc:spChg chg="mod">
            <ac:chgData name="John Oakes" userId="1a36f0057432ea1f" providerId="LiveId" clId="{47381711-A8C6-487F-B478-F1510AC8C65D}" dt="2025-09-07T15:11:28.677" v="2527"/>
            <ac:spMkLst>
              <pc:docMk/>
              <pc:sldMasterMk cId="3170264153" sldId="2147483768"/>
              <pc:sldLayoutMk cId="4153625769" sldId="2147483960"/>
              <ac:spMk id="37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99365477" sldId="2147483961"/>
          </pc:sldLayoutMkLst>
          <pc:spChg chg="mod">
            <ac:chgData name="John Oakes" userId="1a36f0057432ea1f" providerId="LiveId" clId="{47381711-A8C6-487F-B478-F1510AC8C65D}" dt="2025-09-07T15:11:28.677" v="2527"/>
            <ac:spMkLst>
              <pc:docMk/>
              <pc:sldMasterMk cId="3170264153" sldId="2147483768"/>
              <pc:sldLayoutMk cId="1199365477" sldId="2147483961"/>
              <ac:spMk id="37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99365477" sldId="2147483961"/>
              <ac:spMk id="376" creationId="{00000000-0000-0000-0000-000000000000}"/>
            </ac:spMkLst>
          </pc:spChg>
        </pc:sldLayoutChg>
        <pc:sldLayoutChg chg="del mod ord">
          <pc:chgData name="John Oakes" userId="1a36f0057432ea1f" providerId="LiveId" clId="{47381711-A8C6-487F-B478-F1510AC8C65D}" dt="2025-09-07T15:11:28.754" v="2528"/>
          <pc:sldLayoutMkLst>
            <pc:docMk/>
            <pc:sldMasterMk cId="3170264153" sldId="2147483768"/>
            <pc:sldLayoutMk cId="1348267645" sldId="2147483962"/>
          </pc:sldLayoutMkLst>
        </pc:sldLayoutChg>
        <pc:sldLayoutChg chg="modSp del mod ord">
          <pc:chgData name="John Oakes" userId="1a36f0057432ea1f" providerId="LiveId" clId="{47381711-A8C6-487F-B478-F1510AC8C65D}" dt="2025-09-07T15:11:28.754" v="2528"/>
          <pc:sldLayoutMkLst>
            <pc:docMk/>
            <pc:sldMasterMk cId="3170264153" sldId="2147483768"/>
            <pc:sldLayoutMk cId="3287080720" sldId="2147483963"/>
          </pc:sldLayoutMkLst>
          <pc:spChg chg="mod">
            <ac:chgData name="John Oakes" userId="1a36f0057432ea1f" providerId="LiveId" clId="{47381711-A8C6-487F-B478-F1510AC8C65D}" dt="2025-09-07T15:11:28.677" v="2527"/>
            <ac:spMkLst>
              <pc:docMk/>
              <pc:sldMasterMk cId="3170264153" sldId="2147483768"/>
              <pc:sldLayoutMk cId="3287080720" sldId="2147483963"/>
              <ac:spMk id="37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287080720" sldId="2147483963"/>
              <ac:spMk id="38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39990552" sldId="2147483964"/>
          </pc:sldLayoutMkLst>
          <pc:spChg chg="mod">
            <ac:chgData name="John Oakes" userId="1a36f0057432ea1f" providerId="LiveId" clId="{47381711-A8C6-487F-B478-F1510AC8C65D}" dt="2025-09-07T15:11:28.677" v="2527"/>
            <ac:spMkLst>
              <pc:docMk/>
              <pc:sldMasterMk cId="3170264153" sldId="2147483768"/>
              <pc:sldLayoutMk cId="1139990552" sldId="2147483964"/>
              <ac:spMk id="38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39990552" sldId="2147483964"/>
              <ac:spMk id="38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39990552" sldId="2147483964"/>
              <ac:spMk id="389"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500762472" sldId="2147483965"/>
          </pc:sldLayoutMkLst>
          <pc:spChg chg="mod">
            <ac:chgData name="John Oakes" userId="1a36f0057432ea1f" providerId="LiveId" clId="{47381711-A8C6-487F-B478-F1510AC8C65D}" dt="2025-09-07T15:11:28.677" v="2527"/>
            <ac:spMkLst>
              <pc:docMk/>
              <pc:sldMasterMk cId="3170264153" sldId="2147483768"/>
              <pc:sldLayoutMk cId="1500762472" sldId="2147483965"/>
              <ac:spMk id="39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00762472" sldId="2147483965"/>
              <ac:spMk id="39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00762472" sldId="2147483965"/>
              <ac:spMk id="39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00762472" sldId="2147483965"/>
              <ac:spMk id="39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500762472" sldId="2147483965"/>
              <ac:spMk id="39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829181510" sldId="2147483966"/>
          </pc:sldLayoutMkLst>
          <pc:spChg chg="mod">
            <ac:chgData name="John Oakes" userId="1a36f0057432ea1f" providerId="LiveId" clId="{47381711-A8C6-487F-B478-F1510AC8C65D}" dt="2025-09-07T15:11:28.677" v="2527"/>
            <ac:spMkLst>
              <pc:docMk/>
              <pc:sldMasterMk cId="3170264153" sldId="2147483768"/>
              <pc:sldLayoutMk cId="2829181510" sldId="2147483966"/>
              <ac:spMk id="39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39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39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40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40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40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829181510" sldId="2147483966"/>
              <ac:spMk id="40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718161241" sldId="2147483967"/>
          </pc:sldLayoutMkLst>
          <pc:spChg chg="mod">
            <ac:chgData name="John Oakes" userId="1a36f0057432ea1f" providerId="LiveId" clId="{47381711-A8C6-487F-B478-F1510AC8C65D}" dt="2025-09-07T15:11:28.677" v="2527"/>
            <ac:spMkLst>
              <pc:docMk/>
              <pc:sldMasterMk cId="3170264153" sldId="2147483768"/>
              <pc:sldLayoutMk cId="1718161241" sldId="2147483967"/>
              <ac:spMk id="40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0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0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0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0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1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1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1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718161241" sldId="2147483967"/>
              <ac:spMk id="413"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3385441413" sldId="2147483968"/>
          </pc:sldLayoutMkLst>
          <pc:spChg chg="mod">
            <ac:chgData name="John Oakes" userId="1a36f0057432ea1f" providerId="LiveId" clId="{47381711-A8C6-487F-B478-F1510AC8C65D}" dt="2025-09-07T15:11:28.677" v="2527"/>
            <ac:spMkLst>
              <pc:docMk/>
              <pc:sldMasterMk cId="3170264153" sldId="2147483768"/>
              <pc:sldLayoutMk cId="3385441413" sldId="2147483968"/>
              <ac:spMk id="41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3385441413" sldId="2147483968"/>
              <ac:spMk id="416"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451413274" sldId="2147483969"/>
          </pc:sldLayoutMkLst>
          <pc:spChg chg="mod">
            <ac:chgData name="John Oakes" userId="1a36f0057432ea1f" providerId="LiveId" clId="{47381711-A8C6-487F-B478-F1510AC8C65D}" dt="2025-09-07T15:11:28.677" v="2527"/>
            <ac:spMkLst>
              <pc:docMk/>
              <pc:sldMasterMk cId="3170264153" sldId="2147483768"/>
              <pc:sldLayoutMk cId="2451413274" sldId="2147483969"/>
              <ac:spMk id="41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1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2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2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2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2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451413274" sldId="2147483969"/>
              <ac:spMk id="424"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900882895" sldId="2147483970"/>
          </pc:sldLayoutMkLst>
          <pc:spChg chg="mod">
            <ac:chgData name="John Oakes" userId="1a36f0057432ea1f" providerId="LiveId" clId="{47381711-A8C6-487F-B478-F1510AC8C65D}" dt="2025-09-07T15:11:28.677" v="2527"/>
            <ac:spMkLst>
              <pc:docMk/>
              <pc:sldMasterMk cId="3170264153" sldId="2147483768"/>
              <pc:sldLayoutMk cId="2900882895" sldId="2147483970"/>
              <ac:spMk id="42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2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2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2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900882895" sldId="2147483970"/>
              <ac:spMk id="43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77244236" sldId="2147483971"/>
          </pc:sldLayoutMkLst>
          <pc:spChg chg="mod">
            <ac:chgData name="John Oakes" userId="1a36f0057432ea1f" providerId="LiveId" clId="{47381711-A8C6-487F-B478-F1510AC8C65D}" dt="2025-09-07T15:11:28.677" v="2527"/>
            <ac:spMkLst>
              <pc:docMk/>
              <pc:sldMasterMk cId="3170264153" sldId="2147483768"/>
              <pc:sldLayoutMk cId="1177244236" sldId="2147483971"/>
              <ac:spMk id="437"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170792381" sldId="2147483972"/>
          </pc:sldLayoutMkLst>
          <pc:spChg chg="mod">
            <ac:chgData name="John Oakes" userId="1a36f0057432ea1f" providerId="LiveId" clId="{47381711-A8C6-487F-B478-F1510AC8C65D}" dt="2025-09-07T15:11:28.677" v="2527"/>
            <ac:spMkLst>
              <pc:docMk/>
              <pc:sldMasterMk cId="3170264153" sldId="2147483768"/>
              <pc:sldLayoutMk cId="1170792381" sldId="2147483972"/>
              <ac:spMk id="439"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2"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3"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5"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6"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170792381" sldId="2147483972"/>
              <ac:spMk id="448"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1960879108" sldId="2147483973"/>
          </pc:sldLayoutMkLst>
          <pc:spChg chg="mod">
            <ac:chgData name="John Oakes" userId="1a36f0057432ea1f" providerId="LiveId" clId="{47381711-A8C6-487F-B478-F1510AC8C65D}" dt="2025-09-07T15:11:28.677" v="2527"/>
            <ac:spMkLst>
              <pc:docMk/>
              <pc:sldMasterMk cId="3170264153" sldId="2147483768"/>
              <pc:sldLayoutMk cId="1960879108" sldId="2147483973"/>
              <ac:spMk id="450"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0879108" sldId="2147483973"/>
              <ac:spMk id="451"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1960879108" sldId="2147483973"/>
              <ac:spMk id="452"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2769737599" sldId="2147483974"/>
          </pc:sldLayoutMkLst>
          <pc:spChg chg="mod">
            <ac:chgData name="John Oakes" userId="1a36f0057432ea1f" providerId="LiveId" clId="{47381711-A8C6-487F-B478-F1510AC8C65D}" dt="2025-09-07T15:11:28.677" v="2527"/>
            <ac:spMkLst>
              <pc:docMk/>
              <pc:sldMasterMk cId="3170264153" sldId="2147483768"/>
              <pc:sldLayoutMk cId="2769737599" sldId="2147483974"/>
              <ac:spMk id="454"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2769737599" sldId="2147483974"/>
              <ac:spMk id="455" creationId="{00000000-0000-0000-0000-000000000000}"/>
            </ac:spMkLst>
          </pc:spChg>
        </pc:sldLayoutChg>
        <pc:sldLayoutChg chg="modSp del mod ord">
          <pc:chgData name="John Oakes" userId="1a36f0057432ea1f" providerId="LiveId" clId="{47381711-A8C6-487F-B478-F1510AC8C65D}" dt="2025-09-07T15:11:28.754" v="2528"/>
          <pc:sldLayoutMkLst>
            <pc:docMk/>
            <pc:sldMasterMk cId="3170264153" sldId="2147483768"/>
            <pc:sldLayoutMk cId="558246138" sldId="2147483975"/>
          </pc:sldLayoutMkLst>
          <pc:spChg chg="mod">
            <ac:chgData name="John Oakes" userId="1a36f0057432ea1f" providerId="LiveId" clId="{47381711-A8C6-487F-B478-F1510AC8C65D}" dt="2025-09-07T15:11:28.677" v="2527"/>
            <ac:spMkLst>
              <pc:docMk/>
              <pc:sldMasterMk cId="3170264153" sldId="2147483768"/>
              <pc:sldLayoutMk cId="558246138" sldId="2147483975"/>
              <ac:spMk id="457"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558246138" sldId="2147483975"/>
              <ac:spMk id="458" creationId="{00000000-0000-0000-0000-000000000000}"/>
            </ac:spMkLst>
          </pc:spChg>
          <pc:spChg chg="mod">
            <ac:chgData name="John Oakes" userId="1a36f0057432ea1f" providerId="LiveId" clId="{47381711-A8C6-487F-B478-F1510AC8C65D}" dt="2025-09-07T15:11:28.677" v="2527"/>
            <ac:spMkLst>
              <pc:docMk/>
              <pc:sldMasterMk cId="3170264153" sldId="2147483768"/>
              <pc:sldLayoutMk cId="558246138" sldId="2147483975"/>
              <ac:spMk id="459" creationId="{00000000-0000-0000-0000-000000000000}"/>
            </ac:spMkLst>
          </pc:spChg>
        </pc:sldLayoutChg>
      </pc:sldMasterChg>
      <pc:sldMasterChg chg="del sldLayoutOrd">
        <pc:chgData name="John Oakes" userId="1a36f0057432ea1f" providerId="LiveId" clId="{47381711-A8C6-487F-B478-F1510AC8C65D}" dt="2025-09-07T15:11:28.754" v="2528"/>
        <pc:sldMasterMkLst>
          <pc:docMk/>
          <pc:sldMasterMk cId="925518679" sldId="2147483820"/>
        </pc:sldMasterMkLst>
      </pc:sldMasterChg>
      <pc:sldMasterChg chg="del sldLayoutOrd">
        <pc:chgData name="John Oakes" userId="1a36f0057432ea1f" providerId="LiveId" clId="{47381711-A8C6-487F-B478-F1510AC8C65D}" dt="2025-09-07T15:11:28.754" v="2528"/>
        <pc:sldMasterMkLst>
          <pc:docMk/>
          <pc:sldMasterMk cId="176803032" sldId="2147483872"/>
        </pc:sldMasterMkLst>
      </pc:sldMasterChg>
      <pc:sldMasterChg chg="del sldLayoutOrd">
        <pc:chgData name="John Oakes" userId="1a36f0057432ea1f" providerId="LiveId" clId="{47381711-A8C6-487F-B478-F1510AC8C65D}" dt="2025-09-07T15:11:28.754" v="2528"/>
        <pc:sldMasterMkLst>
          <pc:docMk/>
          <pc:sldMasterMk cId="53408504" sldId="2147483924"/>
        </pc:sldMasterMkLst>
      </pc:sldMasterChg>
      <pc:sldMasterChg chg="del delSldLayout">
        <pc:chgData name="John Oakes" userId="1a36f0057432ea1f" providerId="LiveId" clId="{47381711-A8C6-487F-B478-F1510AC8C65D}" dt="2025-09-08T01:54:47.352" v="2655" actId="47"/>
        <pc:sldMasterMkLst>
          <pc:docMk/>
          <pc:sldMasterMk cId="3953309604" sldId="2147483955"/>
        </pc:sldMasterMkLst>
        <pc:sldLayoutChg chg="del">
          <pc:chgData name="John Oakes" userId="1a36f0057432ea1f" providerId="LiveId" clId="{47381711-A8C6-487F-B478-F1510AC8C65D}" dt="2025-09-08T01:54:47.352" v="2655" actId="47"/>
          <pc:sldLayoutMkLst>
            <pc:docMk/>
            <pc:sldMasterMk cId="3953309604" sldId="2147483955"/>
            <pc:sldLayoutMk cId="2112187908" sldId="2147483956"/>
          </pc:sldLayoutMkLst>
        </pc:sldLayoutChg>
        <pc:sldLayoutChg chg="del">
          <pc:chgData name="John Oakes" userId="1a36f0057432ea1f" providerId="LiveId" clId="{47381711-A8C6-487F-B478-F1510AC8C65D}" dt="2025-09-08T01:54:47.352" v="2655" actId="47"/>
          <pc:sldLayoutMkLst>
            <pc:docMk/>
            <pc:sldMasterMk cId="3953309604" sldId="2147483955"/>
            <pc:sldLayoutMk cId="2282108794" sldId="2147483957"/>
          </pc:sldLayoutMkLst>
        </pc:sldLayoutChg>
        <pc:sldLayoutChg chg="del">
          <pc:chgData name="John Oakes" userId="1a36f0057432ea1f" providerId="LiveId" clId="{47381711-A8C6-487F-B478-F1510AC8C65D}" dt="2025-09-08T01:54:47.352" v="2655" actId="47"/>
          <pc:sldLayoutMkLst>
            <pc:docMk/>
            <pc:sldMasterMk cId="3953309604" sldId="2147483955"/>
            <pc:sldLayoutMk cId="3658039245" sldId="2147483958"/>
          </pc:sldLayoutMkLst>
        </pc:sldLayoutChg>
        <pc:sldLayoutChg chg="del">
          <pc:chgData name="John Oakes" userId="1a36f0057432ea1f" providerId="LiveId" clId="{47381711-A8C6-487F-B478-F1510AC8C65D}" dt="2025-09-08T01:54:47.352" v="2655" actId="47"/>
          <pc:sldLayoutMkLst>
            <pc:docMk/>
            <pc:sldMasterMk cId="3953309604" sldId="2147483955"/>
            <pc:sldLayoutMk cId="2655062715" sldId="2147483959"/>
          </pc:sldLayoutMkLst>
        </pc:sldLayoutChg>
        <pc:sldLayoutChg chg="del">
          <pc:chgData name="John Oakes" userId="1a36f0057432ea1f" providerId="LiveId" clId="{47381711-A8C6-487F-B478-F1510AC8C65D}" dt="2025-09-08T01:54:47.352" v="2655" actId="47"/>
          <pc:sldLayoutMkLst>
            <pc:docMk/>
            <pc:sldMasterMk cId="3953309604" sldId="2147483955"/>
            <pc:sldLayoutMk cId="4095302233" sldId="2147483960"/>
          </pc:sldLayoutMkLst>
        </pc:sldLayoutChg>
        <pc:sldLayoutChg chg="del">
          <pc:chgData name="John Oakes" userId="1a36f0057432ea1f" providerId="LiveId" clId="{47381711-A8C6-487F-B478-F1510AC8C65D}" dt="2025-09-08T01:54:47.352" v="2655" actId="47"/>
          <pc:sldLayoutMkLst>
            <pc:docMk/>
            <pc:sldMasterMk cId="3953309604" sldId="2147483955"/>
            <pc:sldLayoutMk cId="3098353195" sldId="2147483961"/>
          </pc:sldLayoutMkLst>
        </pc:sldLayoutChg>
        <pc:sldLayoutChg chg="del">
          <pc:chgData name="John Oakes" userId="1a36f0057432ea1f" providerId="LiveId" clId="{47381711-A8C6-487F-B478-F1510AC8C65D}" dt="2025-09-08T01:54:47.352" v="2655" actId="47"/>
          <pc:sldLayoutMkLst>
            <pc:docMk/>
            <pc:sldMasterMk cId="3953309604" sldId="2147483955"/>
            <pc:sldLayoutMk cId="4239808967" sldId="2147483962"/>
          </pc:sldLayoutMkLst>
        </pc:sldLayoutChg>
        <pc:sldLayoutChg chg="del">
          <pc:chgData name="John Oakes" userId="1a36f0057432ea1f" providerId="LiveId" clId="{47381711-A8C6-487F-B478-F1510AC8C65D}" dt="2025-09-08T01:54:47.352" v="2655" actId="47"/>
          <pc:sldLayoutMkLst>
            <pc:docMk/>
            <pc:sldMasterMk cId="3953309604" sldId="2147483955"/>
            <pc:sldLayoutMk cId="2455352180" sldId="2147483963"/>
          </pc:sldLayoutMkLst>
        </pc:sldLayoutChg>
        <pc:sldLayoutChg chg="del">
          <pc:chgData name="John Oakes" userId="1a36f0057432ea1f" providerId="LiveId" clId="{47381711-A8C6-487F-B478-F1510AC8C65D}" dt="2025-09-08T01:54:47.352" v="2655" actId="47"/>
          <pc:sldLayoutMkLst>
            <pc:docMk/>
            <pc:sldMasterMk cId="3953309604" sldId="2147483955"/>
            <pc:sldLayoutMk cId="488108494" sldId="2147483964"/>
          </pc:sldLayoutMkLst>
        </pc:sldLayoutChg>
        <pc:sldLayoutChg chg="del">
          <pc:chgData name="John Oakes" userId="1a36f0057432ea1f" providerId="LiveId" clId="{47381711-A8C6-487F-B478-F1510AC8C65D}" dt="2025-09-08T01:54:47.352" v="2655" actId="47"/>
          <pc:sldLayoutMkLst>
            <pc:docMk/>
            <pc:sldMasterMk cId="3953309604" sldId="2147483955"/>
            <pc:sldLayoutMk cId="3418505164" sldId="2147483965"/>
          </pc:sldLayoutMkLst>
        </pc:sldLayoutChg>
        <pc:sldLayoutChg chg="del">
          <pc:chgData name="John Oakes" userId="1a36f0057432ea1f" providerId="LiveId" clId="{47381711-A8C6-487F-B478-F1510AC8C65D}" dt="2025-09-08T01:54:47.352" v="2655" actId="47"/>
          <pc:sldLayoutMkLst>
            <pc:docMk/>
            <pc:sldMasterMk cId="3953309604" sldId="2147483955"/>
            <pc:sldLayoutMk cId="1121495431" sldId="2147483966"/>
          </pc:sldLayoutMkLst>
        </pc:sldLayoutChg>
        <pc:sldLayoutChg chg="del">
          <pc:chgData name="John Oakes" userId="1a36f0057432ea1f" providerId="LiveId" clId="{47381711-A8C6-487F-B478-F1510AC8C65D}" dt="2025-09-08T01:54:47.352" v="2655" actId="47"/>
          <pc:sldLayoutMkLst>
            <pc:docMk/>
            <pc:sldMasterMk cId="3953309604" sldId="2147483955"/>
            <pc:sldLayoutMk cId="2070140908" sldId="2147483967"/>
          </pc:sldLayoutMkLst>
        </pc:sldLayoutChg>
        <pc:sldLayoutChg chg="del">
          <pc:chgData name="John Oakes" userId="1a36f0057432ea1f" providerId="LiveId" clId="{47381711-A8C6-487F-B478-F1510AC8C65D}" dt="2025-09-08T01:54:47.352" v="2655" actId="47"/>
          <pc:sldLayoutMkLst>
            <pc:docMk/>
            <pc:sldMasterMk cId="3953309604" sldId="2147483955"/>
            <pc:sldLayoutMk cId="455028192" sldId="2147483968"/>
          </pc:sldLayoutMkLst>
        </pc:sldLayoutChg>
        <pc:sldLayoutChg chg="del">
          <pc:chgData name="John Oakes" userId="1a36f0057432ea1f" providerId="LiveId" clId="{47381711-A8C6-487F-B478-F1510AC8C65D}" dt="2025-09-08T01:54:47.352" v="2655" actId="47"/>
          <pc:sldLayoutMkLst>
            <pc:docMk/>
            <pc:sldMasterMk cId="3953309604" sldId="2147483955"/>
            <pc:sldLayoutMk cId="3398161840" sldId="2147483969"/>
          </pc:sldLayoutMkLst>
        </pc:sldLayoutChg>
        <pc:sldLayoutChg chg="del">
          <pc:chgData name="John Oakes" userId="1a36f0057432ea1f" providerId="LiveId" clId="{47381711-A8C6-487F-B478-F1510AC8C65D}" dt="2025-09-08T01:54:47.352" v="2655" actId="47"/>
          <pc:sldLayoutMkLst>
            <pc:docMk/>
            <pc:sldMasterMk cId="3953309604" sldId="2147483955"/>
            <pc:sldLayoutMk cId="248678825" sldId="2147483970"/>
          </pc:sldLayoutMkLst>
        </pc:sldLayoutChg>
        <pc:sldLayoutChg chg="del">
          <pc:chgData name="John Oakes" userId="1a36f0057432ea1f" providerId="LiveId" clId="{47381711-A8C6-487F-B478-F1510AC8C65D}" dt="2025-09-08T01:54:47.352" v="2655" actId="47"/>
          <pc:sldLayoutMkLst>
            <pc:docMk/>
            <pc:sldMasterMk cId="3953309604" sldId="2147483955"/>
            <pc:sldLayoutMk cId="3743339658" sldId="2147483971"/>
          </pc:sldLayoutMkLst>
        </pc:sldLayoutChg>
        <pc:sldLayoutChg chg="del">
          <pc:chgData name="John Oakes" userId="1a36f0057432ea1f" providerId="LiveId" clId="{47381711-A8C6-487F-B478-F1510AC8C65D}" dt="2025-09-08T01:54:47.352" v="2655" actId="47"/>
          <pc:sldLayoutMkLst>
            <pc:docMk/>
            <pc:sldMasterMk cId="3953309604" sldId="2147483955"/>
            <pc:sldLayoutMk cId="3847038760" sldId="2147483972"/>
          </pc:sldLayoutMkLst>
        </pc:sldLayoutChg>
        <pc:sldLayoutChg chg="del">
          <pc:chgData name="John Oakes" userId="1a36f0057432ea1f" providerId="LiveId" clId="{47381711-A8C6-487F-B478-F1510AC8C65D}" dt="2025-09-08T01:54:47.352" v="2655" actId="47"/>
          <pc:sldLayoutMkLst>
            <pc:docMk/>
            <pc:sldMasterMk cId="3953309604" sldId="2147483955"/>
            <pc:sldLayoutMk cId="611134697" sldId="2147483973"/>
          </pc:sldLayoutMkLst>
        </pc:sldLayoutChg>
        <pc:sldLayoutChg chg="del">
          <pc:chgData name="John Oakes" userId="1a36f0057432ea1f" providerId="LiveId" clId="{47381711-A8C6-487F-B478-F1510AC8C65D}" dt="2025-09-08T01:54:47.352" v="2655" actId="47"/>
          <pc:sldLayoutMkLst>
            <pc:docMk/>
            <pc:sldMasterMk cId="3953309604" sldId="2147483955"/>
            <pc:sldLayoutMk cId="1778714137" sldId="2147483974"/>
          </pc:sldLayoutMkLst>
        </pc:sldLayoutChg>
        <pc:sldLayoutChg chg="del">
          <pc:chgData name="John Oakes" userId="1a36f0057432ea1f" providerId="LiveId" clId="{47381711-A8C6-487F-B478-F1510AC8C65D}" dt="2025-09-08T01:54:47.352" v="2655" actId="47"/>
          <pc:sldLayoutMkLst>
            <pc:docMk/>
            <pc:sldMasterMk cId="3953309604" sldId="2147483955"/>
            <pc:sldLayoutMk cId="1471301873" sldId="2147483975"/>
          </pc:sldLayoutMkLst>
        </pc:sldLayoutChg>
        <pc:sldLayoutChg chg="del">
          <pc:chgData name="John Oakes" userId="1a36f0057432ea1f" providerId="LiveId" clId="{47381711-A8C6-487F-B478-F1510AC8C65D}" dt="2025-09-08T01:54:47.352" v="2655" actId="47"/>
          <pc:sldLayoutMkLst>
            <pc:docMk/>
            <pc:sldMasterMk cId="3953309604" sldId="2147483955"/>
            <pc:sldLayoutMk cId="819836599" sldId="2147483976"/>
          </pc:sldLayoutMkLst>
        </pc:sldLayoutChg>
        <pc:sldLayoutChg chg="del">
          <pc:chgData name="John Oakes" userId="1a36f0057432ea1f" providerId="LiveId" clId="{47381711-A8C6-487F-B478-F1510AC8C65D}" dt="2025-09-08T01:54:47.352" v="2655" actId="47"/>
          <pc:sldLayoutMkLst>
            <pc:docMk/>
            <pc:sldMasterMk cId="3953309604" sldId="2147483955"/>
            <pc:sldLayoutMk cId="3744351019" sldId="2147483977"/>
          </pc:sldLayoutMkLst>
        </pc:sldLayoutChg>
        <pc:sldLayoutChg chg="del">
          <pc:chgData name="John Oakes" userId="1a36f0057432ea1f" providerId="LiveId" clId="{47381711-A8C6-487F-B478-F1510AC8C65D}" dt="2025-09-08T01:54:47.352" v="2655" actId="47"/>
          <pc:sldLayoutMkLst>
            <pc:docMk/>
            <pc:sldMasterMk cId="3953309604" sldId="2147483955"/>
            <pc:sldLayoutMk cId="294599245" sldId="2147483978"/>
          </pc:sldLayoutMkLst>
        </pc:sldLayoutChg>
        <pc:sldLayoutChg chg="del">
          <pc:chgData name="John Oakes" userId="1a36f0057432ea1f" providerId="LiveId" clId="{47381711-A8C6-487F-B478-F1510AC8C65D}" dt="2025-09-08T01:54:47.352" v="2655" actId="47"/>
          <pc:sldLayoutMkLst>
            <pc:docMk/>
            <pc:sldMasterMk cId="3953309604" sldId="2147483955"/>
            <pc:sldLayoutMk cId="22597134" sldId="2147483979"/>
          </pc:sldLayoutMkLst>
        </pc:sldLayoutChg>
        <pc:sldLayoutChg chg="del">
          <pc:chgData name="John Oakes" userId="1a36f0057432ea1f" providerId="LiveId" clId="{47381711-A8C6-487F-B478-F1510AC8C65D}" dt="2025-09-08T01:54:47.352" v="2655" actId="47"/>
          <pc:sldLayoutMkLst>
            <pc:docMk/>
            <pc:sldMasterMk cId="3953309604" sldId="2147483955"/>
            <pc:sldLayoutMk cId="2035617618" sldId="2147483980"/>
          </pc:sldLayoutMkLst>
        </pc:sldLayoutChg>
        <pc:sldLayoutChg chg="del">
          <pc:chgData name="John Oakes" userId="1a36f0057432ea1f" providerId="LiveId" clId="{47381711-A8C6-487F-B478-F1510AC8C65D}" dt="2025-09-08T01:54:47.352" v="2655" actId="47"/>
          <pc:sldLayoutMkLst>
            <pc:docMk/>
            <pc:sldMasterMk cId="3953309604" sldId="2147483955"/>
            <pc:sldLayoutMk cId="862325420" sldId="2147483981"/>
          </pc:sldLayoutMkLst>
        </pc:sldLayoutChg>
        <pc:sldLayoutChg chg="del">
          <pc:chgData name="John Oakes" userId="1a36f0057432ea1f" providerId="LiveId" clId="{47381711-A8C6-487F-B478-F1510AC8C65D}" dt="2025-09-08T01:54:47.352" v="2655" actId="47"/>
          <pc:sldLayoutMkLst>
            <pc:docMk/>
            <pc:sldMasterMk cId="3953309604" sldId="2147483955"/>
            <pc:sldLayoutMk cId="770182293" sldId="2147483982"/>
          </pc:sldLayoutMkLst>
        </pc:sldLayoutChg>
        <pc:sldLayoutChg chg="del">
          <pc:chgData name="John Oakes" userId="1a36f0057432ea1f" providerId="LiveId" clId="{47381711-A8C6-487F-B478-F1510AC8C65D}" dt="2025-09-08T01:54:47.352" v="2655" actId="47"/>
          <pc:sldLayoutMkLst>
            <pc:docMk/>
            <pc:sldMasterMk cId="3953309604" sldId="2147483955"/>
            <pc:sldLayoutMk cId="4178674496" sldId="2147483983"/>
          </pc:sldLayoutMkLst>
        </pc:sldLayoutChg>
        <pc:sldLayoutChg chg="del">
          <pc:chgData name="John Oakes" userId="1a36f0057432ea1f" providerId="LiveId" clId="{47381711-A8C6-487F-B478-F1510AC8C65D}" dt="2025-09-08T01:54:47.352" v="2655" actId="47"/>
          <pc:sldLayoutMkLst>
            <pc:docMk/>
            <pc:sldMasterMk cId="3953309604" sldId="2147483955"/>
            <pc:sldLayoutMk cId="336151766" sldId="2147483984"/>
          </pc:sldLayoutMkLst>
        </pc:sldLayoutChg>
        <pc:sldLayoutChg chg="del">
          <pc:chgData name="John Oakes" userId="1a36f0057432ea1f" providerId="LiveId" clId="{47381711-A8C6-487F-B478-F1510AC8C65D}" dt="2025-09-08T01:54:47.352" v="2655" actId="47"/>
          <pc:sldLayoutMkLst>
            <pc:docMk/>
            <pc:sldMasterMk cId="3953309604" sldId="2147483955"/>
            <pc:sldLayoutMk cId="3943271787" sldId="2147483985"/>
          </pc:sldLayoutMkLst>
        </pc:sldLayoutChg>
        <pc:sldLayoutChg chg="del">
          <pc:chgData name="John Oakes" userId="1a36f0057432ea1f" providerId="LiveId" clId="{47381711-A8C6-487F-B478-F1510AC8C65D}" dt="2025-09-08T01:54:47.352" v="2655" actId="47"/>
          <pc:sldLayoutMkLst>
            <pc:docMk/>
            <pc:sldMasterMk cId="3953309604" sldId="2147483955"/>
            <pc:sldLayoutMk cId="2386009997" sldId="2147483986"/>
          </pc:sldLayoutMkLst>
        </pc:sldLayoutChg>
        <pc:sldLayoutChg chg="del">
          <pc:chgData name="John Oakes" userId="1a36f0057432ea1f" providerId="LiveId" clId="{47381711-A8C6-487F-B478-F1510AC8C65D}" dt="2025-09-08T01:54:47.352" v="2655" actId="47"/>
          <pc:sldLayoutMkLst>
            <pc:docMk/>
            <pc:sldMasterMk cId="3953309604" sldId="2147483955"/>
            <pc:sldLayoutMk cId="533809305" sldId="2147483987"/>
          </pc:sldLayoutMkLst>
        </pc:sldLayoutChg>
        <pc:sldLayoutChg chg="del">
          <pc:chgData name="John Oakes" userId="1a36f0057432ea1f" providerId="LiveId" clId="{47381711-A8C6-487F-B478-F1510AC8C65D}" dt="2025-09-08T01:54:47.352" v="2655" actId="47"/>
          <pc:sldLayoutMkLst>
            <pc:docMk/>
            <pc:sldMasterMk cId="3953309604" sldId="2147483955"/>
            <pc:sldLayoutMk cId="4062250950" sldId="2147483988"/>
          </pc:sldLayoutMkLst>
        </pc:sldLayoutChg>
        <pc:sldLayoutChg chg="del">
          <pc:chgData name="John Oakes" userId="1a36f0057432ea1f" providerId="LiveId" clId="{47381711-A8C6-487F-B478-F1510AC8C65D}" dt="2025-09-08T01:54:47.352" v="2655" actId="47"/>
          <pc:sldLayoutMkLst>
            <pc:docMk/>
            <pc:sldMasterMk cId="3953309604" sldId="2147483955"/>
            <pc:sldLayoutMk cId="173605802" sldId="2147483989"/>
          </pc:sldLayoutMkLst>
        </pc:sldLayoutChg>
        <pc:sldLayoutChg chg="del">
          <pc:chgData name="John Oakes" userId="1a36f0057432ea1f" providerId="LiveId" clId="{47381711-A8C6-487F-B478-F1510AC8C65D}" dt="2025-09-08T01:54:47.352" v="2655" actId="47"/>
          <pc:sldLayoutMkLst>
            <pc:docMk/>
            <pc:sldMasterMk cId="3953309604" sldId="2147483955"/>
            <pc:sldLayoutMk cId="978446146" sldId="2147483990"/>
          </pc:sldLayoutMkLst>
        </pc:sldLayoutChg>
        <pc:sldLayoutChg chg="del">
          <pc:chgData name="John Oakes" userId="1a36f0057432ea1f" providerId="LiveId" clId="{47381711-A8C6-487F-B478-F1510AC8C65D}" dt="2025-09-08T01:54:47.352" v="2655" actId="47"/>
          <pc:sldLayoutMkLst>
            <pc:docMk/>
            <pc:sldMasterMk cId="3953309604" sldId="2147483955"/>
            <pc:sldLayoutMk cId="1564279883" sldId="2147483991"/>
          </pc:sldLayoutMkLst>
        </pc:sldLayoutChg>
        <pc:sldLayoutChg chg="del">
          <pc:chgData name="John Oakes" userId="1a36f0057432ea1f" providerId="LiveId" clId="{47381711-A8C6-487F-B478-F1510AC8C65D}" dt="2025-09-08T01:54:47.352" v="2655" actId="47"/>
          <pc:sldLayoutMkLst>
            <pc:docMk/>
            <pc:sldMasterMk cId="3953309604" sldId="2147483955"/>
            <pc:sldLayoutMk cId="4160421741" sldId="2147483992"/>
          </pc:sldLayoutMkLst>
        </pc:sldLayoutChg>
        <pc:sldLayoutChg chg="del">
          <pc:chgData name="John Oakes" userId="1a36f0057432ea1f" providerId="LiveId" clId="{47381711-A8C6-487F-B478-F1510AC8C65D}" dt="2025-09-08T01:54:47.352" v="2655" actId="47"/>
          <pc:sldLayoutMkLst>
            <pc:docMk/>
            <pc:sldMasterMk cId="3953309604" sldId="2147483955"/>
            <pc:sldLayoutMk cId="2329010929" sldId="2147483993"/>
          </pc:sldLayoutMkLst>
        </pc:sldLayoutChg>
        <pc:sldLayoutChg chg="del">
          <pc:chgData name="John Oakes" userId="1a36f0057432ea1f" providerId="LiveId" clId="{47381711-A8C6-487F-B478-F1510AC8C65D}" dt="2025-09-08T01:54:47.352" v="2655" actId="47"/>
          <pc:sldLayoutMkLst>
            <pc:docMk/>
            <pc:sldMasterMk cId="3953309604" sldId="2147483955"/>
            <pc:sldLayoutMk cId="4263643140" sldId="2147483994"/>
          </pc:sldLayoutMkLst>
        </pc:sldLayoutChg>
        <pc:sldLayoutChg chg="del">
          <pc:chgData name="John Oakes" userId="1a36f0057432ea1f" providerId="LiveId" clId="{47381711-A8C6-487F-B478-F1510AC8C65D}" dt="2025-09-08T01:54:47.352" v="2655" actId="47"/>
          <pc:sldLayoutMkLst>
            <pc:docMk/>
            <pc:sldMasterMk cId="3953309604" sldId="2147483955"/>
            <pc:sldLayoutMk cId="3728594159" sldId="2147483995"/>
          </pc:sldLayoutMkLst>
        </pc:sldLayoutChg>
        <pc:sldLayoutChg chg="del">
          <pc:chgData name="John Oakes" userId="1a36f0057432ea1f" providerId="LiveId" clId="{47381711-A8C6-487F-B478-F1510AC8C65D}" dt="2025-09-08T01:54:47.352" v="2655" actId="47"/>
          <pc:sldLayoutMkLst>
            <pc:docMk/>
            <pc:sldMasterMk cId="3953309604" sldId="2147483955"/>
            <pc:sldLayoutMk cId="1861335414" sldId="2147483996"/>
          </pc:sldLayoutMkLst>
        </pc:sldLayoutChg>
        <pc:sldLayoutChg chg="del">
          <pc:chgData name="John Oakes" userId="1a36f0057432ea1f" providerId="LiveId" clId="{47381711-A8C6-487F-B478-F1510AC8C65D}" dt="2025-09-08T01:54:47.352" v="2655" actId="47"/>
          <pc:sldLayoutMkLst>
            <pc:docMk/>
            <pc:sldMasterMk cId="3953309604" sldId="2147483955"/>
            <pc:sldLayoutMk cId="1519968908" sldId="2147483997"/>
          </pc:sldLayoutMkLst>
        </pc:sldLayoutChg>
        <pc:sldLayoutChg chg="del">
          <pc:chgData name="John Oakes" userId="1a36f0057432ea1f" providerId="LiveId" clId="{47381711-A8C6-487F-B478-F1510AC8C65D}" dt="2025-09-08T01:54:47.352" v="2655" actId="47"/>
          <pc:sldLayoutMkLst>
            <pc:docMk/>
            <pc:sldMasterMk cId="3953309604" sldId="2147483955"/>
            <pc:sldLayoutMk cId="3558933168" sldId="2147483998"/>
          </pc:sldLayoutMkLst>
        </pc:sldLayoutChg>
        <pc:sldLayoutChg chg="del">
          <pc:chgData name="John Oakes" userId="1a36f0057432ea1f" providerId="LiveId" clId="{47381711-A8C6-487F-B478-F1510AC8C65D}" dt="2025-09-08T01:54:47.352" v="2655" actId="47"/>
          <pc:sldLayoutMkLst>
            <pc:docMk/>
            <pc:sldMasterMk cId="3953309604" sldId="2147483955"/>
            <pc:sldLayoutMk cId="3096150069" sldId="2147483999"/>
          </pc:sldLayoutMkLst>
        </pc:sldLayoutChg>
        <pc:sldLayoutChg chg="del">
          <pc:chgData name="John Oakes" userId="1a36f0057432ea1f" providerId="LiveId" clId="{47381711-A8C6-487F-B478-F1510AC8C65D}" dt="2025-09-08T01:54:47.352" v="2655" actId="47"/>
          <pc:sldLayoutMkLst>
            <pc:docMk/>
            <pc:sldMasterMk cId="3953309604" sldId="2147483955"/>
            <pc:sldLayoutMk cId="3391682897" sldId="2147484000"/>
          </pc:sldLayoutMkLst>
        </pc:sldLayoutChg>
        <pc:sldLayoutChg chg="del">
          <pc:chgData name="John Oakes" userId="1a36f0057432ea1f" providerId="LiveId" clId="{47381711-A8C6-487F-B478-F1510AC8C65D}" dt="2025-09-08T01:54:47.352" v="2655" actId="47"/>
          <pc:sldLayoutMkLst>
            <pc:docMk/>
            <pc:sldMasterMk cId="3953309604" sldId="2147483955"/>
            <pc:sldLayoutMk cId="3253497817" sldId="2147484001"/>
          </pc:sldLayoutMkLst>
        </pc:sldLayoutChg>
        <pc:sldLayoutChg chg="del">
          <pc:chgData name="John Oakes" userId="1a36f0057432ea1f" providerId="LiveId" clId="{47381711-A8C6-487F-B478-F1510AC8C65D}" dt="2025-09-08T01:54:47.352" v="2655" actId="47"/>
          <pc:sldLayoutMkLst>
            <pc:docMk/>
            <pc:sldMasterMk cId="3953309604" sldId="2147483955"/>
            <pc:sldLayoutMk cId="3106136893" sldId="2147484002"/>
          </pc:sldLayoutMkLst>
        </pc:sldLayoutChg>
        <pc:sldLayoutChg chg="del">
          <pc:chgData name="John Oakes" userId="1a36f0057432ea1f" providerId="LiveId" clId="{47381711-A8C6-487F-B478-F1510AC8C65D}" dt="2025-09-08T01:54:47.352" v="2655" actId="47"/>
          <pc:sldLayoutMkLst>
            <pc:docMk/>
            <pc:sldMasterMk cId="3953309604" sldId="2147483955"/>
            <pc:sldLayoutMk cId="2450923745" sldId="2147484003"/>
          </pc:sldLayoutMkLst>
        </pc:sldLayoutChg>
        <pc:sldLayoutChg chg="del">
          <pc:chgData name="John Oakes" userId="1a36f0057432ea1f" providerId="LiveId" clId="{47381711-A8C6-487F-B478-F1510AC8C65D}" dt="2025-09-08T01:54:47.352" v="2655" actId="47"/>
          <pc:sldLayoutMkLst>
            <pc:docMk/>
            <pc:sldMasterMk cId="3953309604" sldId="2147483955"/>
            <pc:sldLayoutMk cId="1595922691" sldId="2147484004"/>
          </pc:sldLayoutMkLst>
        </pc:sldLayoutChg>
        <pc:sldLayoutChg chg="del">
          <pc:chgData name="John Oakes" userId="1a36f0057432ea1f" providerId="LiveId" clId="{47381711-A8C6-487F-B478-F1510AC8C65D}" dt="2025-09-08T01:54:47.352" v="2655" actId="47"/>
          <pc:sldLayoutMkLst>
            <pc:docMk/>
            <pc:sldMasterMk cId="3953309604" sldId="2147483955"/>
            <pc:sldLayoutMk cId="4171719632" sldId="2147484005"/>
          </pc:sldLayoutMkLst>
        </pc:sldLayoutChg>
        <pc:sldLayoutChg chg="del">
          <pc:chgData name="John Oakes" userId="1a36f0057432ea1f" providerId="LiveId" clId="{47381711-A8C6-487F-B478-F1510AC8C65D}" dt="2025-09-08T01:54:47.352" v="2655" actId="47"/>
          <pc:sldLayoutMkLst>
            <pc:docMk/>
            <pc:sldMasterMk cId="3953309604" sldId="2147483955"/>
            <pc:sldLayoutMk cId="2451076963" sldId="2147484006"/>
          </pc:sldLayoutMkLst>
        </pc:sldLayoutChg>
      </pc:sldMasterChg>
      <pc:sldMasterChg chg="del delSldLayout">
        <pc:chgData name="John Oakes" userId="1a36f0057432ea1f" providerId="LiveId" clId="{47381711-A8C6-487F-B478-F1510AC8C65D}" dt="2025-09-08T01:54:47.352" v="2655" actId="47"/>
        <pc:sldMasterMkLst>
          <pc:docMk/>
          <pc:sldMasterMk cId="3288926717" sldId="2147484007"/>
        </pc:sldMasterMkLst>
        <pc:sldLayoutChg chg="del">
          <pc:chgData name="John Oakes" userId="1a36f0057432ea1f" providerId="LiveId" clId="{47381711-A8C6-487F-B478-F1510AC8C65D}" dt="2025-09-08T01:54:47.352" v="2655" actId="47"/>
          <pc:sldLayoutMkLst>
            <pc:docMk/>
            <pc:sldMasterMk cId="3288926717" sldId="2147484007"/>
            <pc:sldLayoutMk cId="1885074129" sldId="2147484008"/>
          </pc:sldLayoutMkLst>
        </pc:sldLayoutChg>
        <pc:sldLayoutChg chg="del">
          <pc:chgData name="John Oakes" userId="1a36f0057432ea1f" providerId="LiveId" clId="{47381711-A8C6-487F-B478-F1510AC8C65D}" dt="2025-09-08T01:54:47.352" v="2655" actId="47"/>
          <pc:sldLayoutMkLst>
            <pc:docMk/>
            <pc:sldMasterMk cId="3288926717" sldId="2147484007"/>
            <pc:sldLayoutMk cId="24287744" sldId="2147484009"/>
          </pc:sldLayoutMkLst>
        </pc:sldLayoutChg>
        <pc:sldLayoutChg chg="del">
          <pc:chgData name="John Oakes" userId="1a36f0057432ea1f" providerId="LiveId" clId="{47381711-A8C6-487F-B478-F1510AC8C65D}" dt="2025-09-08T01:54:47.352" v="2655" actId="47"/>
          <pc:sldLayoutMkLst>
            <pc:docMk/>
            <pc:sldMasterMk cId="3288926717" sldId="2147484007"/>
            <pc:sldLayoutMk cId="2252419705" sldId="2147484010"/>
          </pc:sldLayoutMkLst>
        </pc:sldLayoutChg>
        <pc:sldLayoutChg chg="del">
          <pc:chgData name="John Oakes" userId="1a36f0057432ea1f" providerId="LiveId" clId="{47381711-A8C6-487F-B478-F1510AC8C65D}" dt="2025-09-08T01:54:47.352" v="2655" actId="47"/>
          <pc:sldLayoutMkLst>
            <pc:docMk/>
            <pc:sldMasterMk cId="3288926717" sldId="2147484007"/>
            <pc:sldLayoutMk cId="2372005073" sldId="2147484011"/>
          </pc:sldLayoutMkLst>
        </pc:sldLayoutChg>
        <pc:sldLayoutChg chg="del">
          <pc:chgData name="John Oakes" userId="1a36f0057432ea1f" providerId="LiveId" clId="{47381711-A8C6-487F-B478-F1510AC8C65D}" dt="2025-09-08T01:54:47.352" v="2655" actId="47"/>
          <pc:sldLayoutMkLst>
            <pc:docMk/>
            <pc:sldMasterMk cId="3288926717" sldId="2147484007"/>
            <pc:sldLayoutMk cId="3674695909" sldId="2147484012"/>
          </pc:sldLayoutMkLst>
        </pc:sldLayoutChg>
        <pc:sldLayoutChg chg="del">
          <pc:chgData name="John Oakes" userId="1a36f0057432ea1f" providerId="LiveId" clId="{47381711-A8C6-487F-B478-F1510AC8C65D}" dt="2025-09-08T01:54:47.352" v="2655" actId="47"/>
          <pc:sldLayoutMkLst>
            <pc:docMk/>
            <pc:sldMasterMk cId="3288926717" sldId="2147484007"/>
            <pc:sldLayoutMk cId="325690197" sldId="2147484013"/>
          </pc:sldLayoutMkLst>
        </pc:sldLayoutChg>
        <pc:sldLayoutChg chg="del">
          <pc:chgData name="John Oakes" userId="1a36f0057432ea1f" providerId="LiveId" clId="{47381711-A8C6-487F-B478-F1510AC8C65D}" dt="2025-09-08T01:54:47.352" v="2655" actId="47"/>
          <pc:sldLayoutMkLst>
            <pc:docMk/>
            <pc:sldMasterMk cId="3288926717" sldId="2147484007"/>
            <pc:sldLayoutMk cId="1979375403" sldId="2147484014"/>
          </pc:sldLayoutMkLst>
        </pc:sldLayoutChg>
        <pc:sldLayoutChg chg="del">
          <pc:chgData name="John Oakes" userId="1a36f0057432ea1f" providerId="LiveId" clId="{47381711-A8C6-487F-B478-F1510AC8C65D}" dt="2025-09-08T01:54:47.352" v="2655" actId="47"/>
          <pc:sldLayoutMkLst>
            <pc:docMk/>
            <pc:sldMasterMk cId="3288926717" sldId="2147484007"/>
            <pc:sldLayoutMk cId="2811137239" sldId="2147484015"/>
          </pc:sldLayoutMkLst>
        </pc:sldLayoutChg>
        <pc:sldLayoutChg chg="del">
          <pc:chgData name="John Oakes" userId="1a36f0057432ea1f" providerId="LiveId" clId="{47381711-A8C6-487F-B478-F1510AC8C65D}" dt="2025-09-08T01:54:47.352" v="2655" actId="47"/>
          <pc:sldLayoutMkLst>
            <pc:docMk/>
            <pc:sldMasterMk cId="3288926717" sldId="2147484007"/>
            <pc:sldLayoutMk cId="3216117496" sldId="2147484016"/>
          </pc:sldLayoutMkLst>
        </pc:sldLayoutChg>
        <pc:sldLayoutChg chg="del">
          <pc:chgData name="John Oakes" userId="1a36f0057432ea1f" providerId="LiveId" clId="{47381711-A8C6-487F-B478-F1510AC8C65D}" dt="2025-09-08T01:54:47.352" v="2655" actId="47"/>
          <pc:sldLayoutMkLst>
            <pc:docMk/>
            <pc:sldMasterMk cId="3288926717" sldId="2147484007"/>
            <pc:sldLayoutMk cId="694152714" sldId="2147484017"/>
          </pc:sldLayoutMkLst>
        </pc:sldLayoutChg>
        <pc:sldLayoutChg chg="del">
          <pc:chgData name="John Oakes" userId="1a36f0057432ea1f" providerId="LiveId" clId="{47381711-A8C6-487F-B478-F1510AC8C65D}" dt="2025-09-08T01:54:47.352" v="2655" actId="47"/>
          <pc:sldLayoutMkLst>
            <pc:docMk/>
            <pc:sldMasterMk cId="3288926717" sldId="2147484007"/>
            <pc:sldLayoutMk cId="897762627" sldId="2147484018"/>
          </pc:sldLayoutMkLst>
        </pc:sldLayoutChg>
        <pc:sldLayoutChg chg="del">
          <pc:chgData name="John Oakes" userId="1a36f0057432ea1f" providerId="LiveId" clId="{47381711-A8C6-487F-B478-F1510AC8C65D}" dt="2025-09-08T01:54:47.352" v="2655" actId="47"/>
          <pc:sldLayoutMkLst>
            <pc:docMk/>
            <pc:sldMasterMk cId="3288926717" sldId="2147484007"/>
            <pc:sldLayoutMk cId="959440901" sldId="2147484019"/>
          </pc:sldLayoutMkLst>
        </pc:sldLayoutChg>
        <pc:sldLayoutChg chg="del">
          <pc:chgData name="John Oakes" userId="1a36f0057432ea1f" providerId="LiveId" clId="{47381711-A8C6-487F-B478-F1510AC8C65D}" dt="2025-09-08T01:54:47.352" v="2655" actId="47"/>
          <pc:sldLayoutMkLst>
            <pc:docMk/>
            <pc:sldMasterMk cId="3288926717" sldId="2147484007"/>
            <pc:sldLayoutMk cId="1852657274" sldId="2147484020"/>
          </pc:sldLayoutMkLst>
        </pc:sldLayoutChg>
        <pc:sldLayoutChg chg="del">
          <pc:chgData name="John Oakes" userId="1a36f0057432ea1f" providerId="LiveId" clId="{47381711-A8C6-487F-B478-F1510AC8C65D}" dt="2025-09-08T01:54:47.352" v="2655" actId="47"/>
          <pc:sldLayoutMkLst>
            <pc:docMk/>
            <pc:sldMasterMk cId="3288926717" sldId="2147484007"/>
            <pc:sldLayoutMk cId="3333269040" sldId="2147484021"/>
          </pc:sldLayoutMkLst>
        </pc:sldLayoutChg>
        <pc:sldLayoutChg chg="del">
          <pc:chgData name="John Oakes" userId="1a36f0057432ea1f" providerId="LiveId" clId="{47381711-A8C6-487F-B478-F1510AC8C65D}" dt="2025-09-08T01:54:47.352" v="2655" actId="47"/>
          <pc:sldLayoutMkLst>
            <pc:docMk/>
            <pc:sldMasterMk cId="3288926717" sldId="2147484007"/>
            <pc:sldLayoutMk cId="423437102" sldId="2147484022"/>
          </pc:sldLayoutMkLst>
        </pc:sldLayoutChg>
        <pc:sldLayoutChg chg="del">
          <pc:chgData name="John Oakes" userId="1a36f0057432ea1f" providerId="LiveId" clId="{47381711-A8C6-487F-B478-F1510AC8C65D}" dt="2025-09-08T01:54:47.352" v="2655" actId="47"/>
          <pc:sldLayoutMkLst>
            <pc:docMk/>
            <pc:sldMasterMk cId="3288926717" sldId="2147484007"/>
            <pc:sldLayoutMk cId="2165273945" sldId="2147484023"/>
          </pc:sldLayoutMkLst>
        </pc:sldLayoutChg>
        <pc:sldLayoutChg chg="del">
          <pc:chgData name="John Oakes" userId="1a36f0057432ea1f" providerId="LiveId" clId="{47381711-A8C6-487F-B478-F1510AC8C65D}" dt="2025-09-08T01:54:47.352" v="2655" actId="47"/>
          <pc:sldLayoutMkLst>
            <pc:docMk/>
            <pc:sldMasterMk cId="3288926717" sldId="2147484007"/>
            <pc:sldLayoutMk cId="2115202475" sldId="2147484024"/>
          </pc:sldLayoutMkLst>
        </pc:sldLayoutChg>
        <pc:sldLayoutChg chg="del">
          <pc:chgData name="John Oakes" userId="1a36f0057432ea1f" providerId="LiveId" clId="{47381711-A8C6-487F-B478-F1510AC8C65D}" dt="2025-09-08T01:54:47.352" v="2655" actId="47"/>
          <pc:sldLayoutMkLst>
            <pc:docMk/>
            <pc:sldMasterMk cId="3288926717" sldId="2147484007"/>
            <pc:sldLayoutMk cId="3341528841" sldId="2147484025"/>
          </pc:sldLayoutMkLst>
        </pc:sldLayoutChg>
        <pc:sldLayoutChg chg="del">
          <pc:chgData name="John Oakes" userId="1a36f0057432ea1f" providerId="LiveId" clId="{47381711-A8C6-487F-B478-F1510AC8C65D}" dt="2025-09-08T01:54:47.352" v="2655" actId="47"/>
          <pc:sldLayoutMkLst>
            <pc:docMk/>
            <pc:sldMasterMk cId="3288926717" sldId="2147484007"/>
            <pc:sldLayoutMk cId="467562136" sldId="2147484026"/>
          </pc:sldLayoutMkLst>
        </pc:sldLayoutChg>
        <pc:sldLayoutChg chg="del">
          <pc:chgData name="John Oakes" userId="1a36f0057432ea1f" providerId="LiveId" clId="{47381711-A8C6-487F-B478-F1510AC8C65D}" dt="2025-09-08T01:54:47.352" v="2655" actId="47"/>
          <pc:sldLayoutMkLst>
            <pc:docMk/>
            <pc:sldMasterMk cId="3288926717" sldId="2147484007"/>
            <pc:sldLayoutMk cId="86940508" sldId="2147484027"/>
          </pc:sldLayoutMkLst>
        </pc:sldLayoutChg>
        <pc:sldLayoutChg chg="del">
          <pc:chgData name="John Oakes" userId="1a36f0057432ea1f" providerId="LiveId" clId="{47381711-A8C6-487F-B478-F1510AC8C65D}" dt="2025-09-08T01:54:47.352" v="2655" actId="47"/>
          <pc:sldLayoutMkLst>
            <pc:docMk/>
            <pc:sldMasterMk cId="3288926717" sldId="2147484007"/>
            <pc:sldLayoutMk cId="1040354781" sldId="2147484028"/>
          </pc:sldLayoutMkLst>
        </pc:sldLayoutChg>
        <pc:sldLayoutChg chg="del">
          <pc:chgData name="John Oakes" userId="1a36f0057432ea1f" providerId="LiveId" clId="{47381711-A8C6-487F-B478-F1510AC8C65D}" dt="2025-09-08T01:54:47.352" v="2655" actId="47"/>
          <pc:sldLayoutMkLst>
            <pc:docMk/>
            <pc:sldMasterMk cId="3288926717" sldId="2147484007"/>
            <pc:sldLayoutMk cId="2925218949" sldId="2147484029"/>
          </pc:sldLayoutMkLst>
        </pc:sldLayoutChg>
        <pc:sldLayoutChg chg="del">
          <pc:chgData name="John Oakes" userId="1a36f0057432ea1f" providerId="LiveId" clId="{47381711-A8C6-487F-B478-F1510AC8C65D}" dt="2025-09-08T01:54:47.352" v="2655" actId="47"/>
          <pc:sldLayoutMkLst>
            <pc:docMk/>
            <pc:sldMasterMk cId="3288926717" sldId="2147484007"/>
            <pc:sldLayoutMk cId="2577674896" sldId="2147484030"/>
          </pc:sldLayoutMkLst>
        </pc:sldLayoutChg>
        <pc:sldLayoutChg chg="del">
          <pc:chgData name="John Oakes" userId="1a36f0057432ea1f" providerId="LiveId" clId="{47381711-A8C6-487F-B478-F1510AC8C65D}" dt="2025-09-08T01:54:47.352" v="2655" actId="47"/>
          <pc:sldLayoutMkLst>
            <pc:docMk/>
            <pc:sldMasterMk cId="3288926717" sldId="2147484007"/>
            <pc:sldLayoutMk cId="4230387811" sldId="2147484031"/>
          </pc:sldLayoutMkLst>
        </pc:sldLayoutChg>
        <pc:sldLayoutChg chg="del">
          <pc:chgData name="John Oakes" userId="1a36f0057432ea1f" providerId="LiveId" clId="{47381711-A8C6-487F-B478-F1510AC8C65D}" dt="2025-09-08T01:54:47.352" v="2655" actId="47"/>
          <pc:sldLayoutMkLst>
            <pc:docMk/>
            <pc:sldMasterMk cId="3288926717" sldId="2147484007"/>
            <pc:sldLayoutMk cId="3773109710" sldId="2147484032"/>
          </pc:sldLayoutMkLst>
        </pc:sldLayoutChg>
        <pc:sldLayoutChg chg="del">
          <pc:chgData name="John Oakes" userId="1a36f0057432ea1f" providerId="LiveId" clId="{47381711-A8C6-487F-B478-F1510AC8C65D}" dt="2025-09-08T01:54:47.352" v="2655" actId="47"/>
          <pc:sldLayoutMkLst>
            <pc:docMk/>
            <pc:sldMasterMk cId="3288926717" sldId="2147484007"/>
            <pc:sldLayoutMk cId="1343607482" sldId="2147484033"/>
          </pc:sldLayoutMkLst>
        </pc:sldLayoutChg>
        <pc:sldLayoutChg chg="del">
          <pc:chgData name="John Oakes" userId="1a36f0057432ea1f" providerId="LiveId" clId="{47381711-A8C6-487F-B478-F1510AC8C65D}" dt="2025-09-08T01:54:47.352" v="2655" actId="47"/>
          <pc:sldLayoutMkLst>
            <pc:docMk/>
            <pc:sldMasterMk cId="3288926717" sldId="2147484007"/>
            <pc:sldLayoutMk cId="1983291063" sldId="2147484034"/>
          </pc:sldLayoutMkLst>
        </pc:sldLayoutChg>
        <pc:sldLayoutChg chg="del">
          <pc:chgData name="John Oakes" userId="1a36f0057432ea1f" providerId="LiveId" clId="{47381711-A8C6-487F-B478-F1510AC8C65D}" dt="2025-09-08T01:54:47.352" v="2655" actId="47"/>
          <pc:sldLayoutMkLst>
            <pc:docMk/>
            <pc:sldMasterMk cId="3288926717" sldId="2147484007"/>
            <pc:sldLayoutMk cId="924589993" sldId="2147484035"/>
          </pc:sldLayoutMkLst>
        </pc:sldLayoutChg>
        <pc:sldLayoutChg chg="del">
          <pc:chgData name="John Oakes" userId="1a36f0057432ea1f" providerId="LiveId" clId="{47381711-A8C6-487F-B478-F1510AC8C65D}" dt="2025-09-08T01:54:47.352" v="2655" actId="47"/>
          <pc:sldLayoutMkLst>
            <pc:docMk/>
            <pc:sldMasterMk cId="3288926717" sldId="2147484007"/>
            <pc:sldLayoutMk cId="2604003451" sldId="2147484036"/>
          </pc:sldLayoutMkLst>
        </pc:sldLayoutChg>
        <pc:sldLayoutChg chg="del">
          <pc:chgData name="John Oakes" userId="1a36f0057432ea1f" providerId="LiveId" clId="{47381711-A8C6-487F-B478-F1510AC8C65D}" dt="2025-09-08T01:54:47.352" v="2655" actId="47"/>
          <pc:sldLayoutMkLst>
            <pc:docMk/>
            <pc:sldMasterMk cId="3288926717" sldId="2147484007"/>
            <pc:sldLayoutMk cId="1817454136" sldId="2147484037"/>
          </pc:sldLayoutMkLst>
        </pc:sldLayoutChg>
        <pc:sldLayoutChg chg="del">
          <pc:chgData name="John Oakes" userId="1a36f0057432ea1f" providerId="LiveId" clId="{47381711-A8C6-487F-B478-F1510AC8C65D}" dt="2025-09-08T01:54:47.352" v="2655" actId="47"/>
          <pc:sldLayoutMkLst>
            <pc:docMk/>
            <pc:sldMasterMk cId="3288926717" sldId="2147484007"/>
            <pc:sldLayoutMk cId="1222693271" sldId="2147484038"/>
          </pc:sldLayoutMkLst>
        </pc:sldLayoutChg>
        <pc:sldLayoutChg chg="del">
          <pc:chgData name="John Oakes" userId="1a36f0057432ea1f" providerId="LiveId" clId="{47381711-A8C6-487F-B478-F1510AC8C65D}" dt="2025-09-08T01:54:47.352" v="2655" actId="47"/>
          <pc:sldLayoutMkLst>
            <pc:docMk/>
            <pc:sldMasterMk cId="3288926717" sldId="2147484007"/>
            <pc:sldLayoutMk cId="1844868376" sldId="2147484039"/>
          </pc:sldLayoutMkLst>
        </pc:sldLayoutChg>
        <pc:sldLayoutChg chg="del">
          <pc:chgData name="John Oakes" userId="1a36f0057432ea1f" providerId="LiveId" clId="{47381711-A8C6-487F-B478-F1510AC8C65D}" dt="2025-09-08T01:54:47.352" v="2655" actId="47"/>
          <pc:sldLayoutMkLst>
            <pc:docMk/>
            <pc:sldMasterMk cId="3288926717" sldId="2147484007"/>
            <pc:sldLayoutMk cId="1066447245" sldId="2147484040"/>
          </pc:sldLayoutMkLst>
        </pc:sldLayoutChg>
        <pc:sldLayoutChg chg="del">
          <pc:chgData name="John Oakes" userId="1a36f0057432ea1f" providerId="LiveId" clId="{47381711-A8C6-487F-B478-F1510AC8C65D}" dt="2025-09-08T01:54:47.352" v="2655" actId="47"/>
          <pc:sldLayoutMkLst>
            <pc:docMk/>
            <pc:sldMasterMk cId="3288926717" sldId="2147484007"/>
            <pc:sldLayoutMk cId="2698321528" sldId="2147484041"/>
          </pc:sldLayoutMkLst>
        </pc:sldLayoutChg>
        <pc:sldLayoutChg chg="del">
          <pc:chgData name="John Oakes" userId="1a36f0057432ea1f" providerId="LiveId" clId="{47381711-A8C6-487F-B478-F1510AC8C65D}" dt="2025-09-08T01:54:47.352" v="2655" actId="47"/>
          <pc:sldLayoutMkLst>
            <pc:docMk/>
            <pc:sldMasterMk cId="3288926717" sldId="2147484007"/>
            <pc:sldLayoutMk cId="3197744781" sldId="2147484042"/>
          </pc:sldLayoutMkLst>
        </pc:sldLayoutChg>
        <pc:sldLayoutChg chg="del">
          <pc:chgData name="John Oakes" userId="1a36f0057432ea1f" providerId="LiveId" clId="{47381711-A8C6-487F-B478-F1510AC8C65D}" dt="2025-09-08T01:54:47.352" v="2655" actId="47"/>
          <pc:sldLayoutMkLst>
            <pc:docMk/>
            <pc:sldMasterMk cId="3288926717" sldId="2147484007"/>
            <pc:sldLayoutMk cId="4211780537" sldId="2147484043"/>
          </pc:sldLayoutMkLst>
        </pc:sldLayoutChg>
        <pc:sldLayoutChg chg="del">
          <pc:chgData name="John Oakes" userId="1a36f0057432ea1f" providerId="LiveId" clId="{47381711-A8C6-487F-B478-F1510AC8C65D}" dt="2025-09-08T01:54:47.352" v="2655" actId="47"/>
          <pc:sldLayoutMkLst>
            <pc:docMk/>
            <pc:sldMasterMk cId="3288926717" sldId="2147484007"/>
            <pc:sldLayoutMk cId="1338048409" sldId="2147484044"/>
          </pc:sldLayoutMkLst>
        </pc:sldLayoutChg>
        <pc:sldLayoutChg chg="del">
          <pc:chgData name="John Oakes" userId="1a36f0057432ea1f" providerId="LiveId" clId="{47381711-A8C6-487F-B478-F1510AC8C65D}" dt="2025-09-08T01:54:47.352" v="2655" actId="47"/>
          <pc:sldLayoutMkLst>
            <pc:docMk/>
            <pc:sldMasterMk cId="3288926717" sldId="2147484007"/>
            <pc:sldLayoutMk cId="1075303721" sldId="2147484045"/>
          </pc:sldLayoutMkLst>
        </pc:sldLayoutChg>
        <pc:sldLayoutChg chg="del">
          <pc:chgData name="John Oakes" userId="1a36f0057432ea1f" providerId="LiveId" clId="{47381711-A8C6-487F-B478-F1510AC8C65D}" dt="2025-09-08T01:54:47.352" v="2655" actId="47"/>
          <pc:sldLayoutMkLst>
            <pc:docMk/>
            <pc:sldMasterMk cId="3288926717" sldId="2147484007"/>
            <pc:sldLayoutMk cId="2136846915" sldId="2147484046"/>
          </pc:sldLayoutMkLst>
        </pc:sldLayoutChg>
        <pc:sldLayoutChg chg="del">
          <pc:chgData name="John Oakes" userId="1a36f0057432ea1f" providerId="LiveId" clId="{47381711-A8C6-487F-B478-F1510AC8C65D}" dt="2025-09-08T01:54:47.352" v="2655" actId="47"/>
          <pc:sldLayoutMkLst>
            <pc:docMk/>
            <pc:sldMasterMk cId="3288926717" sldId="2147484007"/>
            <pc:sldLayoutMk cId="1584834883" sldId="2147484047"/>
          </pc:sldLayoutMkLst>
        </pc:sldLayoutChg>
        <pc:sldLayoutChg chg="del">
          <pc:chgData name="John Oakes" userId="1a36f0057432ea1f" providerId="LiveId" clId="{47381711-A8C6-487F-B478-F1510AC8C65D}" dt="2025-09-08T01:54:47.352" v="2655" actId="47"/>
          <pc:sldLayoutMkLst>
            <pc:docMk/>
            <pc:sldMasterMk cId="3288926717" sldId="2147484007"/>
            <pc:sldLayoutMk cId="3542854055" sldId="2147484048"/>
          </pc:sldLayoutMkLst>
        </pc:sldLayoutChg>
        <pc:sldLayoutChg chg="del">
          <pc:chgData name="John Oakes" userId="1a36f0057432ea1f" providerId="LiveId" clId="{47381711-A8C6-487F-B478-F1510AC8C65D}" dt="2025-09-08T01:54:47.352" v="2655" actId="47"/>
          <pc:sldLayoutMkLst>
            <pc:docMk/>
            <pc:sldMasterMk cId="3288926717" sldId="2147484007"/>
            <pc:sldLayoutMk cId="2627674313" sldId="2147484049"/>
          </pc:sldLayoutMkLst>
        </pc:sldLayoutChg>
        <pc:sldLayoutChg chg="del">
          <pc:chgData name="John Oakes" userId="1a36f0057432ea1f" providerId="LiveId" clId="{47381711-A8C6-487F-B478-F1510AC8C65D}" dt="2025-09-08T01:54:47.352" v="2655" actId="47"/>
          <pc:sldLayoutMkLst>
            <pc:docMk/>
            <pc:sldMasterMk cId="3288926717" sldId="2147484007"/>
            <pc:sldLayoutMk cId="3655440639" sldId="2147484050"/>
          </pc:sldLayoutMkLst>
        </pc:sldLayoutChg>
        <pc:sldLayoutChg chg="del">
          <pc:chgData name="John Oakes" userId="1a36f0057432ea1f" providerId="LiveId" clId="{47381711-A8C6-487F-B478-F1510AC8C65D}" dt="2025-09-08T01:54:47.352" v="2655" actId="47"/>
          <pc:sldLayoutMkLst>
            <pc:docMk/>
            <pc:sldMasterMk cId="3288926717" sldId="2147484007"/>
            <pc:sldLayoutMk cId="1160619822" sldId="2147484051"/>
          </pc:sldLayoutMkLst>
        </pc:sldLayoutChg>
        <pc:sldLayoutChg chg="del">
          <pc:chgData name="John Oakes" userId="1a36f0057432ea1f" providerId="LiveId" clId="{47381711-A8C6-487F-B478-F1510AC8C65D}" dt="2025-09-08T01:54:47.352" v="2655" actId="47"/>
          <pc:sldLayoutMkLst>
            <pc:docMk/>
            <pc:sldMasterMk cId="3288926717" sldId="2147484007"/>
            <pc:sldLayoutMk cId="2428945870" sldId="2147484052"/>
          </pc:sldLayoutMkLst>
        </pc:sldLayoutChg>
        <pc:sldLayoutChg chg="del">
          <pc:chgData name="John Oakes" userId="1a36f0057432ea1f" providerId="LiveId" clId="{47381711-A8C6-487F-B478-F1510AC8C65D}" dt="2025-09-08T01:54:47.352" v="2655" actId="47"/>
          <pc:sldLayoutMkLst>
            <pc:docMk/>
            <pc:sldMasterMk cId="3288926717" sldId="2147484007"/>
            <pc:sldLayoutMk cId="3123542520" sldId="2147484053"/>
          </pc:sldLayoutMkLst>
        </pc:sldLayoutChg>
        <pc:sldLayoutChg chg="del">
          <pc:chgData name="John Oakes" userId="1a36f0057432ea1f" providerId="LiveId" clId="{47381711-A8C6-487F-B478-F1510AC8C65D}" dt="2025-09-08T01:54:47.352" v="2655" actId="47"/>
          <pc:sldLayoutMkLst>
            <pc:docMk/>
            <pc:sldMasterMk cId="3288926717" sldId="2147484007"/>
            <pc:sldLayoutMk cId="2942924348" sldId="2147484054"/>
          </pc:sldLayoutMkLst>
        </pc:sldLayoutChg>
        <pc:sldLayoutChg chg="del">
          <pc:chgData name="John Oakes" userId="1a36f0057432ea1f" providerId="LiveId" clId="{47381711-A8C6-487F-B478-F1510AC8C65D}" dt="2025-09-08T01:54:47.352" v="2655" actId="47"/>
          <pc:sldLayoutMkLst>
            <pc:docMk/>
            <pc:sldMasterMk cId="3288926717" sldId="2147484007"/>
            <pc:sldLayoutMk cId="2461595713" sldId="2147484055"/>
          </pc:sldLayoutMkLst>
        </pc:sldLayoutChg>
        <pc:sldLayoutChg chg="del">
          <pc:chgData name="John Oakes" userId="1a36f0057432ea1f" providerId="LiveId" clId="{47381711-A8C6-487F-B478-F1510AC8C65D}" dt="2025-09-08T01:54:47.352" v="2655" actId="47"/>
          <pc:sldLayoutMkLst>
            <pc:docMk/>
            <pc:sldMasterMk cId="3288926717" sldId="2147484007"/>
            <pc:sldLayoutMk cId="3201410856" sldId="2147484056"/>
          </pc:sldLayoutMkLst>
        </pc:sldLayoutChg>
        <pc:sldLayoutChg chg="del">
          <pc:chgData name="John Oakes" userId="1a36f0057432ea1f" providerId="LiveId" clId="{47381711-A8C6-487F-B478-F1510AC8C65D}" dt="2025-09-08T01:54:47.352" v="2655" actId="47"/>
          <pc:sldLayoutMkLst>
            <pc:docMk/>
            <pc:sldMasterMk cId="3288926717" sldId="2147484007"/>
            <pc:sldLayoutMk cId="1893036140" sldId="2147484057"/>
          </pc:sldLayoutMkLst>
        </pc:sldLayoutChg>
        <pc:sldLayoutChg chg="del">
          <pc:chgData name="John Oakes" userId="1a36f0057432ea1f" providerId="LiveId" clId="{47381711-A8C6-487F-B478-F1510AC8C65D}" dt="2025-09-08T01:54:47.352" v="2655" actId="47"/>
          <pc:sldLayoutMkLst>
            <pc:docMk/>
            <pc:sldMasterMk cId="3288926717" sldId="2147484007"/>
            <pc:sldLayoutMk cId="2097917242" sldId="214748405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9/7/2025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9/7/2025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347472" y="338329"/>
            <a:ext cx="4224528" cy="6138671"/>
          </a:xfrm>
        </p:spPr>
        <p:txBody>
          <a:bodyPr>
            <a:normAutofit/>
          </a:bodyPr>
          <a:lstStyle/>
          <a:p>
            <a:r>
              <a:rPr lang="en-US" sz="4800" b="1" dirty="0"/>
              <a:t>Deuteronomy V Summing It Up</a:t>
            </a:r>
            <a:br>
              <a:rPr lang="en-US" sz="4800" b="1" dirty="0"/>
            </a:br>
            <a:br>
              <a:rPr lang="en-US" sz="4800" b="1" dirty="0"/>
            </a:br>
            <a:br>
              <a:rPr lang="en-US" sz="4800" b="1" dirty="0"/>
            </a:b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1026" name="Picture 2" descr="Viewing the Promised Land, Moses Looks ...">
            <a:extLst>
              <a:ext uri="{FF2B5EF4-FFF2-40B4-BE49-F238E27FC236}">
                <a16:creationId xmlns:a16="http://schemas.microsoft.com/office/drawing/2014/main" id="{1967A208-F56E-B70F-FD36-AFE58AF6B7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5147" y="1207008"/>
            <a:ext cx="7256853" cy="5090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4CBCE-29DD-88E7-5A29-6F9573738534}"/>
              </a:ext>
            </a:extLst>
          </p:cNvPr>
          <p:cNvSpPr>
            <a:spLocks noGrp="1"/>
          </p:cNvSpPr>
          <p:nvPr>
            <p:ph type="title"/>
          </p:nvPr>
        </p:nvSpPr>
        <p:spPr/>
        <p:txBody>
          <a:bodyPr>
            <a:normAutofit/>
          </a:bodyPr>
          <a:lstStyle/>
          <a:p>
            <a:pPr algn="ctr"/>
            <a:r>
              <a:rPr lang="en-US" sz="4000" b="1" dirty="0"/>
              <a:t>So What Should We Do?</a:t>
            </a:r>
          </a:p>
        </p:txBody>
      </p:sp>
      <p:sp>
        <p:nvSpPr>
          <p:cNvPr id="3" name="Content Placeholder 2">
            <a:extLst>
              <a:ext uri="{FF2B5EF4-FFF2-40B4-BE49-F238E27FC236}">
                <a16:creationId xmlns:a16="http://schemas.microsoft.com/office/drawing/2014/main" id="{1C6B882B-21C5-EA7E-6774-575A47833BA0}"/>
              </a:ext>
            </a:extLst>
          </p:cNvPr>
          <p:cNvSpPr>
            <a:spLocks noGrp="1"/>
          </p:cNvSpPr>
          <p:nvPr>
            <p:ph idx="1"/>
          </p:nvPr>
        </p:nvSpPr>
        <p:spPr>
          <a:xfrm>
            <a:off x="838200" y="1524000"/>
            <a:ext cx="10515600" cy="4652963"/>
          </a:xfrm>
        </p:spPr>
        <p:txBody>
          <a:bodyPr>
            <a:normAutofit/>
          </a:bodyPr>
          <a:lstStyle/>
          <a:p>
            <a:pPr marL="0" indent="0">
              <a:buNone/>
            </a:pPr>
            <a:r>
              <a:rPr lang="en-US" sz="3600" b="1" dirty="0"/>
              <a:t>Deut 10:16 Circumcise Your Hearts.  Col 2:11-12.</a:t>
            </a:r>
          </a:p>
          <a:p>
            <a:pPr marL="0" indent="0">
              <a:buNone/>
            </a:pPr>
            <a:endParaRPr lang="en-US" sz="1200" b="1" dirty="0"/>
          </a:p>
          <a:p>
            <a:pPr marL="0" indent="0">
              <a:buNone/>
            </a:pPr>
            <a:r>
              <a:rPr lang="en-US" sz="3600" b="1" dirty="0"/>
              <a:t>Deut 10:17-22  Treat others as an impartial God treated you.</a:t>
            </a:r>
          </a:p>
          <a:p>
            <a:pPr marL="0" indent="0">
              <a:buNone/>
            </a:pPr>
            <a:endParaRPr lang="en-US" sz="1100" b="1" dirty="0"/>
          </a:p>
          <a:p>
            <a:pPr marL="0" indent="0">
              <a:buNone/>
            </a:pPr>
            <a:r>
              <a:rPr lang="en-US" sz="3600" b="1" dirty="0"/>
              <a:t>Defend the orphan, the widow and the foreigner.</a:t>
            </a:r>
          </a:p>
          <a:p>
            <a:pPr marL="0" indent="0">
              <a:buNone/>
            </a:pPr>
            <a:r>
              <a:rPr lang="en-US" sz="3600" b="1" dirty="0"/>
              <a:t>Why? You were an orphan and a foreigner.</a:t>
            </a:r>
          </a:p>
          <a:p>
            <a:pPr marL="0" indent="0">
              <a:buNone/>
            </a:pPr>
            <a:r>
              <a:rPr lang="en-US" sz="3600" b="1" dirty="0"/>
              <a:t>Deut 15:4,11-15, Deut 26:1-12, Deut 14:28-29.</a:t>
            </a:r>
          </a:p>
        </p:txBody>
      </p:sp>
    </p:spTree>
    <p:extLst>
      <p:ext uri="{BB962C8B-B14F-4D97-AF65-F5344CB8AC3E}">
        <p14:creationId xmlns:p14="http://schemas.microsoft.com/office/powerpoint/2010/main" val="2862336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8116C-CC92-E738-A17F-FE3DC2350ECF}"/>
              </a:ext>
            </a:extLst>
          </p:cNvPr>
          <p:cNvSpPr>
            <a:spLocks noGrp="1"/>
          </p:cNvSpPr>
          <p:nvPr>
            <p:ph type="title"/>
          </p:nvPr>
        </p:nvSpPr>
        <p:spPr>
          <a:xfrm>
            <a:off x="6781800" y="365125"/>
            <a:ext cx="4572000" cy="1325563"/>
          </a:xfrm>
        </p:spPr>
        <p:txBody>
          <a:bodyPr>
            <a:normAutofit/>
          </a:bodyPr>
          <a:lstStyle/>
          <a:p>
            <a:pPr algn="ctr"/>
            <a:r>
              <a:rPr lang="en-US" sz="4000" b="1" dirty="0"/>
              <a:t>Deut 11:10-15</a:t>
            </a:r>
          </a:p>
        </p:txBody>
      </p:sp>
      <p:sp>
        <p:nvSpPr>
          <p:cNvPr id="3" name="Content Placeholder 2">
            <a:extLst>
              <a:ext uri="{FF2B5EF4-FFF2-40B4-BE49-F238E27FC236}">
                <a16:creationId xmlns:a16="http://schemas.microsoft.com/office/drawing/2014/main" id="{C6199FD0-68C5-D1BD-CBD2-657F956E4E7B}"/>
              </a:ext>
            </a:extLst>
          </p:cNvPr>
          <p:cNvSpPr>
            <a:spLocks noGrp="1"/>
          </p:cNvSpPr>
          <p:nvPr>
            <p:ph idx="1"/>
          </p:nvPr>
        </p:nvSpPr>
        <p:spPr>
          <a:xfrm>
            <a:off x="7086600" y="1752600"/>
            <a:ext cx="4724400" cy="4424363"/>
          </a:xfrm>
        </p:spPr>
        <p:txBody>
          <a:bodyPr>
            <a:normAutofit/>
          </a:bodyPr>
          <a:lstStyle/>
          <a:p>
            <a:pPr marL="0" indent="0">
              <a:buNone/>
            </a:pPr>
            <a:r>
              <a:rPr lang="en-US" sz="3200" b="1" dirty="0"/>
              <a:t>… a land of mountains and valleys that drinks rain from heaven…  a land that the Lord your God cares for; the eyes of the Lord your God are continually on it from the beginning of the year to its end.</a:t>
            </a:r>
          </a:p>
        </p:txBody>
      </p:sp>
      <p:pic>
        <p:nvPicPr>
          <p:cNvPr id="2050" name="Picture 2" descr="What does Deuteronomy 11:11 mean ...">
            <a:extLst>
              <a:ext uri="{FF2B5EF4-FFF2-40B4-BE49-F238E27FC236}">
                <a16:creationId xmlns:a16="http://schemas.microsoft.com/office/drawing/2014/main" id="{310F94AD-A808-8E2B-22C1-42AB27775C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6248400"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423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BFABD-AEB6-31DD-5BB5-F0DF2E1FD45A}"/>
              </a:ext>
            </a:extLst>
          </p:cNvPr>
          <p:cNvSpPr>
            <a:spLocks noGrp="1"/>
          </p:cNvSpPr>
          <p:nvPr>
            <p:ph type="title"/>
          </p:nvPr>
        </p:nvSpPr>
        <p:spPr>
          <a:xfrm>
            <a:off x="838200" y="365125"/>
            <a:ext cx="3352800" cy="6188075"/>
          </a:xfrm>
        </p:spPr>
        <p:txBody>
          <a:bodyPr>
            <a:normAutofit/>
          </a:bodyPr>
          <a:lstStyle/>
          <a:p>
            <a:pPr algn="ctr"/>
            <a:r>
              <a:rPr lang="en-US" sz="4000" b="1" dirty="0"/>
              <a:t>Deuteronomy 11:26-32  Blessings and Curses</a:t>
            </a:r>
          </a:p>
        </p:txBody>
      </p:sp>
      <p:pic>
        <p:nvPicPr>
          <p:cNvPr id="3074" name="Picture 2" descr="Holy Land Photos">
            <a:extLst>
              <a:ext uri="{FF2B5EF4-FFF2-40B4-BE49-F238E27FC236}">
                <a16:creationId xmlns:a16="http://schemas.microsoft.com/office/drawing/2014/main" id="{969C47B9-6D9C-707C-E391-8C6C5BEC0E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8906" y="533400"/>
            <a:ext cx="7893094" cy="5643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5346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4A23D-A4B7-DAB9-7C1A-01585355F0AC}"/>
              </a:ext>
            </a:extLst>
          </p:cNvPr>
          <p:cNvSpPr>
            <a:spLocks noGrp="1"/>
          </p:cNvSpPr>
          <p:nvPr>
            <p:ph type="title"/>
          </p:nvPr>
        </p:nvSpPr>
        <p:spPr>
          <a:xfrm>
            <a:off x="838200" y="365125"/>
            <a:ext cx="10515600" cy="701675"/>
          </a:xfrm>
        </p:spPr>
        <p:txBody>
          <a:bodyPr/>
          <a:lstStyle/>
          <a:p>
            <a:pPr algn="ctr"/>
            <a:r>
              <a:rPr lang="en-US" b="1" dirty="0"/>
              <a:t>Summary</a:t>
            </a:r>
          </a:p>
        </p:txBody>
      </p:sp>
      <p:sp>
        <p:nvSpPr>
          <p:cNvPr id="3" name="Content Placeholder 2">
            <a:extLst>
              <a:ext uri="{FF2B5EF4-FFF2-40B4-BE49-F238E27FC236}">
                <a16:creationId xmlns:a16="http://schemas.microsoft.com/office/drawing/2014/main" id="{0C46CD71-0463-0BDC-F741-4BE34A18971F}"/>
              </a:ext>
            </a:extLst>
          </p:cNvPr>
          <p:cNvSpPr>
            <a:spLocks noGrp="1"/>
          </p:cNvSpPr>
          <p:nvPr>
            <p:ph idx="1"/>
          </p:nvPr>
        </p:nvSpPr>
        <p:spPr>
          <a:xfrm>
            <a:off x="838200" y="1295400"/>
            <a:ext cx="10515600" cy="4881563"/>
          </a:xfrm>
        </p:spPr>
        <p:txBody>
          <a:bodyPr>
            <a:normAutofit/>
          </a:bodyPr>
          <a:lstStyle/>
          <a:p>
            <a:pPr marL="0" indent="0">
              <a:buNone/>
            </a:pPr>
            <a:r>
              <a:rPr lang="en-US" sz="3200" b="1" dirty="0"/>
              <a:t>What does God want from you?</a:t>
            </a:r>
          </a:p>
          <a:p>
            <a:pPr marL="0" indent="0">
              <a:buNone/>
            </a:pPr>
            <a:r>
              <a:rPr lang="en-US" sz="3200" b="1" dirty="0"/>
              <a:t>	-Fear God</a:t>
            </a:r>
          </a:p>
          <a:p>
            <a:pPr marL="0" indent="0">
              <a:buNone/>
            </a:pPr>
            <a:r>
              <a:rPr lang="en-US" sz="3200" b="1" dirty="0"/>
              <a:t>	-Walk in humble obedience to Him</a:t>
            </a:r>
          </a:p>
          <a:p>
            <a:pPr marL="0" indent="0">
              <a:buNone/>
            </a:pPr>
            <a:r>
              <a:rPr lang="en-US" sz="3200" b="1" dirty="0"/>
              <a:t>To that end:</a:t>
            </a:r>
          </a:p>
          <a:p>
            <a:pPr marL="0" indent="0">
              <a:buNone/>
            </a:pPr>
            <a:r>
              <a:rPr lang="en-US" sz="3200" b="1" dirty="0"/>
              <a:t>	-Circumcise Your Heart         and</a:t>
            </a:r>
          </a:p>
          <a:p>
            <a:pPr marL="0" indent="0">
              <a:buNone/>
            </a:pPr>
            <a:r>
              <a:rPr lang="en-US" sz="3200" b="1" dirty="0"/>
              <a:t>	-Treat others as God treated you—the 	disadvantaged, but especially both the physical 	and the spiritual foreigner</a:t>
            </a:r>
          </a:p>
        </p:txBody>
      </p:sp>
    </p:spTree>
    <p:extLst>
      <p:ext uri="{BB962C8B-B14F-4D97-AF65-F5344CB8AC3E}">
        <p14:creationId xmlns:p14="http://schemas.microsoft.com/office/powerpoint/2010/main" val="31565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10275-4604-F0E3-C61F-B18AC6756339}"/>
              </a:ext>
            </a:extLst>
          </p:cNvPr>
          <p:cNvSpPr>
            <a:spLocks noGrp="1"/>
          </p:cNvSpPr>
          <p:nvPr>
            <p:ph type="title"/>
          </p:nvPr>
        </p:nvSpPr>
        <p:spPr/>
        <p:txBody>
          <a:bodyPr/>
          <a:lstStyle/>
          <a:p>
            <a:pPr algn="ctr"/>
            <a:r>
              <a:rPr lang="en-US" b="1" dirty="0"/>
              <a:t>Themes in Deuteronomy</a:t>
            </a:r>
          </a:p>
        </p:txBody>
      </p:sp>
      <p:sp>
        <p:nvSpPr>
          <p:cNvPr id="3" name="Content Placeholder 2">
            <a:extLst>
              <a:ext uri="{FF2B5EF4-FFF2-40B4-BE49-F238E27FC236}">
                <a16:creationId xmlns:a16="http://schemas.microsoft.com/office/drawing/2014/main" id="{456ACC49-3199-22E2-1A3C-E48A73638A1D}"/>
              </a:ext>
            </a:extLst>
          </p:cNvPr>
          <p:cNvSpPr>
            <a:spLocks noGrp="1"/>
          </p:cNvSpPr>
          <p:nvPr>
            <p:ph idx="1"/>
          </p:nvPr>
        </p:nvSpPr>
        <p:spPr/>
        <p:txBody>
          <a:bodyPr>
            <a:normAutofit/>
          </a:bodyPr>
          <a:lstStyle/>
          <a:p>
            <a:pPr marL="0" indent="0">
              <a:buNone/>
            </a:pPr>
            <a:r>
              <a:rPr lang="en-US" sz="3600" b="1" dirty="0"/>
              <a:t>Covenant loyalty:  </a:t>
            </a:r>
            <a:r>
              <a:rPr lang="en-US" sz="3600" b="1" i="1" dirty="0"/>
              <a:t>hesed</a:t>
            </a:r>
          </a:p>
          <a:p>
            <a:pPr marL="0" indent="0">
              <a:buNone/>
            </a:pPr>
            <a:endParaRPr lang="en-US" sz="3600" b="1" i="1" dirty="0"/>
          </a:p>
          <a:p>
            <a:pPr marL="0" indent="0">
              <a:buNone/>
            </a:pPr>
            <a:r>
              <a:rPr lang="en-US" sz="3200" b="1" dirty="0"/>
              <a:t>Theme verse:  Deuteronomy 6:4-5 the </a:t>
            </a:r>
            <a:r>
              <a:rPr lang="en-US" sz="3200" b="1" i="1" dirty="0" err="1"/>
              <a:t>shema</a:t>
            </a:r>
            <a:r>
              <a:rPr lang="en-US" sz="3200" b="1" dirty="0"/>
              <a:t>.</a:t>
            </a:r>
          </a:p>
          <a:p>
            <a:pPr marL="0" indent="0">
              <a:buNone/>
            </a:pPr>
            <a:r>
              <a:rPr lang="en-US" sz="3200" b="1" dirty="0"/>
              <a:t>Hear, O Israel, the Lord our God is one. Love the Lord your God with all your heart, and with all your soul and with all your strength.</a:t>
            </a:r>
          </a:p>
          <a:p>
            <a:pPr marL="0" indent="0">
              <a:buNone/>
            </a:pPr>
            <a:endParaRPr lang="en-US" sz="3200" b="1" dirty="0"/>
          </a:p>
          <a:p>
            <a:pPr marL="0" indent="0">
              <a:buNone/>
            </a:pPr>
            <a:r>
              <a:rPr lang="en-US" sz="3200" b="1" dirty="0"/>
              <a:t>That is </a:t>
            </a:r>
            <a:r>
              <a:rPr lang="en-US" sz="3200" b="1" i="1" dirty="0"/>
              <a:t>hesed, </a:t>
            </a:r>
            <a:r>
              <a:rPr lang="en-US" sz="3200" b="1" dirty="0"/>
              <a:t>and that is what God wants.</a:t>
            </a:r>
          </a:p>
        </p:txBody>
      </p:sp>
    </p:spTree>
    <p:extLst>
      <p:ext uri="{BB962C8B-B14F-4D97-AF65-F5344CB8AC3E}">
        <p14:creationId xmlns:p14="http://schemas.microsoft.com/office/powerpoint/2010/main" val="83051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E04B-406B-363F-A096-A33AED0A5FF4}"/>
              </a:ext>
            </a:extLst>
          </p:cNvPr>
          <p:cNvSpPr>
            <a:spLocks noGrp="1"/>
          </p:cNvSpPr>
          <p:nvPr>
            <p:ph type="title"/>
          </p:nvPr>
        </p:nvSpPr>
        <p:spPr/>
        <p:txBody>
          <a:bodyPr/>
          <a:lstStyle/>
          <a:p>
            <a:r>
              <a:rPr lang="en-US" b="1" dirty="0"/>
              <a:t>Things to Look For in Deuteronomy</a:t>
            </a:r>
          </a:p>
        </p:txBody>
      </p:sp>
      <p:sp>
        <p:nvSpPr>
          <p:cNvPr id="3" name="Content Placeholder 2">
            <a:extLst>
              <a:ext uri="{FF2B5EF4-FFF2-40B4-BE49-F238E27FC236}">
                <a16:creationId xmlns:a16="http://schemas.microsoft.com/office/drawing/2014/main" id="{C499754E-D9A2-23FF-F98F-BD09B5842AE0}"/>
              </a:ext>
            </a:extLst>
          </p:cNvPr>
          <p:cNvSpPr>
            <a:spLocks noGrp="1"/>
          </p:cNvSpPr>
          <p:nvPr>
            <p:ph idx="1"/>
          </p:nvPr>
        </p:nvSpPr>
        <p:spPr>
          <a:xfrm>
            <a:off x="3483864" y="2148840"/>
            <a:ext cx="7869936" cy="4028122"/>
          </a:xfrm>
        </p:spPr>
        <p:txBody>
          <a:bodyPr>
            <a:normAutofit/>
          </a:bodyPr>
          <a:lstStyle/>
          <a:p>
            <a:pPr marL="0" indent="0">
              <a:buNone/>
            </a:pPr>
            <a:r>
              <a:rPr lang="en-US" sz="3600" b="1" dirty="0"/>
              <a:t>I. Law</a:t>
            </a:r>
          </a:p>
          <a:p>
            <a:pPr marL="0" indent="0">
              <a:buNone/>
            </a:pPr>
            <a:endParaRPr lang="en-US" sz="3600" b="1" dirty="0"/>
          </a:p>
          <a:p>
            <a:pPr marL="0" indent="0">
              <a:buNone/>
            </a:pPr>
            <a:r>
              <a:rPr lang="en-US" sz="3600" b="1" dirty="0"/>
              <a:t>II. Story</a:t>
            </a:r>
          </a:p>
          <a:p>
            <a:pPr marL="0" indent="0">
              <a:buNone/>
            </a:pPr>
            <a:endParaRPr lang="en-US" sz="3600" b="1" dirty="0"/>
          </a:p>
          <a:p>
            <a:pPr marL="0" indent="0">
              <a:buNone/>
            </a:pPr>
            <a:r>
              <a:rPr lang="en-US" sz="3600" b="1" dirty="0"/>
              <a:t>III. Exhortation</a:t>
            </a:r>
          </a:p>
        </p:txBody>
      </p:sp>
    </p:spTree>
    <p:extLst>
      <p:ext uri="{BB962C8B-B14F-4D97-AF65-F5344CB8AC3E}">
        <p14:creationId xmlns:p14="http://schemas.microsoft.com/office/powerpoint/2010/main" val="2800753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8B7D-3FCC-CAFE-2E4F-5B1DCAD4F054}"/>
              </a:ext>
            </a:extLst>
          </p:cNvPr>
          <p:cNvSpPr>
            <a:spLocks noGrp="1"/>
          </p:cNvSpPr>
          <p:nvPr>
            <p:ph type="title"/>
          </p:nvPr>
        </p:nvSpPr>
        <p:spPr/>
        <p:txBody>
          <a:bodyPr/>
          <a:lstStyle/>
          <a:p>
            <a:pPr algn="ctr"/>
            <a:r>
              <a:rPr lang="en-US" b="1" dirty="0"/>
              <a:t>Deuteronomy 8  Advice to Young Disciples</a:t>
            </a:r>
          </a:p>
        </p:txBody>
      </p:sp>
      <p:sp>
        <p:nvSpPr>
          <p:cNvPr id="3" name="Content Placeholder 2">
            <a:extLst>
              <a:ext uri="{FF2B5EF4-FFF2-40B4-BE49-F238E27FC236}">
                <a16:creationId xmlns:a16="http://schemas.microsoft.com/office/drawing/2014/main" id="{C235940C-8EDA-952E-868A-A6092300EE2F}"/>
              </a:ext>
            </a:extLst>
          </p:cNvPr>
          <p:cNvSpPr>
            <a:spLocks noGrp="1"/>
          </p:cNvSpPr>
          <p:nvPr>
            <p:ph idx="1"/>
          </p:nvPr>
        </p:nvSpPr>
        <p:spPr>
          <a:xfrm>
            <a:off x="533400" y="1600200"/>
            <a:ext cx="10820400" cy="5029200"/>
          </a:xfrm>
        </p:spPr>
        <p:txBody>
          <a:bodyPr>
            <a:normAutofit/>
          </a:bodyPr>
          <a:lstStyle/>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God’s purpose for us: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prosper in this life</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make it to heaven</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God’s method:</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humble you!!!!    To test you.  To teach you to rely on him.  To remember that “Man does not live on bread alone, but on every word that comes from the mouth of the Lord.</a:t>
            </a:r>
          </a:p>
          <a:p>
            <a:pPr marL="0" indent="0">
              <a:buNone/>
            </a:pPr>
            <a:endParaRPr lang="en-US" dirty="0"/>
          </a:p>
        </p:txBody>
      </p:sp>
    </p:spTree>
    <p:extLst>
      <p:ext uri="{BB962C8B-B14F-4D97-AF65-F5344CB8AC3E}">
        <p14:creationId xmlns:p14="http://schemas.microsoft.com/office/powerpoint/2010/main" val="327190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A8344-7744-6FF6-25A3-C1EEB779B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B5F25-2DAB-D062-76F5-14DAF35A2DB4}"/>
              </a:ext>
            </a:extLst>
          </p:cNvPr>
          <p:cNvSpPr>
            <a:spLocks noGrp="1"/>
          </p:cNvSpPr>
          <p:nvPr>
            <p:ph type="title"/>
          </p:nvPr>
        </p:nvSpPr>
        <p:spPr/>
        <p:txBody>
          <a:bodyPr>
            <a:normAutofit/>
          </a:bodyPr>
          <a:lstStyle/>
          <a:p>
            <a:r>
              <a:rPr lang="en-US" sz="3200" b="1" dirty="0"/>
              <a:t>Deuteronomy 8:4</a:t>
            </a:r>
          </a:p>
        </p:txBody>
      </p:sp>
      <p:sp>
        <p:nvSpPr>
          <p:cNvPr id="3" name="Content Placeholder 2">
            <a:extLst>
              <a:ext uri="{FF2B5EF4-FFF2-40B4-BE49-F238E27FC236}">
                <a16:creationId xmlns:a16="http://schemas.microsoft.com/office/drawing/2014/main" id="{69670F47-871F-9E53-906D-690131BF03B5}"/>
              </a:ext>
            </a:extLst>
          </p:cNvPr>
          <p:cNvSpPr>
            <a:spLocks noGrp="1"/>
          </p:cNvSpPr>
          <p:nvPr>
            <p:ph idx="1"/>
          </p:nvPr>
        </p:nvSpPr>
        <p:spPr/>
        <p:txBody>
          <a:bodyPr>
            <a:normAutofit/>
          </a:bodyPr>
          <a:lstStyle/>
          <a:p>
            <a:pPr marL="114300" indent="0">
              <a:buNone/>
            </a:pPr>
            <a:r>
              <a:rPr lang="en-US" sz="3200" b="1" dirty="0"/>
              <a:t>Your clothes did not wear out and your feet did not swell during these forty years.</a:t>
            </a:r>
          </a:p>
          <a:p>
            <a:pPr marL="114300" indent="0">
              <a:buNone/>
            </a:pPr>
            <a:endParaRPr lang="en-US" sz="1400" b="1" dirty="0"/>
          </a:p>
          <a:p>
            <a:pPr marL="114300" indent="0">
              <a:buNone/>
            </a:pPr>
            <a:r>
              <a:rPr lang="en-US" sz="3200" b="1" dirty="0"/>
              <a:t>We need to recognize and appreciate God’s “little miracles” every day.</a:t>
            </a:r>
          </a:p>
        </p:txBody>
      </p:sp>
    </p:spTree>
    <p:extLst>
      <p:ext uri="{BB962C8B-B14F-4D97-AF65-F5344CB8AC3E}">
        <p14:creationId xmlns:p14="http://schemas.microsoft.com/office/powerpoint/2010/main" val="1186511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7A341-5C40-AAEB-CA9A-470790CAB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89D8B-AADF-F6B7-CE76-97D5BE88B0EA}"/>
              </a:ext>
            </a:extLst>
          </p:cNvPr>
          <p:cNvSpPr>
            <a:spLocks noGrp="1"/>
          </p:cNvSpPr>
          <p:nvPr>
            <p:ph type="title"/>
          </p:nvPr>
        </p:nvSpPr>
        <p:spPr/>
        <p:txBody>
          <a:bodyPr>
            <a:normAutofit/>
          </a:bodyPr>
          <a:lstStyle/>
          <a:p>
            <a:r>
              <a:rPr lang="en-US" b="1" dirty="0"/>
              <a:t>Deuteronomy 8:12-18   Warning!!!</a:t>
            </a:r>
          </a:p>
        </p:txBody>
      </p:sp>
      <p:sp>
        <p:nvSpPr>
          <p:cNvPr id="3" name="Content Placeholder 2">
            <a:extLst>
              <a:ext uri="{FF2B5EF4-FFF2-40B4-BE49-F238E27FC236}">
                <a16:creationId xmlns:a16="http://schemas.microsoft.com/office/drawing/2014/main" id="{19175DF7-D766-84FB-8D1B-32F206462286}"/>
              </a:ext>
            </a:extLst>
          </p:cNvPr>
          <p:cNvSpPr>
            <a:spLocks noGrp="1"/>
          </p:cNvSpPr>
          <p:nvPr>
            <p:ph idx="1"/>
          </p:nvPr>
        </p:nvSpPr>
        <p:spPr>
          <a:xfrm>
            <a:off x="1143000" y="2514600"/>
            <a:ext cx="10210800" cy="3662362"/>
          </a:xfrm>
        </p:spPr>
        <p:txBody>
          <a:bodyPr>
            <a:normAutofit/>
          </a:bodyPr>
          <a:lstStyle/>
          <a:p>
            <a:pPr marL="114300" indent="0">
              <a:buNone/>
            </a:pPr>
            <a:r>
              <a:rPr lang="en-US" sz="3600" b="1" dirty="0"/>
              <a:t>Have you ever said to yourself, “My power and the strength of my hand have produced this wealth?”</a:t>
            </a:r>
          </a:p>
          <a:p>
            <a:pPr marL="114300" indent="0">
              <a:buNone/>
            </a:pPr>
            <a:endParaRPr lang="en-US" sz="3600" b="1" dirty="0"/>
          </a:p>
        </p:txBody>
      </p:sp>
    </p:spTree>
    <p:extLst>
      <p:ext uri="{BB962C8B-B14F-4D97-AF65-F5344CB8AC3E}">
        <p14:creationId xmlns:p14="http://schemas.microsoft.com/office/powerpoint/2010/main" val="3380422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6CAF4-4A83-16E6-C624-620DE0A96896}"/>
              </a:ext>
            </a:extLst>
          </p:cNvPr>
          <p:cNvSpPr>
            <a:spLocks noGrp="1"/>
          </p:cNvSpPr>
          <p:nvPr>
            <p:ph type="title"/>
          </p:nvPr>
        </p:nvSpPr>
        <p:spPr>
          <a:xfrm>
            <a:off x="685800" y="365126"/>
            <a:ext cx="10668000" cy="644526"/>
          </a:xfrm>
        </p:spPr>
        <p:txBody>
          <a:bodyPr>
            <a:normAutofit fontScale="90000"/>
          </a:bodyPr>
          <a:lstStyle/>
          <a:p>
            <a:pPr algn="ctr"/>
            <a:r>
              <a:rPr lang="en-US" b="1" dirty="0"/>
              <a:t>Deuteronomy V     Summing It Up</a:t>
            </a:r>
          </a:p>
        </p:txBody>
      </p:sp>
      <p:sp>
        <p:nvSpPr>
          <p:cNvPr id="3" name="Content Placeholder 2">
            <a:extLst>
              <a:ext uri="{FF2B5EF4-FFF2-40B4-BE49-F238E27FC236}">
                <a16:creationId xmlns:a16="http://schemas.microsoft.com/office/drawing/2014/main" id="{201BAD1C-3DAE-CB30-69AB-BF4620F60130}"/>
              </a:ext>
            </a:extLst>
          </p:cNvPr>
          <p:cNvSpPr>
            <a:spLocks noGrp="1"/>
          </p:cNvSpPr>
          <p:nvPr>
            <p:ph idx="1"/>
          </p:nvPr>
        </p:nvSpPr>
        <p:spPr>
          <a:xfrm>
            <a:off x="381000" y="1690688"/>
            <a:ext cx="5943600" cy="4710111"/>
          </a:xfrm>
        </p:spPr>
        <p:txBody>
          <a:bodyPr>
            <a:normAutofit/>
          </a:bodyPr>
          <a:lstStyle/>
          <a:p>
            <a:pPr marL="0" indent="0">
              <a:buNone/>
            </a:pPr>
            <a:r>
              <a:rPr lang="en-US" sz="3200" b="1" dirty="0"/>
              <a:t>Deut 9</a:t>
            </a:r>
            <a:r>
              <a:rPr lang="en-US" sz="3200" dirty="0"/>
              <a:t>:</a:t>
            </a:r>
            <a:r>
              <a:rPr lang="en-US" sz="3200" b="1" dirty="0"/>
              <a:t>3   The Lord your God is the one who goes across ahead of you like a devouring fire.</a:t>
            </a:r>
          </a:p>
          <a:p>
            <a:pPr marL="0" indent="0">
              <a:buNone/>
            </a:pPr>
            <a:endParaRPr lang="en-US" sz="3200" b="1" dirty="0"/>
          </a:p>
          <a:p>
            <a:pPr marL="0" indent="0">
              <a:buNone/>
            </a:pPr>
            <a:r>
              <a:rPr lang="en-US" sz="3200" b="1" dirty="0"/>
              <a:t>Deut 9:4-6   It is not because of your righteousness, or your integrity that you are going to take possession of their land.</a:t>
            </a:r>
          </a:p>
        </p:txBody>
      </p:sp>
      <p:pic>
        <p:nvPicPr>
          <p:cNvPr id="1026" name="Picture 2" descr="God Goes Before You - The Light of Christ Journey">
            <a:extLst>
              <a:ext uri="{FF2B5EF4-FFF2-40B4-BE49-F238E27FC236}">
                <a16:creationId xmlns:a16="http://schemas.microsoft.com/office/drawing/2014/main" id="{03AD72E1-57F3-FCB6-8C52-DE43B25181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1219200"/>
            <a:ext cx="54102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184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62406-4214-A83B-0C54-ABD89DE94E5D}"/>
              </a:ext>
            </a:extLst>
          </p:cNvPr>
          <p:cNvSpPr>
            <a:spLocks noGrp="1"/>
          </p:cNvSpPr>
          <p:nvPr>
            <p:ph type="title"/>
          </p:nvPr>
        </p:nvSpPr>
        <p:spPr/>
        <p:txBody>
          <a:bodyPr/>
          <a:lstStyle/>
          <a:p>
            <a:pPr algn="ctr"/>
            <a:r>
              <a:rPr lang="en-US" b="1" dirty="0"/>
              <a:t> Deuteronomy 10:12  And Now, Israel…</a:t>
            </a:r>
          </a:p>
        </p:txBody>
      </p:sp>
      <p:sp>
        <p:nvSpPr>
          <p:cNvPr id="3" name="Content Placeholder 2">
            <a:extLst>
              <a:ext uri="{FF2B5EF4-FFF2-40B4-BE49-F238E27FC236}">
                <a16:creationId xmlns:a16="http://schemas.microsoft.com/office/drawing/2014/main" id="{A5A311BF-8EA0-25BD-3C00-DB1D7DF2A455}"/>
              </a:ext>
            </a:extLst>
          </p:cNvPr>
          <p:cNvSpPr>
            <a:spLocks noGrp="1"/>
          </p:cNvSpPr>
          <p:nvPr>
            <p:ph idx="1"/>
          </p:nvPr>
        </p:nvSpPr>
        <p:spPr/>
        <p:txBody>
          <a:bodyPr>
            <a:normAutofit/>
          </a:bodyPr>
          <a:lstStyle/>
          <a:p>
            <a:pPr marL="0" indent="0">
              <a:buNone/>
            </a:pPr>
            <a:r>
              <a:rPr lang="en-US" sz="3600" b="1" dirty="0"/>
              <a:t>What does YHWH ask of you?</a:t>
            </a:r>
          </a:p>
          <a:p>
            <a:pPr marL="0" indent="0">
              <a:buNone/>
            </a:pPr>
            <a:endParaRPr lang="en-US" sz="3600" b="1" dirty="0"/>
          </a:p>
          <a:p>
            <a:pPr marL="0" indent="0">
              <a:buNone/>
            </a:pPr>
            <a:r>
              <a:rPr lang="en-US" sz="3600" b="1" dirty="0"/>
              <a:t>1. Fear Him.</a:t>
            </a:r>
          </a:p>
          <a:p>
            <a:pPr marL="0" indent="0">
              <a:buNone/>
            </a:pPr>
            <a:endParaRPr lang="en-US" sz="3600" b="1" dirty="0"/>
          </a:p>
          <a:p>
            <a:pPr marL="0" indent="0">
              <a:buNone/>
            </a:pPr>
            <a:r>
              <a:rPr lang="en-US" sz="3600" b="1" dirty="0"/>
              <a:t>2. Walk in humble obedience.</a:t>
            </a:r>
          </a:p>
        </p:txBody>
      </p:sp>
    </p:spTree>
    <p:extLst>
      <p:ext uri="{BB962C8B-B14F-4D97-AF65-F5344CB8AC3E}">
        <p14:creationId xmlns:p14="http://schemas.microsoft.com/office/powerpoint/2010/main" val="1293686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97179-7843-A4C2-0503-170C95BB53CC}"/>
              </a:ext>
            </a:extLst>
          </p:cNvPr>
          <p:cNvSpPr>
            <a:spLocks noGrp="1"/>
          </p:cNvSpPr>
          <p:nvPr>
            <p:ph type="title"/>
          </p:nvPr>
        </p:nvSpPr>
        <p:spPr/>
        <p:txBody>
          <a:bodyPr/>
          <a:lstStyle/>
          <a:p>
            <a:pPr algn="ctr"/>
            <a:r>
              <a:rPr lang="en-US" b="1" dirty="0"/>
              <a:t>Deuteronomy 10:14-15</a:t>
            </a:r>
          </a:p>
        </p:txBody>
      </p:sp>
      <p:sp>
        <p:nvSpPr>
          <p:cNvPr id="3" name="Content Placeholder 2">
            <a:extLst>
              <a:ext uri="{FF2B5EF4-FFF2-40B4-BE49-F238E27FC236}">
                <a16:creationId xmlns:a16="http://schemas.microsoft.com/office/drawing/2014/main" id="{58BA0E2A-689F-9847-DF77-3D878BE4D3FC}"/>
              </a:ext>
            </a:extLst>
          </p:cNvPr>
          <p:cNvSpPr>
            <a:spLocks noGrp="1"/>
          </p:cNvSpPr>
          <p:nvPr>
            <p:ph idx="1"/>
          </p:nvPr>
        </p:nvSpPr>
        <p:spPr/>
        <p:txBody>
          <a:bodyPr>
            <a:normAutofit/>
          </a:bodyPr>
          <a:lstStyle/>
          <a:p>
            <a:pPr marL="0" indent="0">
              <a:buNone/>
            </a:pPr>
            <a:r>
              <a:rPr lang="en-US" sz="3600" b="1" dirty="0"/>
              <a:t>How blessed are we?</a:t>
            </a:r>
          </a:p>
          <a:p>
            <a:pPr marL="0" indent="0">
              <a:buNone/>
            </a:pPr>
            <a:endParaRPr lang="en-US" sz="3600" b="1" dirty="0"/>
          </a:p>
          <a:p>
            <a:pPr marL="0" indent="0">
              <a:buNone/>
            </a:pPr>
            <a:r>
              <a:rPr lang="en-US" sz="3600" b="1" dirty="0"/>
              <a:t>He chose you above all the nations.</a:t>
            </a:r>
          </a:p>
        </p:txBody>
      </p:sp>
    </p:spTree>
    <p:extLst>
      <p:ext uri="{BB962C8B-B14F-4D97-AF65-F5344CB8AC3E}">
        <p14:creationId xmlns:p14="http://schemas.microsoft.com/office/powerpoint/2010/main" val="4261971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1017</TotalTime>
  <Words>456</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Calibri</vt:lpstr>
      <vt:lpstr>Office Theme</vt:lpstr>
      <vt:lpstr>Deuteronomy V Summing It Up    </vt:lpstr>
      <vt:lpstr>Themes in Deuteronomy</vt:lpstr>
      <vt:lpstr>Things to Look For in Deuteronomy</vt:lpstr>
      <vt:lpstr>Deuteronomy 8  Advice to Young Disciples</vt:lpstr>
      <vt:lpstr>Deuteronomy 8:4</vt:lpstr>
      <vt:lpstr>Deuteronomy 8:12-18   Warning!!!</vt:lpstr>
      <vt:lpstr>Deuteronomy V     Summing It Up</vt:lpstr>
      <vt:lpstr> Deuteronomy 10:12  And Now, Israel…</vt:lpstr>
      <vt:lpstr>Deuteronomy 10:14-15</vt:lpstr>
      <vt:lpstr>So What Should We Do?</vt:lpstr>
      <vt:lpstr>Deut 11:10-15</vt:lpstr>
      <vt:lpstr>Deuteronomy 11:26-32  Blessings and Curses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14</cp:revision>
  <dcterms:created xsi:type="dcterms:W3CDTF">2013-09-15T03:09:25Z</dcterms:created>
  <dcterms:modified xsi:type="dcterms:W3CDTF">2025-09-08T01:54:54Z</dcterms:modified>
</cp:coreProperties>
</file>