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76" r:id="rId2"/>
    <p:sldId id="684" r:id="rId3"/>
    <p:sldId id="938" r:id="rId4"/>
    <p:sldId id="932" r:id="rId5"/>
    <p:sldId id="933" r:id="rId6"/>
    <p:sldId id="934" r:id="rId7"/>
    <p:sldId id="681" r:id="rId8"/>
    <p:sldId id="935" r:id="rId9"/>
    <p:sldId id="936" r:id="rId10"/>
    <p:sldId id="937" r:id="rId11"/>
    <p:sldId id="93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57B83B-5BDE-4E9D-A6F1-DE086C1BC0F4}" v="21" dt="2025-09-14T16:06:31.2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5626" autoAdjust="0"/>
    <p:restoredTop sz="94660"/>
  </p:normalViewPr>
  <p:slideViewPr>
    <p:cSldViewPr>
      <p:cViewPr varScale="1">
        <p:scale>
          <a:sx n="70" d="100"/>
          <a:sy n="70" d="100"/>
        </p:scale>
        <p:origin x="132" y="5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24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undo custSel addSld delSld modSld sldOrd delMainMaster">
      <pc:chgData name="John Oakes" userId="1a36f0057432ea1f" providerId="LiveId" clId="{47381711-A8C6-487F-B478-F1510AC8C65D}" dt="2025-09-14T23:57:51.146" v="2978" actId="47"/>
      <pc:docMkLst>
        <pc:docMk/>
      </pc:docMkLst>
      <pc:sldChg chg="add del">
        <pc:chgData name="John Oakes" userId="1a36f0057432ea1f" providerId="LiveId" clId="{47381711-A8C6-487F-B478-F1510AC8C65D}" dt="2025-09-14T23:54:15.030" v="2976" actId="47"/>
        <pc:sldMkLst>
          <pc:docMk/>
          <pc:sldMk cId="0" sldId="257"/>
        </pc:sldMkLst>
      </pc:sldChg>
      <pc:sldChg chg="add del">
        <pc:chgData name="John Oakes" userId="1a36f0057432ea1f" providerId="LiveId" clId="{47381711-A8C6-487F-B478-F1510AC8C65D}" dt="2025-09-14T23:54:15.030" v="2976" actId="47"/>
        <pc:sldMkLst>
          <pc:docMk/>
          <pc:sldMk cId="0" sldId="258"/>
        </pc:sldMkLst>
      </pc:sldChg>
      <pc:sldChg chg="add del">
        <pc:chgData name="John Oakes" userId="1a36f0057432ea1f" providerId="LiveId" clId="{47381711-A8C6-487F-B478-F1510AC8C65D}" dt="2025-09-14T23:54:15.030" v="2976" actId="47"/>
        <pc:sldMkLst>
          <pc:docMk/>
          <pc:sldMk cId="0" sldId="259"/>
        </pc:sldMkLst>
      </pc:sldChg>
      <pc:sldChg chg="add del">
        <pc:chgData name="John Oakes" userId="1a36f0057432ea1f" providerId="LiveId" clId="{47381711-A8C6-487F-B478-F1510AC8C65D}" dt="2025-09-14T23:54:15.030" v="2976" actId="47"/>
        <pc:sldMkLst>
          <pc:docMk/>
          <pc:sldMk cId="0" sldId="260"/>
        </pc:sldMkLst>
      </pc:sldChg>
      <pc:sldChg chg="add del">
        <pc:chgData name="John Oakes" userId="1a36f0057432ea1f" providerId="LiveId" clId="{47381711-A8C6-487F-B478-F1510AC8C65D}" dt="2025-09-14T23:54:15.030" v="2976" actId="47"/>
        <pc:sldMkLst>
          <pc:docMk/>
          <pc:sldMk cId="0" sldId="261"/>
        </pc:sldMkLst>
      </pc:sldChg>
      <pc:sldChg chg="modSp add del mod">
        <pc:chgData name="John Oakes" userId="1a36f0057432ea1f" providerId="LiveId" clId="{47381711-A8C6-487F-B478-F1510AC8C65D}" dt="2025-09-14T23:54:15.030" v="2976" actId="47"/>
        <pc:sldMkLst>
          <pc:docMk/>
          <pc:sldMk cId="0" sldId="262"/>
        </pc:sldMkLst>
        <pc:spChg chg="mod">
          <ac:chgData name="John Oakes" userId="1a36f0057432ea1f" providerId="LiveId" clId="{47381711-A8C6-487F-B478-F1510AC8C65D}" dt="2025-09-14T15:36:46.060" v="2621" actId="27636"/>
          <ac:spMkLst>
            <pc:docMk/>
            <pc:sldMk cId="0" sldId="262"/>
            <ac:spMk id="85" creationId="{00000000-0000-0000-0000-000000000000}"/>
          </ac:spMkLst>
        </pc:spChg>
      </pc:sldChg>
      <pc:sldChg chg="add del">
        <pc:chgData name="John Oakes" userId="1a36f0057432ea1f" providerId="LiveId" clId="{47381711-A8C6-487F-B478-F1510AC8C65D}" dt="2025-09-14T23:54:15.030" v="2976" actId="47"/>
        <pc:sldMkLst>
          <pc:docMk/>
          <pc:sldMk cId="0" sldId="263"/>
        </pc:sldMkLst>
      </pc:sldChg>
      <pc:sldChg chg="add del">
        <pc:chgData name="John Oakes" userId="1a36f0057432ea1f" providerId="LiveId" clId="{47381711-A8C6-487F-B478-F1510AC8C65D}" dt="2025-09-14T23:54:15.030" v="2976" actId="47"/>
        <pc:sldMkLst>
          <pc:docMk/>
          <pc:sldMk cId="0" sldId="264"/>
        </pc:sldMkLst>
      </pc:sldChg>
      <pc:sldChg chg="add del">
        <pc:chgData name="John Oakes" userId="1a36f0057432ea1f" providerId="LiveId" clId="{47381711-A8C6-487F-B478-F1510AC8C65D}" dt="2025-09-14T23:54:15.030" v="2976" actId="47"/>
        <pc:sldMkLst>
          <pc:docMk/>
          <pc:sldMk cId="0" sldId="265"/>
        </pc:sldMkLst>
      </pc:sldChg>
      <pc:sldChg chg="add del">
        <pc:chgData name="John Oakes" userId="1a36f0057432ea1f" providerId="LiveId" clId="{47381711-A8C6-487F-B478-F1510AC8C65D}" dt="2025-09-14T23:54:15.030" v="2976" actId="47"/>
        <pc:sldMkLst>
          <pc:docMk/>
          <pc:sldMk cId="0" sldId="266"/>
        </pc:sldMkLst>
      </pc:sldChg>
      <pc:sldChg chg="add del">
        <pc:chgData name="John Oakes" userId="1a36f0057432ea1f" providerId="LiveId" clId="{47381711-A8C6-487F-B478-F1510AC8C65D}" dt="2025-09-14T23:54:15.030" v="2976" actId="47"/>
        <pc:sldMkLst>
          <pc:docMk/>
          <pc:sldMk cId="0" sldId="267"/>
        </pc:sldMkLst>
      </pc:sldChg>
      <pc:sldChg chg="add del">
        <pc:chgData name="John Oakes" userId="1a36f0057432ea1f" providerId="LiveId" clId="{47381711-A8C6-487F-B478-F1510AC8C65D}" dt="2025-09-14T23:54:15.030" v="2976" actId="47"/>
        <pc:sldMkLst>
          <pc:docMk/>
          <pc:sldMk cId="0" sldId="268"/>
        </pc:sldMkLst>
      </pc:sldChg>
      <pc:sldChg chg="add del">
        <pc:chgData name="John Oakes" userId="1a36f0057432ea1f" providerId="LiveId" clId="{47381711-A8C6-487F-B478-F1510AC8C65D}" dt="2025-09-14T23:54:15.030" v="2976" actId="47"/>
        <pc:sldMkLst>
          <pc:docMk/>
          <pc:sldMk cId="0" sldId="269"/>
        </pc:sldMkLst>
      </pc:sldChg>
      <pc:sldChg chg="add del">
        <pc:chgData name="John Oakes" userId="1a36f0057432ea1f" providerId="LiveId" clId="{47381711-A8C6-487F-B478-F1510AC8C65D}" dt="2025-09-14T23:54:15.030" v="2976" actId="47"/>
        <pc:sldMkLst>
          <pc:docMk/>
          <pc:sldMk cId="0" sldId="270"/>
        </pc:sldMkLst>
      </pc:sldChg>
      <pc:sldChg chg="add del">
        <pc:chgData name="John Oakes" userId="1a36f0057432ea1f" providerId="LiveId" clId="{47381711-A8C6-487F-B478-F1510AC8C65D}" dt="2025-09-14T23:54:15.030" v="2976" actId="47"/>
        <pc:sldMkLst>
          <pc:docMk/>
          <pc:sldMk cId="0" sldId="271"/>
        </pc:sldMkLst>
      </pc:sldChg>
      <pc:sldChg chg="add del">
        <pc:chgData name="John Oakes" userId="1a36f0057432ea1f" providerId="LiveId" clId="{47381711-A8C6-487F-B478-F1510AC8C65D}" dt="2025-09-14T23:54:15.030" v="2976" actId="47"/>
        <pc:sldMkLst>
          <pc:docMk/>
          <pc:sldMk cId="0" sldId="272"/>
        </pc:sldMkLst>
      </pc:sldChg>
      <pc:sldChg chg="add del">
        <pc:chgData name="John Oakes" userId="1a36f0057432ea1f" providerId="LiveId" clId="{47381711-A8C6-487F-B478-F1510AC8C65D}" dt="2025-09-14T23:54:15.030" v="2976" actId="47"/>
        <pc:sldMkLst>
          <pc:docMk/>
          <pc:sldMk cId="0" sldId="273"/>
        </pc:sldMkLst>
      </pc:sldChg>
      <pc:sldChg chg="add del">
        <pc:chgData name="John Oakes" userId="1a36f0057432ea1f" providerId="LiveId" clId="{47381711-A8C6-487F-B478-F1510AC8C65D}" dt="2025-09-14T23:54:15.030" v="2976" actId="47"/>
        <pc:sldMkLst>
          <pc:docMk/>
          <pc:sldMk cId="0" sldId="274"/>
        </pc:sldMkLst>
      </pc:sldChg>
      <pc:sldChg chg="add del">
        <pc:chgData name="John Oakes" userId="1a36f0057432ea1f" providerId="LiveId" clId="{47381711-A8C6-487F-B478-F1510AC8C65D}" dt="2025-09-14T23:54:15.030" v="2976" actId="47"/>
        <pc:sldMkLst>
          <pc:docMk/>
          <pc:sldMk cId="0" sldId="275"/>
        </pc:sldMkLst>
      </pc:sldChg>
      <pc:sldChg chg="add del">
        <pc:chgData name="John Oakes" userId="1a36f0057432ea1f" providerId="LiveId" clId="{47381711-A8C6-487F-B478-F1510AC8C65D}" dt="2025-09-14T23:54:15.030" v="2976" actId="47"/>
        <pc:sldMkLst>
          <pc:docMk/>
          <pc:sldMk cId="0" sldId="277"/>
        </pc:sldMkLst>
      </pc:sldChg>
      <pc:sldChg chg="del">
        <pc:chgData name="John Oakes" userId="1a36f0057432ea1f" providerId="LiveId" clId="{47381711-A8C6-487F-B478-F1510AC8C65D}" dt="2025-09-13T02:10:39.937" v="2" actId="47"/>
        <pc:sldMkLst>
          <pc:docMk/>
          <pc:sldMk cId="83051500" sldId="277"/>
        </pc:sldMkLst>
      </pc:sldChg>
      <pc:sldChg chg="add del">
        <pc:chgData name="John Oakes" userId="1a36f0057432ea1f" providerId="LiveId" clId="{47381711-A8C6-487F-B478-F1510AC8C65D}" dt="2025-09-14T23:54:41.132" v="2977" actId="47"/>
        <pc:sldMkLst>
          <pc:docMk/>
          <pc:sldMk cId="0" sldId="278"/>
        </pc:sldMkLst>
      </pc:sldChg>
      <pc:sldChg chg="del">
        <pc:chgData name="John Oakes" userId="1a36f0057432ea1f" providerId="LiveId" clId="{47381711-A8C6-487F-B478-F1510AC8C65D}" dt="2025-09-13T02:10:28.198" v="0" actId="47"/>
        <pc:sldMkLst>
          <pc:docMk/>
          <pc:sldMk cId="2800753693" sldId="278"/>
        </pc:sldMkLst>
      </pc:sldChg>
      <pc:sldChg chg="modSp add del mod">
        <pc:chgData name="John Oakes" userId="1a36f0057432ea1f" providerId="LiveId" clId="{47381711-A8C6-487F-B478-F1510AC8C65D}" dt="2025-09-14T23:54:41.132" v="2977" actId="47"/>
        <pc:sldMkLst>
          <pc:docMk/>
          <pc:sldMk cId="0" sldId="279"/>
        </pc:sldMkLst>
        <pc:spChg chg="mod">
          <ac:chgData name="John Oakes" userId="1a36f0057432ea1f" providerId="LiveId" clId="{47381711-A8C6-487F-B478-F1510AC8C65D}" dt="2025-09-14T15:39:18.049" v="2627" actId="20577"/>
          <ac:spMkLst>
            <pc:docMk/>
            <pc:sldMk cId="0" sldId="279"/>
            <ac:spMk id="172" creationId="{00000000-0000-0000-0000-000000000000}"/>
          </ac:spMkLst>
        </pc:spChg>
      </pc:sldChg>
      <pc:sldChg chg="modSp add del mod">
        <pc:chgData name="John Oakes" userId="1a36f0057432ea1f" providerId="LiveId" clId="{47381711-A8C6-487F-B478-F1510AC8C65D}" dt="2025-09-14T23:54:41.132" v="2977" actId="47"/>
        <pc:sldMkLst>
          <pc:docMk/>
          <pc:sldMk cId="0" sldId="280"/>
        </pc:sldMkLst>
        <pc:spChg chg="mod">
          <ac:chgData name="John Oakes" userId="1a36f0057432ea1f" providerId="LiveId" clId="{47381711-A8C6-487F-B478-F1510AC8C65D}" dt="2025-09-14T15:39:41.585" v="2630" actId="20577"/>
          <ac:spMkLst>
            <pc:docMk/>
            <pc:sldMk cId="0" sldId="280"/>
            <ac:spMk id="177" creationId="{00000000-0000-0000-0000-000000000000}"/>
          </ac:spMkLst>
        </pc:spChg>
      </pc:sldChg>
      <pc:sldChg chg="modSp add del mod">
        <pc:chgData name="John Oakes" userId="1a36f0057432ea1f" providerId="LiveId" clId="{47381711-A8C6-487F-B478-F1510AC8C65D}" dt="2025-09-14T23:54:41.132" v="2977" actId="47"/>
        <pc:sldMkLst>
          <pc:docMk/>
          <pc:sldMk cId="0" sldId="281"/>
        </pc:sldMkLst>
        <pc:spChg chg="mod">
          <ac:chgData name="John Oakes" userId="1a36f0057432ea1f" providerId="LiveId" clId="{47381711-A8C6-487F-B478-F1510AC8C65D}" dt="2025-09-14T15:39:57.363" v="2632" actId="113"/>
          <ac:spMkLst>
            <pc:docMk/>
            <pc:sldMk cId="0" sldId="281"/>
            <ac:spMk id="182" creationId="{00000000-0000-0000-0000-000000000000}"/>
          </ac:spMkLst>
        </pc:spChg>
      </pc:sldChg>
      <pc:sldChg chg="modSp add del mod">
        <pc:chgData name="John Oakes" userId="1a36f0057432ea1f" providerId="LiveId" clId="{47381711-A8C6-487F-B478-F1510AC8C65D}" dt="2025-09-14T23:54:41.132" v="2977" actId="47"/>
        <pc:sldMkLst>
          <pc:docMk/>
          <pc:sldMk cId="0" sldId="282"/>
        </pc:sldMkLst>
        <pc:spChg chg="mod">
          <ac:chgData name="John Oakes" userId="1a36f0057432ea1f" providerId="LiveId" clId="{47381711-A8C6-487F-B478-F1510AC8C65D}" dt="2025-09-14T15:40:06.342" v="2634" actId="113"/>
          <ac:spMkLst>
            <pc:docMk/>
            <pc:sldMk cId="0" sldId="282"/>
            <ac:spMk id="187" creationId="{00000000-0000-0000-0000-000000000000}"/>
          </ac:spMkLst>
        </pc:spChg>
      </pc:sldChg>
      <pc:sldChg chg="modSp add del mod">
        <pc:chgData name="John Oakes" userId="1a36f0057432ea1f" providerId="LiveId" clId="{47381711-A8C6-487F-B478-F1510AC8C65D}" dt="2025-09-14T23:54:41.132" v="2977" actId="47"/>
        <pc:sldMkLst>
          <pc:docMk/>
          <pc:sldMk cId="0" sldId="283"/>
        </pc:sldMkLst>
        <pc:spChg chg="mod">
          <ac:chgData name="John Oakes" userId="1a36f0057432ea1f" providerId="LiveId" clId="{47381711-A8C6-487F-B478-F1510AC8C65D}" dt="2025-09-14T15:40:19.609" v="2636" actId="113"/>
          <ac:spMkLst>
            <pc:docMk/>
            <pc:sldMk cId="0" sldId="283"/>
            <ac:spMk id="192" creationId="{00000000-0000-0000-0000-000000000000}"/>
          </ac:spMkLst>
        </pc:spChg>
      </pc:sldChg>
      <pc:sldChg chg="add del">
        <pc:chgData name="John Oakes" userId="1a36f0057432ea1f" providerId="LiveId" clId="{47381711-A8C6-487F-B478-F1510AC8C65D}" dt="2025-09-14T23:57:51.146" v="2978" actId="47"/>
        <pc:sldMkLst>
          <pc:docMk/>
          <pc:sldMk cId="0" sldId="284"/>
        </pc:sldMkLst>
      </pc:sldChg>
      <pc:sldChg chg="del">
        <pc:chgData name="John Oakes" userId="1a36f0057432ea1f" providerId="LiveId" clId="{47381711-A8C6-487F-B478-F1510AC8C65D}" dt="2025-09-13T02:10:43.257" v="3" actId="47"/>
        <pc:sldMkLst>
          <pc:docMk/>
          <pc:sldMk cId="1186511586" sldId="288"/>
        </pc:sldMkLst>
      </pc:sldChg>
      <pc:sldChg chg="del">
        <pc:chgData name="John Oakes" userId="1a36f0057432ea1f" providerId="LiveId" clId="{47381711-A8C6-487F-B478-F1510AC8C65D}" dt="2025-09-13T02:10:37.360" v="1" actId="47"/>
        <pc:sldMkLst>
          <pc:docMk/>
          <pc:sldMk cId="3271905985" sldId="296"/>
        </pc:sldMkLst>
      </pc:sldChg>
      <pc:sldChg chg="del">
        <pc:chgData name="John Oakes" userId="1a36f0057432ea1f" providerId="LiveId" clId="{47381711-A8C6-487F-B478-F1510AC8C65D}" dt="2025-09-13T02:10:46.198" v="4" actId="47"/>
        <pc:sldMkLst>
          <pc:docMk/>
          <pc:sldMk cId="3380422237" sldId="299"/>
        </pc:sldMkLst>
      </pc:sldChg>
      <pc:sldChg chg="add del">
        <pc:chgData name="John Oakes" userId="1a36f0057432ea1f" providerId="LiveId" clId="{47381711-A8C6-487F-B478-F1510AC8C65D}" dt="2025-09-14T23:54:15.030" v="2976" actId="47"/>
        <pc:sldMkLst>
          <pc:docMk/>
          <pc:sldMk cId="1079750972" sldId="454"/>
        </pc:sldMkLst>
      </pc:sldChg>
      <pc:sldChg chg="add del">
        <pc:chgData name="John Oakes" userId="1a36f0057432ea1f" providerId="LiveId" clId="{47381711-A8C6-487F-B478-F1510AC8C65D}" dt="2025-09-13T02:21:24.637" v="195" actId="47"/>
        <pc:sldMkLst>
          <pc:docMk/>
          <pc:sldMk cId="2460103498" sldId="455"/>
        </pc:sldMkLst>
      </pc:sldChg>
      <pc:sldChg chg="add del">
        <pc:chgData name="John Oakes" userId="1a36f0057432ea1f" providerId="LiveId" clId="{47381711-A8C6-487F-B478-F1510AC8C65D}" dt="2025-09-13T02:21:17.221" v="194" actId="47"/>
        <pc:sldMkLst>
          <pc:docMk/>
          <pc:sldMk cId="0" sldId="543"/>
        </pc:sldMkLst>
      </pc:sldChg>
      <pc:sldChg chg="add del">
        <pc:chgData name="John Oakes" userId="1a36f0057432ea1f" providerId="LiveId" clId="{47381711-A8C6-487F-B478-F1510AC8C65D}" dt="2025-09-14T23:54:41.132" v="2977" actId="47"/>
        <pc:sldMkLst>
          <pc:docMk/>
          <pc:sldMk cId="0" sldId="609"/>
        </pc:sldMkLst>
      </pc:sldChg>
      <pc:sldChg chg="add del">
        <pc:chgData name="John Oakes" userId="1a36f0057432ea1f" providerId="LiveId" clId="{47381711-A8C6-487F-B478-F1510AC8C65D}" dt="2025-09-14T23:54:15.030" v="2976" actId="47"/>
        <pc:sldMkLst>
          <pc:docMk/>
          <pc:sldMk cId="3282475642" sldId="615"/>
        </pc:sldMkLst>
      </pc:sldChg>
      <pc:sldChg chg="add del">
        <pc:chgData name="John Oakes" userId="1a36f0057432ea1f" providerId="LiveId" clId="{47381711-A8C6-487F-B478-F1510AC8C65D}" dt="2025-09-14T15:36:42.099" v="2619" actId="47"/>
        <pc:sldMkLst>
          <pc:docMk/>
          <pc:sldMk cId="58535702" sldId="675"/>
        </pc:sldMkLst>
      </pc:sldChg>
      <pc:sldChg chg="modSp del mod">
        <pc:chgData name="John Oakes" userId="1a36f0057432ea1f" providerId="LiveId" clId="{47381711-A8C6-487F-B478-F1510AC8C65D}" dt="2025-09-13T02:11:29.795" v="35" actId="47"/>
        <pc:sldMkLst>
          <pc:docMk/>
          <pc:sldMk cId="2986184556" sldId="676"/>
        </pc:sldMkLst>
        <pc:spChg chg="mod">
          <ac:chgData name="John Oakes" userId="1a36f0057432ea1f" providerId="LiveId" clId="{47381711-A8C6-487F-B478-F1510AC8C65D}" dt="2025-09-13T02:10:59.822" v="34" actId="6549"/>
          <ac:spMkLst>
            <pc:docMk/>
            <pc:sldMk cId="2986184556" sldId="676"/>
            <ac:spMk id="2" creationId="{64B6CAF4-4A83-16E6-C624-620DE0A96896}"/>
          </ac:spMkLst>
        </pc:spChg>
      </pc:sldChg>
      <pc:sldChg chg="modSp del mod">
        <pc:chgData name="John Oakes" userId="1a36f0057432ea1f" providerId="LiveId" clId="{47381711-A8C6-487F-B478-F1510AC8C65D}" dt="2025-09-13T02:14:00.655" v="181" actId="47"/>
        <pc:sldMkLst>
          <pc:docMk/>
          <pc:sldMk cId="1293686541" sldId="677"/>
        </pc:sldMkLst>
        <pc:spChg chg="mod">
          <ac:chgData name="John Oakes" userId="1a36f0057432ea1f" providerId="LiveId" clId="{47381711-A8C6-487F-B478-F1510AC8C65D}" dt="2025-09-13T02:12:23.833" v="139"/>
          <ac:spMkLst>
            <pc:docMk/>
            <pc:sldMk cId="1293686541" sldId="677"/>
            <ac:spMk id="2" creationId="{DB262406-4214-A83B-0C54-ABD89DE94E5D}"/>
          </ac:spMkLst>
        </pc:spChg>
        <pc:spChg chg="mod">
          <ac:chgData name="John Oakes" userId="1a36f0057432ea1f" providerId="LiveId" clId="{47381711-A8C6-487F-B478-F1510AC8C65D}" dt="2025-09-13T02:12:12.469" v="103" actId="20577"/>
          <ac:spMkLst>
            <pc:docMk/>
            <pc:sldMk cId="1293686541" sldId="677"/>
            <ac:spMk id="3" creationId="{A5A311BF-8EA0-25BD-3C00-DB1D7DF2A455}"/>
          </ac:spMkLst>
        </pc:spChg>
      </pc:sldChg>
      <pc:sldChg chg="del">
        <pc:chgData name="John Oakes" userId="1a36f0057432ea1f" providerId="LiveId" clId="{47381711-A8C6-487F-B478-F1510AC8C65D}" dt="2025-09-13T02:13:50.113" v="180" actId="47"/>
        <pc:sldMkLst>
          <pc:docMk/>
          <pc:sldMk cId="4261971251" sldId="678"/>
        </pc:sldMkLst>
      </pc:sldChg>
      <pc:sldChg chg="del">
        <pc:chgData name="John Oakes" userId="1a36f0057432ea1f" providerId="LiveId" clId="{47381711-A8C6-487F-B478-F1510AC8C65D}" dt="2025-09-13T02:13:47.221" v="179" actId="47"/>
        <pc:sldMkLst>
          <pc:docMk/>
          <pc:sldMk cId="2862336435" sldId="679"/>
        </pc:sldMkLst>
      </pc:sldChg>
      <pc:sldChg chg="del">
        <pc:chgData name="John Oakes" userId="1a36f0057432ea1f" providerId="LiveId" clId="{47381711-A8C6-487F-B478-F1510AC8C65D}" dt="2025-09-13T02:12:50.329" v="140" actId="47"/>
        <pc:sldMkLst>
          <pc:docMk/>
          <pc:sldMk cId="2238423236" sldId="680"/>
        </pc:sldMkLst>
      </pc:sldChg>
      <pc:sldChg chg="modSp mod ord">
        <pc:chgData name="John Oakes" userId="1a36f0057432ea1f" providerId="LiveId" clId="{47381711-A8C6-487F-B478-F1510AC8C65D}" dt="2025-09-14T15:17:20.219" v="1869" actId="20577"/>
        <pc:sldMkLst>
          <pc:docMk/>
          <pc:sldMk cId="3635346744" sldId="681"/>
        </pc:sldMkLst>
        <pc:spChg chg="mod">
          <ac:chgData name="John Oakes" userId="1a36f0057432ea1f" providerId="LiveId" clId="{47381711-A8C6-487F-B478-F1510AC8C65D}" dt="2025-09-14T15:17:20.219" v="1869" actId="20577"/>
          <ac:spMkLst>
            <pc:docMk/>
            <pc:sldMk cId="3635346744" sldId="681"/>
            <ac:spMk id="2" creationId="{357BFABD-AEB6-31DD-5BB5-F0DF2E1FD45A}"/>
          </ac:spMkLst>
        </pc:spChg>
      </pc:sldChg>
      <pc:sldChg chg="modSp mod">
        <pc:chgData name="John Oakes" userId="1a36f0057432ea1f" providerId="LiveId" clId="{47381711-A8C6-487F-B478-F1510AC8C65D}" dt="2025-09-13T02:13:37.913" v="178" actId="6549"/>
        <pc:sldMkLst>
          <pc:docMk/>
          <pc:sldMk cId="315654011" sldId="684"/>
        </pc:sldMkLst>
        <pc:spChg chg="mod">
          <ac:chgData name="John Oakes" userId="1a36f0057432ea1f" providerId="LiveId" clId="{47381711-A8C6-487F-B478-F1510AC8C65D}" dt="2025-09-13T02:13:37.913" v="178" actId="6549"/>
          <ac:spMkLst>
            <pc:docMk/>
            <pc:sldMk cId="315654011" sldId="684"/>
            <ac:spMk id="2" creationId="{E094A23D-A4B7-DAB9-7C1A-01585355F0AC}"/>
          </ac:spMkLst>
        </pc:spChg>
      </pc:sldChg>
      <pc:sldChg chg="addSp delSp modSp new del mod ord">
        <pc:chgData name="John Oakes" userId="1a36f0057432ea1f" providerId="LiveId" clId="{47381711-A8C6-487F-B478-F1510AC8C65D}" dt="2025-09-14T23:54:15.030" v="2976" actId="47"/>
        <pc:sldMkLst>
          <pc:docMk/>
          <pc:sldMk cId="1685428736" sldId="685"/>
        </pc:sldMkLst>
        <pc:spChg chg="mod">
          <ac:chgData name="John Oakes" userId="1a36f0057432ea1f" providerId="LiveId" clId="{47381711-A8C6-487F-B478-F1510AC8C65D}" dt="2025-09-13T02:22:02.455" v="233" actId="20577"/>
          <ac:spMkLst>
            <pc:docMk/>
            <pc:sldMk cId="1685428736" sldId="685"/>
            <ac:spMk id="2" creationId="{0A9841DE-B569-2EFB-990D-5D97984F652B}"/>
          </ac:spMkLst>
        </pc:spChg>
        <pc:spChg chg="del">
          <ac:chgData name="John Oakes" userId="1a36f0057432ea1f" providerId="LiveId" clId="{47381711-A8C6-487F-B478-F1510AC8C65D}" dt="2025-09-13T02:20:20.931" v="191" actId="931"/>
          <ac:spMkLst>
            <pc:docMk/>
            <pc:sldMk cId="1685428736" sldId="685"/>
            <ac:spMk id="3" creationId="{271A2AA3-6141-E303-13C0-1747F473FCB4}"/>
          </ac:spMkLst>
        </pc:spChg>
        <pc:picChg chg="add mod">
          <ac:chgData name="John Oakes" userId="1a36f0057432ea1f" providerId="LiveId" clId="{47381711-A8C6-487F-B478-F1510AC8C65D}" dt="2025-09-13T02:21:40.153" v="198" actId="1076"/>
          <ac:picMkLst>
            <pc:docMk/>
            <pc:sldMk cId="1685428736" sldId="685"/>
            <ac:picMk id="5" creationId="{92562253-75C6-CA5E-2569-DDF52AB40087}"/>
          </ac:picMkLst>
        </pc:picChg>
      </pc:sldChg>
      <pc:sldChg chg="new del ord">
        <pc:chgData name="John Oakes" userId="1a36f0057432ea1f" providerId="LiveId" clId="{47381711-A8C6-487F-B478-F1510AC8C65D}" dt="2025-09-13T02:22:10.992" v="234" actId="47"/>
        <pc:sldMkLst>
          <pc:docMk/>
          <pc:sldMk cId="66830094" sldId="686"/>
        </pc:sldMkLst>
      </pc:sldChg>
      <pc:sldChg chg="new del">
        <pc:chgData name="John Oakes" userId="1a36f0057432ea1f" providerId="LiveId" clId="{47381711-A8C6-487F-B478-F1510AC8C65D}" dt="2025-09-13T02:22:15.723" v="235" actId="47"/>
        <pc:sldMkLst>
          <pc:docMk/>
          <pc:sldMk cId="2040690791" sldId="687"/>
        </pc:sldMkLst>
      </pc:sldChg>
      <pc:sldChg chg="add del">
        <pc:chgData name="John Oakes" userId="1a36f0057432ea1f" providerId="LiveId" clId="{47381711-A8C6-487F-B478-F1510AC8C65D}" dt="2025-09-14T23:57:51.146" v="2978" actId="47"/>
        <pc:sldMkLst>
          <pc:docMk/>
          <pc:sldMk cId="1444248880" sldId="706"/>
        </pc:sldMkLst>
      </pc:sldChg>
      <pc:sldChg chg="add del">
        <pc:chgData name="John Oakes" userId="1a36f0057432ea1f" providerId="LiveId" clId="{47381711-A8C6-487F-B478-F1510AC8C65D}" dt="2025-09-14T23:54:15.030" v="2976" actId="47"/>
        <pc:sldMkLst>
          <pc:docMk/>
          <pc:sldMk cId="3315063160" sldId="790"/>
        </pc:sldMkLst>
      </pc:sldChg>
      <pc:sldChg chg="add del">
        <pc:chgData name="John Oakes" userId="1a36f0057432ea1f" providerId="LiveId" clId="{47381711-A8C6-487F-B478-F1510AC8C65D}" dt="2025-09-14T23:57:51.146" v="2978" actId="47"/>
        <pc:sldMkLst>
          <pc:docMk/>
          <pc:sldMk cId="0" sldId="802"/>
        </pc:sldMkLst>
      </pc:sldChg>
      <pc:sldChg chg="addSp delSp modSp add del mod">
        <pc:chgData name="John Oakes" userId="1a36f0057432ea1f" providerId="LiveId" clId="{47381711-A8C6-487F-B478-F1510AC8C65D}" dt="2025-09-14T23:57:51.146" v="2978" actId="47"/>
        <pc:sldMkLst>
          <pc:docMk/>
          <pc:sldMk cId="0" sldId="927"/>
        </pc:sldMkLst>
        <pc:spChg chg="mod">
          <ac:chgData name="John Oakes" userId="1a36f0057432ea1f" providerId="LiveId" clId="{47381711-A8C6-487F-B478-F1510AC8C65D}" dt="2025-09-14T16:03:07.187" v="2829" actId="255"/>
          <ac:spMkLst>
            <pc:docMk/>
            <pc:sldMk cId="0" sldId="927"/>
            <ac:spMk id="4" creationId="{9269334E-260A-EAC1-751F-92B5EF1E6BB8}"/>
          </ac:spMkLst>
        </pc:spChg>
        <pc:picChg chg="del">
          <ac:chgData name="John Oakes" userId="1a36f0057432ea1f" providerId="LiveId" clId="{47381711-A8C6-487F-B478-F1510AC8C65D}" dt="2025-09-13T02:29:35.074" v="249" actId="478"/>
          <ac:picMkLst>
            <pc:docMk/>
            <pc:sldMk cId="0" sldId="927"/>
            <ac:picMk id="1026" creationId="{18BA8911-6CE1-7102-EBBB-2D32427C39B9}"/>
          </ac:picMkLst>
        </pc:picChg>
        <pc:picChg chg="add mod">
          <ac:chgData name="John Oakes" userId="1a36f0057432ea1f" providerId="LiveId" clId="{47381711-A8C6-487F-B478-F1510AC8C65D}" dt="2025-09-14T15:59:57.977" v="2684" actId="14100"/>
          <ac:picMkLst>
            <pc:docMk/>
            <pc:sldMk cId="0" sldId="927"/>
            <ac:picMk id="2050" creationId="{484BD59E-8CF1-4CE9-C4F2-EDC7D968120F}"/>
          </ac:picMkLst>
        </pc:picChg>
      </pc:sldChg>
      <pc:sldChg chg="add del ord">
        <pc:chgData name="John Oakes" userId="1a36f0057432ea1f" providerId="LiveId" clId="{47381711-A8C6-487F-B478-F1510AC8C65D}" dt="2025-09-14T23:57:51.146" v="2978" actId="47"/>
        <pc:sldMkLst>
          <pc:docMk/>
          <pc:sldMk cId="2360410198" sldId="928"/>
        </pc:sldMkLst>
      </pc:sldChg>
      <pc:sldChg chg="add del ord">
        <pc:chgData name="John Oakes" userId="1a36f0057432ea1f" providerId="LiveId" clId="{47381711-A8C6-487F-B478-F1510AC8C65D}" dt="2025-09-14T23:57:51.146" v="2978" actId="47"/>
        <pc:sldMkLst>
          <pc:docMk/>
          <pc:sldMk cId="1768869031" sldId="929"/>
        </pc:sldMkLst>
      </pc:sldChg>
      <pc:sldChg chg="addSp delSp modSp new del mod">
        <pc:chgData name="John Oakes" userId="1a36f0057432ea1f" providerId="LiveId" clId="{47381711-A8C6-487F-B478-F1510AC8C65D}" dt="2025-09-14T23:57:51.146" v="2978" actId="47"/>
        <pc:sldMkLst>
          <pc:docMk/>
          <pc:sldMk cId="461419173" sldId="930"/>
        </pc:sldMkLst>
        <pc:spChg chg="mod">
          <ac:chgData name="John Oakes" userId="1a36f0057432ea1f" providerId="LiveId" clId="{47381711-A8C6-487F-B478-F1510AC8C65D}" dt="2025-09-14T16:05:44.755" v="2970" actId="20577"/>
          <ac:spMkLst>
            <pc:docMk/>
            <pc:sldMk cId="461419173" sldId="930"/>
            <ac:spMk id="2" creationId="{295C89EB-01EE-D7C5-6683-CBD719848A77}"/>
          </ac:spMkLst>
        </pc:spChg>
        <pc:spChg chg="del">
          <ac:chgData name="John Oakes" userId="1a36f0057432ea1f" providerId="LiveId" clId="{47381711-A8C6-487F-B478-F1510AC8C65D}" dt="2025-09-13T02:24:15.548" v="239" actId="931"/>
          <ac:spMkLst>
            <pc:docMk/>
            <pc:sldMk cId="461419173" sldId="930"/>
            <ac:spMk id="3" creationId="{49A5C8B2-608C-26B5-46F2-A1E96540817A}"/>
          </ac:spMkLst>
        </pc:spChg>
        <pc:picChg chg="add mod">
          <ac:chgData name="John Oakes" userId="1a36f0057432ea1f" providerId="LiveId" clId="{47381711-A8C6-487F-B478-F1510AC8C65D}" dt="2025-09-14T16:04:11.834" v="2830" actId="1076"/>
          <ac:picMkLst>
            <pc:docMk/>
            <pc:sldMk cId="461419173" sldId="930"/>
            <ac:picMk id="5" creationId="{9F3EFA2E-E94D-DF82-E868-676170E60CA1}"/>
          </ac:picMkLst>
        </pc:picChg>
      </pc:sldChg>
      <pc:sldChg chg="addSp delSp modSp new del mod">
        <pc:chgData name="John Oakes" userId="1a36f0057432ea1f" providerId="LiveId" clId="{47381711-A8C6-487F-B478-F1510AC8C65D}" dt="2025-09-14T23:57:51.146" v="2978" actId="47"/>
        <pc:sldMkLst>
          <pc:docMk/>
          <pc:sldMk cId="1192367516" sldId="931"/>
        </pc:sldMkLst>
        <pc:spChg chg="del">
          <ac:chgData name="John Oakes" userId="1a36f0057432ea1f" providerId="LiveId" clId="{47381711-A8C6-487F-B478-F1510AC8C65D}" dt="2025-09-13T02:24:26.398" v="242" actId="931"/>
          <ac:spMkLst>
            <pc:docMk/>
            <pc:sldMk cId="1192367516" sldId="931"/>
            <ac:spMk id="3" creationId="{FDDE71BA-FBC2-3A06-4BE6-1ECB6C2DF6A1}"/>
          </ac:spMkLst>
        </pc:spChg>
        <pc:picChg chg="add mod">
          <ac:chgData name="John Oakes" userId="1a36f0057432ea1f" providerId="LiveId" clId="{47381711-A8C6-487F-B478-F1510AC8C65D}" dt="2025-09-13T02:24:34.074" v="246" actId="1076"/>
          <ac:picMkLst>
            <pc:docMk/>
            <pc:sldMk cId="1192367516" sldId="931"/>
            <ac:picMk id="5" creationId="{F48C3AB2-83E2-3F39-0EBB-130A2A44F449}"/>
          </ac:picMkLst>
        </pc:picChg>
      </pc:sldChg>
      <pc:sldChg chg="modSp new mod">
        <pc:chgData name="John Oakes" userId="1a36f0057432ea1f" providerId="LiveId" clId="{47381711-A8C6-487F-B478-F1510AC8C65D}" dt="2025-09-14T15:11:31.109" v="1608" actId="27636"/>
        <pc:sldMkLst>
          <pc:docMk/>
          <pc:sldMk cId="164210203" sldId="932"/>
        </pc:sldMkLst>
        <pc:spChg chg="mod">
          <ac:chgData name="John Oakes" userId="1a36f0057432ea1f" providerId="LiveId" clId="{47381711-A8C6-487F-B478-F1510AC8C65D}" dt="2025-09-14T15:11:16.390" v="1605" actId="27636"/>
          <ac:spMkLst>
            <pc:docMk/>
            <pc:sldMk cId="164210203" sldId="932"/>
            <ac:spMk id="2" creationId="{054C61DA-DEAC-EB4A-5C7B-74E5B8603E5E}"/>
          </ac:spMkLst>
        </pc:spChg>
        <pc:spChg chg="mod">
          <ac:chgData name="John Oakes" userId="1a36f0057432ea1f" providerId="LiveId" clId="{47381711-A8C6-487F-B478-F1510AC8C65D}" dt="2025-09-14T15:11:31.109" v="1608" actId="27636"/>
          <ac:spMkLst>
            <pc:docMk/>
            <pc:sldMk cId="164210203" sldId="932"/>
            <ac:spMk id="3" creationId="{33948544-481A-0721-4A92-83879565D114}"/>
          </ac:spMkLst>
        </pc:spChg>
      </pc:sldChg>
      <pc:sldChg chg="modSp new mod">
        <pc:chgData name="John Oakes" userId="1a36f0057432ea1f" providerId="LiveId" clId="{47381711-A8C6-487F-B478-F1510AC8C65D}" dt="2025-09-14T15:14:28.658" v="1681" actId="20577"/>
        <pc:sldMkLst>
          <pc:docMk/>
          <pc:sldMk cId="3330362351" sldId="933"/>
        </pc:sldMkLst>
        <pc:spChg chg="mod">
          <ac:chgData name="John Oakes" userId="1a36f0057432ea1f" providerId="LiveId" clId="{47381711-A8C6-487F-B478-F1510AC8C65D}" dt="2025-09-13T02:42:08.265" v="301" actId="20577"/>
          <ac:spMkLst>
            <pc:docMk/>
            <pc:sldMk cId="3330362351" sldId="933"/>
            <ac:spMk id="2" creationId="{E9296B37-7A00-3C5B-91C9-719EE9A55A01}"/>
          </ac:spMkLst>
        </pc:spChg>
        <pc:spChg chg="mod">
          <ac:chgData name="John Oakes" userId="1a36f0057432ea1f" providerId="LiveId" clId="{47381711-A8C6-487F-B478-F1510AC8C65D}" dt="2025-09-14T15:14:28.658" v="1681" actId="20577"/>
          <ac:spMkLst>
            <pc:docMk/>
            <pc:sldMk cId="3330362351" sldId="933"/>
            <ac:spMk id="3" creationId="{A020FA2D-1AC5-7BE4-CC6D-957C3E272507}"/>
          </ac:spMkLst>
        </pc:spChg>
      </pc:sldChg>
      <pc:sldChg chg="addSp modSp new mod">
        <pc:chgData name="John Oakes" userId="1a36f0057432ea1f" providerId="LiveId" clId="{47381711-A8C6-487F-B478-F1510AC8C65D}" dt="2025-09-14T15:16:29.389" v="1848" actId="1076"/>
        <pc:sldMkLst>
          <pc:docMk/>
          <pc:sldMk cId="2381770302" sldId="934"/>
        </pc:sldMkLst>
        <pc:spChg chg="mod">
          <ac:chgData name="John Oakes" userId="1a36f0057432ea1f" providerId="LiveId" clId="{47381711-A8C6-487F-B478-F1510AC8C65D}" dt="2025-09-13T02:43:06.587" v="334" actId="20577"/>
          <ac:spMkLst>
            <pc:docMk/>
            <pc:sldMk cId="2381770302" sldId="934"/>
            <ac:spMk id="2" creationId="{935225F1-BADA-1FCB-CB13-C8395215397E}"/>
          </ac:spMkLst>
        </pc:spChg>
        <pc:spChg chg="mod">
          <ac:chgData name="John Oakes" userId="1a36f0057432ea1f" providerId="LiveId" clId="{47381711-A8C6-487F-B478-F1510AC8C65D}" dt="2025-09-14T15:15:46.565" v="1844" actId="27636"/>
          <ac:spMkLst>
            <pc:docMk/>
            <pc:sldMk cId="2381770302" sldId="934"/>
            <ac:spMk id="3" creationId="{D677BAD9-0185-BD91-FE78-98CCF0F1D12C}"/>
          </ac:spMkLst>
        </pc:spChg>
        <pc:picChg chg="add mod">
          <ac:chgData name="John Oakes" userId="1a36f0057432ea1f" providerId="LiveId" clId="{47381711-A8C6-487F-B478-F1510AC8C65D}" dt="2025-09-14T15:16:29.389" v="1848" actId="1076"/>
          <ac:picMkLst>
            <pc:docMk/>
            <pc:sldMk cId="2381770302" sldId="934"/>
            <ac:picMk id="1026" creationId="{229BD808-11B3-79EB-02AF-A4118362EF62}"/>
          </ac:picMkLst>
        </pc:picChg>
      </pc:sldChg>
      <pc:sldChg chg="modSp new mod">
        <pc:chgData name="John Oakes" userId="1a36f0057432ea1f" providerId="LiveId" clId="{47381711-A8C6-487F-B478-F1510AC8C65D}" dt="2025-09-14T15:21:37.540" v="2252" actId="14100"/>
        <pc:sldMkLst>
          <pc:docMk/>
          <pc:sldMk cId="4036106156" sldId="935"/>
        </pc:sldMkLst>
        <pc:spChg chg="mod">
          <ac:chgData name="John Oakes" userId="1a36f0057432ea1f" providerId="LiveId" clId="{47381711-A8C6-487F-B478-F1510AC8C65D}" dt="2025-09-13T02:47:27.200" v="570" actId="20577"/>
          <ac:spMkLst>
            <pc:docMk/>
            <pc:sldMk cId="4036106156" sldId="935"/>
            <ac:spMk id="2" creationId="{FC00C53A-899C-61F0-4F5F-F38F41F9F9B6}"/>
          </ac:spMkLst>
        </pc:spChg>
        <pc:spChg chg="mod">
          <ac:chgData name="John Oakes" userId="1a36f0057432ea1f" providerId="LiveId" clId="{47381711-A8C6-487F-B478-F1510AC8C65D}" dt="2025-09-14T15:21:37.540" v="2252" actId="14100"/>
          <ac:spMkLst>
            <pc:docMk/>
            <pc:sldMk cId="4036106156" sldId="935"/>
            <ac:spMk id="3" creationId="{CEB0452A-82A1-750F-81B6-1FD3337DF38B}"/>
          </ac:spMkLst>
        </pc:spChg>
      </pc:sldChg>
      <pc:sldChg chg="modSp new mod">
        <pc:chgData name="John Oakes" userId="1a36f0057432ea1f" providerId="LiveId" clId="{47381711-A8C6-487F-B478-F1510AC8C65D}" dt="2025-09-13T02:52:50.025" v="978" actId="5793"/>
        <pc:sldMkLst>
          <pc:docMk/>
          <pc:sldMk cId="1485536949" sldId="936"/>
        </pc:sldMkLst>
        <pc:spChg chg="mod">
          <ac:chgData name="John Oakes" userId="1a36f0057432ea1f" providerId="LiveId" clId="{47381711-A8C6-487F-B478-F1510AC8C65D}" dt="2025-09-13T02:49:55.639" v="798" actId="20577"/>
          <ac:spMkLst>
            <pc:docMk/>
            <pc:sldMk cId="1485536949" sldId="936"/>
            <ac:spMk id="2" creationId="{E9EE4259-D601-854A-8E7E-1E9415179EF1}"/>
          </ac:spMkLst>
        </pc:spChg>
        <pc:spChg chg="mod">
          <ac:chgData name="John Oakes" userId="1a36f0057432ea1f" providerId="LiveId" clId="{47381711-A8C6-487F-B478-F1510AC8C65D}" dt="2025-09-13T02:52:50.025" v="978" actId="5793"/>
          <ac:spMkLst>
            <pc:docMk/>
            <pc:sldMk cId="1485536949" sldId="936"/>
            <ac:spMk id="3" creationId="{A97FF945-665A-4F75-CCB2-DD3604F0A2C7}"/>
          </ac:spMkLst>
        </pc:spChg>
      </pc:sldChg>
      <pc:sldChg chg="modSp new mod">
        <pc:chgData name="John Oakes" userId="1a36f0057432ea1f" providerId="LiveId" clId="{47381711-A8C6-487F-B478-F1510AC8C65D}" dt="2025-09-14T15:19:56.019" v="2228" actId="20577"/>
        <pc:sldMkLst>
          <pc:docMk/>
          <pc:sldMk cId="2019797670" sldId="937"/>
        </pc:sldMkLst>
        <pc:spChg chg="mod">
          <ac:chgData name="John Oakes" userId="1a36f0057432ea1f" providerId="LiveId" clId="{47381711-A8C6-487F-B478-F1510AC8C65D}" dt="2025-09-13T02:50:50.208" v="830" actId="20577"/>
          <ac:spMkLst>
            <pc:docMk/>
            <pc:sldMk cId="2019797670" sldId="937"/>
            <ac:spMk id="2" creationId="{F7FDE150-15A9-8F79-A295-46DADB31B410}"/>
          </ac:spMkLst>
        </pc:spChg>
        <pc:spChg chg="mod">
          <ac:chgData name="John Oakes" userId="1a36f0057432ea1f" providerId="LiveId" clId="{47381711-A8C6-487F-B478-F1510AC8C65D}" dt="2025-09-14T15:19:56.019" v="2228" actId="20577"/>
          <ac:spMkLst>
            <pc:docMk/>
            <pc:sldMk cId="2019797670" sldId="937"/>
            <ac:spMk id="3" creationId="{114DA20F-F408-2885-5AFB-D7B30AAD13DE}"/>
          </ac:spMkLst>
        </pc:spChg>
      </pc:sldChg>
      <pc:sldChg chg="modSp new mod">
        <pc:chgData name="John Oakes" userId="1a36f0057432ea1f" providerId="LiveId" clId="{47381711-A8C6-487F-B478-F1510AC8C65D}" dt="2025-09-14T15:06:46.140" v="1194" actId="20577"/>
        <pc:sldMkLst>
          <pc:docMk/>
          <pc:sldMk cId="3755644964" sldId="938"/>
        </pc:sldMkLst>
        <pc:spChg chg="mod">
          <ac:chgData name="John Oakes" userId="1a36f0057432ea1f" providerId="LiveId" clId="{47381711-A8C6-487F-B478-F1510AC8C65D}" dt="2025-09-14T15:04:59.951" v="1033" actId="20577"/>
          <ac:spMkLst>
            <pc:docMk/>
            <pc:sldMk cId="3755644964" sldId="938"/>
            <ac:spMk id="2" creationId="{0F110957-D635-8CCC-E12C-5B9EFFD1EFDD}"/>
          </ac:spMkLst>
        </pc:spChg>
        <pc:spChg chg="mod">
          <ac:chgData name="John Oakes" userId="1a36f0057432ea1f" providerId="LiveId" clId="{47381711-A8C6-487F-B478-F1510AC8C65D}" dt="2025-09-14T15:06:46.140" v="1194" actId="20577"/>
          <ac:spMkLst>
            <pc:docMk/>
            <pc:sldMk cId="3755644964" sldId="938"/>
            <ac:spMk id="3" creationId="{CAC0F54F-9A5C-2E8F-27D8-DDF47FE353F5}"/>
          </ac:spMkLst>
        </pc:spChg>
      </pc:sldChg>
      <pc:sldChg chg="modSp new mod">
        <pc:chgData name="John Oakes" userId="1a36f0057432ea1f" providerId="LiveId" clId="{47381711-A8C6-487F-B478-F1510AC8C65D}" dt="2025-09-14T15:25:25.109" v="2618" actId="20577"/>
        <pc:sldMkLst>
          <pc:docMk/>
          <pc:sldMk cId="3575453372" sldId="939"/>
        </pc:sldMkLst>
        <pc:spChg chg="mod">
          <ac:chgData name="John Oakes" userId="1a36f0057432ea1f" providerId="LiveId" clId="{47381711-A8C6-487F-B478-F1510AC8C65D}" dt="2025-09-14T15:22:07.273" v="2263" actId="14100"/>
          <ac:spMkLst>
            <pc:docMk/>
            <pc:sldMk cId="3575453372" sldId="939"/>
            <ac:spMk id="2" creationId="{FA402BF4-F68F-0C04-8EFA-F16CD422D6AE}"/>
          </ac:spMkLst>
        </pc:spChg>
        <pc:spChg chg="mod">
          <ac:chgData name="John Oakes" userId="1a36f0057432ea1f" providerId="LiveId" clId="{47381711-A8C6-487F-B478-F1510AC8C65D}" dt="2025-09-14T15:25:25.109" v="2618" actId="20577"/>
          <ac:spMkLst>
            <pc:docMk/>
            <pc:sldMk cId="3575453372" sldId="939"/>
            <ac:spMk id="3" creationId="{3C3A57CB-6DDB-3F10-08D8-01E56E2130D7}"/>
          </ac:spMkLst>
        </pc:spChg>
      </pc:sldChg>
      <pc:sldChg chg="add del">
        <pc:chgData name="John Oakes" userId="1a36f0057432ea1f" providerId="LiveId" clId="{47381711-A8C6-487F-B478-F1510AC8C65D}" dt="2025-09-14T23:54:15.030" v="2976" actId="47"/>
        <pc:sldMkLst>
          <pc:docMk/>
          <pc:sldMk cId="0" sldId="940"/>
        </pc:sldMkLst>
      </pc:sldChg>
      <pc:sldChg chg="addSp delSp modSp new del mod">
        <pc:chgData name="John Oakes" userId="1a36f0057432ea1f" providerId="LiveId" clId="{47381711-A8C6-487F-B478-F1510AC8C65D}" dt="2025-09-14T23:57:51.146" v="2978" actId="47"/>
        <pc:sldMkLst>
          <pc:docMk/>
          <pc:sldMk cId="527343484" sldId="941"/>
        </pc:sldMkLst>
        <pc:spChg chg="del">
          <ac:chgData name="John Oakes" userId="1a36f0057432ea1f" providerId="LiveId" clId="{47381711-A8C6-487F-B478-F1510AC8C65D}" dt="2025-09-14T15:40:47.937" v="2674" actId="931"/>
          <ac:spMkLst>
            <pc:docMk/>
            <pc:sldMk cId="527343484" sldId="941"/>
            <ac:spMk id="3" creationId="{1444011C-3D8B-616E-5000-B3FE3B5EA5B9}"/>
          </ac:spMkLst>
        </pc:spChg>
        <pc:picChg chg="add mod">
          <ac:chgData name="John Oakes" userId="1a36f0057432ea1f" providerId="LiveId" clId="{47381711-A8C6-487F-B478-F1510AC8C65D}" dt="2025-09-14T15:41:07.689" v="2679" actId="1076"/>
          <ac:picMkLst>
            <pc:docMk/>
            <pc:sldMk cId="527343484" sldId="941"/>
            <ac:picMk id="5" creationId="{E41C342E-ECFC-F8B2-C587-B4B1ACD5D533}"/>
          </ac:picMkLst>
        </pc:picChg>
      </pc:sldChg>
      <pc:sldMasterChg chg="del delSldLayout">
        <pc:chgData name="John Oakes" userId="1a36f0057432ea1f" providerId="LiveId" clId="{47381711-A8C6-487F-B478-F1510AC8C65D}" dt="2025-09-14T23:54:15.030" v="2976" actId="47"/>
        <pc:sldMasterMkLst>
          <pc:docMk/>
          <pc:sldMasterMk cId="95808218" sldId="2147483696"/>
        </pc:sldMasterMkLst>
        <pc:sldLayoutChg chg="del">
          <pc:chgData name="John Oakes" userId="1a36f0057432ea1f" providerId="LiveId" clId="{47381711-A8C6-487F-B478-F1510AC8C65D}" dt="2025-09-14T23:54:15.030" v="2976" actId="47"/>
          <pc:sldLayoutMkLst>
            <pc:docMk/>
            <pc:sldMasterMk cId="95808218" sldId="2147483696"/>
            <pc:sldLayoutMk cId="2686097487" sldId="2147483697"/>
          </pc:sldLayoutMkLst>
        </pc:sldLayoutChg>
        <pc:sldLayoutChg chg="del">
          <pc:chgData name="John Oakes" userId="1a36f0057432ea1f" providerId="LiveId" clId="{47381711-A8C6-487F-B478-F1510AC8C65D}" dt="2025-09-14T23:54:15.030" v="2976" actId="47"/>
          <pc:sldLayoutMkLst>
            <pc:docMk/>
            <pc:sldMasterMk cId="95808218" sldId="2147483696"/>
            <pc:sldLayoutMk cId="2696481863" sldId="2147483698"/>
          </pc:sldLayoutMkLst>
        </pc:sldLayoutChg>
        <pc:sldLayoutChg chg="del">
          <pc:chgData name="John Oakes" userId="1a36f0057432ea1f" providerId="LiveId" clId="{47381711-A8C6-487F-B478-F1510AC8C65D}" dt="2025-09-14T23:54:15.030" v="2976" actId="47"/>
          <pc:sldLayoutMkLst>
            <pc:docMk/>
            <pc:sldMasterMk cId="95808218" sldId="2147483696"/>
            <pc:sldLayoutMk cId="2646196922" sldId="2147483699"/>
          </pc:sldLayoutMkLst>
        </pc:sldLayoutChg>
        <pc:sldLayoutChg chg="del">
          <pc:chgData name="John Oakes" userId="1a36f0057432ea1f" providerId="LiveId" clId="{47381711-A8C6-487F-B478-F1510AC8C65D}" dt="2025-09-14T23:54:15.030" v="2976" actId="47"/>
          <pc:sldLayoutMkLst>
            <pc:docMk/>
            <pc:sldMasterMk cId="95808218" sldId="2147483696"/>
            <pc:sldLayoutMk cId="501169733" sldId="2147483700"/>
          </pc:sldLayoutMkLst>
        </pc:sldLayoutChg>
        <pc:sldLayoutChg chg="del">
          <pc:chgData name="John Oakes" userId="1a36f0057432ea1f" providerId="LiveId" clId="{47381711-A8C6-487F-B478-F1510AC8C65D}" dt="2025-09-14T23:54:15.030" v="2976" actId="47"/>
          <pc:sldLayoutMkLst>
            <pc:docMk/>
            <pc:sldMasterMk cId="95808218" sldId="2147483696"/>
            <pc:sldLayoutMk cId="2832815738" sldId="2147483701"/>
          </pc:sldLayoutMkLst>
        </pc:sldLayoutChg>
        <pc:sldLayoutChg chg="del">
          <pc:chgData name="John Oakes" userId="1a36f0057432ea1f" providerId="LiveId" clId="{47381711-A8C6-487F-B478-F1510AC8C65D}" dt="2025-09-14T23:54:15.030" v="2976" actId="47"/>
          <pc:sldLayoutMkLst>
            <pc:docMk/>
            <pc:sldMasterMk cId="95808218" sldId="2147483696"/>
            <pc:sldLayoutMk cId="3560091757" sldId="2147483702"/>
          </pc:sldLayoutMkLst>
        </pc:sldLayoutChg>
        <pc:sldLayoutChg chg="del">
          <pc:chgData name="John Oakes" userId="1a36f0057432ea1f" providerId="LiveId" clId="{47381711-A8C6-487F-B478-F1510AC8C65D}" dt="2025-09-14T23:54:15.030" v="2976" actId="47"/>
          <pc:sldLayoutMkLst>
            <pc:docMk/>
            <pc:sldMasterMk cId="95808218" sldId="2147483696"/>
            <pc:sldLayoutMk cId="3219286528" sldId="2147483703"/>
          </pc:sldLayoutMkLst>
        </pc:sldLayoutChg>
        <pc:sldLayoutChg chg="del">
          <pc:chgData name="John Oakes" userId="1a36f0057432ea1f" providerId="LiveId" clId="{47381711-A8C6-487F-B478-F1510AC8C65D}" dt="2025-09-14T23:54:15.030" v="2976" actId="47"/>
          <pc:sldLayoutMkLst>
            <pc:docMk/>
            <pc:sldMasterMk cId="95808218" sldId="2147483696"/>
            <pc:sldLayoutMk cId="3336859516" sldId="2147483704"/>
          </pc:sldLayoutMkLst>
        </pc:sldLayoutChg>
        <pc:sldLayoutChg chg="del">
          <pc:chgData name="John Oakes" userId="1a36f0057432ea1f" providerId="LiveId" clId="{47381711-A8C6-487F-B478-F1510AC8C65D}" dt="2025-09-14T23:54:15.030" v="2976" actId="47"/>
          <pc:sldLayoutMkLst>
            <pc:docMk/>
            <pc:sldMasterMk cId="95808218" sldId="2147483696"/>
            <pc:sldLayoutMk cId="2175814009" sldId="2147483705"/>
          </pc:sldLayoutMkLst>
        </pc:sldLayoutChg>
        <pc:sldLayoutChg chg="del">
          <pc:chgData name="John Oakes" userId="1a36f0057432ea1f" providerId="LiveId" clId="{47381711-A8C6-487F-B478-F1510AC8C65D}" dt="2025-09-14T23:54:15.030" v="2976" actId="47"/>
          <pc:sldLayoutMkLst>
            <pc:docMk/>
            <pc:sldMasterMk cId="95808218" sldId="2147483696"/>
            <pc:sldLayoutMk cId="184492233" sldId="2147483706"/>
          </pc:sldLayoutMkLst>
        </pc:sldLayoutChg>
        <pc:sldLayoutChg chg="del">
          <pc:chgData name="John Oakes" userId="1a36f0057432ea1f" providerId="LiveId" clId="{47381711-A8C6-487F-B478-F1510AC8C65D}" dt="2025-09-14T23:54:15.030" v="2976" actId="47"/>
          <pc:sldLayoutMkLst>
            <pc:docMk/>
            <pc:sldMasterMk cId="95808218" sldId="2147483696"/>
            <pc:sldLayoutMk cId="906818566" sldId="2147483707"/>
          </pc:sldLayoutMkLst>
        </pc:sldLayoutChg>
      </pc:sldMasterChg>
      <pc:sldMasterChg chg="del delSldLayout">
        <pc:chgData name="John Oakes" userId="1a36f0057432ea1f" providerId="LiveId" clId="{47381711-A8C6-487F-B478-F1510AC8C65D}" dt="2025-09-13T02:21:17.221" v="194" actId="47"/>
        <pc:sldMasterMkLst>
          <pc:docMk/>
          <pc:sldMasterMk cId="3207428412" sldId="2147483708"/>
        </pc:sldMasterMkLst>
        <pc:sldLayoutChg chg="del">
          <pc:chgData name="John Oakes" userId="1a36f0057432ea1f" providerId="LiveId" clId="{47381711-A8C6-487F-B478-F1510AC8C65D}" dt="2025-09-13T02:21:17.221" v="194" actId="47"/>
          <pc:sldLayoutMkLst>
            <pc:docMk/>
            <pc:sldMasterMk cId="3207428412" sldId="2147483708"/>
            <pc:sldLayoutMk cId="1221470550" sldId="2147483709"/>
          </pc:sldLayoutMkLst>
        </pc:sldLayoutChg>
        <pc:sldLayoutChg chg="del">
          <pc:chgData name="John Oakes" userId="1a36f0057432ea1f" providerId="LiveId" clId="{47381711-A8C6-487F-B478-F1510AC8C65D}" dt="2025-09-13T02:21:17.221" v="194" actId="47"/>
          <pc:sldLayoutMkLst>
            <pc:docMk/>
            <pc:sldMasterMk cId="3207428412" sldId="2147483708"/>
            <pc:sldLayoutMk cId="3155146434" sldId="2147483710"/>
          </pc:sldLayoutMkLst>
        </pc:sldLayoutChg>
        <pc:sldLayoutChg chg="del">
          <pc:chgData name="John Oakes" userId="1a36f0057432ea1f" providerId="LiveId" clId="{47381711-A8C6-487F-B478-F1510AC8C65D}" dt="2025-09-13T02:21:17.221" v="194" actId="47"/>
          <pc:sldLayoutMkLst>
            <pc:docMk/>
            <pc:sldMasterMk cId="3207428412" sldId="2147483708"/>
            <pc:sldLayoutMk cId="2542701679" sldId="2147483711"/>
          </pc:sldLayoutMkLst>
        </pc:sldLayoutChg>
        <pc:sldLayoutChg chg="del">
          <pc:chgData name="John Oakes" userId="1a36f0057432ea1f" providerId="LiveId" clId="{47381711-A8C6-487F-B478-F1510AC8C65D}" dt="2025-09-13T02:21:17.221" v="194" actId="47"/>
          <pc:sldLayoutMkLst>
            <pc:docMk/>
            <pc:sldMasterMk cId="3207428412" sldId="2147483708"/>
            <pc:sldLayoutMk cId="1552170077" sldId="2147483712"/>
          </pc:sldLayoutMkLst>
        </pc:sldLayoutChg>
        <pc:sldLayoutChg chg="del">
          <pc:chgData name="John Oakes" userId="1a36f0057432ea1f" providerId="LiveId" clId="{47381711-A8C6-487F-B478-F1510AC8C65D}" dt="2025-09-13T02:21:17.221" v="194" actId="47"/>
          <pc:sldLayoutMkLst>
            <pc:docMk/>
            <pc:sldMasterMk cId="3207428412" sldId="2147483708"/>
            <pc:sldLayoutMk cId="4199459124" sldId="2147483713"/>
          </pc:sldLayoutMkLst>
        </pc:sldLayoutChg>
        <pc:sldLayoutChg chg="del">
          <pc:chgData name="John Oakes" userId="1a36f0057432ea1f" providerId="LiveId" clId="{47381711-A8C6-487F-B478-F1510AC8C65D}" dt="2025-09-13T02:21:17.221" v="194" actId="47"/>
          <pc:sldLayoutMkLst>
            <pc:docMk/>
            <pc:sldMasterMk cId="3207428412" sldId="2147483708"/>
            <pc:sldLayoutMk cId="506894921" sldId="2147483714"/>
          </pc:sldLayoutMkLst>
        </pc:sldLayoutChg>
        <pc:sldLayoutChg chg="del">
          <pc:chgData name="John Oakes" userId="1a36f0057432ea1f" providerId="LiveId" clId="{47381711-A8C6-487F-B478-F1510AC8C65D}" dt="2025-09-13T02:21:17.221" v="194" actId="47"/>
          <pc:sldLayoutMkLst>
            <pc:docMk/>
            <pc:sldMasterMk cId="3207428412" sldId="2147483708"/>
            <pc:sldLayoutMk cId="1746301985" sldId="2147483715"/>
          </pc:sldLayoutMkLst>
        </pc:sldLayoutChg>
        <pc:sldLayoutChg chg="del">
          <pc:chgData name="John Oakes" userId="1a36f0057432ea1f" providerId="LiveId" clId="{47381711-A8C6-487F-B478-F1510AC8C65D}" dt="2025-09-13T02:21:17.221" v="194" actId="47"/>
          <pc:sldLayoutMkLst>
            <pc:docMk/>
            <pc:sldMasterMk cId="3207428412" sldId="2147483708"/>
            <pc:sldLayoutMk cId="1422681655" sldId="2147483716"/>
          </pc:sldLayoutMkLst>
        </pc:sldLayoutChg>
        <pc:sldLayoutChg chg="del">
          <pc:chgData name="John Oakes" userId="1a36f0057432ea1f" providerId="LiveId" clId="{47381711-A8C6-487F-B478-F1510AC8C65D}" dt="2025-09-13T02:21:17.221" v="194" actId="47"/>
          <pc:sldLayoutMkLst>
            <pc:docMk/>
            <pc:sldMasterMk cId="3207428412" sldId="2147483708"/>
            <pc:sldLayoutMk cId="3507192032" sldId="2147483717"/>
          </pc:sldLayoutMkLst>
        </pc:sldLayoutChg>
        <pc:sldLayoutChg chg="del">
          <pc:chgData name="John Oakes" userId="1a36f0057432ea1f" providerId="LiveId" clId="{47381711-A8C6-487F-B478-F1510AC8C65D}" dt="2025-09-13T02:21:17.221" v="194" actId="47"/>
          <pc:sldLayoutMkLst>
            <pc:docMk/>
            <pc:sldMasterMk cId="3207428412" sldId="2147483708"/>
            <pc:sldLayoutMk cId="3260348424" sldId="2147483718"/>
          </pc:sldLayoutMkLst>
        </pc:sldLayoutChg>
        <pc:sldLayoutChg chg="del">
          <pc:chgData name="John Oakes" userId="1a36f0057432ea1f" providerId="LiveId" clId="{47381711-A8C6-487F-B478-F1510AC8C65D}" dt="2025-09-13T02:21:17.221" v="194" actId="47"/>
          <pc:sldLayoutMkLst>
            <pc:docMk/>
            <pc:sldMasterMk cId="3207428412" sldId="2147483708"/>
            <pc:sldLayoutMk cId="3550132862" sldId="2147483719"/>
          </pc:sldLayoutMkLst>
        </pc:sldLayoutChg>
      </pc:sldMasterChg>
      <pc:sldMasterChg chg="del delSldLayout">
        <pc:chgData name="John Oakes" userId="1a36f0057432ea1f" providerId="LiveId" clId="{47381711-A8C6-487F-B478-F1510AC8C65D}" dt="2025-09-14T23:54:15.030" v="2976" actId="47"/>
        <pc:sldMasterMkLst>
          <pc:docMk/>
          <pc:sldMasterMk cId="2657073572" sldId="2147483720"/>
        </pc:sldMasterMkLst>
        <pc:sldLayoutChg chg="del">
          <pc:chgData name="John Oakes" userId="1a36f0057432ea1f" providerId="LiveId" clId="{47381711-A8C6-487F-B478-F1510AC8C65D}" dt="2025-09-14T23:54:15.030" v="2976" actId="47"/>
          <pc:sldLayoutMkLst>
            <pc:docMk/>
            <pc:sldMasterMk cId="2657073572" sldId="2147483720"/>
            <pc:sldLayoutMk cId="1349018034" sldId="2147483721"/>
          </pc:sldLayoutMkLst>
        </pc:sldLayoutChg>
        <pc:sldLayoutChg chg="del">
          <pc:chgData name="John Oakes" userId="1a36f0057432ea1f" providerId="LiveId" clId="{47381711-A8C6-487F-B478-F1510AC8C65D}" dt="2025-09-14T23:54:15.030" v="2976" actId="47"/>
          <pc:sldLayoutMkLst>
            <pc:docMk/>
            <pc:sldMasterMk cId="2657073572" sldId="2147483720"/>
            <pc:sldLayoutMk cId="3413860216" sldId="2147483722"/>
          </pc:sldLayoutMkLst>
        </pc:sldLayoutChg>
        <pc:sldLayoutChg chg="del">
          <pc:chgData name="John Oakes" userId="1a36f0057432ea1f" providerId="LiveId" clId="{47381711-A8C6-487F-B478-F1510AC8C65D}" dt="2025-09-14T23:54:15.030" v="2976" actId="47"/>
          <pc:sldLayoutMkLst>
            <pc:docMk/>
            <pc:sldMasterMk cId="2657073572" sldId="2147483720"/>
            <pc:sldLayoutMk cId="3086647791" sldId="2147483723"/>
          </pc:sldLayoutMkLst>
        </pc:sldLayoutChg>
        <pc:sldLayoutChg chg="del">
          <pc:chgData name="John Oakes" userId="1a36f0057432ea1f" providerId="LiveId" clId="{47381711-A8C6-487F-B478-F1510AC8C65D}" dt="2025-09-14T23:54:15.030" v="2976" actId="47"/>
          <pc:sldLayoutMkLst>
            <pc:docMk/>
            <pc:sldMasterMk cId="2657073572" sldId="2147483720"/>
            <pc:sldLayoutMk cId="2325567416" sldId="2147483724"/>
          </pc:sldLayoutMkLst>
        </pc:sldLayoutChg>
        <pc:sldLayoutChg chg="del">
          <pc:chgData name="John Oakes" userId="1a36f0057432ea1f" providerId="LiveId" clId="{47381711-A8C6-487F-B478-F1510AC8C65D}" dt="2025-09-14T23:54:15.030" v="2976" actId="47"/>
          <pc:sldLayoutMkLst>
            <pc:docMk/>
            <pc:sldMasterMk cId="2657073572" sldId="2147483720"/>
            <pc:sldLayoutMk cId="1527179361" sldId="2147483725"/>
          </pc:sldLayoutMkLst>
        </pc:sldLayoutChg>
        <pc:sldLayoutChg chg="del">
          <pc:chgData name="John Oakes" userId="1a36f0057432ea1f" providerId="LiveId" clId="{47381711-A8C6-487F-B478-F1510AC8C65D}" dt="2025-09-14T23:54:15.030" v="2976" actId="47"/>
          <pc:sldLayoutMkLst>
            <pc:docMk/>
            <pc:sldMasterMk cId="2657073572" sldId="2147483720"/>
            <pc:sldLayoutMk cId="2807881973" sldId="2147483726"/>
          </pc:sldLayoutMkLst>
        </pc:sldLayoutChg>
        <pc:sldLayoutChg chg="del">
          <pc:chgData name="John Oakes" userId="1a36f0057432ea1f" providerId="LiveId" clId="{47381711-A8C6-487F-B478-F1510AC8C65D}" dt="2025-09-14T23:54:15.030" v="2976" actId="47"/>
          <pc:sldLayoutMkLst>
            <pc:docMk/>
            <pc:sldMasterMk cId="2657073572" sldId="2147483720"/>
            <pc:sldLayoutMk cId="2078628375" sldId="2147483727"/>
          </pc:sldLayoutMkLst>
        </pc:sldLayoutChg>
        <pc:sldLayoutChg chg="del">
          <pc:chgData name="John Oakes" userId="1a36f0057432ea1f" providerId="LiveId" clId="{47381711-A8C6-487F-B478-F1510AC8C65D}" dt="2025-09-14T23:54:15.030" v="2976" actId="47"/>
          <pc:sldLayoutMkLst>
            <pc:docMk/>
            <pc:sldMasterMk cId="2657073572" sldId="2147483720"/>
            <pc:sldLayoutMk cId="3341964494" sldId="2147483728"/>
          </pc:sldLayoutMkLst>
        </pc:sldLayoutChg>
        <pc:sldLayoutChg chg="del">
          <pc:chgData name="John Oakes" userId="1a36f0057432ea1f" providerId="LiveId" clId="{47381711-A8C6-487F-B478-F1510AC8C65D}" dt="2025-09-14T23:54:15.030" v="2976" actId="47"/>
          <pc:sldLayoutMkLst>
            <pc:docMk/>
            <pc:sldMasterMk cId="2657073572" sldId="2147483720"/>
            <pc:sldLayoutMk cId="390656266" sldId="2147483729"/>
          </pc:sldLayoutMkLst>
        </pc:sldLayoutChg>
        <pc:sldLayoutChg chg="del">
          <pc:chgData name="John Oakes" userId="1a36f0057432ea1f" providerId="LiveId" clId="{47381711-A8C6-487F-B478-F1510AC8C65D}" dt="2025-09-14T23:54:15.030" v="2976" actId="47"/>
          <pc:sldLayoutMkLst>
            <pc:docMk/>
            <pc:sldMasterMk cId="2657073572" sldId="2147483720"/>
            <pc:sldLayoutMk cId="283945878" sldId="2147483730"/>
          </pc:sldLayoutMkLst>
        </pc:sldLayoutChg>
        <pc:sldLayoutChg chg="del">
          <pc:chgData name="John Oakes" userId="1a36f0057432ea1f" providerId="LiveId" clId="{47381711-A8C6-487F-B478-F1510AC8C65D}" dt="2025-09-14T23:54:15.030" v="2976" actId="47"/>
          <pc:sldLayoutMkLst>
            <pc:docMk/>
            <pc:sldMasterMk cId="2657073572" sldId="2147483720"/>
            <pc:sldLayoutMk cId="869012674" sldId="2147483731"/>
          </pc:sldLayoutMkLst>
        </pc:sldLayoutChg>
      </pc:sldMasterChg>
      <pc:sldMasterChg chg="del delSldLayout">
        <pc:chgData name="John Oakes" userId="1a36f0057432ea1f" providerId="LiveId" clId="{47381711-A8C6-487F-B478-F1510AC8C65D}" dt="2025-09-14T23:57:51.146" v="2978" actId="47"/>
        <pc:sldMasterMkLst>
          <pc:docMk/>
          <pc:sldMasterMk cId="1174054982" sldId="2147483732"/>
        </pc:sldMasterMkLst>
        <pc:sldLayoutChg chg="del">
          <pc:chgData name="John Oakes" userId="1a36f0057432ea1f" providerId="LiveId" clId="{47381711-A8C6-487F-B478-F1510AC8C65D}" dt="2025-09-14T23:57:51.146" v="2978" actId="47"/>
          <pc:sldLayoutMkLst>
            <pc:docMk/>
            <pc:sldMasterMk cId="1174054982" sldId="2147483732"/>
            <pc:sldLayoutMk cId="3515306894" sldId="2147483733"/>
          </pc:sldLayoutMkLst>
        </pc:sldLayoutChg>
        <pc:sldLayoutChg chg="del">
          <pc:chgData name="John Oakes" userId="1a36f0057432ea1f" providerId="LiveId" clId="{47381711-A8C6-487F-B478-F1510AC8C65D}" dt="2025-09-14T23:57:51.146" v="2978" actId="47"/>
          <pc:sldLayoutMkLst>
            <pc:docMk/>
            <pc:sldMasterMk cId="1174054982" sldId="2147483732"/>
            <pc:sldLayoutMk cId="67296487" sldId="2147483734"/>
          </pc:sldLayoutMkLst>
        </pc:sldLayoutChg>
        <pc:sldLayoutChg chg="del">
          <pc:chgData name="John Oakes" userId="1a36f0057432ea1f" providerId="LiveId" clId="{47381711-A8C6-487F-B478-F1510AC8C65D}" dt="2025-09-14T23:57:51.146" v="2978" actId="47"/>
          <pc:sldLayoutMkLst>
            <pc:docMk/>
            <pc:sldMasterMk cId="1174054982" sldId="2147483732"/>
            <pc:sldLayoutMk cId="1510398658" sldId="2147483735"/>
          </pc:sldLayoutMkLst>
        </pc:sldLayoutChg>
        <pc:sldLayoutChg chg="del">
          <pc:chgData name="John Oakes" userId="1a36f0057432ea1f" providerId="LiveId" clId="{47381711-A8C6-487F-B478-F1510AC8C65D}" dt="2025-09-14T23:57:51.146" v="2978" actId="47"/>
          <pc:sldLayoutMkLst>
            <pc:docMk/>
            <pc:sldMasterMk cId="1174054982" sldId="2147483732"/>
            <pc:sldLayoutMk cId="532281724" sldId="2147483736"/>
          </pc:sldLayoutMkLst>
        </pc:sldLayoutChg>
        <pc:sldLayoutChg chg="del">
          <pc:chgData name="John Oakes" userId="1a36f0057432ea1f" providerId="LiveId" clId="{47381711-A8C6-487F-B478-F1510AC8C65D}" dt="2025-09-14T23:57:51.146" v="2978" actId="47"/>
          <pc:sldLayoutMkLst>
            <pc:docMk/>
            <pc:sldMasterMk cId="1174054982" sldId="2147483732"/>
            <pc:sldLayoutMk cId="2710466753" sldId="2147483737"/>
          </pc:sldLayoutMkLst>
        </pc:sldLayoutChg>
        <pc:sldLayoutChg chg="del">
          <pc:chgData name="John Oakes" userId="1a36f0057432ea1f" providerId="LiveId" clId="{47381711-A8C6-487F-B478-F1510AC8C65D}" dt="2025-09-14T23:57:51.146" v="2978" actId="47"/>
          <pc:sldLayoutMkLst>
            <pc:docMk/>
            <pc:sldMasterMk cId="1174054982" sldId="2147483732"/>
            <pc:sldLayoutMk cId="1041813055" sldId="2147483738"/>
          </pc:sldLayoutMkLst>
        </pc:sldLayoutChg>
        <pc:sldLayoutChg chg="del">
          <pc:chgData name="John Oakes" userId="1a36f0057432ea1f" providerId="LiveId" clId="{47381711-A8C6-487F-B478-F1510AC8C65D}" dt="2025-09-14T23:57:51.146" v="2978" actId="47"/>
          <pc:sldLayoutMkLst>
            <pc:docMk/>
            <pc:sldMasterMk cId="1174054982" sldId="2147483732"/>
            <pc:sldLayoutMk cId="851796588" sldId="2147483739"/>
          </pc:sldLayoutMkLst>
        </pc:sldLayoutChg>
        <pc:sldLayoutChg chg="del">
          <pc:chgData name="John Oakes" userId="1a36f0057432ea1f" providerId="LiveId" clId="{47381711-A8C6-487F-B478-F1510AC8C65D}" dt="2025-09-14T23:57:51.146" v="2978" actId="47"/>
          <pc:sldLayoutMkLst>
            <pc:docMk/>
            <pc:sldMasterMk cId="1174054982" sldId="2147483732"/>
            <pc:sldLayoutMk cId="1527528422" sldId="2147483740"/>
          </pc:sldLayoutMkLst>
        </pc:sldLayoutChg>
        <pc:sldLayoutChg chg="del">
          <pc:chgData name="John Oakes" userId="1a36f0057432ea1f" providerId="LiveId" clId="{47381711-A8C6-487F-B478-F1510AC8C65D}" dt="2025-09-14T23:57:51.146" v="2978" actId="47"/>
          <pc:sldLayoutMkLst>
            <pc:docMk/>
            <pc:sldMasterMk cId="1174054982" sldId="2147483732"/>
            <pc:sldLayoutMk cId="2287423105" sldId="2147483741"/>
          </pc:sldLayoutMkLst>
        </pc:sldLayoutChg>
        <pc:sldLayoutChg chg="del">
          <pc:chgData name="John Oakes" userId="1a36f0057432ea1f" providerId="LiveId" clId="{47381711-A8C6-487F-B478-F1510AC8C65D}" dt="2025-09-14T23:57:51.146" v="2978" actId="47"/>
          <pc:sldLayoutMkLst>
            <pc:docMk/>
            <pc:sldMasterMk cId="1174054982" sldId="2147483732"/>
            <pc:sldLayoutMk cId="689853326" sldId="2147483742"/>
          </pc:sldLayoutMkLst>
        </pc:sldLayoutChg>
        <pc:sldLayoutChg chg="del">
          <pc:chgData name="John Oakes" userId="1a36f0057432ea1f" providerId="LiveId" clId="{47381711-A8C6-487F-B478-F1510AC8C65D}" dt="2025-09-14T23:57:51.146" v="2978" actId="47"/>
          <pc:sldLayoutMkLst>
            <pc:docMk/>
            <pc:sldMasterMk cId="1174054982" sldId="2147483732"/>
            <pc:sldLayoutMk cId="2052463235" sldId="2147483743"/>
          </pc:sldLayoutMkLst>
        </pc:sldLayoutChg>
      </pc:sldMasterChg>
      <pc:sldMasterChg chg="del delSldLayout">
        <pc:chgData name="John Oakes" userId="1a36f0057432ea1f" providerId="LiveId" clId="{47381711-A8C6-487F-B478-F1510AC8C65D}" dt="2025-09-14T23:57:51.146" v="2978" actId="47"/>
        <pc:sldMasterMkLst>
          <pc:docMk/>
          <pc:sldMasterMk cId="703119904" sldId="2147483744"/>
        </pc:sldMasterMkLst>
        <pc:sldLayoutChg chg="del">
          <pc:chgData name="John Oakes" userId="1a36f0057432ea1f" providerId="LiveId" clId="{47381711-A8C6-487F-B478-F1510AC8C65D}" dt="2025-09-14T23:57:51.146" v="2978" actId="47"/>
          <pc:sldLayoutMkLst>
            <pc:docMk/>
            <pc:sldMasterMk cId="703119904" sldId="2147483744"/>
            <pc:sldLayoutMk cId="858861787" sldId="2147483745"/>
          </pc:sldLayoutMkLst>
        </pc:sldLayoutChg>
        <pc:sldLayoutChg chg="del">
          <pc:chgData name="John Oakes" userId="1a36f0057432ea1f" providerId="LiveId" clId="{47381711-A8C6-487F-B478-F1510AC8C65D}" dt="2025-09-14T23:57:51.146" v="2978" actId="47"/>
          <pc:sldLayoutMkLst>
            <pc:docMk/>
            <pc:sldMasterMk cId="703119904" sldId="2147483744"/>
            <pc:sldLayoutMk cId="1576098865" sldId="2147483746"/>
          </pc:sldLayoutMkLst>
        </pc:sldLayoutChg>
        <pc:sldLayoutChg chg="del">
          <pc:chgData name="John Oakes" userId="1a36f0057432ea1f" providerId="LiveId" clId="{47381711-A8C6-487F-B478-F1510AC8C65D}" dt="2025-09-14T23:57:51.146" v="2978" actId="47"/>
          <pc:sldLayoutMkLst>
            <pc:docMk/>
            <pc:sldMasterMk cId="703119904" sldId="2147483744"/>
            <pc:sldLayoutMk cId="4272165558" sldId="2147483747"/>
          </pc:sldLayoutMkLst>
        </pc:sldLayoutChg>
        <pc:sldLayoutChg chg="del">
          <pc:chgData name="John Oakes" userId="1a36f0057432ea1f" providerId="LiveId" clId="{47381711-A8C6-487F-B478-F1510AC8C65D}" dt="2025-09-14T23:57:51.146" v="2978" actId="47"/>
          <pc:sldLayoutMkLst>
            <pc:docMk/>
            <pc:sldMasterMk cId="703119904" sldId="2147483744"/>
            <pc:sldLayoutMk cId="1036549271" sldId="2147483748"/>
          </pc:sldLayoutMkLst>
        </pc:sldLayoutChg>
        <pc:sldLayoutChg chg="del">
          <pc:chgData name="John Oakes" userId="1a36f0057432ea1f" providerId="LiveId" clId="{47381711-A8C6-487F-B478-F1510AC8C65D}" dt="2025-09-14T23:57:51.146" v="2978" actId="47"/>
          <pc:sldLayoutMkLst>
            <pc:docMk/>
            <pc:sldMasterMk cId="703119904" sldId="2147483744"/>
            <pc:sldLayoutMk cId="898650187" sldId="2147483749"/>
          </pc:sldLayoutMkLst>
        </pc:sldLayoutChg>
        <pc:sldLayoutChg chg="del">
          <pc:chgData name="John Oakes" userId="1a36f0057432ea1f" providerId="LiveId" clId="{47381711-A8C6-487F-B478-F1510AC8C65D}" dt="2025-09-14T23:57:51.146" v="2978" actId="47"/>
          <pc:sldLayoutMkLst>
            <pc:docMk/>
            <pc:sldMasterMk cId="703119904" sldId="2147483744"/>
            <pc:sldLayoutMk cId="631488168" sldId="2147483750"/>
          </pc:sldLayoutMkLst>
        </pc:sldLayoutChg>
        <pc:sldLayoutChg chg="del">
          <pc:chgData name="John Oakes" userId="1a36f0057432ea1f" providerId="LiveId" clId="{47381711-A8C6-487F-B478-F1510AC8C65D}" dt="2025-09-14T23:57:51.146" v="2978" actId="47"/>
          <pc:sldLayoutMkLst>
            <pc:docMk/>
            <pc:sldMasterMk cId="703119904" sldId="2147483744"/>
            <pc:sldLayoutMk cId="3199216605" sldId="2147483751"/>
          </pc:sldLayoutMkLst>
        </pc:sldLayoutChg>
        <pc:sldLayoutChg chg="del">
          <pc:chgData name="John Oakes" userId="1a36f0057432ea1f" providerId="LiveId" clId="{47381711-A8C6-487F-B478-F1510AC8C65D}" dt="2025-09-14T23:57:51.146" v="2978" actId="47"/>
          <pc:sldLayoutMkLst>
            <pc:docMk/>
            <pc:sldMasterMk cId="703119904" sldId="2147483744"/>
            <pc:sldLayoutMk cId="389314582" sldId="2147483752"/>
          </pc:sldLayoutMkLst>
        </pc:sldLayoutChg>
        <pc:sldLayoutChg chg="del">
          <pc:chgData name="John Oakes" userId="1a36f0057432ea1f" providerId="LiveId" clId="{47381711-A8C6-487F-B478-F1510AC8C65D}" dt="2025-09-14T23:57:51.146" v="2978" actId="47"/>
          <pc:sldLayoutMkLst>
            <pc:docMk/>
            <pc:sldMasterMk cId="703119904" sldId="2147483744"/>
            <pc:sldLayoutMk cId="3976188435" sldId="2147483753"/>
          </pc:sldLayoutMkLst>
        </pc:sldLayoutChg>
        <pc:sldLayoutChg chg="del">
          <pc:chgData name="John Oakes" userId="1a36f0057432ea1f" providerId="LiveId" clId="{47381711-A8C6-487F-B478-F1510AC8C65D}" dt="2025-09-14T23:57:51.146" v="2978" actId="47"/>
          <pc:sldLayoutMkLst>
            <pc:docMk/>
            <pc:sldMasterMk cId="703119904" sldId="2147483744"/>
            <pc:sldLayoutMk cId="1057662555" sldId="2147483754"/>
          </pc:sldLayoutMkLst>
        </pc:sldLayoutChg>
        <pc:sldLayoutChg chg="del">
          <pc:chgData name="John Oakes" userId="1a36f0057432ea1f" providerId="LiveId" clId="{47381711-A8C6-487F-B478-F1510AC8C65D}" dt="2025-09-14T23:57:51.146" v="2978" actId="47"/>
          <pc:sldLayoutMkLst>
            <pc:docMk/>
            <pc:sldMasterMk cId="703119904" sldId="2147483744"/>
            <pc:sldLayoutMk cId="1487803153" sldId="2147483755"/>
          </pc:sldLayoutMkLst>
        </pc:sldLayoutChg>
      </pc:sldMasterChg>
      <pc:sldMasterChg chg="del delSldLayout">
        <pc:chgData name="John Oakes" userId="1a36f0057432ea1f" providerId="LiveId" clId="{47381711-A8C6-487F-B478-F1510AC8C65D}" dt="2025-09-14T23:57:51.146" v="2978" actId="47"/>
        <pc:sldMasterMkLst>
          <pc:docMk/>
          <pc:sldMasterMk cId="420065418" sldId="2147483756"/>
        </pc:sldMasterMkLst>
        <pc:sldLayoutChg chg="del">
          <pc:chgData name="John Oakes" userId="1a36f0057432ea1f" providerId="LiveId" clId="{47381711-A8C6-487F-B478-F1510AC8C65D}" dt="2025-09-14T23:57:51.146" v="2978" actId="47"/>
          <pc:sldLayoutMkLst>
            <pc:docMk/>
            <pc:sldMasterMk cId="420065418" sldId="2147483756"/>
            <pc:sldLayoutMk cId="3882205821" sldId="2147483757"/>
          </pc:sldLayoutMkLst>
        </pc:sldLayoutChg>
        <pc:sldLayoutChg chg="del">
          <pc:chgData name="John Oakes" userId="1a36f0057432ea1f" providerId="LiveId" clId="{47381711-A8C6-487F-B478-F1510AC8C65D}" dt="2025-09-14T23:57:51.146" v="2978" actId="47"/>
          <pc:sldLayoutMkLst>
            <pc:docMk/>
            <pc:sldMasterMk cId="420065418" sldId="2147483756"/>
            <pc:sldLayoutMk cId="3079294903" sldId="2147483758"/>
          </pc:sldLayoutMkLst>
        </pc:sldLayoutChg>
        <pc:sldLayoutChg chg="del">
          <pc:chgData name="John Oakes" userId="1a36f0057432ea1f" providerId="LiveId" clId="{47381711-A8C6-487F-B478-F1510AC8C65D}" dt="2025-09-14T23:57:51.146" v="2978" actId="47"/>
          <pc:sldLayoutMkLst>
            <pc:docMk/>
            <pc:sldMasterMk cId="420065418" sldId="2147483756"/>
            <pc:sldLayoutMk cId="4184949478" sldId="2147483759"/>
          </pc:sldLayoutMkLst>
        </pc:sldLayoutChg>
        <pc:sldLayoutChg chg="del">
          <pc:chgData name="John Oakes" userId="1a36f0057432ea1f" providerId="LiveId" clId="{47381711-A8C6-487F-B478-F1510AC8C65D}" dt="2025-09-14T23:57:51.146" v="2978" actId="47"/>
          <pc:sldLayoutMkLst>
            <pc:docMk/>
            <pc:sldMasterMk cId="420065418" sldId="2147483756"/>
            <pc:sldLayoutMk cId="4171486231" sldId="2147483760"/>
          </pc:sldLayoutMkLst>
        </pc:sldLayoutChg>
        <pc:sldLayoutChg chg="del">
          <pc:chgData name="John Oakes" userId="1a36f0057432ea1f" providerId="LiveId" clId="{47381711-A8C6-487F-B478-F1510AC8C65D}" dt="2025-09-14T23:57:51.146" v="2978" actId="47"/>
          <pc:sldLayoutMkLst>
            <pc:docMk/>
            <pc:sldMasterMk cId="420065418" sldId="2147483756"/>
            <pc:sldLayoutMk cId="3562728796" sldId="2147483761"/>
          </pc:sldLayoutMkLst>
        </pc:sldLayoutChg>
        <pc:sldLayoutChg chg="del">
          <pc:chgData name="John Oakes" userId="1a36f0057432ea1f" providerId="LiveId" clId="{47381711-A8C6-487F-B478-F1510AC8C65D}" dt="2025-09-14T23:57:51.146" v="2978" actId="47"/>
          <pc:sldLayoutMkLst>
            <pc:docMk/>
            <pc:sldMasterMk cId="420065418" sldId="2147483756"/>
            <pc:sldLayoutMk cId="1932856361" sldId="2147483762"/>
          </pc:sldLayoutMkLst>
        </pc:sldLayoutChg>
        <pc:sldLayoutChg chg="del">
          <pc:chgData name="John Oakes" userId="1a36f0057432ea1f" providerId="LiveId" clId="{47381711-A8C6-487F-B478-F1510AC8C65D}" dt="2025-09-14T23:57:51.146" v="2978" actId="47"/>
          <pc:sldLayoutMkLst>
            <pc:docMk/>
            <pc:sldMasterMk cId="420065418" sldId="2147483756"/>
            <pc:sldLayoutMk cId="2206162046" sldId="2147483763"/>
          </pc:sldLayoutMkLst>
        </pc:sldLayoutChg>
        <pc:sldLayoutChg chg="del">
          <pc:chgData name="John Oakes" userId="1a36f0057432ea1f" providerId="LiveId" clId="{47381711-A8C6-487F-B478-F1510AC8C65D}" dt="2025-09-14T23:57:51.146" v="2978" actId="47"/>
          <pc:sldLayoutMkLst>
            <pc:docMk/>
            <pc:sldMasterMk cId="420065418" sldId="2147483756"/>
            <pc:sldLayoutMk cId="660903339" sldId="2147483764"/>
          </pc:sldLayoutMkLst>
        </pc:sldLayoutChg>
        <pc:sldLayoutChg chg="del">
          <pc:chgData name="John Oakes" userId="1a36f0057432ea1f" providerId="LiveId" clId="{47381711-A8C6-487F-B478-F1510AC8C65D}" dt="2025-09-14T23:57:51.146" v="2978" actId="47"/>
          <pc:sldLayoutMkLst>
            <pc:docMk/>
            <pc:sldMasterMk cId="420065418" sldId="2147483756"/>
            <pc:sldLayoutMk cId="3888000436" sldId="2147483765"/>
          </pc:sldLayoutMkLst>
        </pc:sldLayoutChg>
        <pc:sldLayoutChg chg="del">
          <pc:chgData name="John Oakes" userId="1a36f0057432ea1f" providerId="LiveId" clId="{47381711-A8C6-487F-B478-F1510AC8C65D}" dt="2025-09-14T23:57:51.146" v="2978" actId="47"/>
          <pc:sldLayoutMkLst>
            <pc:docMk/>
            <pc:sldMasterMk cId="420065418" sldId="2147483756"/>
            <pc:sldLayoutMk cId="1034145430" sldId="2147483766"/>
          </pc:sldLayoutMkLst>
        </pc:sldLayoutChg>
        <pc:sldLayoutChg chg="del">
          <pc:chgData name="John Oakes" userId="1a36f0057432ea1f" providerId="LiveId" clId="{47381711-A8C6-487F-B478-F1510AC8C65D}" dt="2025-09-14T23:57:51.146" v="2978" actId="47"/>
          <pc:sldLayoutMkLst>
            <pc:docMk/>
            <pc:sldMasterMk cId="420065418" sldId="2147483756"/>
            <pc:sldLayoutMk cId="208462231" sldId="2147483767"/>
          </pc:sldLayoutMkLst>
        </pc:sldLayoutChg>
      </pc:sldMasterChg>
      <pc:sldMasterChg chg="del delSldLayout">
        <pc:chgData name="John Oakes" userId="1a36f0057432ea1f" providerId="LiveId" clId="{47381711-A8C6-487F-B478-F1510AC8C65D}" dt="2025-09-14T23:57:51.146" v="2978" actId="47"/>
        <pc:sldMasterMkLst>
          <pc:docMk/>
          <pc:sldMasterMk cId="670061337" sldId="2147483768"/>
        </pc:sldMasterMkLst>
        <pc:sldLayoutChg chg="del">
          <pc:chgData name="John Oakes" userId="1a36f0057432ea1f" providerId="LiveId" clId="{47381711-A8C6-487F-B478-F1510AC8C65D}" dt="2025-09-14T23:57:51.146" v="2978" actId="47"/>
          <pc:sldLayoutMkLst>
            <pc:docMk/>
            <pc:sldMasterMk cId="670061337" sldId="2147483768"/>
            <pc:sldLayoutMk cId="1441783959" sldId="2147483769"/>
          </pc:sldLayoutMkLst>
        </pc:sldLayoutChg>
        <pc:sldLayoutChg chg="del">
          <pc:chgData name="John Oakes" userId="1a36f0057432ea1f" providerId="LiveId" clId="{47381711-A8C6-487F-B478-F1510AC8C65D}" dt="2025-09-14T23:57:51.146" v="2978" actId="47"/>
          <pc:sldLayoutMkLst>
            <pc:docMk/>
            <pc:sldMasterMk cId="670061337" sldId="2147483768"/>
            <pc:sldLayoutMk cId="255040041" sldId="2147483770"/>
          </pc:sldLayoutMkLst>
        </pc:sldLayoutChg>
        <pc:sldLayoutChg chg="del">
          <pc:chgData name="John Oakes" userId="1a36f0057432ea1f" providerId="LiveId" clId="{47381711-A8C6-487F-B478-F1510AC8C65D}" dt="2025-09-14T23:54:15.030" v="2976" actId="47"/>
          <pc:sldLayoutMkLst>
            <pc:docMk/>
            <pc:sldMasterMk cId="670061337" sldId="2147483768"/>
            <pc:sldLayoutMk cId="3198582523" sldId="2147483771"/>
          </pc:sldLayoutMkLst>
        </pc:sldLayoutChg>
        <pc:sldLayoutChg chg="del">
          <pc:chgData name="John Oakes" userId="1a36f0057432ea1f" providerId="LiveId" clId="{47381711-A8C6-487F-B478-F1510AC8C65D}" dt="2025-09-14T23:57:51.146" v="2978" actId="47"/>
          <pc:sldLayoutMkLst>
            <pc:docMk/>
            <pc:sldMasterMk cId="670061337" sldId="2147483768"/>
            <pc:sldLayoutMk cId="3462891747" sldId="2147483772"/>
          </pc:sldLayoutMkLst>
        </pc:sldLayoutChg>
        <pc:sldLayoutChg chg="del">
          <pc:chgData name="John Oakes" userId="1a36f0057432ea1f" providerId="LiveId" clId="{47381711-A8C6-487F-B478-F1510AC8C65D}" dt="2025-09-14T23:54:41.132" v="2977" actId="47"/>
          <pc:sldLayoutMkLst>
            <pc:docMk/>
            <pc:sldMasterMk cId="670061337" sldId="2147483768"/>
            <pc:sldLayoutMk cId="1436537476" sldId="2147483773"/>
          </pc:sldLayoutMkLst>
        </pc:sldLayoutChg>
        <pc:sldLayoutChg chg="del">
          <pc:chgData name="John Oakes" userId="1a36f0057432ea1f" providerId="LiveId" clId="{47381711-A8C6-487F-B478-F1510AC8C65D}" dt="2025-09-14T23:57:51.146" v="2978" actId="47"/>
          <pc:sldLayoutMkLst>
            <pc:docMk/>
            <pc:sldMasterMk cId="670061337" sldId="2147483768"/>
            <pc:sldLayoutMk cId="3067993025" sldId="2147483774"/>
          </pc:sldLayoutMkLst>
        </pc:sldLayoutChg>
        <pc:sldLayoutChg chg="del">
          <pc:chgData name="John Oakes" userId="1a36f0057432ea1f" providerId="LiveId" clId="{47381711-A8C6-487F-B478-F1510AC8C65D}" dt="2025-09-14T23:57:51.146" v="2978" actId="47"/>
          <pc:sldLayoutMkLst>
            <pc:docMk/>
            <pc:sldMasterMk cId="670061337" sldId="2147483768"/>
            <pc:sldLayoutMk cId="3000246433" sldId="2147483775"/>
          </pc:sldLayoutMkLst>
        </pc:sldLayoutChg>
        <pc:sldLayoutChg chg="del">
          <pc:chgData name="John Oakes" userId="1a36f0057432ea1f" providerId="LiveId" clId="{47381711-A8C6-487F-B478-F1510AC8C65D}" dt="2025-09-14T23:57:51.146" v="2978" actId="47"/>
          <pc:sldLayoutMkLst>
            <pc:docMk/>
            <pc:sldMasterMk cId="670061337" sldId="2147483768"/>
            <pc:sldLayoutMk cId="3635697140" sldId="2147483776"/>
          </pc:sldLayoutMkLst>
        </pc:sldLayoutChg>
        <pc:sldLayoutChg chg="del">
          <pc:chgData name="John Oakes" userId="1a36f0057432ea1f" providerId="LiveId" clId="{47381711-A8C6-487F-B478-F1510AC8C65D}" dt="2025-09-14T23:57:51.146" v="2978" actId="47"/>
          <pc:sldLayoutMkLst>
            <pc:docMk/>
            <pc:sldMasterMk cId="670061337" sldId="2147483768"/>
            <pc:sldLayoutMk cId="3008926127" sldId="2147483777"/>
          </pc:sldLayoutMkLst>
        </pc:sldLayoutChg>
        <pc:sldLayoutChg chg="del">
          <pc:chgData name="John Oakes" userId="1a36f0057432ea1f" providerId="LiveId" clId="{47381711-A8C6-487F-B478-F1510AC8C65D}" dt="2025-09-14T23:57:51.146" v="2978" actId="47"/>
          <pc:sldLayoutMkLst>
            <pc:docMk/>
            <pc:sldMasterMk cId="670061337" sldId="2147483768"/>
            <pc:sldLayoutMk cId="921622198" sldId="2147483778"/>
          </pc:sldLayoutMkLst>
        </pc:sldLayoutChg>
        <pc:sldLayoutChg chg="del">
          <pc:chgData name="John Oakes" userId="1a36f0057432ea1f" providerId="LiveId" clId="{47381711-A8C6-487F-B478-F1510AC8C65D}" dt="2025-09-14T23:57:51.146" v="2978" actId="47"/>
          <pc:sldLayoutMkLst>
            <pc:docMk/>
            <pc:sldMasterMk cId="670061337" sldId="2147483768"/>
            <pc:sldLayoutMk cId="2545351204" sldId="214748377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FA6CE-B578-46A6-81B7-A3833E68505F}" type="datetimeFigureOut">
              <a:rPr lang="en-US" smtClean="0"/>
              <a:t>9/14/2025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BF368-660D-4C8D-AE62-F7E6A64D7A8A}" type="slidenum">
              <a:rPr lang="en-US" smtClean="0"/>
              <a:t>‹#›</a:t>
            </a:fld>
            <a:endParaRPr lang="en-US"/>
          </a:p>
        </p:txBody>
      </p:sp>
    </p:spTree>
    <p:extLst>
      <p:ext uri="{BB962C8B-B14F-4D97-AF65-F5344CB8AC3E}">
        <p14:creationId xmlns:p14="http://schemas.microsoft.com/office/powerpoint/2010/main" val="1681042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339855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749713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1054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14916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D1932-1E79-460E-8EA9-7EC16BE07A7A}" type="datetimeFigureOut">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92007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D1932-1E79-460E-8EA9-7EC16BE07A7A}" type="datetimeFigureOut">
              <a:rPr lang="en-US" smtClean="0"/>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872860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D1932-1E79-460E-8EA9-7EC16BE07A7A}" type="datetimeFigureOut">
              <a:rPr lang="en-US" smtClean="0"/>
              <a:t>9/14/2025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57585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D1932-1E79-460E-8EA9-7EC16BE07A7A}" type="datetimeFigureOut">
              <a:rPr lang="en-US" smtClean="0"/>
              <a:t>9/14/2025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86536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D1932-1E79-460E-8EA9-7EC16BE07A7A}" type="datetimeFigureOut">
              <a:rPr lang="en-US" smtClean="0"/>
              <a:t>9/14/2025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77351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957578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43177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4BD1932-1E79-460E-8EA9-7EC16BE07A7A}" type="datetimeFigureOut">
              <a:rPr lang="en-US" smtClean="0"/>
              <a:t>9/14/2025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E36D3371-5753-467E-8589-EFDACB993CEF}" type="slidenum">
              <a:rPr lang="en-US" smtClean="0"/>
              <a:t>‹#›</a:t>
            </a:fld>
            <a:endParaRPr lang="en-US"/>
          </a:p>
        </p:txBody>
      </p:sp>
    </p:spTree>
    <p:extLst>
      <p:ext uri="{BB962C8B-B14F-4D97-AF65-F5344CB8AC3E}">
        <p14:creationId xmlns:p14="http://schemas.microsoft.com/office/powerpoint/2010/main" val="286943751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3881D-5800-1703-2B40-DC102CF7D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1702F-F7F3-E2B9-D89B-F5C308CA40BB}"/>
              </a:ext>
            </a:extLst>
          </p:cNvPr>
          <p:cNvSpPr>
            <a:spLocks noGrp="1"/>
          </p:cNvSpPr>
          <p:nvPr>
            <p:ph type="ctrTitle"/>
          </p:nvPr>
        </p:nvSpPr>
        <p:spPr>
          <a:xfrm>
            <a:off x="347472" y="338329"/>
            <a:ext cx="4529328" cy="6138671"/>
          </a:xfrm>
        </p:spPr>
        <p:txBody>
          <a:bodyPr>
            <a:normAutofit/>
          </a:bodyPr>
          <a:lstStyle/>
          <a:p>
            <a:r>
              <a:rPr lang="en-US" sz="4800" b="1" dirty="0"/>
              <a:t>Deuteronomy VI</a:t>
            </a:r>
            <a:br>
              <a:rPr lang="en-US" sz="4800" b="1" dirty="0"/>
            </a:br>
            <a:br>
              <a:rPr lang="en-US" sz="4800" b="1" dirty="0"/>
            </a:br>
            <a:r>
              <a:rPr lang="en-US" sz="4800" b="1" dirty="0"/>
              <a:t>Blessings and Curses</a:t>
            </a:r>
            <a:br>
              <a:rPr lang="en-US" sz="4800" b="1" dirty="0"/>
            </a:br>
            <a:br>
              <a:rPr lang="en-US" sz="4800" b="1" dirty="0"/>
            </a:br>
            <a:br>
              <a:rPr lang="en-US" sz="4800" b="1" dirty="0"/>
            </a:br>
            <a:br>
              <a:rPr lang="en-US" sz="4800" b="1" dirty="0"/>
            </a:br>
            <a:endParaRPr lang="en-US" sz="4800" b="1" dirty="0"/>
          </a:p>
        </p:txBody>
      </p:sp>
      <p:sp>
        <p:nvSpPr>
          <p:cNvPr id="3" name="Subtitle 2">
            <a:extLst>
              <a:ext uri="{FF2B5EF4-FFF2-40B4-BE49-F238E27FC236}">
                <a16:creationId xmlns:a16="http://schemas.microsoft.com/office/drawing/2014/main" id="{5E7D2AC5-8DDC-3929-7C31-FDA1B195C37B}"/>
              </a:ext>
            </a:extLst>
          </p:cNvPr>
          <p:cNvSpPr>
            <a:spLocks noGrp="1"/>
          </p:cNvSpPr>
          <p:nvPr>
            <p:ph type="subTitle" idx="1"/>
          </p:nvPr>
        </p:nvSpPr>
        <p:spPr>
          <a:xfrm flipV="1">
            <a:off x="1060704" y="4965192"/>
            <a:ext cx="3072384" cy="950976"/>
          </a:xfrm>
        </p:spPr>
        <p:txBody>
          <a:bodyPr>
            <a:normAutofit/>
          </a:bodyPr>
          <a:lstStyle/>
          <a:p>
            <a:endParaRPr lang="en-US" sz="4000" b="1" dirty="0"/>
          </a:p>
        </p:txBody>
      </p:sp>
      <p:pic>
        <p:nvPicPr>
          <p:cNvPr id="1026" name="Picture 2" descr="Viewing the Promised Land, Moses Looks ...">
            <a:extLst>
              <a:ext uri="{FF2B5EF4-FFF2-40B4-BE49-F238E27FC236}">
                <a16:creationId xmlns:a16="http://schemas.microsoft.com/office/drawing/2014/main" id="{1967A208-F56E-B70F-FD36-AFE58AF6B7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1219200"/>
            <a:ext cx="7256853" cy="5090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3870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DE150-15A9-8F79-A295-46DADB31B410}"/>
              </a:ext>
            </a:extLst>
          </p:cNvPr>
          <p:cNvSpPr>
            <a:spLocks noGrp="1"/>
          </p:cNvSpPr>
          <p:nvPr>
            <p:ph type="title"/>
          </p:nvPr>
        </p:nvSpPr>
        <p:spPr/>
        <p:txBody>
          <a:bodyPr/>
          <a:lstStyle/>
          <a:p>
            <a:pPr algn="ctr"/>
            <a:r>
              <a:rPr lang="en-US" b="1" dirty="0"/>
              <a:t>Deuteronomy 28:15-68</a:t>
            </a:r>
          </a:p>
        </p:txBody>
      </p:sp>
      <p:sp>
        <p:nvSpPr>
          <p:cNvPr id="3" name="Content Placeholder 2">
            <a:extLst>
              <a:ext uri="{FF2B5EF4-FFF2-40B4-BE49-F238E27FC236}">
                <a16:creationId xmlns:a16="http://schemas.microsoft.com/office/drawing/2014/main" id="{114DA20F-F408-2885-5AFB-D7B30AAD13DE}"/>
              </a:ext>
            </a:extLst>
          </p:cNvPr>
          <p:cNvSpPr>
            <a:spLocks noGrp="1"/>
          </p:cNvSpPr>
          <p:nvPr>
            <p:ph idx="1"/>
          </p:nvPr>
        </p:nvSpPr>
        <p:spPr/>
        <p:txBody>
          <a:bodyPr>
            <a:normAutofit/>
          </a:bodyPr>
          <a:lstStyle/>
          <a:p>
            <a:pPr marL="0" indent="0">
              <a:buNone/>
            </a:pPr>
            <a:r>
              <a:rPr lang="en-US" sz="3200" b="1" dirty="0"/>
              <a:t>v. 47  How did you end up here?  Because you did not give thanks for the blessings he showered on you.  Because you took credit to yourself and you forgot where your blessings come from.</a:t>
            </a:r>
          </a:p>
        </p:txBody>
      </p:sp>
    </p:spTree>
    <p:extLst>
      <p:ext uri="{BB962C8B-B14F-4D97-AF65-F5344CB8AC3E}">
        <p14:creationId xmlns:p14="http://schemas.microsoft.com/office/powerpoint/2010/main" val="2019797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02BF4-F68F-0C04-8EFA-F16CD422D6AE}"/>
              </a:ext>
            </a:extLst>
          </p:cNvPr>
          <p:cNvSpPr>
            <a:spLocks noGrp="1"/>
          </p:cNvSpPr>
          <p:nvPr>
            <p:ph type="title"/>
          </p:nvPr>
        </p:nvSpPr>
        <p:spPr>
          <a:xfrm>
            <a:off x="838200" y="365125"/>
            <a:ext cx="10515600" cy="701675"/>
          </a:xfrm>
        </p:spPr>
        <p:txBody>
          <a:bodyPr/>
          <a:lstStyle/>
          <a:p>
            <a:pPr algn="ctr"/>
            <a:r>
              <a:rPr lang="en-US" b="1" dirty="0"/>
              <a:t>Summary</a:t>
            </a:r>
          </a:p>
        </p:txBody>
      </p:sp>
      <p:sp>
        <p:nvSpPr>
          <p:cNvPr id="3" name="Content Placeholder 2">
            <a:extLst>
              <a:ext uri="{FF2B5EF4-FFF2-40B4-BE49-F238E27FC236}">
                <a16:creationId xmlns:a16="http://schemas.microsoft.com/office/drawing/2014/main" id="{3C3A57CB-6DDB-3F10-08D8-01E56E2130D7}"/>
              </a:ext>
            </a:extLst>
          </p:cNvPr>
          <p:cNvSpPr>
            <a:spLocks noGrp="1"/>
          </p:cNvSpPr>
          <p:nvPr>
            <p:ph idx="1"/>
          </p:nvPr>
        </p:nvSpPr>
        <p:spPr>
          <a:xfrm>
            <a:off x="838200" y="1447800"/>
            <a:ext cx="11658600" cy="4729163"/>
          </a:xfrm>
        </p:spPr>
        <p:txBody>
          <a:bodyPr>
            <a:normAutofit/>
          </a:bodyPr>
          <a:lstStyle/>
          <a:p>
            <a:pPr marL="0" indent="0">
              <a:buNone/>
            </a:pPr>
            <a:r>
              <a:rPr lang="en-US" b="1" dirty="0"/>
              <a:t>Radically put away the idols—the things that tempt us to sin.</a:t>
            </a:r>
          </a:p>
          <a:p>
            <a:pPr marL="0" indent="0">
              <a:buNone/>
            </a:pPr>
            <a:endParaRPr lang="en-US" sz="900" b="1" dirty="0"/>
          </a:p>
          <a:p>
            <a:pPr marL="0" indent="0">
              <a:buNone/>
            </a:pPr>
            <a:r>
              <a:rPr lang="en-US" b="1" dirty="0"/>
              <a:t>Let us not have “everyone doing as they see fit.”</a:t>
            </a:r>
          </a:p>
          <a:p>
            <a:pPr marL="0" indent="0">
              <a:buNone/>
            </a:pPr>
            <a:endParaRPr lang="en-US" sz="900" b="1" dirty="0"/>
          </a:p>
          <a:p>
            <a:pPr marL="0" indent="0">
              <a:buNone/>
            </a:pPr>
            <a:r>
              <a:rPr lang="en-US" b="1" dirty="0"/>
              <a:t>Do not listen to those who teach false theology and false doctrines on salvation.</a:t>
            </a:r>
          </a:p>
          <a:p>
            <a:pPr marL="0" indent="0">
              <a:buNone/>
            </a:pPr>
            <a:endParaRPr lang="en-US" sz="900" b="1" dirty="0"/>
          </a:p>
          <a:p>
            <a:pPr marL="0" indent="0">
              <a:buNone/>
            </a:pPr>
            <a:r>
              <a:rPr lang="en-US" b="1" dirty="0"/>
              <a:t>An encouraging messianic prophecy</a:t>
            </a:r>
          </a:p>
          <a:p>
            <a:pPr marL="0" indent="0">
              <a:buNone/>
            </a:pPr>
            <a:endParaRPr lang="en-US" sz="900" b="1" dirty="0"/>
          </a:p>
          <a:p>
            <a:pPr marL="0" indent="0">
              <a:buNone/>
            </a:pPr>
            <a:r>
              <a:rPr lang="en-US" b="1" dirty="0"/>
              <a:t>Maintain holiness.</a:t>
            </a:r>
          </a:p>
          <a:p>
            <a:pPr marL="0" indent="0">
              <a:buNone/>
            </a:pPr>
            <a:endParaRPr lang="en-US" sz="800" b="1" dirty="0"/>
          </a:p>
          <a:p>
            <a:pPr marL="0" indent="0">
              <a:buNone/>
            </a:pPr>
            <a:r>
              <a:rPr lang="en-US" b="1" dirty="0"/>
              <a:t>Blessings for faithful obedience and curses for not maintaining hesed</a:t>
            </a:r>
          </a:p>
        </p:txBody>
      </p:sp>
    </p:spTree>
    <p:extLst>
      <p:ext uri="{BB962C8B-B14F-4D97-AF65-F5344CB8AC3E}">
        <p14:creationId xmlns:p14="http://schemas.microsoft.com/office/powerpoint/2010/main" val="3575453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4A23D-A4B7-DAB9-7C1A-01585355F0AC}"/>
              </a:ext>
            </a:extLst>
          </p:cNvPr>
          <p:cNvSpPr>
            <a:spLocks noGrp="1"/>
          </p:cNvSpPr>
          <p:nvPr>
            <p:ph type="title"/>
          </p:nvPr>
        </p:nvSpPr>
        <p:spPr>
          <a:xfrm>
            <a:off x="838200" y="365125"/>
            <a:ext cx="10515600" cy="701675"/>
          </a:xfrm>
        </p:spPr>
        <p:txBody>
          <a:bodyPr/>
          <a:lstStyle/>
          <a:p>
            <a:pPr algn="ctr"/>
            <a:r>
              <a:rPr lang="en-US" b="1" dirty="0"/>
              <a:t>Last Week:  Summing It Up</a:t>
            </a:r>
          </a:p>
        </p:txBody>
      </p:sp>
      <p:sp>
        <p:nvSpPr>
          <p:cNvPr id="3" name="Content Placeholder 2">
            <a:extLst>
              <a:ext uri="{FF2B5EF4-FFF2-40B4-BE49-F238E27FC236}">
                <a16:creationId xmlns:a16="http://schemas.microsoft.com/office/drawing/2014/main" id="{0C46CD71-0463-0BDC-F741-4BE34A18971F}"/>
              </a:ext>
            </a:extLst>
          </p:cNvPr>
          <p:cNvSpPr>
            <a:spLocks noGrp="1"/>
          </p:cNvSpPr>
          <p:nvPr>
            <p:ph idx="1"/>
          </p:nvPr>
        </p:nvSpPr>
        <p:spPr>
          <a:xfrm>
            <a:off x="838200" y="1295400"/>
            <a:ext cx="10515600" cy="4881563"/>
          </a:xfrm>
        </p:spPr>
        <p:txBody>
          <a:bodyPr>
            <a:normAutofit/>
          </a:bodyPr>
          <a:lstStyle/>
          <a:p>
            <a:pPr marL="0" indent="0">
              <a:buNone/>
            </a:pPr>
            <a:r>
              <a:rPr lang="en-US" sz="3200" b="1" dirty="0"/>
              <a:t>What does God want from you?</a:t>
            </a:r>
          </a:p>
          <a:p>
            <a:pPr marL="0" indent="0">
              <a:buNone/>
            </a:pPr>
            <a:r>
              <a:rPr lang="en-US" sz="3200" b="1" dirty="0"/>
              <a:t>	-Fear God</a:t>
            </a:r>
          </a:p>
          <a:p>
            <a:pPr marL="0" indent="0">
              <a:buNone/>
            </a:pPr>
            <a:r>
              <a:rPr lang="en-US" sz="3200" b="1" dirty="0"/>
              <a:t>	-Walk in humble obedience to Him</a:t>
            </a:r>
          </a:p>
          <a:p>
            <a:pPr marL="0" indent="0">
              <a:buNone/>
            </a:pPr>
            <a:r>
              <a:rPr lang="en-US" sz="3200" b="1" dirty="0"/>
              <a:t>To that end:</a:t>
            </a:r>
          </a:p>
          <a:p>
            <a:pPr marL="0" indent="0">
              <a:buNone/>
            </a:pPr>
            <a:r>
              <a:rPr lang="en-US" sz="3200" b="1" dirty="0"/>
              <a:t>	-Circumcise Your Heart         and</a:t>
            </a:r>
          </a:p>
          <a:p>
            <a:pPr marL="0" indent="0">
              <a:buNone/>
            </a:pPr>
            <a:r>
              <a:rPr lang="en-US" sz="3200" b="1" dirty="0"/>
              <a:t>	-Treat others as God treated you—the 	disadvantaged, but especially both the physical 	and the spiritual foreigner</a:t>
            </a:r>
          </a:p>
        </p:txBody>
      </p:sp>
    </p:spTree>
    <p:extLst>
      <p:ext uri="{BB962C8B-B14F-4D97-AF65-F5344CB8AC3E}">
        <p14:creationId xmlns:p14="http://schemas.microsoft.com/office/powerpoint/2010/main" val="315654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10957-D635-8CCC-E12C-5B9EFFD1EFDD}"/>
              </a:ext>
            </a:extLst>
          </p:cNvPr>
          <p:cNvSpPr>
            <a:spLocks noGrp="1"/>
          </p:cNvSpPr>
          <p:nvPr>
            <p:ph type="title"/>
          </p:nvPr>
        </p:nvSpPr>
        <p:spPr/>
        <p:txBody>
          <a:bodyPr>
            <a:normAutofit/>
          </a:bodyPr>
          <a:lstStyle/>
          <a:p>
            <a:pPr algn="ctr"/>
            <a:r>
              <a:rPr lang="en-US" sz="4000" b="1" dirty="0"/>
              <a:t>Deuteronomy 12-26</a:t>
            </a:r>
            <a:br>
              <a:rPr lang="en-US" sz="4000" b="1" dirty="0"/>
            </a:br>
            <a:r>
              <a:rPr lang="en-US" sz="4000" b="1" dirty="0"/>
              <a:t>A Second Reading of the Law</a:t>
            </a:r>
          </a:p>
        </p:txBody>
      </p:sp>
      <p:sp>
        <p:nvSpPr>
          <p:cNvPr id="3" name="Content Placeholder 2">
            <a:extLst>
              <a:ext uri="{FF2B5EF4-FFF2-40B4-BE49-F238E27FC236}">
                <a16:creationId xmlns:a16="http://schemas.microsoft.com/office/drawing/2014/main" id="{CAC0F54F-9A5C-2E8F-27D8-DDF47FE353F5}"/>
              </a:ext>
            </a:extLst>
          </p:cNvPr>
          <p:cNvSpPr>
            <a:spLocks noGrp="1"/>
          </p:cNvSpPr>
          <p:nvPr>
            <p:ph idx="1"/>
          </p:nvPr>
        </p:nvSpPr>
        <p:spPr>
          <a:xfrm>
            <a:off x="838200" y="2057399"/>
            <a:ext cx="10515600" cy="4119563"/>
          </a:xfrm>
        </p:spPr>
        <p:txBody>
          <a:bodyPr>
            <a:normAutofit/>
          </a:bodyPr>
          <a:lstStyle/>
          <a:p>
            <a:pPr marL="0" indent="0">
              <a:buNone/>
            </a:pPr>
            <a:r>
              <a:rPr lang="en-US" sz="3200" b="1" dirty="0"/>
              <a:t>Deuteronomy 12:3  break down, smash, burn, cut down the idols.</a:t>
            </a:r>
          </a:p>
          <a:p>
            <a:pPr marL="0" indent="0">
              <a:buNone/>
            </a:pPr>
            <a:endParaRPr lang="en-US" sz="3200" b="1" dirty="0"/>
          </a:p>
          <a:p>
            <a:pPr marL="0" indent="0">
              <a:buNone/>
            </a:pPr>
            <a:r>
              <a:rPr lang="en-US" sz="3200" b="1" dirty="0"/>
              <a:t>Deuteronomy 12:8-9   You are not to do as we do here today, everyone doing as they see fit.</a:t>
            </a:r>
          </a:p>
        </p:txBody>
      </p:sp>
    </p:spTree>
    <p:extLst>
      <p:ext uri="{BB962C8B-B14F-4D97-AF65-F5344CB8AC3E}">
        <p14:creationId xmlns:p14="http://schemas.microsoft.com/office/powerpoint/2010/main" val="3755644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C61DA-DEAC-EB4A-5C7B-74E5B8603E5E}"/>
              </a:ext>
            </a:extLst>
          </p:cNvPr>
          <p:cNvSpPr>
            <a:spLocks noGrp="1"/>
          </p:cNvSpPr>
          <p:nvPr>
            <p:ph type="title"/>
          </p:nvPr>
        </p:nvSpPr>
        <p:spPr>
          <a:xfrm>
            <a:off x="609600" y="365125"/>
            <a:ext cx="10744200" cy="854075"/>
          </a:xfrm>
        </p:spPr>
        <p:txBody>
          <a:bodyPr>
            <a:normAutofit/>
          </a:bodyPr>
          <a:lstStyle/>
          <a:p>
            <a:pPr algn="ctr"/>
            <a:r>
              <a:rPr lang="en-US" sz="4000" b="1" dirty="0"/>
              <a:t>Deuteronomy 13:1-9</a:t>
            </a:r>
          </a:p>
        </p:txBody>
      </p:sp>
      <p:sp>
        <p:nvSpPr>
          <p:cNvPr id="3" name="Content Placeholder 2">
            <a:extLst>
              <a:ext uri="{FF2B5EF4-FFF2-40B4-BE49-F238E27FC236}">
                <a16:creationId xmlns:a16="http://schemas.microsoft.com/office/drawing/2014/main" id="{33948544-481A-0721-4A92-83879565D114}"/>
              </a:ext>
            </a:extLst>
          </p:cNvPr>
          <p:cNvSpPr>
            <a:spLocks noGrp="1"/>
          </p:cNvSpPr>
          <p:nvPr>
            <p:ph idx="1"/>
          </p:nvPr>
        </p:nvSpPr>
        <p:spPr>
          <a:xfrm>
            <a:off x="685800" y="1524000"/>
            <a:ext cx="10668000" cy="4652963"/>
          </a:xfrm>
        </p:spPr>
        <p:txBody>
          <a:bodyPr>
            <a:normAutofit lnSpcReduction="10000"/>
          </a:bodyPr>
          <a:lstStyle/>
          <a:p>
            <a:pPr marL="0" indent="0">
              <a:buNone/>
            </a:pPr>
            <a:r>
              <a:rPr lang="en-US" sz="3200" b="1" dirty="0"/>
              <a:t>If a prophet says, “Let us go after other gods… and worship them.</a:t>
            </a:r>
          </a:p>
          <a:p>
            <a:pPr marL="0" indent="0">
              <a:buNone/>
            </a:pPr>
            <a:endParaRPr lang="en-US" sz="800" b="1" dirty="0"/>
          </a:p>
          <a:p>
            <a:pPr marL="0" indent="0">
              <a:buNone/>
            </a:pPr>
            <a:r>
              <a:rPr lang="en-US" sz="3200" b="1" dirty="0"/>
              <a:t>Do not listen to the words of that prophet!!!</a:t>
            </a:r>
          </a:p>
          <a:p>
            <a:pPr marL="0" indent="0">
              <a:buNone/>
            </a:pPr>
            <a:endParaRPr lang="en-US" sz="800" b="1" dirty="0"/>
          </a:p>
          <a:p>
            <a:pPr marL="0" indent="0">
              <a:buNone/>
            </a:pPr>
            <a:r>
              <a:rPr lang="en-US" sz="3200" b="1" dirty="0"/>
              <a:t>Instead, keep God’s commands.</a:t>
            </a:r>
          </a:p>
          <a:p>
            <a:pPr marL="0" indent="0">
              <a:buNone/>
            </a:pPr>
            <a:endParaRPr lang="en-US" sz="800" b="1" dirty="0"/>
          </a:p>
          <a:p>
            <a:pPr marL="0" indent="0">
              <a:buNone/>
            </a:pPr>
            <a:r>
              <a:rPr lang="en-US" sz="3200" b="1" dirty="0"/>
              <a:t>v. 6 Even if it is a family member…</a:t>
            </a:r>
          </a:p>
          <a:p>
            <a:pPr marL="0" indent="0">
              <a:buNone/>
            </a:pPr>
            <a:endParaRPr lang="en-US" sz="900" b="1" dirty="0"/>
          </a:p>
          <a:p>
            <a:pPr marL="0" indent="0">
              <a:buNone/>
            </a:pPr>
            <a:r>
              <a:rPr lang="en-US" sz="3200" b="1" dirty="0"/>
              <a:t>v. 8  Do not yield or even listen!</a:t>
            </a:r>
          </a:p>
          <a:p>
            <a:pPr marL="0" indent="0">
              <a:buNone/>
            </a:pPr>
            <a:r>
              <a:rPr lang="en-US" sz="3200" b="1" dirty="0"/>
              <a:t>Show them (their teaching?) no pity.</a:t>
            </a:r>
          </a:p>
          <a:p>
            <a:pPr marL="0" indent="0">
              <a:buNone/>
            </a:pPr>
            <a:endParaRPr lang="en-US" sz="3200" b="1" dirty="0"/>
          </a:p>
          <a:p>
            <a:pPr marL="0" indent="0">
              <a:buNone/>
            </a:pPr>
            <a:endParaRPr lang="en-US" sz="3200" b="1" dirty="0"/>
          </a:p>
        </p:txBody>
      </p:sp>
    </p:spTree>
    <p:extLst>
      <p:ext uri="{BB962C8B-B14F-4D97-AF65-F5344CB8AC3E}">
        <p14:creationId xmlns:p14="http://schemas.microsoft.com/office/powerpoint/2010/main" val="164210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6B37-7A00-3C5B-91C9-719EE9A55A01}"/>
              </a:ext>
            </a:extLst>
          </p:cNvPr>
          <p:cNvSpPr>
            <a:spLocks noGrp="1"/>
          </p:cNvSpPr>
          <p:nvPr>
            <p:ph type="title"/>
          </p:nvPr>
        </p:nvSpPr>
        <p:spPr/>
        <p:txBody>
          <a:bodyPr/>
          <a:lstStyle/>
          <a:p>
            <a:pPr algn="ctr"/>
            <a:r>
              <a:rPr lang="en-US" b="1" dirty="0"/>
              <a:t>Deuteronomy 18:14-20</a:t>
            </a:r>
          </a:p>
        </p:txBody>
      </p:sp>
      <p:sp>
        <p:nvSpPr>
          <p:cNvPr id="3" name="Content Placeholder 2">
            <a:extLst>
              <a:ext uri="{FF2B5EF4-FFF2-40B4-BE49-F238E27FC236}">
                <a16:creationId xmlns:a16="http://schemas.microsoft.com/office/drawing/2014/main" id="{A020FA2D-1AC5-7BE4-CC6D-957C3E272507}"/>
              </a:ext>
            </a:extLst>
          </p:cNvPr>
          <p:cNvSpPr>
            <a:spLocks noGrp="1"/>
          </p:cNvSpPr>
          <p:nvPr>
            <p:ph idx="1"/>
          </p:nvPr>
        </p:nvSpPr>
        <p:spPr/>
        <p:txBody>
          <a:bodyPr>
            <a:normAutofit/>
          </a:bodyPr>
          <a:lstStyle/>
          <a:p>
            <a:pPr marL="0" indent="0">
              <a:buNone/>
            </a:pPr>
            <a:r>
              <a:rPr lang="en-US" sz="3200" b="1" dirty="0"/>
              <a:t>A prophet like Moses from among the people of Israel.</a:t>
            </a:r>
          </a:p>
          <a:p>
            <a:pPr marL="0" indent="0">
              <a:buNone/>
            </a:pPr>
            <a:r>
              <a:rPr lang="en-US" sz="3200" b="1" dirty="0"/>
              <a:t>Listen to him!</a:t>
            </a:r>
          </a:p>
          <a:p>
            <a:pPr marL="0" indent="0">
              <a:buNone/>
            </a:pPr>
            <a:endParaRPr lang="en-US" sz="3200" b="1" dirty="0"/>
          </a:p>
          <a:p>
            <a:pPr marL="0" indent="0">
              <a:buNone/>
            </a:pPr>
            <a:r>
              <a:rPr lang="en-US" sz="3200" b="1" dirty="0"/>
              <a:t>John 1:18     The one and only Son has made him known.</a:t>
            </a:r>
          </a:p>
        </p:txBody>
      </p:sp>
    </p:spTree>
    <p:extLst>
      <p:ext uri="{BB962C8B-B14F-4D97-AF65-F5344CB8AC3E}">
        <p14:creationId xmlns:p14="http://schemas.microsoft.com/office/powerpoint/2010/main" val="3330362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25F1-BADA-1FCB-CB13-C8395215397E}"/>
              </a:ext>
            </a:extLst>
          </p:cNvPr>
          <p:cNvSpPr>
            <a:spLocks noGrp="1"/>
          </p:cNvSpPr>
          <p:nvPr>
            <p:ph type="title"/>
          </p:nvPr>
        </p:nvSpPr>
        <p:spPr/>
        <p:txBody>
          <a:bodyPr>
            <a:normAutofit/>
          </a:bodyPr>
          <a:lstStyle/>
          <a:p>
            <a:pPr algn="ctr"/>
            <a:r>
              <a:rPr lang="en-US" sz="4000" b="1" dirty="0"/>
              <a:t>Deuteronomy 22:9-11</a:t>
            </a:r>
          </a:p>
        </p:txBody>
      </p:sp>
      <p:sp>
        <p:nvSpPr>
          <p:cNvPr id="3" name="Content Placeholder 2">
            <a:extLst>
              <a:ext uri="{FF2B5EF4-FFF2-40B4-BE49-F238E27FC236}">
                <a16:creationId xmlns:a16="http://schemas.microsoft.com/office/drawing/2014/main" id="{D677BAD9-0185-BD91-FE78-98CCF0F1D12C}"/>
              </a:ext>
            </a:extLst>
          </p:cNvPr>
          <p:cNvSpPr>
            <a:spLocks noGrp="1"/>
          </p:cNvSpPr>
          <p:nvPr>
            <p:ph idx="1"/>
          </p:nvPr>
        </p:nvSpPr>
        <p:spPr>
          <a:xfrm>
            <a:off x="381000" y="1690688"/>
            <a:ext cx="5943600" cy="4486275"/>
          </a:xfrm>
        </p:spPr>
        <p:txBody>
          <a:bodyPr>
            <a:normAutofit fontScale="92500"/>
          </a:bodyPr>
          <a:lstStyle/>
          <a:p>
            <a:pPr marL="0" indent="0">
              <a:buNone/>
            </a:pPr>
            <a:r>
              <a:rPr lang="en-US" sz="3200" b="1" dirty="0"/>
              <a:t>Do not mix crops in the same field.</a:t>
            </a:r>
          </a:p>
          <a:p>
            <a:pPr marL="0" indent="0">
              <a:buNone/>
            </a:pPr>
            <a:r>
              <a:rPr lang="en-US" sz="3200" b="1" dirty="0"/>
              <a:t>Do not yoke an ox with a donkey.</a:t>
            </a:r>
          </a:p>
          <a:p>
            <a:pPr marL="0" indent="0">
              <a:buNone/>
            </a:pPr>
            <a:r>
              <a:rPr lang="en-US" sz="3200" b="1" dirty="0"/>
              <a:t>Do not wear clothes of more than one material.</a:t>
            </a:r>
          </a:p>
          <a:p>
            <a:pPr marL="0" indent="0">
              <a:buNone/>
            </a:pPr>
            <a:r>
              <a:rPr lang="en-US" sz="3200" b="1" dirty="0"/>
              <a:t>What’s that </a:t>
            </a:r>
            <a:r>
              <a:rPr lang="en-US" sz="3200" b="1" dirty="0" err="1"/>
              <a:t>abotu</a:t>
            </a:r>
            <a:r>
              <a:rPr lang="en-US" sz="3200" b="1" dirty="0"/>
              <a:t>? </a:t>
            </a:r>
          </a:p>
          <a:p>
            <a:pPr marL="0" indent="0">
              <a:buNone/>
            </a:pPr>
            <a:r>
              <a:rPr lang="en-US" sz="3200" b="1" dirty="0"/>
              <a:t>Be Holy.   </a:t>
            </a:r>
          </a:p>
          <a:p>
            <a:pPr marL="0" indent="0">
              <a:buNone/>
            </a:pPr>
            <a:r>
              <a:rPr lang="en-US" sz="3200" b="1" dirty="0"/>
              <a:t>Do not mix the holy with the profane.</a:t>
            </a:r>
          </a:p>
        </p:txBody>
      </p:sp>
      <p:pic>
        <p:nvPicPr>
          <p:cNvPr id="1026" name="Picture 2" descr="plough with an ox and an ass together ...">
            <a:extLst>
              <a:ext uri="{FF2B5EF4-FFF2-40B4-BE49-F238E27FC236}">
                <a16:creationId xmlns:a16="http://schemas.microsoft.com/office/drawing/2014/main" id="{229BD808-11B3-79EB-02AF-A4118362EF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1895254"/>
            <a:ext cx="5410200" cy="40524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1770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BFABD-AEB6-31DD-5BB5-F0DF2E1FD45A}"/>
              </a:ext>
            </a:extLst>
          </p:cNvPr>
          <p:cNvSpPr>
            <a:spLocks noGrp="1"/>
          </p:cNvSpPr>
          <p:nvPr>
            <p:ph type="title"/>
          </p:nvPr>
        </p:nvSpPr>
        <p:spPr>
          <a:xfrm>
            <a:off x="304800" y="365125"/>
            <a:ext cx="3886200" cy="6188075"/>
          </a:xfrm>
        </p:spPr>
        <p:txBody>
          <a:bodyPr>
            <a:normAutofit/>
          </a:bodyPr>
          <a:lstStyle/>
          <a:p>
            <a:pPr algn="ctr"/>
            <a:r>
              <a:rPr lang="en-US" sz="4000" b="1" dirty="0"/>
              <a:t>Deuteronomy 11:26-32 </a:t>
            </a:r>
            <a:br>
              <a:rPr lang="en-US" sz="4000" b="1" dirty="0"/>
            </a:br>
            <a:r>
              <a:rPr lang="en-US" sz="4000" b="1" dirty="0"/>
              <a:t>Deuteronomy 27:2-4</a:t>
            </a:r>
            <a:br>
              <a:rPr lang="en-US" sz="4000" b="1" dirty="0"/>
            </a:br>
            <a:r>
              <a:rPr lang="en-US" sz="4000" b="1" dirty="0"/>
              <a:t> Blessings and Curses</a:t>
            </a:r>
          </a:p>
        </p:txBody>
      </p:sp>
      <p:pic>
        <p:nvPicPr>
          <p:cNvPr id="3074" name="Picture 2" descr="Holy Land Photos">
            <a:extLst>
              <a:ext uri="{FF2B5EF4-FFF2-40B4-BE49-F238E27FC236}">
                <a16:creationId xmlns:a16="http://schemas.microsoft.com/office/drawing/2014/main" id="{969C47B9-6D9C-707C-E391-8C6C5BEC0E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8906" y="533400"/>
            <a:ext cx="7893094" cy="5643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5346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0C53A-899C-61F0-4F5F-F38F41F9F9B6}"/>
              </a:ext>
            </a:extLst>
          </p:cNvPr>
          <p:cNvSpPr>
            <a:spLocks noGrp="1"/>
          </p:cNvSpPr>
          <p:nvPr>
            <p:ph type="title"/>
          </p:nvPr>
        </p:nvSpPr>
        <p:spPr/>
        <p:txBody>
          <a:bodyPr>
            <a:normAutofit/>
          </a:bodyPr>
          <a:lstStyle/>
          <a:p>
            <a:pPr algn="ctr"/>
            <a:r>
              <a:rPr lang="en-US" sz="4000" b="1" dirty="0"/>
              <a:t>Blessings and Curses</a:t>
            </a:r>
          </a:p>
        </p:txBody>
      </p:sp>
      <p:sp>
        <p:nvSpPr>
          <p:cNvPr id="3" name="Content Placeholder 2">
            <a:extLst>
              <a:ext uri="{FF2B5EF4-FFF2-40B4-BE49-F238E27FC236}">
                <a16:creationId xmlns:a16="http://schemas.microsoft.com/office/drawing/2014/main" id="{CEB0452A-82A1-750F-81B6-1FD3337DF38B}"/>
              </a:ext>
            </a:extLst>
          </p:cNvPr>
          <p:cNvSpPr>
            <a:spLocks noGrp="1"/>
          </p:cNvSpPr>
          <p:nvPr>
            <p:ph idx="1"/>
          </p:nvPr>
        </p:nvSpPr>
        <p:spPr>
          <a:xfrm>
            <a:off x="1600200" y="1825625"/>
            <a:ext cx="9753600" cy="4351338"/>
          </a:xfrm>
        </p:spPr>
        <p:txBody>
          <a:bodyPr>
            <a:normAutofit/>
          </a:bodyPr>
          <a:lstStyle/>
          <a:p>
            <a:pPr marL="0" indent="0">
              <a:buNone/>
            </a:pPr>
            <a:r>
              <a:rPr lang="en-US" sz="3200" b="1" dirty="0"/>
              <a:t>This actually happened  Joshua 8:30-34</a:t>
            </a:r>
          </a:p>
          <a:p>
            <a:pPr marL="0" indent="0">
              <a:buNone/>
            </a:pPr>
            <a:endParaRPr lang="en-US" sz="3200" b="1" dirty="0"/>
          </a:p>
          <a:p>
            <a:pPr marL="0" indent="0">
              <a:buNone/>
            </a:pPr>
            <a:r>
              <a:rPr lang="en-US" sz="3200" b="1" dirty="0"/>
              <a:t>Blessings:  Deuteronomy 28:1-14</a:t>
            </a:r>
          </a:p>
          <a:p>
            <a:pPr marL="0" indent="0">
              <a:buNone/>
            </a:pPr>
            <a:endParaRPr lang="en-US" sz="3200" b="1" dirty="0"/>
          </a:p>
          <a:p>
            <a:pPr marL="0" indent="0">
              <a:buNone/>
            </a:pPr>
            <a:r>
              <a:rPr lang="en-US" sz="3200" b="1" dirty="0"/>
              <a:t>Curses: Deuteronomy 28:15-68</a:t>
            </a:r>
          </a:p>
          <a:p>
            <a:pPr marL="0" indent="0">
              <a:buNone/>
            </a:pPr>
            <a:endParaRPr lang="en-US" sz="3200" b="1" dirty="0"/>
          </a:p>
          <a:p>
            <a:pPr marL="0" indent="0">
              <a:buNone/>
            </a:pPr>
            <a:r>
              <a:rPr lang="en-US" sz="3200" b="1" dirty="0"/>
              <a:t>What do you notice?</a:t>
            </a:r>
          </a:p>
        </p:txBody>
      </p:sp>
    </p:spTree>
    <p:extLst>
      <p:ext uri="{BB962C8B-B14F-4D97-AF65-F5344CB8AC3E}">
        <p14:creationId xmlns:p14="http://schemas.microsoft.com/office/powerpoint/2010/main" val="4036106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E4259-D601-854A-8E7E-1E9415179EF1}"/>
              </a:ext>
            </a:extLst>
          </p:cNvPr>
          <p:cNvSpPr>
            <a:spLocks noGrp="1"/>
          </p:cNvSpPr>
          <p:nvPr>
            <p:ph type="title"/>
          </p:nvPr>
        </p:nvSpPr>
        <p:spPr/>
        <p:txBody>
          <a:bodyPr/>
          <a:lstStyle/>
          <a:p>
            <a:pPr algn="ctr"/>
            <a:r>
              <a:rPr lang="en-US" b="1" dirty="0"/>
              <a:t>Deuteronomy 28:1-14  Blessings</a:t>
            </a:r>
          </a:p>
        </p:txBody>
      </p:sp>
      <p:sp>
        <p:nvSpPr>
          <p:cNvPr id="3" name="Content Placeholder 2">
            <a:extLst>
              <a:ext uri="{FF2B5EF4-FFF2-40B4-BE49-F238E27FC236}">
                <a16:creationId xmlns:a16="http://schemas.microsoft.com/office/drawing/2014/main" id="{A97FF945-665A-4F75-CCB2-DD3604F0A2C7}"/>
              </a:ext>
            </a:extLst>
          </p:cNvPr>
          <p:cNvSpPr>
            <a:spLocks noGrp="1"/>
          </p:cNvSpPr>
          <p:nvPr>
            <p:ph idx="1"/>
          </p:nvPr>
        </p:nvSpPr>
        <p:spPr/>
        <p:txBody>
          <a:bodyPr>
            <a:normAutofit/>
          </a:bodyPr>
          <a:lstStyle/>
          <a:p>
            <a:pPr marL="0" indent="0">
              <a:buNone/>
            </a:pPr>
            <a:r>
              <a:rPr lang="en-US" sz="3200" b="1" dirty="0"/>
              <a:t>Note:  The blessings are conditional.   If you fully obey the Lord your God and carefully follow all the commands I am giving you today</a:t>
            </a:r>
            <a:r>
              <a:rPr lang="en-US" sz="3200" b="1"/>
              <a:t>, then…</a:t>
            </a:r>
          </a:p>
        </p:txBody>
      </p:sp>
    </p:spTree>
    <p:extLst>
      <p:ext uri="{BB962C8B-B14F-4D97-AF65-F5344CB8AC3E}">
        <p14:creationId xmlns:p14="http://schemas.microsoft.com/office/powerpoint/2010/main" val="1485536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2801</TotalTime>
  <Words>415</Words>
  <Application>Microsoft Office PowerPoint</Application>
  <PresentationFormat>Widescreen</PresentationFormat>
  <Paragraphs>60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Aptos Display</vt:lpstr>
      <vt:lpstr>Arial</vt:lpstr>
      <vt:lpstr>Calibri</vt:lpstr>
      <vt:lpstr>Office Theme</vt:lpstr>
      <vt:lpstr>Deuteronomy VI  Blessings and Curses    </vt:lpstr>
      <vt:lpstr>Last Week:  Summing It Up</vt:lpstr>
      <vt:lpstr>Deuteronomy 12-26 A Second Reading of the Law</vt:lpstr>
      <vt:lpstr>Deuteronomy 13:1-9</vt:lpstr>
      <vt:lpstr>Deuteronomy 18:14-20</vt:lpstr>
      <vt:lpstr>Deuteronomy 22:9-11</vt:lpstr>
      <vt:lpstr>Deuteronomy 11:26-32  Deuteronomy 27:2-4  Blessings and Curses</vt:lpstr>
      <vt:lpstr>Blessings and Curses</vt:lpstr>
      <vt:lpstr>Deuteronomy 28:1-14  Blessings</vt:lpstr>
      <vt:lpstr>Deuteronomy 28:15-68</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Oakes</dc:creator>
  <cp:lastModifiedBy>John Oakes</cp:lastModifiedBy>
  <cp:revision>15</cp:revision>
  <dcterms:created xsi:type="dcterms:W3CDTF">2013-09-15T03:09:25Z</dcterms:created>
  <dcterms:modified xsi:type="dcterms:W3CDTF">2025-09-14T23:57:55Z</dcterms:modified>
</cp:coreProperties>
</file>