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60"/>
  </p:notesMasterIdLst>
  <p:sldIdLst>
    <p:sldId id="346" r:id="rId3"/>
    <p:sldId id="382" r:id="rId4"/>
    <p:sldId id="347" r:id="rId5"/>
    <p:sldId id="349" r:id="rId6"/>
    <p:sldId id="351" r:id="rId7"/>
    <p:sldId id="352" r:id="rId8"/>
    <p:sldId id="353" r:id="rId9"/>
    <p:sldId id="354" r:id="rId10"/>
    <p:sldId id="348" r:id="rId11"/>
    <p:sldId id="356" r:id="rId12"/>
    <p:sldId id="357" r:id="rId13"/>
    <p:sldId id="358" r:id="rId14"/>
    <p:sldId id="359" r:id="rId15"/>
    <p:sldId id="360" r:id="rId16"/>
    <p:sldId id="362" r:id="rId17"/>
    <p:sldId id="363" r:id="rId18"/>
    <p:sldId id="361" r:id="rId19"/>
    <p:sldId id="364" r:id="rId20"/>
    <p:sldId id="365" r:id="rId21"/>
    <p:sldId id="256" r:id="rId22"/>
    <p:sldId id="280" r:id="rId23"/>
    <p:sldId id="281" r:id="rId24"/>
    <p:sldId id="272" r:id="rId25"/>
    <p:sldId id="258" r:id="rId26"/>
    <p:sldId id="282" r:id="rId27"/>
    <p:sldId id="283" r:id="rId28"/>
    <p:sldId id="284" r:id="rId29"/>
    <p:sldId id="286" r:id="rId30"/>
    <p:sldId id="287" r:id="rId31"/>
    <p:sldId id="288" r:id="rId32"/>
    <p:sldId id="289" r:id="rId33"/>
    <p:sldId id="290" r:id="rId34"/>
    <p:sldId id="310" r:id="rId35"/>
    <p:sldId id="291" r:id="rId36"/>
    <p:sldId id="292" r:id="rId37"/>
    <p:sldId id="293" r:id="rId38"/>
    <p:sldId id="294" r:id="rId39"/>
    <p:sldId id="304" r:id="rId40"/>
    <p:sldId id="295" r:id="rId41"/>
    <p:sldId id="296" r:id="rId42"/>
    <p:sldId id="297" r:id="rId43"/>
    <p:sldId id="298" r:id="rId44"/>
    <p:sldId id="299" r:id="rId45"/>
    <p:sldId id="300" r:id="rId46"/>
    <p:sldId id="301" r:id="rId47"/>
    <p:sldId id="307" r:id="rId48"/>
    <p:sldId id="366" r:id="rId49"/>
    <p:sldId id="372" r:id="rId50"/>
    <p:sldId id="383" r:id="rId51"/>
    <p:sldId id="384" r:id="rId52"/>
    <p:sldId id="369" r:id="rId53"/>
    <p:sldId id="385" r:id="rId54"/>
    <p:sldId id="370" r:id="rId55"/>
    <p:sldId id="386" r:id="rId56"/>
    <p:sldId id="387" r:id="rId57"/>
    <p:sldId id="381" r:id="rId58"/>
    <p:sldId id="368"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3F714E"/>
    <a:srgbClr val="FF0066"/>
    <a:srgbClr val="CC0000"/>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D56D2E-7ACA-4773-90A8-940B0D7DF49C}" v="28" dt="2025-07-30T00:29:03.0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94" autoAdjust="0"/>
    <p:restoredTop sz="94434" autoAdjust="0"/>
  </p:normalViewPr>
  <p:slideViewPr>
    <p:cSldViewPr snapToGrid="0">
      <p:cViewPr varScale="1">
        <p:scale>
          <a:sx n="70" d="100"/>
          <a:sy n="70" d="100"/>
        </p:scale>
        <p:origin x="716" y="52"/>
      </p:cViewPr>
      <p:guideLst>
        <p:guide orient="horz" pos="2160"/>
        <p:guide pos="3840"/>
      </p:guideLst>
    </p:cSldViewPr>
  </p:slideViewPr>
  <p:notesTextViewPr>
    <p:cViewPr>
      <p:scale>
        <a:sx n="3" d="2"/>
        <a:sy n="3" d="2"/>
      </p:scale>
      <p:origin x="0" y="0"/>
    </p:cViewPr>
  </p:notesTextViewPr>
  <p:sorterViewPr>
    <p:cViewPr varScale="1">
      <p:scale>
        <a:sx n="1" d="1"/>
        <a:sy n="1" d="1"/>
      </p:scale>
      <p:origin x="0" y="-656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microsoft.com/office/2015/10/relationships/revisionInfo" Target="revisionInfo.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Oakes" userId="1a36f0057432ea1f" providerId="LiveId" clId="{EED56D2E-7ACA-4773-90A8-940B0D7DF49C}"/>
    <pc:docChg chg="undo custSel addSld delSld modSld sldOrd delMainMaster">
      <pc:chgData name="John Oakes" userId="1a36f0057432ea1f" providerId="LiveId" clId="{EED56D2E-7ACA-4773-90A8-940B0D7DF49C}" dt="2025-08-01T15:18:23.110" v="2984" actId="14100"/>
      <pc:docMkLst>
        <pc:docMk/>
      </pc:docMkLst>
      <pc:sldChg chg="modSp mod">
        <pc:chgData name="John Oakes" userId="1a36f0057432ea1f" providerId="LiveId" clId="{EED56D2E-7ACA-4773-90A8-940B0D7DF49C}" dt="2025-07-26T20:29:57.575" v="128" actId="20577"/>
        <pc:sldMkLst>
          <pc:docMk/>
          <pc:sldMk cId="0" sldId="256"/>
        </pc:sldMkLst>
        <pc:spChg chg="mod">
          <ac:chgData name="John Oakes" userId="1a36f0057432ea1f" providerId="LiveId" clId="{EED56D2E-7ACA-4773-90A8-940B0D7DF49C}" dt="2025-07-26T20:29:57.575" v="128" actId="20577"/>
          <ac:spMkLst>
            <pc:docMk/>
            <pc:sldMk cId="0" sldId="256"/>
            <ac:spMk id="2" creationId="{00000000-0000-0000-0000-000000000000}"/>
          </ac:spMkLst>
        </pc:spChg>
      </pc:sldChg>
      <pc:sldChg chg="modSp mod">
        <pc:chgData name="John Oakes" userId="1a36f0057432ea1f" providerId="LiveId" clId="{EED56D2E-7ACA-4773-90A8-940B0D7DF49C}" dt="2025-08-01T14:46:28.959" v="1258" actId="255"/>
        <pc:sldMkLst>
          <pc:docMk/>
          <pc:sldMk cId="0" sldId="258"/>
        </pc:sldMkLst>
        <pc:graphicFrameChg chg="mod modGraphic">
          <ac:chgData name="John Oakes" userId="1a36f0057432ea1f" providerId="LiveId" clId="{EED56D2E-7ACA-4773-90A8-940B0D7DF49C}" dt="2025-08-01T14:46:28.959" v="1258" actId="255"/>
          <ac:graphicFrameMkLst>
            <pc:docMk/>
            <pc:sldMk cId="0" sldId="258"/>
            <ac:graphicFrameMk id="4" creationId="{00000000-0000-0000-0000-000000000000}"/>
          </ac:graphicFrameMkLst>
        </pc:graphicFrameChg>
      </pc:sldChg>
      <pc:sldChg chg="del">
        <pc:chgData name="John Oakes" userId="1a36f0057432ea1f" providerId="LiveId" clId="{EED56D2E-7ACA-4773-90A8-940B0D7DF49C}" dt="2025-07-30T00:19:16.536" v="129" actId="47"/>
        <pc:sldMkLst>
          <pc:docMk/>
          <pc:sldMk cId="283500740" sldId="260"/>
        </pc:sldMkLst>
      </pc:sldChg>
      <pc:sldChg chg="modSp mod">
        <pc:chgData name="John Oakes" userId="1a36f0057432ea1f" providerId="LiveId" clId="{EED56D2E-7ACA-4773-90A8-940B0D7DF49C}" dt="2025-08-01T14:43:03.143" v="1227" actId="14100"/>
        <pc:sldMkLst>
          <pc:docMk/>
          <pc:sldMk cId="2041817269" sldId="280"/>
        </pc:sldMkLst>
        <pc:spChg chg="mod">
          <ac:chgData name="John Oakes" userId="1a36f0057432ea1f" providerId="LiveId" clId="{EED56D2E-7ACA-4773-90A8-940B0D7DF49C}" dt="2025-08-01T14:43:03.143" v="1227" actId="14100"/>
          <ac:spMkLst>
            <pc:docMk/>
            <pc:sldMk cId="2041817269" sldId="280"/>
            <ac:spMk id="3" creationId="{00000000-0000-0000-0000-000000000000}"/>
          </ac:spMkLst>
        </pc:spChg>
      </pc:sldChg>
      <pc:sldChg chg="modSp mod">
        <pc:chgData name="John Oakes" userId="1a36f0057432ea1f" providerId="LiveId" clId="{EED56D2E-7ACA-4773-90A8-940B0D7DF49C}" dt="2025-08-01T14:44:01.870" v="1241" actId="255"/>
        <pc:sldMkLst>
          <pc:docMk/>
          <pc:sldMk cId="992965266" sldId="281"/>
        </pc:sldMkLst>
        <pc:spChg chg="mod">
          <ac:chgData name="John Oakes" userId="1a36f0057432ea1f" providerId="LiveId" clId="{EED56D2E-7ACA-4773-90A8-940B0D7DF49C}" dt="2025-08-01T14:44:01.870" v="1241" actId="255"/>
          <ac:spMkLst>
            <pc:docMk/>
            <pc:sldMk cId="992965266" sldId="281"/>
            <ac:spMk id="3" creationId="{00000000-0000-0000-0000-000000000000}"/>
          </ac:spMkLst>
        </pc:spChg>
      </pc:sldChg>
      <pc:sldChg chg="modSp mod">
        <pc:chgData name="John Oakes" userId="1a36f0057432ea1f" providerId="LiveId" clId="{EED56D2E-7ACA-4773-90A8-940B0D7DF49C}" dt="2025-07-30T00:25:17.150" v="214" actId="1076"/>
        <pc:sldMkLst>
          <pc:docMk/>
          <pc:sldMk cId="3632408045" sldId="283"/>
        </pc:sldMkLst>
        <pc:spChg chg="mod">
          <ac:chgData name="John Oakes" userId="1a36f0057432ea1f" providerId="LiveId" clId="{EED56D2E-7ACA-4773-90A8-940B0D7DF49C}" dt="2025-07-30T00:25:09.166" v="209" actId="14100"/>
          <ac:spMkLst>
            <pc:docMk/>
            <pc:sldMk cId="3632408045" sldId="283"/>
            <ac:spMk id="3" creationId="{00000000-0000-0000-0000-000000000000}"/>
          </ac:spMkLst>
        </pc:spChg>
        <pc:picChg chg="mod">
          <ac:chgData name="John Oakes" userId="1a36f0057432ea1f" providerId="LiveId" clId="{EED56D2E-7ACA-4773-90A8-940B0D7DF49C}" dt="2025-07-30T00:25:17.150" v="214" actId="1076"/>
          <ac:picMkLst>
            <pc:docMk/>
            <pc:sldMk cId="3632408045" sldId="283"/>
            <ac:picMk id="1026" creationId="{00000000-0000-0000-0000-000000000000}"/>
          </ac:picMkLst>
        </pc:picChg>
      </pc:sldChg>
      <pc:sldChg chg="modSp mod">
        <pc:chgData name="John Oakes" userId="1a36f0057432ea1f" providerId="LiveId" clId="{EED56D2E-7ACA-4773-90A8-940B0D7DF49C}" dt="2025-07-30T00:26:09.988" v="226" actId="255"/>
        <pc:sldMkLst>
          <pc:docMk/>
          <pc:sldMk cId="3327290701" sldId="284"/>
        </pc:sldMkLst>
        <pc:spChg chg="mod">
          <ac:chgData name="John Oakes" userId="1a36f0057432ea1f" providerId="LiveId" clId="{EED56D2E-7ACA-4773-90A8-940B0D7DF49C}" dt="2025-07-30T00:26:09.988" v="226" actId="255"/>
          <ac:spMkLst>
            <pc:docMk/>
            <pc:sldMk cId="3327290701" sldId="284"/>
            <ac:spMk id="3" creationId="{00000000-0000-0000-0000-000000000000}"/>
          </ac:spMkLst>
        </pc:spChg>
        <pc:picChg chg="mod">
          <ac:chgData name="John Oakes" userId="1a36f0057432ea1f" providerId="LiveId" clId="{EED56D2E-7ACA-4773-90A8-940B0D7DF49C}" dt="2025-07-30T00:25:48.926" v="223" actId="1076"/>
          <ac:picMkLst>
            <pc:docMk/>
            <pc:sldMk cId="3327290701" sldId="284"/>
            <ac:picMk id="2052" creationId="{00000000-0000-0000-0000-000000000000}"/>
          </ac:picMkLst>
        </pc:picChg>
        <pc:picChg chg="mod">
          <ac:chgData name="John Oakes" userId="1a36f0057432ea1f" providerId="LiveId" clId="{EED56D2E-7ACA-4773-90A8-940B0D7DF49C}" dt="2025-07-30T00:25:34.554" v="218" actId="1076"/>
          <ac:picMkLst>
            <pc:docMk/>
            <pc:sldMk cId="3327290701" sldId="284"/>
            <ac:picMk id="2058" creationId="{00000000-0000-0000-0000-000000000000}"/>
          </ac:picMkLst>
        </pc:picChg>
      </pc:sldChg>
      <pc:sldChg chg="del">
        <pc:chgData name="John Oakes" userId="1a36f0057432ea1f" providerId="LiveId" clId="{EED56D2E-7ACA-4773-90A8-940B0D7DF49C}" dt="2025-07-30T00:26:33.174" v="227" actId="47"/>
        <pc:sldMkLst>
          <pc:docMk/>
          <pc:sldMk cId="2898173918" sldId="285"/>
        </pc:sldMkLst>
      </pc:sldChg>
      <pc:sldChg chg="modSp mod">
        <pc:chgData name="John Oakes" userId="1a36f0057432ea1f" providerId="LiveId" clId="{EED56D2E-7ACA-4773-90A8-940B0D7DF49C}" dt="2025-07-30T00:27:26.172" v="237" actId="14100"/>
        <pc:sldMkLst>
          <pc:docMk/>
          <pc:sldMk cId="2190587120" sldId="286"/>
        </pc:sldMkLst>
        <pc:spChg chg="mod">
          <ac:chgData name="John Oakes" userId="1a36f0057432ea1f" providerId="LiveId" clId="{EED56D2E-7ACA-4773-90A8-940B0D7DF49C}" dt="2025-07-30T00:27:26.172" v="237" actId="14100"/>
          <ac:spMkLst>
            <pc:docMk/>
            <pc:sldMk cId="2190587120" sldId="286"/>
            <ac:spMk id="3" creationId="{00000000-0000-0000-0000-000000000000}"/>
          </ac:spMkLst>
        </pc:spChg>
        <pc:picChg chg="mod">
          <ac:chgData name="John Oakes" userId="1a36f0057432ea1f" providerId="LiveId" clId="{EED56D2E-7ACA-4773-90A8-940B0D7DF49C}" dt="2025-07-30T00:26:53.057" v="232" actId="1076"/>
          <ac:picMkLst>
            <pc:docMk/>
            <pc:sldMk cId="2190587120" sldId="286"/>
            <ac:picMk id="3074" creationId="{00000000-0000-0000-0000-000000000000}"/>
          </ac:picMkLst>
        </pc:picChg>
        <pc:picChg chg="mod">
          <ac:chgData name="John Oakes" userId="1a36f0057432ea1f" providerId="LiveId" clId="{EED56D2E-7ACA-4773-90A8-940B0D7DF49C}" dt="2025-07-30T00:26:48.970" v="231" actId="1076"/>
          <ac:picMkLst>
            <pc:docMk/>
            <pc:sldMk cId="2190587120" sldId="286"/>
            <ac:picMk id="3082" creationId="{00000000-0000-0000-0000-000000000000}"/>
          </ac:picMkLst>
        </pc:picChg>
      </pc:sldChg>
      <pc:sldChg chg="modSp mod">
        <pc:chgData name="John Oakes" userId="1a36f0057432ea1f" providerId="LiveId" clId="{EED56D2E-7ACA-4773-90A8-940B0D7DF49C}" dt="2025-07-30T00:24:01.279" v="136" actId="14100"/>
        <pc:sldMkLst>
          <pc:docMk/>
          <pc:sldMk cId="799579111" sldId="287"/>
        </pc:sldMkLst>
        <pc:spChg chg="mod">
          <ac:chgData name="John Oakes" userId="1a36f0057432ea1f" providerId="LiveId" clId="{EED56D2E-7ACA-4773-90A8-940B0D7DF49C}" dt="2025-07-30T00:24:01.279" v="136" actId="14100"/>
          <ac:spMkLst>
            <pc:docMk/>
            <pc:sldMk cId="799579111" sldId="287"/>
            <ac:spMk id="3" creationId="{00000000-0000-0000-0000-000000000000}"/>
          </ac:spMkLst>
        </pc:spChg>
      </pc:sldChg>
      <pc:sldChg chg="modSp mod">
        <pc:chgData name="John Oakes" userId="1a36f0057432ea1f" providerId="LiveId" clId="{EED56D2E-7ACA-4773-90A8-940B0D7DF49C}" dt="2025-07-30T00:28:52.417" v="277" actId="5793"/>
        <pc:sldMkLst>
          <pc:docMk/>
          <pc:sldMk cId="1966153043" sldId="288"/>
        </pc:sldMkLst>
        <pc:spChg chg="mod">
          <ac:chgData name="John Oakes" userId="1a36f0057432ea1f" providerId="LiveId" clId="{EED56D2E-7ACA-4773-90A8-940B0D7DF49C}" dt="2025-07-30T00:28:29.830" v="255" actId="20577"/>
          <ac:spMkLst>
            <pc:docMk/>
            <pc:sldMk cId="1966153043" sldId="288"/>
            <ac:spMk id="2" creationId="{00000000-0000-0000-0000-000000000000}"/>
          </ac:spMkLst>
        </pc:spChg>
        <pc:spChg chg="mod">
          <ac:chgData name="John Oakes" userId="1a36f0057432ea1f" providerId="LiveId" clId="{EED56D2E-7ACA-4773-90A8-940B0D7DF49C}" dt="2025-07-30T00:28:52.417" v="277" actId="5793"/>
          <ac:spMkLst>
            <pc:docMk/>
            <pc:sldMk cId="1966153043" sldId="288"/>
            <ac:spMk id="3" creationId="{00000000-0000-0000-0000-000000000000}"/>
          </ac:spMkLst>
        </pc:spChg>
      </pc:sldChg>
      <pc:sldChg chg="modSp mod">
        <pc:chgData name="John Oakes" userId="1a36f0057432ea1f" providerId="LiveId" clId="{EED56D2E-7ACA-4773-90A8-940B0D7DF49C}" dt="2025-07-30T00:30:29.559" v="362" actId="255"/>
        <pc:sldMkLst>
          <pc:docMk/>
          <pc:sldMk cId="802554688" sldId="289"/>
        </pc:sldMkLst>
        <pc:spChg chg="mod">
          <ac:chgData name="John Oakes" userId="1a36f0057432ea1f" providerId="LiveId" clId="{EED56D2E-7ACA-4773-90A8-940B0D7DF49C}" dt="2025-07-30T00:30:29.559" v="362" actId="255"/>
          <ac:spMkLst>
            <pc:docMk/>
            <pc:sldMk cId="802554688" sldId="289"/>
            <ac:spMk id="3" creationId="{00000000-0000-0000-0000-000000000000}"/>
          </ac:spMkLst>
        </pc:spChg>
        <pc:spChg chg="mod">
          <ac:chgData name="John Oakes" userId="1a36f0057432ea1f" providerId="LiveId" clId="{EED56D2E-7ACA-4773-90A8-940B0D7DF49C}" dt="2025-07-30T00:29:15.985" v="281" actId="14100"/>
          <ac:spMkLst>
            <pc:docMk/>
            <pc:sldMk cId="802554688" sldId="289"/>
            <ac:spMk id="9" creationId="{00000000-0000-0000-0000-000000000000}"/>
          </ac:spMkLst>
        </pc:spChg>
        <pc:picChg chg="mod">
          <ac:chgData name="John Oakes" userId="1a36f0057432ea1f" providerId="LiveId" clId="{EED56D2E-7ACA-4773-90A8-940B0D7DF49C}" dt="2025-07-30T00:29:03.007" v="279" actId="1076"/>
          <ac:picMkLst>
            <pc:docMk/>
            <pc:sldMk cId="802554688" sldId="289"/>
            <ac:picMk id="4108" creationId="{00000000-0000-0000-0000-000000000000}"/>
          </ac:picMkLst>
        </pc:picChg>
      </pc:sldChg>
      <pc:sldChg chg="modSp mod">
        <pc:chgData name="John Oakes" userId="1a36f0057432ea1f" providerId="LiveId" clId="{EED56D2E-7ACA-4773-90A8-940B0D7DF49C}" dt="2025-07-30T00:30:41.688" v="363" actId="14100"/>
        <pc:sldMkLst>
          <pc:docMk/>
          <pc:sldMk cId="1192791125" sldId="290"/>
        </pc:sldMkLst>
        <pc:spChg chg="mod">
          <ac:chgData name="John Oakes" userId="1a36f0057432ea1f" providerId="LiveId" clId="{EED56D2E-7ACA-4773-90A8-940B0D7DF49C}" dt="2025-07-30T00:30:41.688" v="363" actId="14100"/>
          <ac:spMkLst>
            <pc:docMk/>
            <pc:sldMk cId="1192791125" sldId="290"/>
            <ac:spMk id="3" creationId="{00000000-0000-0000-0000-000000000000}"/>
          </ac:spMkLst>
        </pc:spChg>
      </pc:sldChg>
      <pc:sldChg chg="modSp mod">
        <pc:chgData name="John Oakes" userId="1a36f0057432ea1f" providerId="LiveId" clId="{EED56D2E-7ACA-4773-90A8-940B0D7DF49C}" dt="2025-07-30T00:31:48.079" v="369" actId="14100"/>
        <pc:sldMkLst>
          <pc:docMk/>
          <pc:sldMk cId="2212313712" sldId="291"/>
        </pc:sldMkLst>
        <pc:spChg chg="mod">
          <ac:chgData name="John Oakes" userId="1a36f0057432ea1f" providerId="LiveId" clId="{EED56D2E-7ACA-4773-90A8-940B0D7DF49C}" dt="2025-07-30T00:31:48.079" v="369" actId="14100"/>
          <ac:spMkLst>
            <pc:docMk/>
            <pc:sldMk cId="2212313712" sldId="291"/>
            <ac:spMk id="3" creationId="{00000000-0000-0000-0000-000000000000}"/>
          </ac:spMkLst>
        </pc:spChg>
      </pc:sldChg>
      <pc:sldChg chg="modSp mod">
        <pc:chgData name="John Oakes" userId="1a36f0057432ea1f" providerId="LiveId" clId="{EED56D2E-7ACA-4773-90A8-940B0D7DF49C}" dt="2025-07-30T00:36:02.927" v="526" actId="255"/>
        <pc:sldMkLst>
          <pc:docMk/>
          <pc:sldMk cId="1239311705" sldId="295"/>
        </pc:sldMkLst>
        <pc:spChg chg="mod">
          <ac:chgData name="John Oakes" userId="1a36f0057432ea1f" providerId="LiveId" clId="{EED56D2E-7ACA-4773-90A8-940B0D7DF49C}" dt="2025-07-30T00:36:02.927" v="526" actId="255"/>
          <ac:spMkLst>
            <pc:docMk/>
            <pc:sldMk cId="1239311705" sldId="295"/>
            <ac:spMk id="3" creationId="{00000000-0000-0000-0000-000000000000}"/>
          </ac:spMkLst>
        </pc:spChg>
      </pc:sldChg>
      <pc:sldChg chg="modSp mod">
        <pc:chgData name="John Oakes" userId="1a36f0057432ea1f" providerId="LiveId" clId="{EED56D2E-7ACA-4773-90A8-940B0D7DF49C}" dt="2025-07-30T00:38:20.467" v="547" actId="20577"/>
        <pc:sldMkLst>
          <pc:docMk/>
          <pc:sldMk cId="4203157361" sldId="296"/>
        </pc:sldMkLst>
        <pc:spChg chg="mod">
          <ac:chgData name="John Oakes" userId="1a36f0057432ea1f" providerId="LiveId" clId="{EED56D2E-7ACA-4773-90A8-940B0D7DF49C}" dt="2025-07-30T00:38:20.467" v="547" actId="20577"/>
          <ac:spMkLst>
            <pc:docMk/>
            <pc:sldMk cId="4203157361" sldId="296"/>
            <ac:spMk id="3" creationId="{00000000-0000-0000-0000-000000000000}"/>
          </ac:spMkLst>
        </pc:spChg>
      </pc:sldChg>
      <pc:sldChg chg="modSp mod">
        <pc:chgData name="John Oakes" userId="1a36f0057432ea1f" providerId="LiveId" clId="{EED56D2E-7ACA-4773-90A8-940B0D7DF49C}" dt="2025-07-30T00:39:57.621" v="670" actId="14100"/>
        <pc:sldMkLst>
          <pc:docMk/>
          <pc:sldMk cId="3217345860" sldId="297"/>
        </pc:sldMkLst>
        <pc:spChg chg="mod">
          <ac:chgData name="John Oakes" userId="1a36f0057432ea1f" providerId="LiveId" clId="{EED56D2E-7ACA-4773-90A8-940B0D7DF49C}" dt="2025-07-30T00:39:57.621" v="670" actId="14100"/>
          <ac:spMkLst>
            <pc:docMk/>
            <pc:sldMk cId="3217345860" sldId="297"/>
            <ac:spMk id="3" creationId="{00000000-0000-0000-0000-000000000000}"/>
          </ac:spMkLst>
        </pc:spChg>
      </pc:sldChg>
      <pc:sldChg chg="modSp mod">
        <pc:chgData name="John Oakes" userId="1a36f0057432ea1f" providerId="LiveId" clId="{EED56D2E-7ACA-4773-90A8-940B0D7DF49C}" dt="2025-07-30T00:40:50" v="749" actId="14100"/>
        <pc:sldMkLst>
          <pc:docMk/>
          <pc:sldMk cId="1699698727" sldId="298"/>
        </pc:sldMkLst>
        <pc:spChg chg="mod">
          <ac:chgData name="John Oakes" userId="1a36f0057432ea1f" providerId="LiveId" clId="{EED56D2E-7ACA-4773-90A8-940B0D7DF49C}" dt="2025-07-30T00:40:50" v="749" actId="14100"/>
          <ac:spMkLst>
            <pc:docMk/>
            <pc:sldMk cId="1699698727" sldId="298"/>
            <ac:spMk id="3" creationId="{00000000-0000-0000-0000-000000000000}"/>
          </ac:spMkLst>
        </pc:spChg>
      </pc:sldChg>
      <pc:sldChg chg="modSp mod">
        <pc:chgData name="John Oakes" userId="1a36f0057432ea1f" providerId="LiveId" clId="{EED56D2E-7ACA-4773-90A8-940B0D7DF49C}" dt="2025-07-30T00:41:28.214" v="753" actId="255"/>
        <pc:sldMkLst>
          <pc:docMk/>
          <pc:sldMk cId="2857599831" sldId="299"/>
        </pc:sldMkLst>
        <pc:spChg chg="mod">
          <ac:chgData name="John Oakes" userId="1a36f0057432ea1f" providerId="LiveId" clId="{EED56D2E-7ACA-4773-90A8-940B0D7DF49C}" dt="2025-07-30T00:41:28.214" v="753" actId="255"/>
          <ac:spMkLst>
            <pc:docMk/>
            <pc:sldMk cId="2857599831" sldId="299"/>
            <ac:spMk id="3" creationId="{00000000-0000-0000-0000-000000000000}"/>
          </ac:spMkLst>
        </pc:spChg>
      </pc:sldChg>
      <pc:sldChg chg="modSp mod">
        <pc:chgData name="John Oakes" userId="1a36f0057432ea1f" providerId="LiveId" clId="{EED56D2E-7ACA-4773-90A8-940B0D7DF49C}" dt="2025-07-30T00:43:22.779" v="909" actId="255"/>
        <pc:sldMkLst>
          <pc:docMk/>
          <pc:sldMk cId="1090185883" sldId="300"/>
        </pc:sldMkLst>
        <pc:spChg chg="mod">
          <ac:chgData name="John Oakes" userId="1a36f0057432ea1f" providerId="LiveId" clId="{EED56D2E-7ACA-4773-90A8-940B0D7DF49C}" dt="2025-07-30T00:43:22.779" v="909" actId="255"/>
          <ac:spMkLst>
            <pc:docMk/>
            <pc:sldMk cId="1090185883" sldId="300"/>
            <ac:spMk id="3" creationId="{00000000-0000-0000-0000-000000000000}"/>
          </ac:spMkLst>
        </pc:spChg>
      </pc:sldChg>
      <pc:sldChg chg="modSp mod">
        <pc:chgData name="John Oakes" userId="1a36f0057432ea1f" providerId="LiveId" clId="{EED56D2E-7ACA-4773-90A8-940B0D7DF49C}" dt="2025-07-30T00:45:49.109" v="919" actId="14100"/>
        <pc:sldMkLst>
          <pc:docMk/>
          <pc:sldMk cId="2363601067" sldId="301"/>
        </pc:sldMkLst>
        <pc:spChg chg="mod">
          <ac:chgData name="John Oakes" userId="1a36f0057432ea1f" providerId="LiveId" clId="{EED56D2E-7ACA-4773-90A8-940B0D7DF49C}" dt="2025-07-30T00:45:49.109" v="919" actId="14100"/>
          <ac:spMkLst>
            <pc:docMk/>
            <pc:sldMk cId="2363601067" sldId="301"/>
            <ac:spMk id="3" creationId="{00000000-0000-0000-0000-000000000000}"/>
          </ac:spMkLst>
        </pc:spChg>
      </pc:sldChg>
      <pc:sldChg chg="del">
        <pc:chgData name="John Oakes" userId="1a36f0057432ea1f" providerId="LiveId" clId="{EED56D2E-7ACA-4773-90A8-940B0D7DF49C}" dt="2025-07-30T00:44:04.865" v="910" actId="47"/>
        <pc:sldMkLst>
          <pc:docMk/>
          <pc:sldMk cId="1192123528" sldId="302"/>
        </pc:sldMkLst>
      </pc:sldChg>
      <pc:sldChg chg="del">
        <pc:chgData name="John Oakes" userId="1a36f0057432ea1f" providerId="LiveId" clId="{EED56D2E-7ACA-4773-90A8-940B0D7DF49C}" dt="2025-07-30T00:44:07.218" v="911" actId="47"/>
        <pc:sldMkLst>
          <pc:docMk/>
          <pc:sldMk cId="3016592757" sldId="303"/>
        </pc:sldMkLst>
      </pc:sldChg>
      <pc:sldChg chg="modSp mod">
        <pc:chgData name="John Oakes" userId="1a36f0057432ea1f" providerId="LiveId" clId="{EED56D2E-7ACA-4773-90A8-940B0D7DF49C}" dt="2025-07-30T00:35:22.746" v="485" actId="14100"/>
        <pc:sldMkLst>
          <pc:docMk/>
          <pc:sldMk cId="1637656219" sldId="304"/>
        </pc:sldMkLst>
        <pc:spChg chg="mod">
          <ac:chgData name="John Oakes" userId="1a36f0057432ea1f" providerId="LiveId" clId="{EED56D2E-7ACA-4773-90A8-940B0D7DF49C}" dt="2025-07-30T00:35:22.746" v="485" actId="14100"/>
          <ac:spMkLst>
            <pc:docMk/>
            <pc:sldMk cId="1637656219" sldId="304"/>
            <ac:spMk id="3" creationId="{00000000-0000-0000-0000-000000000000}"/>
          </ac:spMkLst>
        </pc:spChg>
      </pc:sldChg>
      <pc:sldChg chg="del">
        <pc:chgData name="John Oakes" userId="1a36f0057432ea1f" providerId="LiveId" clId="{EED56D2E-7ACA-4773-90A8-940B0D7DF49C}" dt="2025-07-30T00:46:12.457" v="920" actId="47"/>
        <pc:sldMkLst>
          <pc:docMk/>
          <pc:sldMk cId="496492032" sldId="305"/>
        </pc:sldMkLst>
      </pc:sldChg>
      <pc:sldChg chg="modSp del mod">
        <pc:chgData name="John Oakes" userId="1a36f0057432ea1f" providerId="LiveId" clId="{EED56D2E-7ACA-4773-90A8-940B0D7DF49C}" dt="2025-07-30T00:46:55.352" v="1060" actId="47"/>
        <pc:sldMkLst>
          <pc:docMk/>
          <pc:sldMk cId="4023945554" sldId="306"/>
        </pc:sldMkLst>
      </pc:sldChg>
      <pc:sldChg chg="del">
        <pc:chgData name="John Oakes" userId="1a36f0057432ea1f" providerId="LiveId" clId="{EED56D2E-7ACA-4773-90A8-940B0D7DF49C}" dt="2025-07-30T00:44:10.259" v="912" actId="47"/>
        <pc:sldMkLst>
          <pc:docMk/>
          <pc:sldMk cId="1524839159" sldId="309"/>
        </pc:sldMkLst>
      </pc:sldChg>
      <pc:sldChg chg="modSp mod">
        <pc:chgData name="John Oakes" userId="1a36f0057432ea1f" providerId="LiveId" clId="{EED56D2E-7ACA-4773-90A8-940B0D7DF49C}" dt="2025-07-30T00:31:00.540" v="364" actId="14100"/>
        <pc:sldMkLst>
          <pc:docMk/>
          <pc:sldMk cId="2762151573" sldId="310"/>
        </pc:sldMkLst>
        <pc:spChg chg="mod">
          <ac:chgData name="John Oakes" userId="1a36f0057432ea1f" providerId="LiveId" clId="{EED56D2E-7ACA-4773-90A8-940B0D7DF49C}" dt="2025-07-30T00:31:00.540" v="364" actId="14100"/>
          <ac:spMkLst>
            <pc:docMk/>
            <pc:sldMk cId="2762151573" sldId="310"/>
            <ac:spMk id="3" creationId="{00000000-0000-0000-0000-000000000000}"/>
          </ac:spMkLst>
        </pc:spChg>
      </pc:sldChg>
      <pc:sldChg chg="modSp mod">
        <pc:chgData name="John Oakes" userId="1a36f0057432ea1f" providerId="LiveId" clId="{EED56D2E-7ACA-4773-90A8-940B0D7DF49C}" dt="2025-07-26T20:12:36.309" v="15" actId="27636"/>
        <pc:sldMkLst>
          <pc:docMk/>
          <pc:sldMk cId="1726350018" sldId="347"/>
        </pc:sldMkLst>
        <pc:spChg chg="mod">
          <ac:chgData name="John Oakes" userId="1a36f0057432ea1f" providerId="LiveId" clId="{EED56D2E-7ACA-4773-90A8-940B0D7DF49C}" dt="2025-07-26T20:12:36.219" v="11"/>
          <ac:spMkLst>
            <pc:docMk/>
            <pc:sldMk cId="1726350018" sldId="347"/>
            <ac:spMk id="2" creationId="{00000000-0000-0000-0000-000000000000}"/>
          </ac:spMkLst>
        </pc:spChg>
        <pc:spChg chg="mod">
          <ac:chgData name="John Oakes" userId="1a36f0057432ea1f" providerId="LiveId" clId="{EED56D2E-7ACA-4773-90A8-940B0D7DF49C}" dt="2025-07-26T20:12:36.309" v="15" actId="27636"/>
          <ac:spMkLst>
            <pc:docMk/>
            <pc:sldMk cId="1726350018" sldId="347"/>
            <ac:spMk id="3" creationId="{00000000-0000-0000-0000-000000000000}"/>
          </ac:spMkLst>
        </pc:spChg>
      </pc:sldChg>
      <pc:sldChg chg="modSp mod">
        <pc:chgData name="John Oakes" userId="1a36f0057432ea1f" providerId="LiveId" clId="{EED56D2E-7ACA-4773-90A8-940B0D7DF49C}" dt="2025-07-26T20:17:35.797" v="42" actId="113"/>
        <pc:sldMkLst>
          <pc:docMk/>
          <pc:sldMk cId="2976599466" sldId="348"/>
        </pc:sldMkLst>
        <pc:spChg chg="mod">
          <ac:chgData name="John Oakes" userId="1a36f0057432ea1f" providerId="LiveId" clId="{EED56D2E-7ACA-4773-90A8-940B0D7DF49C}" dt="2025-07-26T20:17:35.797" v="42" actId="113"/>
          <ac:spMkLst>
            <pc:docMk/>
            <pc:sldMk cId="2976599466" sldId="348"/>
            <ac:spMk id="2" creationId="{00000000-0000-0000-0000-000000000000}"/>
          </ac:spMkLst>
        </pc:spChg>
        <pc:spChg chg="mod">
          <ac:chgData name="John Oakes" userId="1a36f0057432ea1f" providerId="LiveId" clId="{EED56D2E-7ACA-4773-90A8-940B0D7DF49C}" dt="2025-07-26T20:17:32.820" v="41" actId="27636"/>
          <ac:spMkLst>
            <pc:docMk/>
            <pc:sldMk cId="2976599466" sldId="348"/>
            <ac:spMk id="3" creationId="{00000000-0000-0000-0000-000000000000}"/>
          </ac:spMkLst>
        </pc:spChg>
      </pc:sldChg>
      <pc:sldChg chg="modSp mod">
        <pc:chgData name="John Oakes" userId="1a36f0057432ea1f" providerId="LiveId" clId="{EED56D2E-7ACA-4773-90A8-940B0D7DF49C}" dt="2025-07-26T20:16:17.427" v="32" actId="14100"/>
        <pc:sldMkLst>
          <pc:docMk/>
          <pc:sldMk cId="1441054725" sldId="349"/>
        </pc:sldMkLst>
        <pc:spChg chg="mod">
          <ac:chgData name="John Oakes" userId="1a36f0057432ea1f" providerId="LiveId" clId="{EED56D2E-7ACA-4773-90A8-940B0D7DF49C}" dt="2025-07-26T20:16:07.344" v="30" actId="14100"/>
          <ac:spMkLst>
            <pc:docMk/>
            <pc:sldMk cId="1441054725" sldId="349"/>
            <ac:spMk id="2" creationId="{9C1C421C-CDC0-3359-B443-BADC2F327A5A}"/>
          </ac:spMkLst>
        </pc:spChg>
        <pc:spChg chg="mod">
          <ac:chgData name="John Oakes" userId="1a36f0057432ea1f" providerId="LiveId" clId="{EED56D2E-7ACA-4773-90A8-940B0D7DF49C}" dt="2025-07-26T20:16:17.427" v="32" actId="14100"/>
          <ac:spMkLst>
            <pc:docMk/>
            <pc:sldMk cId="1441054725" sldId="349"/>
            <ac:spMk id="3" creationId="{625DC631-D7F1-3FD6-4931-15E994DAD56D}"/>
          </ac:spMkLst>
        </pc:spChg>
      </pc:sldChg>
      <pc:sldChg chg="modSp mod">
        <pc:chgData name="John Oakes" userId="1a36f0057432ea1f" providerId="LiveId" clId="{EED56D2E-7ACA-4773-90A8-940B0D7DF49C}" dt="2025-07-26T20:14:59.178" v="23" actId="27636"/>
        <pc:sldMkLst>
          <pc:docMk/>
          <pc:sldMk cId="3297386549" sldId="351"/>
        </pc:sldMkLst>
        <pc:spChg chg="mod">
          <ac:chgData name="John Oakes" userId="1a36f0057432ea1f" providerId="LiveId" clId="{EED56D2E-7ACA-4773-90A8-940B0D7DF49C}" dt="2025-07-26T20:14:26.796" v="18" actId="113"/>
          <ac:spMkLst>
            <pc:docMk/>
            <pc:sldMk cId="3297386549" sldId="351"/>
            <ac:spMk id="2" creationId="{3F5CCD04-643D-3AD7-26E1-867B2534F347}"/>
          </ac:spMkLst>
        </pc:spChg>
        <pc:spChg chg="mod">
          <ac:chgData name="John Oakes" userId="1a36f0057432ea1f" providerId="LiveId" clId="{EED56D2E-7ACA-4773-90A8-940B0D7DF49C}" dt="2025-07-26T20:14:59.178" v="23" actId="27636"/>
          <ac:spMkLst>
            <pc:docMk/>
            <pc:sldMk cId="3297386549" sldId="351"/>
            <ac:spMk id="3" creationId="{5ECDDCF0-2E92-5D38-DABD-D6E8ADA39816}"/>
          </ac:spMkLst>
        </pc:spChg>
      </pc:sldChg>
      <pc:sldChg chg="modSp mod">
        <pc:chgData name="John Oakes" userId="1a36f0057432ea1f" providerId="LiveId" clId="{EED56D2E-7ACA-4773-90A8-940B0D7DF49C}" dt="2025-07-26T20:15:16.676" v="25" actId="255"/>
        <pc:sldMkLst>
          <pc:docMk/>
          <pc:sldMk cId="2854207447" sldId="352"/>
        </pc:sldMkLst>
        <pc:spChg chg="mod">
          <ac:chgData name="John Oakes" userId="1a36f0057432ea1f" providerId="LiveId" clId="{EED56D2E-7ACA-4773-90A8-940B0D7DF49C}" dt="2025-07-26T20:15:09.435" v="24" actId="113"/>
          <ac:spMkLst>
            <pc:docMk/>
            <pc:sldMk cId="2854207447" sldId="352"/>
            <ac:spMk id="2" creationId="{2E2EBF59-D5D6-A42D-C51F-BC9C44131CF3}"/>
          </ac:spMkLst>
        </pc:spChg>
        <pc:spChg chg="mod">
          <ac:chgData name="John Oakes" userId="1a36f0057432ea1f" providerId="LiveId" clId="{EED56D2E-7ACA-4773-90A8-940B0D7DF49C}" dt="2025-07-26T20:15:16.676" v="25" actId="255"/>
          <ac:spMkLst>
            <pc:docMk/>
            <pc:sldMk cId="2854207447" sldId="352"/>
            <ac:spMk id="3" creationId="{8461E5FF-282C-733A-16D8-CB81D0B9543E}"/>
          </ac:spMkLst>
        </pc:spChg>
      </pc:sldChg>
      <pc:sldChg chg="modSp mod">
        <pc:chgData name="John Oakes" userId="1a36f0057432ea1f" providerId="LiveId" clId="{EED56D2E-7ACA-4773-90A8-940B0D7DF49C}" dt="2025-07-26T20:15:35.890" v="27" actId="255"/>
        <pc:sldMkLst>
          <pc:docMk/>
          <pc:sldMk cId="3540521631" sldId="353"/>
        </pc:sldMkLst>
        <pc:spChg chg="mod">
          <ac:chgData name="John Oakes" userId="1a36f0057432ea1f" providerId="LiveId" clId="{EED56D2E-7ACA-4773-90A8-940B0D7DF49C}" dt="2025-07-26T20:15:28.006" v="26" actId="113"/>
          <ac:spMkLst>
            <pc:docMk/>
            <pc:sldMk cId="3540521631" sldId="353"/>
            <ac:spMk id="2" creationId="{E3734184-95D0-D8C1-AB57-068EC592A24A}"/>
          </ac:spMkLst>
        </pc:spChg>
        <pc:spChg chg="mod">
          <ac:chgData name="John Oakes" userId="1a36f0057432ea1f" providerId="LiveId" clId="{EED56D2E-7ACA-4773-90A8-940B0D7DF49C}" dt="2025-07-26T20:15:35.890" v="27" actId="255"/>
          <ac:spMkLst>
            <pc:docMk/>
            <pc:sldMk cId="3540521631" sldId="353"/>
            <ac:spMk id="3" creationId="{136033A1-C5A7-C562-D6BA-38CD77D64E3C}"/>
          </ac:spMkLst>
        </pc:spChg>
      </pc:sldChg>
      <pc:sldChg chg="modSp mod">
        <pc:chgData name="John Oakes" userId="1a36f0057432ea1f" providerId="LiveId" clId="{EED56D2E-7ACA-4773-90A8-940B0D7DF49C}" dt="2025-07-26T20:17:10.367" v="35" actId="14100"/>
        <pc:sldMkLst>
          <pc:docMk/>
          <pc:sldMk cId="283727080" sldId="354"/>
        </pc:sldMkLst>
        <pc:spChg chg="mod">
          <ac:chgData name="John Oakes" userId="1a36f0057432ea1f" providerId="LiveId" clId="{EED56D2E-7ACA-4773-90A8-940B0D7DF49C}" dt="2025-07-26T20:16:49.458" v="33" actId="113"/>
          <ac:spMkLst>
            <pc:docMk/>
            <pc:sldMk cId="283727080" sldId="354"/>
            <ac:spMk id="2" creationId="{1854B5AD-7193-D36A-B772-2E84302D1B91}"/>
          </ac:spMkLst>
        </pc:spChg>
        <pc:spChg chg="mod">
          <ac:chgData name="John Oakes" userId="1a36f0057432ea1f" providerId="LiveId" clId="{EED56D2E-7ACA-4773-90A8-940B0D7DF49C}" dt="2025-07-26T20:17:10.367" v="35" actId="14100"/>
          <ac:spMkLst>
            <pc:docMk/>
            <pc:sldMk cId="283727080" sldId="354"/>
            <ac:spMk id="3" creationId="{4B02352A-6CCD-888F-8FD7-B84DA3E91E48}"/>
          </ac:spMkLst>
        </pc:spChg>
      </pc:sldChg>
      <pc:sldChg chg="modSp mod">
        <pc:chgData name="John Oakes" userId="1a36f0057432ea1f" providerId="LiveId" clId="{EED56D2E-7ACA-4773-90A8-940B0D7DF49C}" dt="2025-07-26T20:24:51.677" v="48" actId="14100"/>
        <pc:sldMkLst>
          <pc:docMk/>
          <pc:sldMk cId="1040686166" sldId="356"/>
        </pc:sldMkLst>
        <pc:spChg chg="mod">
          <ac:chgData name="John Oakes" userId="1a36f0057432ea1f" providerId="LiveId" clId="{EED56D2E-7ACA-4773-90A8-940B0D7DF49C}" dt="2025-07-26T20:24:25.659" v="43" actId="113"/>
          <ac:spMkLst>
            <pc:docMk/>
            <pc:sldMk cId="1040686166" sldId="356"/>
            <ac:spMk id="2" creationId="{196DD50D-0764-05C2-3ABC-7B86625C246C}"/>
          </ac:spMkLst>
        </pc:spChg>
        <pc:spChg chg="mod">
          <ac:chgData name="John Oakes" userId="1a36f0057432ea1f" providerId="LiveId" clId="{EED56D2E-7ACA-4773-90A8-940B0D7DF49C}" dt="2025-07-26T20:24:51.677" v="48" actId="14100"/>
          <ac:spMkLst>
            <pc:docMk/>
            <pc:sldMk cId="1040686166" sldId="356"/>
            <ac:spMk id="3" creationId="{D2076042-0E3D-5F5E-7C54-5CA94F559E78}"/>
          </ac:spMkLst>
        </pc:spChg>
      </pc:sldChg>
      <pc:sldChg chg="modSp">
        <pc:chgData name="John Oakes" userId="1a36f0057432ea1f" providerId="LiveId" clId="{EED56D2E-7ACA-4773-90A8-940B0D7DF49C}" dt="2025-07-26T20:12:36.219" v="11"/>
        <pc:sldMkLst>
          <pc:docMk/>
          <pc:sldMk cId="1337087845" sldId="357"/>
        </pc:sldMkLst>
        <pc:spChg chg="mod">
          <ac:chgData name="John Oakes" userId="1a36f0057432ea1f" providerId="LiveId" clId="{EED56D2E-7ACA-4773-90A8-940B0D7DF49C}" dt="2025-07-26T20:12:36.219" v="11"/>
          <ac:spMkLst>
            <pc:docMk/>
            <pc:sldMk cId="1337087845" sldId="357"/>
            <ac:spMk id="2" creationId="{737F79E9-EEA6-C25B-61ED-D8E37195D3A5}"/>
          </ac:spMkLst>
        </pc:spChg>
      </pc:sldChg>
      <pc:sldChg chg="modSp mod">
        <pc:chgData name="John Oakes" userId="1a36f0057432ea1f" providerId="LiveId" clId="{EED56D2E-7ACA-4773-90A8-940B0D7DF49C}" dt="2025-07-26T20:12:36.295" v="12" actId="27636"/>
        <pc:sldMkLst>
          <pc:docMk/>
          <pc:sldMk cId="2587605084" sldId="358"/>
        </pc:sldMkLst>
        <pc:spChg chg="mod">
          <ac:chgData name="John Oakes" userId="1a36f0057432ea1f" providerId="LiveId" clId="{EED56D2E-7ACA-4773-90A8-940B0D7DF49C}" dt="2025-07-26T20:12:36.219" v="11"/>
          <ac:spMkLst>
            <pc:docMk/>
            <pc:sldMk cId="2587605084" sldId="358"/>
            <ac:spMk id="2" creationId="{B17694FB-D520-0390-FBF2-00D733014E78}"/>
          </ac:spMkLst>
        </pc:spChg>
        <pc:spChg chg="mod">
          <ac:chgData name="John Oakes" userId="1a36f0057432ea1f" providerId="LiveId" clId="{EED56D2E-7ACA-4773-90A8-940B0D7DF49C}" dt="2025-07-26T20:12:36.295" v="12" actId="27636"/>
          <ac:spMkLst>
            <pc:docMk/>
            <pc:sldMk cId="2587605084" sldId="358"/>
            <ac:spMk id="3" creationId="{5D2227D7-DB9C-8D04-E259-6D01BE79FD81}"/>
          </ac:spMkLst>
        </pc:spChg>
      </pc:sldChg>
      <pc:sldChg chg="modSp mod">
        <pc:chgData name="John Oakes" userId="1a36f0057432ea1f" providerId="LiveId" clId="{EED56D2E-7ACA-4773-90A8-940B0D7DF49C}" dt="2025-07-26T20:26:45.231" v="59" actId="20577"/>
        <pc:sldMkLst>
          <pc:docMk/>
          <pc:sldMk cId="1122105336" sldId="359"/>
        </pc:sldMkLst>
        <pc:spChg chg="mod">
          <ac:chgData name="John Oakes" userId="1a36f0057432ea1f" providerId="LiveId" clId="{EED56D2E-7ACA-4773-90A8-940B0D7DF49C}" dt="2025-07-26T20:26:04.284" v="51" actId="113"/>
          <ac:spMkLst>
            <pc:docMk/>
            <pc:sldMk cId="1122105336" sldId="359"/>
            <ac:spMk id="2" creationId="{99341996-DB76-53ED-2704-31C2190F3869}"/>
          </ac:spMkLst>
        </pc:spChg>
        <pc:spChg chg="mod">
          <ac:chgData name="John Oakes" userId="1a36f0057432ea1f" providerId="LiveId" clId="{EED56D2E-7ACA-4773-90A8-940B0D7DF49C}" dt="2025-07-26T20:26:45.231" v="59" actId="20577"/>
          <ac:spMkLst>
            <pc:docMk/>
            <pc:sldMk cId="1122105336" sldId="359"/>
            <ac:spMk id="3" creationId="{652F1440-C3AB-7EF9-60AB-6D96491E5BBB}"/>
          </ac:spMkLst>
        </pc:spChg>
      </pc:sldChg>
      <pc:sldChg chg="modSp mod">
        <pc:chgData name="John Oakes" userId="1a36f0057432ea1f" providerId="LiveId" clId="{EED56D2E-7ACA-4773-90A8-940B0D7DF49C}" dt="2025-07-30T00:21:07.383" v="130" actId="255"/>
        <pc:sldMkLst>
          <pc:docMk/>
          <pc:sldMk cId="3573265625" sldId="360"/>
        </pc:sldMkLst>
        <pc:spChg chg="mod">
          <ac:chgData name="John Oakes" userId="1a36f0057432ea1f" providerId="LiveId" clId="{EED56D2E-7ACA-4773-90A8-940B0D7DF49C}" dt="2025-07-26T20:26:55.398" v="60" actId="113"/>
          <ac:spMkLst>
            <pc:docMk/>
            <pc:sldMk cId="3573265625" sldId="360"/>
            <ac:spMk id="2" creationId="{41EF228F-BD5C-5341-9E69-31BBB2A2E728}"/>
          </ac:spMkLst>
        </pc:spChg>
        <pc:spChg chg="mod">
          <ac:chgData name="John Oakes" userId="1a36f0057432ea1f" providerId="LiveId" clId="{EED56D2E-7ACA-4773-90A8-940B0D7DF49C}" dt="2025-07-30T00:21:07.383" v="130" actId="255"/>
          <ac:spMkLst>
            <pc:docMk/>
            <pc:sldMk cId="3573265625" sldId="360"/>
            <ac:spMk id="3" creationId="{2032575D-8F45-CBF3-F11F-C1362F0B6CA4}"/>
          </ac:spMkLst>
        </pc:spChg>
      </pc:sldChg>
      <pc:sldChg chg="modSp mod">
        <pc:chgData name="John Oakes" userId="1a36f0057432ea1f" providerId="LiveId" clId="{EED56D2E-7ACA-4773-90A8-940B0D7DF49C}" dt="2025-07-26T20:28:35.822" v="72" actId="14100"/>
        <pc:sldMkLst>
          <pc:docMk/>
          <pc:sldMk cId="1101556548" sldId="361"/>
        </pc:sldMkLst>
        <pc:spChg chg="mod">
          <ac:chgData name="John Oakes" userId="1a36f0057432ea1f" providerId="LiveId" clId="{EED56D2E-7ACA-4773-90A8-940B0D7DF49C}" dt="2025-07-26T20:12:36.219" v="11"/>
          <ac:spMkLst>
            <pc:docMk/>
            <pc:sldMk cId="1101556548" sldId="361"/>
            <ac:spMk id="2" creationId="{5E976456-4869-2718-F84F-2BC7A951DA1D}"/>
          </ac:spMkLst>
        </pc:spChg>
        <pc:spChg chg="mod">
          <ac:chgData name="John Oakes" userId="1a36f0057432ea1f" providerId="LiveId" clId="{EED56D2E-7ACA-4773-90A8-940B0D7DF49C}" dt="2025-07-26T20:28:35.822" v="72" actId="14100"/>
          <ac:spMkLst>
            <pc:docMk/>
            <pc:sldMk cId="1101556548" sldId="361"/>
            <ac:spMk id="3" creationId="{8136F6E3-62D3-BC32-1D70-7EAA805DBE8E}"/>
          </ac:spMkLst>
        </pc:spChg>
        <pc:picChg chg="mod">
          <ac:chgData name="John Oakes" userId="1a36f0057432ea1f" providerId="LiveId" clId="{EED56D2E-7ACA-4773-90A8-940B0D7DF49C}" dt="2025-07-26T20:28:13.270" v="69" actId="1076"/>
          <ac:picMkLst>
            <pc:docMk/>
            <pc:sldMk cId="1101556548" sldId="361"/>
            <ac:picMk id="4" creationId="{BDA110CB-07DC-DD12-5A0C-847AF07742B1}"/>
          </ac:picMkLst>
        </pc:picChg>
      </pc:sldChg>
      <pc:sldChg chg="modSp mod">
        <pc:chgData name="John Oakes" userId="1a36f0057432ea1f" providerId="LiveId" clId="{EED56D2E-7ACA-4773-90A8-940B0D7DF49C}" dt="2025-07-26T20:27:58.049" v="67" actId="255"/>
        <pc:sldMkLst>
          <pc:docMk/>
          <pc:sldMk cId="408422538" sldId="362"/>
        </pc:sldMkLst>
        <pc:spChg chg="mod">
          <ac:chgData name="John Oakes" userId="1a36f0057432ea1f" providerId="LiveId" clId="{EED56D2E-7ACA-4773-90A8-940B0D7DF49C}" dt="2025-07-26T20:27:58.049" v="67" actId="255"/>
          <ac:spMkLst>
            <pc:docMk/>
            <pc:sldMk cId="408422538" sldId="362"/>
            <ac:spMk id="3" creationId="{A3C533C3-FA6A-4106-9659-2CC2B86E83A8}"/>
          </ac:spMkLst>
        </pc:spChg>
      </pc:sldChg>
      <pc:sldChg chg="modSp mod">
        <pc:chgData name="John Oakes" userId="1a36f0057432ea1f" providerId="LiveId" clId="{EED56D2E-7ACA-4773-90A8-940B0D7DF49C}" dt="2025-07-26T20:29:17.675" v="78" actId="255"/>
        <pc:sldMkLst>
          <pc:docMk/>
          <pc:sldMk cId="3125342022" sldId="364"/>
        </pc:sldMkLst>
        <pc:spChg chg="mod">
          <ac:chgData name="John Oakes" userId="1a36f0057432ea1f" providerId="LiveId" clId="{EED56D2E-7ACA-4773-90A8-940B0D7DF49C}" dt="2025-07-26T20:28:45.978" v="73" actId="113"/>
          <ac:spMkLst>
            <pc:docMk/>
            <pc:sldMk cId="3125342022" sldId="364"/>
            <ac:spMk id="2" creationId="{DE171BC1-D120-7B6A-38A1-B025C907A813}"/>
          </ac:spMkLst>
        </pc:spChg>
        <pc:spChg chg="mod">
          <ac:chgData name="John Oakes" userId="1a36f0057432ea1f" providerId="LiveId" clId="{EED56D2E-7ACA-4773-90A8-940B0D7DF49C}" dt="2025-07-26T20:29:17.675" v="78" actId="255"/>
          <ac:spMkLst>
            <pc:docMk/>
            <pc:sldMk cId="3125342022" sldId="364"/>
            <ac:spMk id="3" creationId="{BEB804B2-9A65-9C5D-1800-A7A264667703}"/>
          </ac:spMkLst>
        </pc:spChg>
      </pc:sldChg>
      <pc:sldChg chg="modSp mod">
        <pc:chgData name="John Oakes" userId="1a36f0057432ea1f" providerId="LiveId" clId="{EED56D2E-7ACA-4773-90A8-940B0D7DF49C}" dt="2025-08-01T15:18:23.110" v="2984" actId="14100"/>
        <pc:sldMkLst>
          <pc:docMk/>
          <pc:sldMk cId="216884415" sldId="365"/>
        </pc:sldMkLst>
        <pc:spChg chg="mod">
          <ac:chgData name="John Oakes" userId="1a36f0057432ea1f" providerId="LiveId" clId="{EED56D2E-7ACA-4773-90A8-940B0D7DF49C}" dt="2025-08-01T15:17:17.050" v="2917" actId="14100"/>
          <ac:spMkLst>
            <pc:docMk/>
            <pc:sldMk cId="216884415" sldId="365"/>
            <ac:spMk id="2" creationId="{6C055D75-C97E-325F-5A50-6C8DE7E60EBC}"/>
          </ac:spMkLst>
        </pc:spChg>
        <pc:spChg chg="mod">
          <ac:chgData name="John Oakes" userId="1a36f0057432ea1f" providerId="LiveId" clId="{EED56D2E-7ACA-4773-90A8-940B0D7DF49C}" dt="2025-08-01T15:18:23.110" v="2984" actId="14100"/>
          <ac:spMkLst>
            <pc:docMk/>
            <pc:sldMk cId="216884415" sldId="365"/>
            <ac:spMk id="3" creationId="{02248817-B470-95FD-8788-D2ACBFA5822B}"/>
          </ac:spMkLst>
        </pc:spChg>
      </pc:sldChg>
      <pc:sldChg chg="add">
        <pc:chgData name="John Oakes" userId="1a36f0057432ea1f" providerId="LiveId" clId="{EED56D2E-7ACA-4773-90A8-940B0D7DF49C}" dt="2025-07-26T20:07:51.117" v="0"/>
        <pc:sldMkLst>
          <pc:docMk/>
          <pc:sldMk cId="181799909" sldId="366"/>
        </pc:sldMkLst>
      </pc:sldChg>
      <pc:sldChg chg="modSp add">
        <pc:chgData name="John Oakes" userId="1a36f0057432ea1f" providerId="LiveId" clId="{EED56D2E-7ACA-4773-90A8-940B0D7DF49C}" dt="2025-07-26T20:12:27.354" v="10"/>
        <pc:sldMkLst>
          <pc:docMk/>
          <pc:sldMk cId="84138874" sldId="368"/>
        </pc:sldMkLst>
        <pc:spChg chg="mod">
          <ac:chgData name="John Oakes" userId="1a36f0057432ea1f" providerId="LiveId" clId="{EED56D2E-7ACA-4773-90A8-940B0D7DF49C}" dt="2025-07-26T20:12:27.354" v="10"/>
          <ac:spMkLst>
            <pc:docMk/>
            <pc:sldMk cId="84138874" sldId="368"/>
            <ac:spMk id="2" creationId="{5FE9207E-E327-1A53-8773-134BC5777633}"/>
          </ac:spMkLst>
        </pc:spChg>
      </pc:sldChg>
      <pc:sldChg chg="modSp add mod">
        <pc:chgData name="John Oakes" userId="1a36f0057432ea1f" providerId="LiveId" clId="{EED56D2E-7ACA-4773-90A8-940B0D7DF49C}" dt="2025-08-01T15:02:44.283" v="2211" actId="27636"/>
        <pc:sldMkLst>
          <pc:docMk/>
          <pc:sldMk cId="2965911770" sldId="369"/>
        </pc:sldMkLst>
        <pc:spChg chg="mod">
          <ac:chgData name="John Oakes" userId="1a36f0057432ea1f" providerId="LiveId" clId="{EED56D2E-7ACA-4773-90A8-940B0D7DF49C}" dt="2025-08-01T15:02:44.283" v="2211" actId="27636"/>
          <ac:spMkLst>
            <pc:docMk/>
            <pc:sldMk cId="2965911770" sldId="369"/>
            <ac:spMk id="3" creationId="{FE0C6D07-1965-8E06-4958-69B9795978DB}"/>
          </ac:spMkLst>
        </pc:spChg>
      </pc:sldChg>
      <pc:sldChg chg="add">
        <pc:chgData name="John Oakes" userId="1a36f0057432ea1f" providerId="LiveId" clId="{EED56D2E-7ACA-4773-90A8-940B0D7DF49C}" dt="2025-07-26T20:07:51.117" v="0"/>
        <pc:sldMkLst>
          <pc:docMk/>
          <pc:sldMk cId="1570524833" sldId="370"/>
        </pc:sldMkLst>
      </pc:sldChg>
      <pc:sldChg chg="add">
        <pc:chgData name="John Oakes" userId="1a36f0057432ea1f" providerId="LiveId" clId="{EED56D2E-7ACA-4773-90A8-940B0D7DF49C}" dt="2025-07-26T20:07:51.117" v="0"/>
        <pc:sldMkLst>
          <pc:docMk/>
          <pc:sldMk cId="3563718359" sldId="372"/>
        </pc:sldMkLst>
      </pc:sldChg>
      <pc:sldChg chg="add del">
        <pc:chgData name="John Oakes" userId="1a36f0057432ea1f" providerId="LiveId" clId="{EED56D2E-7ACA-4773-90A8-940B0D7DF49C}" dt="2025-08-01T14:58:56.170" v="2049" actId="47"/>
        <pc:sldMkLst>
          <pc:docMk/>
          <pc:sldMk cId="333645677" sldId="373"/>
        </pc:sldMkLst>
      </pc:sldChg>
      <pc:sldChg chg="add del">
        <pc:chgData name="John Oakes" userId="1a36f0057432ea1f" providerId="LiveId" clId="{EED56D2E-7ACA-4773-90A8-940B0D7DF49C}" dt="2025-07-26T20:09:58.544" v="3" actId="47"/>
        <pc:sldMkLst>
          <pc:docMk/>
          <pc:sldMk cId="986765388" sldId="374"/>
        </pc:sldMkLst>
      </pc:sldChg>
      <pc:sldChg chg="add del">
        <pc:chgData name="John Oakes" userId="1a36f0057432ea1f" providerId="LiveId" clId="{EED56D2E-7ACA-4773-90A8-940B0D7DF49C}" dt="2025-07-26T20:10:17.490" v="4" actId="47"/>
        <pc:sldMkLst>
          <pc:docMk/>
          <pc:sldMk cId="2807811949" sldId="375"/>
        </pc:sldMkLst>
      </pc:sldChg>
      <pc:sldChg chg="add del ord">
        <pc:chgData name="John Oakes" userId="1a36f0057432ea1f" providerId="LiveId" clId="{EED56D2E-7ACA-4773-90A8-940B0D7DF49C}" dt="2025-07-26T20:11:14.638" v="5" actId="2696"/>
        <pc:sldMkLst>
          <pc:docMk/>
          <pc:sldMk cId="2037611409" sldId="376"/>
        </pc:sldMkLst>
      </pc:sldChg>
      <pc:sldChg chg="modSp add del ord">
        <pc:chgData name="John Oakes" userId="1a36f0057432ea1f" providerId="LiveId" clId="{EED56D2E-7ACA-4773-90A8-940B0D7DF49C}" dt="2025-07-26T20:25:36.875" v="49" actId="47"/>
        <pc:sldMkLst>
          <pc:docMk/>
          <pc:sldMk cId="2516768220" sldId="376"/>
        </pc:sldMkLst>
      </pc:sldChg>
      <pc:sldChg chg="modSp add del">
        <pc:chgData name="John Oakes" userId="1a36f0057432ea1f" providerId="LiveId" clId="{EED56D2E-7ACA-4773-90A8-940B0D7DF49C}" dt="2025-08-01T14:59:01.125" v="2050" actId="47"/>
        <pc:sldMkLst>
          <pc:docMk/>
          <pc:sldMk cId="1849926352" sldId="377"/>
        </pc:sldMkLst>
      </pc:sldChg>
      <pc:sldChg chg="add del">
        <pc:chgData name="John Oakes" userId="1a36f0057432ea1f" providerId="LiveId" clId="{EED56D2E-7ACA-4773-90A8-940B0D7DF49C}" dt="2025-08-01T14:59:11.753" v="2052" actId="47"/>
        <pc:sldMkLst>
          <pc:docMk/>
          <pc:sldMk cId="530654486" sldId="378"/>
        </pc:sldMkLst>
      </pc:sldChg>
      <pc:sldChg chg="modSp add del">
        <pc:chgData name="John Oakes" userId="1a36f0057432ea1f" providerId="LiveId" clId="{EED56D2E-7ACA-4773-90A8-940B0D7DF49C}" dt="2025-08-01T14:59:07.498" v="2051" actId="47"/>
        <pc:sldMkLst>
          <pc:docMk/>
          <pc:sldMk cId="3649434919" sldId="379"/>
        </pc:sldMkLst>
      </pc:sldChg>
      <pc:sldChg chg="add del">
        <pc:chgData name="John Oakes" userId="1a36f0057432ea1f" providerId="LiveId" clId="{EED56D2E-7ACA-4773-90A8-940B0D7DF49C}" dt="2025-08-01T14:51:48.400" v="1259" actId="2696"/>
        <pc:sldMkLst>
          <pc:docMk/>
          <pc:sldMk cId="2220722896" sldId="380"/>
        </pc:sldMkLst>
      </pc:sldChg>
      <pc:sldChg chg="add">
        <pc:chgData name="John Oakes" userId="1a36f0057432ea1f" providerId="LiveId" clId="{EED56D2E-7ACA-4773-90A8-940B0D7DF49C}" dt="2025-07-26T20:07:51.117" v="0"/>
        <pc:sldMkLst>
          <pc:docMk/>
          <pc:sldMk cId="1193002049" sldId="381"/>
        </pc:sldMkLst>
      </pc:sldChg>
      <pc:sldChg chg="modSp new mod">
        <pc:chgData name="John Oakes" userId="1a36f0057432ea1f" providerId="LiveId" clId="{EED56D2E-7ACA-4773-90A8-940B0D7DF49C}" dt="2025-08-01T14:40:34.917" v="1220" actId="20577"/>
        <pc:sldMkLst>
          <pc:docMk/>
          <pc:sldMk cId="2637069450" sldId="382"/>
        </pc:sldMkLst>
        <pc:spChg chg="mod">
          <ac:chgData name="John Oakes" userId="1a36f0057432ea1f" providerId="LiveId" clId="{EED56D2E-7ACA-4773-90A8-940B0D7DF49C}" dt="2025-08-01T14:39:14.899" v="1072" actId="20577"/>
          <ac:spMkLst>
            <pc:docMk/>
            <pc:sldMk cId="2637069450" sldId="382"/>
            <ac:spMk id="2" creationId="{44009ED4-7487-13B5-9CEC-8D48DC1CE5CE}"/>
          </ac:spMkLst>
        </pc:spChg>
        <pc:spChg chg="mod">
          <ac:chgData name="John Oakes" userId="1a36f0057432ea1f" providerId="LiveId" clId="{EED56D2E-7ACA-4773-90A8-940B0D7DF49C}" dt="2025-08-01T14:40:34.917" v="1220" actId="20577"/>
          <ac:spMkLst>
            <pc:docMk/>
            <pc:sldMk cId="2637069450" sldId="382"/>
            <ac:spMk id="3" creationId="{BD5CF9A5-BE79-F678-99F3-BAFC42BE4758}"/>
          </ac:spMkLst>
        </pc:spChg>
      </pc:sldChg>
      <pc:sldChg chg="modSp add del">
        <pc:chgData name="John Oakes" userId="1a36f0057432ea1f" providerId="LiveId" clId="{EED56D2E-7ACA-4773-90A8-940B0D7DF49C}" dt="2025-07-26T20:25:56.619" v="50" actId="2696"/>
        <pc:sldMkLst>
          <pc:docMk/>
          <pc:sldMk cId="2771160342" sldId="382"/>
        </pc:sldMkLst>
      </pc:sldChg>
      <pc:sldChg chg="modSp new mod">
        <pc:chgData name="John Oakes" userId="1a36f0057432ea1f" providerId="LiveId" clId="{EED56D2E-7ACA-4773-90A8-940B0D7DF49C}" dt="2025-08-01T14:54:30.918" v="1535" actId="255"/>
        <pc:sldMkLst>
          <pc:docMk/>
          <pc:sldMk cId="11245454" sldId="383"/>
        </pc:sldMkLst>
        <pc:spChg chg="mod">
          <ac:chgData name="John Oakes" userId="1a36f0057432ea1f" providerId="LiveId" clId="{EED56D2E-7ACA-4773-90A8-940B0D7DF49C}" dt="2025-08-01T14:52:45.210" v="1281" actId="20577"/>
          <ac:spMkLst>
            <pc:docMk/>
            <pc:sldMk cId="11245454" sldId="383"/>
            <ac:spMk id="2" creationId="{DD59E275-1695-004F-5D7B-51A704F8DF47}"/>
          </ac:spMkLst>
        </pc:spChg>
        <pc:spChg chg="mod">
          <ac:chgData name="John Oakes" userId="1a36f0057432ea1f" providerId="LiveId" clId="{EED56D2E-7ACA-4773-90A8-940B0D7DF49C}" dt="2025-08-01T14:54:30.918" v="1535" actId="255"/>
          <ac:spMkLst>
            <pc:docMk/>
            <pc:sldMk cId="11245454" sldId="383"/>
            <ac:spMk id="3" creationId="{0BFF1308-2D9B-59BA-1279-911E25AF18C1}"/>
          </ac:spMkLst>
        </pc:spChg>
      </pc:sldChg>
      <pc:sldChg chg="add del">
        <pc:chgData name="John Oakes" userId="1a36f0057432ea1f" providerId="LiveId" clId="{EED56D2E-7ACA-4773-90A8-940B0D7DF49C}" dt="2025-07-26T20:14:14.870" v="17" actId="47"/>
        <pc:sldMkLst>
          <pc:docMk/>
          <pc:sldMk cId="3784371053" sldId="383"/>
        </pc:sldMkLst>
      </pc:sldChg>
      <pc:sldChg chg="modSp new mod">
        <pc:chgData name="John Oakes" userId="1a36f0057432ea1f" providerId="LiveId" clId="{EED56D2E-7ACA-4773-90A8-940B0D7DF49C}" dt="2025-08-01T14:58:25.338" v="2048" actId="14100"/>
        <pc:sldMkLst>
          <pc:docMk/>
          <pc:sldMk cId="2127762590" sldId="384"/>
        </pc:sldMkLst>
        <pc:spChg chg="mod">
          <ac:chgData name="John Oakes" userId="1a36f0057432ea1f" providerId="LiveId" clId="{EED56D2E-7ACA-4773-90A8-940B0D7DF49C}" dt="2025-08-01T14:55:00.565" v="1586" actId="20577"/>
          <ac:spMkLst>
            <pc:docMk/>
            <pc:sldMk cId="2127762590" sldId="384"/>
            <ac:spMk id="2" creationId="{8B6909DE-4CD6-FAA3-FD4E-C8B3B8E7E6A5}"/>
          </ac:spMkLst>
        </pc:spChg>
        <pc:spChg chg="mod">
          <ac:chgData name="John Oakes" userId="1a36f0057432ea1f" providerId="LiveId" clId="{EED56D2E-7ACA-4773-90A8-940B0D7DF49C}" dt="2025-08-01T14:58:25.338" v="2048" actId="14100"/>
          <ac:spMkLst>
            <pc:docMk/>
            <pc:sldMk cId="2127762590" sldId="384"/>
            <ac:spMk id="3" creationId="{E28015D2-E2F5-DD1B-F2AA-B23FCF06EF21}"/>
          </ac:spMkLst>
        </pc:spChg>
      </pc:sldChg>
      <pc:sldChg chg="modSp new mod">
        <pc:chgData name="John Oakes" userId="1a36f0057432ea1f" providerId="LiveId" clId="{EED56D2E-7ACA-4773-90A8-940B0D7DF49C}" dt="2025-08-01T15:04:02.351" v="2262" actId="20577"/>
        <pc:sldMkLst>
          <pc:docMk/>
          <pc:sldMk cId="745824155" sldId="385"/>
        </pc:sldMkLst>
        <pc:spChg chg="mod">
          <ac:chgData name="John Oakes" userId="1a36f0057432ea1f" providerId="LiveId" clId="{EED56D2E-7ACA-4773-90A8-940B0D7DF49C}" dt="2025-08-01T15:00:56.567" v="2074" actId="20577"/>
          <ac:spMkLst>
            <pc:docMk/>
            <pc:sldMk cId="745824155" sldId="385"/>
            <ac:spMk id="2" creationId="{BE225BBD-8F3E-0FF0-D481-5A915A6C0976}"/>
          </ac:spMkLst>
        </pc:spChg>
        <pc:spChg chg="mod">
          <ac:chgData name="John Oakes" userId="1a36f0057432ea1f" providerId="LiveId" clId="{EED56D2E-7ACA-4773-90A8-940B0D7DF49C}" dt="2025-08-01T15:04:02.351" v="2262" actId="20577"/>
          <ac:spMkLst>
            <pc:docMk/>
            <pc:sldMk cId="745824155" sldId="385"/>
            <ac:spMk id="3" creationId="{C22F8B03-838D-83EB-E5C1-8DA4ABDE89E4}"/>
          </ac:spMkLst>
        </pc:spChg>
      </pc:sldChg>
      <pc:sldChg chg="modSp new mod">
        <pc:chgData name="John Oakes" userId="1a36f0057432ea1f" providerId="LiveId" clId="{EED56D2E-7ACA-4773-90A8-940B0D7DF49C}" dt="2025-08-01T15:07:25.217" v="2664" actId="255"/>
        <pc:sldMkLst>
          <pc:docMk/>
          <pc:sldMk cId="2017592150" sldId="386"/>
        </pc:sldMkLst>
        <pc:spChg chg="mod">
          <ac:chgData name="John Oakes" userId="1a36f0057432ea1f" providerId="LiveId" clId="{EED56D2E-7ACA-4773-90A8-940B0D7DF49C}" dt="2025-08-01T15:04:30.125" v="2284" actId="20577"/>
          <ac:spMkLst>
            <pc:docMk/>
            <pc:sldMk cId="2017592150" sldId="386"/>
            <ac:spMk id="2" creationId="{5F7984D1-B028-6047-6515-391AC23306CE}"/>
          </ac:spMkLst>
        </pc:spChg>
        <pc:spChg chg="mod">
          <ac:chgData name="John Oakes" userId="1a36f0057432ea1f" providerId="LiveId" clId="{EED56D2E-7ACA-4773-90A8-940B0D7DF49C}" dt="2025-08-01T15:07:25.217" v="2664" actId="255"/>
          <ac:spMkLst>
            <pc:docMk/>
            <pc:sldMk cId="2017592150" sldId="386"/>
            <ac:spMk id="3" creationId="{AA5A3384-C4A4-F83B-76AE-DB75D26643DF}"/>
          </ac:spMkLst>
        </pc:spChg>
      </pc:sldChg>
      <pc:sldChg chg="modSp new mod">
        <pc:chgData name="John Oakes" userId="1a36f0057432ea1f" providerId="LiveId" clId="{EED56D2E-7ACA-4773-90A8-940B0D7DF49C}" dt="2025-08-01T15:10:07.164" v="2915" actId="20577"/>
        <pc:sldMkLst>
          <pc:docMk/>
          <pc:sldMk cId="3300936677" sldId="387"/>
        </pc:sldMkLst>
        <pc:spChg chg="mod">
          <ac:chgData name="John Oakes" userId="1a36f0057432ea1f" providerId="LiveId" clId="{EED56D2E-7ACA-4773-90A8-940B0D7DF49C}" dt="2025-08-01T15:08:03.796" v="2686" actId="20577"/>
          <ac:spMkLst>
            <pc:docMk/>
            <pc:sldMk cId="3300936677" sldId="387"/>
            <ac:spMk id="2" creationId="{1A1222AB-75A3-602F-2F2E-C0E5947061D5}"/>
          </ac:spMkLst>
        </pc:spChg>
        <pc:spChg chg="mod">
          <ac:chgData name="John Oakes" userId="1a36f0057432ea1f" providerId="LiveId" clId="{EED56D2E-7ACA-4773-90A8-940B0D7DF49C}" dt="2025-08-01T15:10:07.164" v="2915" actId="20577"/>
          <ac:spMkLst>
            <pc:docMk/>
            <pc:sldMk cId="3300936677" sldId="387"/>
            <ac:spMk id="3" creationId="{C6127B50-52F8-3919-F036-7092A12D1689}"/>
          </ac:spMkLst>
        </pc:spChg>
      </pc:sldChg>
      <pc:sldMasterChg chg="del delSldLayout">
        <pc:chgData name="John Oakes" userId="1a36f0057432ea1f" providerId="LiveId" clId="{EED56D2E-7ACA-4773-90A8-940B0D7DF49C}" dt="2025-07-30T00:19:16.536" v="129" actId="47"/>
        <pc:sldMasterMkLst>
          <pc:docMk/>
          <pc:sldMasterMk cId="2618248171" sldId="2147483648"/>
        </pc:sldMasterMkLst>
        <pc:sldLayoutChg chg="del">
          <pc:chgData name="John Oakes" userId="1a36f0057432ea1f" providerId="LiveId" clId="{EED56D2E-7ACA-4773-90A8-940B0D7DF49C}" dt="2025-07-30T00:19:16.536" v="129" actId="47"/>
          <pc:sldLayoutMkLst>
            <pc:docMk/>
            <pc:sldMasterMk cId="2618248171" sldId="2147483648"/>
            <pc:sldLayoutMk cId="2274293028" sldId="2147483649"/>
          </pc:sldLayoutMkLst>
        </pc:sldLayoutChg>
        <pc:sldLayoutChg chg="del">
          <pc:chgData name="John Oakes" userId="1a36f0057432ea1f" providerId="LiveId" clId="{EED56D2E-7ACA-4773-90A8-940B0D7DF49C}" dt="2025-07-30T00:19:16.536" v="129" actId="47"/>
          <pc:sldLayoutMkLst>
            <pc:docMk/>
            <pc:sldMasterMk cId="2618248171" sldId="2147483648"/>
            <pc:sldLayoutMk cId="2766102618" sldId="2147483650"/>
          </pc:sldLayoutMkLst>
        </pc:sldLayoutChg>
        <pc:sldLayoutChg chg="del">
          <pc:chgData name="John Oakes" userId="1a36f0057432ea1f" providerId="LiveId" clId="{EED56D2E-7ACA-4773-90A8-940B0D7DF49C}" dt="2025-07-30T00:19:16.536" v="129" actId="47"/>
          <pc:sldLayoutMkLst>
            <pc:docMk/>
            <pc:sldMasterMk cId="2618248171" sldId="2147483648"/>
            <pc:sldLayoutMk cId="1798391263" sldId="2147483651"/>
          </pc:sldLayoutMkLst>
        </pc:sldLayoutChg>
        <pc:sldLayoutChg chg="del">
          <pc:chgData name="John Oakes" userId="1a36f0057432ea1f" providerId="LiveId" clId="{EED56D2E-7ACA-4773-90A8-940B0D7DF49C}" dt="2025-07-30T00:19:16.536" v="129" actId="47"/>
          <pc:sldLayoutMkLst>
            <pc:docMk/>
            <pc:sldMasterMk cId="2618248171" sldId="2147483648"/>
            <pc:sldLayoutMk cId="3820864979" sldId="2147483652"/>
          </pc:sldLayoutMkLst>
        </pc:sldLayoutChg>
        <pc:sldLayoutChg chg="del">
          <pc:chgData name="John Oakes" userId="1a36f0057432ea1f" providerId="LiveId" clId="{EED56D2E-7ACA-4773-90A8-940B0D7DF49C}" dt="2025-07-30T00:19:16.536" v="129" actId="47"/>
          <pc:sldLayoutMkLst>
            <pc:docMk/>
            <pc:sldMasterMk cId="2618248171" sldId="2147483648"/>
            <pc:sldLayoutMk cId="124408039" sldId="2147483653"/>
          </pc:sldLayoutMkLst>
        </pc:sldLayoutChg>
        <pc:sldLayoutChg chg="del">
          <pc:chgData name="John Oakes" userId="1a36f0057432ea1f" providerId="LiveId" clId="{EED56D2E-7ACA-4773-90A8-940B0D7DF49C}" dt="2025-07-30T00:19:16.536" v="129" actId="47"/>
          <pc:sldLayoutMkLst>
            <pc:docMk/>
            <pc:sldMasterMk cId="2618248171" sldId="2147483648"/>
            <pc:sldLayoutMk cId="4041994847" sldId="2147483654"/>
          </pc:sldLayoutMkLst>
        </pc:sldLayoutChg>
        <pc:sldLayoutChg chg="del">
          <pc:chgData name="John Oakes" userId="1a36f0057432ea1f" providerId="LiveId" clId="{EED56D2E-7ACA-4773-90A8-940B0D7DF49C}" dt="2025-07-30T00:19:16.536" v="129" actId="47"/>
          <pc:sldLayoutMkLst>
            <pc:docMk/>
            <pc:sldMasterMk cId="2618248171" sldId="2147483648"/>
            <pc:sldLayoutMk cId="2608595656" sldId="2147483655"/>
          </pc:sldLayoutMkLst>
        </pc:sldLayoutChg>
        <pc:sldLayoutChg chg="del">
          <pc:chgData name="John Oakes" userId="1a36f0057432ea1f" providerId="LiveId" clId="{EED56D2E-7ACA-4773-90A8-940B0D7DF49C}" dt="2025-07-30T00:19:16.536" v="129" actId="47"/>
          <pc:sldLayoutMkLst>
            <pc:docMk/>
            <pc:sldMasterMk cId="2618248171" sldId="2147483648"/>
            <pc:sldLayoutMk cId="3567380908" sldId="2147483656"/>
          </pc:sldLayoutMkLst>
        </pc:sldLayoutChg>
        <pc:sldLayoutChg chg="del">
          <pc:chgData name="John Oakes" userId="1a36f0057432ea1f" providerId="LiveId" clId="{EED56D2E-7ACA-4773-90A8-940B0D7DF49C}" dt="2025-07-30T00:19:16.536" v="129" actId="47"/>
          <pc:sldLayoutMkLst>
            <pc:docMk/>
            <pc:sldMasterMk cId="2618248171" sldId="2147483648"/>
            <pc:sldLayoutMk cId="1828156909" sldId="2147483657"/>
          </pc:sldLayoutMkLst>
        </pc:sldLayoutChg>
        <pc:sldLayoutChg chg="del">
          <pc:chgData name="John Oakes" userId="1a36f0057432ea1f" providerId="LiveId" clId="{EED56D2E-7ACA-4773-90A8-940B0D7DF49C}" dt="2025-07-30T00:19:16.536" v="129" actId="47"/>
          <pc:sldLayoutMkLst>
            <pc:docMk/>
            <pc:sldMasterMk cId="2618248171" sldId="2147483648"/>
            <pc:sldLayoutMk cId="2042627753" sldId="2147483658"/>
          </pc:sldLayoutMkLst>
        </pc:sldLayoutChg>
        <pc:sldLayoutChg chg="del">
          <pc:chgData name="John Oakes" userId="1a36f0057432ea1f" providerId="LiveId" clId="{EED56D2E-7ACA-4773-90A8-940B0D7DF49C}" dt="2025-07-30T00:19:16.536" v="129" actId="47"/>
          <pc:sldLayoutMkLst>
            <pc:docMk/>
            <pc:sldMasterMk cId="2618248171" sldId="2147483648"/>
            <pc:sldLayoutMk cId="1789529018"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4AB288-D432-46E6-9981-4401820257B1}" type="datetimeFigureOut">
              <a:rPr lang="en-US" smtClean="0"/>
              <a:t>8/1/2025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42C98B-0E7F-4B3C-9199-24D2AFE41EC8}" type="slidenum">
              <a:rPr lang="en-US" smtClean="0"/>
              <a:t>‹#›</a:t>
            </a:fld>
            <a:endParaRPr lang="en-US"/>
          </a:p>
        </p:txBody>
      </p:sp>
    </p:spTree>
    <p:extLst>
      <p:ext uri="{BB962C8B-B14F-4D97-AF65-F5344CB8AC3E}">
        <p14:creationId xmlns:p14="http://schemas.microsoft.com/office/powerpoint/2010/main" val="772481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799067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80974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71434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416690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566408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112725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503959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936866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357413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669116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777543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600169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8899941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6425164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0761843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5621961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5220553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6818397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0835100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551126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267237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54947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580032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179086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891299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201093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526935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12192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p:nvSpPr>
        <p:spPr>
          <a:xfrm>
            <a:off x="-12700" y="6053139"/>
            <a:ext cx="2999317"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p:nvSpPr>
        <p:spPr>
          <a:xfrm>
            <a:off x="3145368" y="6043614"/>
            <a:ext cx="9046633"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Date Placeholder 27"/>
          <p:cNvSpPr>
            <a:spLocks noGrp="1"/>
          </p:cNvSpPr>
          <p:nvPr>
            <p:ph type="dt" sz="half" idx="10"/>
          </p:nvPr>
        </p:nvSpPr>
        <p:spPr>
          <a:xfrm>
            <a:off x="101600" y="6069013"/>
            <a:ext cx="2743200" cy="685800"/>
          </a:xfrm>
        </p:spPr>
        <p:txBody>
          <a:bodyPr>
            <a:noAutofit/>
          </a:bodyPr>
          <a:lstStyle>
            <a:lvl1pPr algn="ctr">
              <a:defRPr sz="2000">
                <a:solidFill>
                  <a:srgbClr val="FFFFFF"/>
                </a:solidFill>
              </a:defRPr>
            </a:lvl1pPr>
          </a:lstStyle>
          <a:p>
            <a:pPr>
              <a:defRPr/>
            </a:pPr>
            <a:fld id="{88167307-D0BF-4EBA-8414-C8DD10B60385}" type="datetimeFigureOut">
              <a:rPr lang="en-US"/>
              <a:pPr>
                <a:defRPr/>
              </a:pPr>
              <a:t>8/1/2025</a:t>
            </a:fld>
            <a:endParaRPr lang="en-US"/>
          </a:p>
        </p:txBody>
      </p:sp>
      <p:sp>
        <p:nvSpPr>
          <p:cNvPr id="10" name="Footer Placeholder 16"/>
          <p:cNvSpPr>
            <a:spLocks noGrp="1"/>
          </p:cNvSpPr>
          <p:nvPr>
            <p:ph type="ftr" sz="quarter" idx="11"/>
          </p:nvPr>
        </p:nvSpPr>
        <p:spPr>
          <a:xfrm>
            <a:off x="2781300" y="236539"/>
            <a:ext cx="78232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pPr>
              <a:defRPr/>
            </a:pPr>
            <a:fld id="{7970A626-B0D6-4D3C-B3BA-89367E921385}" type="slidenum">
              <a:rPr lang="en-US"/>
              <a:pPr>
                <a:defRPr/>
              </a:pPr>
              <a:t>‹#›</a:t>
            </a:fld>
            <a:endParaRPr lang="en-US"/>
          </a:p>
        </p:txBody>
      </p:sp>
    </p:spTree>
    <p:extLst>
      <p:ext uri="{BB962C8B-B14F-4D97-AF65-F5344CB8AC3E}">
        <p14:creationId xmlns:p14="http://schemas.microsoft.com/office/powerpoint/2010/main" val="327196669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46FF56D5-B29C-47DE-8FBF-486FC375AB6E}" type="datetimeFigureOut">
              <a:rPr lang="en-US"/>
              <a:pPr>
                <a:defRPr/>
              </a:pPr>
              <a:t>8/1/2025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7F09497-6ADD-4498-9CF5-36D4A37EE852}" type="slidenum">
              <a:rPr lang="en-US"/>
              <a:pPr>
                <a:defRPr/>
              </a:pPr>
              <a:t>‹#›</a:t>
            </a:fld>
            <a:endParaRPr lang="en-US"/>
          </a:p>
        </p:txBody>
      </p:sp>
    </p:spTree>
    <p:extLst>
      <p:ext uri="{BB962C8B-B14F-4D97-AF65-F5344CB8AC3E}">
        <p14:creationId xmlns:p14="http://schemas.microsoft.com/office/powerpoint/2010/main" val="3672685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8128001" y="0"/>
            <a:ext cx="427567"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Vertical Title 1"/>
          <p:cNvSpPr>
            <a:spLocks noGrp="1"/>
          </p:cNvSpPr>
          <p:nvPr>
            <p:ph type="title" orient="vert"/>
          </p:nvPr>
        </p:nvSpPr>
        <p:spPr>
          <a:xfrm>
            <a:off x="8737600" y="609601"/>
            <a:ext cx="27432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8737600" y="6248401"/>
            <a:ext cx="2946400" cy="365125"/>
          </a:xfrm>
        </p:spPr>
        <p:txBody>
          <a:bodyPr/>
          <a:lstStyle>
            <a:lvl1pPr>
              <a:defRPr/>
            </a:lvl1pPr>
          </a:lstStyle>
          <a:p>
            <a:pPr>
              <a:defRPr/>
            </a:pPr>
            <a:fld id="{9356EAEB-E1CE-4732-9983-A3CFAD43E1B6}" type="datetimeFigureOut">
              <a:rPr lang="en-US"/>
              <a:pPr>
                <a:defRPr/>
              </a:pPr>
              <a:t>8/1/2025</a:t>
            </a:fld>
            <a:endParaRPr lang="en-US"/>
          </a:p>
        </p:txBody>
      </p:sp>
      <p:sp>
        <p:nvSpPr>
          <p:cNvPr id="8" name="Footer Placeholder 4"/>
          <p:cNvSpPr>
            <a:spLocks noGrp="1"/>
          </p:cNvSpPr>
          <p:nvPr>
            <p:ph type="ftr" sz="quarter" idx="11"/>
          </p:nvPr>
        </p:nvSpPr>
        <p:spPr>
          <a:xfrm>
            <a:off x="609601" y="6248401"/>
            <a:ext cx="7431617"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8075084" y="103717"/>
            <a:ext cx="533400" cy="325967"/>
          </a:xfrm>
        </p:spPr>
        <p:txBody>
          <a:bodyPr/>
          <a:lstStyle>
            <a:lvl1pPr>
              <a:defRPr/>
            </a:lvl1pPr>
          </a:lstStyle>
          <a:p>
            <a:pPr>
              <a:defRPr/>
            </a:pPr>
            <a:fld id="{F1C4C4E6-1A0C-46AC-9222-444B89C5EAA6}" type="slidenum">
              <a:rPr lang="en-US"/>
              <a:pPr>
                <a:defRPr/>
              </a:pPr>
              <a:t>‹#›</a:t>
            </a:fld>
            <a:endParaRPr lang="en-US"/>
          </a:p>
        </p:txBody>
      </p:sp>
    </p:spTree>
    <p:extLst>
      <p:ext uri="{BB962C8B-B14F-4D97-AF65-F5344CB8AC3E}">
        <p14:creationId xmlns:p14="http://schemas.microsoft.com/office/powerpoint/2010/main" val="174063479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A95B73-5353-4D46-9B11-961A96D0F9B4}" type="datetimeFigureOut">
              <a:rPr lang="en-US" smtClean="0">
                <a:solidFill>
                  <a:prstClr val="white">
                    <a:shade val="50000"/>
                  </a:prstClr>
                </a:solidFill>
              </a:rPr>
              <a:pPr/>
              <a:t>8/1/2025</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98655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D5A95B73-5353-4D46-9B11-961A96D0F9B4}" type="datetimeFigureOut">
              <a:rPr lang="en-US" smtClean="0">
                <a:solidFill>
                  <a:prstClr val="white">
                    <a:shade val="50000"/>
                  </a:prstClr>
                </a:solidFill>
              </a:rPr>
              <a:pPr/>
              <a:t>8/1/2025</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93455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A95B73-5353-4D46-9B11-961A96D0F9B4}" type="datetimeFigureOut">
              <a:rPr lang="en-US" smtClean="0">
                <a:solidFill>
                  <a:prstClr val="white">
                    <a:shade val="50000"/>
                  </a:prstClr>
                </a:solidFill>
              </a:rPr>
              <a:pPr/>
              <a:t>8/1/2025</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20260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A95B73-5353-4D46-9B11-961A96D0F9B4}" type="datetimeFigureOut">
              <a:rPr lang="en-US" smtClean="0">
                <a:solidFill>
                  <a:prstClr val="white">
                    <a:shade val="50000"/>
                  </a:prstClr>
                </a:solidFill>
              </a:rPr>
              <a:pPr/>
              <a:t>8/1/2025</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24189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A95B73-5353-4D46-9B11-961A96D0F9B4}" type="datetimeFigureOut">
              <a:rPr lang="en-US" smtClean="0">
                <a:solidFill>
                  <a:prstClr val="white">
                    <a:shade val="50000"/>
                  </a:prstClr>
                </a:solidFill>
              </a:rPr>
              <a:pPr/>
              <a:t>8/1/2025</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86975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D5A95B73-5353-4D46-9B11-961A96D0F9B4}" type="datetimeFigureOut">
              <a:rPr lang="en-US" smtClean="0">
                <a:solidFill>
                  <a:prstClr val="white">
                    <a:shade val="50000"/>
                  </a:prstClr>
                </a:solidFill>
              </a:rPr>
              <a:pPr/>
              <a:t>8/1/2025</a:t>
            </a:fld>
            <a:endParaRPr lang="en-US">
              <a:solidFill>
                <a:prstClr val="white">
                  <a:shade val="50000"/>
                </a:prstClr>
              </a:solidFill>
            </a:endParaRPr>
          </a:p>
        </p:txBody>
      </p:sp>
      <p:sp>
        <p:nvSpPr>
          <p:cNvPr id="5" name="Footer Placeholder 3"/>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4"/>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76947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5A95B73-5353-4D46-9B11-961A96D0F9B4}" type="datetimeFigureOut">
              <a:rPr lang="en-US" smtClean="0">
                <a:solidFill>
                  <a:prstClr val="white">
                    <a:shade val="50000"/>
                  </a:prstClr>
                </a:solidFill>
              </a:rPr>
              <a:pPr/>
              <a:t>8/1/2025</a:t>
            </a:fld>
            <a:endParaRPr lang="en-US">
              <a:solidFill>
                <a:prstClr val="white">
                  <a:shade val="50000"/>
                </a:prstClr>
              </a:solidFill>
            </a:endParaRPr>
          </a:p>
        </p:txBody>
      </p:sp>
      <p:sp>
        <p:nvSpPr>
          <p:cNvPr id="5" name="Footer Placeholder 2"/>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3"/>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205969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D5A95B73-5353-4D46-9B11-961A96D0F9B4}" type="datetimeFigureOut">
              <a:rPr lang="en-US" smtClean="0">
                <a:solidFill>
                  <a:prstClr val="white">
                    <a:shade val="50000"/>
                  </a:prstClr>
                </a:solidFill>
              </a:rPr>
              <a:pPr/>
              <a:t>8/1/2025</a:t>
            </a:fld>
            <a:endParaRPr lang="en-US">
              <a:solidFill>
                <a:prstClr val="white">
                  <a:shade val="50000"/>
                </a:prstClr>
              </a:solidFill>
            </a:endParaRPr>
          </a:p>
        </p:txBody>
      </p:sp>
      <p:sp>
        <p:nvSpPr>
          <p:cNvPr id="5" name="Footer Placeholder 5"/>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6"/>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48791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en-US"/>
              <a:t>Click to edit Master title style</a:t>
            </a:r>
          </a:p>
        </p:txBody>
      </p:sp>
      <p:sp>
        <p:nvSpPr>
          <p:cNvPr id="8" name="Content Placeholder 7"/>
          <p:cNvSpPr>
            <a:spLocks noGrp="1"/>
          </p:cNvSpPr>
          <p:nvPr>
            <p:ph sz="quarter" idx="1"/>
          </p:nvPr>
        </p:nvSpPr>
        <p:spPr>
          <a:xfrm>
            <a:off x="816864" y="1600200"/>
            <a:ext cx="108712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FD274EAD-3D0B-4E96-AF3A-1335AA1D0B56}" type="datetimeFigureOut">
              <a:rPr lang="en-US"/>
              <a:pPr>
                <a:defRPr/>
              </a:pPr>
              <a:t>8/1/2025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B5855F1-AF57-48AF-BB5A-411DDB11AE93}" type="slidenum">
              <a:rPr lang="en-US"/>
              <a:pPr>
                <a:defRPr/>
              </a:pPr>
              <a:t>‹#›</a:t>
            </a:fld>
            <a:endParaRPr lang="en-US"/>
          </a:p>
        </p:txBody>
      </p:sp>
    </p:spTree>
    <p:extLst>
      <p:ext uri="{BB962C8B-B14F-4D97-AF65-F5344CB8AC3E}">
        <p14:creationId xmlns:p14="http://schemas.microsoft.com/office/powerpoint/2010/main" val="14614576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A95B73-5353-4D46-9B11-961A96D0F9B4}" type="datetimeFigureOut">
              <a:rPr lang="en-US" smtClean="0">
                <a:solidFill>
                  <a:prstClr val="white">
                    <a:shade val="50000"/>
                  </a:prstClr>
                </a:solidFill>
              </a:rPr>
              <a:pPr/>
              <a:t>8/1/2025</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579093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A95B73-5353-4D46-9B11-961A96D0F9B4}" type="datetimeFigureOut">
              <a:rPr lang="en-US" smtClean="0">
                <a:solidFill>
                  <a:prstClr val="white">
                    <a:shade val="50000"/>
                  </a:prstClr>
                </a:solidFill>
              </a:rPr>
              <a:pPr/>
              <a:t>8/1/2025</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00542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5A95B73-5353-4D46-9B11-961A96D0F9B4}" type="datetimeFigureOut">
              <a:rPr lang="en-US" smtClean="0">
                <a:solidFill>
                  <a:prstClr val="white">
                    <a:shade val="50000"/>
                  </a:prstClr>
                </a:solidFill>
              </a:rPr>
              <a:pPr/>
              <a:t>8/1/2025</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3998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5A95B73-5353-4D46-9B11-961A96D0F9B4}" type="datetimeFigureOut">
              <a:rPr lang="en-US" smtClean="0">
                <a:solidFill>
                  <a:prstClr val="white">
                    <a:shade val="50000"/>
                  </a:prstClr>
                </a:solidFill>
              </a:rPr>
              <a:pPr/>
              <a:t>8/1/2025</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4032967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A95B73-5353-4D46-9B11-961A96D0F9B4}" type="datetimeFigureOut">
              <a:rPr lang="en-US" smtClean="0">
                <a:solidFill>
                  <a:prstClr val="white">
                    <a:shade val="50000"/>
                  </a:prstClr>
                </a:solidFill>
              </a:rPr>
              <a:pPr/>
              <a:t>8/1/2025</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30119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5A95B73-5353-4D46-9B11-961A96D0F9B4}" type="datetimeFigureOut">
              <a:rPr lang="en-US" smtClean="0">
                <a:solidFill>
                  <a:prstClr val="white">
                    <a:shade val="50000"/>
                  </a:prstClr>
                </a:solidFill>
              </a:rPr>
              <a:pPr/>
              <a:t>8/1/2025</a:t>
            </a:fld>
            <a:endParaRPr lang="en-US">
              <a:solidFill>
                <a:prstClr val="white">
                  <a:shade val="50000"/>
                </a:prstClr>
              </a:solidFill>
            </a:endParaRPr>
          </a:p>
        </p:txBody>
      </p:sp>
      <p:sp>
        <p:nvSpPr>
          <p:cNvPr id="4"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655857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5A95B73-5353-4D46-9B11-961A96D0F9B4}" type="datetimeFigureOut">
              <a:rPr lang="en-US" smtClean="0">
                <a:solidFill>
                  <a:prstClr val="white">
                    <a:shade val="50000"/>
                  </a:prstClr>
                </a:solidFill>
              </a:rPr>
              <a:pPr/>
              <a:t>8/1/2025</a:t>
            </a:fld>
            <a:endParaRPr lang="en-US">
              <a:solidFill>
                <a:prstClr val="white">
                  <a:shade val="50000"/>
                </a:prstClr>
              </a:solidFill>
            </a:endParaRPr>
          </a:p>
        </p:txBody>
      </p:sp>
      <p:sp>
        <p:nvSpPr>
          <p:cNvPr id="4"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591512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A95B73-5353-4D46-9B11-961A96D0F9B4}" type="datetimeFigureOut">
              <a:rPr lang="en-US" smtClean="0">
                <a:solidFill>
                  <a:prstClr val="white">
                    <a:shade val="50000"/>
                  </a:prstClr>
                </a:solidFill>
              </a:rPr>
              <a:pPr/>
              <a:t>8/1/2025</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975913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A95B73-5353-4D46-9B11-961A96D0F9B4}" type="datetimeFigureOut">
              <a:rPr lang="en-US" smtClean="0">
                <a:solidFill>
                  <a:prstClr val="white">
                    <a:shade val="50000"/>
                  </a:prstClr>
                </a:solidFill>
              </a:rPr>
              <a:pPr/>
              <a:t>8/1/2025</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06713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Text Placeholder 2"/>
          <p:cNvSpPr>
            <a:spLocks noGrp="1"/>
          </p:cNvSpPr>
          <p:nvPr>
            <p:ph type="body" idx="1"/>
          </p:nvPr>
        </p:nvSpPr>
        <p:spPr>
          <a:xfrm>
            <a:off x="1828801" y="2743200"/>
            <a:ext cx="9497484"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p:cNvSpPr>
            <a:spLocks noGrp="1"/>
          </p:cNvSpPr>
          <p:nvPr>
            <p:ph type="dt" sz="half" idx="10"/>
          </p:nvPr>
        </p:nvSpPr>
        <p:spPr/>
        <p:txBody>
          <a:bodyPr/>
          <a:lstStyle>
            <a:lvl1pPr>
              <a:defRPr/>
            </a:lvl1pPr>
          </a:lstStyle>
          <a:p>
            <a:pPr>
              <a:defRPr/>
            </a:pPr>
            <a:fld id="{25E383F1-65C9-4EA0-9D74-7B67810783A7}" type="datetimeFigureOut">
              <a:rPr lang="en-US"/>
              <a:pPr>
                <a:defRPr/>
              </a:pPr>
              <a:t>8/1/2025</a:t>
            </a:fld>
            <a:endParaRPr lang="en-US"/>
          </a:p>
        </p:txBody>
      </p:sp>
      <p:sp>
        <p:nvSpPr>
          <p:cNvPr id="8" name="Slide Number Placeholder 12"/>
          <p:cNvSpPr>
            <a:spLocks noGrp="1"/>
          </p:cNvSpPr>
          <p:nvPr>
            <p:ph type="sldNum" sz="quarter" idx="11"/>
          </p:nvPr>
        </p:nvSpPr>
        <p:spPr>
          <a:xfrm>
            <a:off x="0" y="1752601"/>
            <a:ext cx="1727200" cy="701675"/>
          </a:xfrm>
        </p:spPr>
        <p:txBody>
          <a:bodyPr>
            <a:noAutofit/>
          </a:bodyPr>
          <a:lstStyle>
            <a:lvl1pPr>
              <a:defRPr sz="2400">
                <a:solidFill>
                  <a:srgbClr val="FFFFFF"/>
                </a:solidFill>
              </a:defRPr>
            </a:lvl1pPr>
          </a:lstStyle>
          <a:p>
            <a:pPr>
              <a:defRPr/>
            </a:pPr>
            <a:fld id="{5DF5F3DC-CC61-4A31-9301-E88FE9768CF6}"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02057852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6459868" y="1589567"/>
            <a:ext cx="5181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p:txBody>
          <a:bodyPr rtlCol="0"/>
          <a:lstStyle>
            <a:lvl1pPr>
              <a:defRPr/>
            </a:lvl1pPr>
          </a:lstStyle>
          <a:p>
            <a:pPr>
              <a:defRPr/>
            </a:pPr>
            <a:fld id="{4D84599F-CFFF-4D65-9B7C-721FB1B3134A}" type="datetimeFigureOut">
              <a:rPr lang="en-US"/>
              <a:pPr>
                <a:defRPr/>
              </a:pPr>
              <a:t>8/1/2025</a:t>
            </a:fld>
            <a:endParaRPr lang="en-US"/>
          </a:p>
        </p:txBody>
      </p:sp>
      <p:sp>
        <p:nvSpPr>
          <p:cNvPr id="6" name="Slide Number Placeholder 9"/>
          <p:cNvSpPr>
            <a:spLocks noGrp="1"/>
          </p:cNvSpPr>
          <p:nvPr>
            <p:ph type="sldNum" sz="quarter" idx="11"/>
          </p:nvPr>
        </p:nvSpPr>
        <p:spPr/>
        <p:txBody>
          <a:bodyPr rtlCol="0"/>
          <a:lstStyle>
            <a:lvl1pPr>
              <a:defRPr/>
            </a:lvl1pPr>
          </a:lstStyle>
          <a:p>
            <a:pPr>
              <a:defRPr/>
            </a:pPr>
            <a:fld id="{0FD46DC5-A470-4E42-AD9C-C9DBD4CEFE9F}"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166484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6400800" y="2438400"/>
            <a:ext cx="51816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E876A98C-FE9A-4E33-B956-088095BD3EA3}" type="datetimeFigureOut">
              <a:rPr lang="en-US"/>
              <a:pPr>
                <a:defRPr/>
              </a:pPr>
              <a:t>8/1/2025</a:t>
            </a:fld>
            <a:endParaRPr lang="en-US"/>
          </a:p>
        </p:txBody>
      </p:sp>
      <p:sp>
        <p:nvSpPr>
          <p:cNvPr id="8" name="Slide Number Placeholder 11"/>
          <p:cNvSpPr>
            <a:spLocks noGrp="1"/>
          </p:cNvSpPr>
          <p:nvPr>
            <p:ph type="sldNum" sz="quarter" idx="11"/>
          </p:nvPr>
        </p:nvSpPr>
        <p:spPr/>
        <p:txBody>
          <a:bodyPr rtlCol="0"/>
          <a:lstStyle>
            <a:lvl1pPr>
              <a:defRPr/>
            </a:lvl1pPr>
          </a:lstStyle>
          <a:p>
            <a:pPr>
              <a:defRPr/>
            </a:pPr>
            <a:fld id="{4A665810-D39D-49B4-AFB9-0D9A026845C0}"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4228154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36D41817-580C-4863-B4B3-ECB25A66B695}" type="datetimeFigureOut">
              <a:rPr lang="en-US"/>
              <a:pPr>
                <a:defRPr/>
              </a:pPr>
              <a:t>8/1/2025</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CE913189-380D-4280-A499-D586EA2391CC}" type="slidenum">
              <a:rPr lang="en-US"/>
              <a:pPr>
                <a:defRPr/>
              </a:pPr>
              <a:t>‹#›</a:t>
            </a:fld>
            <a:endParaRPr lang="en-US"/>
          </a:p>
        </p:txBody>
      </p:sp>
    </p:spTree>
    <p:extLst>
      <p:ext uri="{BB962C8B-B14F-4D97-AF65-F5344CB8AC3E}">
        <p14:creationId xmlns:p14="http://schemas.microsoft.com/office/powerpoint/2010/main" val="4123675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64D85272-5EF8-464E-B06A-2B8DE85394C8}" type="datetimeFigureOut">
              <a:rPr lang="en-US"/>
              <a:pPr>
                <a:defRPr/>
              </a:pPr>
              <a:t>8/1/2025</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pPr>
              <a:defRPr/>
            </a:pPr>
            <a:fld id="{5275D096-3E3D-4CB1-B885-83812979F792}" type="slidenum">
              <a:rPr lang="en-US"/>
              <a:pPr>
                <a:defRPr/>
              </a:pPr>
              <a:t>‹#›</a:t>
            </a:fld>
            <a:endParaRPr lang="en-US"/>
          </a:p>
        </p:txBody>
      </p:sp>
    </p:spTree>
    <p:extLst>
      <p:ext uri="{BB962C8B-B14F-4D97-AF65-F5344CB8AC3E}">
        <p14:creationId xmlns:p14="http://schemas.microsoft.com/office/powerpoint/2010/main" val="3525677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6EFADD88-A6CA-472E-924D-5EDFF73ED264}" type="datetimeFigureOut">
              <a:rPr lang="en-US"/>
              <a:pPr>
                <a:defRPr/>
              </a:pPr>
              <a:t>8/1/2025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3436EC80-8C96-438D-A2AA-D86AF6BC0E76}" type="slidenum">
              <a:rPr lang="en-US"/>
              <a:pPr>
                <a:defRPr/>
              </a:pPr>
              <a:t>‹#›</a:t>
            </a:fld>
            <a:endParaRPr lang="en-US"/>
          </a:p>
        </p:txBody>
      </p:sp>
    </p:spTree>
    <p:extLst>
      <p:ext uri="{BB962C8B-B14F-4D97-AF65-F5344CB8AC3E}">
        <p14:creationId xmlns:p14="http://schemas.microsoft.com/office/powerpoint/2010/main" val="3351352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12700" y="4572001"/>
            <a:ext cx="12192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p:nvSpPr>
        <p:spPr>
          <a:xfrm>
            <a:off x="-12699" y="4664075"/>
            <a:ext cx="1951567"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Rectangle 6"/>
          <p:cNvSpPr/>
          <p:nvPr/>
        </p:nvSpPr>
        <p:spPr>
          <a:xfrm>
            <a:off x="2059517" y="4654550"/>
            <a:ext cx="10132483"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p:nvSpPr>
        <p:spPr bwMode="white">
          <a:xfrm>
            <a:off x="1930401" y="1"/>
            <a:ext cx="133351"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2133600" y="4648200"/>
            <a:ext cx="97536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p:cNvSpPr>
            <a:spLocks noGrp="1"/>
          </p:cNvSpPr>
          <p:nvPr>
            <p:ph type="dt" sz="half" idx="10"/>
          </p:nvPr>
        </p:nvSpPr>
        <p:spPr>
          <a:xfrm>
            <a:off x="8331200" y="6248401"/>
            <a:ext cx="3556000" cy="365125"/>
          </a:xfrm>
        </p:spPr>
        <p:txBody>
          <a:bodyPr rtlCol="0"/>
          <a:lstStyle>
            <a:lvl1pPr>
              <a:defRPr/>
            </a:lvl1pPr>
          </a:lstStyle>
          <a:p>
            <a:pPr>
              <a:defRPr/>
            </a:pPr>
            <a:fld id="{8B4BE673-90D9-4C83-8AD2-EB2EA0181889}" type="datetimeFigureOut">
              <a:rPr lang="en-US"/>
              <a:pPr>
                <a:defRPr/>
              </a:pPr>
              <a:t>8/1/2025</a:t>
            </a:fld>
            <a:endParaRPr lang="en-US"/>
          </a:p>
        </p:txBody>
      </p:sp>
      <p:sp>
        <p:nvSpPr>
          <p:cNvPr id="10" name="Slide Number Placeholder 12"/>
          <p:cNvSpPr>
            <a:spLocks noGrp="1"/>
          </p:cNvSpPr>
          <p:nvPr>
            <p:ph type="sldNum" sz="quarter" idx="11"/>
          </p:nvPr>
        </p:nvSpPr>
        <p:spPr>
          <a:xfrm>
            <a:off x="0" y="4667251"/>
            <a:ext cx="1930400" cy="663575"/>
          </a:xfrm>
        </p:spPr>
        <p:txBody>
          <a:bodyPr rtlCol="0"/>
          <a:lstStyle>
            <a:lvl1pPr>
              <a:defRPr sz="2800"/>
            </a:lvl1pPr>
          </a:lstStyle>
          <a:p>
            <a:pPr>
              <a:defRPr/>
            </a:pPr>
            <a:fld id="{02804B8A-2D81-412E-9E16-FEAC953FDFBB}" type="slidenum">
              <a:rPr lang="en-US"/>
              <a:pPr>
                <a:defRPr/>
              </a:pPr>
              <a:t>‹#›</a:t>
            </a:fld>
            <a:endParaRPr lang="en-US"/>
          </a:p>
        </p:txBody>
      </p:sp>
      <p:sp>
        <p:nvSpPr>
          <p:cNvPr id="11" name="Footer Placeholder 13"/>
          <p:cNvSpPr>
            <a:spLocks noGrp="1"/>
          </p:cNvSpPr>
          <p:nvPr>
            <p:ph type="ftr" sz="quarter" idx="12"/>
          </p:nvPr>
        </p:nvSpPr>
        <p:spPr>
          <a:xfrm>
            <a:off x="2133600" y="6248401"/>
            <a:ext cx="6096000" cy="365125"/>
          </a:xfrm>
        </p:spPr>
        <p:txBody>
          <a:bodyPr rtlCol="0"/>
          <a:lstStyle>
            <a:lvl1pPr>
              <a:defRPr/>
            </a:lvl1pPr>
          </a:lstStyle>
          <a:p>
            <a:pPr>
              <a:defRPr/>
            </a:pPr>
            <a:endParaRPr lang="en-US"/>
          </a:p>
        </p:txBody>
      </p:sp>
    </p:spTree>
    <p:extLst>
      <p:ext uri="{BB962C8B-B14F-4D97-AF65-F5344CB8AC3E}">
        <p14:creationId xmlns:p14="http://schemas.microsoft.com/office/powerpoint/2010/main" val="183778766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6.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812800" y="228600"/>
            <a:ext cx="108712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817033" y="1600201"/>
            <a:ext cx="10871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4E4EF172-183A-4759-83C3-27A4E36BF268}" type="datetimeFigureOut">
              <a:rPr lang="en-US"/>
              <a:pPr>
                <a:defRPr/>
              </a:pPr>
              <a:t>8/1/2025</a:t>
            </a:fld>
            <a:endParaRPr lang="en-US"/>
          </a:p>
        </p:txBody>
      </p:sp>
      <p:sp>
        <p:nvSpPr>
          <p:cNvPr id="3" name="Footer Placeholder 2"/>
          <p:cNvSpPr>
            <a:spLocks noGrp="1"/>
          </p:cNvSpPr>
          <p:nvPr>
            <p:ph type="ftr" sz="quarter" idx="3"/>
          </p:nvPr>
        </p:nvSpPr>
        <p:spPr>
          <a:xfrm>
            <a:off x="812801" y="6248401"/>
            <a:ext cx="7228417"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p>
        </p:txBody>
      </p:sp>
      <p:sp>
        <p:nvSpPr>
          <p:cNvPr id="7" name="Rectangle 6"/>
          <p:cNvSpPr/>
          <p:nvPr/>
        </p:nvSpPr>
        <p:spPr bwMode="white">
          <a:xfrm>
            <a:off x="0" y="1235075"/>
            <a:ext cx="12192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p:nvSpPr>
        <p:spPr>
          <a:xfrm>
            <a:off x="0" y="1279525"/>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Rectangle 8"/>
          <p:cNvSpPr/>
          <p:nvPr/>
        </p:nvSpPr>
        <p:spPr>
          <a:xfrm>
            <a:off x="787400" y="1279525"/>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 name="Slide Number Placeholder 22"/>
          <p:cNvSpPr>
            <a:spLocks noGrp="1"/>
          </p:cNvSpPr>
          <p:nvPr>
            <p:ph type="sldNum" sz="quarter" idx="4"/>
          </p:nvPr>
        </p:nvSpPr>
        <p:spPr>
          <a:xfrm>
            <a:off x="0" y="1271589"/>
            <a:ext cx="7112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B45D1AF5-E894-4C1F-BC51-FE6F4F1C80A7}" type="slidenum">
              <a:rPr lang="en-US"/>
              <a:pPr>
                <a:defRPr/>
              </a:pPr>
              <a:t>‹#›</a:t>
            </a:fld>
            <a:endParaRPr lang="en-US"/>
          </a:p>
        </p:txBody>
      </p:sp>
    </p:spTree>
    <p:extLst>
      <p:ext uri="{BB962C8B-B14F-4D97-AF65-F5344CB8AC3E}">
        <p14:creationId xmlns:p14="http://schemas.microsoft.com/office/powerpoint/2010/main" val="35351589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a:defRPr>
      </a:lvl2pPr>
      <a:lvl3pPr algn="l" rtl="0" eaLnBrk="0" fontAlgn="base" hangingPunct="0">
        <a:spcBef>
          <a:spcPct val="0"/>
        </a:spcBef>
        <a:spcAft>
          <a:spcPct val="0"/>
        </a:spcAft>
        <a:defRPr sz="4400">
          <a:solidFill>
            <a:schemeClr val="tx2"/>
          </a:solidFill>
          <a:latin typeface="Tw Cen MT"/>
        </a:defRPr>
      </a:lvl3pPr>
      <a:lvl4pPr algn="l" rtl="0" eaLnBrk="0" fontAlgn="base" hangingPunct="0">
        <a:spcBef>
          <a:spcPct val="0"/>
        </a:spcBef>
        <a:spcAft>
          <a:spcPct val="0"/>
        </a:spcAft>
        <a:defRPr sz="4400">
          <a:solidFill>
            <a:schemeClr val="tx2"/>
          </a:solidFill>
          <a:latin typeface="Tw Cen MT"/>
        </a:defRPr>
      </a:lvl4pPr>
      <a:lvl5pPr algn="l" rtl="0" eaLnBrk="0" fontAlgn="base" hangingPunct="0">
        <a:spcBef>
          <a:spcPct val="0"/>
        </a:spcBef>
        <a:spcAft>
          <a:spcPct val="0"/>
        </a:spcAft>
        <a:defRPr sz="4400">
          <a:solidFill>
            <a:schemeClr val="tx2"/>
          </a:solidFill>
          <a:latin typeface="Tw Cen MT"/>
        </a:defRPr>
      </a:lvl5pPr>
      <a:lvl6pPr marL="457200" algn="l" rtl="0" fontAlgn="base">
        <a:spcBef>
          <a:spcPct val="0"/>
        </a:spcBef>
        <a:spcAft>
          <a:spcPct val="0"/>
        </a:spcAft>
        <a:defRPr sz="4400">
          <a:solidFill>
            <a:schemeClr val="tx2"/>
          </a:solidFill>
          <a:latin typeface="Tw Cen MT"/>
        </a:defRPr>
      </a:lvl6pPr>
      <a:lvl7pPr marL="914400" algn="l" rtl="0" fontAlgn="base">
        <a:spcBef>
          <a:spcPct val="0"/>
        </a:spcBef>
        <a:spcAft>
          <a:spcPct val="0"/>
        </a:spcAft>
        <a:defRPr sz="4400">
          <a:solidFill>
            <a:schemeClr val="tx2"/>
          </a:solidFill>
          <a:latin typeface="Tw Cen MT"/>
        </a:defRPr>
      </a:lvl7pPr>
      <a:lvl8pPr marL="1371600" algn="l" rtl="0" fontAlgn="base">
        <a:spcBef>
          <a:spcPct val="0"/>
        </a:spcBef>
        <a:spcAft>
          <a:spcPct val="0"/>
        </a:spcAft>
        <a:defRPr sz="4400">
          <a:solidFill>
            <a:schemeClr val="tx2"/>
          </a:solidFill>
          <a:latin typeface="Tw Cen MT"/>
        </a:defRPr>
      </a:lvl8pPr>
      <a:lvl9pPr marL="1828800" algn="l" rtl="0" fontAlgn="base">
        <a:spcBef>
          <a:spcPct val="0"/>
        </a:spcBef>
        <a:spcAft>
          <a:spcPct val="0"/>
        </a:spcAft>
        <a:defRPr sz="4400">
          <a:solidFill>
            <a:schemeClr val="tx2"/>
          </a:solidFill>
          <a:latin typeface="Tw Cen MT"/>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5A95B73-5353-4D46-9B11-961A96D0F9B4}" type="datetimeFigureOut">
              <a:rPr lang="en-US" smtClean="0">
                <a:solidFill>
                  <a:prstClr val="white">
                    <a:shade val="50000"/>
                  </a:prstClr>
                </a:solidFill>
              </a:rPr>
              <a:pPr/>
              <a:t>8/1/2025</a:t>
            </a:fld>
            <a:endParaRPr lang="en-US">
              <a:solidFill>
                <a:prstClr val="white">
                  <a:shade val="5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solidFill>
                <a:prstClr val="white">
                  <a:shade val="50000"/>
                </a:prst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3103462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mp5CyJOzgZHLdM&amp;tbnid=slWlQqOFrcMYUM:&amp;ved=0CAUQjRw&amp;url=http://www.stanthonycatholic.org/prayers-sacred-heart.htm&amp;ei=NfW4UayrNobNiwLgoYCwCA&amp;bvm=bv.47883778,d.cGE&amp;psig=AFQjCNHozxTqLLgaOjqwBj91ucB1-isu-Q&amp;ust=1371162281571102"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5295900"/>
            <a:ext cx="8181976" cy="1104900"/>
          </a:xfrm>
        </p:spPr>
        <p:txBody>
          <a:bodyPr>
            <a:normAutofit/>
          </a:bodyPr>
          <a:lstStyle/>
          <a:p>
            <a:pPr algn="l"/>
            <a:r>
              <a:rPr lang="en-US" b="1" dirty="0"/>
              <a:t>John Oakes</a:t>
            </a:r>
          </a:p>
          <a:p>
            <a:pPr algn="l"/>
            <a:r>
              <a:rPr lang="en-US" b="1" dirty="0"/>
              <a:t>2025 ICMC</a:t>
            </a:r>
          </a:p>
        </p:txBody>
      </p:sp>
      <p:sp>
        <p:nvSpPr>
          <p:cNvPr id="4" name="AutoShape 2" descr="Image result for christ in you the hope of glory"/>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5" name="TextBox 4"/>
          <p:cNvSpPr txBox="1"/>
          <p:nvPr/>
        </p:nvSpPr>
        <p:spPr>
          <a:xfrm>
            <a:off x="207434" y="809625"/>
            <a:ext cx="4840816" cy="2923877"/>
          </a:xfrm>
          <a:prstGeom prst="rect">
            <a:avLst/>
          </a:prstGeom>
          <a:noFill/>
        </p:spPr>
        <p:txBody>
          <a:bodyPr wrap="square" rtlCol="0">
            <a:spAutoFit/>
          </a:bodyPr>
          <a:lstStyle/>
          <a:p>
            <a:r>
              <a:rPr lang="en-US" sz="4000" b="1" dirty="0">
                <a:solidFill>
                  <a:srgbClr val="FFFF00"/>
                </a:solidFill>
              </a:rPr>
              <a:t>Christ vs. The World’s Philosophies</a:t>
            </a:r>
          </a:p>
          <a:p>
            <a:endParaRPr lang="en-US" sz="2400" b="1" dirty="0">
              <a:solidFill>
                <a:srgbClr val="FFFF00"/>
              </a:solidFill>
            </a:endParaRPr>
          </a:p>
          <a:p>
            <a:r>
              <a:rPr lang="en-US" sz="4000" b="1" dirty="0">
                <a:solidFill>
                  <a:srgbClr val="FFFF00"/>
                </a:solidFill>
              </a:rPr>
              <a:t>Colossians 2:6-23</a:t>
            </a:r>
            <a:endParaRPr lang="en-US" sz="4000" dirty="0">
              <a:solidFill>
                <a:prstClr val="white"/>
              </a:solidFill>
            </a:endParaRPr>
          </a:p>
        </p:txBody>
      </p:sp>
      <p:pic>
        <p:nvPicPr>
          <p:cNvPr id="6" name="Picture 2" descr="Image result for photo of Roman ancient road to colossae">
            <a:extLst>
              <a:ext uri="{FF2B5EF4-FFF2-40B4-BE49-F238E27FC236}">
                <a16:creationId xmlns:a16="http://schemas.microsoft.com/office/drawing/2014/main" id="{DC77480A-7D77-1E39-5B83-46128E47EB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6972" y="323850"/>
            <a:ext cx="6394488" cy="576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547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DD50D-0764-05C2-3ABC-7B86625C246C}"/>
              </a:ext>
            </a:extLst>
          </p:cNvPr>
          <p:cNvSpPr>
            <a:spLocks noGrp="1"/>
          </p:cNvSpPr>
          <p:nvPr>
            <p:ph type="title"/>
          </p:nvPr>
        </p:nvSpPr>
        <p:spPr/>
        <p:txBody>
          <a:bodyPr/>
          <a:lstStyle/>
          <a:p>
            <a:r>
              <a:rPr lang="en-US" b="1" dirty="0"/>
              <a:t>Colossians 2:8 </a:t>
            </a:r>
            <a:r>
              <a:rPr lang="en-US" b="1" i="1" dirty="0" err="1"/>
              <a:t>stoicheia</a:t>
            </a:r>
            <a:endParaRPr lang="en-US" b="1" i="1" dirty="0"/>
          </a:p>
        </p:txBody>
      </p:sp>
      <p:sp>
        <p:nvSpPr>
          <p:cNvPr id="3" name="Content Placeholder 2">
            <a:extLst>
              <a:ext uri="{FF2B5EF4-FFF2-40B4-BE49-F238E27FC236}">
                <a16:creationId xmlns:a16="http://schemas.microsoft.com/office/drawing/2014/main" id="{D2076042-0E3D-5F5E-7C54-5CA94F559E78}"/>
              </a:ext>
            </a:extLst>
          </p:cNvPr>
          <p:cNvSpPr>
            <a:spLocks noGrp="1"/>
          </p:cNvSpPr>
          <p:nvPr>
            <p:ph idx="1"/>
          </p:nvPr>
        </p:nvSpPr>
        <p:spPr>
          <a:xfrm>
            <a:off x="568960" y="1584960"/>
            <a:ext cx="11115040" cy="4663439"/>
          </a:xfrm>
        </p:spPr>
        <p:txBody>
          <a:bodyPr>
            <a:normAutofit fontScale="92500" lnSpcReduction="10000"/>
          </a:bodyPr>
          <a:lstStyle/>
          <a:p>
            <a:pPr marL="137160" indent="0">
              <a:buNone/>
            </a:pPr>
            <a:r>
              <a:rPr lang="en-US" sz="2800" b="1" dirty="0"/>
              <a:t>Let no one take you captive to hollow and deceptive philosophy which depends on human tradition and the elemental forces (</a:t>
            </a:r>
            <a:r>
              <a:rPr lang="en-US" sz="2800" b="1" i="1" dirty="0" err="1">
                <a:solidFill>
                  <a:srgbClr val="FFFF00"/>
                </a:solidFill>
              </a:rPr>
              <a:t>stoicheia</a:t>
            </a:r>
            <a:r>
              <a:rPr lang="en-US" sz="2800" b="1" dirty="0"/>
              <a:t>) of the world rather than on Christ.</a:t>
            </a:r>
          </a:p>
          <a:p>
            <a:pPr marL="137160" indent="0">
              <a:buNone/>
            </a:pPr>
            <a:endParaRPr lang="en-US" sz="2800" b="1" dirty="0"/>
          </a:p>
          <a:p>
            <a:pPr marL="137160" indent="0">
              <a:buNone/>
            </a:pPr>
            <a:r>
              <a:rPr lang="en-US" sz="2800" b="1" dirty="0"/>
              <a:t>Elemental forces</a:t>
            </a:r>
          </a:p>
          <a:p>
            <a:pPr marL="137160" indent="0">
              <a:buNone/>
            </a:pPr>
            <a:r>
              <a:rPr lang="en-US" sz="2800" b="1" dirty="0"/>
              <a:t>Basic components of philosophy</a:t>
            </a:r>
          </a:p>
          <a:p>
            <a:pPr marL="137160" indent="0">
              <a:buNone/>
            </a:pPr>
            <a:r>
              <a:rPr lang="en-US" sz="2800" b="1" dirty="0"/>
              <a:t>First principles of the world</a:t>
            </a:r>
          </a:p>
          <a:p>
            <a:pPr marL="137160" indent="0">
              <a:buNone/>
            </a:pPr>
            <a:r>
              <a:rPr lang="en-US" sz="2800" b="1" dirty="0"/>
              <a:t>ABCs</a:t>
            </a:r>
          </a:p>
          <a:p>
            <a:pPr marL="137160" indent="0">
              <a:buNone/>
            </a:pPr>
            <a:endParaRPr lang="en-US" sz="1600" b="1" dirty="0"/>
          </a:p>
          <a:p>
            <a:pPr marL="137160" indent="0">
              <a:buNone/>
            </a:pPr>
            <a:r>
              <a:rPr lang="en-US" sz="3200" b="1" i="1" dirty="0" err="1">
                <a:solidFill>
                  <a:srgbClr val="FFFF00"/>
                </a:solidFill>
              </a:rPr>
              <a:t>stoicheia</a:t>
            </a:r>
            <a:r>
              <a:rPr lang="en-US" sz="3200" b="1" dirty="0">
                <a:solidFill>
                  <a:srgbClr val="FFFF00"/>
                </a:solidFill>
              </a:rPr>
              <a:t> vs Christ and his Kingdom</a:t>
            </a:r>
          </a:p>
        </p:txBody>
      </p:sp>
    </p:spTree>
    <p:extLst>
      <p:ext uri="{BB962C8B-B14F-4D97-AF65-F5344CB8AC3E}">
        <p14:creationId xmlns:p14="http://schemas.microsoft.com/office/powerpoint/2010/main" val="1040686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F79E9-EEA6-C25B-61ED-D8E37195D3A5}"/>
              </a:ext>
            </a:extLst>
          </p:cNvPr>
          <p:cNvSpPr>
            <a:spLocks noGrp="1"/>
          </p:cNvSpPr>
          <p:nvPr>
            <p:ph type="title"/>
          </p:nvPr>
        </p:nvSpPr>
        <p:spPr/>
        <p:txBody>
          <a:bodyPr/>
          <a:lstStyle/>
          <a:p>
            <a:r>
              <a:rPr lang="en-US" i="1" dirty="0" err="1"/>
              <a:t>Stoicheia</a:t>
            </a:r>
            <a:r>
              <a:rPr lang="en-US" dirty="0"/>
              <a:t> of our world</a:t>
            </a:r>
          </a:p>
        </p:txBody>
      </p:sp>
      <p:sp>
        <p:nvSpPr>
          <p:cNvPr id="3" name="Content Placeholder 2">
            <a:extLst>
              <a:ext uri="{FF2B5EF4-FFF2-40B4-BE49-F238E27FC236}">
                <a16:creationId xmlns:a16="http://schemas.microsoft.com/office/drawing/2014/main" id="{A3EFA85E-B4D9-BBC6-5F52-DFA820E9DB4E}"/>
              </a:ext>
            </a:extLst>
          </p:cNvPr>
          <p:cNvSpPr>
            <a:spLocks noGrp="1"/>
          </p:cNvSpPr>
          <p:nvPr>
            <p:ph idx="1"/>
          </p:nvPr>
        </p:nvSpPr>
        <p:spPr>
          <a:xfrm>
            <a:off x="609600" y="1323975"/>
            <a:ext cx="10972800" cy="4985385"/>
          </a:xfrm>
        </p:spPr>
        <p:txBody>
          <a:bodyPr>
            <a:normAutofit/>
          </a:bodyPr>
          <a:lstStyle/>
          <a:p>
            <a:pPr marL="137160" indent="0">
              <a:buNone/>
            </a:pPr>
            <a:r>
              <a:rPr lang="en-US" sz="3200" b="1" dirty="0"/>
              <a:t>Prosperity gospel</a:t>
            </a:r>
          </a:p>
          <a:p>
            <a:pPr marL="137160" indent="0">
              <a:buNone/>
            </a:pPr>
            <a:r>
              <a:rPr lang="en-US" sz="3200" b="1" dirty="0"/>
              <a:t>American dream</a:t>
            </a:r>
          </a:p>
          <a:p>
            <a:pPr marL="137160" indent="0">
              <a:buNone/>
            </a:pPr>
            <a:r>
              <a:rPr lang="en-US" sz="3200" b="1" dirty="0"/>
              <a:t>Comfort/materialism</a:t>
            </a:r>
          </a:p>
          <a:p>
            <a:pPr marL="137160" indent="0">
              <a:buNone/>
            </a:pPr>
            <a:r>
              <a:rPr lang="en-US" sz="3200" b="1" dirty="0"/>
              <a:t>Personal security 401-k</a:t>
            </a:r>
          </a:p>
          <a:p>
            <a:pPr marL="137160" indent="0">
              <a:buNone/>
            </a:pPr>
            <a:r>
              <a:rPr lang="en-US" sz="3200" b="1" dirty="0"/>
              <a:t>Being a good person</a:t>
            </a:r>
          </a:p>
          <a:p>
            <a:pPr marL="137160" indent="0">
              <a:buNone/>
            </a:pPr>
            <a:r>
              <a:rPr lang="en-US" sz="3200" b="1" dirty="0"/>
              <a:t>Universal salvation</a:t>
            </a:r>
          </a:p>
          <a:p>
            <a:pPr marL="137160" indent="0">
              <a:buNone/>
            </a:pPr>
            <a:r>
              <a:rPr lang="en-US" sz="3200" b="1" dirty="0"/>
              <a:t>Moral relativism</a:t>
            </a:r>
          </a:p>
          <a:p>
            <a:pPr marL="137160" indent="0">
              <a:buNone/>
            </a:pPr>
            <a:r>
              <a:rPr lang="en-US" sz="3200" b="1" dirty="0"/>
              <a:t>Entertainment/leisure</a:t>
            </a:r>
          </a:p>
        </p:txBody>
      </p:sp>
    </p:spTree>
    <p:extLst>
      <p:ext uri="{BB962C8B-B14F-4D97-AF65-F5344CB8AC3E}">
        <p14:creationId xmlns:p14="http://schemas.microsoft.com/office/powerpoint/2010/main" val="1337087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694FB-D520-0390-FBF2-00D733014E78}"/>
              </a:ext>
            </a:extLst>
          </p:cNvPr>
          <p:cNvSpPr>
            <a:spLocks noGrp="1"/>
          </p:cNvSpPr>
          <p:nvPr>
            <p:ph type="title"/>
          </p:nvPr>
        </p:nvSpPr>
        <p:spPr/>
        <p:txBody>
          <a:bodyPr/>
          <a:lstStyle/>
          <a:p>
            <a:r>
              <a:rPr lang="en-US" i="1" dirty="0" err="1"/>
              <a:t>stoicheia</a:t>
            </a:r>
            <a:r>
              <a:rPr lang="en-US" dirty="0"/>
              <a:t> of our world</a:t>
            </a:r>
          </a:p>
        </p:txBody>
      </p:sp>
      <p:sp>
        <p:nvSpPr>
          <p:cNvPr id="3" name="Content Placeholder 2">
            <a:extLst>
              <a:ext uri="{FF2B5EF4-FFF2-40B4-BE49-F238E27FC236}">
                <a16:creationId xmlns:a16="http://schemas.microsoft.com/office/drawing/2014/main" id="{5D2227D7-DB9C-8D04-E259-6D01BE79FD81}"/>
              </a:ext>
            </a:extLst>
          </p:cNvPr>
          <p:cNvSpPr>
            <a:spLocks noGrp="1"/>
          </p:cNvSpPr>
          <p:nvPr>
            <p:ph idx="1"/>
          </p:nvPr>
        </p:nvSpPr>
        <p:spPr/>
        <p:txBody>
          <a:bodyPr>
            <a:normAutofit fontScale="92500" lnSpcReduction="10000"/>
          </a:bodyPr>
          <a:lstStyle/>
          <a:p>
            <a:pPr marL="137160" indent="0">
              <a:buNone/>
            </a:pPr>
            <a:r>
              <a:rPr lang="en-US" sz="3200" b="1" dirty="0"/>
              <a:t>Postmodernism</a:t>
            </a:r>
          </a:p>
          <a:p>
            <a:pPr marL="137160" indent="0">
              <a:buNone/>
            </a:pPr>
            <a:r>
              <a:rPr lang="en-US" sz="3200" b="1" dirty="0"/>
              <a:t>Modernism/Scientism</a:t>
            </a:r>
          </a:p>
          <a:p>
            <a:pPr marL="137160" indent="0">
              <a:buNone/>
            </a:pPr>
            <a:r>
              <a:rPr lang="en-US" sz="3200" b="1" dirty="0"/>
              <a:t>Republicanism and social conservative politics</a:t>
            </a:r>
          </a:p>
          <a:p>
            <a:pPr marL="137160" indent="0">
              <a:buNone/>
            </a:pPr>
            <a:r>
              <a:rPr lang="en-US" sz="3200" b="1" dirty="0"/>
              <a:t>Democratism and progressive politics</a:t>
            </a:r>
          </a:p>
          <a:p>
            <a:pPr marL="137160" indent="0">
              <a:buNone/>
            </a:pPr>
            <a:endParaRPr lang="en-US" sz="3200" b="1" dirty="0"/>
          </a:p>
          <a:p>
            <a:pPr marL="137160" indent="0">
              <a:buNone/>
            </a:pPr>
            <a:r>
              <a:rPr lang="en-US" sz="3200" b="1" dirty="0"/>
              <a:t>Can these philosophies deceive us, kidnap us, and drag us from Christ?</a:t>
            </a:r>
          </a:p>
        </p:txBody>
      </p:sp>
    </p:spTree>
    <p:extLst>
      <p:ext uri="{BB962C8B-B14F-4D97-AF65-F5344CB8AC3E}">
        <p14:creationId xmlns:p14="http://schemas.microsoft.com/office/powerpoint/2010/main" val="2587605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41996-DB76-53ED-2704-31C2190F3869}"/>
              </a:ext>
            </a:extLst>
          </p:cNvPr>
          <p:cNvSpPr>
            <a:spLocks noGrp="1"/>
          </p:cNvSpPr>
          <p:nvPr>
            <p:ph type="title"/>
          </p:nvPr>
        </p:nvSpPr>
        <p:spPr/>
        <p:txBody>
          <a:bodyPr>
            <a:normAutofit/>
          </a:bodyPr>
          <a:lstStyle/>
          <a:p>
            <a:r>
              <a:rPr lang="en-US" sz="3600" b="1" dirty="0"/>
              <a:t>Fullness in Christ</a:t>
            </a:r>
          </a:p>
        </p:txBody>
      </p:sp>
      <p:sp>
        <p:nvSpPr>
          <p:cNvPr id="3" name="Content Placeholder 2">
            <a:extLst>
              <a:ext uri="{FF2B5EF4-FFF2-40B4-BE49-F238E27FC236}">
                <a16:creationId xmlns:a16="http://schemas.microsoft.com/office/drawing/2014/main" id="{652F1440-C3AB-7EF9-60AB-6D96491E5BBB}"/>
              </a:ext>
            </a:extLst>
          </p:cNvPr>
          <p:cNvSpPr>
            <a:spLocks noGrp="1"/>
          </p:cNvSpPr>
          <p:nvPr>
            <p:ph idx="1"/>
          </p:nvPr>
        </p:nvSpPr>
        <p:spPr>
          <a:xfrm>
            <a:off x="646111" y="1402080"/>
            <a:ext cx="11098849" cy="4846319"/>
          </a:xfrm>
        </p:spPr>
        <p:txBody>
          <a:bodyPr>
            <a:noAutofit/>
          </a:bodyPr>
          <a:lstStyle/>
          <a:p>
            <a:pPr marL="137160" indent="0">
              <a:buNone/>
            </a:pPr>
            <a:r>
              <a:rPr lang="en-US" sz="3200" b="1" dirty="0"/>
              <a:t>Col 1:10  We have fullness in Christ. We need nothing from the world. </a:t>
            </a:r>
          </a:p>
          <a:p>
            <a:pPr marL="137160" indent="0">
              <a:buNone/>
            </a:pPr>
            <a:r>
              <a:rPr lang="en-US" sz="3200" b="1" dirty="0"/>
              <a:t>Fullness = </a:t>
            </a:r>
            <a:r>
              <a:rPr lang="en-US" sz="3200" b="1" i="1" dirty="0"/>
              <a:t>pleroma</a:t>
            </a:r>
            <a:r>
              <a:rPr lang="en-US" sz="3200" b="1" dirty="0"/>
              <a:t> = filled full</a:t>
            </a:r>
          </a:p>
          <a:p>
            <a:pPr marL="137160" indent="0">
              <a:buNone/>
            </a:pPr>
            <a:endParaRPr lang="en-US" sz="1400" b="1" dirty="0"/>
          </a:p>
          <a:p>
            <a:pPr marL="137160" indent="0">
              <a:buNone/>
            </a:pPr>
            <a:r>
              <a:rPr lang="en-US" sz="3200" b="1" dirty="0"/>
              <a:t>Col 1:11-12  We are circumcised in Christ—the world/flesh has been removed in Christ. </a:t>
            </a:r>
          </a:p>
          <a:p>
            <a:pPr marL="137160" indent="0">
              <a:buNone/>
            </a:pPr>
            <a:endParaRPr lang="en-US" sz="1200" b="1" dirty="0"/>
          </a:p>
          <a:p>
            <a:pPr marL="137160" indent="0">
              <a:buNone/>
            </a:pPr>
            <a:r>
              <a:rPr lang="en-US" sz="3200" b="1" dirty="0"/>
              <a:t>We are moral being in Christ, not by moral behavior.</a:t>
            </a:r>
          </a:p>
          <a:p>
            <a:pPr marL="137160" indent="0">
              <a:buNone/>
            </a:pPr>
            <a:r>
              <a:rPr lang="en-US" sz="3200" b="1" dirty="0"/>
              <a:t>We are socially just people in Christ, not through supporting social justice causes.</a:t>
            </a:r>
          </a:p>
        </p:txBody>
      </p:sp>
    </p:spTree>
    <p:extLst>
      <p:ext uri="{BB962C8B-B14F-4D97-AF65-F5344CB8AC3E}">
        <p14:creationId xmlns:p14="http://schemas.microsoft.com/office/powerpoint/2010/main" val="1122105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F228F-BD5C-5341-9E69-31BBB2A2E728}"/>
              </a:ext>
            </a:extLst>
          </p:cNvPr>
          <p:cNvSpPr>
            <a:spLocks noGrp="1"/>
          </p:cNvSpPr>
          <p:nvPr>
            <p:ph type="title"/>
          </p:nvPr>
        </p:nvSpPr>
        <p:spPr/>
        <p:txBody>
          <a:bodyPr>
            <a:normAutofit/>
          </a:bodyPr>
          <a:lstStyle/>
          <a:p>
            <a:r>
              <a:rPr lang="en-US" sz="3600" b="1" dirty="0"/>
              <a:t>v. 13-15 Christ has canceled the written code</a:t>
            </a:r>
          </a:p>
        </p:txBody>
      </p:sp>
      <p:sp>
        <p:nvSpPr>
          <p:cNvPr id="3" name="Content Placeholder 2">
            <a:extLst>
              <a:ext uri="{FF2B5EF4-FFF2-40B4-BE49-F238E27FC236}">
                <a16:creationId xmlns:a16="http://schemas.microsoft.com/office/drawing/2014/main" id="{2032575D-8F45-CBF3-F11F-C1362F0B6CA4}"/>
              </a:ext>
            </a:extLst>
          </p:cNvPr>
          <p:cNvSpPr>
            <a:spLocks noGrp="1"/>
          </p:cNvSpPr>
          <p:nvPr>
            <p:ph idx="1"/>
          </p:nvPr>
        </p:nvSpPr>
        <p:spPr>
          <a:xfrm>
            <a:off x="1103312" y="2052918"/>
            <a:ext cx="10641648" cy="4195481"/>
          </a:xfrm>
        </p:spPr>
        <p:txBody>
          <a:bodyPr>
            <a:noAutofit/>
          </a:bodyPr>
          <a:lstStyle/>
          <a:p>
            <a:pPr marL="137160" indent="0">
              <a:buNone/>
            </a:pPr>
            <a:r>
              <a:rPr lang="en-US" sz="2800" b="1" dirty="0"/>
              <a:t>The world’s “written codes” are not in charge.</a:t>
            </a:r>
          </a:p>
          <a:p>
            <a:pPr marL="137160" indent="0">
              <a:buNone/>
            </a:pPr>
            <a:endParaRPr lang="en-US" sz="1200" b="1" dirty="0"/>
          </a:p>
          <a:p>
            <a:pPr marL="137160" indent="0">
              <a:buNone/>
            </a:pPr>
            <a:r>
              <a:rPr lang="en-US" sz="2800" b="1" dirty="0"/>
              <a:t>Charge of legal indebtedness.  NIV</a:t>
            </a:r>
          </a:p>
          <a:p>
            <a:pPr marL="137160" indent="0">
              <a:buNone/>
            </a:pPr>
            <a:r>
              <a:rPr lang="en-US" sz="2800" b="1" dirty="0"/>
              <a:t>Record of charges  NLT</a:t>
            </a:r>
          </a:p>
          <a:p>
            <a:pPr marL="137160" indent="0">
              <a:buNone/>
            </a:pPr>
            <a:r>
              <a:rPr lang="en-US" sz="2800" b="1" dirty="0"/>
              <a:t>Certificate of death, with its obligations  HCSB</a:t>
            </a:r>
          </a:p>
          <a:p>
            <a:pPr marL="137160" indent="0">
              <a:buNone/>
            </a:pPr>
            <a:endParaRPr lang="en-US" sz="1400" b="1" dirty="0"/>
          </a:p>
          <a:p>
            <a:pPr marL="137160" indent="0">
              <a:buNone/>
            </a:pPr>
            <a:r>
              <a:rPr lang="en-US" sz="2800" b="1" dirty="0"/>
              <a:t>v. 15  Christ nailed the </a:t>
            </a:r>
            <a:r>
              <a:rPr lang="en-US" sz="2800" b="1" i="1" dirty="0" err="1">
                <a:solidFill>
                  <a:srgbClr val="FFFF00"/>
                </a:solidFill>
              </a:rPr>
              <a:t>stoicheia</a:t>
            </a:r>
            <a:r>
              <a:rPr lang="en-US" sz="2800" b="1" dirty="0"/>
              <a:t> to the cross.  They are disarmed and powerless.</a:t>
            </a:r>
          </a:p>
        </p:txBody>
      </p:sp>
    </p:spTree>
    <p:extLst>
      <p:ext uri="{BB962C8B-B14F-4D97-AF65-F5344CB8AC3E}">
        <p14:creationId xmlns:p14="http://schemas.microsoft.com/office/powerpoint/2010/main" val="3573265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5DF33-B9F7-1B83-B26B-5DE325A68B61}"/>
              </a:ext>
            </a:extLst>
          </p:cNvPr>
          <p:cNvSpPr>
            <a:spLocks noGrp="1"/>
          </p:cNvSpPr>
          <p:nvPr>
            <p:ph type="title"/>
          </p:nvPr>
        </p:nvSpPr>
        <p:spPr>
          <a:xfrm>
            <a:off x="542925" y="274638"/>
            <a:ext cx="11039475" cy="896937"/>
          </a:xfrm>
        </p:spPr>
        <p:txBody>
          <a:bodyPr>
            <a:normAutofit/>
          </a:bodyPr>
          <a:lstStyle/>
          <a:p>
            <a:r>
              <a:rPr lang="en-US" sz="3600" dirty="0"/>
              <a:t>Application</a:t>
            </a:r>
          </a:p>
        </p:txBody>
      </p:sp>
      <p:sp>
        <p:nvSpPr>
          <p:cNvPr id="3" name="Content Placeholder 2">
            <a:extLst>
              <a:ext uri="{FF2B5EF4-FFF2-40B4-BE49-F238E27FC236}">
                <a16:creationId xmlns:a16="http://schemas.microsoft.com/office/drawing/2014/main" id="{A3C533C3-FA6A-4106-9659-2CC2B86E83A8}"/>
              </a:ext>
            </a:extLst>
          </p:cNvPr>
          <p:cNvSpPr>
            <a:spLocks noGrp="1"/>
          </p:cNvSpPr>
          <p:nvPr>
            <p:ph idx="1"/>
          </p:nvPr>
        </p:nvSpPr>
        <p:spPr>
          <a:xfrm>
            <a:off x="542925" y="1171575"/>
            <a:ext cx="11039475" cy="5137785"/>
          </a:xfrm>
        </p:spPr>
        <p:txBody>
          <a:bodyPr>
            <a:normAutofit/>
          </a:bodyPr>
          <a:lstStyle/>
          <a:p>
            <a:pPr marL="137160" indent="0">
              <a:buNone/>
            </a:pPr>
            <a:r>
              <a:rPr lang="en-US" sz="2800" b="1" dirty="0"/>
              <a:t>There cannot be a Christian political party or partisan effort.</a:t>
            </a:r>
          </a:p>
          <a:p>
            <a:pPr marL="137160" indent="0">
              <a:buNone/>
            </a:pPr>
            <a:endParaRPr lang="en-US" sz="1400" b="1" dirty="0"/>
          </a:p>
          <a:p>
            <a:pPr marL="137160" indent="0">
              <a:buNone/>
            </a:pPr>
            <a:r>
              <a:rPr lang="en-US" sz="2800" b="1" dirty="0"/>
              <a:t>As disciples, we value all human life, but our means of realizing this is principally through bringing people into the kingdom of God, and bringing the kingdom of God to the lost.</a:t>
            </a:r>
          </a:p>
          <a:p>
            <a:pPr marL="137160" indent="0">
              <a:buNone/>
            </a:pPr>
            <a:endParaRPr lang="en-US" sz="1400" b="1" dirty="0"/>
          </a:p>
          <a:p>
            <a:pPr marL="137160" indent="0">
              <a:buNone/>
            </a:pPr>
            <a:r>
              <a:rPr lang="en-US" sz="2800" b="1" dirty="0"/>
              <a:t>The same for issues such as homosexuality and social or racial justice.  Our principle means of working in these areas is through the work of God in his kingdom, not through establishment of laws or through coercion.</a:t>
            </a:r>
          </a:p>
        </p:txBody>
      </p:sp>
    </p:spTree>
    <p:extLst>
      <p:ext uri="{BB962C8B-B14F-4D97-AF65-F5344CB8AC3E}">
        <p14:creationId xmlns:p14="http://schemas.microsoft.com/office/powerpoint/2010/main" val="408422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3F7AF-98BC-32EA-8F42-2F75E963D34D}"/>
              </a:ext>
            </a:extLst>
          </p:cNvPr>
          <p:cNvSpPr>
            <a:spLocks noGrp="1"/>
          </p:cNvSpPr>
          <p:nvPr>
            <p:ph type="title"/>
          </p:nvPr>
        </p:nvSpPr>
        <p:spPr>
          <a:xfrm>
            <a:off x="609600" y="274638"/>
            <a:ext cx="10972800" cy="773112"/>
          </a:xfrm>
        </p:spPr>
        <p:txBody>
          <a:bodyPr>
            <a:normAutofit/>
          </a:bodyPr>
          <a:lstStyle/>
          <a:p>
            <a:r>
              <a:rPr lang="en-US" sz="3600" dirty="0"/>
              <a:t>Col 2:16-23</a:t>
            </a:r>
          </a:p>
        </p:txBody>
      </p:sp>
      <p:sp>
        <p:nvSpPr>
          <p:cNvPr id="3" name="Content Placeholder 2">
            <a:extLst>
              <a:ext uri="{FF2B5EF4-FFF2-40B4-BE49-F238E27FC236}">
                <a16:creationId xmlns:a16="http://schemas.microsoft.com/office/drawing/2014/main" id="{B8676EF6-038E-79F9-0C24-AAC1E891EBCC}"/>
              </a:ext>
            </a:extLst>
          </p:cNvPr>
          <p:cNvSpPr>
            <a:spLocks noGrp="1"/>
          </p:cNvSpPr>
          <p:nvPr>
            <p:ph idx="1"/>
          </p:nvPr>
        </p:nvSpPr>
        <p:spPr>
          <a:xfrm>
            <a:off x="523875" y="1133475"/>
            <a:ext cx="11058525" cy="5175885"/>
          </a:xfrm>
        </p:spPr>
        <p:txBody>
          <a:bodyPr>
            <a:normAutofit/>
          </a:bodyPr>
          <a:lstStyle/>
          <a:p>
            <a:pPr marL="137160" indent="0">
              <a:buNone/>
            </a:pPr>
            <a:r>
              <a:rPr lang="en-US" sz="2400" b="1" dirty="0"/>
              <a:t>Therefore, do not let anyone judge you by what you eat or drink, or with regard to a religious festival, a New Moon celebration or a Sabbath day. found in Christ. Do not let anyone who delights in false humility and the worship of angels disqualify you. Such a person goes into great detail about what they have seen…</a:t>
            </a:r>
          </a:p>
          <a:p>
            <a:pPr marL="137160" indent="0">
              <a:buNone/>
            </a:pPr>
            <a:r>
              <a:rPr lang="en-US" sz="2400" b="1" dirty="0"/>
              <a:t>Since you died with Christ to the elemental forces (</a:t>
            </a:r>
            <a:r>
              <a:rPr lang="en-US" sz="2400" b="1" dirty="0" err="1"/>
              <a:t>stoicheia</a:t>
            </a:r>
            <a:r>
              <a:rPr lang="en-US" sz="2400" b="1" dirty="0"/>
              <a:t>) of this world, why, as though you still belonged to the world, do you submit to its rules: “Do not handle! Do not taste! Do not touch!” These rules, which have to do with things that are all destined to perish with use, are based on merely human commands ad teachings. Such regulations indeed have an appearance of wisdom, with their self-imposed worship, their false humility and their harsh treatment of the body, but they lack any value in restraining sensual indulgence.</a:t>
            </a:r>
          </a:p>
          <a:p>
            <a:pPr marL="137160" indent="0">
              <a:buNone/>
            </a:pPr>
            <a:endParaRPr lang="en-US" sz="2400" b="1" dirty="0"/>
          </a:p>
        </p:txBody>
      </p:sp>
    </p:spTree>
    <p:extLst>
      <p:ext uri="{BB962C8B-B14F-4D97-AF65-F5344CB8AC3E}">
        <p14:creationId xmlns:p14="http://schemas.microsoft.com/office/powerpoint/2010/main" val="355138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76456-4869-2718-F84F-2BC7A951DA1D}"/>
              </a:ext>
            </a:extLst>
          </p:cNvPr>
          <p:cNvSpPr>
            <a:spLocks noGrp="1"/>
          </p:cNvSpPr>
          <p:nvPr>
            <p:ph type="title"/>
          </p:nvPr>
        </p:nvSpPr>
        <p:spPr/>
        <p:txBody>
          <a:bodyPr>
            <a:normAutofit/>
          </a:bodyPr>
          <a:lstStyle/>
          <a:p>
            <a:r>
              <a:rPr lang="en-US" sz="3600" dirty="0"/>
              <a:t>The Reality is In Christ</a:t>
            </a:r>
          </a:p>
        </p:txBody>
      </p:sp>
      <p:sp>
        <p:nvSpPr>
          <p:cNvPr id="3" name="Content Placeholder 2">
            <a:extLst>
              <a:ext uri="{FF2B5EF4-FFF2-40B4-BE49-F238E27FC236}">
                <a16:creationId xmlns:a16="http://schemas.microsoft.com/office/drawing/2014/main" id="{8136F6E3-62D3-BC32-1D70-7EAA805DBE8E}"/>
              </a:ext>
            </a:extLst>
          </p:cNvPr>
          <p:cNvSpPr>
            <a:spLocks noGrp="1"/>
          </p:cNvSpPr>
          <p:nvPr>
            <p:ph idx="1"/>
          </p:nvPr>
        </p:nvSpPr>
        <p:spPr>
          <a:xfrm>
            <a:off x="487681" y="1533525"/>
            <a:ext cx="7640320" cy="4775835"/>
          </a:xfrm>
        </p:spPr>
        <p:txBody>
          <a:bodyPr>
            <a:noAutofit/>
          </a:bodyPr>
          <a:lstStyle/>
          <a:p>
            <a:pPr marL="137160" indent="0">
              <a:buNone/>
            </a:pPr>
            <a:r>
              <a:rPr lang="en-US" sz="2400" b="1" dirty="0"/>
              <a:t>In v. 16-23 Paul deals with a particular philosophy, which is the legalism of grace-free Judaism, but this can be applied to any human idea or philosophy.</a:t>
            </a:r>
          </a:p>
          <a:p>
            <a:pPr marL="137160" indent="0">
              <a:buNone/>
            </a:pPr>
            <a:endParaRPr lang="en-US" sz="2400" b="1" dirty="0"/>
          </a:p>
          <a:p>
            <a:pPr marL="137160" indent="0">
              <a:buNone/>
            </a:pPr>
            <a:r>
              <a:rPr lang="en-US" sz="2400" b="1" dirty="0"/>
              <a:t>Even the Law of Moses was a mere shadow.</a:t>
            </a:r>
          </a:p>
          <a:p>
            <a:pPr marL="137160" indent="0">
              <a:buNone/>
            </a:pPr>
            <a:r>
              <a:rPr lang="en-US" sz="2400" b="1" dirty="0"/>
              <a:t>Therefore the </a:t>
            </a:r>
            <a:r>
              <a:rPr lang="en-US" sz="2400" b="1" i="1" dirty="0" err="1">
                <a:solidFill>
                  <a:srgbClr val="FFFF00"/>
                </a:solidFill>
              </a:rPr>
              <a:t>stoicheia</a:t>
            </a:r>
            <a:r>
              <a:rPr lang="en-US" sz="2400" b="1" dirty="0"/>
              <a:t> of the world are powerless</a:t>
            </a:r>
          </a:p>
          <a:p>
            <a:pPr marL="137160" indent="0">
              <a:buNone/>
            </a:pPr>
            <a:r>
              <a:rPr lang="en-US" sz="2400" b="1" dirty="0"/>
              <a:t>Rules are powerless to create righteousness.</a:t>
            </a:r>
          </a:p>
          <a:p>
            <a:pPr marL="137160" indent="0">
              <a:buNone/>
            </a:pPr>
            <a:r>
              <a:rPr lang="en-US" sz="2400" b="1" dirty="0"/>
              <a:t>We do not use the politics of power.  We use Christ as our power. </a:t>
            </a:r>
          </a:p>
        </p:txBody>
      </p:sp>
      <p:pic>
        <p:nvPicPr>
          <p:cNvPr id="4" name="Picture 2" descr="Related image">
            <a:extLst>
              <a:ext uri="{FF2B5EF4-FFF2-40B4-BE49-F238E27FC236}">
                <a16:creationId xmlns:a16="http://schemas.microsoft.com/office/drawing/2014/main" id="{BDA110CB-07DC-DD12-5A0C-847AF07742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5218" y="1335192"/>
            <a:ext cx="3766782" cy="517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556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71BC1-D120-7B6A-38A1-B025C907A813}"/>
              </a:ext>
            </a:extLst>
          </p:cNvPr>
          <p:cNvSpPr>
            <a:spLocks noGrp="1"/>
          </p:cNvSpPr>
          <p:nvPr>
            <p:ph type="title"/>
          </p:nvPr>
        </p:nvSpPr>
        <p:spPr/>
        <p:txBody>
          <a:bodyPr/>
          <a:lstStyle/>
          <a:p>
            <a:r>
              <a:rPr lang="en-US" b="1" dirty="0"/>
              <a:t>Stay Connected to Christ</a:t>
            </a:r>
          </a:p>
        </p:txBody>
      </p:sp>
      <p:sp>
        <p:nvSpPr>
          <p:cNvPr id="3" name="Content Placeholder 2">
            <a:extLst>
              <a:ext uri="{FF2B5EF4-FFF2-40B4-BE49-F238E27FC236}">
                <a16:creationId xmlns:a16="http://schemas.microsoft.com/office/drawing/2014/main" id="{BEB804B2-9A65-9C5D-1800-A7A264667703}"/>
              </a:ext>
            </a:extLst>
          </p:cNvPr>
          <p:cNvSpPr>
            <a:spLocks noGrp="1"/>
          </p:cNvSpPr>
          <p:nvPr>
            <p:ph idx="1"/>
          </p:nvPr>
        </p:nvSpPr>
        <p:spPr>
          <a:xfrm>
            <a:off x="812800" y="2052918"/>
            <a:ext cx="11084560" cy="4195481"/>
          </a:xfrm>
        </p:spPr>
        <p:txBody>
          <a:bodyPr>
            <a:noAutofit/>
          </a:bodyPr>
          <a:lstStyle/>
          <a:p>
            <a:pPr marL="137160" indent="0">
              <a:buNone/>
            </a:pPr>
            <a:r>
              <a:rPr lang="en-US" sz="3200" b="1" dirty="0"/>
              <a:t>Col 2:18  Do not rely on personal religious experience</a:t>
            </a:r>
          </a:p>
          <a:p>
            <a:pPr marL="137160" indent="0">
              <a:buNone/>
            </a:pPr>
            <a:endParaRPr lang="en-US" sz="1600" b="1" dirty="0"/>
          </a:p>
          <a:p>
            <a:pPr marL="137160" indent="0">
              <a:buNone/>
            </a:pPr>
            <a:r>
              <a:rPr lang="en-US" sz="3200" b="1" dirty="0"/>
              <a:t>Col 2:19  Those who rely on the </a:t>
            </a:r>
            <a:r>
              <a:rPr lang="en-US" sz="3200" b="1" i="1" dirty="0" err="1">
                <a:solidFill>
                  <a:srgbClr val="FFFF00"/>
                </a:solidFill>
              </a:rPr>
              <a:t>stoicheia</a:t>
            </a:r>
            <a:r>
              <a:rPr lang="en-US" sz="3200" b="1" dirty="0"/>
              <a:t> of the world have lost their connection with Christ.</a:t>
            </a:r>
          </a:p>
          <a:p>
            <a:pPr marL="137160" indent="0">
              <a:buNone/>
            </a:pPr>
            <a:endParaRPr lang="en-US" sz="1600" b="1" dirty="0"/>
          </a:p>
          <a:p>
            <a:pPr marL="137160" indent="0">
              <a:buNone/>
            </a:pPr>
            <a:r>
              <a:rPr lang="en-US" sz="3200" b="1" dirty="0"/>
              <a:t>Col 2:20 We have died to the </a:t>
            </a:r>
            <a:r>
              <a:rPr lang="en-US" sz="3200" b="1" dirty="0" err="1"/>
              <a:t>stoicheia</a:t>
            </a:r>
            <a:r>
              <a:rPr lang="en-US" sz="3200" b="1" dirty="0"/>
              <a:t> of the world in Christ.</a:t>
            </a:r>
          </a:p>
          <a:p>
            <a:pPr marL="137160" indent="0">
              <a:buNone/>
            </a:pPr>
            <a:r>
              <a:rPr lang="en-US" sz="3200" b="1" dirty="0"/>
              <a:t>So, do not obey its rules.</a:t>
            </a:r>
          </a:p>
        </p:txBody>
      </p:sp>
    </p:spTree>
    <p:extLst>
      <p:ext uri="{BB962C8B-B14F-4D97-AF65-F5344CB8AC3E}">
        <p14:creationId xmlns:p14="http://schemas.microsoft.com/office/powerpoint/2010/main" val="3125342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55D75-C97E-325F-5A50-6C8DE7E60EBC}"/>
              </a:ext>
            </a:extLst>
          </p:cNvPr>
          <p:cNvSpPr>
            <a:spLocks noGrp="1"/>
          </p:cNvSpPr>
          <p:nvPr>
            <p:ph type="title"/>
          </p:nvPr>
        </p:nvSpPr>
        <p:spPr>
          <a:xfrm>
            <a:off x="640080" y="370422"/>
            <a:ext cx="9409773" cy="964602"/>
          </a:xfrm>
        </p:spPr>
        <p:txBody>
          <a:bodyPr/>
          <a:lstStyle/>
          <a:p>
            <a:r>
              <a:rPr lang="en-US" dirty="0"/>
              <a:t>Conclusion</a:t>
            </a:r>
          </a:p>
        </p:txBody>
      </p:sp>
      <p:sp>
        <p:nvSpPr>
          <p:cNvPr id="3" name="Content Placeholder 2">
            <a:extLst>
              <a:ext uri="{FF2B5EF4-FFF2-40B4-BE49-F238E27FC236}">
                <a16:creationId xmlns:a16="http://schemas.microsoft.com/office/drawing/2014/main" id="{02248817-B470-95FD-8788-D2ACBFA5822B}"/>
              </a:ext>
            </a:extLst>
          </p:cNvPr>
          <p:cNvSpPr>
            <a:spLocks noGrp="1"/>
          </p:cNvSpPr>
          <p:nvPr>
            <p:ph idx="1"/>
          </p:nvPr>
        </p:nvSpPr>
        <p:spPr>
          <a:xfrm>
            <a:off x="640080" y="1618488"/>
            <a:ext cx="11164824" cy="4629911"/>
          </a:xfrm>
        </p:spPr>
        <p:txBody>
          <a:bodyPr>
            <a:normAutofit/>
          </a:bodyPr>
          <a:lstStyle/>
          <a:p>
            <a:pPr marL="137160" indent="0">
              <a:buNone/>
            </a:pPr>
            <a:r>
              <a:rPr lang="en-US" sz="3200" b="1" dirty="0"/>
              <a:t>Our fullness is in Christ.</a:t>
            </a:r>
          </a:p>
          <a:p>
            <a:pPr marL="137160" indent="0">
              <a:buNone/>
            </a:pPr>
            <a:endParaRPr lang="en-US" sz="1500" b="1" dirty="0"/>
          </a:p>
          <a:p>
            <a:pPr marL="137160" indent="0">
              <a:buNone/>
            </a:pPr>
            <a:r>
              <a:rPr lang="en-US" sz="3200" b="1" dirty="0"/>
              <a:t>The world’s philosophies have nothing to offer us.</a:t>
            </a:r>
          </a:p>
          <a:p>
            <a:pPr marL="137160" indent="0">
              <a:buNone/>
            </a:pPr>
            <a:endParaRPr lang="en-US" sz="1500" b="1" dirty="0"/>
          </a:p>
          <a:p>
            <a:pPr marL="137160" indent="0">
              <a:buNone/>
            </a:pPr>
            <a:r>
              <a:rPr lang="en-US" sz="3200" b="1" dirty="0"/>
              <a:t>Let us strive to be like Christ and to exemplify his kingdom</a:t>
            </a:r>
          </a:p>
          <a:p>
            <a:pPr marL="137160" indent="0">
              <a:buNone/>
            </a:pPr>
            <a:endParaRPr lang="en-US" sz="1200" b="1" dirty="0"/>
          </a:p>
          <a:p>
            <a:pPr marL="137160" indent="0">
              <a:buNone/>
            </a:pPr>
            <a:r>
              <a:rPr lang="en-US" sz="3200" b="1" dirty="0"/>
              <a:t>Let us seek righteousness through Christ, not the </a:t>
            </a:r>
            <a:r>
              <a:rPr lang="en-US" sz="3200" b="1" i="1" dirty="0" err="1">
                <a:solidFill>
                  <a:srgbClr val="FFFF00"/>
                </a:solidFill>
              </a:rPr>
              <a:t>stoicheia</a:t>
            </a:r>
            <a:r>
              <a:rPr lang="en-US" sz="3200" b="1" dirty="0"/>
              <a:t> of the world</a:t>
            </a:r>
          </a:p>
        </p:txBody>
      </p:sp>
    </p:spTree>
    <p:extLst>
      <p:ext uri="{BB962C8B-B14F-4D97-AF65-F5344CB8AC3E}">
        <p14:creationId xmlns:p14="http://schemas.microsoft.com/office/powerpoint/2010/main" val="216884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09ED4-7487-13B5-9CEC-8D48DC1CE5CE}"/>
              </a:ext>
            </a:extLst>
          </p:cNvPr>
          <p:cNvSpPr>
            <a:spLocks noGrp="1"/>
          </p:cNvSpPr>
          <p:nvPr>
            <p:ph type="title"/>
          </p:nvPr>
        </p:nvSpPr>
        <p:spPr/>
        <p:txBody>
          <a:bodyPr/>
          <a:lstStyle/>
          <a:p>
            <a:pPr algn="ctr"/>
            <a:r>
              <a:rPr lang="en-US" b="1" dirty="0"/>
              <a:t>Outline</a:t>
            </a:r>
          </a:p>
        </p:txBody>
      </p:sp>
      <p:sp>
        <p:nvSpPr>
          <p:cNvPr id="3" name="Content Placeholder 2">
            <a:extLst>
              <a:ext uri="{FF2B5EF4-FFF2-40B4-BE49-F238E27FC236}">
                <a16:creationId xmlns:a16="http://schemas.microsoft.com/office/drawing/2014/main" id="{BD5CF9A5-BE79-F678-99F3-BAFC42BE4758}"/>
              </a:ext>
            </a:extLst>
          </p:cNvPr>
          <p:cNvSpPr>
            <a:spLocks noGrp="1"/>
          </p:cNvSpPr>
          <p:nvPr>
            <p:ph idx="1"/>
          </p:nvPr>
        </p:nvSpPr>
        <p:spPr>
          <a:xfrm>
            <a:off x="1115568" y="1554480"/>
            <a:ext cx="10058400" cy="4693919"/>
          </a:xfrm>
        </p:spPr>
        <p:txBody>
          <a:bodyPr>
            <a:normAutofit/>
          </a:bodyPr>
          <a:lstStyle/>
          <a:p>
            <a:pPr marL="0" indent="0">
              <a:buNone/>
            </a:pPr>
            <a:r>
              <a:rPr lang="en-US" sz="3200" b="1" dirty="0"/>
              <a:t>I. Colossians: The Supremacy of Christ.</a:t>
            </a:r>
          </a:p>
          <a:p>
            <a:pPr marL="0" indent="0">
              <a:buNone/>
            </a:pPr>
            <a:r>
              <a:rPr lang="en-US" sz="3200" b="1" dirty="0"/>
              <a:t>II. Premodernism, Modernism and Postmodernism</a:t>
            </a:r>
          </a:p>
          <a:p>
            <a:pPr marL="0" indent="0">
              <a:buNone/>
            </a:pPr>
            <a:r>
              <a:rPr lang="en-US" sz="3200" b="1" dirty="0"/>
              <a:t>III. Progressive Theology</a:t>
            </a:r>
          </a:p>
          <a:p>
            <a:pPr marL="0" indent="0">
              <a:buNone/>
            </a:pPr>
            <a:r>
              <a:rPr lang="en-US" sz="3200" b="1" dirty="0"/>
              <a:t>IV. Questions and Answers</a:t>
            </a:r>
          </a:p>
        </p:txBody>
      </p:sp>
    </p:spTree>
    <p:extLst>
      <p:ext uri="{BB962C8B-B14F-4D97-AF65-F5344CB8AC3E}">
        <p14:creationId xmlns:p14="http://schemas.microsoft.com/office/powerpoint/2010/main" val="2637069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eaLnBrk="1" fontAlgn="auto" hangingPunct="1">
              <a:spcAft>
                <a:spcPts val="0"/>
              </a:spcAft>
              <a:defRPr/>
            </a:pPr>
            <a:r>
              <a:rPr lang="en-US" b="1" dirty="0"/>
              <a:t>Christianity vs The World’s Philosophies :</a:t>
            </a:r>
            <a:br>
              <a:rPr lang="en-US" b="1" dirty="0"/>
            </a:br>
            <a:br>
              <a:rPr lang="en-US" b="1" dirty="0"/>
            </a:br>
            <a:r>
              <a:rPr lang="en-US" b="1" dirty="0"/>
              <a:t>Christianity in a Post-MODERN Age </a:t>
            </a:r>
            <a:br>
              <a:rPr lang="en-US" b="1" dirty="0"/>
            </a:br>
            <a:br>
              <a:rPr lang="en-US" dirty="0"/>
            </a:br>
            <a:br>
              <a:rPr lang="en-US" dirty="0"/>
            </a:br>
            <a:r>
              <a:rPr lang="en-US" dirty="0"/>
              <a:t>                     </a:t>
            </a:r>
            <a:r>
              <a:rPr lang="en-US" sz="2800" b="1" dirty="0"/>
              <a:t>John Oakes 2025 ICEC</a:t>
            </a:r>
            <a:endParaRPr lang="en-US" dirty="0"/>
          </a:p>
        </p:txBody>
      </p:sp>
      <p:sp>
        <p:nvSpPr>
          <p:cNvPr id="9219" name="Subtitle 2"/>
          <p:cNvSpPr>
            <a:spLocks noGrp="1"/>
          </p:cNvSpPr>
          <p:nvPr>
            <p:ph type="subTitle" idx="1"/>
          </p:nvPr>
        </p:nvSpPr>
        <p:spPr>
          <a:xfrm>
            <a:off x="3886200" y="6049963"/>
            <a:ext cx="6705600" cy="685800"/>
          </a:xfrm>
        </p:spPr>
        <p:txBody>
          <a:bodyPr/>
          <a:lstStyle/>
          <a:p>
            <a:pPr eaLnBrk="1" hangingPunct="1"/>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8763000" cy="990600"/>
          </a:xfrm>
        </p:spPr>
        <p:txBody>
          <a:bodyPr/>
          <a:lstStyle/>
          <a:p>
            <a:pPr algn="ctr"/>
            <a:r>
              <a:rPr lang="en-US" sz="3200" b="1" dirty="0"/>
              <a:t>Christianity and Postmodernism: Friend or Foe?</a:t>
            </a:r>
          </a:p>
        </p:txBody>
      </p:sp>
      <p:sp>
        <p:nvSpPr>
          <p:cNvPr id="3" name="Content Placeholder 2"/>
          <p:cNvSpPr>
            <a:spLocks noGrp="1"/>
          </p:cNvSpPr>
          <p:nvPr>
            <p:ph sz="quarter" idx="1"/>
          </p:nvPr>
        </p:nvSpPr>
        <p:spPr>
          <a:xfrm>
            <a:off x="813816" y="1673352"/>
            <a:ext cx="10874248" cy="4422648"/>
          </a:xfrm>
        </p:spPr>
        <p:txBody>
          <a:bodyPr/>
          <a:lstStyle/>
          <a:p>
            <a:pPr marL="0" indent="0">
              <a:buNone/>
            </a:pPr>
            <a:r>
              <a:rPr lang="en-US" sz="3200" b="1" dirty="0"/>
              <a:t>The good news is that secular humanism is on the way out. The bad news is that something worse is taking its place. That something worse is called postmodernism.    -David McAlister</a:t>
            </a:r>
          </a:p>
          <a:p>
            <a:endParaRPr lang="en-US" sz="3200" b="1" dirty="0"/>
          </a:p>
          <a:p>
            <a:pPr marL="0" indent="0">
              <a:buNone/>
            </a:pPr>
            <a:r>
              <a:rPr lang="en-US" sz="3200" b="1" dirty="0"/>
              <a:t>Evangelicals have often uncritically accepted the modern view of knowledge despite the fact that at certain points the postmodern critique is more in keeping with Christian theological understandings      -Stanley </a:t>
            </a:r>
            <a:r>
              <a:rPr lang="en-US" sz="3200" b="1" dirty="0" err="1"/>
              <a:t>Grenz</a:t>
            </a:r>
            <a:r>
              <a:rPr lang="en-US" sz="3200" b="1" dirty="0"/>
              <a:t>  </a:t>
            </a:r>
            <a:r>
              <a:rPr lang="en-US" sz="3200" b="1" i="1" dirty="0"/>
              <a:t>A Primer on Postmodernism</a:t>
            </a:r>
          </a:p>
        </p:txBody>
      </p:sp>
    </p:spTree>
    <p:extLst>
      <p:ext uri="{BB962C8B-B14F-4D97-AF65-F5344CB8AC3E}">
        <p14:creationId xmlns:p14="http://schemas.microsoft.com/office/powerpoint/2010/main" val="2041817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Our Outline</a:t>
            </a:r>
          </a:p>
        </p:txBody>
      </p:sp>
      <p:sp>
        <p:nvSpPr>
          <p:cNvPr id="3" name="Content Placeholder 2"/>
          <p:cNvSpPr>
            <a:spLocks noGrp="1"/>
          </p:cNvSpPr>
          <p:nvPr>
            <p:ph sz="quarter" idx="1"/>
          </p:nvPr>
        </p:nvSpPr>
        <p:spPr>
          <a:xfrm>
            <a:off x="2057400" y="1981200"/>
            <a:ext cx="8232648" cy="4114800"/>
          </a:xfrm>
        </p:spPr>
        <p:txBody>
          <a:bodyPr/>
          <a:lstStyle/>
          <a:p>
            <a:pPr marL="0" indent="0">
              <a:buNone/>
            </a:pPr>
            <a:r>
              <a:rPr lang="en-US" sz="3200" b="1" dirty="0"/>
              <a:t>What is Modernism and why has it been rejected by most intellectuals?</a:t>
            </a:r>
          </a:p>
          <a:p>
            <a:pPr marL="0" indent="0">
              <a:buNone/>
            </a:pPr>
            <a:endParaRPr lang="en-US" sz="1400" b="1" dirty="0"/>
          </a:p>
          <a:p>
            <a:pPr marL="0" indent="0">
              <a:buNone/>
            </a:pPr>
            <a:r>
              <a:rPr lang="en-US" sz="3200" b="1" dirty="0"/>
              <a:t>What is Postmodernism?</a:t>
            </a:r>
          </a:p>
          <a:p>
            <a:pPr marL="0" indent="0">
              <a:buNone/>
            </a:pPr>
            <a:endParaRPr lang="en-US" sz="1400" b="1" dirty="0"/>
          </a:p>
          <a:p>
            <a:pPr marL="0" indent="0">
              <a:buNone/>
            </a:pPr>
            <a:r>
              <a:rPr lang="en-US" sz="3200" b="1" dirty="0"/>
              <a:t>Postmodernism and Culture</a:t>
            </a:r>
          </a:p>
          <a:p>
            <a:pPr marL="0" indent="0">
              <a:buNone/>
            </a:pPr>
            <a:endParaRPr lang="en-US" sz="1400" b="1" dirty="0"/>
          </a:p>
          <a:p>
            <a:pPr marL="0" indent="0">
              <a:buNone/>
            </a:pPr>
            <a:r>
              <a:rPr lang="en-US" sz="3200" b="1" dirty="0"/>
              <a:t>A Christian Response to Postmodernism</a:t>
            </a:r>
          </a:p>
          <a:p>
            <a:endParaRPr lang="en-US" sz="2800" b="1" dirty="0"/>
          </a:p>
        </p:txBody>
      </p:sp>
    </p:spTree>
    <p:extLst>
      <p:ext uri="{BB962C8B-B14F-4D97-AF65-F5344CB8AC3E}">
        <p14:creationId xmlns:p14="http://schemas.microsoft.com/office/powerpoint/2010/main" val="992965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981201" y="228600"/>
            <a:ext cx="8308975" cy="990600"/>
          </a:xfrm>
        </p:spPr>
        <p:txBody>
          <a:bodyPr/>
          <a:lstStyle/>
          <a:p>
            <a:pPr algn="ctr" eaLnBrk="1" hangingPunct="1"/>
            <a:r>
              <a:rPr lang="en-US" dirty="0"/>
              <a:t>A Very Brief Intellectual History</a:t>
            </a:r>
          </a:p>
        </p:txBody>
      </p:sp>
      <p:sp>
        <p:nvSpPr>
          <p:cNvPr id="10243" name="TextBox 3"/>
          <p:cNvSpPr txBox="1">
            <a:spLocks noChangeArrowheads="1"/>
          </p:cNvSpPr>
          <p:nvPr/>
        </p:nvSpPr>
        <p:spPr bwMode="auto">
          <a:xfrm>
            <a:off x="2074916" y="2362201"/>
            <a:ext cx="1623906" cy="830997"/>
          </a:xfrm>
          <a:prstGeom prst="rect">
            <a:avLst/>
          </a:prstGeom>
          <a:noFill/>
          <a:ln w="9525">
            <a:noFill/>
            <a:miter lim="800000"/>
            <a:headEnd/>
            <a:tailEnd/>
          </a:ln>
        </p:spPr>
        <p:txBody>
          <a:bodyPr wrap="none">
            <a:spAutoFit/>
          </a:bodyPr>
          <a:lstStyle/>
          <a:p>
            <a:pPr algn="ctr" fontAlgn="base">
              <a:spcBef>
                <a:spcPct val="0"/>
              </a:spcBef>
              <a:spcAft>
                <a:spcPct val="0"/>
              </a:spcAft>
            </a:pPr>
            <a:r>
              <a:rPr lang="en-US" sz="2400">
                <a:solidFill>
                  <a:prstClr val="black"/>
                </a:solidFill>
                <a:latin typeface="Tw Cen MT" pitchFamily="34" charset="0"/>
                <a:cs typeface="Arial" charset="0"/>
              </a:rPr>
              <a:t>Pre-modern</a:t>
            </a:r>
          </a:p>
          <a:p>
            <a:pPr algn="ctr" fontAlgn="base">
              <a:spcBef>
                <a:spcPct val="0"/>
              </a:spcBef>
              <a:spcAft>
                <a:spcPct val="0"/>
              </a:spcAft>
            </a:pPr>
            <a:r>
              <a:rPr lang="en-US" sz="2400">
                <a:solidFill>
                  <a:prstClr val="black"/>
                </a:solidFill>
                <a:latin typeface="Tw Cen MT" pitchFamily="34" charset="0"/>
                <a:cs typeface="Arial" charset="0"/>
              </a:rPr>
              <a:t>Age</a:t>
            </a:r>
          </a:p>
        </p:txBody>
      </p:sp>
      <p:sp>
        <p:nvSpPr>
          <p:cNvPr id="10244" name="TextBox 4"/>
          <p:cNvSpPr txBox="1">
            <a:spLocks noChangeArrowheads="1"/>
          </p:cNvSpPr>
          <p:nvPr/>
        </p:nvSpPr>
        <p:spPr bwMode="auto">
          <a:xfrm>
            <a:off x="5072855" y="2362201"/>
            <a:ext cx="1143005" cy="830997"/>
          </a:xfrm>
          <a:prstGeom prst="rect">
            <a:avLst/>
          </a:prstGeom>
          <a:noFill/>
          <a:ln w="9525">
            <a:noFill/>
            <a:miter lim="800000"/>
            <a:headEnd/>
            <a:tailEnd/>
          </a:ln>
        </p:spPr>
        <p:txBody>
          <a:bodyPr wrap="none">
            <a:spAutoFit/>
          </a:bodyPr>
          <a:lstStyle/>
          <a:p>
            <a:pPr algn="ctr" fontAlgn="base">
              <a:spcBef>
                <a:spcPct val="0"/>
              </a:spcBef>
              <a:spcAft>
                <a:spcPct val="0"/>
              </a:spcAft>
            </a:pPr>
            <a:r>
              <a:rPr lang="en-US" sz="2400">
                <a:solidFill>
                  <a:prstClr val="black"/>
                </a:solidFill>
                <a:latin typeface="Tw Cen MT" pitchFamily="34" charset="0"/>
                <a:cs typeface="Arial" charset="0"/>
              </a:rPr>
              <a:t>Modern</a:t>
            </a:r>
          </a:p>
          <a:p>
            <a:pPr algn="ctr" fontAlgn="base">
              <a:spcBef>
                <a:spcPct val="0"/>
              </a:spcBef>
              <a:spcAft>
                <a:spcPct val="0"/>
              </a:spcAft>
            </a:pPr>
            <a:r>
              <a:rPr lang="en-US" sz="2400">
                <a:solidFill>
                  <a:prstClr val="black"/>
                </a:solidFill>
                <a:latin typeface="Tw Cen MT" pitchFamily="34" charset="0"/>
                <a:cs typeface="Arial" charset="0"/>
              </a:rPr>
              <a:t>Age</a:t>
            </a:r>
          </a:p>
        </p:txBody>
      </p:sp>
      <p:sp>
        <p:nvSpPr>
          <p:cNvPr id="10245" name="TextBox 5"/>
          <p:cNvSpPr txBox="1">
            <a:spLocks noChangeArrowheads="1"/>
          </p:cNvSpPr>
          <p:nvPr/>
        </p:nvSpPr>
        <p:spPr bwMode="auto">
          <a:xfrm>
            <a:off x="7824162" y="2362201"/>
            <a:ext cx="1691938" cy="830997"/>
          </a:xfrm>
          <a:prstGeom prst="rect">
            <a:avLst/>
          </a:prstGeom>
          <a:noFill/>
          <a:ln w="9525">
            <a:noFill/>
            <a:miter lim="800000"/>
            <a:headEnd/>
            <a:tailEnd/>
          </a:ln>
        </p:spPr>
        <p:txBody>
          <a:bodyPr wrap="none">
            <a:spAutoFit/>
          </a:bodyPr>
          <a:lstStyle/>
          <a:p>
            <a:pPr algn="ctr" fontAlgn="base">
              <a:spcBef>
                <a:spcPct val="0"/>
              </a:spcBef>
              <a:spcAft>
                <a:spcPct val="0"/>
              </a:spcAft>
            </a:pPr>
            <a:r>
              <a:rPr lang="en-US" sz="2400">
                <a:solidFill>
                  <a:prstClr val="black"/>
                </a:solidFill>
                <a:latin typeface="Tw Cen MT" pitchFamily="34" charset="0"/>
                <a:cs typeface="Arial" charset="0"/>
              </a:rPr>
              <a:t>Post-modern</a:t>
            </a:r>
          </a:p>
          <a:p>
            <a:pPr algn="ctr" fontAlgn="base">
              <a:spcBef>
                <a:spcPct val="0"/>
              </a:spcBef>
              <a:spcAft>
                <a:spcPct val="0"/>
              </a:spcAft>
            </a:pPr>
            <a:r>
              <a:rPr lang="en-US" sz="2400">
                <a:solidFill>
                  <a:prstClr val="black"/>
                </a:solidFill>
                <a:latin typeface="Tw Cen MT" pitchFamily="34" charset="0"/>
                <a:cs typeface="Arial" charset="0"/>
              </a:rPr>
              <a:t>Age</a:t>
            </a:r>
          </a:p>
        </p:txBody>
      </p:sp>
      <p:cxnSp>
        <p:nvCxnSpPr>
          <p:cNvPr id="8" name="Straight Arrow Connector 7"/>
          <p:cNvCxnSpPr/>
          <p:nvPr/>
        </p:nvCxnSpPr>
        <p:spPr>
          <a:xfrm>
            <a:off x="3886200" y="2819400"/>
            <a:ext cx="9144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a:off x="6477000" y="2819400"/>
            <a:ext cx="9144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248" name="TextBox 9"/>
          <p:cNvSpPr txBox="1">
            <a:spLocks noChangeArrowheads="1"/>
          </p:cNvSpPr>
          <p:nvPr/>
        </p:nvSpPr>
        <p:spPr bwMode="auto">
          <a:xfrm>
            <a:off x="3657601" y="3810001"/>
            <a:ext cx="4694427" cy="1323439"/>
          </a:xfrm>
          <a:prstGeom prst="rect">
            <a:avLst/>
          </a:prstGeom>
          <a:noFill/>
          <a:ln w="9525">
            <a:noFill/>
            <a:miter lim="800000"/>
            <a:headEnd/>
            <a:tailEnd/>
          </a:ln>
        </p:spPr>
        <p:txBody>
          <a:bodyPr wrap="none">
            <a:spAutoFit/>
          </a:bodyPr>
          <a:lstStyle/>
          <a:p>
            <a:pPr fontAlgn="base">
              <a:spcBef>
                <a:spcPct val="0"/>
              </a:spcBef>
              <a:spcAft>
                <a:spcPct val="0"/>
              </a:spcAft>
            </a:pPr>
            <a:r>
              <a:rPr lang="en-US" sz="2800" dirty="0">
                <a:solidFill>
                  <a:prstClr val="black"/>
                </a:solidFill>
                <a:latin typeface="Tw Cen MT" pitchFamily="34" charset="0"/>
                <a:cs typeface="Arial" charset="0"/>
              </a:rPr>
              <a:t>Rationalism breeding skepticism</a:t>
            </a:r>
          </a:p>
          <a:p>
            <a:pPr fontAlgn="base">
              <a:spcBef>
                <a:spcPct val="0"/>
              </a:spcBef>
              <a:spcAft>
                <a:spcPct val="0"/>
              </a:spcAft>
            </a:pPr>
            <a:r>
              <a:rPr lang="en-US" sz="2800" dirty="0">
                <a:solidFill>
                  <a:prstClr val="black"/>
                </a:solidFill>
                <a:latin typeface="Tw Cen MT" pitchFamily="34" charset="0"/>
                <a:cs typeface="Arial" charset="0"/>
              </a:rPr>
              <a:t>Relativism breeding </a:t>
            </a:r>
            <a:r>
              <a:rPr lang="en-US" sz="2800" dirty="0" err="1">
                <a:solidFill>
                  <a:prstClr val="black"/>
                </a:solidFill>
                <a:latin typeface="Tw Cen MT" pitchFamily="34" charset="0"/>
                <a:cs typeface="Arial" charset="0"/>
              </a:rPr>
              <a:t>situationism</a:t>
            </a:r>
            <a:endParaRPr lang="en-US" sz="2800" dirty="0">
              <a:solidFill>
                <a:prstClr val="black"/>
              </a:solidFill>
              <a:latin typeface="Tw Cen MT" pitchFamily="34" charset="0"/>
              <a:cs typeface="Arial" charset="0"/>
            </a:endParaRPr>
          </a:p>
          <a:p>
            <a:pPr fontAlgn="base">
              <a:spcBef>
                <a:spcPct val="0"/>
              </a:spcBef>
              <a:spcAft>
                <a:spcPct val="0"/>
              </a:spcAft>
            </a:pPr>
            <a:endParaRPr lang="en-US" sz="2400" dirty="0">
              <a:solidFill>
                <a:prstClr val="black"/>
              </a:solidFill>
              <a:latin typeface="Tw Cen MT" pitchFamily="34" charset="0"/>
              <a:cs typeface="Arial" charset="0"/>
            </a:endParaRP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136775" y="228600"/>
            <a:ext cx="8153400" cy="990600"/>
          </a:xfrm>
        </p:spPr>
        <p:txBody>
          <a:bodyPr/>
          <a:lstStyle/>
          <a:p>
            <a:pPr eaLnBrk="1" hangingPunct="1"/>
            <a:r>
              <a:rPr lang="en-US"/>
              <a:t>The seismic shift</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686203208"/>
              </p:ext>
            </p:extLst>
          </p:nvPr>
        </p:nvGraphicFramePr>
        <p:xfrm>
          <a:off x="1307592" y="1600201"/>
          <a:ext cx="9784080" cy="5257798"/>
        </p:xfrm>
        <a:graphic>
          <a:graphicData uri="http://schemas.openxmlformats.org/drawingml/2006/table">
            <a:tbl>
              <a:tblPr firstRow="1" bandRow="1">
                <a:tableStyleId>{7DF18680-E054-41AD-8BC1-D1AEF772440D}</a:tableStyleId>
              </a:tblPr>
              <a:tblGrid>
                <a:gridCol w="3261360">
                  <a:extLst>
                    <a:ext uri="{9D8B030D-6E8A-4147-A177-3AD203B41FA5}">
                      <a16:colId xmlns:a16="http://schemas.microsoft.com/office/drawing/2014/main" val="20000"/>
                    </a:ext>
                  </a:extLst>
                </a:gridCol>
                <a:gridCol w="3261360">
                  <a:extLst>
                    <a:ext uri="{9D8B030D-6E8A-4147-A177-3AD203B41FA5}">
                      <a16:colId xmlns:a16="http://schemas.microsoft.com/office/drawing/2014/main" val="20001"/>
                    </a:ext>
                  </a:extLst>
                </a:gridCol>
                <a:gridCol w="3261360">
                  <a:extLst>
                    <a:ext uri="{9D8B030D-6E8A-4147-A177-3AD203B41FA5}">
                      <a16:colId xmlns:a16="http://schemas.microsoft.com/office/drawing/2014/main" val="20002"/>
                    </a:ext>
                  </a:extLst>
                </a:gridCol>
              </a:tblGrid>
              <a:tr h="758335">
                <a:tc>
                  <a:txBody>
                    <a:bodyPr/>
                    <a:lstStyle/>
                    <a:p>
                      <a:pPr algn="ctr"/>
                      <a:r>
                        <a:rPr lang="en-US" sz="2400" dirty="0"/>
                        <a:t>Pre-modern</a:t>
                      </a:r>
                    </a:p>
                  </a:txBody>
                  <a:tcPr/>
                </a:tc>
                <a:tc>
                  <a:txBody>
                    <a:bodyPr/>
                    <a:lstStyle/>
                    <a:p>
                      <a:pPr algn="ctr"/>
                      <a:r>
                        <a:rPr lang="en-US" sz="2400" dirty="0"/>
                        <a:t>Modern</a:t>
                      </a:r>
                    </a:p>
                  </a:txBody>
                  <a:tcPr/>
                </a:tc>
                <a:tc>
                  <a:txBody>
                    <a:bodyPr/>
                    <a:lstStyle/>
                    <a:p>
                      <a:pPr algn="ctr"/>
                      <a:r>
                        <a:rPr lang="en-US" sz="2400" dirty="0"/>
                        <a:t>Post-Modern</a:t>
                      </a:r>
                    </a:p>
                  </a:txBody>
                  <a:tcPr/>
                </a:tc>
                <a:extLst>
                  <a:ext uri="{0D108BD9-81ED-4DB2-BD59-A6C34878D82A}">
                    <a16:rowId xmlns:a16="http://schemas.microsoft.com/office/drawing/2014/main" val="10000"/>
                  </a:ext>
                </a:extLst>
              </a:tr>
              <a:tr h="1061671">
                <a:tc>
                  <a:txBody>
                    <a:bodyPr/>
                    <a:lstStyle/>
                    <a:p>
                      <a:r>
                        <a:rPr lang="en-US" sz="2400" dirty="0"/>
                        <a:t>Belief</a:t>
                      </a:r>
                      <a:r>
                        <a:rPr lang="en-US" sz="2400" baseline="0" dirty="0"/>
                        <a:t> in divinity</a:t>
                      </a:r>
                      <a:endParaRPr lang="en-US" sz="2400" dirty="0"/>
                    </a:p>
                  </a:txBody>
                  <a:tcPr/>
                </a:tc>
                <a:tc>
                  <a:txBody>
                    <a:bodyPr/>
                    <a:lstStyle/>
                    <a:p>
                      <a:r>
                        <a:rPr lang="en-US" sz="2400" dirty="0"/>
                        <a:t>Ambivalent</a:t>
                      </a:r>
                      <a:r>
                        <a:rPr lang="en-US" sz="2400" baseline="0" dirty="0"/>
                        <a:t> about divinity</a:t>
                      </a:r>
                      <a:endParaRPr lang="en-US" sz="2400" dirty="0"/>
                    </a:p>
                  </a:txBody>
                  <a:tcPr/>
                </a:tc>
                <a:tc>
                  <a:txBody>
                    <a:bodyPr/>
                    <a:lstStyle/>
                    <a:p>
                      <a:r>
                        <a:rPr lang="en-US" sz="2400" dirty="0"/>
                        <a:t>Divinity</a:t>
                      </a:r>
                      <a:r>
                        <a:rPr lang="en-US" sz="2400" baseline="0" dirty="0"/>
                        <a:t> as self-expression</a:t>
                      </a:r>
                    </a:p>
                  </a:txBody>
                  <a:tcPr/>
                </a:tc>
                <a:extLst>
                  <a:ext uri="{0D108BD9-81ED-4DB2-BD59-A6C34878D82A}">
                    <a16:rowId xmlns:a16="http://schemas.microsoft.com/office/drawing/2014/main" val="10001"/>
                  </a:ext>
                </a:extLst>
              </a:tr>
              <a:tr h="859448">
                <a:tc>
                  <a:txBody>
                    <a:bodyPr/>
                    <a:lstStyle/>
                    <a:p>
                      <a:r>
                        <a:rPr lang="en-US" sz="2400" dirty="0"/>
                        <a:t>Conviction</a:t>
                      </a:r>
                      <a:r>
                        <a:rPr lang="en-US" sz="2400" baseline="0" dirty="0"/>
                        <a:t> is virtue</a:t>
                      </a:r>
                    </a:p>
                    <a:p>
                      <a:r>
                        <a:rPr lang="en-US" sz="2400" baseline="0" dirty="0"/>
                        <a:t>Tolerance is evil</a:t>
                      </a:r>
                      <a:endParaRPr lang="en-US" sz="2400" dirty="0"/>
                    </a:p>
                  </a:txBody>
                  <a:tcPr/>
                </a:tc>
                <a:tc>
                  <a:txBody>
                    <a:bodyPr/>
                    <a:lstStyle/>
                    <a:p>
                      <a:r>
                        <a:rPr lang="en-US" sz="2400" baseline="0" dirty="0"/>
                        <a:t>Rationality is virtue</a:t>
                      </a:r>
                      <a:endParaRPr lang="en-US" sz="2400" dirty="0"/>
                    </a:p>
                  </a:txBody>
                  <a:tcPr/>
                </a:tc>
                <a:tc>
                  <a:txBody>
                    <a:bodyPr/>
                    <a:lstStyle/>
                    <a:p>
                      <a:r>
                        <a:rPr lang="en-US" sz="2400" dirty="0"/>
                        <a:t>Tolerance is virtue</a:t>
                      </a:r>
                    </a:p>
                    <a:p>
                      <a:r>
                        <a:rPr lang="en-US" sz="2400" dirty="0"/>
                        <a:t>Conviction is bad</a:t>
                      </a:r>
                    </a:p>
                  </a:txBody>
                  <a:tcPr/>
                </a:tc>
                <a:extLst>
                  <a:ext uri="{0D108BD9-81ED-4DB2-BD59-A6C34878D82A}">
                    <a16:rowId xmlns:a16="http://schemas.microsoft.com/office/drawing/2014/main" val="10002"/>
                  </a:ext>
                </a:extLst>
              </a:tr>
              <a:tr h="1061671">
                <a:tc>
                  <a:txBody>
                    <a:bodyPr/>
                    <a:lstStyle/>
                    <a:p>
                      <a:r>
                        <a:rPr lang="en-US" sz="2400" dirty="0"/>
                        <a:t>Authority</a:t>
                      </a:r>
                      <a:r>
                        <a:rPr lang="en-US" sz="2400" baseline="0" dirty="0"/>
                        <a:t> is God</a:t>
                      </a:r>
                      <a:endParaRPr lang="en-US" sz="2400" dirty="0"/>
                    </a:p>
                  </a:txBody>
                  <a:tcPr/>
                </a:tc>
                <a:tc>
                  <a:txBody>
                    <a:bodyPr/>
                    <a:lstStyle/>
                    <a:p>
                      <a:r>
                        <a:rPr lang="en-US" sz="2400" dirty="0"/>
                        <a:t>Authority is logic and science</a:t>
                      </a:r>
                    </a:p>
                  </a:txBody>
                  <a:tcPr/>
                </a:tc>
                <a:tc>
                  <a:txBody>
                    <a:bodyPr/>
                    <a:lstStyle/>
                    <a:p>
                      <a:r>
                        <a:rPr lang="en-US" sz="2400" dirty="0"/>
                        <a:t>Authority</a:t>
                      </a:r>
                      <a:r>
                        <a:rPr lang="en-US" sz="2400" baseline="0" dirty="0"/>
                        <a:t> is self or the group</a:t>
                      </a:r>
                      <a:endParaRPr lang="en-US" sz="2400" dirty="0"/>
                    </a:p>
                  </a:txBody>
                  <a:tcPr/>
                </a:tc>
                <a:extLst>
                  <a:ext uri="{0D108BD9-81ED-4DB2-BD59-A6C34878D82A}">
                    <a16:rowId xmlns:a16="http://schemas.microsoft.com/office/drawing/2014/main" val="10003"/>
                  </a:ext>
                </a:extLst>
              </a:tr>
              <a:tr h="1516673">
                <a:tc>
                  <a:txBody>
                    <a:bodyPr/>
                    <a:lstStyle/>
                    <a:p>
                      <a:r>
                        <a:rPr lang="en-US" sz="2400" dirty="0"/>
                        <a:t>Change</a:t>
                      </a:r>
                      <a:r>
                        <a:rPr lang="en-US" sz="2400" baseline="0" dirty="0"/>
                        <a:t> brought about by adherence to a standard</a:t>
                      </a:r>
                      <a:endParaRPr lang="en-US" sz="2400" dirty="0"/>
                    </a:p>
                  </a:txBody>
                  <a:tcPr/>
                </a:tc>
                <a:tc>
                  <a:txBody>
                    <a:bodyPr/>
                    <a:lstStyle/>
                    <a:p>
                      <a:r>
                        <a:rPr lang="en-US" sz="2400" dirty="0"/>
                        <a:t>Change</a:t>
                      </a:r>
                      <a:r>
                        <a:rPr lang="en-US" sz="2400" baseline="0" dirty="0"/>
                        <a:t> brought about by what is rational</a:t>
                      </a:r>
                      <a:endParaRPr lang="en-US" sz="2400" dirty="0"/>
                    </a:p>
                  </a:txBody>
                  <a:tcPr/>
                </a:tc>
                <a:tc>
                  <a:txBody>
                    <a:bodyPr/>
                    <a:lstStyle/>
                    <a:p>
                      <a:r>
                        <a:rPr lang="en-US" sz="2400" dirty="0"/>
                        <a:t>Change</a:t>
                      </a:r>
                      <a:r>
                        <a:rPr lang="en-US" sz="2400" baseline="0" dirty="0"/>
                        <a:t> contingent on self-expression and culture</a:t>
                      </a:r>
                      <a:endParaRPr lang="en-US" sz="2400" dirty="0"/>
                    </a:p>
                  </a:txBody>
                  <a:tcPr/>
                </a:tc>
                <a:extLst>
                  <a:ext uri="{0D108BD9-81ED-4DB2-BD59-A6C34878D82A}">
                    <a16:rowId xmlns:a16="http://schemas.microsoft.com/office/drawing/2014/main" val="10004"/>
                  </a:ext>
                </a:extLst>
              </a:tr>
            </a:tbl>
          </a:graphicData>
        </a:graphic>
      </p:graphicFrame>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A Slightly More Detailed Outline</a:t>
            </a:r>
          </a:p>
        </p:txBody>
      </p:sp>
      <p:sp>
        <p:nvSpPr>
          <p:cNvPr id="3" name="Content Placeholder 2"/>
          <p:cNvSpPr>
            <a:spLocks noGrp="1"/>
          </p:cNvSpPr>
          <p:nvPr>
            <p:ph sz="quarter" idx="1"/>
          </p:nvPr>
        </p:nvSpPr>
        <p:spPr>
          <a:xfrm>
            <a:off x="1981200" y="1828800"/>
            <a:ext cx="8308848" cy="4267200"/>
          </a:xfrm>
        </p:spPr>
        <p:txBody>
          <a:bodyPr/>
          <a:lstStyle/>
          <a:p>
            <a:r>
              <a:rPr lang="en-US" sz="2800" b="1" dirty="0"/>
              <a:t>Pre-modern:  Catholicism </a:t>
            </a:r>
          </a:p>
          <a:p>
            <a:pPr marL="0" indent="0">
              <a:buNone/>
            </a:pPr>
            <a:endParaRPr lang="en-US" sz="1200" b="1" dirty="0"/>
          </a:p>
          <a:p>
            <a:r>
              <a:rPr lang="en-US" sz="2800" b="1" dirty="0" err="1"/>
              <a:t>Renaissanace</a:t>
            </a:r>
            <a:r>
              <a:rPr lang="en-US" sz="2800" b="1" dirty="0"/>
              <a:t>/Humanism: Protestantism</a:t>
            </a:r>
          </a:p>
          <a:p>
            <a:pPr marL="0" indent="0">
              <a:buNone/>
            </a:pPr>
            <a:endParaRPr lang="en-US" sz="1200" b="1" dirty="0"/>
          </a:p>
          <a:p>
            <a:r>
              <a:rPr lang="en-US" sz="2800" b="1" dirty="0"/>
              <a:t>Early Modernism/Enlightenment  Age of Reason</a:t>
            </a:r>
          </a:p>
          <a:p>
            <a:pPr marL="0" indent="0">
              <a:buNone/>
            </a:pPr>
            <a:endParaRPr lang="en-US" sz="1200" b="1" dirty="0"/>
          </a:p>
          <a:p>
            <a:r>
              <a:rPr lang="en-US" sz="2800" b="1" dirty="0"/>
              <a:t>Late Modernism: Deism and Skepticism </a:t>
            </a:r>
          </a:p>
          <a:p>
            <a:pPr marL="0" indent="0">
              <a:buNone/>
            </a:pPr>
            <a:endParaRPr lang="en-US" sz="1200" b="1" dirty="0"/>
          </a:p>
          <a:p>
            <a:r>
              <a:rPr lang="en-US" sz="2800" b="1" dirty="0"/>
              <a:t>Postmodernism    </a:t>
            </a:r>
          </a:p>
          <a:p>
            <a:endParaRPr lang="en-US" sz="2800" b="1" dirty="0"/>
          </a:p>
        </p:txBody>
      </p:sp>
    </p:spTree>
    <p:extLst>
      <p:ext uri="{BB962C8B-B14F-4D97-AF65-F5344CB8AC3E}">
        <p14:creationId xmlns:p14="http://schemas.microsoft.com/office/powerpoint/2010/main" val="161154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Pre-Modern Age</a:t>
            </a:r>
          </a:p>
        </p:txBody>
      </p:sp>
      <p:sp>
        <p:nvSpPr>
          <p:cNvPr id="3" name="Content Placeholder 2"/>
          <p:cNvSpPr>
            <a:spLocks noGrp="1"/>
          </p:cNvSpPr>
          <p:nvPr>
            <p:ph sz="quarter" idx="1"/>
          </p:nvPr>
        </p:nvSpPr>
        <p:spPr>
          <a:xfrm>
            <a:off x="1600200" y="1600200"/>
            <a:ext cx="5614416" cy="4495800"/>
          </a:xfrm>
        </p:spPr>
        <p:txBody>
          <a:bodyPr/>
          <a:lstStyle/>
          <a:p>
            <a:pPr marL="0" indent="0">
              <a:buNone/>
            </a:pPr>
            <a:r>
              <a:rPr lang="en-US" sz="3200" b="1" dirty="0"/>
              <a:t>Knowledge based on faith and authority</a:t>
            </a:r>
          </a:p>
          <a:p>
            <a:pPr marL="0" indent="0">
              <a:buNone/>
            </a:pPr>
            <a:endParaRPr lang="en-US" sz="3200" b="1" dirty="0"/>
          </a:p>
          <a:p>
            <a:pPr marL="0" indent="0">
              <a:buNone/>
            </a:pPr>
            <a:r>
              <a:rPr lang="en-US" sz="3200" b="1" dirty="0"/>
              <a:t>Anselm of </a:t>
            </a:r>
            <a:r>
              <a:rPr lang="en-US" sz="3200" b="1" dirty="0" err="1"/>
              <a:t>Cantebury</a:t>
            </a:r>
            <a:r>
              <a:rPr lang="en-US" sz="3200" b="1" dirty="0"/>
              <a:t> “I believe in order to know.”</a:t>
            </a:r>
          </a:p>
          <a:p>
            <a:pPr marL="0" indent="0">
              <a:buNone/>
            </a:pPr>
            <a:r>
              <a:rPr lang="en-US" sz="3200" b="1" dirty="0"/>
              <a:t>Emphasis on corporate rather than individual</a:t>
            </a:r>
          </a:p>
          <a:p>
            <a:pPr marL="0" indent="0">
              <a:buNone/>
            </a:pPr>
            <a:endParaRPr lang="en-US" sz="3200" b="1" dirty="0"/>
          </a:p>
          <a:p>
            <a:pPr marL="0" indent="0">
              <a:buNone/>
            </a:pPr>
            <a:endParaRPr lang="en-US" sz="2400" b="1" dirty="0"/>
          </a:p>
        </p:txBody>
      </p:sp>
      <p:pic>
        <p:nvPicPr>
          <p:cNvPr id="1026" name="Picture 2" descr="http://www.stanthonycatholic.org/Site/images/prayers-images/sacred%20heart.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3672" y="1716627"/>
            <a:ext cx="3861816" cy="4799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408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Renaissance and Reformation</a:t>
            </a:r>
          </a:p>
        </p:txBody>
      </p:sp>
      <p:sp>
        <p:nvSpPr>
          <p:cNvPr id="3" name="Content Placeholder 2"/>
          <p:cNvSpPr>
            <a:spLocks noGrp="1"/>
          </p:cNvSpPr>
          <p:nvPr>
            <p:ph sz="quarter" idx="1"/>
          </p:nvPr>
        </p:nvSpPr>
        <p:spPr>
          <a:xfrm>
            <a:off x="3886200" y="2133600"/>
            <a:ext cx="4800600" cy="3962400"/>
          </a:xfrm>
        </p:spPr>
        <p:txBody>
          <a:bodyPr/>
          <a:lstStyle/>
          <a:p>
            <a:pPr marL="0" indent="0">
              <a:buNone/>
            </a:pPr>
            <a:r>
              <a:rPr lang="en-US" sz="3200" b="1" dirty="0"/>
              <a:t>More emphasis on the value of the individual</a:t>
            </a:r>
          </a:p>
          <a:p>
            <a:pPr marL="0" indent="0">
              <a:buNone/>
            </a:pPr>
            <a:endParaRPr lang="en-US" sz="1200" b="1" dirty="0"/>
          </a:p>
          <a:p>
            <a:pPr marL="0" indent="0">
              <a:buNone/>
            </a:pPr>
            <a:r>
              <a:rPr lang="en-US" sz="3200" b="1" dirty="0"/>
              <a:t>Led to the Reformation</a:t>
            </a:r>
          </a:p>
          <a:p>
            <a:pPr marL="0" indent="0">
              <a:buNone/>
            </a:pPr>
            <a:endParaRPr lang="en-US" sz="1200" b="1" dirty="0"/>
          </a:p>
          <a:p>
            <a:pPr marL="0" indent="0">
              <a:buNone/>
            </a:pPr>
            <a:r>
              <a:rPr lang="en-US" sz="3200" b="1" dirty="0"/>
              <a:t>Led to the Scientific Revolution and to Modernism</a:t>
            </a:r>
          </a:p>
        </p:txBody>
      </p:sp>
      <p:pic>
        <p:nvPicPr>
          <p:cNvPr id="2052" name="Picture 4" descr="https://encrypted-tbn2.gstatic.com/images?q=tbn:ANd9GcSEbSf-OMXs1nkhXL5cuEV8p9RLF22cgJuws6h6RoXbWKQnS9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4202" y="2057401"/>
            <a:ext cx="2814206" cy="437765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data:image/jpeg;base64,/9j/4AAQSkZJRgABAQAAAQABAAD/2wCEAAkGBxQTEhQUExQVFRQXFxcYFxUXFxcXFBcUFxgYFxccFxcYHCggGhwlHBQXITEiJSkrLi4uFx8zODMsNygtLiwBCgoKDg0OGhAQGywkHyQsLCwsLCwsLCwsLCwsLCwsLCwsLCwsLCwsLCwsLCwsLCwsLCwsLCwsLCwsLCwsLCwsLP/AABEIAOEA4AMBIgACEQEDEQH/xAAbAAABBQEBAAAAAAAAAAAAAAABAAIDBAUGB//EADoQAAIBAgMFBgQFAwMFAAAAAAABAgMRBCExBRJBUWEGInGBkaEysdHwE0JSweFicoIjkrIVJDOi8f/EABoBAAMBAQEBAAAAAAAAAAAAAAABAgMEBQb/xAAmEQADAAIDAAIBBAMBAAAAAAAAAQIDERIhMQRBURMiQoFhcZEj/9oADAMBAAIRAxEAPwDkEPSEG5z6MGxBimwxQ8BNke6MaJJMjkikiWyLd6j1EZJvgPUreXUokcoAaKlXa1KOs79I5lKp2hj+WEn1bS+Vw0Vxpm0h26c9PtFLhCKfNtv6FOrtis/zW8Fb55hplLEzrKlRRV20vHIzq22KUb97ef8ASv3yRy9So5Zybb6tsaNSWsf5Ogl2iXCD83Ylw+36baUoyj1ea9s/Y5oLHxRX6cncU6ikk4u6fFO6JYW6fI4jC4udN3g7dOD8VxOiwO3YTymvw5esW/Hh5kOTOsbXhrKAnH76ApzA5dSdEbHNq4zdTE5c0K4aDY1xQtwN7gaForkBeCGtLkvRBYxyGkGxOkuSIa9OPJehYuQ4jQBplkKQhyAQrDnEa31Iq+Mpx+KSXjl6BoRIxZWMbFdoI6Qi5dXkvqYuLxs6nxSy5LJen1LSGsbZt7Q21COULSlz/KvPj5GDiMTOb70m+nDyWhEItI2mFPgrCEEChogsQAAQggABWCJgABBEAFnDbRqU8lK65PNfVGzhNvQfx3g+dt5e2ZzjELRLiWdvh8RGavCUZro8/TUnjHjxOBTtmsnzLlHa9WP5rrlLP319yeJm8X4OzUAMw8F2gi7Kot181nH6r3NuFVSV4tNPindeQtGVS16RuJFJE7ZFK4xJgTGVdB8UNq6Es0ksWG1a6im27JLUTZzu28XvS3E+7HXrL+B8dhK2M2htecnaPdj0+J+L4eRnN3zEwI0N0khWFYIbAMbYIAgAEhDgXAQrCsG4LgMVgMTAABuAQkr6egAC4SzQwFSTtutdZJpeyu/JGzguyFapGTjKO8s1Hg/8n9+BFZJn1lrHT8RzorFraGzKtB2q05Q5X0fhJZPyZVKTTW0S016Kw2Q4EhiGE2FxM6crwlZ8eT8VoyFiQAdhsraka2T7s0tOD8PvIuSRw9Kbi007NO6fJnaUK+/GM+aT8+PuQ0c+SFPhI0R1VkSXBXZLFIZaM4uep2s1qcltLDuE2no80+hUmmP0qsAhFmohNhGMAHMFxrYUADriG3CABQS1hdl1qivCnJr9Wifg3r5G1s3shVnnNqK6ZsissT6y5x1XiOaNDZmxatd9yPd/U8l5czvNn9lKNOzcd5rnnn5m7HCpLLL3OW/mL+J0R8V/yOLwvZOnT71SW/JL4bd1XWsuZq4TZFqbcIpLla1/tfM3KeCitbvpwL8JpK2i5HJeemdM4kjhYTjF/wCpTlbpJo6bZVbeSUKX4VNat6ytolfXxLVTcveyHOd7Zk1fJeFqNEtaKknGUVJPg0mn5M4vb/YuDvKg/wAOWu5rTfRcY+6OyjcFSORMZKh/tYXjml2jxKrTcZOMlZrJoikzpO12C3a8rL4rST8b3VvHM5uaadmezjvlKZ5dxxehohMRZI9HU7B/8K8ZW8Ls5aEW2ks28kuvA7TA0dyEY8ln46v3uTRllfWie2gyusiVLMZiY5GZmgvQr4rCRqR3ZLwfFPoWUJh9C8Zy2J2NUi+6t5cGtfNFCrSccmmn1VjuEtStjqEZQmpLJJu/FWWqLmtl/qa6ZxwLCQizYDQhMVgAB3XZXY0I0VWqQUpzzjvJPdj+WyfF636nD06TlKMVrJqK8ZOy+Z63KG7TjFaJJeiscny7aSlfZ0/GhNtv6KtOot7M06VXgc/Tk9828KnY4bWjtkuJ5kifQZTJlUXMyNQNPp7huxzfIYxDK9W9yTDxA1cmpAA+WRVxcyerXjHVpeJRrYuDyWYJMk4ztbL4ZX0bXrn+z9TkcU+8db2vpNRvbJyXXPM55UN9L0vwPVwNKEzgzS6pooU6Tle3IVKjKTUUm2+Bt08NGluq935eNrfuXcDTjvSaWcld+Opqsm3owyw4jkDZOx1T70nvSt/jHw5+JrRjmKDHNA2cG2+2KKIsWTwRXxbyENDxWG2HIEOuhyWpk7fxG5TaWs+75cfp5mu/mc72nTvTfDveuX0HPo5W6RhCEI1OgDCgNhpxcsopt9E38gA1uyuH38VT5Rbk/JZe7R6JjZ2Rz3YrZEqalOeUpJK2tkuD6m/tGm2ro8z5Fqsn+j0MEOYK+Aw93dmpObStFGXgKlg7Y2v+CkopObds9F1MXLdaNtpLY/FKqk+8kvQw6+0ZrSe9b9KvbxY3EbapJXrSnV47sV3OXRP3NbB14zi3GjOMcs7RazSayjJvRrgapOVtojap62VtibelvJTldej9GdSsQpLJ3uc5i9kqa3o5S1jJfCyLYOLtKzbXTh5EXM0uUly3PTOvjT0Mra20Pwk1HObdorjfz4Gxh3dHL7aqbs6k3mlkkn3m0r7sVzfPgkZQtsunpFOnhK0nvS3ZPWzk/oX8PXhF7s6e63pe1n4M57ZW162IrRgqm5GUlZU0vh1k5N3eSN7auDcVlUlLP8yi0/Cyvc6Llp6oxm0+5Iu1+GUsLNx/LaS/xd37XON2fO/HJ6o9Fw+G3qLhLPei079VY8ujGVGq4S1jJxZp8fuXJGbqlRddPvbsbXfH+DXwVBRS93e7bfFsyFNKfiv3N2hfdT5/udMHB8pvz6LSQbCihyGzjQXEqY7QupFPGsWxoKJYoYSxYIdCa9SltLBRqR3X4p8Uy8V8U3uu3IaD76ORxOB3HbfT8mgQwsbNt3t6EuMn33zvrxA4PRyV+XEpt69O6UvwXITikt2MVfikr2sTYTESipNccref/wBKjSUcvyr3HUK8l8Gd75amDW0dCejuNiYyMo5NX5XzNhwueZUa15rK0vTM7rs3i3ONpZtHJmxcezfHfLo0VhVyRg7Y2Qptu95dTq9y/oQPBp6mU25ey6nfRxsdhKpZS3o2yvG0lbqpHS7HwcaNP8OLk1e7btdt+BcWz0tB0aSiXWV0tEzjS7MvFYSNNuacle+V8ndZ3SOdVGSz43Orq0t93fDQq4jDLkE5NDqNj9gbRclaWqBtygt+M93evfL+qy9bpL0Ri06u5Uy5nRYie/SutV3l5Zk0uNbX2Oe1plGk9191Rg3yjFP1sT0cE295tyb4stqhvJNcUrE9KjbXMjmVxJKcLI8+7fbNUK0KqyU1aXjHj42fseiJ5GD2npKUIN52lf8A9WX8euORaIzr9jbOJ2fhJN3fJZdNTapRtkOpR7o6jqequjwcmTm9kiQV+wEx0X9+JLIQ1yzKuN0LU6epTxenkBU+kyQ9EUR6Y0KmPUkQ4n4X5kiQKkL+4a7EmcbVb389bv1uG6k7vU0Nr4JrvJePRmTF2K9O9P7NCFlZLnm3x5FSErNrr734E1OsnG2nPTn/ACwUMNKbtFac9PvQldb2aPvWg0JN1I/f3/B3PZmWr5v7+ZgYDYu4rzd5PlwXiaOCxG5K2iObM1a1JviTl7Z29KRJczcLXui9CR576OzpkzZDVVx+8FIASIvwrIycdiIp2vnyNDaOJ3INmBstb15vNvNsqV1yYN7ekUJ026iOqwdLunN7SxChUTVr8rq78EbeD2kvw95tJWu75WLybcpkxpNlnBTs3D9Oa/tf0s0W2Zmz6u/Uc7ZSjl4J6+5ppGVIqQSdkYO3Kl0l4m1WOK7T7YVKvCEleLhdvim20vLI0+NPLIjL5T1iZJGQac/3IaFRSSknk7WZMkesz5wemKLyA/v3BD79hDRM4lHHLLyL97/fAz8eIuSUURkUFMexNEkXcky9CGJLBCYh1SgmjJxexabd0mm+Nzbc0UsTi4wi5y0X3Zc7gtlzTXhh4vZtOlFTnKSXCKd5SfJXKOysa1XTfwylZrhm8irtDHSrTcpeCS0iuS+ozCv/AFIX/XH/AJIvj+3s6opppnpdSkpIycXSszSwVW6++A3G0r5nmw9PR6Vdofs3EM3sPVyObwMDbpKxGVLZWNmlFk1ytTloKvid1dTHXZrsobYd1Yw8NRqU33VvRfBuzNucd53JqeHvwNFWloza29nOUOz0pSlOUu83fwNGOxk0lJuVs0uHpxN+jRsR1Gk3eyXNuyE8tMpRKK+EgodfH5eBo05JlRNWuv4H058iGMOJR5Z28f8A3bXKnBf8n+56liJnk/bOpfGVOm6vSK+p1/CX/p/Rz/Lf7CpsnaDpSs/geq5dUdlTmml14nnrOl7OY28XTlrFXX9v8P5o9KkePln+R0ExiGOeVgbxGjAsqRRx7J1Iq40NFSyeLDYSWQYkFsKiOTsNb5GXtXaSpqyzlwXLqykmyfXpFraW0o01eXH4YrV2/bqcpjsbKrK8tOEVovD6kdWs5Nyk7tkbNUtG8QpAkJO2fJ39BAuMs9CwNZJ9JWkvM1ZxTRyPZ3E/iUtz89P4eseHpp6HTYKveJ5eSeLPSiuS2SUqaXW2Zr0LNIzIUrO6NCgt1K2nIwvs1glcbFamm7tl2cchmEpW1JlltGbS2tDe3UpO3KMn8kXFtR27lKb6yW6vPV+xNHCRzcUvvkNlWtZBTT8QStemXiKdWo+9Ut/TFOy9XmRywUpWU5uSWljXnNlWeFcnmxK2a/0Q0NnzV1Go4xfDJlvZ2FnDKUt7qTYXDtF1KyDk/DOu+ynV0PIdvVd7E1pf1y9sv2PVtr4tU6c5vSMW/RfU8blJttvVtt+L1O/4U+s4flV4gMnwOJdOamuGvVcUQiR3nE+zuYO9mndOzT6MlcTG7N4veg4N96Ga6xf0+TRtTRn9nHctdDU+v39orYxk0itiXzAI9L+6GWVhIjqysn6+RKQOjP2xtNU42SvNp26cL/wcrKTebzb48SXHYhzm5c3kuSWhAjVLR0xPFBEC4rjLCIFxABNhMTKlNTjqvRrijtMPioytVg+69VyfXkcKXNl7RlRldZxfxR5r6mOXFy7Xptiycen4ejYesmjWw88jkMLirxU6T3ocVxXRroa+FxyyzPOuGjumjenoMo1bEdGrchqSs8jBGrNWFTIiqNalKGJ4Ev4t+IcRqiayCqSuCGhHOpK6J0Xvot6Ir1q2RNUqd043tTtt06bcXm3ux6vi/BIvHDt6RnkpStsye3O2d5/gweSznb2X7+hyKC5Nttu7ebb4sJ7WOFE6R5N27rYAgQUWQPw9ZwkpR1Xo+h22ExKqQjJenFc0zhrG12YxVpum9JrL+5fVfJE0vszyTtHR2KeLReKWLWZmn2Yyi/UqpZFTE5qUVq4v3JKFRNZ23s21y5jo003+/Ec9E16cLMZY0du4bcqyS0feXnr73KFsvHT+TU609oAAzVsgAMDYUAKABCbAFABZwGOnRlvQfiuD8TqsDjadddx7lTjB8bcjjYtcftiT4rJ8LcDLJiVd/Zpjyuf9Ho2H2k6btNNdTVoYmNRann2B7SzityrFVYdbb3rx8/U1cNtWg13ajpy5STVvPNe5xX8dr6/4dkZk/s6jEYKbzi/Iz6lWtTfei2uazIMNjayV4tVI84yTL0Nru3fhJdbXM9Nfhmm0/wDBcwe26drN28cn7ln/AKrH8qb8M/czXiqbd/wpN/2fUqbT7QwpLNRi/wBLacv9sb28yP0+T0kVz0u2aO0MdJxbl/pw4ttXa6cjzfbu0fxql45QirRXTi/MdtbbM67zdo8vqZrZ6GDBw7fpw5s3PpCSEIJ0nOATCIACh1Ks4SjJaxafmncagWAD0SpT/MuK+ZnYtZkHZna2/H8Go+9Fdx/qivy+K914FrHLM5109Mxc6ZNCmm/vPMzNrbYVK8Kfenxf5Y/V9CjtTbTleNJtR0ctG/7eS6mLY1mfyE4+9skdSUrtu74t8Rs5K1vv0DJ2T6kcSzYAAgYAAKEBAAQ3EAAFYSCJoABcQLCQAGEmndNp802n7FqG0qy0q1P90n8ysATSfo02vCxLH1Xe9Wo769+XyuV0hBBJLwG2xCEIYgoQhAAggEABAwoQANN3A7Z30oVH3uEv1ePJ/MwyOZLSYa2SxkOchjYCgH1JXGaBuIAABhuJgAABEABEINgAAQBABrEgMKAAiEJAAhCEABAFCYAAckBCuACbEIKAAgAggMDI5jyOQASMQhAIEgoQgAQmIQAIDEIAHR1FIQgAI1iEADQsQgGEQhAIQhCABIcIQABcBR1EIAEv2FwCIBiFEQhANZGxCGB//9k="/>
          <p:cNvSpPr>
            <a:spLocks noChangeAspect="1" noChangeArrowheads="1"/>
          </p:cNvSpPr>
          <p:nvPr/>
        </p:nvSpPr>
        <p:spPr bwMode="auto">
          <a:xfrm>
            <a:off x="1587500" y="-157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latin typeface="Arial" charset="0"/>
              <a:cs typeface="Arial" charset="0"/>
            </a:endParaRPr>
          </a:p>
        </p:txBody>
      </p:sp>
      <p:sp>
        <p:nvSpPr>
          <p:cNvPr id="5" name="AutoShape 8" descr="data:image/jpeg;base64,/9j/4AAQSkZJRgABAQAAAQABAAD/2wCEAAkGBxQTEhQUExQVFRQXFxcYFxUXFxcXFBcUFxgYFxccFxcYHCggGhwlHBQXITEiJSkrLi4uFx8zODMsNygtLiwBCgoKDg0OGhAQGywkHyQsLCwsLCwsLCwsLCwsLCwsLCwsLCwsLCwsLCwsLCwsLCwsLCwsLCwsLCwsLCwsLCwsLP/AABEIAOEA4AMBIgACEQEDEQH/xAAbAAABBQEBAAAAAAAAAAAAAAABAAIDBAUGB//EADoQAAIBAgMFBgQFAwMFAAAAAAABAgMRBCExBRJBUWEGInGBkaEysdHwE0JSweFicoIjkrIVJDOi8f/EABoBAAMBAQEBAAAAAAAAAAAAAAABAgMEBQb/xAAmEQADAAIDAAIBBAMBAAAAAAAAAQIDERIhMQRBURMiQoFhcZEj/9oADAMBAAIRAxEAPwDkEPSEG5z6MGxBimwxQ8BNke6MaJJMjkikiWyLd6j1EZJvgPUreXUokcoAaKlXa1KOs79I5lKp2hj+WEn1bS+Vw0Vxpm0h26c9PtFLhCKfNtv6FOrtis/zW8Fb55hplLEzrKlRRV20vHIzq22KUb97ef8ASv3yRy9So5Zybb6tsaNSWsf5Ogl2iXCD83Ylw+36baUoyj1ea9s/Y5oLHxRX6cncU6ikk4u6fFO6JYW6fI4jC4udN3g7dOD8VxOiwO3YTymvw5esW/Hh5kOTOsbXhrKAnH76ApzA5dSdEbHNq4zdTE5c0K4aDY1xQtwN7gaForkBeCGtLkvRBYxyGkGxOkuSIa9OPJehYuQ4jQBplkKQhyAQrDnEa31Iq+Mpx+KSXjl6BoRIxZWMbFdoI6Qi5dXkvqYuLxs6nxSy5LJen1LSGsbZt7Q21COULSlz/KvPj5GDiMTOb70m+nDyWhEItI2mFPgrCEEChogsQAAQggABWCJgABBEAFnDbRqU8lK65PNfVGzhNvQfx3g+dt5e2ZzjELRLiWdvh8RGavCUZro8/TUnjHjxOBTtmsnzLlHa9WP5rrlLP319yeJm8X4OzUAMw8F2gi7Kot181nH6r3NuFVSV4tNPindeQtGVS16RuJFJE7ZFK4xJgTGVdB8UNq6Es0ksWG1a6im27JLUTZzu28XvS3E+7HXrL+B8dhK2M2htecnaPdj0+J+L4eRnN3zEwI0N0khWFYIbAMbYIAgAEhDgXAQrCsG4LgMVgMTAABuAQkr6egAC4SzQwFSTtutdZJpeyu/JGzguyFapGTjKO8s1Hg/8n9+BFZJn1lrHT8RzorFraGzKtB2q05Q5X0fhJZPyZVKTTW0S016Kw2Q4EhiGE2FxM6crwlZ8eT8VoyFiQAdhsraka2T7s0tOD8PvIuSRw9Kbi007NO6fJnaUK+/GM+aT8+PuQ0c+SFPhI0R1VkSXBXZLFIZaM4uep2s1qcltLDuE2no80+hUmmP0qsAhFmohNhGMAHMFxrYUADriG3CABQS1hdl1qivCnJr9Wifg3r5G1s3shVnnNqK6ZsissT6y5x1XiOaNDZmxatd9yPd/U8l5czvNn9lKNOzcd5rnnn5m7HCpLLL3OW/mL+J0R8V/yOLwvZOnT71SW/JL4bd1XWsuZq4TZFqbcIpLla1/tfM3KeCitbvpwL8JpK2i5HJeemdM4kjhYTjF/wCpTlbpJo6bZVbeSUKX4VNat6ytolfXxLVTcveyHOd7Zk1fJeFqNEtaKknGUVJPg0mn5M4vb/YuDvKg/wAOWu5rTfRcY+6OyjcFSORMZKh/tYXjml2jxKrTcZOMlZrJoikzpO12C3a8rL4rST8b3VvHM5uaadmezjvlKZ5dxxehohMRZI9HU7B/8K8ZW8Ls5aEW2ks28kuvA7TA0dyEY8ln46v3uTRllfWie2gyusiVLMZiY5GZmgvQr4rCRqR3ZLwfFPoWUJh9C8Zy2J2NUi+6t5cGtfNFCrSccmmn1VjuEtStjqEZQmpLJJu/FWWqLmtl/qa6ZxwLCQizYDQhMVgAB3XZXY0I0VWqQUpzzjvJPdj+WyfF636nD06TlKMVrJqK8ZOy+Z63KG7TjFaJJeiscny7aSlfZ0/GhNtv6KtOot7M06VXgc/Tk9828KnY4bWjtkuJ5kifQZTJlUXMyNQNPp7huxzfIYxDK9W9yTDxA1cmpAA+WRVxcyerXjHVpeJRrYuDyWYJMk4ztbL4ZX0bXrn+z9TkcU+8db2vpNRvbJyXXPM55UN9L0vwPVwNKEzgzS6pooU6Tle3IVKjKTUUm2+Bt08NGluq935eNrfuXcDTjvSaWcld+Opqsm3owyw4jkDZOx1T70nvSt/jHw5+JrRjmKDHNA2cG2+2KKIsWTwRXxbyENDxWG2HIEOuhyWpk7fxG5TaWs+75cfp5mu/mc72nTvTfDveuX0HPo5W6RhCEI1OgDCgNhpxcsopt9E38gA1uyuH38VT5Rbk/JZe7R6JjZ2Rz3YrZEqalOeUpJK2tkuD6m/tGm2ro8z5Fqsn+j0MEOYK+Aw93dmpObStFGXgKlg7Y2v+CkopObds9F1MXLdaNtpLY/FKqk+8kvQw6+0ZrSe9b9KvbxY3EbapJXrSnV47sV3OXRP3NbB14zi3GjOMcs7RazSayjJvRrgapOVtojap62VtibelvJTldej9GdSsQpLJ3uc5i9kqa3o5S1jJfCyLYOLtKzbXTh5EXM0uUly3PTOvjT0Mra20Pwk1HObdorjfz4Gxh3dHL7aqbs6k3mlkkn3m0r7sVzfPgkZQtsunpFOnhK0nvS3ZPWzk/oX8PXhF7s6e63pe1n4M57ZW162IrRgqm5GUlZU0vh1k5N3eSN7auDcVlUlLP8yi0/Cyvc6Llp6oxm0+5Iu1+GUsLNx/LaS/xd37XON2fO/HJ6o9Fw+G3qLhLPei079VY8ujGVGq4S1jJxZp8fuXJGbqlRddPvbsbXfH+DXwVBRS93e7bfFsyFNKfiv3N2hfdT5/udMHB8pvz6LSQbCihyGzjQXEqY7QupFPGsWxoKJYoYSxYIdCa9SltLBRqR3X4p8Uy8V8U3uu3IaD76ORxOB3HbfT8mgQwsbNt3t6EuMn33zvrxA4PRyV+XEpt69O6UvwXITikt2MVfikr2sTYTESipNccref/wBKjSUcvyr3HUK8l8Gd75amDW0dCejuNiYyMo5NX5XzNhwueZUa15rK0vTM7rs3i3ONpZtHJmxcezfHfLo0VhVyRg7Y2Qptu95dTq9y/oQPBp6mU25ey6nfRxsdhKpZS3o2yvG0lbqpHS7HwcaNP8OLk1e7btdt+BcWz0tB0aSiXWV0tEzjS7MvFYSNNuacle+V8ndZ3SOdVGSz43Orq0t93fDQq4jDLkE5NDqNj9gbRclaWqBtygt+M93evfL+qy9bpL0Ri06u5Uy5nRYie/SutV3l5Zk0uNbX2Oe1plGk9191Rg3yjFP1sT0cE295tyb4stqhvJNcUrE9KjbXMjmVxJKcLI8+7fbNUK0KqyU1aXjHj42fseiJ5GD2npKUIN52lf8A9WX8euORaIzr9jbOJ2fhJN3fJZdNTapRtkOpR7o6jqequjwcmTm9kiQV+wEx0X9+JLIQ1yzKuN0LU6epTxenkBU+kyQ9EUR6Y0KmPUkQ4n4X5kiQKkL+4a7EmcbVb389bv1uG6k7vU0Nr4JrvJePRmTF2K9O9P7NCFlZLnm3x5FSErNrr734E1OsnG2nPTn/ACwUMNKbtFac9PvQldb2aPvWg0JN1I/f3/B3PZmWr5v7+ZgYDYu4rzd5PlwXiaOCxG5K2iObM1a1JviTl7Z29KRJczcLXui9CR576OzpkzZDVVx+8FIASIvwrIycdiIp2vnyNDaOJ3INmBstb15vNvNsqV1yYN7ekUJ026iOqwdLunN7SxChUTVr8rq78EbeD2kvw95tJWu75WLybcpkxpNlnBTs3D9Oa/tf0s0W2Zmz6u/Uc7ZSjl4J6+5ppGVIqQSdkYO3Kl0l4m1WOK7T7YVKvCEleLhdvim20vLI0+NPLIjL5T1iZJGQac/3IaFRSSknk7WZMkesz5wemKLyA/v3BD79hDRM4lHHLLyL97/fAz8eIuSUURkUFMexNEkXcky9CGJLBCYh1SgmjJxexabd0mm+Nzbc0UsTi4wi5y0X3Zc7gtlzTXhh4vZtOlFTnKSXCKd5SfJXKOysa1XTfwylZrhm8irtDHSrTcpeCS0iuS+ozCv/AFIX/XH/AJIvj+3s6opppnpdSkpIycXSszSwVW6++A3G0r5nmw9PR6Vdofs3EM3sPVyObwMDbpKxGVLZWNmlFk1ytTloKvid1dTHXZrsobYd1Yw8NRqU33VvRfBuzNucd53JqeHvwNFWloza29nOUOz0pSlOUu83fwNGOxk0lJuVs0uHpxN+jRsR1Gk3eyXNuyE8tMpRKK+EgodfH5eBo05JlRNWuv4H058iGMOJR5Z28f8A3bXKnBf8n+56liJnk/bOpfGVOm6vSK+p1/CX/p/Rz/Lf7CpsnaDpSs/geq5dUdlTmml14nnrOl7OY28XTlrFXX9v8P5o9KkePln+R0ExiGOeVgbxGjAsqRRx7J1Iq40NFSyeLDYSWQYkFsKiOTsNb5GXtXaSpqyzlwXLqykmyfXpFraW0o01eXH4YrV2/bqcpjsbKrK8tOEVovD6kdWs5Nyk7tkbNUtG8QpAkJO2fJ39BAuMs9CwNZJ9JWkvM1ZxTRyPZ3E/iUtz89P4eseHpp6HTYKveJ5eSeLPSiuS2SUqaXW2Zr0LNIzIUrO6NCgt1K2nIwvs1glcbFamm7tl2cchmEpW1JlltGbS2tDe3UpO3KMn8kXFtR27lKb6yW6vPV+xNHCRzcUvvkNlWtZBTT8QStemXiKdWo+9Ut/TFOy9XmRywUpWU5uSWljXnNlWeFcnmxK2a/0Q0NnzV1Go4xfDJlvZ2FnDKUt7qTYXDtF1KyDk/DOu+ynV0PIdvVd7E1pf1y9sv2PVtr4tU6c5vSMW/RfU8blJttvVtt+L1O/4U+s4flV4gMnwOJdOamuGvVcUQiR3nE+zuYO9mndOzT6MlcTG7N4veg4N96Ga6xf0+TRtTRn9nHctdDU+v39orYxk0itiXzAI9L+6GWVhIjqysn6+RKQOjP2xtNU42SvNp26cL/wcrKTebzb48SXHYhzm5c3kuSWhAjVLR0xPFBEC4rjLCIFxABNhMTKlNTjqvRrijtMPioytVg+69VyfXkcKXNl7RlRldZxfxR5r6mOXFy7Xptiycen4ejYesmjWw88jkMLirxU6T3ocVxXRroa+FxyyzPOuGjumjenoMo1bEdGrchqSs8jBGrNWFTIiqNalKGJ4Ev4t+IcRqiayCqSuCGhHOpK6J0Xvot6Ir1q2RNUqd043tTtt06bcXm3ux6vi/BIvHDt6RnkpStsye3O2d5/gweSznb2X7+hyKC5Nttu7ebb4sJ7WOFE6R5N27rYAgQUWQPw9ZwkpR1Xo+h22ExKqQjJenFc0zhrG12YxVpum9JrL+5fVfJE0vszyTtHR2KeLReKWLWZmn2Yyi/UqpZFTE5qUVq4v3JKFRNZ23s21y5jo003+/Ec9E16cLMZY0du4bcqyS0feXnr73KFsvHT+TU609oAAzVsgAMDYUAKABCbAFABZwGOnRlvQfiuD8TqsDjadddx7lTjB8bcjjYtcftiT4rJ8LcDLJiVd/Zpjyuf9Ho2H2k6btNNdTVoYmNRann2B7SzityrFVYdbb3rx8/U1cNtWg13ajpy5STVvPNe5xX8dr6/4dkZk/s6jEYKbzi/Iz6lWtTfei2uazIMNjayV4tVI84yTL0Nru3fhJdbXM9Nfhmm0/wDBcwe26drN28cn7ln/AKrH8qb8M/czXiqbd/wpN/2fUqbT7QwpLNRi/wBLacv9sb28yP0+T0kVz0u2aO0MdJxbl/pw4ttXa6cjzfbu0fxql45QirRXTi/MdtbbM67zdo8vqZrZ6GDBw7fpw5s3PpCSEIJ0nOATCIACh1Ks4SjJaxafmncagWAD0SpT/MuK+ZnYtZkHZna2/H8Go+9Fdx/qivy+K914FrHLM5109Mxc6ZNCmm/vPMzNrbYVK8Kfenxf5Y/V9CjtTbTleNJtR0ctG/7eS6mLY1mfyE4+9skdSUrtu74t8Rs5K1vv0DJ2T6kcSzYAAgYAAKEBAAQ3EAAFYSCJoABcQLCQAGEmndNp802n7FqG0qy0q1P90n8ysATSfo02vCxLH1Xe9Wo769+XyuV0hBBJLwG2xCEIYgoQhAAggEABAwoQANN3A7Z30oVH3uEv1ePJ/MwyOZLSYa2SxkOchjYCgH1JXGaBuIAABhuJgAABEABEINgAAQBABrEgMKAAiEJAAhCEABAFCYAAckBCuACbEIKAAgAggMDI5jyOQASMQhAIEgoQgAQmIQAIDEIAHR1FIQgAI1iEADQsQgGEQhAIQhCABIcIQABcBR1EIAEv2FwCIBiFEQhANZGxCGB//9k="/>
          <p:cNvSpPr>
            <a:spLocks noChangeAspect="1" noChangeArrowheads="1"/>
          </p:cNvSpPr>
          <p:nvPr/>
        </p:nvSpPr>
        <p:spPr bwMode="auto">
          <a:xfrm>
            <a:off x="1739900" y="-47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latin typeface="Arial" charset="0"/>
              <a:cs typeface="Arial" charset="0"/>
            </a:endParaRPr>
          </a:p>
        </p:txBody>
      </p:sp>
      <p:pic>
        <p:nvPicPr>
          <p:cNvPr id="2058" name="Picture 10" descr="http://www.jesus-is-savior.com/False%20Religions/Lutherans/martin_luth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592" y="2057401"/>
            <a:ext cx="3042816" cy="445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290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The Birth of Modernism</a:t>
            </a:r>
          </a:p>
        </p:txBody>
      </p:sp>
      <p:sp>
        <p:nvSpPr>
          <p:cNvPr id="3" name="Content Placeholder 2"/>
          <p:cNvSpPr>
            <a:spLocks noGrp="1"/>
          </p:cNvSpPr>
          <p:nvPr>
            <p:ph sz="quarter" idx="1"/>
          </p:nvPr>
        </p:nvSpPr>
        <p:spPr>
          <a:xfrm>
            <a:off x="3922776" y="2062116"/>
            <a:ext cx="4370832" cy="4567284"/>
          </a:xfrm>
        </p:spPr>
        <p:txBody>
          <a:bodyPr/>
          <a:lstStyle/>
          <a:p>
            <a:pPr marL="0" indent="0">
              <a:buNone/>
            </a:pPr>
            <a:r>
              <a:rPr lang="en-US" sz="3200" b="1" dirty="0"/>
              <a:t>Rene Descartes:  Rationalism.  I think, therefore I am.  Reason is king.</a:t>
            </a:r>
          </a:p>
          <a:p>
            <a:pPr marL="0" indent="0">
              <a:buNone/>
            </a:pPr>
            <a:endParaRPr lang="en-US" sz="1200" b="1" dirty="0"/>
          </a:p>
          <a:p>
            <a:pPr marL="0" indent="0">
              <a:buNone/>
            </a:pPr>
            <a:r>
              <a:rPr lang="en-US" sz="3200" b="1" dirty="0"/>
              <a:t>Isaac Newton: Principia</a:t>
            </a:r>
          </a:p>
          <a:p>
            <a:pPr marL="0" indent="0">
              <a:buNone/>
            </a:pPr>
            <a:r>
              <a:rPr lang="en-US" sz="3200" b="1" dirty="0"/>
              <a:t>The Mechanical Universe.  Do we need God any more?</a:t>
            </a:r>
          </a:p>
        </p:txBody>
      </p:sp>
      <p:pic>
        <p:nvPicPr>
          <p:cNvPr id="3074" name="Picture 2" descr="https://encrypted-tbn1.gstatic.com/images?q=tbn:ANd9GcSEE7mhp7gpVqCjHmN6_GkIgj0r3hu4nm69FuCekfzg9jXWTIK23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344" y="1910180"/>
            <a:ext cx="3011424" cy="444185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xQTEhUUExQWFhUWGBwaGBcYGBocGBsdGhwXGxgcGhoYHCghGh0lGxgdITEhJSkrLi4uIB8zODMsNygtLisBCgoKBQUFDgUFDisZExkrKysrKysrKysrKysrKysrKysrKysrKysrKysrKysrKysrKysrKysrKysrKysrKysrK//AABEIAOcA2gMBIgACEQEDEQH/xAAcAAACAgMBAQAAAAAAAAAAAAAFBgMEAQIHAAj/xAA7EAABAgQEAwcDBAEDBAMBAAABAhEAAyExBBJBUQVhgQYTInGRofAysdFCweHxBxQjUjNicqJDgpIW/8QAFAEBAAAAAAAAAAAAAAAAAAAAAP/EABQRAQAAAAAAAAAAAAAAAAAAAAD/2gAMAwEAAhEDEQA/AEOWo1dtQz/OUaLNdLfvGoW+50H8+sarXp5QG70PzlGqCGIu9+jGNAsNV+fz1jM1g4cUJZjSkBGmr/f15xquYCOtPt+IxMsRzf56xCoH585QGypdj8+ViNPv8MYKiX+f1EslGY+cBJLw70qfKLSuGLZ+7VRydg3z3hg4VwrwgguaOX32184ccJwgpklRGVSdNDyrox32gOQTJQej/wBUgvgOz3eAHOBUX2tfzpF7ivD+9nf7aWJBJHk1vmkFsLh8qUkuWqAfd/eAhn9mUIYEHNYqepcEEtp1ELPE+H5FeGo35UjqiEJnyzRleJqna0JacAozMhHhRTMddD7j7QCYo1brGAYsYiT41BNQNYmwWEq7fPy7QG2A4OpagAGrV4IY7gSkJBFXLN6/jWGPs/glqUlVEpBDk3Dvm094I9ocMkL8LtSnIu/SA5nOkl2I+VjRdH89oasZwjvFKyFlAOEtfXr58rwvTJTFQI8QMBVzfN48W0pEhlhn+fPxECuQgJC3P03u0RzAxMag/wAxu3WhJbkHPRg8Boks8b5vSMFPp/ce+X6QGyVViz3ih+o+pipLMZc7QFor5/Kfkxs9H6+0alPzyt9jEhTZ/Tp89oDAllt2r+fnOIZpc/j55RZCqM9y5pWzXZ25RWVrWAh7vn8aJJct4llS8xD0BPtb7Qx8K4RJmBTZkKTqqqSR/LwFDh3ZlcxQSFAApO5ahOkXkdkVS1S85DEuWL0AFXOhI9CIdOA4QCQFrOVRdubanVne24izI4SmcpJTMDgmhDXZveAx2W4GZqlKTRKS42vYeXnrBvtTPSJZSLpA0rbTdonws3upZlBgam9CwsXa4hW7Q44FTpVTbkHe2zwFTgWFE1RWU1SAwp+q2vOLWOwuRgH8RIdqH99D1itwHiKpS3YKSr6k/wDFi4Vfl+0GuKITMQlSAQUqzAEhq3A5PXrAL/DsaBnOZmpz2e2/o8AOI4tUwqAUQjbU2o73MGMfwWYnvFioVSp+l3FR6V84CKwhEshhRbKT6sfX7QG2A4MwD1UpyECpANA5NNR5RZxnDwgGgdJBYctDRiW+3SL/AA6c8x3CcyAgeYGg6n3idHDijNnyl9QHLFy9TyPy4VOG4grUEoNS2Wm9TcaAN1hwxPA/9rMS6qhrvzPLWAMmWEqSoX58i5IP7cxDP/rWAddg6tydB/H5gE/Ep7slICswN2I6fNIH4nhSApSygKTqdAaVA258vV1T3U2qixI6BxZtgYHY7BAJOUEg0veunl0tAc14/gxLU6aA2HkBAZRb7/OsdFxfCQTnnIcMcwBtZhT/AMT6wo8d4SJWVYPhWHA1Ff4ekAEKt4ykx4pjCgYDd94kREDH56RMg1v8p+IDDVJtGHan5jcq+34jdNrfPSAnFPVveJSXHQfYN85xG3vbn8aPKSXbUFqjk1YDeZKIc08nt8pEUyW5bUmJUVPzrpF2TgXToC9zyuLOfKAoS5etWsWv5wXwM9aBlZCgefrr1iNXC5gSooIUEjMU2NLkA3+cooLnFwz6O+7b9IB2kY5YSC1UgAB3AoGP2gvwRfeK8SZqVE/UlPhq70Z7ARTweLly5ZTkC1f8lEgvqByEM/ZRQbvQpLgOoA25EQA/jWcFiXAB8dg2UnN0hbVgnS5JJLsHs7vTUGv7w9Y3Ey58sqK0Sc305joddKUjl3aOVPwswhRZCnUkhyguXOUs4L6c4A7w3BKmgFLZkKZTXGyg1nItTWHnheEUE5SKsTUVLV62hB7E8UXIX/uDKFhxMYlOlynyvo3r0H/V97aYgpy//G5uKAqYABm3MBWxUok5UBn+x39YWsZw360JL51AqPkXa/M7Q9yMFlR4s1aAWJcDQ+RhI4ziW/6bIS5DqvQVLnr6ikAO4nhJmdKQASkCgZ+pLtt0jYcPnXWW/wC0ejX5fHiDBcYky1ElJ1GZiAan9xDPgMThpqUpJUFHUEV8/b1gF/Anu3UQ5NQDcNUOwHLTURDxCZMWpNWS5dudvZxDfj+zroeWsJli+Vysh6OTX+jCycOpJLORWhrQtAXMBm7tJIAIJDmzWfmb+kMHCgpVEhShvYPWgJc0r8EKSMf4QiYoEmp0AZ2H3s0NXAeJGc0sK7tIDBX6lFtPv5QBDH8DWpKkuAGrt1tX7wh9rODZ0pSkhxS/oKdI6fiOGqQnMFKmJN3L31hP4xhcqnUHQSyhyNm9b00gOQcR4SqUoAsQbH4IoFLQ49rcOoSg4LFXhoLC33PoITZiTrXnpVz+x9DAYUmMgesZCSfnlG60wGAqnzp+0alJ3+0ZJYfOUSCSnc+sBYQHD2+fyIzN11DmvzlEaln9/wB4kmNnV/XzaAyiYQaXAtfn+YKqnkpABbSws7kAtQu/tFGQgFYf5R/2iUhSQGNCX0I3c8/DAYwWKKVZkZlFLlIAfSpPKn2gfMmNQ2FAOZuT6Q1K4iBJKEoAUqrpAFBQF+dYWZ+AVl7zTME9dWgGfBcQ7yQpRT/uJISVA+F3+r0Jgx2bUoKSmWXKwQQ7UF6Hr6QhcO4kuSlbFiaMddB7xYwfG1jOCfE4KCP0EEO3naA69x3CS+5MsjxMMtA4ZqAe0CP9OiZJkyf+opCgTqBSv7a7c4iPaBM6bIfxzEy1BVmzWBOgrr94aeyfCky0Als5qdibqblAbcJ7JpygHwizJAA687ekNGA4DJlfSgPuwi/hwGoGBq0TQGhlgtT+Iq4jhMlZdctJPMRdMeEAExvZmQtBSlAB+ddISeJ9lk4YOE0fV2Ipqn6TzEdSitjMKJiSHY7/AC45QHO+E8eTL8DFCSTfxDSxu0T9ocbLyOnUOSfCPcwA7X8DxclWeWQACSAKPez0BrakJa+Imd4Zq1Zk3Fqg1p6iAI4Rpswp7wJALuTWjavTehtDzwvAJSD40mtGDdT5t7+vPcPJSk+FTK0Lmxq7s52hgwPD5gAPeNv1etyG5/zAPZ4nMT4QrN/Wx6CBWOnhR8btsDUh+flvAdLhQDuDUF9RodLxZncOmA5nv7Cr/OUAI7bSTMkOAfCQ42s6n9ekcvxAY2/MdjmqOUpJoaMxbV3rs0c77a4FMqcGLlTkjaob1YwACWqnl8+8TmWcoJ+kkgHcgAkdMw9YqJUXpFrDmrOz62+9N4CJaffaNMh3+esWn9I1YbH2/EBJT9vvGbnn/UYlpqx9erxLOIzF6i46n+4CSSCQ+n87/LxsuaUpBpV2GhdI+dYiloJBq5r6v+YgxqWSmp5+gDHaggCfDsUmYoBZagDBg4G5/EP/AAzASVoyFITV0gGgd+p9No5Ng77EM2z6Qz8O4oUeHK5fevlTWsB7tV2eTJKlCqHqBzO+8LUoVraz+9d6iGnjOKmThlKSlKyAhDEknUt5l4pzsClLyxUhLqbkxb1gLPYaUDPVZnGvr7x3Hg0kMK3B/sfP54P2IGaZ4R4nJcbU/AjuPZ0KKAailNR12uDAMqZdvln/ADEyREEsqepcafzE4gMx6MNHgYDMYjLx4QFDiuCTMQQpjQ3+co4rxTswDiFNQglNKZgnpUsesdu4hOyh9GrHIeP4zvZ/cpUElc363ogADe6iYABiMFKlzB4iUi73BDt9oZeE4WSoKUmaosHYmvXcbB9YxxHh8uShMtSe+XMV4l5k5rlqBmFIBTCnCTc8sqBIIKFChHqKUEAcnzkEhmZjc1uRfT+ozKxqylQSvwJFau1+ezhoTMZxXMrwugHXNSt9IYezuESuVNlFZV3mVsrsG+mpoQdYCrxTjYllgpyC52r/AMakvXl+8JPHOJqnzMyjYMBsP5g7xCSAApTnKrKttvpUE6OwPrC/OwRAJZ2cFwepEBSljnFmR8f5z+8V1RPK5X0gNlX5Rr3Z+NGyTHu75D1gJkh/jRIsC/W1tR5xGhW46+sWQXNtNKMz+kBvIBatPJtTd/bWPKwRLAArUqwTs5H4ixKk1enpuHD/ADlF3s5xBMqYqhKsmVPmzD35QECOzCpaQpZQGZ0k+IVHPmIsYPAJo5YpZ7GJ5eBmrOdQJfd6UDkvF3hXCwCVz/oS4vdvx5wF7CmTKJyhPeMRnJKiAbs9h10gBxfHSZUqYqWSubMoSRRINDRhUxZm40Tp3gAYFkjQlnpvrfeKmM4d/wDHNGRXeZCPNEw05OlJ9IAN2cx81CCiUFOouSkB/Ik2EdIm9p58qTLyJWyWcrKCPIkKc1q3KOX8Kx4l5MxYBRKmfTy/uG3G9oZ2ESjNgpRCk5kib4lNmIGZjTSj7QDvw3/JaCAJlLO1aMB11rWHbs/2ilYp+7NuYc+YvHIsJLw/EkTljCCUJTPiJIKQygSCqVdVRZi0E/8AEGGKMdPlq8XdoBCgaeKgIApUbc4DrHFMb3KCtnAvtY66Vo8KPEP8hJT/ANOWSRob9GH5hyxUgTAUqDjbQ/Gjn8zABOIZcoKUopyy0+FIzFWUzFDTL+mtoCzI/wAgpm/QkED6kkEKs58mpZ/2ghh+MT1nPKAUkgf7ZUlw96mvWEztrjsXgFpTLRhynLnOSSCUpK8pCc1SRRy1jEXCO1s3FBX+owudCKd9KGWZLBCiCQDdnJAgHvi3ElBI75BQSKWKSTo4P4jk3Ae0EuRPmKxXiIOVPhzEXcjSv4joeF7+fIMuYkqY+GYXSph9OYEUPx45b2s4SuVPKSpz+kfqYmjnVtDAWziETFrn3uUBLhraGgtGknDqnZpkxYShKsoNSSdgxLteCnCOAS0S8y5lctk1ZxRy1TBHhHDkGWUzEvLKswFlJJ5DlpygE88MQpKylSqEGop4nZxtQ6bQT4TjUS0FKprKo2UElwGqOjXg9xPs40pU2QtTAFK0K1Arp1by0hOncGVqSX+nm31DzaAgx0xKZZSnMXW5c3dy59DHpCcjZwCDfyLAHrE0nhKzLJym9KVI1o3IRDPM1MsywWTz03Y3FT7QC7jwAotZ6b8ojQonl8oY0mip5fz+8ahX9/PKAtA1BPz4Izl3f51jWVNrvEucwFsS7FhcU9Bpe5+CLXDkkmhtp6vr8eIsOouA9zQD26vF+SkCpZ6Hw0uBz8rwBHDoBIUQA1+ZLNy+cozh54QtAw4AMy5U1sxArodeUV5jUJ6jplap2+wioZScqSZyMqR4SR/uBtGs4c0eAYjMxagr/tcmgDhqnnUn0gTxiVOUgLmL+okAVvt6bwSldsJaQQhJNGLmptber3gJxPHKmp8X+2kEkAf8iA6jv+0AS7E8PC5iTnyMQXIpXzGre8Nnb2WlwrK6gLBrkCoYbP7wr9h+DGaFFSlIJIZvoJ3I16Rf7QcWfFolA5glPiN6gHXyAgEnC8IK5InIGZlKSsDQOGLjQjWOj4STh8ZLliZLnugUZgQCA6c4NQw9tIFf49x6BNmpYMpasvqWbk0dV4VJllymWhyXdgD7BmgAuD4dKwuHXKlSmSs5lZ1ElRpVZAqzb2i1/jTAoTLmTkVM1Zc75aD7E9Ym7aYsy0EJupmOtqV6faCnZHh3c4WWixygnzNTAGQIA8bwM3OJktiKZgUBTNqKPbaD4j0AqLwYxSB38hEwA3CmIqQWCqimxgvJ4FJTLEtEtMuXcpSBV2d/SsEDIS7tV3pR/Nr9YkeAgVh0hJpRo5B2ww8vv1TFfUGA/wDZuZZgbR17GzwlJLi39Rx/j2LHeLUcpUpXgFNi5NNBf+YDXAT0zAkLIRISPp3J1IubbQdw8mXOmobMJTvmsCXqG+0JfA56V97MnF8jKAD+KrAHRnBiPjvahcykvwJ2TtqfY23gHPtFxuWXlyqgkpVz301aFrETkvLCS7LUtQ5Mqh5ktT7wEwkmdPCSlyUs5fa2vL3hlwnB1IdQukORUuLH7QHsFjUolMumUeEtbzGxpCR2l433hyhCUt+phz9PKOh4uQFJDD6gGNNRT8Qlcd4ElQdAZZ9Czabl4BIUvr8eMZ43mIIJBcEXHN41A0gJZaufzT9onChz9f4itLI1+bR5SSSTvAMeHksajUEUqLH3GkWsG5CQKBq0u/7MI2w4BZL7uTfYetPSN8MujJJD1Nfxy5iAlnYUlV2DUOwq9Sb6f1AHHYZ1+EuDQcyA37QwpmZhqHPqHob7/aA2Ow/dEF3Faa1uwB+UgLWBwiZKnLKUJbly4KiWelWDGnnEGJcuopcEvZnd2YimkVUFayMniJBYb3NHubw4cI4cUSisFSgKTZahQh/F4S7KZmINWgA3BMTOQsGSuZlFkNQO1NmFNoj7UYkiYidlyLmDxNSooT7+0WJ3FES1nIgKSFFidv0gvU05wtcWxyppzKodvX8+0AV7LYgpUCHqtqah/cVjufBZ2VIBtennf2944T2PllShSyr7fTW0dbXjhLkk1OUK1N9PVtGgC+KxKMTOCCc2VeVtXFT0qA3OHHDpYeUfLkjj86Viu+So5s2Yjd3frWOkH/IGJxCUSsMZZmLoaFKku1QS4epqaUFCTAdamTk0fW38xSm45QUrKHSlszVZxQxz7G/4zxU0pUrHqUo1UVOw5JSC2+0P3AuFjDSchVnJ+pR10ZnNGEAQTiAQCK0ekV14kkUpz/jdorKwwQSA7Gx2rZzeN5SiHo+/V/eAp8XnHIuoIa37v1EcUx/EP98qUPAykqYVDlTsNSH6s0dk42oFBLPT1J9zciOC9op3dT5oNUrLs9QQTUHzeAzh57JVKS6wQSTlpTn5fvvG+B4aqbNJlvkDsXpS7b9N4CTJ+yjU60DUgxJnpJCVEhIFMptQVr5CAeOz3D+5lqKtSGAvsNNYYJc3IDMUMrJPqQeWmb2hW4NjJYS3+oerMQx0IDm0GMfxiWqWSVA0LJBBalyxO/3gFudxRczIkMmjJdmLVu12UqBfEcZOBGZBTQ+XMgj/ALYj44Wkp5r/AGVbZn+PC7jsYtQYzFKZ6H39xAUcZNzLUS1b/eKi1R5Z+c48Afb8wG43+fLxuQd4jjPenlAOyb+Fid3uxqBShY+sb4JIdzZvV2/iIsLlevnyDiurisWAsJpqT4R9j9veAtDFIQxIqwPO5IdtaQN4pi5amKfq+4cX9op4vGqzlCSwHhJatSNQKBwLbwUwPCJc9CiJgUpOzhj+l81gTTMNqwBrs1wWX3YnEFLZQp2ysRcXYEkV/Z417T8XSWTLLZksTyBBBvUtT13iLB4qYjBFNwsegLn2obwtYGQqcSz7OTVg5o/L994CrxBkggFwwt1P8XgNiLtDRxfhnhcAs7C1Q7EhjZwPWFbGoylujwDZ/jNIVNIeysw9j6OIfjMSrDlRAIFbc7c45j/jriCZeJZRZKg3tSOocBKckyWoApam1ksK9d/yCNxFODmrdSjLahA310vDl2O4pgUSl4dEspUopUFhlKOUihJrcX56QvcX7LSj4mVUhympIbY3MWMHwiVIZ8KqYGfMnOD5Mo+E/fpAdRwvbGQzF0kUYsbPdrWiyrtbhWfvUaMHDn3hM4HgsI5zYYoLVM5KlqYhiMxd/XWGfhXZjh31CQhSjUFSOgyg8vSAP4XGomIChQEfiNVzk8m32Fh+IrHCiUcqWytTly2/qIVKAfxDVv36QFLjuITkPlcB2532eOBdsVPPJFvu5eOudquIDKQKmjf3b5zjjPaVRz1uQ/X55wFjgnDu8AchKX8SmrrTm8MEzheGA8Ci7tUFn/eAXDpviCD9ISMo9K05mGHvJqFJCMjUqoU8wctL3gAU+ToAQGBtvf3jCMWE/UDzDsDSr9XgrjpySk97MSVaJQHCabkNuL0i3NkyhKTmkpWWrobC9OR9oABxLGmeUOwCaAD6Qmr9TvEEnCCqi30v9mfpWNsUCWKEMC7CwAqOTRAJigQkm9Dtpvb6oAVxBABBAb4DbyaIsTiFLU6lFRYAElywsK+ZjbGLzHp+38RB69IDYVjJB29jGAGMTiZz+esA2Ydmch+pBo/Pk3WLBlsxZ63HOo9+XWIMMLqNWf0L/uTyizxFR7tTKsD5mwPkaQAWfJzzSmWMxNKbg6Pdmb1jfAY7uFLd8x8Kkkc3Y03jfukhIILKdwRQHS4NwWinxLH97MSstmCQlav+RT+onUsw6QBfCGfiQUJLA0P4GzjaDqODiQBmUM2WqEu9tyd4q9isal1AAOEKUOlKD3g53udIb9V6Xd/uQ/wQATGKLKaoAIAYgWDfOUIvGACtWU0DDzoP4EO/GJoSkoCgZjFyPpHK8Ic0Elzu55/HgKWGmlCkqFwX946d2X42R4FlioOkvQhuXyscwmJYkbW+dYJcNx7AIU3/AGq1TqR5QHXk4lwMhcpZxd/WHTgElZZRNeYca+1I4j2f43NkzGPir9JLHS24o1I6Ph+24SkFKVeTHlbnSA6QMED9WU9By94jxElCKhktt++8KWG7bDLZWalGPsdR8rAfi/aWbMooiXUtcq6gD414BsxPFkUzK9xRnB87wC4jxoEEJJto+2+71vCwuQZuUl2AP1HntYW3gpwzAAigGtWA15h/SAE8QmrWFKUFDa760HUNWOc9oJbTiDf9XnQ09I7hi8AEI0cC+WvP1YGOIcb8U+YpiK/bygLeAwssDNNKjohKTUtlJc6Cv3hhwvG5KEFJlF2FS5LavWmsKhW4QXs4Iru+mpc+0HuF4QrObKADZLZRV3qS9vloCtwtOeapbFKUpOUP+omlqhi8WUTSpJKiTv5EuAabJEM2Hw0tMspRlzq2q3/kam42iCfgUmkspyigVQAkM512gF3FZMoNgBV9CTpTmIAYwZiAlgwZgKlyS6qVPiAfYDaD+OwQS5UQagJ3LM55D8GIeE8IzqUXLUJIB/DfLQCtOw5T+G2MVyfxDr2m4f3aQXCgbKZlBxQK8P8A5XhNUKwGDGaRsj59oyEnYQDfIH6R+omnll/MX5cs5A6X5bBrepEQ4FJCn0anlp1drwTEwpQA1xe3o2u0ACxuFUkHuiSksSk6X1N7/baAK5JYhmvDjxWTklgrVKS4ISlnVZr31elBCu2Y0Dn5vWA14XiFSlBQsxB5gu484ZuD8RJSHX4SCkEsCCBR/s8AcFw5S1CngN7U3pBFKBJUyfED9QNQbvStXgPY6WoJKWYs1bkDLz5e8DP9K6ykAB2IvroPtDFPwClWQlIapFC/N9nEVcbw1SVINQTTyqQG5W+8Ap8SwGWr0DtsQNPNv3iqiUG/eG3j0kgIYH69tTQ/1C3hiBmSRR6cr0gLsiUe77wDvEj6hXOhjoQXa5eC/B8fKdhPmIrQEjXn5/eKEkzMKtK06gEHQglvuPtDtwvgWD4pXKqROFFZG8RqbEMr2MBnhsgqGZOIUxFnFLUJ0NqwUk8Plk5jmmKoPESbUBBeK3E/8UzZQK8PN70AVS2Vb+QLGnN4I9n+EqKfEgDcFSnLXcFXx4C+jDBRSAydxrzt1g3w3BZaMzedamp10ibC8PKQX6JA62pteJ1ApTy6nX+vaAXu1WJCJSzmsCwI1rSj3McaxuBaQJqvqmLbp4yT1KN46V23WqbkkIPimGvkGr5Cl+UAOMcFy4WaDaXJCiSDQyyFCptmtQ2J3IgFBCGCS3iIpTzDB9dfSC5kAAB8xcOHJ51O1IE4Bf0g0Kaudgm1Be7QUExSam6lE82Yt9oC+JykBgQBQMHryJ3oXeAmP4xMJKQoUoGsKMMrcgIIYtzKz5j9RADaEVbm7V2eAEmQVFgNTc25l4C5Lm5iCSSTStejaQ29mkd2gzFWAcgXHPm37RFwDgeVOZYGXe56t56xJ2k4gFJ7tDFIFVDXUC2kAB7SY0rFxkagYaEUrzr1MJs0eKCvFZ1CgP4TQ7inqaQIUz/OcB4DSNgB8MRJiQTDt9vxAPuEQqjbEH0FwPIRHi8UsJ8Dsk3D6PU6PX5WN14kywMtCQW9C59cp3immeSAlVmr99DAV8fjZk0ZZgCmFDXX2iThknuFJXMQSL3DNeJlqCUk/XSo1GvW32inOxJLpctzHJvyICXHYsElSfDVwBS7U5R7BT2OVNVFsxZ/NuUBp84kn9vP+DB/s7gRNKpswshLA8yLdIAkFqqSssaXbz1rX7CJJOKGZy2UFxazUD83J6DpdXNGQiVLo7ZiLv59PeB8xalrFWq4YCtDVgPetoCLGlKmSXYOb/8A2rtc+sKuFwRm94EjxAnLz5fN4PcSwqgrIK5rkau9j0NOsS4Xhpky5a2IzEpUebgptqwaAvcOQiZJCJoYgAb1FA3oPKNsLwibhyZkh1hJqLKYapAdyPJ4uzsCaFNyKjr/ABtz827gU6WpCUz6EfTMFKWD8wdfJ4Cx2N7VKUsd6Tlm5cv/AGnc0argGH5clJqQH8oS/wD+S8K1S1JW4OTR/OvSLXDcXisqULzpKSylLy1vQBq2vtAMa5LU31ID/a0CuKKpoBcbU8rV+0EO9UpLFhMGmhtUPFKVhxOJQtJCUsSOdaWgFfsxwz/U4qZOX9KU5E9aqr55fSBn+QeIIyrwOHDlZeevVgcwQNyTHSpkgS5eWWkISB+mnQfmOSqSE4ico/qm23DAexzH184BWm8HIKAQlGZmzMCQdhfeCmJ4WJaDXOTrfLXkGLRDLStWIWVpJVnod0h2ym39wxJwhUh1BmDOT4jWgNbuB0gKsnAJXh/pHhCjaj1qNrvCfIwoQogkub3rSgZn1HpDp/p1ylBIsGf/ANWF/jxT7ScBKk5kAV8QDVL89b+wgAfDceUqW3/TY5gbDY1/VTSBPEOMgtlTY69f2jTGibZZLCoBPU+cCVyil68m8oCTFKGVzUmpPy8ByawRVLUoMBT5aKa5BFw0BHmiUCI2aPQHQOJSyyVChAZqPr6aa7QJVicn6r7afGiDE8Yztldg7W1YfmB6pi1kDXl71/MBcVjStxYm5Bv5udYgUD+qn3/usWpSRLTurQivqbD01vFNRcuNNT16bQHgp1PXT8JH29YPcEI7ladljMDdtH6/bpALChjmag9/51i5IlTEqzg5Sbvappe4/EB0nBT5S8ODSm1fQaGKcjhxKipSiE1p73Nqv6QL7M4l1rUfpQ1NC1zS5Z4ZJc5KnKnvQCx8gecAFxeHSFjKLFrVau5/iDqVyzKlyyM3+7LJelkqAP8A+mMU8fhXZk5fn8RUkYgUSagan7no0A+Yzs34UrlWqVNyZmrs+0VFcOyAE1Sznyev39oNdkuJ5k90pnAdJBuks/o49oLzsLLOTMmgoBUXf9xADOHYAhKVSllPKrVfTTWsEVzmUlMxiFOHO4iVErJ9Ips3Whf2iWbLRMGVSXF2NOvnAVsaJSmKwnKg5gr/AIkgpodFMWfYwB4tjJiM82SSl6sRcMGcEQwcTlNIWmWlzloBC/2gxT4ZwGs4Zmpa9IC32b7QnESlqWkBSPNjSt45z2pnZ5rgZQo2a7tXox+GHjhKx/pEpFM6vERdtetGhJ7WeIgS/EoGh0oTr5PV+UBnD94rKlKmaq1XZjUA70glhJExNcr0AzVbm56O0CeDcSMtSUZc0zwvmFE1G99+rQ6YuTM7rMtTu1rWcOLvWAEIWFqIe13ep8vPlEPEZ6peYCqR9L3HKnWvnGZS5aVZSWL2FA1DU7VtFjE4YLUEJIrUnQWdy9qwCj2hlImS3AIVu2zu7U3EJs7AqQoiYCNqUJjpvEsACSUhgaE3u4+ecBuLYdJkgmqgopT5io6tV4BOn8OWEhaSMr/ULA6P/O8elyc1FgEE5c3k3NrH25Qaw85iqXUJmAEjnV28nvygfLw5Q5UsHK+Ub9LikAsYuUUqINwdPnOIAfjxd4tNC5hI1P8AUUT5+8BdlBg/L9x+z+0EOD4fOVGrV6mpA8vxG3GcF3LJd1EV5eXpBDgwIlhmAL1I2BBFIDCcIT9KTcDz5eUY/wBEkHJlVNmAWT9KW39oZpBACjSlAD0cm+v2gjgJSJcqWKZ5gdR2FNdmO+hgEj/QqQoKmj/xQnqW25ekbYcLUCsgNm8I1JF23DOTpD3jeEpXRJoB1PXz0hRnJ7tRQqg21NRTkCw9TAa8BnCWuYlVUrsR6CnXnDVIx4BATcCnU715GFGUkqJU2VL66ilfWCXDfCfryObqfUnV6b6WgDmIJWWIIJsNttKaRIJaZQ8aAQbl7O9nLD1ivPKpX+4SlYUfqFn/ADS3LziOVhFzQVFYSk1Cauwd3G9TrAEZOKGGmhcslQ0uWBFR5fiOi4PHDEYfMk+IMptQR4reccxk4IgULkCmh/P9w69gppIszghQexehbygHKTNCgCDcRkjlEWFDONj966RO0BGVNf57wvdrOGEy1zE2bxp3G/mIZFJjWZLzJKTqCPWA592Mw8wyFqXUd4yQ1gkB69YEcZ4fl70/8XbY2troNR+eh8AwfdyUIZikqB5VMLPa+V/1bB3Y6DwsCerQCpwKQCvvGqS/odXF9NbQ5cXnHuA2UUcjy6O7PHOJGP7uYEpBUzkJ9XUSL9OUEBxCdNZUxThJLsfCnpYlxAeMkqIXMYjlYBh+7+sFUAgO5Ygbj16xRTiWqRrb3c78owjjCspAS99Gch9LjSAm4njggew/pqwCVjQtIBLJGn3vag6RLilKKVZycx0a1n6wNxuE+rKaNfca67AwFfiqkgEprlZmHK9jTq3tCvMmLAvf3pWDGJV9WbS4Zzf3qDXmIGTJBcAhiWP/AOrO3KAGlL84iyDc+/5gkiXVm8jt8/MeXKLlh9v3gDnbhYOIUhNgAPSBvDMblBQoOD7FxUdIxHoBpwOOYkfUCAD5Hbah3j2JxwYBL+GgfmBSumVxHo9APHDsQFS8ydgGqzl28qgwB4zwY50uHUQVGvKt6fU0ej0Avrw2RYzi9AAfCAxa2ze0GRjDh0pKsq0qDs2+oeov7eno9AA8VxcZVpSGQsghOgIN/vB7gMpS0gghtVK3rYDrGY9AMasIEpDrdhzsGp7CDPZw92vMC71PNzVq8/aPR6AdE3fQh4lj0egMER5o9HoCJEtieZf2/iFrtbhh3SzVzlDvZ1pB+8ej0BxnFpVLXdiVeJW2Vz4ed9Nou4fHDu+7FMtN2D0FdSdeUYj0Bph5K5p2SDrqzc6VaGGapMqUSQ5Y11Jr/EZj0AsL4kBPchwFO3mLNbUnpF2RgkEnKSU/8S9AoJP5jMegIV8CdM9RYUVl/wDrXpCnhsQMxcPYHkwIDPyMej0BHImJCvFuX2tdurxOrGSnqkvrb8R6PQH/2Q=="/>
          <p:cNvSpPr>
            <a:spLocks noChangeAspect="1" noChangeArrowheads="1"/>
          </p:cNvSpPr>
          <p:nvPr/>
        </p:nvSpPr>
        <p:spPr bwMode="auto">
          <a:xfrm>
            <a:off x="1587500" y="-157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latin typeface="Arial" charset="0"/>
              <a:cs typeface="Arial" charset="0"/>
            </a:endParaRPr>
          </a:p>
        </p:txBody>
      </p:sp>
      <p:sp>
        <p:nvSpPr>
          <p:cNvPr id="5" name="AutoShape 6" descr="data:image/jpeg;base64,/9j/4AAQSkZJRgABAQAAAQABAAD/2wCEAAkGBxQTEhUUExQWFhUWGBwaGBcYGBocGBsdGhwXGxgcGhoYHCghGh0lGxgdITEhJSkrLi4uIB8zODMsNygtLisBCgoKBQUFDgUFDisZExkrKysrKysrKysrKysrKysrKysrKysrKysrKysrKysrKysrKysrKysrKysrKysrKysrK//AABEIAOcA2gMBIgACEQEDEQH/xAAcAAACAgMBAQAAAAAAAAAAAAAFBgMEAQIHAAj/xAA7EAABAgQEAwcDBAEDBAMBAAABAhEAAyExBBJBUQVhgQYTInGRofAysdFCweHxBxQjUjNicqJDgpIW/8QAFAEBAAAAAAAAAAAAAAAAAAAAAP/EABQRAQAAAAAAAAAAAAAAAAAAAAD/2gAMAwEAAhEDEQA/AEOWo1dtQz/OUaLNdLfvGoW+50H8+sarXp5QG70PzlGqCGIu9+jGNAsNV+fz1jM1g4cUJZjSkBGmr/f15xquYCOtPt+IxMsRzf56xCoH585QGypdj8+ViNPv8MYKiX+f1EslGY+cBJLw70qfKLSuGLZ+7VRydg3z3hg4VwrwgguaOX32184ccJwgpklRGVSdNDyrox32gOQTJQej/wBUgvgOz3eAHOBUX2tfzpF7ivD+9nf7aWJBJHk1vmkFsLh8qUkuWqAfd/eAhn9mUIYEHNYqepcEEtp1ELPE+H5FeGo35UjqiEJnyzRleJqna0JacAozMhHhRTMddD7j7QCYo1brGAYsYiT41BNQNYmwWEq7fPy7QG2A4OpagAGrV4IY7gSkJBFXLN6/jWGPs/glqUlVEpBDk3Dvm094I9ocMkL8LtSnIu/SA5nOkl2I+VjRdH89oasZwjvFKyFlAOEtfXr58rwvTJTFQI8QMBVzfN48W0pEhlhn+fPxECuQgJC3P03u0RzAxMag/wAxu3WhJbkHPRg8Boks8b5vSMFPp/ce+X6QGyVViz3ih+o+pipLMZc7QFor5/Kfkxs9H6+0alPzyt9jEhTZ/Tp89oDAllt2r+fnOIZpc/j55RZCqM9y5pWzXZ25RWVrWAh7vn8aJJct4llS8xD0BPtb7Qx8K4RJmBTZkKTqqqSR/LwFDh3ZlcxQSFAApO5ahOkXkdkVS1S85DEuWL0AFXOhI9CIdOA4QCQFrOVRdubanVne24izI4SmcpJTMDgmhDXZveAx2W4GZqlKTRKS42vYeXnrBvtTPSJZSLpA0rbTdonws3upZlBgam9CwsXa4hW7Q44FTpVTbkHe2zwFTgWFE1RWU1SAwp+q2vOLWOwuRgH8RIdqH99D1itwHiKpS3YKSr6k/wDFi4Vfl+0GuKITMQlSAQUqzAEhq3A5PXrAL/DsaBnOZmpz2e2/o8AOI4tUwqAUQjbU2o73MGMfwWYnvFioVSp+l3FR6V84CKwhEshhRbKT6sfX7QG2A4MwD1UpyECpANA5NNR5RZxnDwgGgdJBYctDRiW+3SL/AA6c8x3CcyAgeYGg6n3idHDijNnyl9QHLFy9TyPy4VOG4grUEoNS2Wm9TcaAN1hwxPA/9rMS6qhrvzPLWAMmWEqSoX58i5IP7cxDP/rWAddg6tydB/H5gE/Ep7slICswN2I6fNIH4nhSApSygKTqdAaVA258vV1T3U2qixI6BxZtgYHY7BAJOUEg0veunl0tAc14/gxLU6aA2HkBAZRb7/OsdFxfCQTnnIcMcwBtZhT/AMT6wo8d4SJWVYPhWHA1Ff4ekAEKt4ykx4pjCgYDd94kREDH56RMg1v8p+IDDVJtGHan5jcq+34jdNrfPSAnFPVveJSXHQfYN85xG3vbn8aPKSXbUFqjk1YDeZKIc08nt8pEUyW5bUmJUVPzrpF2TgXToC9zyuLOfKAoS5etWsWv5wXwM9aBlZCgefrr1iNXC5gSooIUEjMU2NLkA3+cooLnFwz6O+7b9IB2kY5YSC1UgAB3AoGP2gvwRfeK8SZqVE/UlPhq70Z7ARTweLly5ZTkC1f8lEgvqByEM/ZRQbvQpLgOoA25EQA/jWcFiXAB8dg2UnN0hbVgnS5JJLsHs7vTUGv7w9Y3Ey58sqK0Sc305joddKUjl3aOVPwswhRZCnUkhyguXOUs4L6c4A7w3BKmgFLZkKZTXGyg1nItTWHnheEUE5SKsTUVLV62hB7E8UXIX/uDKFhxMYlOlynyvo3r0H/V97aYgpy//G5uKAqYABm3MBWxUok5UBn+x39YWsZw360JL51AqPkXa/M7Q9yMFlR4s1aAWJcDQ+RhI4ziW/6bIS5DqvQVLnr6ikAO4nhJmdKQASkCgZ+pLtt0jYcPnXWW/wC0ejX5fHiDBcYky1ElJ1GZiAan9xDPgMThpqUpJUFHUEV8/b1gF/Anu3UQ5NQDcNUOwHLTURDxCZMWpNWS5dudvZxDfj+zroeWsJli+Vysh6OTX+jCycOpJLORWhrQtAXMBm7tJIAIJDmzWfmb+kMHCgpVEhShvYPWgJc0r8EKSMf4QiYoEmp0AZ2H3s0NXAeJGc0sK7tIDBX6lFtPv5QBDH8DWpKkuAGrt1tX7wh9rODZ0pSkhxS/oKdI6fiOGqQnMFKmJN3L31hP4xhcqnUHQSyhyNm9b00gOQcR4SqUoAsQbH4IoFLQ49rcOoSg4LFXhoLC33PoITZiTrXnpVz+x9DAYUmMgesZCSfnlG60wGAqnzp+0alJ3+0ZJYfOUSCSnc+sBYQHD2+fyIzN11DmvzlEaln9/wB4kmNnV/XzaAyiYQaXAtfn+YKqnkpABbSws7kAtQu/tFGQgFYf5R/2iUhSQGNCX0I3c8/DAYwWKKVZkZlFLlIAfSpPKn2gfMmNQ2FAOZuT6Q1K4iBJKEoAUqrpAFBQF+dYWZ+AVl7zTME9dWgGfBcQ7yQpRT/uJISVA+F3+r0Jgx2bUoKSmWXKwQQ7UF6Hr6QhcO4kuSlbFiaMddB7xYwfG1jOCfE4KCP0EEO3naA69x3CS+5MsjxMMtA4ZqAe0CP9OiZJkyf+opCgTqBSv7a7c4iPaBM6bIfxzEy1BVmzWBOgrr94aeyfCky0Als5qdibqblAbcJ7JpygHwizJAA687ekNGA4DJlfSgPuwi/hwGoGBq0TQGhlgtT+Iq4jhMlZdctJPMRdMeEAExvZmQtBSlAB+ddISeJ9lk4YOE0fV2Ipqn6TzEdSitjMKJiSHY7/AC45QHO+E8eTL8DFCSTfxDSxu0T9ocbLyOnUOSfCPcwA7X8DxclWeWQACSAKPez0BrakJa+Imd4Zq1Zk3Fqg1p6iAI4Rpswp7wJALuTWjavTehtDzwvAJSD40mtGDdT5t7+vPcPJSk+FTK0Lmxq7s52hgwPD5gAPeNv1etyG5/zAPZ4nMT4QrN/Wx6CBWOnhR8btsDUh+flvAdLhQDuDUF9RodLxZncOmA5nv7Cr/OUAI7bSTMkOAfCQ42s6n9ekcvxAY2/MdjmqOUpJoaMxbV3rs0c77a4FMqcGLlTkjaob1YwACWqnl8+8TmWcoJ+kkgHcgAkdMw9YqJUXpFrDmrOz62+9N4CJaffaNMh3+esWn9I1YbH2/EBJT9vvGbnn/UYlpqx9erxLOIzF6i46n+4CSSCQ+n87/LxsuaUpBpV2GhdI+dYiloJBq5r6v+YgxqWSmp5+gDHaggCfDsUmYoBZagDBg4G5/EP/AAzASVoyFITV0gGgd+p9No5Ng77EM2z6Qz8O4oUeHK5fevlTWsB7tV2eTJKlCqHqBzO+8LUoVraz+9d6iGnjOKmThlKSlKyAhDEknUt5l4pzsClLyxUhLqbkxb1gLPYaUDPVZnGvr7x3Hg0kMK3B/sfP54P2IGaZ4R4nJcbU/AjuPZ0KKAailNR12uDAMqZdvln/ADEyREEsqepcafzE4gMx6MNHgYDMYjLx4QFDiuCTMQQpjQ3+co4rxTswDiFNQglNKZgnpUsesdu4hOyh9GrHIeP4zvZ/cpUElc363ogADe6iYABiMFKlzB4iUi73BDt9oZeE4WSoKUmaosHYmvXcbB9YxxHh8uShMtSe+XMV4l5k5rlqBmFIBTCnCTc8sqBIIKFChHqKUEAcnzkEhmZjc1uRfT+ozKxqylQSvwJFau1+ezhoTMZxXMrwugHXNSt9IYezuESuVNlFZV3mVsrsG+mpoQdYCrxTjYllgpyC52r/AMakvXl+8JPHOJqnzMyjYMBsP5g7xCSAApTnKrKttvpUE6OwPrC/OwRAJZ2cFwepEBSljnFmR8f5z+8V1RPK5X0gNlX5Rr3Z+NGyTHu75D1gJkh/jRIsC/W1tR5xGhW46+sWQXNtNKMz+kBvIBatPJtTd/bWPKwRLAArUqwTs5H4ixKk1enpuHD/ADlF3s5xBMqYqhKsmVPmzD35QECOzCpaQpZQGZ0k+IVHPmIsYPAJo5YpZ7GJ5eBmrOdQJfd6UDkvF3hXCwCVz/oS4vdvx5wF7CmTKJyhPeMRnJKiAbs9h10gBxfHSZUqYqWSubMoSRRINDRhUxZm40Tp3gAYFkjQlnpvrfeKmM4d/wDHNGRXeZCPNEw05OlJ9IAN2cx81CCiUFOouSkB/Ik2EdIm9p58qTLyJWyWcrKCPIkKc1q3KOX8Kx4l5MxYBRKmfTy/uG3G9oZ2ESjNgpRCk5kib4lNmIGZjTSj7QDvw3/JaCAJlLO1aMB11rWHbs/2ilYp+7NuYc+YvHIsJLw/EkTljCCUJTPiJIKQygSCqVdVRZi0E/8AEGGKMdPlq8XdoBCgaeKgIApUbc4DrHFMb3KCtnAvtY66Vo8KPEP8hJT/ANOWSRob9GH5hyxUgTAUqDjbQ/Gjn8zABOIZcoKUopyy0+FIzFWUzFDTL+mtoCzI/wAgpm/QkED6kkEKs58mpZ/2ghh+MT1nPKAUkgf7ZUlw96mvWEztrjsXgFpTLRhynLnOSSCUpK8pCc1SRRy1jEXCO1s3FBX+owudCKd9KGWZLBCiCQDdnJAgHvi3ElBI75BQSKWKSTo4P4jk3Ae0EuRPmKxXiIOVPhzEXcjSv4joeF7+fIMuYkqY+GYXSph9OYEUPx45b2s4SuVPKSpz+kfqYmjnVtDAWziETFrn3uUBLhraGgtGknDqnZpkxYShKsoNSSdgxLteCnCOAS0S8y5lctk1ZxRy1TBHhHDkGWUzEvLKswFlJJ5DlpygE88MQpKylSqEGop4nZxtQ6bQT4TjUS0FKprKo2UElwGqOjXg9xPs40pU2QtTAFK0K1Arp1by0hOncGVqSX+nm31DzaAgx0xKZZSnMXW5c3dy59DHpCcjZwCDfyLAHrE0nhKzLJym9KVI1o3IRDPM1MsywWTz03Y3FT7QC7jwAotZ6b8ojQonl8oY0mip5fz+8ahX9/PKAtA1BPz4Izl3f51jWVNrvEucwFsS7FhcU9Bpe5+CLXDkkmhtp6vr8eIsOouA9zQD26vF+SkCpZ6Hw0uBz8rwBHDoBIUQA1+ZLNy+cozh54QtAw4AMy5U1sxArodeUV5jUJ6jplap2+wioZScqSZyMqR4SR/uBtGs4c0eAYjMxagr/tcmgDhqnnUn0gTxiVOUgLmL+okAVvt6bwSldsJaQQhJNGLmptber3gJxPHKmp8X+2kEkAf8iA6jv+0AS7E8PC5iTnyMQXIpXzGre8Nnb2WlwrK6gLBrkCoYbP7wr9h+DGaFFSlIJIZvoJ3I16Rf7QcWfFolA5glPiN6gHXyAgEnC8IK5InIGZlKSsDQOGLjQjWOj4STh8ZLliZLnugUZgQCA6c4NQw9tIFf49x6BNmpYMpasvqWbk0dV4VJllymWhyXdgD7BmgAuD4dKwuHXKlSmSs5lZ1ElRpVZAqzb2i1/jTAoTLmTkVM1Zc75aD7E9Ym7aYsy0EJupmOtqV6faCnZHh3c4WWixygnzNTAGQIA8bwM3OJktiKZgUBTNqKPbaD4j0AqLwYxSB38hEwA3CmIqQWCqimxgvJ4FJTLEtEtMuXcpSBV2d/SsEDIS7tV3pR/Nr9YkeAgVh0hJpRo5B2ww8vv1TFfUGA/wDZuZZgbR17GzwlJLi39Rx/j2LHeLUcpUpXgFNi5NNBf+YDXAT0zAkLIRISPp3J1IubbQdw8mXOmobMJTvmsCXqG+0JfA56V97MnF8jKAD+KrAHRnBiPjvahcykvwJ2TtqfY23gHPtFxuWXlyqgkpVz301aFrETkvLCS7LUtQ5Mqh5ktT7wEwkmdPCSlyUs5fa2vL3hlwnB1IdQukORUuLH7QHsFjUolMumUeEtbzGxpCR2l433hyhCUt+phz9PKOh4uQFJDD6gGNNRT8Qlcd4ElQdAZZ9Czabl4BIUvr8eMZ43mIIJBcEXHN41A0gJZaufzT9onChz9f4itLI1+bR5SSSTvAMeHksajUEUqLH3GkWsG5CQKBq0u/7MI2w4BZL7uTfYetPSN8MujJJD1Nfxy5iAlnYUlV2DUOwq9Sb6f1AHHYZ1+EuDQcyA37QwpmZhqHPqHob7/aA2Ow/dEF3Faa1uwB+UgLWBwiZKnLKUJbly4KiWelWDGnnEGJcuopcEvZnd2YimkVUFayMniJBYb3NHubw4cI4cUSisFSgKTZahQh/F4S7KZmINWgA3BMTOQsGSuZlFkNQO1NmFNoj7UYkiYidlyLmDxNSooT7+0WJ3FES1nIgKSFFidv0gvU05wtcWxyppzKodvX8+0AV7LYgpUCHqtqah/cVjufBZ2VIBtennf2944T2PllShSyr7fTW0dbXjhLkk1OUK1N9PVtGgC+KxKMTOCCc2VeVtXFT0qA3OHHDpYeUfLkjj86Viu+So5s2Yjd3frWOkH/IGJxCUSsMZZmLoaFKku1QS4epqaUFCTAdamTk0fW38xSm45QUrKHSlszVZxQxz7G/4zxU0pUrHqUo1UVOw5JSC2+0P3AuFjDSchVnJ+pR10ZnNGEAQTiAQCK0ekV14kkUpz/jdorKwwQSA7Gx2rZzeN5SiHo+/V/eAp8XnHIuoIa37v1EcUx/EP98qUPAykqYVDlTsNSH6s0dk42oFBLPT1J9zciOC9op3dT5oNUrLs9QQTUHzeAzh57JVKS6wQSTlpTn5fvvG+B4aqbNJlvkDsXpS7b9N4CTJ+yjU60DUgxJnpJCVEhIFMptQVr5CAeOz3D+5lqKtSGAvsNNYYJc3IDMUMrJPqQeWmb2hW4NjJYS3+oerMQx0IDm0GMfxiWqWSVA0LJBBalyxO/3gFudxRczIkMmjJdmLVu12UqBfEcZOBGZBTQ+XMgj/ALYj44Wkp5r/AGVbZn+PC7jsYtQYzFKZ6H39xAUcZNzLUS1b/eKi1R5Z+c48Afb8wG43+fLxuQd4jjPenlAOyb+Fid3uxqBShY+sb4JIdzZvV2/iIsLlevnyDiurisWAsJpqT4R9j9veAtDFIQxIqwPO5IdtaQN4pi5amKfq+4cX9op4vGqzlCSwHhJatSNQKBwLbwUwPCJc9CiJgUpOzhj+l81gTTMNqwBrs1wWX3YnEFLZQp2ysRcXYEkV/Z417T8XSWTLLZksTyBBBvUtT13iLB4qYjBFNwsegLn2obwtYGQqcSz7OTVg5o/L994CrxBkggFwwt1P8XgNiLtDRxfhnhcAs7C1Q7EhjZwPWFbGoylujwDZ/jNIVNIeysw9j6OIfjMSrDlRAIFbc7c45j/jriCZeJZRZKg3tSOocBKckyWoApam1ksK9d/yCNxFODmrdSjLahA310vDl2O4pgUSl4dEspUopUFhlKOUihJrcX56QvcX7LSj4mVUhympIbY3MWMHwiVIZ8KqYGfMnOD5Mo+E/fpAdRwvbGQzF0kUYsbPdrWiyrtbhWfvUaMHDn3hM4HgsI5zYYoLVM5KlqYhiMxd/XWGfhXZjh31CQhSjUFSOgyg8vSAP4XGomIChQEfiNVzk8m32Fh+IrHCiUcqWytTly2/qIVKAfxDVv36QFLjuITkPlcB2532eOBdsVPPJFvu5eOudquIDKQKmjf3b5zjjPaVRz1uQ/X55wFjgnDu8AchKX8SmrrTm8MEzheGA8Ci7tUFn/eAXDpviCD9ISMo9K05mGHvJqFJCMjUqoU8wctL3gAU+ToAQGBtvf3jCMWE/UDzDsDSr9XgrjpySk97MSVaJQHCabkNuL0i3NkyhKTmkpWWrobC9OR9oABxLGmeUOwCaAD6Qmr9TvEEnCCqi30v9mfpWNsUCWKEMC7CwAqOTRAJigQkm9Dtpvb6oAVxBABBAb4DbyaIsTiFLU6lFRYAElywsK+ZjbGLzHp+38RB69IDYVjJB29jGAGMTiZz+esA2Ydmch+pBo/Pk3WLBlsxZ63HOo9+XWIMMLqNWf0L/uTyizxFR7tTKsD5mwPkaQAWfJzzSmWMxNKbg6Pdmb1jfAY7uFLd8x8Kkkc3Y03jfukhIILKdwRQHS4NwWinxLH97MSstmCQlav+RT+onUsw6QBfCGfiQUJLA0P4GzjaDqODiQBmUM2WqEu9tyd4q9isal1AAOEKUOlKD3g53udIb9V6Xd/uQ/wQATGKLKaoAIAYgWDfOUIvGACtWU0DDzoP4EO/GJoSkoCgZjFyPpHK8Ic0Elzu55/HgKWGmlCkqFwX946d2X42R4FlioOkvQhuXyscwmJYkbW+dYJcNx7AIU3/AGq1TqR5QHXk4lwMhcpZxd/WHTgElZZRNeYca+1I4j2f43NkzGPir9JLHS24o1I6Ph+24SkFKVeTHlbnSA6QMED9WU9By94jxElCKhktt++8KWG7bDLZWalGPsdR8rAfi/aWbMooiXUtcq6gD414BsxPFkUzK9xRnB87wC4jxoEEJJto+2+71vCwuQZuUl2AP1HntYW3gpwzAAigGtWA15h/SAE8QmrWFKUFDa760HUNWOc9oJbTiDf9XnQ09I7hi8AEI0cC+WvP1YGOIcb8U+YpiK/bygLeAwssDNNKjohKTUtlJc6Cv3hhwvG5KEFJlF2FS5LavWmsKhW4QXs4Iru+mpc+0HuF4QrObKADZLZRV3qS9vloCtwtOeapbFKUpOUP+omlqhi8WUTSpJKiTv5EuAabJEM2Hw0tMspRlzq2q3/kam42iCfgUmkspyigVQAkM512gF3FZMoNgBV9CTpTmIAYwZiAlgwZgKlyS6qVPiAfYDaD+OwQS5UQagJ3LM55D8GIeE8IzqUXLUJIB/DfLQCtOw5T+G2MVyfxDr2m4f3aQXCgbKZlBxQK8P8A5XhNUKwGDGaRsj59oyEnYQDfIH6R+omnll/MX5cs5A6X5bBrepEQ4FJCn0anlp1drwTEwpQA1xe3o2u0ACxuFUkHuiSksSk6X1N7/baAK5JYhmvDjxWTklgrVKS4ISlnVZr31elBCu2Y0Dn5vWA14XiFSlBQsxB5gu484ZuD8RJSHX4SCkEsCCBR/s8AcFw5S1CngN7U3pBFKBJUyfED9QNQbvStXgPY6WoJKWYs1bkDLz5e8DP9K6ykAB2IvroPtDFPwClWQlIapFC/N9nEVcbw1SVINQTTyqQG5W+8Ap8SwGWr0DtsQNPNv3iqiUG/eG3j0kgIYH69tTQ/1C3hiBmSRR6cr0gLsiUe77wDvEj6hXOhjoQXa5eC/B8fKdhPmIrQEjXn5/eKEkzMKtK06gEHQglvuPtDtwvgWD4pXKqROFFZG8RqbEMr2MBnhsgqGZOIUxFnFLUJ0NqwUk8Plk5jmmKoPESbUBBeK3E/8UzZQK8PN70AVS2Vb+QLGnN4I9n+EqKfEgDcFSnLXcFXx4C+jDBRSAydxrzt1g3w3BZaMzedamp10ibC8PKQX6JA62pteJ1ApTy6nX+vaAXu1WJCJSzmsCwI1rSj3McaxuBaQJqvqmLbp4yT1KN46V23WqbkkIPimGvkGr5Cl+UAOMcFy4WaDaXJCiSDQyyFCptmtQ2J3IgFBCGCS3iIpTzDB9dfSC5kAAB8xcOHJ51O1IE4Bf0g0Kaudgm1Be7QUExSam6lE82Yt9oC+JykBgQBQMHryJ3oXeAmP4xMJKQoUoGsKMMrcgIIYtzKz5j9RADaEVbm7V2eAEmQVFgNTc25l4C5Lm5iCSSTStejaQ29mkd2gzFWAcgXHPm37RFwDgeVOZYGXe56t56xJ2k4gFJ7tDFIFVDXUC2kAB7SY0rFxkagYaEUrzr1MJs0eKCvFZ1CgP4TQ7inqaQIUz/OcB4DSNgB8MRJiQTDt9vxAPuEQqjbEH0FwPIRHi8UsJ8Dsk3D6PU6PX5WN14kywMtCQW9C59cp3immeSAlVmr99DAV8fjZk0ZZgCmFDXX2iThknuFJXMQSL3DNeJlqCUk/XSo1GvW32inOxJLpctzHJvyICXHYsElSfDVwBS7U5R7BT2OVNVFsxZ/NuUBp84kn9vP+DB/s7gRNKpswshLA8yLdIAkFqqSssaXbz1rX7CJJOKGZy2UFxazUD83J6DpdXNGQiVLo7ZiLv59PeB8xalrFWq4YCtDVgPetoCLGlKmSXYOb/8A2rtc+sKuFwRm94EjxAnLz5fN4PcSwqgrIK5rkau9j0NOsS4Xhpky5a2IzEpUebgptqwaAvcOQiZJCJoYgAb1FA3oPKNsLwibhyZkh1hJqLKYapAdyPJ4uzsCaFNyKjr/ABtz827gU6WpCUz6EfTMFKWD8wdfJ4Cx2N7VKUsd6Tlm5cv/AGnc0argGH5clJqQH8oS/wD+S8K1S1JW4OTR/OvSLXDcXisqULzpKSylLy1vQBq2vtAMa5LU31ID/a0CuKKpoBcbU8rV+0EO9UpLFhMGmhtUPFKVhxOJQtJCUsSOdaWgFfsxwz/U4qZOX9KU5E9aqr55fSBn+QeIIyrwOHDlZeevVgcwQNyTHSpkgS5eWWkISB+mnQfmOSqSE4ico/qm23DAexzH184BWm8HIKAQlGZmzMCQdhfeCmJ4WJaDXOTrfLXkGLRDLStWIWVpJVnod0h2ym39wxJwhUh1BmDOT4jWgNbuB0gKsnAJXh/pHhCjaj1qNrvCfIwoQogkub3rSgZn1HpDp/p1ylBIsGf/ANWF/jxT7ScBKk5kAV8QDVL89b+wgAfDceUqW3/TY5gbDY1/VTSBPEOMgtlTY69f2jTGibZZLCoBPU+cCVyil68m8oCTFKGVzUmpPy8ByawRVLUoMBT5aKa5BFw0BHmiUCI2aPQHQOJSyyVChAZqPr6aa7QJVicn6r7afGiDE8Yztldg7W1YfmB6pi1kDXl71/MBcVjStxYm5Bv5udYgUD+qn3/usWpSRLTurQivqbD01vFNRcuNNT16bQHgp1PXT8JH29YPcEI7ladljMDdtH6/bpALChjmag9/51i5IlTEqzg5Sbvappe4/EB0nBT5S8ODSm1fQaGKcjhxKipSiE1p73Nqv6QL7M4l1rUfpQ1NC1zS5Z4ZJc5KnKnvQCx8gecAFxeHSFjKLFrVau5/iDqVyzKlyyM3+7LJelkqAP8A+mMU8fhXZk5fn8RUkYgUSagan7no0A+Yzs34UrlWqVNyZmrs+0VFcOyAE1Sznyev39oNdkuJ5k90pnAdJBuks/o49oLzsLLOTMmgoBUXf9xADOHYAhKVSllPKrVfTTWsEVzmUlMxiFOHO4iVErJ9Ips3Whf2iWbLRMGVSXF2NOvnAVsaJSmKwnKg5gr/AIkgpodFMWfYwB4tjJiM82SSl6sRcMGcEQwcTlNIWmWlzloBC/2gxT4ZwGs4Zmpa9IC32b7QnESlqWkBSPNjSt45z2pnZ5rgZQo2a7tXox+GHjhKx/pEpFM6vERdtetGhJ7WeIgS/EoGh0oTr5PV+UBnD94rKlKmaq1XZjUA70glhJExNcr0AzVbm56O0CeDcSMtSUZc0zwvmFE1G99+rQ6YuTM7rMtTu1rWcOLvWAEIWFqIe13ep8vPlEPEZ6peYCqR9L3HKnWvnGZS5aVZSWL2FA1DU7VtFjE4YLUEJIrUnQWdy9qwCj2hlImS3AIVu2zu7U3EJs7AqQoiYCNqUJjpvEsACSUhgaE3u4+ecBuLYdJkgmqgopT5io6tV4BOn8OWEhaSMr/ULA6P/O8elyc1FgEE5c3k3NrH25Qaw85iqXUJmAEjnV28nvygfLw5Q5UsHK+Ub9LikAsYuUUqINwdPnOIAfjxd4tNC5hI1P8AUUT5+8BdlBg/L9x+z+0EOD4fOVGrV6mpA8vxG3GcF3LJd1EV5eXpBDgwIlhmAL1I2BBFIDCcIT9KTcDz5eUY/wBEkHJlVNmAWT9KW39oZpBACjSlAD0cm+v2gjgJSJcqWKZ5gdR2FNdmO+hgEj/QqQoKmj/xQnqW25ekbYcLUCsgNm8I1JF23DOTpD3jeEpXRJoB1PXz0hRnJ7tRQqg21NRTkCw9TAa8BnCWuYlVUrsR6CnXnDVIx4BATcCnU715GFGUkqJU2VL66ilfWCXDfCfryObqfUnV6b6WgDmIJWWIIJsNttKaRIJaZQ8aAQbl7O9nLD1ivPKpX+4SlYUfqFn/ADS3LziOVhFzQVFYSk1Cauwd3G9TrAEZOKGGmhcslQ0uWBFR5fiOi4PHDEYfMk+IMptQR4reccxk4IgULkCmh/P9w69gppIszghQexehbygHKTNCgCDcRkjlEWFDONj966RO0BGVNf57wvdrOGEy1zE2bxp3G/mIZFJjWZLzJKTqCPWA592Mw8wyFqXUd4yQ1gkB69YEcZ4fl70/8XbY2troNR+eh8AwfdyUIZikqB5VMLPa+V/1bB3Y6DwsCerQCpwKQCvvGqS/odXF9NbQ5cXnHuA2UUcjy6O7PHOJGP7uYEpBUzkJ9XUSL9OUEBxCdNZUxThJLsfCnpYlxAeMkqIXMYjlYBh+7+sFUAgO5Ygbj16xRTiWqRrb3c78owjjCspAS99Gch9LjSAm4njggew/pqwCVjQtIBLJGn3vag6RLilKKVZycx0a1n6wNxuE+rKaNfca67AwFfiqkgEprlZmHK9jTq3tCvMmLAvf3pWDGJV9WbS4Zzf3qDXmIGTJBcAhiWP/AOrO3KAGlL84iyDc+/5gkiXVm8jt8/MeXKLlh9v3gDnbhYOIUhNgAPSBvDMblBQoOD7FxUdIxHoBpwOOYkfUCAD5Hbah3j2JxwYBL+GgfmBSumVxHo9APHDsQFS8ydgGqzl28qgwB4zwY50uHUQVGvKt6fU0ej0Avrw2RYzi9AAfCAxa2ze0GRjDh0pKsq0qDs2+oeov7eno9AA8VxcZVpSGQsghOgIN/vB7gMpS0gghtVK3rYDrGY9AMasIEpDrdhzsGp7CDPZw92vMC71PNzVq8/aPR6AdE3fQh4lj0egMER5o9HoCJEtieZf2/iFrtbhh3SzVzlDvZ1pB+8ej0BxnFpVLXdiVeJW2Vz4ed9Nou4fHDu+7FMtN2D0FdSdeUYj0Bph5K5p2SDrqzc6VaGGapMqUSQ5Y11Jr/EZj0AsL4kBPchwFO3mLNbUnpF2RgkEnKSU/8S9AoJP5jMegIV8CdM9RYUVl/wDrXpCnhsQMxcPYHkwIDPyMej0BHImJCvFuX2tdurxOrGSnqkvrb8R6PQH/2Q=="/>
          <p:cNvSpPr>
            <a:spLocks noChangeAspect="1" noChangeArrowheads="1"/>
          </p:cNvSpPr>
          <p:nvPr/>
        </p:nvSpPr>
        <p:spPr bwMode="auto">
          <a:xfrm>
            <a:off x="1739900" y="-47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latin typeface="Arial" charset="0"/>
              <a:cs typeface="Arial" charset="0"/>
            </a:endParaRPr>
          </a:p>
        </p:txBody>
      </p:sp>
      <p:sp>
        <p:nvSpPr>
          <p:cNvPr id="6" name="AutoShape 8" descr="data:image/jpeg;base64,/9j/4AAQSkZJRgABAQAAAQABAAD/2wCEAAkGBxQTEhUUExQWFhUWGBwaGBcYGBocGBsdGhwXGxgcGhoYHCghGh0lGxgdITEhJSkrLi4uIB8zODMsNygtLisBCgoKBQUFDgUFDisZExkrKysrKysrKysrKysrKysrKysrKysrKysrKysrKysrKysrKysrKysrKysrKysrKysrK//AABEIAOcA2gMBIgACEQEDEQH/xAAcAAACAgMBAQAAAAAAAAAAAAAFBgMEAQIHAAj/xAA7EAABAgQEAwcDBAEDBAMBAAABAhEAAyExBBJBUQVhgQYTInGRofAysdFCweHxBxQjUjNicqJDgpIW/8QAFAEBAAAAAAAAAAAAAAAAAAAAAP/EABQRAQAAAAAAAAAAAAAAAAAAAAD/2gAMAwEAAhEDEQA/AEOWo1dtQz/OUaLNdLfvGoW+50H8+sarXp5QG70PzlGqCGIu9+jGNAsNV+fz1jM1g4cUJZjSkBGmr/f15xquYCOtPt+IxMsRzf56xCoH585QGypdj8+ViNPv8MYKiX+f1EslGY+cBJLw70qfKLSuGLZ+7VRydg3z3hg4VwrwgguaOX32184ccJwgpklRGVSdNDyrox32gOQTJQej/wBUgvgOz3eAHOBUX2tfzpF7ivD+9nf7aWJBJHk1vmkFsLh8qUkuWqAfd/eAhn9mUIYEHNYqepcEEtp1ELPE+H5FeGo35UjqiEJnyzRleJqna0JacAozMhHhRTMddD7j7QCYo1brGAYsYiT41BNQNYmwWEq7fPy7QG2A4OpagAGrV4IY7gSkJBFXLN6/jWGPs/glqUlVEpBDk3Dvm094I9ocMkL8LtSnIu/SA5nOkl2I+VjRdH89oasZwjvFKyFlAOEtfXr58rwvTJTFQI8QMBVzfN48W0pEhlhn+fPxECuQgJC3P03u0RzAxMag/wAxu3WhJbkHPRg8Boks8b5vSMFPp/ce+X6QGyVViz3ih+o+pipLMZc7QFor5/Kfkxs9H6+0alPzyt9jEhTZ/Tp89oDAllt2r+fnOIZpc/j55RZCqM9y5pWzXZ25RWVrWAh7vn8aJJct4llS8xD0BPtb7Qx8K4RJmBTZkKTqqqSR/LwFDh3ZlcxQSFAApO5ahOkXkdkVS1S85DEuWL0AFXOhI9CIdOA4QCQFrOVRdubanVne24izI4SmcpJTMDgmhDXZveAx2W4GZqlKTRKS42vYeXnrBvtTPSJZSLpA0rbTdonws3upZlBgam9CwsXa4hW7Q44FTpVTbkHe2zwFTgWFE1RWU1SAwp+q2vOLWOwuRgH8RIdqH99D1itwHiKpS3YKSr6k/wDFi4Vfl+0GuKITMQlSAQUqzAEhq3A5PXrAL/DsaBnOZmpz2e2/o8AOI4tUwqAUQjbU2o73MGMfwWYnvFioVSp+l3FR6V84CKwhEshhRbKT6sfX7QG2A4MwD1UpyECpANA5NNR5RZxnDwgGgdJBYctDRiW+3SL/AA6c8x3CcyAgeYGg6n3idHDijNnyl9QHLFy9TyPy4VOG4grUEoNS2Wm9TcaAN1hwxPA/9rMS6qhrvzPLWAMmWEqSoX58i5IP7cxDP/rWAddg6tydB/H5gE/Ep7slICswN2I6fNIH4nhSApSygKTqdAaVA258vV1T3U2qixI6BxZtgYHY7BAJOUEg0veunl0tAc14/gxLU6aA2HkBAZRb7/OsdFxfCQTnnIcMcwBtZhT/AMT6wo8d4SJWVYPhWHA1Ff4ekAEKt4ykx4pjCgYDd94kREDH56RMg1v8p+IDDVJtGHan5jcq+34jdNrfPSAnFPVveJSXHQfYN85xG3vbn8aPKSXbUFqjk1YDeZKIc08nt8pEUyW5bUmJUVPzrpF2TgXToC9zyuLOfKAoS5etWsWv5wXwM9aBlZCgefrr1iNXC5gSooIUEjMU2NLkA3+cooLnFwz6O+7b9IB2kY5YSC1UgAB3AoGP2gvwRfeK8SZqVE/UlPhq70Z7ARTweLly5ZTkC1f8lEgvqByEM/ZRQbvQpLgOoA25EQA/jWcFiXAB8dg2UnN0hbVgnS5JJLsHs7vTUGv7w9Y3Ey58sqK0Sc305joddKUjl3aOVPwswhRZCnUkhyguXOUs4L6c4A7w3BKmgFLZkKZTXGyg1nItTWHnheEUE5SKsTUVLV62hB7E8UXIX/uDKFhxMYlOlynyvo3r0H/V97aYgpy//G5uKAqYABm3MBWxUok5UBn+x39YWsZw360JL51AqPkXa/M7Q9yMFlR4s1aAWJcDQ+RhI4ziW/6bIS5DqvQVLnr6ikAO4nhJmdKQASkCgZ+pLtt0jYcPnXWW/wC0ejX5fHiDBcYky1ElJ1GZiAan9xDPgMThpqUpJUFHUEV8/b1gF/Anu3UQ5NQDcNUOwHLTURDxCZMWpNWS5dudvZxDfj+zroeWsJli+Vysh6OTX+jCycOpJLORWhrQtAXMBm7tJIAIJDmzWfmb+kMHCgpVEhShvYPWgJc0r8EKSMf4QiYoEmp0AZ2H3s0NXAeJGc0sK7tIDBX6lFtPv5QBDH8DWpKkuAGrt1tX7wh9rODZ0pSkhxS/oKdI6fiOGqQnMFKmJN3L31hP4xhcqnUHQSyhyNm9b00gOQcR4SqUoAsQbH4IoFLQ49rcOoSg4LFXhoLC33PoITZiTrXnpVz+x9DAYUmMgesZCSfnlG60wGAqnzp+0alJ3+0ZJYfOUSCSnc+sBYQHD2+fyIzN11DmvzlEaln9/wB4kmNnV/XzaAyiYQaXAtfn+YKqnkpABbSws7kAtQu/tFGQgFYf5R/2iUhSQGNCX0I3c8/DAYwWKKVZkZlFLlIAfSpPKn2gfMmNQ2FAOZuT6Q1K4iBJKEoAUqrpAFBQF+dYWZ+AVl7zTME9dWgGfBcQ7yQpRT/uJISVA+F3+r0Jgx2bUoKSmWXKwQQ7UF6Hr6QhcO4kuSlbFiaMddB7xYwfG1jOCfE4KCP0EEO3naA69x3CS+5MsjxMMtA4ZqAe0CP9OiZJkyf+opCgTqBSv7a7c4iPaBM6bIfxzEy1BVmzWBOgrr94aeyfCky0Als5qdibqblAbcJ7JpygHwizJAA687ekNGA4DJlfSgPuwi/hwGoGBq0TQGhlgtT+Iq4jhMlZdctJPMRdMeEAExvZmQtBSlAB+ddISeJ9lk4YOE0fV2Ipqn6TzEdSitjMKJiSHY7/AC45QHO+E8eTL8DFCSTfxDSxu0T9ocbLyOnUOSfCPcwA7X8DxclWeWQACSAKPez0BrakJa+Imd4Zq1Zk3Fqg1p6iAI4Rpswp7wJALuTWjavTehtDzwvAJSD40mtGDdT5t7+vPcPJSk+FTK0Lmxq7s52hgwPD5gAPeNv1etyG5/zAPZ4nMT4QrN/Wx6CBWOnhR8btsDUh+flvAdLhQDuDUF9RodLxZncOmA5nv7Cr/OUAI7bSTMkOAfCQ42s6n9ekcvxAY2/MdjmqOUpJoaMxbV3rs0c77a4FMqcGLlTkjaob1YwACWqnl8+8TmWcoJ+kkgHcgAkdMw9YqJUXpFrDmrOz62+9N4CJaffaNMh3+esWn9I1YbH2/EBJT9vvGbnn/UYlpqx9erxLOIzF6i46n+4CSSCQ+n87/LxsuaUpBpV2GhdI+dYiloJBq5r6v+YgxqWSmp5+gDHaggCfDsUmYoBZagDBg4G5/EP/AAzASVoyFITV0gGgd+p9No5Ng77EM2z6Qz8O4oUeHK5fevlTWsB7tV2eTJKlCqHqBzO+8LUoVraz+9d6iGnjOKmThlKSlKyAhDEknUt5l4pzsClLyxUhLqbkxb1gLPYaUDPVZnGvr7x3Hg0kMK3B/sfP54P2IGaZ4R4nJcbU/AjuPZ0KKAailNR12uDAMqZdvln/ADEyREEsqepcafzE4gMx6MNHgYDMYjLx4QFDiuCTMQQpjQ3+co4rxTswDiFNQglNKZgnpUsesdu4hOyh9GrHIeP4zvZ/cpUElc363ogADe6iYABiMFKlzB4iUi73BDt9oZeE4WSoKUmaosHYmvXcbB9YxxHh8uShMtSe+XMV4l5k5rlqBmFIBTCnCTc8sqBIIKFChHqKUEAcnzkEhmZjc1uRfT+ozKxqylQSvwJFau1+ezhoTMZxXMrwugHXNSt9IYezuESuVNlFZV3mVsrsG+mpoQdYCrxTjYllgpyC52r/AMakvXl+8JPHOJqnzMyjYMBsP5g7xCSAApTnKrKttvpUE6OwPrC/OwRAJZ2cFwepEBSljnFmR8f5z+8V1RPK5X0gNlX5Rr3Z+NGyTHu75D1gJkh/jRIsC/W1tR5xGhW46+sWQXNtNKMz+kBvIBatPJtTd/bWPKwRLAArUqwTs5H4ixKk1enpuHD/ADlF3s5xBMqYqhKsmVPmzD35QECOzCpaQpZQGZ0k+IVHPmIsYPAJo5YpZ7GJ5eBmrOdQJfd6UDkvF3hXCwCVz/oS4vdvx5wF7CmTKJyhPeMRnJKiAbs9h10gBxfHSZUqYqWSubMoSRRINDRhUxZm40Tp3gAYFkjQlnpvrfeKmM4d/wDHNGRXeZCPNEw05OlJ9IAN2cx81CCiUFOouSkB/Ik2EdIm9p58qTLyJWyWcrKCPIkKc1q3KOX8Kx4l5MxYBRKmfTy/uG3G9oZ2ESjNgpRCk5kib4lNmIGZjTSj7QDvw3/JaCAJlLO1aMB11rWHbs/2ilYp+7NuYc+YvHIsJLw/EkTljCCUJTPiJIKQygSCqVdVRZi0E/8AEGGKMdPlq8XdoBCgaeKgIApUbc4DrHFMb3KCtnAvtY66Vo8KPEP8hJT/ANOWSRob9GH5hyxUgTAUqDjbQ/Gjn8zABOIZcoKUopyy0+FIzFWUzFDTL+mtoCzI/wAgpm/QkED6kkEKs58mpZ/2ghh+MT1nPKAUkgf7ZUlw96mvWEztrjsXgFpTLRhynLnOSSCUpK8pCc1SRRy1jEXCO1s3FBX+owudCKd9KGWZLBCiCQDdnJAgHvi3ElBI75BQSKWKSTo4P4jk3Ae0EuRPmKxXiIOVPhzEXcjSv4joeF7+fIMuYkqY+GYXSph9OYEUPx45b2s4SuVPKSpz+kfqYmjnVtDAWziETFrn3uUBLhraGgtGknDqnZpkxYShKsoNSSdgxLteCnCOAS0S8y5lctk1ZxRy1TBHhHDkGWUzEvLKswFlJJ5DlpygE88MQpKylSqEGop4nZxtQ6bQT4TjUS0FKprKo2UElwGqOjXg9xPs40pU2QtTAFK0K1Arp1by0hOncGVqSX+nm31DzaAgx0xKZZSnMXW5c3dy59DHpCcjZwCDfyLAHrE0nhKzLJym9KVI1o3IRDPM1MsywWTz03Y3FT7QC7jwAotZ6b8ojQonl8oY0mip5fz+8ahX9/PKAtA1BPz4Izl3f51jWVNrvEucwFsS7FhcU9Bpe5+CLXDkkmhtp6vr8eIsOouA9zQD26vF+SkCpZ6Hw0uBz8rwBHDoBIUQA1+ZLNy+cozh54QtAw4AMy5U1sxArodeUV5jUJ6jplap2+wioZScqSZyMqR4SR/uBtGs4c0eAYjMxagr/tcmgDhqnnUn0gTxiVOUgLmL+okAVvt6bwSldsJaQQhJNGLmptber3gJxPHKmp8X+2kEkAf8iA6jv+0AS7E8PC5iTnyMQXIpXzGre8Nnb2WlwrK6gLBrkCoYbP7wr9h+DGaFFSlIJIZvoJ3I16Rf7QcWfFolA5glPiN6gHXyAgEnC8IK5InIGZlKSsDQOGLjQjWOj4STh8ZLliZLnugUZgQCA6c4NQw9tIFf49x6BNmpYMpasvqWbk0dV4VJllymWhyXdgD7BmgAuD4dKwuHXKlSmSs5lZ1ElRpVZAqzb2i1/jTAoTLmTkVM1Zc75aD7E9Ym7aYsy0EJupmOtqV6faCnZHh3c4WWixygnzNTAGQIA8bwM3OJktiKZgUBTNqKPbaD4j0AqLwYxSB38hEwA3CmIqQWCqimxgvJ4FJTLEtEtMuXcpSBV2d/SsEDIS7tV3pR/Nr9YkeAgVh0hJpRo5B2ww8vv1TFfUGA/wDZuZZgbR17GzwlJLi39Rx/j2LHeLUcpUpXgFNi5NNBf+YDXAT0zAkLIRISPp3J1IubbQdw8mXOmobMJTvmsCXqG+0JfA56V97MnF8jKAD+KrAHRnBiPjvahcykvwJ2TtqfY23gHPtFxuWXlyqgkpVz301aFrETkvLCS7LUtQ5Mqh5ktT7wEwkmdPCSlyUs5fa2vL3hlwnB1IdQukORUuLH7QHsFjUolMumUeEtbzGxpCR2l433hyhCUt+phz9PKOh4uQFJDD6gGNNRT8Qlcd4ElQdAZZ9Czabl4BIUvr8eMZ43mIIJBcEXHN41A0gJZaufzT9onChz9f4itLI1+bR5SSSTvAMeHksajUEUqLH3GkWsG5CQKBq0u/7MI2w4BZL7uTfYetPSN8MujJJD1Nfxy5iAlnYUlV2DUOwq9Sb6f1AHHYZ1+EuDQcyA37QwpmZhqHPqHob7/aA2Ow/dEF3Faa1uwB+UgLWBwiZKnLKUJbly4KiWelWDGnnEGJcuopcEvZnd2YimkVUFayMniJBYb3NHubw4cI4cUSisFSgKTZahQh/F4S7KZmINWgA3BMTOQsGSuZlFkNQO1NmFNoj7UYkiYidlyLmDxNSooT7+0WJ3FES1nIgKSFFidv0gvU05wtcWxyppzKodvX8+0AV7LYgpUCHqtqah/cVjufBZ2VIBtennf2944T2PllShSyr7fTW0dbXjhLkk1OUK1N9PVtGgC+KxKMTOCCc2VeVtXFT0qA3OHHDpYeUfLkjj86Viu+So5s2Yjd3frWOkH/IGJxCUSsMZZmLoaFKku1QS4epqaUFCTAdamTk0fW38xSm45QUrKHSlszVZxQxz7G/4zxU0pUrHqUo1UVOw5JSC2+0P3AuFjDSchVnJ+pR10ZnNGEAQTiAQCK0ekV14kkUpz/jdorKwwQSA7Gx2rZzeN5SiHo+/V/eAp8XnHIuoIa37v1EcUx/EP98qUPAykqYVDlTsNSH6s0dk42oFBLPT1J9zciOC9op3dT5oNUrLs9QQTUHzeAzh57JVKS6wQSTlpTn5fvvG+B4aqbNJlvkDsXpS7b9N4CTJ+yjU60DUgxJnpJCVEhIFMptQVr5CAeOz3D+5lqKtSGAvsNNYYJc3IDMUMrJPqQeWmb2hW4NjJYS3+oerMQx0IDm0GMfxiWqWSVA0LJBBalyxO/3gFudxRczIkMmjJdmLVu12UqBfEcZOBGZBTQ+XMgj/ALYj44Wkp5r/AGVbZn+PC7jsYtQYzFKZ6H39xAUcZNzLUS1b/eKi1R5Z+c48Afb8wG43+fLxuQd4jjPenlAOyb+Fid3uxqBShY+sb4JIdzZvV2/iIsLlevnyDiurisWAsJpqT4R9j9veAtDFIQxIqwPO5IdtaQN4pi5amKfq+4cX9op4vGqzlCSwHhJatSNQKBwLbwUwPCJc9CiJgUpOzhj+l81gTTMNqwBrs1wWX3YnEFLZQp2ysRcXYEkV/Z417T8XSWTLLZksTyBBBvUtT13iLB4qYjBFNwsegLn2obwtYGQqcSz7OTVg5o/L994CrxBkggFwwt1P8XgNiLtDRxfhnhcAs7C1Q7EhjZwPWFbGoylujwDZ/jNIVNIeysw9j6OIfjMSrDlRAIFbc7c45j/jriCZeJZRZKg3tSOocBKckyWoApam1ksK9d/yCNxFODmrdSjLahA310vDl2O4pgUSl4dEspUopUFhlKOUihJrcX56QvcX7LSj4mVUhympIbY3MWMHwiVIZ8KqYGfMnOD5Mo+E/fpAdRwvbGQzF0kUYsbPdrWiyrtbhWfvUaMHDn3hM4HgsI5zYYoLVM5KlqYhiMxd/XWGfhXZjh31CQhSjUFSOgyg8vSAP4XGomIChQEfiNVzk8m32Fh+IrHCiUcqWytTly2/qIVKAfxDVv36QFLjuITkPlcB2532eOBdsVPPJFvu5eOudquIDKQKmjf3b5zjjPaVRz1uQ/X55wFjgnDu8AchKX8SmrrTm8MEzheGA8Ci7tUFn/eAXDpviCD9ISMo9K05mGHvJqFJCMjUqoU8wctL3gAU+ToAQGBtvf3jCMWE/UDzDsDSr9XgrjpySk97MSVaJQHCabkNuL0i3NkyhKTmkpWWrobC9OR9oABxLGmeUOwCaAD6Qmr9TvEEnCCqi30v9mfpWNsUCWKEMC7CwAqOTRAJigQkm9Dtpvb6oAVxBABBAb4DbyaIsTiFLU6lFRYAElywsK+ZjbGLzHp+38RB69IDYVjJB29jGAGMTiZz+esA2Ydmch+pBo/Pk3WLBlsxZ63HOo9+XWIMMLqNWf0L/uTyizxFR7tTKsD5mwPkaQAWfJzzSmWMxNKbg6Pdmb1jfAY7uFLd8x8Kkkc3Y03jfukhIILKdwRQHS4NwWinxLH97MSstmCQlav+RT+onUsw6QBfCGfiQUJLA0P4GzjaDqODiQBmUM2WqEu9tyd4q9isal1AAOEKUOlKD3g53udIb9V6Xd/uQ/wQATGKLKaoAIAYgWDfOUIvGACtWU0DDzoP4EO/GJoSkoCgZjFyPpHK8Ic0Elzu55/HgKWGmlCkqFwX946d2X42R4FlioOkvQhuXyscwmJYkbW+dYJcNx7AIU3/AGq1TqR5QHXk4lwMhcpZxd/WHTgElZZRNeYca+1I4j2f43NkzGPir9JLHS24o1I6Ph+24SkFKVeTHlbnSA6QMED9WU9By94jxElCKhktt++8KWG7bDLZWalGPsdR8rAfi/aWbMooiXUtcq6gD414BsxPFkUzK9xRnB87wC4jxoEEJJto+2+71vCwuQZuUl2AP1HntYW3gpwzAAigGtWA15h/SAE8QmrWFKUFDa760HUNWOc9oJbTiDf9XnQ09I7hi8AEI0cC+WvP1YGOIcb8U+YpiK/bygLeAwssDNNKjohKTUtlJc6Cv3hhwvG5KEFJlF2FS5LavWmsKhW4QXs4Iru+mpc+0HuF4QrObKADZLZRV3qS9vloCtwtOeapbFKUpOUP+omlqhi8WUTSpJKiTv5EuAabJEM2Hw0tMspRlzq2q3/kam42iCfgUmkspyigVQAkM512gF3FZMoNgBV9CTpTmIAYwZiAlgwZgKlyS6qVPiAfYDaD+OwQS5UQagJ3LM55D8GIeE8IzqUXLUJIB/DfLQCtOw5T+G2MVyfxDr2m4f3aQXCgbKZlBxQK8P8A5XhNUKwGDGaRsj59oyEnYQDfIH6R+omnll/MX5cs5A6X5bBrepEQ4FJCn0anlp1drwTEwpQA1xe3o2u0ACxuFUkHuiSksSk6X1N7/baAK5JYhmvDjxWTklgrVKS4ISlnVZr31elBCu2Y0Dn5vWA14XiFSlBQsxB5gu484ZuD8RJSHX4SCkEsCCBR/s8AcFw5S1CngN7U3pBFKBJUyfED9QNQbvStXgPY6WoJKWYs1bkDLz5e8DP9K6ykAB2IvroPtDFPwClWQlIapFC/N9nEVcbw1SVINQTTyqQG5W+8Ap8SwGWr0DtsQNPNv3iqiUG/eG3j0kgIYH69tTQ/1C3hiBmSRR6cr0gLsiUe77wDvEj6hXOhjoQXa5eC/B8fKdhPmIrQEjXn5/eKEkzMKtK06gEHQglvuPtDtwvgWD4pXKqROFFZG8RqbEMr2MBnhsgqGZOIUxFnFLUJ0NqwUk8Plk5jmmKoPESbUBBeK3E/8UzZQK8PN70AVS2Vb+QLGnN4I9n+EqKfEgDcFSnLXcFXx4C+jDBRSAydxrzt1g3w3BZaMzedamp10ibC8PKQX6JA62pteJ1ApTy6nX+vaAXu1WJCJSzmsCwI1rSj3McaxuBaQJqvqmLbp4yT1KN46V23WqbkkIPimGvkGr5Cl+UAOMcFy4WaDaXJCiSDQyyFCptmtQ2J3IgFBCGCS3iIpTzDB9dfSC5kAAB8xcOHJ51O1IE4Bf0g0Kaudgm1Be7QUExSam6lE82Yt9oC+JykBgQBQMHryJ3oXeAmP4xMJKQoUoGsKMMrcgIIYtzKz5j9RADaEVbm7V2eAEmQVFgNTc25l4C5Lm5iCSSTStejaQ29mkd2gzFWAcgXHPm37RFwDgeVOZYGXe56t56xJ2k4gFJ7tDFIFVDXUC2kAB7SY0rFxkagYaEUrzr1MJs0eKCvFZ1CgP4TQ7inqaQIUz/OcB4DSNgB8MRJiQTDt9vxAPuEQqjbEH0FwPIRHi8UsJ8Dsk3D6PU6PX5WN14kywMtCQW9C59cp3immeSAlVmr99DAV8fjZk0ZZgCmFDXX2iThknuFJXMQSL3DNeJlqCUk/XSo1GvW32inOxJLpctzHJvyICXHYsElSfDVwBS7U5R7BT2OVNVFsxZ/NuUBp84kn9vP+DB/s7gRNKpswshLA8yLdIAkFqqSssaXbz1rX7CJJOKGZy2UFxazUD83J6DpdXNGQiVLo7ZiLv59PeB8xalrFWq4YCtDVgPetoCLGlKmSXYOb/8A2rtc+sKuFwRm94EjxAnLz5fN4PcSwqgrIK5rkau9j0NOsS4Xhpky5a2IzEpUebgptqwaAvcOQiZJCJoYgAb1FA3oPKNsLwibhyZkh1hJqLKYapAdyPJ4uzsCaFNyKjr/ABtz827gU6WpCUz6EfTMFKWD8wdfJ4Cx2N7VKUsd6Tlm5cv/AGnc0argGH5clJqQH8oS/wD+S8K1S1JW4OTR/OvSLXDcXisqULzpKSylLy1vQBq2vtAMa5LU31ID/a0CuKKpoBcbU8rV+0EO9UpLFhMGmhtUPFKVhxOJQtJCUsSOdaWgFfsxwz/U4qZOX9KU5E9aqr55fSBn+QeIIyrwOHDlZeevVgcwQNyTHSpkgS5eWWkISB+mnQfmOSqSE4ico/qm23DAexzH184BWm8HIKAQlGZmzMCQdhfeCmJ4WJaDXOTrfLXkGLRDLStWIWVpJVnod0h2ym39wxJwhUh1BmDOT4jWgNbuB0gKsnAJXh/pHhCjaj1qNrvCfIwoQogkub3rSgZn1HpDp/p1ylBIsGf/ANWF/jxT7ScBKk5kAV8QDVL89b+wgAfDceUqW3/TY5gbDY1/VTSBPEOMgtlTY69f2jTGibZZLCoBPU+cCVyil68m8oCTFKGVzUmpPy8ByawRVLUoMBT5aKa5BFw0BHmiUCI2aPQHQOJSyyVChAZqPr6aa7QJVicn6r7afGiDE8Yztldg7W1YfmB6pi1kDXl71/MBcVjStxYm5Bv5udYgUD+qn3/usWpSRLTurQivqbD01vFNRcuNNT16bQHgp1PXT8JH29YPcEI7ladljMDdtH6/bpALChjmag9/51i5IlTEqzg5Sbvappe4/EB0nBT5S8ODSm1fQaGKcjhxKipSiE1p73Nqv6QL7M4l1rUfpQ1NC1zS5Z4ZJc5KnKnvQCx8gecAFxeHSFjKLFrVau5/iDqVyzKlyyM3+7LJelkqAP8A+mMU8fhXZk5fn8RUkYgUSagan7no0A+Yzs34UrlWqVNyZmrs+0VFcOyAE1Sznyev39oNdkuJ5k90pnAdJBuks/o49oLzsLLOTMmgoBUXf9xADOHYAhKVSllPKrVfTTWsEVzmUlMxiFOHO4iVErJ9Ips3Whf2iWbLRMGVSXF2NOvnAVsaJSmKwnKg5gr/AIkgpodFMWfYwB4tjJiM82SSl6sRcMGcEQwcTlNIWmWlzloBC/2gxT4ZwGs4Zmpa9IC32b7QnESlqWkBSPNjSt45z2pnZ5rgZQo2a7tXox+GHjhKx/pEpFM6vERdtetGhJ7WeIgS/EoGh0oTr5PV+UBnD94rKlKmaq1XZjUA70glhJExNcr0AzVbm56O0CeDcSMtSUZc0zwvmFE1G99+rQ6YuTM7rMtTu1rWcOLvWAEIWFqIe13ep8vPlEPEZ6peYCqR9L3HKnWvnGZS5aVZSWL2FA1DU7VtFjE4YLUEJIrUnQWdy9qwCj2hlImS3AIVu2zu7U3EJs7AqQoiYCNqUJjpvEsACSUhgaE3u4+ecBuLYdJkgmqgopT5io6tV4BOn8OWEhaSMr/ULA6P/O8elyc1FgEE5c3k3NrH25Qaw85iqXUJmAEjnV28nvygfLw5Q5UsHK+Ub9LikAsYuUUqINwdPnOIAfjxd4tNC5hI1P8AUUT5+8BdlBg/L9x+z+0EOD4fOVGrV6mpA8vxG3GcF3LJd1EV5eXpBDgwIlhmAL1I2BBFIDCcIT9KTcDz5eUY/wBEkHJlVNmAWT9KW39oZpBACjSlAD0cm+v2gjgJSJcqWKZ5gdR2FNdmO+hgEj/QqQoKmj/xQnqW25ekbYcLUCsgNm8I1JF23DOTpD3jeEpXRJoB1PXz0hRnJ7tRQqg21NRTkCw9TAa8BnCWuYlVUrsR6CnXnDVIx4BATcCnU715GFGUkqJU2VL66ilfWCXDfCfryObqfUnV6b6WgDmIJWWIIJsNttKaRIJaZQ8aAQbl7O9nLD1ivPKpX+4SlYUfqFn/ADS3LziOVhFzQVFYSk1Cauwd3G9TrAEZOKGGmhcslQ0uWBFR5fiOi4PHDEYfMk+IMptQR4reccxk4IgULkCmh/P9w69gppIszghQexehbygHKTNCgCDcRkjlEWFDONj966RO0BGVNf57wvdrOGEy1zE2bxp3G/mIZFJjWZLzJKTqCPWA592Mw8wyFqXUd4yQ1gkB69YEcZ4fl70/8XbY2troNR+eh8AwfdyUIZikqB5VMLPa+V/1bB3Y6DwsCerQCpwKQCvvGqS/odXF9NbQ5cXnHuA2UUcjy6O7PHOJGP7uYEpBUzkJ9XUSL9OUEBxCdNZUxThJLsfCnpYlxAeMkqIXMYjlYBh+7+sFUAgO5Ygbj16xRTiWqRrb3c78owjjCspAS99Gch9LjSAm4njggew/pqwCVjQtIBLJGn3vag6RLilKKVZycx0a1n6wNxuE+rKaNfca67AwFfiqkgEprlZmHK9jTq3tCvMmLAvf3pWDGJV9WbS4Zzf3qDXmIGTJBcAhiWP/AOrO3KAGlL84iyDc+/5gkiXVm8jt8/MeXKLlh9v3gDnbhYOIUhNgAPSBvDMblBQoOD7FxUdIxHoBpwOOYkfUCAD5Hbah3j2JxwYBL+GgfmBSumVxHo9APHDsQFS8ydgGqzl28qgwB4zwY50uHUQVGvKt6fU0ej0Avrw2RYzi9AAfCAxa2ze0GRjDh0pKsq0qDs2+oeov7eno9AA8VxcZVpSGQsghOgIN/vB7gMpS0gghtVK3rYDrGY9AMasIEpDrdhzsGp7CDPZw92vMC71PNzVq8/aPR6AdE3fQh4lj0egMER5o9HoCJEtieZf2/iFrtbhh3SzVzlDvZ1pB+8ej0BxnFpVLXdiVeJW2Vz4ed9Nou4fHDu+7FMtN2D0FdSdeUYj0Bph5K5p2SDrqzc6VaGGapMqUSQ5Y11Jr/EZj0AsL4kBPchwFO3mLNbUnpF2RgkEnKSU/8S9AoJP5jMegIV8CdM9RYUVl/wDrXpCnhsQMxcPYHkwIDPyMej0BHImJCvFuX2tdurxOrGSnqkvrb8R6PQH/2Q=="/>
          <p:cNvSpPr>
            <a:spLocks noChangeAspect="1" noChangeArrowheads="1"/>
          </p:cNvSpPr>
          <p:nvPr/>
        </p:nvSpPr>
        <p:spPr bwMode="auto">
          <a:xfrm>
            <a:off x="1892300" y="1476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latin typeface="Arial" charset="0"/>
              <a:cs typeface="Arial" charset="0"/>
            </a:endParaRPr>
          </a:p>
        </p:txBody>
      </p:sp>
      <p:pic>
        <p:nvPicPr>
          <p:cNvPr id="3082" name="Picture 10" descr="https://encrypted-tbn2.gstatic.com/images?q=tbn:ANd9GcRHB5SccSFhdsaYZQH_Ykz6XB9wuidNjUYre_v4ws4PzlmW08Dxh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2584" y="2062116"/>
            <a:ext cx="3377184" cy="4137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587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Modernism</a:t>
            </a:r>
          </a:p>
        </p:txBody>
      </p:sp>
      <p:sp>
        <p:nvSpPr>
          <p:cNvPr id="3" name="Content Placeholder 2"/>
          <p:cNvSpPr>
            <a:spLocks noGrp="1"/>
          </p:cNvSpPr>
          <p:nvPr>
            <p:ph sz="quarter" idx="1"/>
          </p:nvPr>
        </p:nvSpPr>
        <p:spPr>
          <a:xfrm>
            <a:off x="816864" y="1773936"/>
            <a:ext cx="10871200" cy="4322064"/>
          </a:xfrm>
        </p:spPr>
        <p:txBody>
          <a:bodyPr/>
          <a:lstStyle/>
          <a:p>
            <a:r>
              <a:rPr lang="en-US" sz="3200" b="1" dirty="0"/>
              <a:t>The autonomous rational human of Descartes meets the mechanical universe of Newton.</a:t>
            </a:r>
          </a:p>
          <a:p>
            <a:endParaRPr lang="en-US" sz="1200" b="1" dirty="0"/>
          </a:p>
          <a:p>
            <a:r>
              <a:rPr lang="en-US" sz="3200" b="1" dirty="0"/>
              <a:t>Modernism is essentially optimistic</a:t>
            </a:r>
          </a:p>
          <a:p>
            <a:endParaRPr lang="en-US" sz="1200" b="1" dirty="0"/>
          </a:p>
          <a:p>
            <a:r>
              <a:rPr lang="en-US" sz="3200" b="1" dirty="0"/>
              <a:t>Knowledge is objective, good, and accessible to humans</a:t>
            </a:r>
          </a:p>
          <a:p>
            <a:endParaRPr lang="en-US" sz="1200" b="1" dirty="0"/>
          </a:p>
          <a:p>
            <a:r>
              <a:rPr lang="en-US" sz="3200" b="1" dirty="0"/>
              <a:t>Human reasoning is the ultimate authority for truth.</a:t>
            </a:r>
          </a:p>
        </p:txBody>
      </p:sp>
    </p:spTree>
    <p:extLst>
      <p:ext uri="{BB962C8B-B14F-4D97-AF65-F5344CB8AC3E}">
        <p14:creationId xmlns:p14="http://schemas.microsoft.com/office/powerpoint/2010/main" val="799579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Colossians</a:t>
            </a:r>
          </a:p>
        </p:txBody>
      </p:sp>
      <p:sp>
        <p:nvSpPr>
          <p:cNvPr id="3" name="Content Placeholder 2"/>
          <p:cNvSpPr>
            <a:spLocks noGrp="1"/>
          </p:cNvSpPr>
          <p:nvPr>
            <p:ph idx="1"/>
          </p:nvPr>
        </p:nvSpPr>
        <p:spPr/>
        <p:txBody>
          <a:bodyPr>
            <a:normAutofit lnSpcReduction="10000"/>
          </a:bodyPr>
          <a:lstStyle/>
          <a:p>
            <a:pPr marL="137160" indent="0">
              <a:buNone/>
            </a:pPr>
            <a:r>
              <a:rPr lang="en-US" sz="3200" b="1" dirty="0"/>
              <a:t>Theme: The supremacy of Christ.  The all-</a:t>
            </a:r>
            <a:r>
              <a:rPr lang="en-US" sz="3200" b="1" dirty="0" err="1"/>
              <a:t>suffiency</a:t>
            </a:r>
            <a:r>
              <a:rPr lang="en-US" sz="3200" b="1" dirty="0"/>
              <a:t> of Christ.</a:t>
            </a:r>
          </a:p>
          <a:p>
            <a:pPr marL="137160" indent="0">
              <a:buNone/>
            </a:pPr>
            <a:endParaRPr lang="en-US" sz="3200" b="1" dirty="0"/>
          </a:p>
          <a:p>
            <a:pPr marL="137160" indent="0">
              <a:buNone/>
            </a:pPr>
            <a:r>
              <a:rPr lang="en-US" sz="3200" b="1" dirty="0"/>
              <a:t>Written to oppose the supposed “Colossian Heresy.”</a:t>
            </a:r>
          </a:p>
          <a:p>
            <a:pPr marL="137160" indent="0">
              <a:buNone/>
            </a:pPr>
            <a:endParaRPr lang="en-US" sz="3200" b="1" dirty="0"/>
          </a:p>
          <a:p>
            <a:pPr marL="137160" indent="0">
              <a:buNone/>
            </a:pPr>
            <a:r>
              <a:rPr lang="en-US" sz="3200" b="1" dirty="0"/>
              <a:t>This is a philosophy/world view that includes the </a:t>
            </a:r>
            <a:r>
              <a:rPr lang="en-US" sz="3200" b="1" i="1" dirty="0" err="1"/>
              <a:t>stoicheia</a:t>
            </a:r>
            <a:r>
              <a:rPr lang="en-US" sz="3200" b="1" dirty="0"/>
              <a:t>—ABCs of the world.</a:t>
            </a:r>
          </a:p>
          <a:p>
            <a:pPr marL="137160" indent="0">
              <a:buNone/>
            </a:pPr>
            <a:endParaRPr lang="en-US" sz="3200" b="1" dirty="0"/>
          </a:p>
          <a:p>
            <a:pPr marL="137160" indent="0">
              <a:buNone/>
            </a:pPr>
            <a:endParaRPr lang="en-US" sz="3200" b="1" dirty="0"/>
          </a:p>
        </p:txBody>
      </p:sp>
    </p:spTree>
    <p:extLst>
      <p:ext uri="{BB962C8B-B14F-4D97-AF65-F5344CB8AC3E}">
        <p14:creationId xmlns:p14="http://schemas.microsoft.com/office/powerpoint/2010/main" val="1726350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The Enlightenment/The Age of Reason</a:t>
            </a:r>
          </a:p>
        </p:txBody>
      </p:sp>
      <p:sp>
        <p:nvSpPr>
          <p:cNvPr id="3" name="Content Placeholder 2"/>
          <p:cNvSpPr>
            <a:spLocks noGrp="1"/>
          </p:cNvSpPr>
          <p:nvPr>
            <p:ph sz="quarter" idx="1"/>
          </p:nvPr>
        </p:nvSpPr>
        <p:spPr/>
        <p:txBody>
          <a:bodyPr/>
          <a:lstStyle/>
          <a:p>
            <a:endParaRPr lang="en-US" sz="2800" b="1" dirty="0"/>
          </a:p>
          <a:p>
            <a:pPr marL="0" indent="0">
              <a:buNone/>
            </a:pPr>
            <a:r>
              <a:rPr lang="en-US" sz="3200" b="1" dirty="0"/>
              <a:t>Using Reason we can ask and answer all important questions.</a:t>
            </a:r>
          </a:p>
          <a:p>
            <a:endParaRPr lang="en-US" sz="3200" b="1" dirty="0"/>
          </a:p>
          <a:p>
            <a:pPr marL="0" indent="0">
              <a:buNone/>
            </a:pPr>
            <a:r>
              <a:rPr lang="en-US" sz="3200" b="1" dirty="0"/>
              <a:t>Elevates the role of the individual and the value of personal freedom (John Locke)</a:t>
            </a:r>
          </a:p>
          <a:p>
            <a:pPr marL="0" indent="0">
              <a:buNone/>
            </a:pPr>
            <a:endParaRPr lang="en-US" sz="3200" b="1" dirty="0"/>
          </a:p>
          <a:p>
            <a:pPr marL="0" indent="0" algn="r">
              <a:buNone/>
            </a:pPr>
            <a:r>
              <a:rPr lang="en-US" sz="3200" b="1" dirty="0"/>
              <a:t>How would that have impacted Christianity?</a:t>
            </a:r>
          </a:p>
          <a:p>
            <a:pPr marL="0" indent="0">
              <a:buNone/>
            </a:pPr>
            <a:endParaRPr lang="en-US" sz="2800" b="1" dirty="0"/>
          </a:p>
        </p:txBody>
      </p:sp>
    </p:spTree>
    <p:extLst>
      <p:ext uri="{BB962C8B-B14F-4D97-AF65-F5344CB8AC3E}">
        <p14:creationId xmlns:p14="http://schemas.microsoft.com/office/powerpoint/2010/main" val="19661530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Modernism and Christianity</a:t>
            </a:r>
          </a:p>
        </p:txBody>
      </p:sp>
      <p:sp>
        <p:nvSpPr>
          <p:cNvPr id="3" name="Content Placeholder 2"/>
          <p:cNvSpPr>
            <a:spLocks noGrp="1"/>
          </p:cNvSpPr>
          <p:nvPr>
            <p:ph sz="quarter" idx="1"/>
          </p:nvPr>
        </p:nvSpPr>
        <p:spPr>
          <a:xfrm>
            <a:off x="740664" y="1865376"/>
            <a:ext cx="7336536" cy="4230624"/>
          </a:xfrm>
        </p:spPr>
        <p:txBody>
          <a:bodyPr/>
          <a:lstStyle/>
          <a:p>
            <a:pPr marL="0" indent="0">
              <a:buNone/>
            </a:pPr>
            <a:r>
              <a:rPr lang="en-US" sz="2800" b="1" dirty="0"/>
              <a:t>The “Restoration Movement” is a good example of Modernist Christianity</a:t>
            </a:r>
          </a:p>
          <a:p>
            <a:pPr marL="0" indent="0">
              <a:buNone/>
            </a:pPr>
            <a:endParaRPr lang="en-US" sz="1200" b="1" dirty="0"/>
          </a:p>
          <a:p>
            <a:pPr marL="0" indent="0">
              <a:buNone/>
            </a:pPr>
            <a:r>
              <a:rPr lang="en-US" sz="2800" b="1" dirty="0"/>
              <a:t>Command, Example, Necessary Demonstration</a:t>
            </a:r>
          </a:p>
          <a:p>
            <a:pPr marL="0" indent="0">
              <a:buNone/>
            </a:pPr>
            <a:endParaRPr lang="en-US" sz="1200" b="1" dirty="0"/>
          </a:p>
          <a:p>
            <a:pPr marL="0" indent="0">
              <a:buNone/>
            </a:pPr>
            <a:r>
              <a:rPr lang="en-US" sz="2800" b="1" dirty="0"/>
              <a:t>Scientifically analyze the Bible</a:t>
            </a:r>
          </a:p>
          <a:p>
            <a:pPr marL="0" indent="0">
              <a:buNone/>
            </a:pPr>
            <a:endParaRPr lang="en-US" sz="1200" b="1" dirty="0"/>
          </a:p>
          <a:p>
            <a:pPr marL="0" indent="0">
              <a:buNone/>
            </a:pPr>
            <a:r>
              <a:rPr lang="en-US" sz="2800" b="1" dirty="0"/>
              <a:t>Weak on principles</a:t>
            </a:r>
          </a:p>
          <a:p>
            <a:pPr marL="0" indent="0">
              <a:buNone/>
            </a:pPr>
            <a:endParaRPr lang="en-US" sz="1200" b="1" dirty="0"/>
          </a:p>
          <a:p>
            <a:pPr marL="0" indent="0">
              <a:buNone/>
            </a:pPr>
            <a:r>
              <a:rPr lang="en-US" sz="2800" b="1" dirty="0"/>
              <a:t>Strong doctrinal orientation</a:t>
            </a:r>
          </a:p>
        </p:txBody>
      </p:sp>
      <p:sp>
        <p:nvSpPr>
          <p:cNvPr id="4" name="AutoShape 2" descr="data:image/jpeg;base64,/9j/4AAQSkZJRgABAQAAAQABAAD/2wCEAAkGBxQSEhUUExQTFRUWGRcYFRcYGBweHBgaHBcXGhcYFxwcHCggHRolHxcYITEhJSorLi4uFx8zODMsNygtLisBCgoKDg0OGhAPGiwcHyQsLCwsLCwsLCwsLCwsLCwsLCwsLCwsLCwsLCwsLCwsLCwsLCwsLCwsLCwsLCwsLCwsLP/AABEIAI8AeAMBIgACEQEDEQH/xAAbAAABBQEBAAAAAAAAAAAAAAADAQIEBQYAB//EADYQAAEDAgMFBgYBAwUAAAAAAAEAAhEDIQQSMQVBUWFxBiKBobHwEzJCkcHh0SNS8QcUYoKy/8QAFwEBAQEBAAAAAAAAAAAAAAAAAQACA//EABwRAQEBAAIDAQAAAAAAAAAAAAABEQIxEkFRIf/aAAwDAQACEQMRAD8A8zckDrJ5bx3pjmrg6nymOfwSFNI5qRzXJ7UMDcjUwpFaxFaxGwmGLnNbBGZwaDHEj+fNT27Br5sopu1LfsYk8FnSrGnyXOkbtFNx2yalFxDmOgfVBjRQHkix3eSUeB/CUz73ILnWSscpDif0ulNa6ClzlSGpvXJtKVyKUV7E0sj8KU5uiHUCQiuamBqM7VMbuSC0xKuuz+yv9zWFOcogknpw53CqmNuvS+wWxaYZ8ZzXZiL3sBJKLTI0mA2BSY35WnfbWYA/AT3OpAwPqHnx80+rtA1B/Ta7KPqjzCqTg6g77g6JgEjh6Lk2sajWvGWJ4nWI4dVg+2nZyHOqtc0CLtAMmB83L9LbUcU1gjQb7XQK+1KT5aRY2zHSOQTNFeNuaOSTL4rS9rdlClUDmNhpGpi5HLcs2/VdIwcCnNKAESmbpSbTauTab7Llkhl0ITnJ9bVDcOqUC4rgPFL4QnQkDUbwvUuxrw7A5A6YsY4k6eAXlVM3XovYSp/ScGTI7zif7uX2WOTUbvAVweV/8KyqVbahea4va2JY8tpNDhaDEwSYk3HXVWtLF4oUXPqkBzQO6BrOm9Zwr3alJkaAKl2QxpDpAI3g/hUtbaOLaCyoDcfMWjjpYzPgpmzsWWgiD9JtusZ8NE4mV7ZUyK5EksIlg4DeFl3gBaTtRiWve0sdMAhw3A8Vm6zTK1GaEnMKFHBSKZWgNR1Sp1ILllo2u2FHKsX05nioJpcwrUFllODUenRThT5K1G0KfJa/YG2/h0xSDAAbS20ad48ys3hmweisaDQFml6FsWswgE2d6/tN2pjmFjjnYBnAILhaN7uCp9g1MrSYzRu4qVtBwqOzOYefy36971RiXGIq06lFrnHUcvVZp+MyPLha1r6KbWrgtkNytEADS53hZraNUBzGW7wcRzyloP8A6TIANs7RNcd4AepO6VQVmDgrPEc9PBRXs4piVpZx0RabUT4XvikDVoDsZaVyLQZMfdcskrgIsojqW78qY5t0MMQQ2043aoraEorWix80dgv196eKkZSo20UtjTf3dQMVtJrCGhpc7eJAjqVo+yva2nl/2+Kpt+GT3akWaOFTpPzDxVgahuzjRoMqATliY3gi8+qjVquHiS2+u5Xew9kts6ljKlWgZHw3FlRkcGvHegcyUHF9isO85iHwDufbwtojSzrnOrOaxjHBo+oiB56+CxPbzEfBxlMN0otynnPeefPyXsW0qbMPTdVc6SASefGOa8L21W+JUc92rjJ5Tda49i9LNuOY85Q8A2sbHwlOfT8/VZbGMzFnWPAifwrChj3Mt8wHHX7p8fglWgE8EmQevvqkp4pr9Nd4Ovv+EUDp79EESk3WeVtVyJSA4dOHu65CB0lNA03Ka+jPJRnsjUCPfkpEBjT30UTGbQy91hBP1Ebv3dCxOMmzD48Oiq4yeMz4/uFqQWpNNoDzJF+fVSMWAKTiTDYvGp5Dqo+FY4wXRyaPUqNtyrGVg0HePXcn2PT0X/SWviHUajGQaTCwNaRABcHF9xuENMf8ua31PCYptN4fVotYZMkGG9STELEf6ZdoaGD2ZUfVIltV/dHzPJAIA8N/JYbtp2zxOPP9R2Wl9NJs5R1/uI4nyWPG3lca3I0XavtIMRUNOk9r6YHfexpDHEHuhskkgwSTvssbVbJ9VIwFPLRE6m5/CGTzt1W5MFRsX3W5uF/f3SGneD9MH/sf4HqjYkhwjp6hMo6vdEnNx4DefukEa4i+hV3gq+Zs6W81RPdbMdPeil7GxAaHBxDSTIB5jdPRVilaFh8fFcgU3zFx6rlzaWNeoGglxAHFZvH40vm8NnT+UHG4svMk39FEfWjVbnFnUk2sglhe8efghOxFtSeqLs903WktGMi5WeruzvLuJt00VltfGZGRN3WCo6VaN+mn2Vx+jkmOqmA0Gw9TqnYejJbzNlDB5wpWzqsvkxAFlr0F3WebAaX9++ChGrI/SdXrRH3HoVFfUIBP266Bc5GqaS0uLstm6Hid/wBkHBuLpJ0kx+h+T4J+IeQ0CRokwrgGgAz+73WgV5ad91HqnvdVLc60DKoWS8nyUlzsclxAHU9BquUns+wSTwHmf8Llzt/WoqahJKjYh7pvZFcN4QqlORfT06LpGSOJmBrw4qbhZaArGg6nTZLBFt+pMWuq0vgWV2elftOqXPA/tCi5iiv+Y80JbjAr6llIwL4k9FBlTMJoq9KJ73gwgi7uQv47kyq/KJSU7Drqs40TEukIlJ0NGij1bojTACsAojhKa5oJBhDNROabjqFJptkgtHCfTcuS0nXGq5cq6QGh2aqOEucGA6CJP8BR9s7Fdh25w7O2QHSACJ323LfBgj373Kq7Q0BUpVALS3fxlO0Yw9epLGGeP33KNVJhWO0cOG02gbjHkqyozmtys1Dem6KQ6mmBkrWgGCpmHHdUcNU6m0ZVWqOy3n86IbynlkpHM471nSjFxKfmtqnupJBSngnQHnRKRIuDdd8JFDbFWpf0nc1ySi3Rcubo/9k="/>
          <p:cNvSpPr>
            <a:spLocks noChangeAspect="1" noChangeArrowheads="1"/>
          </p:cNvSpPr>
          <p:nvPr/>
        </p:nvSpPr>
        <p:spPr bwMode="auto">
          <a:xfrm>
            <a:off x="1587500" y="-157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latin typeface="Arial" charset="0"/>
              <a:cs typeface="Arial" charset="0"/>
            </a:endParaRPr>
          </a:p>
        </p:txBody>
      </p:sp>
      <p:sp>
        <p:nvSpPr>
          <p:cNvPr id="5" name="AutoShape 4" descr="data:image/jpeg;base64,/9j/4AAQSkZJRgABAQAAAQABAAD/2wCEAAkGBxQSEhUUExQTFRUWGRcYFRcYGBweHBgaHBcXGhcYFxwcHCggHRolHxcYITEhJSorLi4uFx8zODMsNygtLisBCgoKDg0OGhAPGiwcHyQsLCwsLCwsLCwsLCwsLCwsLCwsLCwsLCwsLCwsLCwsLCwsLCwsLCwsLCwsLCwsLCwsLP/AABEIAI8AeAMBIgACEQEDEQH/xAAbAAABBQEBAAAAAAAAAAAAAAADAQIEBQYAB//EADYQAAEDAgMFBgYBAwUAAAAAAAEAAhEDIQQSMQVBUWFxBiKBobHwEzJCkcHh0SNS8QcUYoKy/8QAFwEBAQEBAAAAAAAAAAAAAAAAAQACA//EABwRAQEBAAIDAQAAAAAAAAAAAAABEQIxEkFRIf/aAAwDAQACEQMRAD8A8zckDrJ5bx3pjmrg6nymOfwSFNI5qRzXJ7UMDcjUwpFaxFaxGwmGLnNbBGZwaDHEj+fNT27Br5sopu1LfsYk8FnSrGnyXOkbtFNx2yalFxDmOgfVBjRQHkix3eSUeB/CUz73ILnWSscpDif0ulNa6ClzlSGpvXJtKVyKUV7E0sj8KU5uiHUCQiuamBqM7VMbuSC0xKuuz+yv9zWFOcogknpw53CqmNuvS+wWxaYZ8ZzXZiL3sBJKLTI0mA2BSY35WnfbWYA/AT3OpAwPqHnx80+rtA1B/Ta7KPqjzCqTg6g77g6JgEjh6Lk2sajWvGWJ4nWI4dVg+2nZyHOqtc0CLtAMmB83L9LbUcU1gjQb7XQK+1KT5aRY2zHSOQTNFeNuaOSTL4rS9rdlClUDmNhpGpi5HLcs2/VdIwcCnNKAESmbpSbTauTab7Llkhl0ITnJ9bVDcOqUC4rgPFL4QnQkDUbwvUuxrw7A5A6YsY4k6eAXlVM3XovYSp/ScGTI7zif7uX2WOTUbvAVweV/8KyqVbahea4va2JY8tpNDhaDEwSYk3HXVWtLF4oUXPqkBzQO6BrOm9Zwr3alJkaAKl2QxpDpAI3g/hUtbaOLaCyoDcfMWjjpYzPgpmzsWWgiD9JtusZ8NE4mV7ZUyK5EksIlg4DeFl3gBaTtRiWve0sdMAhw3A8Vm6zTK1GaEnMKFHBSKZWgNR1Sp1ILllo2u2FHKsX05nioJpcwrUFllODUenRThT5K1G0KfJa/YG2/h0xSDAAbS20ad48ys3hmweisaDQFml6FsWswgE2d6/tN2pjmFjjnYBnAILhaN7uCp9g1MrSYzRu4qVtBwqOzOYefy36971RiXGIq06lFrnHUcvVZp+MyPLha1r6KbWrgtkNytEADS53hZraNUBzGW7wcRzyloP8A6TIANs7RNcd4AepO6VQVmDgrPEc9PBRXs4piVpZx0RabUT4XvikDVoDsZaVyLQZMfdcskrgIsojqW78qY5t0MMQQ2043aoraEorWix80dgv196eKkZSo20UtjTf3dQMVtJrCGhpc7eJAjqVo+yva2nl/2+Kpt+GT3akWaOFTpPzDxVgahuzjRoMqATliY3gi8+qjVquHiS2+u5Xew9kts6ljKlWgZHw3FlRkcGvHegcyUHF9isO85iHwDufbwtojSzrnOrOaxjHBo+oiB56+CxPbzEfBxlMN0otynnPeefPyXsW0qbMPTdVc6SASefGOa8L21W+JUc92rjJ5Tda49i9LNuOY85Q8A2sbHwlOfT8/VZbGMzFnWPAifwrChj3Mt8wHHX7p8fglWgE8EmQevvqkp4pr9Nd4Ovv+EUDp79EESk3WeVtVyJSA4dOHu65CB0lNA03Ka+jPJRnsjUCPfkpEBjT30UTGbQy91hBP1Ebv3dCxOMmzD48Oiq4yeMz4/uFqQWpNNoDzJF+fVSMWAKTiTDYvGp5Dqo+FY4wXRyaPUqNtyrGVg0HePXcn2PT0X/SWviHUajGQaTCwNaRABcHF9xuENMf8ua31PCYptN4fVotYZMkGG9STELEf6ZdoaGD2ZUfVIltV/dHzPJAIA8N/JYbtp2zxOPP9R2Wl9NJs5R1/uI4nyWPG3lca3I0XavtIMRUNOk9r6YHfexpDHEHuhskkgwSTvssbVbJ9VIwFPLRE6m5/CGTzt1W5MFRsX3W5uF/f3SGneD9MH/sf4HqjYkhwjp6hMo6vdEnNx4DefukEa4i+hV3gq+Zs6W81RPdbMdPeil7GxAaHBxDSTIB5jdPRVilaFh8fFcgU3zFx6rlzaWNeoGglxAHFZvH40vm8NnT+UHG4svMk39FEfWjVbnFnUk2sglhe8efghOxFtSeqLs903WktGMi5WeruzvLuJt00VltfGZGRN3WCo6VaN+mn2Vx+jkmOqmA0Gw9TqnYejJbzNlDB5wpWzqsvkxAFlr0F3WebAaX9++ChGrI/SdXrRH3HoVFfUIBP266Bc5GqaS0uLstm6Hid/wBkHBuLpJ0kx+h+T4J+IeQ0CRokwrgGgAz+73WgV5ad91HqnvdVLc60DKoWS8nyUlzsclxAHU9BquUns+wSTwHmf8Llzt/WoqahJKjYh7pvZFcN4QqlORfT06LpGSOJmBrw4qbhZaArGg6nTZLBFt+pMWuq0vgWV2elftOqXPA/tCi5iiv+Y80JbjAr6llIwL4k9FBlTMJoq9KJ73gwgi7uQv47kyq/KJSU7Drqs40TEukIlJ0NGij1bojTACsAojhKa5oJBhDNROabjqFJptkgtHCfTcuS0nXGq5cq6QGh2aqOEucGA6CJP8BR9s7Fdh25w7O2QHSACJ323LfBgj373Kq7Q0BUpVALS3fxlO0Yw9epLGGeP33KNVJhWO0cOG02gbjHkqyozmtys1Dem6KQ6mmBkrWgGCpmHHdUcNU6m0ZVWqOy3n86IbynlkpHM471nSjFxKfmtqnupJBSngnQHnRKRIuDdd8JFDbFWpf0nc1ySi3Rcubo/9k="/>
          <p:cNvSpPr>
            <a:spLocks noChangeAspect="1" noChangeArrowheads="1"/>
          </p:cNvSpPr>
          <p:nvPr/>
        </p:nvSpPr>
        <p:spPr bwMode="auto">
          <a:xfrm>
            <a:off x="1739900" y="-47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latin typeface="Arial" charset="0"/>
              <a:cs typeface="Arial" charset="0"/>
            </a:endParaRPr>
          </a:p>
        </p:txBody>
      </p:sp>
      <p:sp>
        <p:nvSpPr>
          <p:cNvPr id="6" name="AutoShape 6" descr="data:image/jpeg;base64,/9j/4AAQSkZJRgABAQAAAQABAAD/2wCEAAkGBxQSEhUUExQTFRUWGRcYFRcYGBweHBgaHBcXGhcYFxwcHCggHRolHxcYITEhJSorLi4uFx8zODMsNygtLisBCgoKDg0OGhAPGiwcHyQsLCwsLCwsLCwsLCwsLCwsLCwsLCwsLCwsLCwsLCwsLCwsLCwsLCwsLCwsLCwsLCwsLP/AABEIAI8AeAMBIgACEQEDEQH/xAAbAAABBQEBAAAAAAAAAAAAAAADAQIEBQYAB//EADYQAAEDAgMFBgYBAwUAAAAAAAEAAhEDIQQSMQVBUWFxBiKBobHwEzJCkcHh0SNS8QcUYoKy/8QAFwEBAQEBAAAAAAAAAAAAAAAAAQACA//EABwRAQEBAAIDAQAAAAAAAAAAAAABEQIxEkFRIf/aAAwDAQACEQMRAD8A8zckDrJ5bx3pjmrg6nymOfwSFNI5qRzXJ7UMDcjUwpFaxFaxGwmGLnNbBGZwaDHEj+fNT27Br5sopu1LfsYk8FnSrGnyXOkbtFNx2yalFxDmOgfVBjRQHkix3eSUeB/CUz73ILnWSscpDif0ulNa6ClzlSGpvXJtKVyKUV7E0sj8KU5uiHUCQiuamBqM7VMbuSC0xKuuz+yv9zWFOcogknpw53CqmNuvS+wWxaYZ8ZzXZiL3sBJKLTI0mA2BSY35WnfbWYA/AT3OpAwPqHnx80+rtA1B/Ta7KPqjzCqTg6g77g6JgEjh6Lk2sajWvGWJ4nWI4dVg+2nZyHOqtc0CLtAMmB83L9LbUcU1gjQb7XQK+1KT5aRY2zHSOQTNFeNuaOSTL4rS9rdlClUDmNhpGpi5HLcs2/VdIwcCnNKAESmbpSbTauTab7Llkhl0ITnJ9bVDcOqUC4rgPFL4QnQkDUbwvUuxrw7A5A6YsY4k6eAXlVM3XovYSp/ScGTI7zif7uX2WOTUbvAVweV/8KyqVbahea4va2JY8tpNDhaDEwSYk3HXVWtLF4oUXPqkBzQO6BrOm9Zwr3alJkaAKl2QxpDpAI3g/hUtbaOLaCyoDcfMWjjpYzPgpmzsWWgiD9JtusZ8NE4mV7ZUyK5EksIlg4DeFl3gBaTtRiWve0sdMAhw3A8Vm6zTK1GaEnMKFHBSKZWgNR1Sp1ILllo2u2FHKsX05nioJpcwrUFllODUenRThT5K1G0KfJa/YG2/h0xSDAAbS20ad48ys3hmweisaDQFml6FsWswgE2d6/tN2pjmFjjnYBnAILhaN7uCp9g1MrSYzRu4qVtBwqOzOYefy36971RiXGIq06lFrnHUcvVZp+MyPLha1r6KbWrgtkNytEADS53hZraNUBzGW7wcRzyloP8A6TIANs7RNcd4AepO6VQVmDgrPEc9PBRXs4piVpZx0RabUT4XvikDVoDsZaVyLQZMfdcskrgIsojqW78qY5t0MMQQ2043aoraEorWix80dgv196eKkZSo20UtjTf3dQMVtJrCGhpc7eJAjqVo+yva2nl/2+Kpt+GT3akWaOFTpPzDxVgahuzjRoMqATliY3gi8+qjVquHiS2+u5Xew9kts6ljKlWgZHw3FlRkcGvHegcyUHF9isO85iHwDufbwtojSzrnOrOaxjHBo+oiB56+CxPbzEfBxlMN0otynnPeefPyXsW0qbMPTdVc6SASefGOa8L21W+JUc92rjJ5Tda49i9LNuOY85Q8A2sbHwlOfT8/VZbGMzFnWPAifwrChj3Mt8wHHX7p8fglWgE8EmQevvqkp4pr9Nd4Ovv+EUDp79EESk3WeVtVyJSA4dOHu65CB0lNA03Ka+jPJRnsjUCPfkpEBjT30UTGbQy91hBP1Ebv3dCxOMmzD48Oiq4yeMz4/uFqQWpNNoDzJF+fVSMWAKTiTDYvGp5Dqo+FY4wXRyaPUqNtyrGVg0HePXcn2PT0X/SWviHUajGQaTCwNaRABcHF9xuENMf8ua31PCYptN4fVotYZMkGG9STELEf6ZdoaGD2ZUfVIltV/dHzPJAIA8N/JYbtp2zxOPP9R2Wl9NJs5R1/uI4nyWPG3lca3I0XavtIMRUNOk9r6YHfexpDHEHuhskkgwSTvssbVbJ9VIwFPLRE6m5/CGTzt1W5MFRsX3W5uF/f3SGneD9MH/sf4HqjYkhwjp6hMo6vdEnNx4DefukEa4i+hV3gq+Zs6W81RPdbMdPeil7GxAaHBxDSTIB5jdPRVilaFh8fFcgU3zFx6rlzaWNeoGglxAHFZvH40vm8NnT+UHG4svMk39FEfWjVbnFnUk2sglhe8efghOxFtSeqLs903WktGMi5WeruzvLuJt00VltfGZGRN3WCo6VaN+mn2Vx+jkmOqmA0Gw9TqnYejJbzNlDB5wpWzqsvkxAFlr0F3WebAaX9++ChGrI/SdXrRH3HoVFfUIBP266Bc5GqaS0uLstm6Hid/wBkHBuLpJ0kx+h+T4J+IeQ0CRokwrgGgAz+73WgV5ad91HqnvdVLc60DKoWS8nyUlzsclxAHU9BquUns+wSTwHmf8Llzt/WoqahJKjYh7pvZFcN4QqlORfT06LpGSOJmBrw4qbhZaArGg6nTZLBFt+pMWuq0vgWV2elftOqXPA/tCi5iiv+Y80JbjAr6llIwL4k9FBlTMJoq9KJ73gwgi7uQv47kyq/KJSU7Drqs40TEukIlJ0NGij1bojTACsAojhKa5oJBhDNROabjqFJptkgtHCfTcuS0nXGq5cq6QGh2aqOEucGA6CJP8BR9s7Fdh25w7O2QHSACJ323LfBgj373Kq7Q0BUpVALS3fxlO0Yw9epLGGeP33KNVJhWO0cOG02gbjHkqyozmtys1Dem6KQ6mmBkrWgGCpmHHdUcNU6m0ZVWqOy3n86IbynlkpHM471nSjFxKfmtqnupJBSngnQHnRKRIuDdd8JFDbFWpf0nc1ySi3Rcubo/9k="/>
          <p:cNvSpPr>
            <a:spLocks noChangeAspect="1" noChangeArrowheads="1"/>
          </p:cNvSpPr>
          <p:nvPr/>
        </p:nvSpPr>
        <p:spPr bwMode="auto">
          <a:xfrm>
            <a:off x="1892300" y="1476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latin typeface="Arial" charset="0"/>
              <a:cs typeface="Arial" charset="0"/>
            </a:endParaRPr>
          </a:p>
        </p:txBody>
      </p:sp>
      <p:sp>
        <p:nvSpPr>
          <p:cNvPr id="7" name="AutoShape 8" descr="data:image/jpeg;base64,/9j/4AAQSkZJRgABAQAAAQABAAD/2wBDAAkGBwgHBgkIBwgKCgkLDRYPDQwMDRsUFRAWIB0iIiAdHx8kKDQsJCYxJx8fLT0tMTU3Ojo6Iys/RD84QzQ5Ojf/2wBDAQoKCg0MDRoPDxo3JR8lNzc3Nzc3Nzc3Nzc3Nzc3Nzc3Nzc3Nzc3Nzc3Nzc3Nzc3Nzc3Nzc3Nzc3Nzc3Nzc3Nzf/wAARCADPAJkDASIAAhEBAxEB/8QAHAAAAQUBAQEAAAAAAAAAAAAAAgEDBAUGBwAI/8QAOxAAAQMDAwIFAgMGBQQDAAAAAQIDEQAEIQUSMUFRBhMiYXEygRRCkQdSobHB4SNiktHwM0NTchWi8f/EABoBAAIDAQEAAAAAAAAAAAAAAAMEAAECBQb/xAAjEQACAgIDAAICAwAAAAAAAAAAAQIRAyEEEjEiQRMyUWFx/9oADAMBAAIRAxEAPwDmKesgTPHb+1OpalBnFeASBumAeR/On0KSUFQ4A7zQiDKQkDAUSnt3ptXBhPTpzUgCOkye1A4siUhOJ5FQsYUUYIzAjPavdDgD3pwp9IAIHU15DKlNlQIwYiePapZY2OEDOOg6ClSNx54HJ6VNatSpo7BPWR3qVcae5bFKikwuCD7ms9i+pVpbXkAEGiNs8of4bSlEjnia1Ok6Xb+Up1+AlA9Sj78Vo7Uaew0FkICfaCSfsKDPNT0VVnN02Fzla2igA8kVFWw4J3JOM8YMV2Zpq2umfSxvHQkZ+1Vup6JbXAUFhCDMADFDXJTdMvrRycJO8T+u7NKSVGCNsGcYrXahoCGCottlRHUGc1m7q2cbXCkqHuRNMRmmtFURCTu6yog4P868FerPE8URBn1CCBnpXk5WD05NERTDSSFZGPen1nsoCm0xAmRPvNOgAmIMimALQE4yoGnfV++P1oUpBPX7UeOyqhQ0YA9JFEhRGCfSO9HDe0gKnsTXioJEEJ3H2mKUTGKEKvRtERyD1ppRhSlCRIjFOGYOPvEU0r6SPbHpmtkoJJzJziYjiptq2RCvyrwR3qKwk7wk7gnbJxVilZ8sJgwOw4oc2EjEutFtkEKYO3fEoCvzHtU25Qxc2flNqKXWv3wBVZpqbu5KPLbBKMpJGR74rVW+nWjKN1656+TIJ/hSuSSi7bNqJnEIH4MgqUPWkH+VSQBcLCwQUoISlKeRHWrC4utMlSGCVgjapMZFVDSFJuFKbUopBkbRzVKV7ZtJGgau/LhlSyAORJFW1nd27q9iAmevCRWQukO7kFDkCOtMm4dtlJ2hSjiFGOKDPGpeM10/hG5vLDzGypLTakk4G6CfvWS1bRbdRX6VIJnmr7QtRurkBAICo4XkVO1C2Dzai8yN88j0z9jWITeOVMHJWck1bTDbuEIKlp6LNU6TtO0q2j3jitzrmnuNuK8vcE9UxgVlbm3BckghR6FPNdLHOwUokZGCQrjoadR6TAHp+aBIMqTyT3pUg74/WnhdhgQST3r0o9/1okr3SJg+9JtV/wCRFQqhNm09QOMdqcCYCTE/Io1JJBk8e1eQQEjuKSDjRSYJITz8VHMQYEyYGOZqe5GyJExPFRkpCYWYORgVpM0kTLRK2gJXungQD+lTV3hTG87iMfSMn7U5punqvNqQrb3gSab1+2TZXLbDXED9aDalKgq0SLS+feURa7krgA7MVe2+l312AXXVz371D8M2KW0pUU+omVGK3Fs0NuQftSefP0fxH8GHsrZSWnhYhQJUM5OKsmPDzbZEEACTx3q5aiJkyek1KayOIpX8mTJ6wzxxj9Fbb6HbpRK0hRPsKG88P29yyRtCVjggVebUhBMgn5pjcoYAwKp2vswt+GMFnc6TdpgkJCoC0jpW1ZAvbBCtwMfV/eol+ym4Z6A/FR9BcdbunLckHsO/vUk79B5YfaGdV01lxRSUBJ/WRWG8R6KgJK22wCkySDyK6lesSoFIEz1M/wAOlZbWWwpBCgG1bcEcUXj5JRl/QnJL7OR3LaW1kAGQI5psJjg4mTNW+sMeS8rckZnjg1VggEgDPU16CDtWJSC2iTBx/wCsUkHtSSYmeBSbjWrM2Go9JH+mibUADJn4FNpIOSoc0YIncBMUtSDgukgGTkY4ppv1EQeTGadUFKTA6TRWyCpxA/zDpVPRa9Nt4WZ2gqKY2JFUGqrFzrRURMK6VptGaLWnurMhSu3xWaW2F6islRAJiT0pWC+TYeKuRqNHG1ImBJzWmtnTEAYA5JrNaU0htCST9yIrRsLQhpW0k9AoDFc/kfsdjDFqI+l4leQAJwYHFTmFlZwoJ+KoG3CpwgkwFcVbMNFIST14T1oC+LqgkorqWmduDP6VHdJ+rrTDt7asKCHHG0uEwE7xJ+1Kq4bWgltYUOIHftWmxeMdgOOqyARj3qKW3EuJuGjC08GnFKBMpyOwqYzb+klM0O3ZrNSiOeaLy23klKxnGIrN6m8+0lYXC4wDjIq9uLJ1KUvslUD6kiqjUEhxpe4ytPHQ/p1pjDXbZysqMLriWHwpTaNqjyRWXdSpJKYietbPVbcNguRCVfUD3rLXgHmEIyCRXewvVCbRDSCUxIFHtPdNEykKMkVI8pHYUcGyLsB3zFeSP5GkSSRB56GaPjqJpV+BgCCJCeKdtEkvp+RTaQckczT9qF+bE5rD8NR9Ncu/bs9OEn1FOapLIj8QX1eXBmJODUx8b7RtCoKSnqM1lj6VhAWQkST8ViEPUGjLq7NmzqymhtDrZM/TOav29TS7aJKDtCl7VCMg1zNP4UgpTeEPAYStMCfmtH4PZu9QS+2twJZCxJPVVL5sCS7HQ4/IlJ9S6u9Y/wDjypD4UhSYIO3n71nbzxfqVwsot1qQ2JwOprYa9p7TmngPyoISEBQEqWaxx0W5YuktqaR9O4KIkDFZ46xyVtbNchZvE9DGnLurq4C7i6UDM+WTk/E10iwuEFhKWyRtTBSoQRXNrC8ub4OW95paChsZuGkbVNZx7H4rUaFcuC32vGH0KIXuxI6KrPJxqWy+LKkatC5ZJn1JyPnvVhoWosXDS0j/AKyJ3p9qqmlAW4MrKRIzj/mKo3LtzStSbuG5CSqCehHWkYLs6DciHxtnQ0qAlO6W1mRVBqTHlX49ILTkpVB4NWbD5uLdt9IAQoSn4pwhD7R4MnIng1qLcTmSSZhtXt1MBxChMzCqwt7bgObgCN2D811LXGQ82oSCkSJng1zTVi41dFCyfSee4rtcWVoQkmvSCzAEUcU0CZBBzNO+Ye1OAmRygYB5HevbPpwBH2p5CCpJUQZnkxRKRKgYNLWHoYSkxkQTmaetklLgUpPPOaMDOZgYivAkLSQIzk8mqezSRZumbZBMyUEfpWfSwVzPqAUAU9xV604l1oBZgpSY7VH01lDly+29hJIgggZrCfVBYLs6FXZMsqF2/at7gmEyuQT0MVpPCqA1ZANqKQcmT1PWs/qLJQrygpS0oTkkzWq8NNBOmNz1TMUtyJXj39nV4MUsr/wl4Wf8RW5J5BzPagu9Me81Tik7myPSUGCmnUKRv9WNvUVMdujKBuCkR3pFNo6U4dmLp9u0i3SXgnJk+Z6v507+EYVdhdu0B6cnoRUi1abdKVTjqMGjdUhnKcJJwQeKFu7AP9qRGuEhCSiT75JqnvFJcQUPJG3d06e9PajcqCgEkyTk/wDOKotVudiW0gk7j6qPhg3JUVyXGGL5Gw0e6W1p6LdSknYuCD2p55xbFwl0qGxYE+5qgtrsOWxcVCVSNsfb+9WWpXQKVbFcEED7CrcalVHHcLVoe1FXmtKWkgKBzOJrnviZpsXqlNQe+I+K26rpCbRK15CsKFc/1S4DtwopntnrXQ4qaYlPZWxnAjNLnsKNQhUf0pYP7v8A9aesD1CCSBiRHE0WdoMQk04EkgExFe2QmYxSrY3Q2oSJAGaT8pBERTiMEjpROo9J9JMmqTJQyyFpcKfUfnt2pQvy3i63EE8DNOJUG1YAM+1CG0lBQSQQTtNWajpiXLiVtzMb8YVWt8OaraosAhwplLRSUqP0nqaxTv1NpPzxVhpOnh++l/0pCdwTHJ6ULLBSjsbw5XGejVov3FK2NWFyphRMO+V6VdqdvLC8sUpuUyptQBWn90mp2k3JFq0pWFEZG0CpTl2IUCNyVciJrmynuqOqnP1sg216Q2ACQO0RTtzeFSCPyHkd6hNJ2koV6myo7SBx80blspCSpJKknueKy4qw3ZPdbIr25wgGSZEZjNV2uaedoU2tUoEmTOauGAFvNFQjk/3qHqDhUy4UxkkUxjdSSQrmiskG5CWlqGrVorUVKA5J60jb6n3lpSqYgGqAXF5u8nzFwTweI+aksvtWTK1ByXCmInNMrE72c7Pmj16xLLU7oMtJSXoCgQMcVlnJWtUkGOo60br7j4MzFIhsiMzNPY8fVHLkwQ1IJjPUUW32qRt9PEEc0nl0Qo84YJIAMHtSGSSINGlG5JnMc9KA5SMATSgwIRCTAg/FIQduQT05pSJBEwRXnCIIB6cirRYJJMTj3r23HMEZpsqgkHj9akaawq9vGbRLiUrdVtSpZxPSqeiDrOmfjmVNtEJdRkFXWounpfTqBSq5KFBMEk4q0ct73w9qBtr9KEuhO9RSrcNpkAg/Y0BsN7IfShJBVMg8DtQ3IbxpNpourJkP4VqGxMfk/wD2p50srTi9uY+RFQLBphSwpNuVKPBBxWgZYWEStG1M4kzikMr6y0dWDtbQ1pjLjaVNuSsZAJHSpLyAkKATgDij2y2EtIUCQYgc0dppl+8hRWgIB/O6enwM0HcnaKnkjH0pmGyVFREQkgVFt7G41O5/D2je85k/lT7k1rGtCtk4uHVumcpQCkVpLCwbs7dLVuylClEFcDAyMU1gUnIS5HLio1E5b450618L6OgqWty9vXA3vSICUpEkAfcVhQvzVBYJIPB5mtN+2PW27zX29MZVLGno2qI/M6rKj9gE1iNPukoV5ayEpkFJIrpQxtRTOTLJb2XScAdqcSPTxQJzAkCDx3p9CSfqkgUdgxQhZGABI4Jo/Kd/y/rRs5mEnAMYp3cOx/SsNshEQoAK2nntim1p2jk4ogedpyKWARBUTQAoykqmT+tA6Mn1TkU+BOBII6UDwjmQT17VaLQwZKh3HOaNBIUDuyDQBMAZJE0SE4Kqsuy21y6udXI1ZwB0+Slq6CclBSIn/wBVczxJNNafeBLYaUqWyYHtUO2dcYV5jRKFAFJPcf1+KfTaF5anLFtIUfrZSMK+ByPtWHH40wmPI4s0dk82ANikyAQQa2Hh9y3ubdYUgLfaHqlROOhj+Fctad8knzhcMlOMoPNW2ja2bLUmLi2Ny+d2x1sIPqSrB47YIPcClp4b3Y/Pk98fU6x5wZACAE+wTUV28bbTuUZPbivC3u7j/pJUGyBtW56an6fojCFebcL/ABCxkSPQPt1pfHhnklQjKfUY0lh24UHggJbkneoYHx3+eKXxlrrfh3w9c3xUkrCShhPVThwP05qy1bULTS9Pfvb90M2jCZWo9OwA7zEV87+OvFtz4r1PzVpUzaMSm3ZJkpH7yv8AMcGuniwxguqFpTb9M1cPKuHluvOFTiyVLUrlSjyf1pkmNoPUQfilAVBAGetElG47pwevE0wlQMttJflRbdJ49Jz+lXrWUkYPXNZJAUmCO/erjTtQ2J2PlMcpUTmiyx3sypF6woBX2PSnoY9v9NV9tctOKwUqgTg1JhH7iv40Bp2WQSmBjvzRtp3HmCOtLnb9J+c061ICTBGaAGG1gCYOe9R1nBBz81JdSZJUDk+1NLawrB71LLIgGZ3enrirjSNJtb//AA3dTat3p9LbjS4VP+aI+1VZMAE5qvu9TKJbtDDgOT+6aum/GTtR0Ky8N6a06Gbi6XuXgLTuOfgpwPcmo99+y7UVKN7o2ttu3CcoSs7DjoFgkCs34T1zUnb9uxWtl5spUoquFbQkDkzB/lW51JatNVbNoWl127jYGioASYkg9KBOWTHKiKn6TfC1trPqReIAWlI8wPJA2q45/wBq1dq4+VKaCklQGfLEgVC1nVTpdj+GsVJTdBKEpJEkg4JHvJFXH4xyxbs0XG5QcbAWsnhcUP8AGsjts2p/RJt7X6VPOlfXbECvPXKWWn37h1LNq0kkuEwAByc9KJTqJTtWIPInmcdfmuEftN8b3Wtam9pluly30+2cLflq9KnSDG5Qj6cYFNQjD9YgpN/ZE/aL4yX4m1DyLfe3pduqGUH/ALh/fI6z0rHCVCSqYECvE+nOYBpBABMx9jTKpA2eAEAqUSegiiBO7d1pTt2A4I5pCIGM9zWirHB9AyYHGKeSmACmCIzNNt/ScHI6mjCxIiD0ImmkwYSVuIylZj2xFSfx97/5VfrUMbeD8Ek0e0+3+qp1RWzY+SSBiT70240pAhWDPQVOSAIFNvQXfSSTFcdByM4WykDJUM5qO6oBJKiB3k4ipa0pySJk/VWY1m885827Kj5TYhSgeT2rcY2XYxqd6pxfltHakHJB+qq9KVK5T780q0eoDMfFOD1JMA+3SmUkZbH9NunNOv2btsjc0qSmfqScKT9xIrpukuWviC5sbwuhLyLdSQ2FfmHX4rl1tbOXVwltHqKjAgV0bw9+z3U3W0PuXyrTaPQlEg+2Zpbkdft0zcE27LS8v3Tq6bbUSW1SPIdUqUlQOM9+J9xW8trlnVrBbVzCHUmHQVbVIUBhVc08SaT4mtrF1d6o3liyN6nFEKKQOs4/vWNX4s1hFuba2v3W2QNsiFKgjjdyPjNChjbSaNSdG98c60zo96tlGpLuHSlKhbtLgpPuodMVy/V9UuNUuC9dFSij0pSoyUjtuIk/0qK44p0urcUtSlnKlZJpUbZUlQyciKchBRAvbECBCRiewoSmCSqdsYp6QJlRIg8mgJCsAiEjGaIQbgAwo88A0gyZAMDnFGYMlSZpNiiAQSMiRNQodSQE5HXPvT7aQnuOT0qOBCef+TThVkQBA6dqYi9maCgjJTyO9FvHt+tApYJOY7TSSrt/AUQo6ChKUpI29eTTKiAPp9Q/lUt8lAAQnHO7tUG5WEpJHI61xI7DEHV7nyrVagYIBMA1jVrVvknkzVjqV4q4uCkEFCCeTzVc5BOIjpAwKbhHqig1K3KycR1pEFJBjp3odyZTPM/zpWkqWERJJiBHMzzWrpER0X9luhfjFHUHUDykH0Y5/wB67DbBpu1Xc3bqW7dtJJWpUDHJ+KyvgNpiy0RaHlKatLRAStahAJ2AqM/J5rn/AO0Dx654geXYWe9jTGztSB/3D3PtScYfkm5PYTtSob/aR45d8RPfgbA+VpbSvSmYL5H5yOo7CsNuJnORXlLKiDI2g496HcBJkA5x3puKpUDsIGN2MHGOaRuUkR04oQYSDCt3WRFGCNuBJ7Gasg8DKfUYPURSFSQmBJPeJptMCYSKVMhJHPwKtEEB9J3HJ4xRgKIBSkEyMe0ZpoTO4ge0iiJKoCiIOSe1WZHOSOgP86IgAwTJ9hQpUomVEGlkEzMxTEfTLEIKlZovKV++aQmYMwKXcO5ohR0gzsIIT8TVFrNwGLdxxUAkQI71Z3DpUYgDMfxrI6/d/iH/ACkfSiORyc1x8cbC/RVSZVGT0BofUckCO4HakQBAAEZpVDduJjpOKaqjKPHChyT2/rUzS0BV8zuA2Nq3H3FRUQTEYCgCepz/AGqSw4m2t1uRKyoJSe1StFmr8SeJFDQ2NEtHVSVl+9dB+pR+lA9gAJ94rFGJggboyQaVRKlyVbiSd0j6vmgVn0nB7AYqow6qkWejKOCk/vD/AJmvKIKI2gKSD6u9KpRzgARgjnmhUoBCyR9M1ZQIBA5+kRHcUbUQAuCqeZ5pIMpIUZHB7Yo2QOQByIxUIwkpwASU8zBwaVsBSVKScjABEzXklKpAVJjiKRJI+rmDxUIgHAmEhKeufcUmA4R0mPtSLUqcERMcc/8AJokgq2JTtEf7xWkQcR/TrRKPT0xHagSNw3gkYP8AL+9Eon6STz80xH0wxEiZUMzmKDeO1HgIBJJgTxSeUO9Eoo//2Q=="/>
          <p:cNvSpPr>
            <a:spLocks noChangeAspect="1" noChangeArrowheads="1"/>
          </p:cNvSpPr>
          <p:nvPr/>
        </p:nvSpPr>
        <p:spPr bwMode="auto">
          <a:xfrm>
            <a:off x="2044700" y="3000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latin typeface="Arial" charset="0"/>
              <a:cs typeface="Arial" charset="0"/>
            </a:endParaRPr>
          </a:p>
        </p:txBody>
      </p:sp>
      <p:sp>
        <p:nvSpPr>
          <p:cNvPr id="8" name="AutoShape 10" descr="data:image/jpeg;base64,/9j/4AAQSkZJRgABAQAAAQABAAD/2wBDAAkGBwgHBgkIBwgKCgkLDRYPDQwMDRsUFRAWIB0iIiAdHx8kKDQsJCYxJx8fLT0tMTU3Ojo6Iys/RD84QzQ5Ojf/2wBDAQoKCg0MDRoPDxo3JR8lNzc3Nzc3Nzc3Nzc3Nzc3Nzc3Nzc3Nzc3Nzc3Nzc3Nzc3Nzc3Nzc3Nzc3Nzc3Nzc3Nzf/wAARCADPAJkDASIAAhEBAxEB/8QAHAAAAQUBAQEAAAAAAAAAAAAAAgEDBAUGBwAI/8QAOxAAAQMDAwIFAgMGBQQDAAAAAQIDEQAEIQUSMUFRBhMiYXEygRRCkQdSobHB4SNiktHwM0NTchWi8f/EABoBAAIDAQEAAAAAAAAAAAAAAAMEAAECBQb/xAAjEQACAgIDAAICAwAAAAAAAAAAAQIRAyEEEjEiQRMyUWFx/9oADAMBAAIRAxEAPwDmKesgTPHb+1OpalBnFeASBumAeR/On0KSUFQ4A7zQiDKQkDAUSnt3ptXBhPTpzUgCOkye1A4siUhOJ5FQsYUUYIzAjPavdDgD3pwp9IAIHU15DKlNlQIwYiePapZY2OEDOOg6ClSNx54HJ6VNatSpo7BPWR3qVcae5bFKikwuCD7ms9i+pVpbXkAEGiNs8of4bSlEjnia1Ok6Xb+Up1+AlA9Sj78Vo7Uaew0FkICfaCSfsKDPNT0VVnN02Fzla2igA8kVFWw4J3JOM8YMV2Zpq2umfSxvHQkZ+1Vup6JbXAUFhCDMADFDXJTdMvrRycJO8T+u7NKSVGCNsGcYrXahoCGCottlRHUGc1m7q2cbXCkqHuRNMRmmtFURCTu6yog4P868FerPE8URBn1CCBnpXk5WD05NERTDSSFZGPen1nsoCm0xAmRPvNOgAmIMimALQE4yoGnfV++P1oUpBPX7UeOyqhQ0YA9JFEhRGCfSO9HDe0gKnsTXioJEEJ3H2mKUTGKEKvRtERyD1ppRhSlCRIjFOGYOPvEU0r6SPbHpmtkoJJzJziYjiptq2RCvyrwR3qKwk7wk7gnbJxVilZ8sJgwOw4oc2EjEutFtkEKYO3fEoCvzHtU25Qxc2flNqKXWv3wBVZpqbu5KPLbBKMpJGR74rVW+nWjKN1656+TIJ/hSuSSi7bNqJnEIH4MgqUPWkH+VSQBcLCwQUoISlKeRHWrC4utMlSGCVgjapMZFVDSFJuFKbUopBkbRzVKV7ZtJGgau/LhlSyAORJFW1nd27q9iAmevCRWQukO7kFDkCOtMm4dtlJ2hSjiFGOKDPGpeM10/hG5vLDzGypLTakk4G6CfvWS1bRbdRX6VIJnmr7QtRurkBAICo4XkVO1C2Dzai8yN88j0z9jWITeOVMHJWck1bTDbuEIKlp6LNU6TtO0q2j3jitzrmnuNuK8vcE9UxgVlbm3BckghR6FPNdLHOwUokZGCQrjoadR6TAHp+aBIMqTyT3pUg74/WnhdhgQST3r0o9/1okr3SJg+9JtV/wCRFQqhNm09QOMdqcCYCTE/Io1JJBk8e1eQQEjuKSDjRSYJITz8VHMQYEyYGOZqe5GyJExPFRkpCYWYORgVpM0kTLRK2gJXungQD+lTV3hTG87iMfSMn7U5punqvNqQrb3gSab1+2TZXLbDXED9aDalKgq0SLS+feURa7krgA7MVe2+l312AXXVz371D8M2KW0pUU+omVGK3Fs0NuQftSefP0fxH8GHsrZSWnhYhQJUM5OKsmPDzbZEEACTx3q5aiJkyek1KayOIpX8mTJ6wzxxj9Fbb6HbpRK0hRPsKG88P29yyRtCVjggVebUhBMgn5pjcoYAwKp2vswt+GMFnc6TdpgkJCoC0jpW1ZAvbBCtwMfV/eol+ym4Z6A/FR9BcdbunLckHsO/vUk79B5YfaGdV01lxRSUBJ/WRWG8R6KgJK22wCkySDyK6lesSoFIEz1M/wAOlZbWWwpBCgG1bcEcUXj5JRl/QnJL7OR3LaW1kAGQI5psJjg4mTNW+sMeS8rckZnjg1VggEgDPU16CDtWJSC2iTBx/wCsUkHtSSYmeBSbjWrM2Go9JH+mibUADJn4FNpIOSoc0YIncBMUtSDgukgGTkY4ppv1EQeTGadUFKTA6TRWyCpxA/zDpVPRa9Nt4WZ2gqKY2JFUGqrFzrRURMK6VptGaLWnurMhSu3xWaW2F6islRAJiT0pWC+TYeKuRqNHG1ImBJzWmtnTEAYA5JrNaU0htCST9yIrRsLQhpW0k9AoDFc/kfsdjDFqI+l4leQAJwYHFTmFlZwoJ+KoG3CpwgkwFcVbMNFIST14T1oC+LqgkorqWmduDP6VHdJ+rrTDt7asKCHHG0uEwE7xJ+1Kq4bWgltYUOIHftWmxeMdgOOqyARj3qKW3EuJuGjC08GnFKBMpyOwqYzb+klM0O3ZrNSiOeaLy23klKxnGIrN6m8+0lYXC4wDjIq9uLJ1KUvslUD6kiqjUEhxpe4ytPHQ/p1pjDXbZysqMLriWHwpTaNqjyRWXdSpJKYietbPVbcNguRCVfUD3rLXgHmEIyCRXewvVCbRDSCUxIFHtPdNEykKMkVI8pHYUcGyLsB3zFeSP5GkSSRB56GaPjqJpV+BgCCJCeKdtEkvp+RTaQckczT9qF+bE5rD8NR9Ncu/bs9OEn1FOapLIj8QX1eXBmJODUx8b7RtCoKSnqM1lj6VhAWQkST8ViEPUGjLq7NmzqymhtDrZM/TOav29TS7aJKDtCl7VCMg1zNP4UgpTeEPAYStMCfmtH4PZu9QS+2twJZCxJPVVL5sCS7HQ4/IlJ9S6u9Y/wDjypD4UhSYIO3n71nbzxfqVwsot1qQ2JwOprYa9p7TmngPyoISEBQEqWaxx0W5YuktqaR9O4KIkDFZ46xyVtbNchZvE9DGnLurq4C7i6UDM+WTk/E10iwuEFhKWyRtTBSoQRXNrC8ub4OW95paChsZuGkbVNZx7H4rUaFcuC32vGH0KIXuxI6KrPJxqWy+LKkatC5ZJn1JyPnvVhoWosXDS0j/AKyJ3p9qqmlAW4MrKRIzj/mKo3LtzStSbuG5CSqCehHWkYLs6DciHxtnQ0qAlO6W1mRVBqTHlX49ILTkpVB4NWbD5uLdt9IAQoSn4pwhD7R4MnIng1qLcTmSSZhtXt1MBxChMzCqwt7bgObgCN2D811LXGQ82oSCkSJng1zTVi41dFCyfSee4rtcWVoQkmvSCzAEUcU0CZBBzNO+Ye1OAmRygYB5HevbPpwBH2p5CCpJUQZnkxRKRKgYNLWHoYSkxkQTmaetklLgUpPPOaMDOZgYivAkLSQIzk8mqezSRZumbZBMyUEfpWfSwVzPqAUAU9xV604l1oBZgpSY7VH01lDly+29hJIgggZrCfVBYLs6FXZMsqF2/at7gmEyuQT0MVpPCqA1ZANqKQcmT1PWs/qLJQrygpS0oTkkzWq8NNBOmNz1TMUtyJXj39nV4MUsr/wl4Wf8RW5J5BzPagu9Me81Tik7myPSUGCmnUKRv9WNvUVMdujKBuCkR3pFNo6U4dmLp9u0i3SXgnJk+Z6v507+EYVdhdu0B6cnoRUi1abdKVTjqMGjdUhnKcJJwQeKFu7AP9qRGuEhCSiT75JqnvFJcQUPJG3d06e9PajcqCgEkyTk/wDOKotVudiW0gk7j6qPhg3JUVyXGGL5Gw0e6W1p6LdSknYuCD2p55xbFwl0qGxYE+5qgtrsOWxcVCVSNsfb+9WWpXQKVbFcEED7CrcalVHHcLVoe1FXmtKWkgKBzOJrnviZpsXqlNQe+I+K26rpCbRK15CsKFc/1S4DtwopntnrXQ4qaYlPZWxnAjNLnsKNQhUf0pYP7v8A9aesD1CCSBiRHE0WdoMQk04EkgExFe2QmYxSrY3Q2oSJAGaT8pBERTiMEjpROo9J9JMmqTJQyyFpcKfUfnt2pQvy3i63EE8DNOJUG1YAM+1CG0lBQSQQTtNWajpiXLiVtzMb8YVWt8OaraosAhwplLRSUqP0nqaxTv1NpPzxVhpOnh++l/0pCdwTHJ6ULLBSjsbw5XGejVov3FK2NWFyphRMO+V6VdqdvLC8sUpuUyptQBWn90mp2k3JFq0pWFEZG0CpTl2IUCNyVciJrmynuqOqnP1sg216Q2ACQO0RTtzeFSCPyHkd6hNJ2koV6myo7SBx80blspCSpJKknueKy4qw3ZPdbIr25wgGSZEZjNV2uaedoU2tUoEmTOauGAFvNFQjk/3qHqDhUy4UxkkUxjdSSQrmiskG5CWlqGrVorUVKA5J60jb6n3lpSqYgGqAXF5u8nzFwTweI+aksvtWTK1ByXCmInNMrE72c7Pmj16xLLU7oMtJSXoCgQMcVlnJWtUkGOo60br7j4MzFIhsiMzNPY8fVHLkwQ1IJjPUUW32qRt9PEEc0nl0Qo84YJIAMHtSGSSINGlG5JnMc9KA5SMATSgwIRCTAg/FIQduQT05pSJBEwRXnCIIB6cirRYJJMTj3r23HMEZpsqgkHj9akaawq9vGbRLiUrdVtSpZxPSqeiDrOmfjmVNtEJdRkFXWounpfTqBSq5KFBMEk4q0ct73w9qBtr9KEuhO9RSrcNpkAg/Y0BsN7IfShJBVMg8DtQ3IbxpNpourJkP4VqGxMfk/wD2p50srTi9uY+RFQLBphSwpNuVKPBBxWgZYWEStG1M4kzikMr6y0dWDtbQ1pjLjaVNuSsZAJHSpLyAkKATgDij2y2EtIUCQYgc0dppl+8hRWgIB/O6enwM0HcnaKnkjH0pmGyVFREQkgVFt7G41O5/D2je85k/lT7k1rGtCtk4uHVumcpQCkVpLCwbs7dLVuylClEFcDAyMU1gUnIS5HLio1E5b450618L6OgqWty9vXA3vSICUpEkAfcVhQvzVBYJIPB5mtN+2PW27zX29MZVLGno2qI/M6rKj9gE1iNPukoV5ayEpkFJIrpQxtRTOTLJb2XScAdqcSPTxQJzAkCDx3p9CSfqkgUdgxQhZGABI4Jo/Kd/y/rRs5mEnAMYp3cOx/SsNshEQoAK2nntim1p2jk4ogedpyKWARBUTQAoykqmT+tA6Mn1TkU+BOBII6UDwjmQT17VaLQwZKh3HOaNBIUDuyDQBMAZJE0SE4Kqsuy21y6udXI1ZwB0+Slq6CclBSIn/wBVczxJNNafeBLYaUqWyYHtUO2dcYV5jRKFAFJPcf1+KfTaF5anLFtIUfrZSMK+ByPtWHH40wmPI4s0dk82ANikyAQQa2Hh9y3ubdYUgLfaHqlROOhj+Fctad8knzhcMlOMoPNW2ja2bLUmLi2Ny+d2x1sIPqSrB47YIPcClp4b3Y/Pk98fU6x5wZACAE+wTUV28bbTuUZPbivC3u7j/pJUGyBtW56an6fojCFebcL/ABCxkSPQPt1pfHhnklQjKfUY0lh24UHggJbkneoYHx3+eKXxlrrfh3w9c3xUkrCShhPVThwP05qy1bULTS9Pfvb90M2jCZWo9OwA7zEV87+OvFtz4r1PzVpUzaMSm3ZJkpH7yv8AMcGuniwxguqFpTb9M1cPKuHluvOFTiyVLUrlSjyf1pkmNoPUQfilAVBAGetElG47pwevE0wlQMttJflRbdJ49Jz+lXrWUkYPXNZJAUmCO/erjTtQ2J2PlMcpUTmiyx3sypF6woBX2PSnoY9v9NV9tctOKwUqgTg1JhH7iv40Bp2WQSmBjvzRtp3HmCOtLnb9J+c061ICTBGaAGG1gCYOe9R1nBBz81JdSZJUDk+1NLawrB71LLIgGZ3enrirjSNJtb//AA3dTat3p9LbjS4VP+aI+1VZMAE5qvu9TKJbtDDgOT+6aum/GTtR0Ky8N6a06Gbi6XuXgLTuOfgpwPcmo99+y7UVKN7o2ttu3CcoSs7DjoFgkCs34T1zUnb9uxWtl5spUoquFbQkDkzB/lW51JatNVbNoWl127jYGioASYkg9KBOWTHKiKn6TfC1trPqReIAWlI8wPJA2q45/wBq1dq4+VKaCklQGfLEgVC1nVTpdj+GsVJTdBKEpJEkg4JHvJFXH4xyxbs0XG5QcbAWsnhcUP8AGsjts2p/RJt7X6VPOlfXbECvPXKWWn37h1LNq0kkuEwAByc9KJTqJTtWIPInmcdfmuEftN8b3Wtam9pluly30+2cLflq9KnSDG5Qj6cYFNQjD9YgpN/ZE/aL4yX4m1DyLfe3pduqGUH/ALh/fI6z0rHCVCSqYECvE+nOYBpBABMx9jTKpA2eAEAqUSegiiBO7d1pTt2A4I5pCIGM9zWirHB9AyYHGKeSmACmCIzNNt/ScHI6mjCxIiD0ImmkwYSVuIylZj2xFSfx97/5VfrUMbeD8Ek0e0+3+qp1RWzY+SSBiT70240pAhWDPQVOSAIFNvQXfSSTFcdByM4WykDJUM5qO6oBJKiB3k4ipa0pySJk/VWY1m885827Kj5TYhSgeT2rcY2XYxqd6pxfltHakHJB+qq9KVK5T780q0eoDMfFOD1JMA+3SmUkZbH9NunNOv2btsjc0qSmfqScKT9xIrpukuWviC5sbwuhLyLdSQ2FfmHX4rl1tbOXVwltHqKjAgV0bw9+z3U3W0PuXyrTaPQlEg+2Zpbkdft0zcE27LS8v3Tq6bbUSW1SPIdUqUlQOM9+J9xW8trlnVrBbVzCHUmHQVbVIUBhVc08SaT4mtrF1d6o3liyN6nFEKKQOs4/vWNX4s1hFuba2v3W2QNsiFKgjjdyPjNChjbSaNSdG98c60zo96tlGpLuHSlKhbtLgpPuodMVy/V9UuNUuC9dFSij0pSoyUjtuIk/0qK44p0urcUtSlnKlZJpUbZUlQyciKchBRAvbECBCRiewoSmCSqdsYp6QJlRIg8mgJCsAiEjGaIQbgAwo88A0gyZAMDnFGYMlSZpNiiAQSMiRNQodSQE5HXPvT7aQnuOT0qOBCef+TThVkQBA6dqYi9maCgjJTyO9FvHt+tApYJOY7TSSrt/AUQo6ChKUpI29eTTKiAPp9Q/lUt8lAAQnHO7tUG5WEpJHI61xI7DEHV7nyrVagYIBMA1jVrVvknkzVjqV4q4uCkEFCCeTzVc5BOIjpAwKbhHqig1K3KycR1pEFJBjp3odyZTPM/zpWkqWERJJiBHMzzWrpER0X9luhfjFHUHUDykH0Y5/wB67DbBpu1Xc3bqW7dtJJWpUDHJ+KyvgNpiy0RaHlKatLRAStahAJ2AqM/J5rn/AO0Dx654geXYWe9jTGztSB/3D3PtScYfkm5PYTtSob/aR45d8RPfgbA+VpbSvSmYL5H5yOo7CsNuJnORXlLKiDI2g496HcBJkA5x3puKpUDsIGN2MHGOaRuUkR04oQYSDCt3WRFGCNuBJ7Gasg8DKfUYPURSFSQmBJPeJptMCYSKVMhJHPwKtEEB9J3HJ4xRgKIBSkEyMe0ZpoTO4ge0iiJKoCiIOSe1WZHOSOgP86IgAwTJ9hQpUomVEGlkEzMxTEfTLEIKlZovKV++aQmYMwKXcO5ohR0gzsIIT8TVFrNwGLdxxUAkQI71Z3DpUYgDMfxrI6/d/iH/ACkfSiORyc1x8cbC/RVSZVGT0BofUckCO4HakQBAAEZpVDduJjpOKaqjKPHChyT2/rUzS0BV8zuA2Nq3H3FRUQTEYCgCepz/AGqSw4m2t1uRKyoJSe1StFmr8SeJFDQ2NEtHVSVl+9dB+pR+lA9gAJ94rFGJggboyQaVRKlyVbiSd0j6vmgVn0nB7AYqow6qkWejKOCk/vD/AJmvKIKI2gKSD6u9KpRzgARgjnmhUoBCyR9M1ZQIBA5+kRHcUbUQAuCqeZ5pIMpIUZHB7Yo2QOQByIxUIwkpwASU8zBwaVsBSVKScjABEzXklKpAVJjiKRJI+rmDxUIgHAmEhKeufcUmA4R0mPtSLUqcERMcc/8AJokgq2JTtEf7xWkQcR/TrRKPT0xHagSNw3gkYP8AL+9Eon6STz80xH0wxEiZUMzmKDeO1HgIBJJgTxSeUO9Eoo//2Q=="/>
          <p:cNvSpPr>
            <a:spLocks noChangeAspect="1" noChangeArrowheads="1"/>
          </p:cNvSpPr>
          <p:nvPr/>
        </p:nvSpPr>
        <p:spPr bwMode="auto">
          <a:xfrm>
            <a:off x="2197100" y="4524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latin typeface="Arial" charset="0"/>
              <a:cs typeface="Arial" charset="0"/>
            </a:endParaRPr>
          </a:p>
        </p:txBody>
      </p:sp>
      <p:pic>
        <p:nvPicPr>
          <p:cNvPr id="4108" name="Picture 12" descr="https://encrypted-tbn0.gstatic.com/images?q=tbn:ANd9GcTFI-yIr-WvISZQPw_mD8gltn_eFUZt90VKl_T3BufP4mAtCUhWu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1676400"/>
            <a:ext cx="2837688" cy="338157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534400" y="5334001"/>
            <a:ext cx="2740152" cy="830997"/>
          </a:xfrm>
          <a:prstGeom prst="rect">
            <a:avLst/>
          </a:prstGeom>
          <a:noFill/>
        </p:spPr>
        <p:txBody>
          <a:bodyPr wrap="square" rtlCol="0">
            <a:spAutoFit/>
          </a:bodyPr>
          <a:lstStyle/>
          <a:p>
            <a:pPr algn="ctr" fontAlgn="base">
              <a:spcBef>
                <a:spcPct val="0"/>
              </a:spcBef>
              <a:spcAft>
                <a:spcPct val="0"/>
              </a:spcAft>
            </a:pPr>
            <a:r>
              <a:rPr lang="en-US" sz="2400" b="1" dirty="0">
                <a:solidFill>
                  <a:prstClr val="black"/>
                </a:solidFill>
                <a:latin typeface="Arial" charset="0"/>
                <a:cs typeface="Arial" charset="0"/>
              </a:rPr>
              <a:t>Alexander Campbell</a:t>
            </a:r>
          </a:p>
        </p:txBody>
      </p:sp>
    </p:spTree>
    <p:extLst>
      <p:ext uri="{BB962C8B-B14F-4D97-AF65-F5344CB8AC3E}">
        <p14:creationId xmlns:p14="http://schemas.microsoft.com/office/powerpoint/2010/main" val="8025546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Characteristics of a “Modern” Church</a:t>
            </a:r>
          </a:p>
        </p:txBody>
      </p:sp>
      <p:sp>
        <p:nvSpPr>
          <p:cNvPr id="3" name="Content Placeholder 2"/>
          <p:cNvSpPr>
            <a:spLocks noGrp="1"/>
          </p:cNvSpPr>
          <p:nvPr>
            <p:ph sz="quarter" idx="1"/>
          </p:nvPr>
        </p:nvSpPr>
        <p:spPr>
          <a:xfrm>
            <a:off x="816864" y="1874520"/>
            <a:ext cx="10871200" cy="4221480"/>
          </a:xfrm>
        </p:spPr>
        <p:txBody>
          <a:bodyPr/>
          <a:lstStyle/>
          <a:p>
            <a:r>
              <a:rPr lang="en-US" b="1" dirty="0"/>
              <a:t>Stresses doctrine over practice.  Either/or approach to truth.</a:t>
            </a:r>
          </a:p>
          <a:p>
            <a:pPr marL="0" indent="0">
              <a:buNone/>
            </a:pPr>
            <a:endParaRPr lang="en-US" sz="1200" b="1" dirty="0"/>
          </a:p>
          <a:p>
            <a:r>
              <a:rPr lang="en-US" b="1" dirty="0"/>
              <a:t>Stresses individuality over corporate aspects of Christianity.</a:t>
            </a:r>
          </a:p>
          <a:p>
            <a:pPr marL="0" indent="0">
              <a:buNone/>
            </a:pPr>
            <a:endParaRPr lang="en-US" sz="1200" b="1" dirty="0"/>
          </a:p>
          <a:p>
            <a:r>
              <a:rPr lang="en-US" b="1" dirty="0"/>
              <a:t>Right belief leads to right practice.</a:t>
            </a:r>
          </a:p>
          <a:p>
            <a:endParaRPr lang="en-US" sz="1200" b="1" dirty="0"/>
          </a:p>
          <a:p>
            <a:r>
              <a:rPr lang="en-US" b="1" dirty="0"/>
              <a:t>Rejects superstition, minimizes the miraculous and the influence of the Holy Spirit.</a:t>
            </a:r>
          </a:p>
          <a:p>
            <a:endParaRPr lang="en-US" dirty="0"/>
          </a:p>
        </p:txBody>
      </p:sp>
    </p:spTree>
    <p:extLst>
      <p:ext uri="{BB962C8B-B14F-4D97-AF65-F5344CB8AC3E}">
        <p14:creationId xmlns:p14="http://schemas.microsoft.com/office/powerpoint/2010/main" val="11927911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Characteristics of a “Modern” Church</a:t>
            </a:r>
          </a:p>
        </p:txBody>
      </p:sp>
      <p:sp>
        <p:nvSpPr>
          <p:cNvPr id="3" name="Content Placeholder 2"/>
          <p:cNvSpPr>
            <a:spLocks noGrp="1"/>
          </p:cNvSpPr>
          <p:nvPr>
            <p:ph sz="quarter" idx="1"/>
          </p:nvPr>
        </p:nvSpPr>
        <p:spPr>
          <a:xfrm>
            <a:off x="1051560" y="1752600"/>
            <a:ext cx="9238488" cy="4343400"/>
          </a:xfrm>
        </p:spPr>
        <p:txBody>
          <a:bodyPr/>
          <a:lstStyle/>
          <a:p>
            <a:pPr marL="0" indent="0">
              <a:buNone/>
            </a:pPr>
            <a:r>
              <a:rPr lang="en-US" b="1" dirty="0"/>
              <a:t>More sectarian, less ecumenical because of the influence of propositional truth. More judgmental.</a:t>
            </a:r>
          </a:p>
          <a:p>
            <a:pPr marL="0" indent="0">
              <a:buNone/>
            </a:pPr>
            <a:endParaRPr lang="en-US" sz="1200" b="1" dirty="0"/>
          </a:p>
          <a:p>
            <a:pPr marL="0" indent="0">
              <a:buNone/>
            </a:pPr>
            <a:r>
              <a:rPr lang="en-US" b="1" dirty="0"/>
              <a:t>Emphasis on preaching more than worship</a:t>
            </a:r>
          </a:p>
          <a:p>
            <a:pPr marL="0" indent="0">
              <a:buNone/>
            </a:pPr>
            <a:endParaRPr lang="en-US" sz="1200" b="1" dirty="0"/>
          </a:p>
          <a:p>
            <a:pPr marL="0" indent="0">
              <a:buNone/>
            </a:pPr>
            <a:r>
              <a:rPr lang="en-US" b="1" dirty="0"/>
              <a:t>Relies on evidence, a stronger emphasis on verbal inspiration of the Bible</a:t>
            </a:r>
          </a:p>
          <a:p>
            <a:pPr marL="0" indent="0">
              <a:buNone/>
            </a:pPr>
            <a:endParaRPr lang="en-US" sz="1200" b="1" dirty="0"/>
          </a:p>
          <a:p>
            <a:pPr marL="0" indent="0">
              <a:buNone/>
            </a:pPr>
            <a:r>
              <a:rPr lang="en-US" b="1" dirty="0"/>
              <a:t>The ICOC is a modern, not a postmodern church movement</a:t>
            </a:r>
          </a:p>
        </p:txBody>
      </p:sp>
    </p:spTree>
    <p:extLst>
      <p:ext uri="{BB962C8B-B14F-4D97-AF65-F5344CB8AC3E}">
        <p14:creationId xmlns:p14="http://schemas.microsoft.com/office/powerpoint/2010/main" val="27621515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The Death of Modernism</a:t>
            </a:r>
          </a:p>
        </p:txBody>
      </p:sp>
      <p:sp>
        <p:nvSpPr>
          <p:cNvPr id="3" name="Content Placeholder 2"/>
          <p:cNvSpPr>
            <a:spLocks noGrp="1"/>
          </p:cNvSpPr>
          <p:nvPr>
            <p:ph sz="quarter" idx="1"/>
          </p:nvPr>
        </p:nvSpPr>
        <p:spPr>
          <a:xfrm>
            <a:off x="816864" y="1801368"/>
            <a:ext cx="10871200" cy="4294632"/>
          </a:xfrm>
        </p:spPr>
        <p:txBody>
          <a:bodyPr/>
          <a:lstStyle/>
          <a:p>
            <a:pPr marL="0" indent="0">
              <a:buNone/>
            </a:pPr>
            <a:r>
              <a:rPr lang="en-US" sz="3200" b="1" dirty="0"/>
              <a:t>Modernism is not dead, by the way, but….</a:t>
            </a:r>
          </a:p>
          <a:p>
            <a:pPr marL="0" indent="0">
              <a:buNone/>
            </a:pPr>
            <a:endParaRPr lang="en-US" sz="1400" b="1" dirty="0"/>
          </a:p>
          <a:p>
            <a:pPr marL="0" indent="0">
              <a:buNone/>
            </a:pPr>
            <a:r>
              <a:rPr lang="en-US" sz="3200" b="1" dirty="0"/>
              <a:t>WWI, WWII,  Hiroshima</a:t>
            </a:r>
          </a:p>
          <a:p>
            <a:pPr marL="0" indent="0">
              <a:buNone/>
            </a:pPr>
            <a:endParaRPr lang="en-US" sz="1400" b="1" dirty="0"/>
          </a:p>
          <a:p>
            <a:pPr marL="0" indent="0">
              <a:buNone/>
            </a:pPr>
            <a:r>
              <a:rPr lang="en-US" sz="3200" b="1" dirty="0"/>
              <a:t>Exposure to alternative world views from the East—Western mindset is not the only powerful one.</a:t>
            </a:r>
          </a:p>
          <a:p>
            <a:pPr marL="0" indent="0">
              <a:buNone/>
            </a:pPr>
            <a:endParaRPr lang="en-US" sz="1400" b="1" dirty="0"/>
          </a:p>
          <a:p>
            <a:pPr marL="0" indent="0">
              <a:buNone/>
            </a:pPr>
            <a:r>
              <a:rPr lang="en-US" sz="3200" b="1" dirty="0"/>
              <a:t>Pessimism and Rejection by most of Modernism.</a:t>
            </a:r>
          </a:p>
        </p:txBody>
      </p:sp>
    </p:spTree>
    <p:extLst>
      <p:ext uri="{BB962C8B-B14F-4D97-AF65-F5344CB8AC3E}">
        <p14:creationId xmlns:p14="http://schemas.microsoft.com/office/powerpoint/2010/main" val="22123137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Rise of (Intellectual) Postmodernism</a:t>
            </a:r>
          </a:p>
        </p:txBody>
      </p:sp>
      <p:sp>
        <p:nvSpPr>
          <p:cNvPr id="3" name="Content Placeholder 2"/>
          <p:cNvSpPr>
            <a:spLocks noGrp="1"/>
          </p:cNvSpPr>
          <p:nvPr>
            <p:ph sz="quarter" idx="1"/>
          </p:nvPr>
        </p:nvSpPr>
        <p:spPr>
          <a:xfrm>
            <a:off x="2057400" y="1905000"/>
            <a:ext cx="4495800" cy="4191000"/>
          </a:xfrm>
        </p:spPr>
        <p:txBody>
          <a:bodyPr/>
          <a:lstStyle/>
          <a:p>
            <a:pPr marL="0" indent="0">
              <a:buNone/>
            </a:pPr>
            <a:r>
              <a:rPr lang="en-US" sz="2800" b="1" dirty="0" err="1"/>
              <a:t>Nietzche</a:t>
            </a:r>
            <a:r>
              <a:rPr lang="en-US" sz="2800" b="1" dirty="0"/>
              <a:t> (1844-1900):  God is dead.  Truth is dependent on language.  Truth is created not discovered.</a:t>
            </a:r>
          </a:p>
          <a:p>
            <a:pPr marL="0" indent="0">
              <a:buNone/>
            </a:pPr>
            <a:endParaRPr lang="en-US" sz="2800" b="1" dirty="0"/>
          </a:p>
          <a:p>
            <a:pPr marL="0" indent="0">
              <a:buNone/>
            </a:pPr>
            <a:r>
              <a:rPr lang="en-US" sz="2800" b="1" dirty="0"/>
              <a:t>Reject the correspondence theory of truth:  A proposition is </a:t>
            </a:r>
            <a:br>
              <a:rPr lang="en-US" sz="2800" b="1" dirty="0"/>
            </a:br>
            <a:r>
              <a:rPr lang="en-US" sz="2800" b="1" dirty="0"/>
              <a:t>“true” if it corresponds to or is consistent with reality.</a:t>
            </a:r>
          </a:p>
          <a:p>
            <a:pPr marL="0" indent="0">
              <a:buNone/>
            </a:pPr>
            <a:endParaRPr lang="en-US" sz="2800" b="1" dirty="0"/>
          </a:p>
          <a:p>
            <a:pPr marL="0" indent="0">
              <a:buNone/>
            </a:pPr>
            <a:endParaRPr lang="en-US" sz="2800" b="1" dirty="0"/>
          </a:p>
          <a:p>
            <a:pPr marL="0" indent="0">
              <a:buNone/>
            </a:pPr>
            <a:endParaRPr lang="en-US" sz="2800" b="1" dirty="0"/>
          </a:p>
          <a:p>
            <a:pPr marL="0" indent="0">
              <a:buNone/>
            </a:pPr>
            <a:endParaRPr lang="en-US" sz="2800" b="1" dirty="0"/>
          </a:p>
        </p:txBody>
      </p:sp>
      <p:sp>
        <p:nvSpPr>
          <p:cNvPr id="4" name="AutoShape 2" descr="data:image/jpeg;base64,/9j/4AAQSkZJRgABAQAAAQABAAD/2wCEAAkGBhQSERQUExQVFRUVGBgYFxgYGBgcGhwYGBcYGRkeFxoaHCYeGRojGhoYHy8gIycpLCwsGh4xNTAqNSYrLCkBCQoKBQUFDQUFDSkYEhgpKSkpKSkpKSkpKSkpKSkpKSkpKSkpKSkpKSkpKSkpKSkpKSkpKSkpKSkpKSkpKSkpKf/AABEIAQMAwgMBIgACEQEDEQH/xAAcAAACAgMBAQAAAAAAAAAAAAAEBQMGAAECBwj/xAA7EAABAgQDBQcDAwQCAQUAAAABAhEAAyExBEFRBRJhcYEGIpGhscHwE9HhMkLxBxRSYiOCkhUzcqLS/8QAFAEBAAAAAAAAAAAAAAAAAAAAAP/EABQRAQAAAAAAAAAAAAAAAAAAAAD/2gAMAwEAAhEDEQA/APV5ZLt4RPKms94EJpGxMzN9YCZM/Kvp5xCrGB82aOCvMF8vC8Czlh2cXtWAnTiwaZe3wxFOUKNb+IHM0ekCrxICSyjrAR4q7h3/AJ5uIXYgggtfjc1/EZjMT/tpwhXPxbUcgva4rwesBtc7vcbE65xtWLJFTdgG+PWAp2JZwD1rbr0gQzD0+faAmxWLO7fn7feARit0Ud6u72+0CzsQohQSne3M6tT1yipbV21MQoh3UWJ/xGgA5VgLunG3FAbsKDxjpWIGZG9Qu2sVHZe1AEf8iwku7Fga6NlBaNqpWSEqCq2/cwzax6QFgl4skZMXjicoVLh+BPDLOFqcW9Cpm9fCgjUrFkNXxH2vWAeIxdnNTl0MNMPOS1yXok6+0VlOJZg3A/OkNcHOBF9G6DlwApAWbZ8ygNiKFy/oYdYebk9akN61pFVwuJ3RfOjA+dNDnDvB4kUc1Oj5XsfWAseHnX4e2kFYZYJfxhVhpwpWvXODpaqj3+aQDSVNieXC/BqAJHtz+Wg6W1DATvGRgEZAV1Z9YkU9naOUIcuNaPzjSwQbiA5m8GhfiVeMGlWR+c+MLlKFTno14Af6t6O1/akBYqeQSzCuvH4YlxUzdc5edBb1gBSnd3HBvnlpAAYzEsSafnwhbOxG9nyqDz45aRPtCY1TrVh+IVTJtqO7/wA9WgJf7kWY/ls/tCPtJ2gMpIQkuo1Iy6welj5E8CD6xTMSgzJylly+83Ifp8oC1bC2ipUlSP3d3Ry6hT0hHtnByf1KUd79KgBUNZQyax4xBgcUuWSkAl2BAfKzRJi+zGKUkr+lMKbvuqteAE2bIkEK3lpBFkrB3VDNlCoOloGM6QFbyQsB7OOjG8djYyn3Fj6anABVQd4kDpvAB+McbQ2WpKN4pAKTurbXIkWYvQ/iANxW2ZRcIC2A7pND1vG0bWYBQBIzdvTOE5wzp3kuwbe4Vb19RG14JSaiobeB1S7E9DQwFvw+00rCe829lZ/nOHUtTBhTW+nHlFA2UEqCt5ZCk1TVgwu2T5tFvwOLdgSSDYnQ+RgH2HxG6kCr6i0OsNjiwDtTjS0VdCib7pDPyPD4IYYGfuq6cD6+MBcsFinZRYg+PhlDrCYjeYjwrFKwmK3lUqCzV87iLNgJ4ahuw9g2sBY0TqfPWC8OO7nd/XSFsiZTlpo9OsGyZptVvlmgDRMP+MZHSUhh9/zG4BCgFtOj+kczTXWjxpamAy+8RuAWevHpZoDFs1bwsxSqa65UzgzETKZwrxEylyDXwz4nKAFxDsatn0hTiFkCmehNTf09IIxGIcir611rC/aE10MTahBoRozcIBRicQSzgXtkMucDTDxYNQN4e8dTE2GepHHX5eBpk3pp48oDYLZ146cI77I9gDi8RvrWUyUn/srgngLPAq07x/VnQ8Y9I7JOlIF0pYBqVZvnWAsuxez+GwySJMlKVakOaX7xgqdLdgWrU/GzjcsaGut2HGhjqYjRyctH4wHj/wDV7ZyUI30ir7tLVIN+kefYTbm8WmDeC07iuL/mvN+Eer/1HliZKKTyLnNnprWPH5WCUC1b8xz/ADAGYPCZKcAG/wC0jjkHYF7OMoLkD6SvpqBZJ+pLJqCgtvpAOYz13eMdSMdMl90y3SSXSQxbWWo53pxzjWIxiSlmBALpKXCga1KC1eApUwAG1tiqKnlpcbx/TUDeqAdGZqwXs3GrlS2IKUbzEX3VWIY2BoXiNZ3GKv0GlCXb/wDPmKQZhFImhSVK76QFA/5JTYtqBQ3tANMNO3wVEW/nWGUia7EEOA+mWWuflCbCgoCkqFXA5Cv3gmXODtTxan8wFnwE0tmOHq32iw7NmFq058T52ijSMa1stLaQ/wBl4pxc3FCW+XgL3gpu5QVPTzhnI1NvvFaw20BQWD9G+ekPsDPDZQDpJplGQMmbQUjIBSovZ6H3gFbbzV4nKCJhL6eGcAT1aCo1gOFzTk+nhm3jCnH4jPOoqDr8rBOKnHItrr/ELsW9aW8X41gA5s4sS27q7ksa0+ZQDPW4GXMej8ozFzd2gOddPOA1re7+H3y4wA2JW7u/3H4hdMnFy2evy/5gvEKcGntrpAK5Xz0gJMJJK5ichvBz8bnHpfZ/DFBHz1obR5ZL7SJQN0sQFEkhnKv5hvs3+qICwCg7ouczkTwvAe14bEpIcm3lGJXSmfOKn2d7Z4ecd0EgvQEcKcxxi1ht0EG/vAeb9vULYuO676nPyjzLFABRIJHEdLx7h2nwG87d4EV4R5RtfYg3iGtAAomqWGVMFaVaw5GF+LQP3FKhq4B+M2kONndmlKYhndgCkX+awbt3sTPl4f66Qhco3VLUlaf+zWY04QFRViFILKcpLXY8L56OawIcRukFJqkuDqDqMtCIlVgyQpgCBkCX8DdoXrSeehgL7/fJnyJU0FlNuKHFLezHrEQmF7vCrs5/7EwP+9BA/wCpB9vCGCZjtwetYBhhZpBceEO9nYo2sNDevWK9hZ+7xEOMAoCpFfaAuuBmggAu7B7cdIsGz8QCBnqL+8VDZ8/u56j0+c4sOzpqb2PGAsgXx84yBEqDDuxkAPNDuDyEBzwcnf4MoKmTHNNaikBz5m69CXq4MABPT7W+fGgHFKZ/lIImzKW8IWY2YU2YnPygF20ACCbE/M4Wrdi328IMxJs4uXypwgKeqpuPyIAbEVt1jaNlrXKmzHCUJSrvktUCgS1SYHx+I3ElQqw+3jFr7a7PE7ZyVyJYsndBKkrALDdCW4sQTXjAeQ7K2fMnTNxCSvNTCw1Okc4/ZypS909I957Ddjhg8HuqAM2Z3pxZ6/tSDmEjzcwu2z2RkYhRDMpNwL1tAVPY+xgoImYVRQpKUncV3gpTDeJIPcc2AJyfSPX9nTlFCfqUU1QHZ+GcIOzeykyUfTIFLswrFmQtgGFxb51gIpyd8c+YMVfbXZ0LLoTXUGnTPWLesNXXSNnCuXgPMdo9n5kgb6kb0sgihbv/ALUvk9QDqREX9NBKG8cOqcJapv0cRKmfp3JqV7hSkWUFABzW4zi89pNjoxEpUiYsolqKXYgK7hCg3VuEJ+xGyf7VU+UJbpKwoTCsqUtnYqLAAsbc4Dyrt1sYYTFrEtXdICkj/VQdqdfCEGAwf1VkWABMX/8AqxgCvGpCWH/GkvyJzzpFb2aoSksgbxJDqtQnvAPe3rATDC/TlooxIO83+pLP0LRqWD6wStSlIcse8zDJ38coGlrq/k8AbIS1bfNYbYJZCuGnmYTypta9fw8McOQ9uROUBacBQs7jXIX94sWz1sRyioYFnuKM9WMWLBrYApazFjatOB8YC1y2YUNtY1C8YpOvkftGQB01iSWfS8AY2Uxp86wcbnqwb35QDitXLW+zDWAV4lAqat88oUYquY4/OkNcVOAB5evCEsyxL8stIBdixTRtaQErvDLhygnEEkVzOgHpcwGV84ALaKP+NbuO6fSPSdoTlS5MiahJmS0KlrWkVUqWzHdGZBKVNnumPOsQl6Wy04a1jjbfbeYnZ8vDJPfLoUcwlPdLc26QF725/U9KFJMqT9eSQCtYmITfIIfe3hxAhVtvten6+HxcqWtKQFS5+8ljulQbmUly72Jjzj/0oTB/xMEp7pVmVEKLquW7ptFow6pkpEqWohQKu+lZru1FhYUfN/UPVcPOSobyWIIuGbjzgtM0BVvHP57RSuxuO+n/AMbui6P9Xugk33TY8ouktYNRSrW+NAEiZT2847TOpl84QsnrJUwNoLklgN6/KAWdodlzJxQtE36YH6gwIIBccQRXx4QVgcPuJuCdawVMlglhY3zgebiUpsHOUBX+2vZ44pAVLb6qXZ9C7uY8ml4SaiatMygQW4hjXdajF76x7D2l2gMPhpk2aSN7uISCxUpVE1yzJ4CPIUzrVGupcnM+UB3Iw7AhKtBum+Rfmw9Ii3mfKMUqpdjV3LuBmzxJRt6gfI5ZQGpUx/Gohxh2uWofxcfPGFMiQT+G1hrhCSB50NgRll7QDbB3DjdD6aRY9nrBqH0Pz7xW5aSAG11r/PSG2EnhL5Ec+lr9IC1gjRfnGQqRiKCvrGQFiKn4wBNqTYD55xPMS5Z20gScQ1v5gFOMV+CPeFM9Zy+U8oZ49QfN6/KQoUsWrXw8BAB4lQa3L39/KA5rDh8/MSTy+ZGlKRFOA421o/tAQs5AFSSzfzxiqdsZO5P3aUSAWFHck+ZMehdmtnlajNLbqaAjNRFbaD1iidvAf7kuLc7XgFmxNsGRMBuHBI5Z+BPiYsu1NpJVMRNSN5JSFAAj9oFCRY7w6RRwIsew9kTJiSQeQ8jygLT2Q2j9TEBASAmlvFyczl1j00KIqRYU0vrFC7PbDRIAUoneLtccT/EOMT2oSgFO9pWAtUjFH/HP2g4Tw1c7x5urtsN2vj+OkSYftIqepMuUCpaiwYvYe2toC64za4cJTXIceIEGYHBs6lHeVVtA/qYi2LsH6I3lkKWbnIWoOEVD+o3bcSwvC4dTzFUmqA/QlX7R/uR4DiRAVjt12m/u8TuoV/wyiUJ4l+8puJYDgBCFUkF2ZRyoeHCBwGqS3TofP0jJk4pA3Sd5RIGrN3iOVoDvdKywApVasi2Q4CNLqopDAJc51+8czN3dCUliBfzc5m8RyDVLk0vegfXKAZypwTu0D5t71hjgsUCQ+YyuS5d+bQklIU29ck1LZPlBaEHIBgHvzq7vmIByZ1i7PlevHPrBOH2mUqLg6Ag0+8JUrI3tQ33hhJnNLCWPjqBAW6XigwtbhGRVkomt8+8ZAeoYh6vlUwsWrwyfLPxg7FzElwHNYVz1M/E5/NIADGEOXs34hPMLBqmt6w2xK73vnrCyepgomjCpu0Alx0/dci440HG9KRxs/srOxsj6/wBQS0FZly95JJWR+osCAlKdalwaRJ2WwiMfNMuYtSErUWI3XYWSHFyAKnSPRMVs9ElMmTLdMuWndSL04nUmpOZgB9m7MRJw6Jcsd2WAAWqTmo8SXPlHnHbbZZKlLa/tHq81XdYMafiKp2jky0SlKmEJS1SSz6BszAeKycMpS9xIJUSwAu8WiTs/F4csgJXQGirOKirQs7P97GoKSQAoqJz3QCT9usWvETaj8Ee0AsxO08cXSqWWt+31eIl4bFKqyQ/+wctk4fWGm872jnEYlEtBUsgNauegGsAh2Ts+fiZ/0UoUZhNQHpqVZADWPd+yfZSXgpbA700/rmNfgkZJHnFZ7AbewipSBLVLE9QBmJbdWpQyr+oDJiekcdr/AOqsrDpVLw5EydajFCC11GyiNB1OUAf/AFJ/qKMEj6MlQViVjgRLS1FHj/iOppfyfB4ZW6FzN51Oskmqt4u78s4Spmqnz96YoqUtRUpSjU5lz0h2E95mcs1bPARqmAsGZy1znHUhA+qVsdxPdGf6RVuavjRGQHKqhnrqRb/7RCqbugIzUXJzvf1gMRM3171nJVel2yzt5RMg1Z2qHLs+f/X+Y4SsJSALs9r015vwZtI0jDkgFIJNbObdOvWAYyZlHDtk3D0pBMqY7Xp+LeEDSZdnPda9/P5lBKUMQHpqNPvATiVVydA+r68bwVKmFJFGBLcuXOIl4Q+T9PdvaJZGGqARU9GYl7mAdJnzAAKU5RqDUYJTCqrRkBa8UCH+fBCzETDo/wAY1hpijUilPnWF+IlPX3gAMSl3GvTLziq9u8eJOH+mCN6bTkkGp628YtWImBCSVEMNSLV1zjyvbu0TiJylmwojkMudYAbs/t9WGmoWljuLCmJZ9Q/QR61L/qXgZzKWVoLfpKbHR3aPE5kka9GiILUMyID1Tbv9TgkNhZZSP8l1NQbA0B8Y812ttqbiF70xalnU+2nSBHKtYxUtsoC09lcAEyTOP6lkpB0SlnbmX8IbKS41+cecdYLCfTw8lBYHdBPNXeq+dWiVOGo5sAVH1gOMNhCata8UPbeOM2csv3QSE6booPvG9pbdmzlElagnJIJYD3haTASJVGnjExqAO2WplgsC9K+dOUNp+MTLJ32JL7oTVVbPkMqHKAEYJlJTv/TUMyCwVoSBR/JvAPE4JSA6qh6KDFJFf3DpTjAHo2j9VkkboFSbilqZfLRD9R1uxLc/asRYVDIU+f4aJNnzBvMQ7np1+ZQGHGutyaWppm0OtmTUrS+7oNe9+S/gIqswso8z6w+2OvdQxo5vn4fLwDtAZsgQaNR6DobRJhk2Bq5qRz84C+uxYPQV41zd82guQtzkOL189BV4CVM88+I5Q0ws4FzoLFs6XECSiAC1WtlRr8ekSSruX4M/n0eAs0vHrYdw2EZCpKSwZVOsZAX1ep4t7QBOS706c4bYhNC5z111MKtoT9xCiSwAJ8ssoCiduNpkESUnIFep0HueUUuag3PX5xvDnFOuaqZML1ctqbNyhUsuS1bhtPPSAXz9b3845kygoh7ac+UTqllSvuw8hQQdh8LwOvjw0gBUbOLWPtdiPB/CIsPgFTJqJaRUqY9DU8gHgvaE0IHG3lkPv4QixE8qU5gPWMWpKSCpaEjJ1AW0rFD7V7fVMmqloV/xJp3TRRzJOYeK8Y5aA2Y0Y6TGEQHSYm2fL3pgvSobM5ecDkQXg5hSL0Jr0+GA3iZ7LNd5J15UPAxJg8UXZKtx6MS6SOPDnEUxIKsqkeBMRJlh2fO8A3mIQtACkfSJstNUFzRxkOI8IFm4BUhe6u/DvAg5ho7UUoQ5LmyR0cHlWIULUpClKJJ1J4N5QAa0DfLVD0hps2cwfO2XjWFeH/VrDfBrApZg1NeuZgGuEUWBJDjIg8/gg3D2ZWRoDQlxkOcAyFk3txfwBe8MJJzFVHwzZn6QBWHWN0guaDdrnTwguTlUUfR3PtesAYZRBawJqOOVDXwhpg5bKvS9Hfm1+sAyCU5IU3L8xqD5WCG6HUHYRuAsM5ZzY14/DFX7XbTP0t1Ld4seQqejtSLLiJoCTk33iidopwWsjIeZzZ+LQCfCYdMwFJHRLudHHvC+fsTcLksbswt94LwGKEpTsCHqHy5+EGYzbaVUIci9rVN3YNpAIZuEqDkOB0y+CNn9BShlKJa6rm2mYNXiXG4sEEBRAbu5+kKkbW3HoC4IauetadIDmfgNwFS3JyALVf8AnyhctCll1EPYRZZmFZAWslZUA725IrlCSfL7n/xpWAXrw5BZjESxDHFyzuhRo1Dx+exgKYxEBCmOnjl42YDe7BqaAf6tbImIMOjePQnwEHy8OAK6Us/BxlYwC/6ancZGJ0quaAFiRVqOfF42mQSaZn7eUQzzUIHVs60gNTyVVyFBRqQVIUPoqHO760ZuZv5QdjMEE4aoIVQ8G8NfeBMDWQurN9/vrALEOIJw5LsHjjDyyotpeHEiUEptXI8YA/DKCQ4Nmobk+0EomVctxzvmHzhelQZk6B3IuDl6dYnRMKy1yxtUFvTTpANJeLALU4au+decG7Pnd5Jr9nObQow+G3s/02D+b/Lw32VglAgMwUXvfTnAWETj/kry+0ZHAJ4+cagHe2MSDYnOKdj5ZOQFucW/HgAqetDFXx7gGjmzeYb5nAVufIa/D2hZP7rj0hnjUKBNDT7QnnSlrIoTpAC4nEqNBZozY+DC5g3iw/BgyZgT+43AfwyjnAHcUwOo4MfjwBGKxG8pW6O6P0j1POAcUl6AUNw9jnDSbLGjOKNqePzKA/p96z/zWAgQGFbNb+YT4lG6ojw5Qwxc16fPGAp6nHGAHEbaNpTGyIArBS7kXbh59Hg6VKfeBNWfNzS3p5wLhUjdqdKV4wWlYT3lGxSTk4clnzgBcSN0E5qZhwrGtkI3pjnIcoExOIK1EnpyygrAUv8AA/4gLBtabvyikJIYWzds6O0V/Z6+6pAbvUr+bVixYhQUgOXDFlEZVaxvw49IRbMwe9OKcq+EBuWsJBSOpzOnIRNLXvUcVt55awfiuz1XFizH7/eIZWFIDKAfI6Mc4DvByWFfBq5/OkG4eW1R1bTMRzh07pFi9Lg0+0FHDO5sQ5bqRXhATYdQJoCxcm4q7h8oe7PQx4Oz+Vh6wswEkg1LhgeGlesNsHh6s5qHBy0gHsvDpYVXbjGRNLwymHfVYfLRkATj0hiQ7qpbmIquOnsqoYZ2e9G0r5R6BMkg5HW0KZuxJSjVINa9YCkGdLWWAJUcg5PpBM7snPAChLqQ5SFB29POLzgsBKlOUISk2oADEk1waH5k8B41tRJkndWhSDSiwQ7DJxFaXMYuI+hMRh0zUlMxCVpsygCPO0VPav8ATDCzC8srkqOSS6f/ABU58DAeZo20GYgEAfKwPP2vvBm4/wAfMoL7TdkJ2DUy+8g/pWLFvQ8IQKBHB4CWZOrSIVLjUaaA7kXbWOgHUBqRELxMipEAaEuSySHUwqSRz+ZQNjJtkh6X5xNiJzF0uC1NbvelYAeA5EMMO27UOwo3iXMAAQWgd2/T5lAEI2id0pNQ1BxNPzAkjEFKgqOVRGYC47L20FOPfnrnB65O8aM7sbtZ2aKAlTRatg7Q3yxLOAPyIBwmQB+H184Mw6HNq1ceJFzXnHEySXAUWceGvn6xKnEM4sqlzoLHpASFRSoJZ2BD1tWvIw12XIUplZ8G5W8IBkyt9iwqKM4YPFh2YgJA5fKwE6ZNPxGQcFp+b0ZANpwrn4QHPxLVCVHk33g+epqxAua3y8AGja0tR3X3SbAj01iVgWI8iG9WjpSUrooJOdRAWE2Z9MkylkJP7FVDcDATro1KxGoF6fDBQIzvGl89YAHG7NROQZc1IUlVwfUHLV48t7fdkf7VKChJMsuArTNlcfWPXkYYg1MC7RwKJssylp30KfeTr4WL1cQHza0ckRau1PYmbhp+6hJXLVWWqltFaEecKJ3Z2cmm6CeCgYBZBWCAHeLsPX+ILT2ZnkgboBOqkj3ieX2dWksspHJQPhlAJ1qcvHJEXIYKXL3WQnUWJNsznEsqZTcUASSXdIIFeR8IClSZKlFkgqOgD+kWnAdmA4M82IdALeJ+3GIp+0BKUlElISFGpaps45Q6krLCvLPOAG2nLloSVIlS+5lug0Ov35REnZWGxcsGWPozK2/SWa6euXnEmKlOFCgdz/Hl5xWsHi1SJvIwEON2VNlKIWghuFOhsYYdmCoTCwopJBe3A1zEWOX2jExKUsKuCTW9+ccyVj6gYJpoMzS0A5mgkVc0oQzjwiGZKBADOXI0fryibDyAwNRvWLWUAzeN4JweCP7g4GXI+UB3s/CEkAZcaNaw1i2bMk6Drn1aI9mbMSUJOYAqwzr4Q1w2Hb59oDP7Yat4faMgr+z5xkBMS9M+URzpII45x3Nlsom3jGt++vzpALF4RSapNXf+I5kbSSWSSytDxhiZTmltLwt2hsveBU1bAiA7VQ0Pl7xm61ufx4SI2iuUpluR5jX0hzIxKJgFXzvlATJSQxjkLMdkAOx5tEcyeAgk5A/eA8w7SbSVNxMwu4QoJSMgBc8Kv4wiVOJueZrrrDDCywsTFVd9cyPM/mFCZjUseJz456+MBNLxJJZi7+rQRKQTQ8To5vSkK52HYOD3hXLKCdjbUBZK7uzNQ6dYDePxu5NSFW4jhSkHyJSVS3zItVuNaQt7U4f9KwGy+dXgLZe0FUSS4DsOevCAnVssCbvEm/h1zhvhsRYdDz+ViOZg1VOYDli3Cg6xsoKQemXr4PAMVSEqGWr5xVtr7PO8VNnFuw4DWHMajjlAuIwBW+VWyIvrpAU/BpZVXplFvwGEDjugix4g584UjZxClADh1i0bAkskAp4dRpz/ADAH4KUwCLO5HJs3MPdk4Fm11a+hgaXgRvAgcnu/HpD3BSWsMh8MAxwkhgMngpAIu3/jwb7RqVLoAKRIpDXgJkgsKHzjcDEq1H/kPtGQHcxDk5vEf0X+fOMdy5oUW+GOjM5tWA5lymtlGp8pwC1mt/Mck8bR0qaG+UgK/tLZm85IrFcn4ZaFd0kG9H1f5yi+zgDlCufs8FzxvAIDtiYkM4vXeBNP5hNtbtbMCVAI3TXPoWEXY7LQwepItSKv2n2UP1gOa7zCggKvsWRvAuR3q+FH8oV7Uwm6olLs5OXykWjYeBKXYMCKcC58rQJtjB7qi7HerxAfOsBWpGJH7mI4j548YB2lhPprCk2JccIarwdGDA5fg9DEMvD76GItc/d4CXZeME9JlrNVbzG/jCPEYQyVnTItcQQrDmWtw4aH6hLxMqpZYoaU4VyeAk2RjgoVcmgYOxTr0pSCFqDkk0qT41B6Qu2bs9SCwNbgMKtp0g1EwgnJy4FwS1eLQBOCWErbJqMXs9w+npDeXJK00AZgxs784TTcITuHfru0IctfhR7xYNjIUO6e8eNz/BMAtwmxClfVmPhTwiw4bBuMmu7ZPDGRhUrslyDVrgjr8aCpWHcWrw50NICPD4cFs9Yc4NI8ogkSwKDKjwZun8wEyUZufzG92npGpRLGnWJAHFrWgIX4eRjIICflfvG4CLDSwAWH7m6RueKK4P6mNxkAJIFSOAMcP3iOfoY3GQHKD5N5prHU1NIyMgBMRnAU0Okvm/pGRkAm+gkLDDL3hZtpACkUvd65jWMjIBNNQN9mDQAUAAlqkj3jIyA3jsOncdqsNYFwY3VBtG6cdY1GQBUo0Xy61Iz6mGuLlh5dLhi1KMIyMgDUpYPnX1b0h5gkc6AtU5msZGQDHZopyFIcypQ3P+rxkZATYeWCBTIecHS5Y9IyMgNWHzSNzPt6RkZADb51MZGRkB//2Q=="/>
          <p:cNvSpPr>
            <a:spLocks noChangeAspect="1" noChangeArrowheads="1"/>
          </p:cNvSpPr>
          <p:nvPr/>
        </p:nvSpPr>
        <p:spPr bwMode="auto">
          <a:xfrm>
            <a:off x="1587500" y="-157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latin typeface="Arial" charset="0"/>
              <a:cs typeface="Arial" charset="0"/>
            </a:endParaRPr>
          </a:p>
        </p:txBody>
      </p:sp>
      <p:sp>
        <p:nvSpPr>
          <p:cNvPr id="5" name="AutoShape 4" descr="data:image/jpeg;base64,/9j/4AAQSkZJRgABAQAAAQABAAD/2wCEAAkGBhQSERQUExQVFRUVGBgYFxgYGBgcGhwYGBcYGRkeFxoaHCYeGRojGhoYHy8gIycpLCwsGh4xNTAqNSYrLCkBCQoKBQUFDQUFDSkYEhgpKSkpKSkpKSkpKSkpKSkpKSkpKSkpKSkpKSkpKSkpKSkpKSkpKSkpKSkpKSkpKSkpKf/AABEIAQMAwgMBIgACEQEDEQH/xAAcAAACAgMBAQAAAAAAAAAAAAAEBQMGAAECBwj/xAA7EAABAgQDBQcDAwQCAQUAAAABAhEAAyExBEFRBRJhcYEGIpGhscHwE9HhMkLxBxRSYiOCkhUzcqLS/8QAFAEBAAAAAAAAAAAAAAAAAAAAAP/EABQRAQAAAAAAAAAAAAAAAAAAAAD/2gAMAwEAAhEDEQA/APV5ZLt4RPKms94EJpGxMzN9YCZM/Kvp5xCrGB82aOCvMF8vC8Czlh2cXtWAnTiwaZe3wxFOUKNb+IHM0ekCrxICSyjrAR4q7h3/AJ5uIXYgggtfjc1/EZjMT/tpwhXPxbUcgva4rwesBtc7vcbE65xtWLJFTdgG+PWAp2JZwD1rbr0gQzD0+faAmxWLO7fn7feARit0Ud6u72+0CzsQohQSne3M6tT1yipbV21MQoh3UWJ/xGgA5VgLunG3FAbsKDxjpWIGZG9Qu2sVHZe1AEf8iwku7Fga6NlBaNqpWSEqCq2/cwzax6QFgl4skZMXjicoVLh+BPDLOFqcW9Cpm9fCgjUrFkNXxH2vWAeIxdnNTl0MNMPOS1yXok6+0VlOJZg3A/OkNcHOBF9G6DlwApAWbZ8ygNiKFy/oYdYebk9akN61pFVwuJ3RfOjA+dNDnDvB4kUc1Oj5XsfWAseHnX4e2kFYZYJfxhVhpwpWvXODpaqj3+aQDSVNieXC/BqAJHtz+Wg6W1DATvGRgEZAV1Z9YkU9naOUIcuNaPzjSwQbiA5m8GhfiVeMGlWR+c+MLlKFTno14Af6t6O1/akBYqeQSzCuvH4YlxUzdc5edBb1gBSnd3HBvnlpAAYzEsSafnwhbOxG9nyqDz45aRPtCY1TrVh+IVTJtqO7/wA9WgJf7kWY/ls/tCPtJ2gMpIQkuo1Iy6welj5E8CD6xTMSgzJylly+83Ifp8oC1bC2ipUlSP3d3Ry6hT0hHtnByf1KUd79KgBUNZQyax4xBgcUuWSkAl2BAfKzRJi+zGKUkr+lMKbvuqteAE2bIkEK3lpBFkrB3VDNlCoOloGM6QFbyQsB7OOjG8djYyn3Fj6anABVQd4kDpvAB+McbQ2WpKN4pAKTurbXIkWYvQ/iANxW2ZRcIC2A7pND1vG0bWYBQBIzdvTOE5wzp3kuwbe4Vb19RG14JSaiobeB1S7E9DQwFvw+00rCe829lZ/nOHUtTBhTW+nHlFA2UEqCt5ZCk1TVgwu2T5tFvwOLdgSSDYnQ+RgH2HxG6kCr6i0OsNjiwDtTjS0VdCib7pDPyPD4IYYGfuq6cD6+MBcsFinZRYg+PhlDrCYjeYjwrFKwmK3lUqCzV87iLNgJ4ahuw9g2sBY0TqfPWC8OO7nd/XSFsiZTlpo9OsGyZptVvlmgDRMP+MZHSUhh9/zG4BCgFtOj+kczTXWjxpamAy+8RuAWevHpZoDFs1bwsxSqa65UzgzETKZwrxEylyDXwz4nKAFxDsatn0hTiFkCmehNTf09IIxGIcir611rC/aE10MTahBoRozcIBRicQSzgXtkMucDTDxYNQN4e8dTE2GepHHX5eBpk3pp48oDYLZ146cI77I9gDi8RvrWUyUn/srgngLPAq07x/VnQ8Y9I7JOlIF0pYBqVZvnWAsuxez+GwySJMlKVakOaX7xgqdLdgWrU/GzjcsaGut2HGhjqYjRyctH4wHj/wDV7ZyUI30ir7tLVIN+kefYTbm8WmDeC07iuL/mvN+Eer/1HliZKKTyLnNnprWPH5WCUC1b8xz/ADAGYPCZKcAG/wC0jjkHYF7OMoLkD6SvpqBZJ+pLJqCgtvpAOYz13eMdSMdMl90y3SSXSQxbWWo53pxzjWIxiSlmBALpKXCga1KC1eApUwAG1tiqKnlpcbx/TUDeqAdGZqwXs3GrlS2IKUbzEX3VWIY2BoXiNZ3GKv0GlCXb/wDPmKQZhFImhSVK76QFA/5JTYtqBQ3tANMNO3wVEW/nWGUia7EEOA+mWWuflCbCgoCkqFXA5Cv3gmXODtTxan8wFnwE0tmOHq32iw7NmFq058T52ijSMa1stLaQ/wBl4pxc3FCW+XgL3gpu5QVPTzhnI1NvvFaw20BQWD9G+ekPsDPDZQDpJplGQMmbQUjIBSovZ6H3gFbbzV4nKCJhL6eGcAT1aCo1gOFzTk+nhm3jCnH4jPOoqDr8rBOKnHItrr/ELsW9aW8X41gA5s4sS27q7ksa0+ZQDPW4GXMej8ozFzd2gOddPOA1re7+H3y4wA2JW7u/3H4hdMnFy2evy/5gvEKcGntrpAK5Xz0gJMJJK5ichvBz8bnHpfZ/DFBHz1obR5ZL7SJQN0sQFEkhnKv5hvs3+qICwCg7ouczkTwvAe14bEpIcm3lGJXSmfOKn2d7Z4ecd0EgvQEcKcxxi1ht0EG/vAeb9vULYuO676nPyjzLFABRIJHEdLx7h2nwG87d4EV4R5RtfYg3iGtAAomqWGVMFaVaw5GF+LQP3FKhq4B+M2kONndmlKYhndgCkX+awbt3sTPl4f66Qhco3VLUlaf+zWY04QFRViFILKcpLXY8L56OawIcRukFJqkuDqDqMtCIlVgyQpgCBkCX8DdoXrSeehgL7/fJnyJU0FlNuKHFLezHrEQmF7vCrs5/7EwP+9BA/wCpB9vCGCZjtwetYBhhZpBceEO9nYo2sNDevWK9hZ+7xEOMAoCpFfaAuuBmggAu7B7cdIsGz8QCBnqL+8VDZ8/u56j0+c4sOzpqb2PGAsgXx84yBEqDDuxkAPNDuDyEBzwcnf4MoKmTHNNaikBz5m69CXq4MABPT7W+fGgHFKZ/lIImzKW8IWY2YU2YnPygF20ACCbE/M4Wrdi328IMxJs4uXypwgKeqpuPyIAbEVt1jaNlrXKmzHCUJSrvktUCgS1SYHx+I3ElQqw+3jFr7a7PE7ZyVyJYsndBKkrALDdCW4sQTXjAeQ7K2fMnTNxCSvNTCw1Okc4/ZypS909I957Ddjhg8HuqAM2Z3pxZ6/tSDmEjzcwu2z2RkYhRDMpNwL1tAVPY+xgoImYVRQpKUncV3gpTDeJIPcc2AJyfSPX9nTlFCfqUU1QHZ+GcIOzeykyUfTIFLswrFmQtgGFxb51gIpyd8c+YMVfbXZ0LLoTXUGnTPWLesNXXSNnCuXgPMdo9n5kgb6kb0sgihbv/ALUvk9QDqREX9NBKG8cOqcJapv0cRKmfp3JqV7hSkWUFABzW4zi89pNjoxEpUiYsolqKXYgK7hCg3VuEJ+xGyf7VU+UJbpKwoTCsqUtnYqLAAsbc4Dyrt1sYYTFrEtXdICkj/VQdqdfCEGAwf1VkWABMX/8AqxgCvGpCWH/GkvyJzzpFb2aoSksgbxJDqtQnvAPe3rATDC/TlooxIO83+pLP0LRqWD6wStSlIcse8zDJ38coGlrq/k8AbIS1bfNYbYJZCuGnmYTypta9fw8McOQ9uROUBacBQs7jXIX94sWz1sRyioYFnuKM9WMWLBrYApazFjatOB8YC1y2YUNtY1C8YpOvkftGQB01iSWfS8AY2Uxp86wcbnqwb35QDitXLW+zDWAV4lAqat88oUYquY4/OkNcVOAB5evCEsyxL8stIBdixTRtaQErvDLhygnEEkVzOgHpcwGV84ALaKP+NbuO6fSPSdoTlS5MiahJmS0KlrWkVUqWzHdGZBKVNnumPOsQl6Wy04a1jjbfbeYnZ8vDJPfLoUcwlPdLc26QF725/U9KFJMqT9eSQCtYmITfIIfe3hxAhVtvten6+HxcqWtKQFS5+8ljulQbmUly72Jjzj/0oTB/xMEp7pVmVEKLquW7ptFow6pkpEqWohQKu+lZru1FhYUfN/UPVcPOSobyWIIuGbjzgtM0BVvHP57RSuxuO+n/AMbui6P9Xugk33TY8ouktYNRSrW+NAEiZT2847TOpl84QsnrJUwNoLklgN6/KAWdodlzJxQtE36YH6gwIIBccQRXx4QVgcPuJuCdawVMlglhY3zgebiUpsHOUBX+2vZ44pAVLb6qXZ9C7uY8ml4SaiatMygQW4hjXdajF76x7D2l2gMPhpk2aSN7uISCxUpVE1yzJ4CPIUzrVGupcnM+UB3Iw7AhKtBum+Rfmw9Ii3mfKMUqpdjV3LuBmzxJRt6gfI5ZQGpUx/Gohxh2uWofxcfPGFMiQT+G1hrhCSB50NgRll7QDbB3DjdD6aRY9nrBqH0Pz7xW5aSAG11r/PSG2EnhL5Ec+lr9IC1gjRfnGQqRiKCvrGQFiKn4wBNqTYD55xPMS5Z20gScQ1v5gFOMV+CPeFM9Zy+U8oZ49QfN6/KQoUsWrXw8BAB4lQa3L39/KA5rDh8/MSTy+ZGlKRFOA421o/tAQs5AFSSzfzxiqdsZO5P3aUSAWFHck+ZMehdmtnlajNLbqaAjNRFbaD1iidvAf7kuLc7XgFmxNsGRMBuHBI5Z+BPiYsu1NpJVMRNSN5JSFAAj9oFCRY7w6RRwIsew9kTJiSQeQ8jygLT2Q2j9TEBASAmlvFyczl1j00KIqRYU0vrFC7PbDRIAUoneLtccT/EOMT2oSgFO9pWAtUjFH/HP2g4Tw1c7x5urtsN2vj+OkSYftIqepMuUCpaiwYvYe2toC64za4cJTXIceIEGYHBs6lHeVVtA/qYi2LsH6I3lkKWbnIWoOEVD+o3bcSwvC4dTzFUmqA/QlX7R/uR4DiRAVjt12m/u8TuoV/wyiUJ4l+8puJYDgBCFUkF2ZRyoeHCBwGqS3TofP0jJk4pA3Sd5RIGrN3iOVoDvdKywApVasi2Q4CNLqopDAJc51+8czN3dCUliBfzc5m8RyDVLk0vegfXKAZypwTu0D5t71hjgsUCQ+YyuS5d+bQklIU29ck1LZPlBaEHIBgHvzq7vmIByZ1i7PlevHPrBOH2mUqLg6Ag0+8JUrI3tQ33hhJnNLCWPjqBAW6XigwtbhGRVkomt8+8ZAeoYh6vlUwsWrwyfLPxg7FzElwHNYVz1M/E5/NIADGEOXs34hPMLBqmt6w2xK73vnrCyepgomjCpu0Alx0/dci440HG9KRxs/srOxsj6/wBQS0FZly95JJWR+osCAlKdalwaRJ2WwiMfNMuYtSErUWI3XYWSHFyAKnSPRMVs9ElMmTLdMuWndSL04nUmpOZgB9m7MRJw6Jcsd2WAAWqTmo8SXPlHnHbbZZKlLa/tHq81XdYMafiKp2jky0SlKmEJS1SSz6BszAeKycMpS9xIJUSwAu8WiTs/F4csgJXQGirOKirQs7P97GoKSQAoqJz3QCT9usWvETaj8Ee0AsxO08cXSqWWt+31eIl4bFKqyQ/+wctk4fWGm872jnEYlEtBUsgNauegGsAh2Ts+fiZ/0UoUZhNQHpqVZADWPd+yfZSXgpbA700/rmNfgkZJHnFZ7AbewipSBLVLE9QBmJbdWpQyr+oDJiekcdr/AOqsrDpVLw5EydajFCC11GyiNB1OUAf/AFJ/qKMEj6MlQViVjgRLS1FHj/iOppfyfB4ZW6FzN51Oskmqt4u78s4Spmqnz96YoqUtRUpSjU5lz0h2E95mcs1bPARqmAsGZy1znHUhA+qVsdxPdGf6RVuavjRGQHKqhnrqRb/7RCqbugIzUXJzvf1gMRM3171nJVel2yzt5RMg1Z2qHLs+f/X+Y4SsJSALs9r015vwZtI0jDkgFIJNbObdOvWAYyZlHDtk3D0pBMqY7Xp+LeEDSZdnPda9/P5lBKUMQHpqNPvATiVVydA+r68bwVKmFJFGBLcuXOIl4Q+T9PdvaJZGGqARU9GYl7mAdJnzAAKU5RqDUYJTCqrRkBa8UCH+fBCzETDo/wAY1hpijUilPnWF+IlPX3gAMSl3GvTLziq9u8eJOH+mCN6bTkkGp628YtWImBCSVEMNSLV1zjyvbu0TiJylmwojkMudYAbs/t9WGmoWljuLCmJZ9Q/QR61L/qXgZzKWVoLfpKbHR3aPE5kka9GiILUMyID1Tbv9TgkNhZZSP8l1NQbA0B8Y812ttqbiF70xalnU+2nSBHKtYxUtsoC09lcAEyTOP6lkpB0SlnbmX8IbKS41+cecdYLCfTw8lBYHdBPNXeq+dWiVOGo5sAVH1gOMNhCata8UPbeOM2csv3QSE6booPvG9pbdmzlElagnJIJYD3haTASJVGnjExqAO2WplgsC9K+dOUNp+MTLJ32JL7oTVVbPkMqHKAEYJlJTv/TUMyCwVoSBR/JvAPE4JSA6qh6KDFJFf3DpTjAHo2j9VkkboFSbilqZfLRD9R1uxLc/asRYVDIU+f4aJNnzBvMQ7np1+ZQGHGutyaWppm0OtmTUrS+7oNe9+S/gIqswso8z6w+2OvdQxo5vn4fLwDtAZsgQaNR6DobRJhk2Bq5qRz84C+uxYPQV41zd82guQtzkOL189BV4CVM88+I5Q0ws4FzoLFs6XECSiAC1WtlRr8ekSSruX4M/n0eAs0vHrYdw2EZCpKSwZVOsZAX1ep4t7QBOS706c4bYhNC5z111MKtoT9xCiSwAJ8ssoCiduNpkESUnIFep0HueUUuag3PX5xvDnFOuaqZML1ctqbNyhUsuS1bhtPPSAXz9b3845kygoh7ac+UTqllSvuw8hQQdh8LwOvjw0gBUbOLWPtdiPB/CIsPgFTJqJaRUqY9DU8gHgvaE0IHG3lkPv4QixE8qU5gPWMWpKSCpaEjJ1AW0rFD7V7fVMmqloV/xJp3TRRzJOYeK8Y5aA2Y0Y6TGEQHSYm2fL3pgvSobM5ecDkQXg5hSL0Jr0+GA3iZ7LNd5J15UPAxJg8UXZKtx6MS6SOPDnEUxIKsqkeBMRJlh2fO8A3mIQtACkfSJstNUFzRxkOI8IFm4BUhe6u/DvAg5ho7UUoQ5LmyR0cHlWIULUpClKJJ1J4N5QAa0DfLVD0hps2cwfO2XjWFeH/VrDfBrApZg1NeuZgGuEUWBJDjIg8/gg3D2ZWRoDQlxkOcAyFk3txfwBe8MJJzFVHwzZn6QBWHWN0guaDdrnTwguTlUUfR3PtesAYZRBawJqOOVDXwhpg5bKvS9Hfm1+sAyCU5IU3L8xqD5WCG6HUHYRuAsM5ZzY14/DFX7XbTP0t1Ld4seQqejtSLLiJoCTk33iidopwWsjIeZzZ+LQCfCYdMwFJHRLudHHvC+fsTcLksbswt94LwGKEpTsCHqHy5+EGYzbaVUIci9rVN3YNpAIZuEqDkOB0y+CNn9BShlKJa6rm2mYNXiXG4sEEBRAbu5+kKkbW3HoC4IauetadIDmfgNwFS3JyALVf8AnyhctCll1EPYRZZmFZAWslZUA725IrlCSfL7n/xpWAXrw5BZjESxDHFyzuhRo1Dx+exgKYxEBCmOnjl42YDe7BqaAf6tbImIMOjePQnwEHy8OAK6Us/BxlYwC/6ancZGJ0quaAFiRVqOfF42mQSaZn7eUQzzUIHVs60gNTyVVyFBRqQVIUPoqHO760ZuZv5QdjMEE4aoIVQ8G8NfeBMDWQurN9/vrALEOIJw5LsHjjDyyotpeHEiUEptXI8YA/DKCQ4Nmobk+0EomVctxzvmHzhelQZk6B3IuDl6dYnRMKy1yxtUFvTTpANJeLALU4au+decG7Pnd5Jr9nObQow+G3s/02D+b/Lw32VglAgMwUXvfTnAWETj/kry+0ZHAJ4+cagHe2MSDYnOKdj5ZOQFucW/HgAqetDFXx7gGjmzeYb5nAVufIa/D2hZP7rj0hnjUKBNDT7QnnSlrIoTpAC4nEqNBZozY+DC5g3iw/BgyZgT+43AfwyjnAHcUwOo4MfjwBGKxG8pW6O6P0j1POAcUl6AUNw9jnDSbLGjOKNqePzKA/p96z/zWAgQGFbNb+YT4lG6ojw5Qwxc16fPGAp6nHGAHEbaNpTGyIArBS7kXbh59Hg6VKfeBNWfNzS3p5wLhUjdqdKV4wWlYT3lGxSTk4clnzgBcSN0E5qZhwrGtkI3pjnIcoExOIK1EnpyygrAUv8AA/4gLBtabvyikJIYWzds6O0V/Z6+6pAbvUr+bVixYhQUgOXDFlEZVaxvw49IRbMwe9OKcq+EBuWsJBSOpzOnIRNLXvUcVt55awfiuz1XFizH7/eIZWFIDKAfI6Mc4DvByWFfBq5/OkG4eW1R1bTMRzh07pFi9Lg0+0FHDO5sQ5bqRXhATYdQJoCxcm4q7h8oe7PQx4Oz+Vh6wswEkg1LhgeGlesNsHh6s5qHBy0gHsvDpYVXbjGRNLwymHfVYfLRkATj0hiQ7qpbmIquOnsqoYZ2e9G0r5R6BMkg5HW0KZuxJSjVINa9YCkGdLWWAJUcg5PpBM7snPAChLqQ5SFB29POLzgsBKlOUISk2oADEk1waH5k8B41tRJkndWhSDSiwQ7DJxFaXMYuI+hMRh0zUlMxCVpsygCPO0VPav8ATDCzC8srkqOSS6f/ABU58DAeZo20GYgEAfKwPP2vvBm4/wAfMoL7TdkJ2DUy+8g/pWLFvQ8IQKBHB4CWZOrSIVLjUaaA7kXbWOgHUBqRELxMipEAaEuSySHUwqSRz+ZQNjJtkh6X5xNiJzF0uC1NbvelYAeA5EMMO27UOwo3iXMAAQWgd2/T5lAEI2id0pNQ1BxNPzAkjEFKgqOVRGYC47L20FOPfnrnB65O8aM7sbtZ2aKAlTRatg7Q3yxLOAPyIBwmQB+H184Mw6HNq1ceJFzXnHEySXAUWceGvn6xKnEM4sqlzoLHpASFRSoJZ2BD1tWvIw12XIUplZ8G5W8IBkyt9iwqKM4YPFh2YgJA5fKwE6ZNPxGQcFp+b0ZANpwrn4QHPxLVCVHk33g+epqxAua3y8AGja0tR3X3SbAj01iVgWI8iG9WjpSUrooJOdRAWE2Z9MkylkJP7FVDcDATro1KxGoF6fDBQIzvGl89YAHG7NROQZc1IUlVwfUHLV48t7fdkf7VKChJMsuArTNlcfWPXkYYg1MC7RwKJssylp30KfeTr4WL1cQHza0ckRau1PYmbhp+6hJXLVWWqltFaEecKJ3Z2cmm6CeCgYBZBWCAHeLsPX+ILT2ZnkgboBOqkj3ieX2dWksspHJQPhlAJ1qcvHJEXIYKXL3WQnUWJNsznEsqZTcUASSXdIIFeR8IClSZKlFkgqOgD+kWnAdmA4M82IdALeJ+3GIp+0BKUlElISFGpaps45Q6krLCvLPOAG2nLloSVIlS+5lug0Ov35REnZWGxcsGWPozK2/SWa6euXnEmKlOFCgdz/Hl5xWsHi1SJvIwEON2VNlKIWghuFOhsYYdmCoTCwopJBe3A1zEWOX2jExKUsKuCTW9+ccyVj6gYJpoMzS0A5mgkVc0oQzjwiGZKBADOXI0fryibDyAwNRvWLWUAzeN4JweCP7g4GXI+UB3s/CEkAZcaNaw1i2bMk6Drn1aI9mbMSUJOYAqwzr4Q1w2Hb59oDP7Yat4faMgr+z5xkBMS9M+URzpII45x3Nlsom3jGt++vzpALF4RSapNXf+I5kbSSWSSytDxhiZTmltLwt2hsveBU1bAiA7VQ0Pl7xm61ufx4SI2iuUpluR5jX0hzIxKJgFXzvlATJSQxjkLMdkAOx5tEcyeAgk5A/eA8w7SbSVNxMwu4QoJSMgBc8Kv4wiVOJueZrrrDDCywsTFVd9cyPM/mFCZjUseJz456+MBNLxJJZi7+rQRKQTQ8To5vSkK52HYOD3hXLKCdjbUBZK7uzNQ6dYDePxu5NSFW4jhSkHyJSVS3zItVuNaQt7U4f9KwGy+dXgLZe0FUSS4DsOevCAnVssCbvEm/h1zhvhsRYdDz+ViOZg1VOYDli3Cg6xsoKQemXr4PAMVSEqGWr5xVtr7PO8VNnFuw4DWHMajjlAuIwBW+VWyIvrpAU/BpZVXplFvwGEDjugix4g584UjZxClADh1i0bAkskAp4dRpz/ADAH4KUwCLO5HJs3MPdk4Fm11a+hgaXgRvAgcnu/HpD3BSWsMh8MAxwkhgMngpAIu3/jwb7RqVLoAKRIpDXgJkgsKHzjcDEq1H/kPtGQHcxDk5vEf0X+fOMdy5oUW+GOjM5tWA5lymtlGp8pwC1mt/Mck8bR0qaG+UgK/tLZm85IrFcn4ZaFd0kG9H1f5yi+zgDlCufs8FzxvAIDtiYkM4vXeBNP5hNtbtbMCVAI3TXPoWEXY7LQwepItSKv2n2UP1gOa7zCggKvsWRvAuR3q+FH8oV7Uwm6olLs5OXykWjYeBKXYMCKcC58rQJtjB7qi7HerxAfOsBWpGJH7mI4j548YB2lhPprCk2JccIarwdGDA5fg9DEMvD76GItc/d4CXZeME9JlrNVbzG/jCPEYQyVnTItcQQrDmWtw4aH6hLxMqpZYoaU4VyeAk2RjgoVcmgYOxTr0pSCFqDkk0qT41B6Qu2bs9SCwNbgMKtp0g1EwgnJy4FwS1eLQBOCWErbJqMXs9w+npDeXJK00AZgxs784TTcITuHfru0IctfhR7xYNjIUO6e8eNz/BMAtwmxClfVmPhTwiw4bBuMmu7ZPDGRhUrslyDVrgjr8aCpWHcWrw50NICPD4cFs9Yc4NI8ogkSwKDKjwZun8wEyUZufzG92npGpRLGnWJAHFrWgIX4eRjIICflfvG4CLDSwAWH7m6RueKK4P6mNxkAJIFSOAMcP3iOfoY3GQHKD5N5prHU1NIyMgBMRnAU0Okvm/pGRkAm+gkLDDL3hZtpACkUvd65jWMjIBNNQN9mDQAUAAlqkj3jIyA3jsOncdqsNYFwY3VBtG6cdY1GQBUo0Xy61Iz6mGuLlh5dLhi1KMIyMgDUpYPnX1b0h5gkc6AtU5msZGQDHZopyFIcypQ3P+rxkZATYeWCBTIecHS5Y9IyMgNWHzSNzPt6RkZADb51MZGRkB//2Q=="/>
          <p:cNvSpPr>
            <a:spLocks noChangeAspect="1" noChangeArrowheads="1"/>
          </p:cNvSpPr>
          <p:nvPr/>
        </p:nvSpPr>
        <p:spPr bwMode="auto">
          <a:xfrm>
            <a:off x="1739900" y="-47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latin typeface="Arial" charset="0"/>
              <a:cs typeface="Arial" charset="0"/>
            </a:endParaRPr>
          </a:p>
        </p:txBody>
      </p:sp>
      <p:pic>
        <p:nvPicPr>
          <p:cNvPr id="5126" name="Picture 6" descr="https://encrypted-tbn0.gstatic.com/images?q=tbn:ANd9GcSV4mgnvC1N_pu0nd0zdhqO6UYPvn4HOSz-6Kb-YTsOvw3rVl7q6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191902"/>
            <a:ext cx="3124114" cy="382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2976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Martin Heidegger (1884-1976)</a:t>
            </a:r>
          </a:p>
        </p:txBody>
      </p:sp>
      <p:sp>
        <p:nvSpPr>
          <p:cNvPr id="3" name="Content Placeholder 2"/>
          <p:cNvSpPr>
            <a:spLocks noGrp="1"/>
          </p:cNvSpPr>
          <p:nvPr>
            <p:ph sz="quarter" idx="1"/>
          </p:nvPr>
        </p:nvSpPr>
        <p:spPr>
          <a:xfrm>
            <a:off x="2133600" y="1905000"/>
            <a:ext cx="8156448" cy="4191000"/>
          </a:xfrm>
        </p:spPr>
        <p:txBody>
          <a:bodyPr/>
          <a:lstStyle/>
          <a:p>
            <a:r>
              <a:rPr lang="en-US" b="1" dirty="0"/>
              <a:t>Rejects correspondence theory of truth</a:t>
            </a:r>
          </a:p>
          <a:p>
            <a:endParaRPr lang="en-US" b="1" dirty="0"/>
          </a:p>
          <a:p>
            <a:r>
              <a:rPr lang="en-US" b="1" dirty="0"/>
              <a:t>Truth is relational</a:t>
            </a:r>
          </a:p>
          <a:p>
            <a:endParaRPr lang="en-US" b="1" dirty="0"/>
          </a:p>
          <a:p>
            <a:r>
              <a:rPr lang="en-US" b="1" dirty="0"/>
              <a:t>Truth is found in culture, narrative, not facts</a:t>
            </a:r>
          </a:p>
        </p:txBody>
      </p:sp>
    </p:spTree>
    <p:extLst>
      <p:ext uri="{BB962C8B-B14F-4D97-AF65-F5344CB8AC3E}">
        <p14:creationId xmlns:p14="http://schemas.microsoft.com/office/powerpoint/2010/main" val="35090290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The Big Three: Foucault, Derrida and </a:t>
            </a:r>
            <a:r>
              <a:rPr lang="en-US" sz="3200" b="1" dirty="0" err="1"/>
              <a:t>Rorty</a:t>
            </a:r>
            <a:endParaRPr lang="en-US" sz="3200" b="1" dirty="0"/>
          </a:p>
        </p:txBody>
      </p:sp>
      <p:sp>
        <p:nvSpPr>
          <p:cNvPr id="3" name="Content Placeholder 2"/>
          <p:cNvSpPr>
            <a:spLocks noGrp="1"/>
          </p:cNvSpPr>
          <p:nvPr>
            <p:ph sz="quarter" idx="1"/>
          </p:nvPr>
        </p:nvSpPr>
        <p:spPr/>
        <p:txBody>
          <a:bodyPr/>
          <a:lstStyle/>
          <a:p>
            <a:pPr marL="0" indent="0">
              <a:buNone/>
            </a:pPr>
            <a:r>
              <a:rPr lang="en-US" sz="2800" b="1" dirty="0"/>
              <a:t>Michael Foucault:  </a:t>
            </a:r>
            <a:r>
              <a:rPr lang="en-US" sz="2800" dirty="0"/>
              <a:t>Truth is a fabrication or a fiction.  Science is an ideology.  History has no objective meaning.  It is socially produced.  Truth is social.</a:t>
            </a:r>
          </a:p>
          <a:p>
            <a:pPr marL="0" indent="0">
              <a:buNone/>
            </a:pPr>
            <a:endParaRPr lang="en-US" sz="2800" dirty="0"/>
          </a:p>
          <a:p>
            <a:pPr marL="0" indent="0">
              <a:buNone/>
            </a:pPr>
            <a:r>
              <a:rPr lang="en-US" sz="2800" b="1" dirty="0"/>
              <a:t>Jacques Derrida: </a:t>
            </a:r>
            <a:r>
              <a:rPr lang="en-US" sz="2800" dirty="0"/>
              <a:t>Reading is a violent act of mastery over the text.  Invented deconstruction.</a:t>
            </a:r>
          </a:p>
          <a:p>
            <a:pPr marL="0" indent="0">
              <a:buNone/>
            </a:pPr>
            <a:endParaRPr lang="en-US" sz="2800" b="1" dirty="0"/>
          </a:p>
          <a:p>
            <a:pPr marL="0" indent="0">
              <a:buNone/>
            </a:pPr>
            <a:r>
              <a:rPr lang="en-US" sz="2800" b="1" dirty="0"/>
              <a:t>Richard </a:t>
            </a:r>
            <a:r>
              <a:rPr lang="en-US" sz="2800" b="1" dirty="0" err="1"/>
              <a:t>Rorty</a:t>
            </a:r>
            <a:r>
              <a:rPr lang="en-US" sz="2800" b="1" dirty="0"/>
              <a:t>:  </a:t>
            </a:r>
            <a:r>
              <a:rPr lang="en-US" sz="2800" dirty="0"/>
              <a:t>Truth a matter of human convention.  Truth is found in coherence rather than correspondence.</a:t>
            </a:r>
            <a:endParaRPr lang="en-US" sz="2800" b="1" dirty="0"/>
          </a:p>
          <a:p>
            <a:pPr marL="0" indent="0">
              <a:buNone/>
            </a:pPr>
            <a:endParaRPr lang="en-US" sz="2800" b="1" dirty="0"/>
          </a:p>
          <a:p>
            <a:pPr marL="0" indent="0">
              <a:buNone/>
            </a:pPr>
            <a:endParaRPr lang="en-US" sz="2800" b="1" dirty="0"/>
          </a:p>
        </p:txBody>
      </p:sp>
    </p:spTree>
    <p:extLst>
      <p:ext uri="{BB962C8B-B14F-4D97-AF65-F5344CB8AC3E}">
        <p14:creationId xmlns:p14="http://schemas.microsoft.com/office/powerpoint/2010/main" val="17271965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Postmodern Thinking</a:t>
            </a:r>
          </a:p>
        </p:txBody>
      </p:sp>
      <p:sp>
        <p:nvSpPr>
          <p:cNvPr id="3" name="Content Placeholder 2"/>
          <p:cNvSpPr>
            <a:spLocks noGrp="1"/>
          </p:cNvSpPr>
          <p:nvPr>
            <p:ph sz="quarter" idx="1"/>
          </p:nvPr>
        </p:nvSpPr>
        <p:spPr>
          <a:xfrm>
            <a:off x="749808" y="1911096"/>
            <a:ext cx="11375136" cy="4184904"/>
          </a:xfrm>
        </p:spPr>
        <p:txBody>
          <a:bodyPr/>
          <a:lstStyle/>
          <a:p>
            <a:pPr marL="0" indent="0">
              <a:buNone/>
            </a:pPr>
            <a:r>
              <a:rPr lang="en-US" sz="2800" b="1" dirty="0" err="1"/>
              <a:t>Postmoderns</a:t>
            </a:r>
            <a:r>
              <a:rPr lang="en-US" sz="2800" b="1" dirty="0"/>
              <a:t> have no worldview (except the view that there is no correct worldview)</a:t>
            </a:r>
          </a:p>
          <a:p>
            <a:pPr marL="0" indent="0">
              <a:buNone/>
            </a:pPr>
            <a:endParaRPr lang="en-US" sz="800" b="1" dirty="0"/>
          </a:p>
          <a:p>
            <a:pPr marL="0" indent="0">
              <a:buNone/>
            </a:pPr>
            <a:r>
              <a:rPr lang="en-US" sz="2800" b="1" dirty="0"/>
              <a:t>Truth is found in the community, not in the individual. </a:t>
            </a:r>
          </a:p>
          <a:p>
            <a:pPr marL="0" indent="0">
              <a:buNone/>
            </a:pPr>
            <a:endParaRPr lang="en-US" sz="1200" b="1" dirty="0"/>
          </a:p>
          <a:p>
            <a:pPr marL="0" indent="0">
              <a:buNone/>
            </a:pPr>
            <a:r>
              <a:rPr lang="en-US" sz="2800" b="1" dirty="0"/>
              <a:t>Postmodernism rejects ontological truth and </a:t>
            </a:r>
            <a:r>
              <a:rPr lang="en-US" sz="2800" b="1" dirty="0" err="1"/>
              <a:t>metanarritives</a:t>
            </a:r>
            <a:r>
              <a:rPr lang="en-US" sz="2800" b="1" dirty="0"/>
              <a:t>.   (in other words it accepts relativism)</a:t>
            </a:r>
          </a:p>
          <a:p>
            <a:pPr marL="0" indent="0">
              <a:buNone/>
            </a:pPr>
            <a:endParaRPr lang="en-US" sz="1200" b="1" dirty="0"/>
          </a:p>
          <a:p>
            <a:pPr marL="0" indent="0">
              <a:buNone/>
            </a:pPr>
            <a:r>
              <a:rPr lang="en-US" sz="2800" b="1" dirty="0"/>
              <a:t>The goal of postmodernism is to “deconstruct” beliefs such as Christianity—to destroy its violent metanarrative—to make it meaningless.</a:t>
            </a:r>
          </a:p>
          <a:p>
            <a:pPr marL="0" indent="0">
              <a:buNone/>
            </a:pPr>
            <a:endParaRPr lang="en-US" sz="2800" b="1" dirty="0"/>
          </a:p>
        </p:txBody>
      </p:sp>
    </p:spTree>
    <p:extLst>
      <p:ext uri="{BB962C8B-B14F-4D97-AF65-F5344CB8AC3E}">
        <p14:creationId xmlns:p14="http://schemas.microsoft.com/office/powerpoint/2010/main" val="16376562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Postmodernism and Culture</a:t>
            </a:r>
          </a:p>
        </p:txBody>
      </p:sp>
      <p:sp>
        <p:nvSpPr>
          <p:cNvPr id="3" name="Content Placeholder 2"/>
          <p:cNvSpPr>
            <a:spLocks noGrp="1"/>
          </p:cNvSpPr>
          <p:nvPr>
            <p:ph sz="quarter" idx="1"/>
          </p:nvPr>
        </p:nvSpPr>
        <p:spPr>
          <a:xfrm>
            <a:off x="1216152" y="2185416"/>
            <a:ext cx="10149840" cy="3910584"/>
          </a:xfrm>
        </p:spPr>
        <p:txBody>
          <a:bodyPr/>
          <a:lstStyle/>
          <a:p>
            <a:pPr marL="0" indent="0">
              <a:buNone/>
            </a:pPr>
            <a:r>
              <a:rPr lang="en-US" sz="2800" b="1" dirty="0" err="1"/>
              <a:t>Postmoderns</a:t>
            </a:r>
            <a:r>
              <a:rPr lang="en-US" sz="2800" b="1" dirty="0"/>
              <a:t> prefer difference to uniformity   heterogeneity to homogeneity   </a:t>
            </a:r>
          </a:p>
          <a:p>
            <a:pPr marL="0" indent="0">
              <a:buNone/>
            </a:pPr>
            <a:r>
              <a:rPr lang="en-US" sz="2800" b="1" dirty="0" err="1"/>
              <a:t>Postmoderns</a:t>
            </a:r>
            <a:r>
              <a:rPr lang="en-US" sz="2800" b="1" dirty="0"/>
              <a:t> prefer the local to the universal   “Think globally, act locally”</a:t>
            </a:r>
          </a:p>
          <a:p>
            <a:pPr marL="0" indent="0">
              <a:buNone/>
            </a:pPr>
            <a:r>
              <a:rPr lang="en-US" sz="2800" b="1" dirty="0" err="1"/>
              <a:t>Postmoderns</a:t>
            </a:r>
            <a:r>
              <a:rPr lang="en-US" sz="2800" b="1" dirty="0"/>
              <a:t> value the community over the individual.</a:t>
            </a:r>
          </a:p>
          <a:p>
            <a:pPr marL="0" indent="0">
              <a:buNone/>
            </a:pPr>
            <a:r>
              <a:rPr lang="en-US" sz="2800" b="1" dirty="0"/>
              <a:t>Postmodernist is not searching for truth but collecting experience.</a:t>
            </a:r>
          </a:p>
          <a:p>
            <a:pPr marL="0" indent="0">
              <a:buNone/>
            </a:pPr>
            <a:r>
              <a:rPr lang="en-US" sz="2800" b="1" dirty="0"/>
              <a:t>Current pop culture is a reflector of postmodern thinking.</a:t>
            </a:r>
          </a:p>
          <a:p>
            <a:pPr marL="0" indent="0">
              <a:buNone/>
            </a:pPr>
            <a:r>
              <a:rPr lang="en-US" sz="2800" b="1" dirty="0"/>
              <a:t>The postmodern values, above all, diversity and tolerance.</a:t>
            </a:r>
          </a:p>
          <a:p>
            <a:endParaRPr lang="en-US" dirty="0"/>
          </a:p>
        </p:txBody>
      </p:sp>
    </p:spTree>
    <p:extLst>
      <p:ext uri="{BB962C8B-B14F-4D97-AF65-F5344CB8AC3E}">
        <p14:creationId xmlns:p14="http://schemas.microsoft.com/office/powerpoint/2010/main" val="1239311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C421C-CDC0-3359-B443-BADC2F327A5A}"/>
              </a:ext>
            </a:extLst>
          </p:cNvPr>
          <p:cNvSpPr>
            <a:spLocks noGrp="1"/>
          </p:cNvSpPr>
          <p:nvPr>
            <p:ph type="title"/>
          </p:nvPr>
        </p:nvSpPr>
        <p:spPr>
          <a:xfrm>
            <a:off x="609599" y="243840"/>
            <a:ext cx="9441235" cy="1609408"/>
          </a:xfrm>
        </p:spPr>
        <p:txBody>
          <a:bodyPr/>
          <a:lstStyle/>
          <a:p>
            <a:r>
              <a:rPr lang="en-US" b="1" dirty="0"/>
              <a:t>Christ in Colossians</a:t>
            </a:r>
          </a:p>
        </p:txBody>
      </p:sp>
      <p:sp>
        <p:nvSpPr>
          <p:cNvPr id="3" name="Content Placeholder 2">
            <a:extLst>
              <a:ext uri="{FF2B5EF4-FFF2-40B4-BE49-F238E27FC236}">
                <a16:creationId xmlns:a16="http://schemas.microsoft.com/office/drawing/2014/main" id="{625DC631-D7F1-3FD6-4931-15E994DAD56D}"/>
              </a:ext>
            </a:extLst>
          </p:cNvPr>
          <p:cNvSpPr>
            <a:spLocks noGrp="1"/>
          </p:cNvSpPr>
          <p:nvPr>
            <p:ph idx="1"/>
          </p:nvPr>
        </p:nvSpPr>
        <p:spPr>
          <a:xfrm>
            <a:off x="609599" y="1524000"/>
            <a:ext cx="11775441" cy="4907280"/>
          </a:xfrm>
        </p:spPr>
        <p:txBody>
          <a:bodyPr>
            <a:noAutofit/>
          </a:bodyPr>
          <a:lstStyle/>
          <a:p>
            <a:pPr marL="137160" indent="0">
              <a:buNone/>
            </a:pPr>
            <a:r>
              <a:rPr lang="en-US" sz="2800" b="1" dirty="0"/>
              <a:t>Col 1:2 We are brothers and sisters </a:t>
            </a:r>
            <a:r>
              <a:rPr lang="en-US" sz="2800" b="1" dirty="0">
                <a:solidFill>
                  <a:srgbClr val="FFFF00"/>
                </a:solidFill>
              </a:rPr>
              <a:t>in Christ</a:t>
            </a:r>
            <a:r>
              <a:rPr lang="en-US" sz="2800" b="1" dirty="0"/>
              <a:t>.</a:t>
            </a:r>
          </a:p>
          <a:p>
            <a:pPr marL="137160" indent="0">
              <a:buNone/>
            </a:pPr>
            <a:r>
              <a:rPr lang="en-US" sz="2800" b="1" dirty="0"/>
              <a:t>Col 1:3 We thank God, the father of </a:t>
            </a:r>
            <a:r>
              <a:rPr lang="en-US" sz="2800" b="1" dirty="0">
                <a:solidFill>
                  <a:srgbClr val="FFFF00"/>
                </a:solidFill>
              </a:rPr>
              <a:t>our Lord Jesus Christ</a:t>
            </a:r>
            <a:r>
              <a:rPr lang="en-US" sz="2800" b="1" dirty="0"/>
              <a:t>.</a:t>
            </a:r>
          </a:p>
          <a:p>
            <a:pPr marL="137160" indent="0">
              <a:buNone/>
            </a:pPr>
            <a:r>
              <a:rPr lang="en-US" sz="2800" b="1" dirty="0"/>
              <a:t>Col 1:4 Our faith is </a:t>
            </a:r>
            <a:r>
              <a:rPr lang="en-US" sz="2800" b="1" dirty="0">
                <a:solidFill>
                  <a:srgbClr val="FFFF00"/>
                </a:solidFill>
              </a:rPr>
              <a:t>in Christ Jesus</a:t>
            </a:r>
            <a:r>
              <a:rPr lang="en-US" sz="2800" b="1" dirty="0"/>
              <a:t>.</a:t>
            </a:r>
          </a:p>
          <a:p>
            <a:pPr marL="137160" indent="0">
              <a:buNone/>
            </a:pPr>
            <a:r>
              <a:rPr lang="en-US" sz="2800" b="1" dirty="0"/>
              <a:t>Col 1:7 Epaphras a faithful servant and </a:t>
            </a:r>
            <a:r>
              <a:rPr lang="en-US" sz="2800" b="1" dirty="0">
                <a:solidFill>
                  <a:srgbClr val="FFFF00"/>
                </a:solidFill>
              </a:rPr>
              <a:t>minister of Christ</a:t>
            </a:r>
            <a:r>
              <a:rPr lang="en-US" sz="2800" b="1" dirty="0"/>
              <a:t>.</a:t>
            </a:r>
          </a:p>
          <a:p>
            <a:pPr marL="137160" indent="0">
              <a:buNone/>
            </a:pPr>
            <a:r>
              <a:rPr lang="en-US" sz="2800" b="1" dirty="0"/>
              <a:t>Col 1:13 God has brought us into the kingdom of his Son.</a:t>
            </a:r>
          </a:p>
          <a:p>
            <a:pPr marL="137160" indent="0">
              <a:buNone/>
            </a:pPr>
            <a:r>
              <a:rPr lang="en-US" sz="2800" b="1" dirty="0"/>
              <a:t>Col 1:14 We have </a:t>
            </a:r>
            <a:r>
              <a:rPr lang="en-US" sz="2800" b="1" dirty="0">
                <a:solidFill>
                  <a:srgbClr val="FFFF00"/>
                </a:solidFill>
              </a:rPr>
              <a:t>redemption in Christ</a:t>
            </a:r>
            <a:r>
              <a:rPr lang="en-US" sz="2800" b="1" dirty="0"/>
              <a:t>.</a:t>
            </a:r>
          </a:p>
          <a:p>
            <a:pPr marL="137160" indent="0">
              <a:buNone/>
            </a:pPr>
            <a:r>
              <a:rPr lang="en-US" sz="2800" b="1" dirty="0"/>
              <a:t>Col 1:14 We have </a:t>
            </a:r>
            <a:r>
              <a:rPr lang="en-US" sz="2800" b="1" dirty="0">
                <a:solidFill>
                  <a:srgbClr val="FFFF00"/>
                </a:solidFill>
              </a:rPr>
              <a:t>forgiveness of sins in Christ</a:t>
            </a:r>
            <a:r>
              <a:rPr lang="en-US" sz="2800" b="1" dirty="0"/>
              <a:t>.</a:t>
            </a:r>
          </a:p>
          <a:p>
            <a:pPr marL="137160" indent="0">
              <a:buNone/>
            </a:pPr>
            <a:r>
              <a:rPr lang="en-US" sz="2800" b="1" dirty="0"/>
              <a:t>Col 1:15 The Son is the firstborn over all creation.</a:t>
            </a:r>
          </a:p>
          <a:p>
            <a:pPr marL="137160" indent="0">
              <a:buNone/>
            </a:pPr>
            <a:r>
              <a:rPr lang="en-US" sz="2800" b="1" dirty="0"/>
              <a:t>Col 1:16 In Christ, through him and for him all things were created.</a:t>
            </a:r>
          </a:p>
        </p:txBody>
      </p:sp>
    </p:spTree>
    <p:extLst>
      <p:ext uri="{BB962C8B-B14F-4D97-AF65-F5344CB8AC3E}">
        <p14:creationId xmlns:p14="http://schemas.microsoft.com/office/powerpoint/2010/main" val="14410547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Strengths of Postmodernism</a:t>
            </a:r>
          </a:p>
        </p:txBody>
      </p:sp>
      <p:sp>
        <p:nvSpPr>
          <p:cNvPr id="3" name="Content Placeholder 2"/>
          <p:cNvSpPr>
            <a:spLocks noGrp="1"/>
          </p:cNvSpPr>
          <p:nvPr>
            <p:ph sz="quarter" idx="1"/>
          </p:nvPr>
        </p:nvSpPr>
        <p:spPr>
          <a:xfrm>
            <a:off x="996696" y="1920240"/>
            <a:ext cx="10771632" cy="4453128"/>
          </a:xfrm>
        </p:spPr>
        <p:txBody>
          <a:bodyPr/>
          <a:lstStyle/>
          <a:p>
            <a:pPr marL="0" indent="0">
              <a:buNone/>
            </a:pPr>
            <a:r>
              <a:rPr lang="en-US" sz="2800" b="1" dirty="0"/>
              <a:t>1. Celebrates cultural and other kinds of diversity.</a:t>
            </a:r>
          </a:p>
          <a:p>
            <a:pPr marL="0" indent="0">
              <a:buNone/>
            </a:pPr>
            <a:r>
              <a:rPr lang="en-US" sz="2800" b="1" dirty="0"/>
              <a:t>2. Open-minded, Tolerant   (generally but not always a good thing).</a:t>
            </a:r>
          </a:p>
          <a:p>
            <a:pPr marL="0" indent="0">
              <a:buNone/>
            </a:pPr>
            <a:r>
              <a:rPr lang="en-US" sz="2800" b="1" dirty="0"/>
              <a:t>3. A more accurate view of history than the modern view.</a:t>
            </a:r>
          </a:p>
          <a:p>
            <a:pPr marL="0" indent="0">
              <a:buNone/>
            </a:pPr>
            <a:r>
              <a:rPr lang="en-US" sz="2800" b="1" dirty="0"/>
              <a:t>4. Open to Eastern and other ways of thinking.  Not married to Western as the only good way of thinking.</a:t>
            </a:r>
          </a:p>
          <a:p>
            <a:pPr marL="0" indent="0">
              <a:buNone/>
            </a:pPr>
            <a:r>
              <a:rPr lang="en-US" sz="2800" b="1" dirty="0"/>
              <a:t>5. Celebrates relationships and community.</a:t>
            </a:r>
          </a:p>
          <a:p>
            <a:pPr marL="0" indent="0">
              <a:buNone/>
            </a:pPr>
            <a:r>
              <a:rPr lang="en-US" sz="2800" b="1" dirty="0"/>
              <a:t>6. Refutes the false and prideful claims of Modernism—  especially the idea that humans can discover truth.</a:t>
            </a:r>
          </a:p>
          <a:p>
            <a:pPr marL="0" indent="0">
              <a:buNone/>
            </a:pPr>
            <a:endParaRPr lang="en-US" sz="2400" b="1" dirty="0"/>
          </a:p>
        </p:txBody>
      </p:sp>
    </p:spTree>
    <p:extLst>
      <p:ext uri="{BB962C8B-B14F-4D97-AF65-F5344CB8AC3E}">
        <p14:creationId xmlns:p14="http://schemas.microsoft.com/office/powerpoint/2010/main" val="42031573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Weaknesses of Postmodernism</a:t>
            </a:r>
          </a:p>
        </p:txBody>
      </p:sp>
      <p:sp>
        <p:nvSpPr>
          <p:cNvPr id="3" name="Content Placeholder 2"/>
          <p:cNvSpPr>
            <a:spLocks noGrp="1"/>
          </p:cNvSpPr>
          <p:nvPr>
            <p:ph sz="quarter" idx="1"/>
          </p:nvPr>
        </p:nvSpPr>
        <p:spPr>
          <a:xfrm>
            <a:off x="996696" y="2221992"/>
            <a:ext cx="10691368" cy="4559808"/>
          </a:xfrm>
        </p:spPr>
        <p:txBody>
          <a:bodyPr/>
          <a:lstStyle/>
          <a:p>
            <a:pPr marL="0" indent="0">
              <a:buNone/>
            </a:pPr>
            <a:r>
              <a:rPr lang="en-US" sz="2800" b="1" dirty="0"/>
              <a:t>1. Denies the existence of truth when truth is real.  Its most basic premise is simply not true.</a:t>
            </a:r>
          </a:p>
          <a:p>
            <a:pPr marL="0" indent="0">
              <a:buNone/>
            </a:pPr>
            <a:endParaRPr lang="en-US" sz="1000" b="1" dirty="0"/>
          </a:p>
          <a:p>
            <a:pPr marL="0" indent="0">
              <a:buNone/>
            </a:pPr>
            <a:r>
              <a:rPr lang="en-US" sz="2800" b="1" dirty="0"/>
              <a:t>2. Circular reasoning.   Are you absolutely sure there is no absolute truth?</a:t>
            </a:r>
          </a:p>
          <a:p>
            <a:pPr marL="0" indent="0">
              <a:buNone/>
            </a:pPr>
            <a:endParaRPr lang="en-US" sz="1000" b="1" dirty="0"/>
          </a:p>
          <a:p>
            <a:pPr marL="0" indent="0">
              <a:buNone/>
            </a:pPr>
            <a:r>
              <a:rPr lang="en-US" sz="2800" b="1" dirty="0"/>
              <a:t>3. No moral compass.  This is scary!</a:t>
            </a:r>
          </a:p>
          <a:p>
            <a:pPr marL="0" indent="0">
              <a:buNone/>
            </a:pPr>
            <a:endParaRPr lang="en-US" sz="1000" b="1" dirty="0"/>
          </a:p>
          <a:p>
            <a:pPr marL="0" indent="0">
              <a:buNone/>
            </a:pPr>
            <a:r>
              <a:rPr lang="en-US" sz="2800" b="1" dirty="0"/>
              <a:t>4. Dismisses the role of the revolutionary, the idealist (for example Jesus).</a:t>
            </a:r>
            <a:endParaRPr lang="en-US" sz="2400" b="1" dirty="0"/>
          </a:p>
        </p:txBody>
      </p:sp>
    </p:spTree>
    <p:extLst>
      <p:ext uri="{BB962C8B-B14F-4D97-AF65-F5344CB8AC3E}">
        <p14:creationId xmlns:p14="http://schemas.microsoft.com/office/powerpoint/2010/main" val="32173458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Postmodernism and Christianity</a:t>
            </a:r>
          </a:p>
        </p:txBody>
      </p:sp>
      <p:sp>
        <p:nvSpPr>
          <p:cNvPr id="3" name="Content Placeholder 2"/>
          <p:cNvSpPr>
            <a:spLocks noGrp="1"/>
          </p:cNvSpPr>
          <p:nvPr>
            <p:ph sz="quarter" idx="1"/>
          </p:nvPr>
        </p:nvSpPr>
        <p:spPr>
          <a:xfrm>
            <a:off x="950976" y="1600200"/>
            <a:ext cx="10607040" cy="5181600"/>
          </a:xfrm>
        </p:spPr>
        <p:txBody>
          <a:bodyPr/>
          <a:lstStyle/>
          <a:p>
            <a:pPr marL="0" indent="0">
              <a:buNone/>
            </a:pPr>
            <a:r>
              <a:rPr lang="en-US" sz="2800" b="1" dirty="0"/>
              <a:t>Christianity clearly includes propositional truth!</a:t>
            </a:r>
          </a:p>
          <a:p>
            <a:pPr marL="0" indent="0" algn="r">
              <a:buNone/>
            </a:pPr>
            <a:r>
              <a:rPr lang="en-US" sz="2800" b="1" dirty="0"/>
              <a:t>Jesus: Your Word is Truth. (John 17:17)</a:t>
            </a:r>
          </a:p>
          <a:p>
            <a:pPr marL="0" indent="0">
              <a:buNone/>
            </a:pPr>
            <a:endParaRPr lang="en-US" sz="2800" b="1" dirty="0"/>
          </a:p>
          <a:p>
            <a:pPr marL="0" indent="0">
              <a:buNone/>
            </a:pPr>
            <a:r>
              <a:rPr lang="en-US" sz="2800" b="1" dirty="0"/>
              <a:t>Postmodernists: There is no center.  No </a:t>
            </a:r>
            <a:r>
              <a:rPr lang="en-US" sz="2800" b="1" dirty="0" err="1"/>
              <a:t>metanarative</a:t>
            </a:r>
            <a:endParaRPr lang="en-US" sz="2800" b="1" dirty="0"/>
          </a:p>
          <a:p>
            <a:pPr marL="0" indent="0">
              <a:buNone/>
            </a:pPr>
            <a:r>
              <a:rPr lang="en-US" sz="2800" b="1" dirty="0"/>
              <a:t>Christianity: Jesus is the center. Jesus/salvation is a </a:t>
            </a:r>
            <a:r>
              <a:rPr lang="en-US" sz="2800" b="1" dirty="0" err="1"/>
              <a:t>metanarative</a:t>
            </a:r>
            <a:endParaRPr lang="en-US" sz="2800" b="1" dirty="0"/>
          </a:p>
          <a:p>
            <a:pPr marL="0" indent="0">
              <a:buNone/>
            </a:pPr>
            <a:endParaRPr lang="en-US" sz="2800" b="1" dirty="0"/>
          </a:p>
          <a:p>
            <a:pPr marL="0" indent="0">
              <a:buNone/>
            </a:pPr>
            <a:r>
              <a:rPr lang="en-US" sz="2800" b="1" dirty="0"/>
              <a:t>Postmodernism can be a helpful critique to modernist approach to scripture but it rejects the idea that a scripture has a single interpretation (2 Peter 1:21).  This is absolutely unacceptable in the Christian context.</a:t>
            </a:r>
          </a:p>
          <a:p>
            <a:pPr marL="0" indent="0">
              <a:buNone/>
            </a:pPr>
            <a:endParaRPr lang="en-US" sz="2400" b="1" dirty="0"/>
          </a:p>
        </p:txBody>
      </p:sp>
    </p:spTree>
    <p:extLst>
      <p:ext uri="{BB962C8B-B14F-4D97-AF65-F5344CB8AC3E}">
        <p14:creationId xmlns:p14="http://schemas.microsoft.com/office/powerpoint/2010/main" val="16996987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Strengths of Postmodernism for Christianity</a:t>
            </a:r>
            <a:br>
              <a:rPr lang="en-US" sz="3200" b="1" dirty="0"/>
            </a:br>
            <a:r>
              <a:rPr lang="en-US" sz="3200" b="1" dirty="0"/>
              <a:t>(yes, there are some!)</a:t>
            </a:r>
          </a:p>
        </p:txBody>
      </p:sp>
      <p:sp>
        <p:nvSpPr>
          <p:cNvPr id="3" name="Content Placeholder 2"/>
          <p:cNvSpPr>
            <a:spLocks noGrp="1"/>
          </p:cNvSpPr>
          <p:nvPr>
            <p:ph sz="quarter" idx="1"/>
          </p:nvPr>
        </p:nvSpPr>
        <p:spPr/>
        <p:txBody>
          <a:bodyPr/>
          <a:lstStyle/>
          <a:p>
            <a:pPr marL="0" indent="0">
              <a:buNone/>
            </a:pPr>
            <a:r>
              <a:rPr lang="en-US" sz="2800" b="1" dirty="0"/>
              <a:t>Allows us to recognize that in Christianity which is not strictly rational. Helps us to appreciate that which is “mysterious” in Christianity.</a:t>
            </a:r>
          </a:p>
          <a:p>
            <a:pPr marL="0" indent="0">
              <a:buNone/>
            </a:pPr>
            <a:endParaRPr lang="en-US" sz="1000" b="1" dirty="0"/>
          </a:p>
          <a:p>
            <a:pPr marL="0" indent="0">
              <a:buNone/>
            </a:pPr>
            <a:r>
              <a:rPr lang="en-US" sz="2800" b="1" dirty="0"/>
              <a:t>Helps us to know that principles have different applications in different cultures.</a:t>
            </a:r>
          </a:p>
          <a:p>
            <a:pPr marL="0" indent="0">
              <a:buNone/>
            </a:pPr>
            <a:endParaRPr lang="en-US" sz="1000" b="1" dirty="0"/>
          </a:p>
          <a:p>
            <a:pPr marL="0" indent="0">
              <a:buNone/>
            </a:pPr>
            <a:r>
              <a:rPr lang="en-US" sz="2800" b="1" dirty="0"/>
              <a:t>Helps us to recognize that much of what we call Christianity is really just </a:t>
            </a:r>
            <a:r>
              <a:rPr lang="en-US" sz="2800" b="1" dirty="0" err="1"/>
              <a:t>Americanity</a:t>
            </a:r>
            <a:r>
              <a:rPr lang="en-US" sz="2800" b="1" dirty="0"/>
              <a:t>/Westernism—viewed through this lens</a:t>
            </a:r>
          </a:p>
          <a:p>
            <a:pPr marL="0" indent="0">
              <a:buNone/>
            </a:pPr>
            <a:endParaRPr lang="en-US" sz="1000" b="1" dirty="0"/>
          </a:p>
          <a:p>
            <a:pPr marL="0" indent="0">
              <a:buNone/>
            </a:pPr>
            <a:r>
              <a:rPr lang="en-US" sz="2800" b="1" dirty="0"/>
              <a:t>Helpful in hermeneutics—to recognize influence of culture and world view on scripture. </a:t>
            </a:r>
          </a:p>
          <a:p>
            <a:pPr marL="0" indent="0">
              <a:buNone/>
            </a:pPr>
            <a:endParaRPr lang="en-US" sz="2400" b="1" dirty="0"/>
          </a:p>
        </p:txBody>
      </p:sp>
    </p:spTree>
    <p:extLst>
      <p:ext uri="{BB962C8B-B14F-4D97-AF65-F5344CB8AC3E}">
        <p14:creationId xmlns:p14="http://schemas.microsoft.com/office/powerpoint/2010/main" val="28575998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Positives (cont.)</a:t>
            </a:r>
          </a:p>
        </p:txBody>
      </p:sp>
      <p:sp>
        <p:nvSpPr>
          <p:cNvPr id="3" name="Content Placeholder 2"/>
          <p:cNvSpPr>
            <a:spLocks noGrp="1"/>
          </p:cNvSpPr>
          <p:nvPr>
            <p:ph sz="quarter" idx="1"/>
          </p:nvPr>
        </p:nvSpPr>
        <p:spPr>
          <a:xfrm>
            <a:off x="566928" y="1901952"/>
            <a:ext cx="11503152" cy="4547616"/>
          </a:xfrm>
        </p:spPr>
        <p:txBody>
          <a:bodyPr/>
          <a:lstStyle/>
          <a:p>
            <a:pPr marL="0" indent="0">
              <a:buNone/>
            </a:pPr>
            <a:r>
              <a:rPr lang="en-US" sz="3200" b="1" dirty="0"/>
              <a:t>Rightly points out that the Modernist ideal of discovering universal truth through rational analysis is not realistic.</a:t>
            </a:r>
          </a:p>
          <a:p>
            <a:pPr marL="0" indent="0">
              <a:buNone/>
            </a:pPr>
            <a:endParaRPr lang="en-US" sz="1050" b="1" dirty="0"/>
          </a:p>
          <a:p>
            <a:pPr marL="0" indent="0">
              <a:buNone/>
            </a:pPr>
            <a:r>
              <a:rPr lang="en-US" sz="3200" b="1" dirty="0"/>
              <a:t>It will help us to be less judgmental.</a:t>
            </a:r>
          </a:p>
          <a:p>
            <a:pPr marL="0" indent="0">
              <a:buNone/>
            </a:pPr>
            <a:endParaRPr lang="en-US" sz="1000" b="1" dirty="0"/>
          </a:p>
          <a:p>
            <a:pPr marL="0" indent="0">
              <a:buNone/>
            </a:pPr>
            <a:r>
              <a:rPr lang="en-US" sz="3200" b="1" dirty="0"/>
              <a:t>Helps us to celebrate the communal aspects of Christianity and to defeat the hyper individualism which has crept into the Church.  </a:t>
            </a:r>
          </a:p>
          <a:p>
            <a:pPr marL="0" indent="0">
              <a:buNone/>
            </a:pPr>
            <a:endParaRPr lang="en-US" sz="1000" b="1" dirty="0"/>
          </a:p>
          <a:p>
            <a:pPr marL="0" indent="0">
              <a:buNone/>
            </a:pPr>
            <a:r>
              <a:rPr lang="en-US" sz="3200" b="1" dirty="0"/>
              <a:t>Helps us to remember the need to do social good, to help and be involved in our communities.</a:t>
            </a:r>
          </a:p>
          <a:p>
            <a:pPr marL="0" indent="0">
              <a:buNone/>
            </a:pPr>
            <a:endParaRPr lang="en-US" sz="2400" b="1" dirty="0"/>
          </a:p>
        </p:txBody>
      </p:sp>
    </p:spTree>
    <p:extLst>
      <p:ext uri="{BB962C8B-B14F-4D97-AF65-F5344CB8AC3E}">
        <p14:creationId xmlns:p14="http://schemas.microsoft.com/office/powerpoint/2010/main" val="10901858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Characteristics of the Postmodern Church</a:t>
            </a:r>
          </a:p>
        </p:txBody>
      </p:sp>
      <p:sp>
        <p:nvSpPr>
          <p:cNvPr id="3" name="Content Placeholder 2"/>
          <p:cNvSpPr>
            <a:spLocks noGrp="1"/>
          </p:cNvSpPr>
          <p:nvPr>
            <p:ph sz="quarter" idx="1"/>
          </p:nvPr>
        </p:nvSpPr>
        <p:spPr>
          <a:xfrm>
            <a:off x="816864" y="1883664"/>
            <a:ext cx="10997184" cy="4212336"/>
          </a:xfrm>
        </p:spPr>
        <p:txBody>
          <a:bodyPr/>
          <a:lstStyle/>
          <a:p>
            <a:pPr marL="0" indent="0">
              <a:buNone/>
            </a:pPr>
            <a:r>
              <a:rPr lang="en-US" sz="3200" b="1" dirty="0"/>
              <a:t>1. </a:t>
            </a:r>
            <a:r>
              <a:rPr lang="en-US" sz="3200" b="1" dirty="0" err="1"/>
              <a:t>Ecclectic</a:t>
            </a:r>
            <a:r>
              <a:rPr lang="en-US" sz="3200" b="1" dirty="0"/>
              <a:t>.  More open to a wide variety of ideas and beliefs.</a:t>
            </a:r>
          </a:p>
          <a:p>
            <a:pPr marL="0" indent="0">
              <a:buNone/>
            </a:pPr>
            <a:endParaRPr lang="en-US" sz="1400" b="1" dirty="0"/>
          </a:p>
          <a:p>
            <a:pPr marL="0" indent="0">
              <a:buNone/>
            </a:pPr>
            <a:r>
              <a:rPr lang="en-US" sz="3200" b="1" dirty="0"/>
              <a:t>2. More interested in community and relationships than in individual faith.</a:t>
            </a:r>
          </a:p>
          <a:p>
            <a:pPr marL="0" indent="0">
              <a:buNone/>
            </a:pPr>
            <a:endParaRPr lang="en-US" sz="1200" b="1" dirty="0"/>
          </a:p>
          <a:p>
            <a:pPr marL="0" indent="0">
              <a:buNone/>
            </a:pPr>
            <a:r>
              <a:rPr lang="en-US" sz="3200" b="1" dirty="0"/>
              <a:t>3. More socially aware and more oriented toward social justice.</a:t>
            </a:r>
          </a:p>
          <a:p>
            <a:pPr marL="0" indent="0">
              <a:buNone/>
            </a:pPr>
            <a:endParaRPr lang="en-US" sz="1400" b="1" dirty="0"/>
          </a:p>
          <a:p>
            <a:pPr marL="0" indent="0">
              <a:buNone/>
            </a:pPr>
            <a:r>
              <a:rPr lang="en-US" sz="3200" b="1" dirty="0"/>
              <a:t>4. Less interested in doctrine.</a:t>
            </a:r>
          </a:p>
          <a:p>
            <a:pPr marL="0" indent="0">
              <a:buNone/>
            </a:pPr>
            <a:endParaRPr lang="en-US" sz="2400" dirty="0"/>
          </a:p>
        </p:txBody>
      </p:sp>
    </p:spTree>
    <p:extLst>
      <p:ext uri="{BB962C8B-B14F-4D97-AF65-F5344CB8AC3E}">
        <p14:creationId xmlns:p14="http://schemas.microsoft.com/office/powerpoint/2010/main" val="23636010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Summary</a:t>
            </a:r>
          </a:p>
        </p:txBody>
      </p:sp>
      <p:sp>
        <p:nvSpPr>
          <p:cNvPr id="3" name="Content Placeholder 2"/>
          <p:cNvSpPr>
            <a:spLocks noGrp="1"/>
          </p:cNvSpPr>
          <p:nvPr>
            <p:ph sz="quarter" idx="1"/>
          </p:nvPr>
        </p:nvSpPr>
        <p:spPr>
          <a:xfrm>
            <a:off x="1905000" y="2514600"/>
            <a:ext cx="8385048" cy="3581400"/>
          </a:xfrm>
        </p:spPr>
        <p:txBody>
          <a:bodyPr/>
          <a:lstStyle/>
          <a:p>
            <a:pPr marL="0" indent="0">
              <a:buNone/>
            </a:pPr>
            <a:r>
              <a:rPr lang="en-US" b="1" dirty="0"/>
              <a:t>Watch your life (postmodernism) and your doctrine (modernism) closely.  Persevere in them, for if you do so, you will save both yourself and your hearers (1 Tim 4:16)</a:t>
            </a:r>
          </a:p>
          <a:p>
            <a:pPr marL="0" indent="0">
              <a:buNone/>
            </a:pPr>
            <a:endParaRPr lang="en-US" b="1" dirty="0"/>
          </a:p>
        </p:txBody>
      </p:sp>
    </p:spTree>
    <p:extLst>
      <p:ext uri="{BB962C8B-B14F-4D97-AF65-F5344CB8AC3E}">
        <p14:creationId xmlns:p14="http://schemas.microsoft.com/office/powerpoint/2010/main" val="14328259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5295900"/>
            <a:ext cx="8181976" cy="1104900"/>
          </a:xfrm>
        </p:spPr>
        <p:txBody>
          <a:bodyPr>
            <a:normAutofit/>
          </a:bodyPr>
          <a:lstStyle/>
          <a:p>
            <a:pPr algn="l"/>
            <a:r>
              <a:rPr lang="en-US" b="1" dirty="0"/>
              <a:t>John Oakes</a:t>
            </a:r>
          </a:p>
          <a:p>
            <a:pPr algn="l"/>
            <a:r>
              <a:rPr lang="en-US" b="1" dirty="0"/>
              <a:t>2025 ICMC</a:t>
            </a:r>
          </a:p>
        </p:txBody>
      </p:sp>
      <p:sp>
        <p:nvSpPr>
          <p:cNvPr id="4" name="AutoShape 2" descr="Image result for christ in you the hope of glory"/>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 name="TextBox 4"/>
          <p:cNvSpPr txBox="1"/>
          <p:nvPr/>
        </p:nvSpPr>
        <p:spPr>
          <a:xfrm>
            <a:off x="207434" y="809625"/>
            <a:ext cx="4840816" cy="35394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00"/>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Century Gothic" panose="020B0502020202020204"/>
                <a:ea typeface="+mn-ea"/>
                <a:cs typeface="+mn-cs"/>
              </a:rPr>
              <a:t>Dealing with Progressive Theology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00"/>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Century Gothic" panose="020B0502020202020204"/>
                <a:ea typeface="+mn-ea"/>
                <a:cs typeface="+mn-cs"/>
              </a:rPr>
              <a:t>Colossians 2:6-15</a:t>
            </a:r>
            <a:endParaRPr kumimoji="0" lang="en-US" sz="4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6" name="Picture 2" descr="Image result for photo of Roman ancient road to colossae">
            <a:extLst>
              <a:ext uri="{FF2B5EF4-FFF2-40B4-BE49-F238E27FC236}">
                <a16:creationId xmlns:a16="http://schemas.microsoft.com/office/drawing/2014/main" id="{DC77480A-7D77-1E39-5B83-46128E47EB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6972" y="323850"/>
            <a:ext cx="6394488" cy="576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999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1F9C4-0FFF-9780-BED3-2E50E86A1D20}"/>
              </a:ext>
            </a:extLst>
          </p:cNvPr>
          <p:cNvSpPr>
            <a:spLocks noGrp="1"/>
          </p:cNvSpPr>
          <p:nvPr>
            <p:ph type="title"/>
          </p:nvPr>
        </p:nvSpPr>
        <p:spPr>
          <a:xfrm>
            <a:off x="646111" y="452718"/>
            <a:ext cx="10059561" cy="1400530"/>
          </a:xfrm>
        </p:spPr>
        <p:txBody>
          <a:bodyPr/>
          <a:lstStyle/>
          <a:p>
            <a:r>
              <a:rPr lang="en-US" b="1" dirty="0"/>
              <a:t>A Response to Progressive Theology</a:t>
            </a:r>
          </a:p>
        </p:txBody>
      </p:sp>
      <p:sp>
        <p:nvSpPr>
          <p:cNvPr id="3" name="Content Placeholder 2">
            <a:extLst>
              <a:ext uri="{FF2B5EF4-FFF2-40B4-BE49-F238E27FC236}">
                <a16:creationId xmlns:a16="http://schemas.microsoft.com/office/drawing/2014/main" id="{F5DF8047-EE4E-B9FC-46A6-7DC30B3F2346}"/>
              </a:ext>
            </a:extLst>
          </p:cNvPr>
          <p:cNvSpPr>
            <a:spLocks noGrp="1"/>
          </p:cNvSpPr>
          <p:nvPr>
            <p:ph idx="1"/>
          </p:nvPr>
        </p:nvSpPr>
        <p:spPr>
          <a:xfrm>
            <a:off x="1284270" y="2157572"/>
            <a:ext cx="10298130" cy="4151787"/>
          </a:xfrm>
        </p:spPr>
        <p:txBody>
          <a:bodyPr>
            <a:normAutofit/>
          </a:bodyPr>
          <a:lstStyle/>
          <a:p>
            <a:pPr marL="137160" indent="0">
              <a:buNone/>
            </a:pPr>
            <a:r>
              <a:rPr lang="en-US" sz="3200" b="1" dirty="0"/>
              <a:t>Progressive politics</a:t>
            </a:r>
          </a:p>
          <a:p>
            <a:pPr marL="137160" indent="0">
              <a:buNone/>
            </a:pPr>
            <a:r>
              <a:rPr lang="en-US" sz="3200" b="1" dirty="0"/>
              <a:t>vs.</a:t>
            </a:r>
          </a:p>
          <a:p>
            <a:pPr marL="137160" indent="0">
              <a:buNone/>
            </a:pPr>
            <a:r>
              <a:rPr lang="en-US" sz="3200" b="1" dirty="0"/>
              <a:t>Progressive thinking</a:t>
            </a:r>
          </a:p>
          <a:p>
            <a:pPr marL="137160" indent="0">
              <a:buNone/>
            </a:pPr>
            <a:r>
              <a:rPr lang="en-US" sz="3200" b="1" dirty="0"/>
              <a:t>vs.</a:t>
            </a:r>
          </a:p>
          <a:p>
            <a:pPr marL="137160" indent="0">
              <a:buNone/>
            </a:pPr>
            <a:r>
              <a:rPr lang="en-US" sz="3200" b="1" dirty="0"/>
              <a:t>Progressive theology</a:t>
            </a:r>
          </a:p>
        </p:txBody>
      </p:sp>
    </p:spTree>
    <p:extLst>
      <p:ext uri="{BB962C8B-B14F-4D97-AF65-F5344CB8AC3E}">
        <p14:creationId xmlns:p14="http://schemas.microsoft.com/office/powerpoint/2010/main" val="35637183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9E275-1695-004F-5D7B-51A704F8DF47}"/>
              </a:ext>
            </a:extLst>
          </p:cNvPr>
          <p:cNvSpPr>
            <a:spLocks noGrp="1"/>
          </p:cNvSpPr>
          <p:nvPr>
            <p:ph type="title"/>
          </p:nvPr>
        </p:nvSpPr>
        <p:spPr/>
        <p:txBody>
          <a:bodyPr/>
          <a:lstStyle/>
          <a:p>
            <a:r>
              <a:rPr lang="en-US" b="1" dirty="0"/>
              <a:t>Progressive Politics</a:t>
            </a:r>
          </a:p>
        </p:txBody>
      </p:sp>
      <p:sp>
        <p:nvSpPr>
          <p:cNvPr id="3" name="Content Placeholder 2">
            <a:extLst>
              <a:ext uri="{FF2B5EF4-FFF2-40B4-BE49-F238E27FC236}">
                <a16:creationId xmlns:a16="http://schemas.microsoft.com/office/drawing/2014/main" id="{0BFF1308-2D9B-59BA-1279-911E25AF18C1}"/>
              </a:ext>
            </a:extLst>
          </p:cNvPr>
          <p:cNvSpPr>
            <a:spLocks noGrp="1"/>
          </p:cNvSpPr>
          <p:nvPr>
            <p:ph idx="1"/>
          </p:nvPr>
        </p:nvSpPr>
        <p:spPr>
          <a:xfrm>
            <a:off x="1103312" y="2052918"/>
            <a:ext cx="10015792" cy="4195481"/>
          </a:xfrm>
        </p:spPr>
        <p:txBody>
          <a:bodyPr>
            <a:normAutofit/>
          </a:bodyPr>
          <a:lstStyle/>
          <a:p>
            <a:pPr marL="0" indent="0">
              <a:buNone/>
            </a:pPr>
            <a:r>
              <a:rPr lang="en-US" sz="2800" b="1" dirty="0"/>
              <a:t>The politics of the “left” wing of American and European countries.</a:t>
            </a:r>
          </a:p>
          <a:p>
            <a:pPr marL="0" indent="0">
              <a:buNone/>
            </a:pPr>
            <a:endParaRPr lang="en-US" sz="1200" b="1" dirty="0"/>
          </a:p>
          <a:p>
            <a:pPr marL="0" indent="0">
              <a:buNone/>
            </a:pPr>
            <a:r>
              <a:rPr lang="en-US" sz="2800" b="1" dirty="0"/>
              <a:t>Emphasizes unions, minorities, the poor, and intellectual liberalism.</a:t>
            </a:r>
          </a:p>
          <a:p>
            <a:pPr marL="0" indent="0">
              <a:buNone/>
            </a:pPr>
            <a:endParaRPr lang="en-US" sz="1400" b="1" dirty="0"/>
          </a:p>
          <a:p>
            <a:pPr marL="0" indent="0">
              <a:buNone/>
            </a:pPr>
            <a:r>
              <a:rPr lang="en-US" sz="2800" b="1" dirty="0"/>
              <a:t>Support social programs, minority rights, immigrants and liberal attitudes on social and moral issues.</a:t>
            </a:r>
          </a:p>
        </p:txBody>
      </p:sp>
    </p:spTree>
    <p:extLst>
      <p:ext uri="{BB962C8B-B14F-4D97-AF65-F5344CB8AC3E}">
        <p14:creationId xmlns:p14="http://schemas.microsoft.com/office/powerpoint/2010/main" val="11245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CCD04-643D-3AD7-26E1-867B2534F347}"/>
              </a:ext>
            </a:extLst>
          </p:cNvPr>
          <p:cNvSpPr>
            <a:spLocks noGrp="1"/>
          </p:cNvSpPr>
          <p:nvPr>
            <p:ph type="title"/>
          </p:nvPr>
        </p:nvSpPr>
        <p:spPr/>
        <p:txBody>
          <a:bodyPr>
            <a:normAutofit/>
          </a:bodyPr>
          <a:lstStyle/>
          <a:p>
            <a:r>
              <a:rPr lang="en-US" sz="3600" b="1" dirty="0"/>
              <a:t>Christ in Colossians</a:t>
            </a:r>
          </a:p>
        </p:txBody>
      </p:sp>
      <p:sp>
        <p:nvSpPr>
          <p:cNvPr id="3" name="Content Placeholder 2">
            <a:extLst>
              <a:ext uri="{FF2B5EF4-FFF2-40B4-BE49-F238E27FC236}">
                <a16:creationId xmlns:a16="http://schemas.microsoft.com/office/drawing/2014/main" id="{5ECDDCF0-2E92-5D38-DABD-D6E8ADA39816}"/>
              </a:ext>
            </a:extLst>
          </p:cNvPr>
          <p:cNvSpPr>
            <a:spLocks noGrp="1"/>
          </p:cNvSpPr>
          <p:nvPr>
            <p:ph idx="1"/>
          </p:nvPr>
        </p:nvSpPr>
        <p:spPr>
          <a:xfrm>
            <a:off x="609600" y="1417638"/>
            <a:ext cx="10972800" cy="4891722"/>
          </a:xfrm>
        </p:spPr>
        <p:txBody>
          <a:bodyPr>
            <a:normAutofit lnSpcReduction="10000"/>
          </a:bodyPr>
          <a:lstStyle/>
          <a:p>
            <a:pPr marL="137160" indent="0">
              <a:buNone/>
            </a:pPr>
            <a:r>
              <a:rPr lang="en-US" sz="2800" b="1" dirty="0"/>
              <a:t>Col 1:17 Christ is before all things.</a:t>
            </a:r>
          </a:p>
          <a:p>
            <a:pPr marL="137160" indent="0">
              <a:buNone/>
            </a:pPr>
            <a:r>
              <a:rPr lang="en-US" sz="2800" b="1" dirty="0"/>
              <a:t>Col 1:17 In Christ all things hold together.</a:t>
            </a:r>
          </a:p>
          <a:p>
            <a:pPr marL="137160" indent="0">
              <a:buNone/>
            </a:pPr>
            <a:r>
              <a:rPr lang="en-US" sz="2800" b="1" dirty="0"/>
              <a:t>Col 1:18 Christ has supremacy in all things.</a:t>
            </a:r>
          </a:p>
          <a:p>
            <a:pPr marL="137160" indent="0">
              <a:buNone/>
            </a:pPr>
            <a:r>
              <a:rPr lang="en-US" sz="2800" b="1" dirty="0"/>
              <a:t>Col 1:19 All the fullness of God dwells in Christ.</a:t>
            </a:r>
          </a:p>
          <a:p>
            <a:pPr marL="137160" indent="0">
              <a:buNone/>
            </a:pPr>
            <a:r>
              <a:rPr lang="en-US" sz="2800" b="1" dirty="0"/>
              <a:t>Col 1:20 Christ is reconciling all things to Himself.</a:t>
            </a:r>
          </a:p>
          <a:p>
            <a:pPr marL="137160" indent="0">
              <a:buNone/>
            </a:pPr>
            <a:r>
              <a:rPr lang="en-US" sz="2800" b="1" dirty="0"/>
              <a:t>Col 1:22 We are presented holy in God’s sight by Christ.</a:t>
            </a:r>
          </a:p>
          <a:p>
            <a:pPr marL="137160" indent="0">
              <a:buNone/>
            </a:pPr>
            <a:r>
              <a:rPr lang="en-US" sz="2800" b="1" dirty="0"/>
              <a:t>Col 1:24 Christ is the head of the body.</a:t>
            </a:r>
          </a:p>
          <a:p>
            <a:pPr marL="137160" indent="0">
              <a:buNone/>
            </a:pPr>
            <a:r>
              <a:rPr lang="en-US" sz="2800" b="1" dirty="0"/>
              <a:t>Col 1:27 God’s glorious mystery is Christ in you.</a:t>
            </a:r>
          </a:p>
          <a:p>
            <a:pPr marL="137160" indent="0">
              <a:buNone/>
            </a:pPr>
            <a:r>
              <a:rPr lang="en-US" sz="2800" b="1" dirty="0"/>
              <a:t>Col 1:28 Christ is him who we proclaim.</a:t>
            </a:r>
          </a:p>
          <a:p>
            <a:pPr marL="137160" indent="0">
              <a:buNone/>
            </a:pPr>
            <a:endParaRPr lang="en-US" b="1" dirty="0"/>
          </a:p>
        </p:txBody>
      </p:sp>
    </p:spTree>
    <p:extLst>
      <p:ext uri="{BB962C8B-B14F-4D97-AF65-F5344CB8AC3E}">
        <p14:creationId xmlns:p14="http://schemas.microsoft.com/office/powerpoint/2010/main" val="32973865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909DE-4CD6-FAA3-FD4E-C8B3B8E7E6A5}"/>
              </a:ext>
            </a:extLst>
          </p:cNvPr>
          <p:cNvSpPr>
            <a:spLocks noGrp="1"/>
          </p:cNvSpPr>
          <p:nvPr>
            <p:ph type="title"/>
          </p:nvPr>
        </p:nvSpPr>
        <p:spPr/>
        <p:txBody>
          <a:bodyPr/>
          <a:lstStyle/>
          <a:p>
            <a:r>
              <a:rPr lang="en-US" b="1" dirty="0"/>
              <a:t>Progressive Thinking/Philosophy</a:t>
            </a:r>
          </a:p>
        </p:txBody>
      </p:sp>
      <p:sp>
        <p:nvSpPr>
          <p:cNvPr id="3" name="Content Placeholder 2">
            <a:extLst>
              <a:ext uri="{FF2B5EF4-FFF2-40B4-BE49-F238E27FC236}">
                <a16:creationId xmlns:a16="http://schemas.microsoft.com/office/drawing/2014/main" id="{E28015D2-E2F5-DD1B-F2AA-B23FCF06EF21}"/>
              </a:ext>
            </a:extLst>
          </p:cNvPr>
          <p:cNvSpPr>
            <a:spLocks noGrp="1"/>
          </p:cNvSpPr>
          <p:nvPr>
            <p:ph idx="1"/>
          </p:nvPr>
        </p:nvSpPr>
        <p:spPr>
          <a:xfrm>
            <a:off x="646111" y="2039112"/>
            <a:ext cx="10573577" cy="4209287"/>
          </a:xfrm>
        </p:spPr>
        <p:txBody>
          <a:bodyPr>
            <a:normAutofit/>
          </a:bodyPr>
          <a:lstStyle/>
          <a:p>
            <a:pPr marL="0" indent="0">
              <a:buNone/>
            </a:pPr>
            <a:r>
              <a:rPr lang="en-US" sz="2800" b="1" dirty="0"/>
              <a:t>Related to secular humanism.</a:t>
            </a:r>
          </a:p>
          <a:p>
            <a:pPr marL="0" indent="0">
              <a:buNone/>
            </a:pPr>
            <a:r>
              <a:rPr lang="en-US" sz="2800" b="1" dirty="0"/>
              <a:t>The idea that humans are getting better and better-that we are progressing over time.</a:t>
            </a:r>
          </a:p>
          <a:p>
            <a:pPr marL="0" indent="0">
              <a:buNone/>
            </a:pPr>
            <a:r>
              <a:rPr lang="en-US" sz="2800" b="1" dirty="0"/>
              <a:t>Anything which is older is, by definition, worse (monarchy, conservative morality, authority in general, including religious authority)</a:t>
            </a:r>
          </a:p>
          <a:p>
            <a:pPr marL="0" indent="0">
              <a:buNone/>
            </a:pPr>
            <a:r>
              <a:rPr lang="en-US" sz="2800" b="1" dirty="0"/>
              <a:t>“Spiritual,” but not tied to any religious authority.</a:t>
            </a:r>
          </a:p>
          <a:p>
            <a:pPr marL="0" indent="0">
              <a:buNone/>
            </a:pPr>
            <a:endParaRPr lang="en-US" sz="2800" b="1" dirty="0"/>
          </a:p>
        </p:txBody>
      </p:sp>
    </p:spTree>
    <p:extLst>
      <p:ext uri="{BB962C8B-B14F-4D97-AF65-F5344CB8AC3E}">
        <p14:creationId xmlns:p14="http://schemas.microsoft.com/office/powerpoint/2010/main" val="21277625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D23FB-AA4D-A68A-B6F6-EB24596F9EFC}"/>
              </a:ext>
            </a:extLst>
          </p:cNvPr>
          <p:cNvSpPr>
            <a:spLocks noGrp="1"/>
          </p:cNvSpPr>
          <p:nvPr>
            <p:ph type="title"/>
          </p:nvPr>
        </p:nvSpPr>
        <p:spPr>
          <a:xfrm>
            <a:off x="626725" y="452718"/>
            <a:ext cx="9424110" cy="1078131"/>
          </a:xfrm>
        </p:spPr>
        <p:txBody>
          <a:bodyPr/>
          <a:lstStyle/>
          <a:p>
            <a:pPr algn="ctr"/>
            <a:r>
              <a:rPr lang="en-US" b="1" dirty="0"/>
              <a:t>Progressive Theology: What is It?</a:t>
            </a:r>
          </a:p>
        </p:txBody>
      </p:sp>
      <p:sp>
        <p:nvSpPr>
          <p:cNvPr id="3" name="Content Placeholder 2">
            <a:extLst>
              <a:ext uri="{FF2B5EF4-FFF2-40B4-BE49-F238E27FC236}">
                <a16:creationId xmlns:a16="http://schemas.microsoft.com/office/drawing/2014/main" id="{FE0C6D07-1965-8E06-4958-69B9795978DB}"/>
              </a:ext>
            </a:extLst>
          </p:cNvPr>
          <p:cNvSpPr>
            <a:spLocks noGrp="1"/>
          </p:cNvSpPr>
          <p:nvPr>
            <p:ph idx="1"/>
          </p:nvPr>
        </p:nvSpPr>
        <p:spPr>
          <a:xfrm>
            <a:off x="1027416" y="1746608"/>
            <a:ext cx="10048126" cy="4501792"/>
          </a:xfrm>
        </p:spPr>
        <p:txBody>
          <a:bodyPr>
            <a:normAutofit/>
          </a:bodyPr>
          <a:lstStyle/>
          <a:p>
            <a:pPr marL="0" indent="0">
              <a:buNone/>
            </a:pPr>
            <a:r>
              <a:rPr lang="en-US" sz="3200" b="1" dirty="0"/>
              <a:t>The idea that Christianity itself needs to progress.</a:t>
            </a:r>
          </a:p>
          <a:p>
            <a:pPr marL="0" indent="0">
              <a:buNone/>
            </a:pPr>
            <a:endParaRPr lang="en-US" sz="1200" b="1" dirty="0"/>
          </a:p>
          <a:p>
            <a:pPr marL="0" indent="0">
              <a:buNone/>
            </a:pPr>
            <a:r>
              <a:rPr lang="en-US" sz="3200" b="1" dirty="0"/>
              <a:t>The idea that the Bible itself is outdated.</a:t>
            </a:r>
          </a:p>
          <a:p>
            <a:pPr marL="0" indent="0">
              <a:buNone/>
            </a:pPr>
            <a:endParaRPr lang="en-US" sz="1000" b="1" dirty="0"/>
          </a:p>
          <a:p>
            <a:pPr marL="0" indent="0">
              <a:buNone/>
            </a:pPr>
            <a:r>
              <a:rPr lang="en-US" sz="3200" b="1" dirty="0"/>
              <a:t>It undermines the idea of the authority of the Bible.</a:t>
            </a:r>
          </a:p>
          <a:p>
            <a:pPr marL="0" indent="0">
              <a:buNone/>
            </a:pPr>
            <a:endParaRPr lang="en-US" sz="1400" b="1" dirty="0"/>
          </a:p>
          <a:p>
            <a:pPr marL="0" indent="0">
              <a:buNone/>
            </a:pPr>
            <a:r>
              <a:rPr lang="en-US" sz="3200" b="1" dirty="0"/>
              <a:t>Clear statements in the New Testament must be interpreted in light of culture</a:t>
            </a:r>
          </a:p>
          <a:p>
            <a:pPr marL="0" indent="0">
              <a:buNone/>
            </a:pPr>
            <a:endParaRPr lang="en-US" sz="1200" b="1" dirty="0"/>
          </a:p>
        </p:txBody>
      </p:sp>
    </p:spTree>
    <p:extLst>
      <p:ext uri="{BB962C8B-B14F-4D97-AF65-F5344CB8AC3E}">
        <p14:creationId xmlns:p14="http://schemas.microsoft.com/office/powerpoint/2010/main" val="29659117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25BBD-8F3E-0FF0-D481-5A915A6C0976}"/>
              </a:ext>
            </a:extLst>
          </p:cNvPr>
          <p:cNvSpPr>
            <a:spLocks noGrp="1"/>
          </p:cNvSpPr>
          <p:nvPr>
            <p:ph type="title"/>
          </p:nvPr>
        </p:nvSpPr>
        <p:spPr/>
        <p:txBody>
          <a:bodyPr/>
          <a:lstStyle/>
          <a:p>
            <a:r>
              <a:rPr lang="en-US" b="1" dirty="0"/>
              <a:t>Progressive Theology</a:t>
            </a:r>
          </a:p>
        </p:txBody>
      </p:sp>
      <p:sp>
        <p:nvSpPr>
          <p:cNvPr id="3" name="Content Placeholder 2">
            <a:extLst>
              <a:ext uri="{FF2B5EF4-FFF2-40B4-BE49-F238E27FC236}">
                <a16:creationId xmlns:a16="http://schemas.microsoft.com/office/drawing/2014/main" id="{C22F8B03-838D-83EB-E5C1-8DA4ABDE89E4}"/>
              </a:ext>
            </a:extLst>
          </p:cNvPr>
          <p:cNvSpPr>
            <a:spLocks noGrp="1"/>
          </p:cNvSpPr>
          <p:nvPr>
            <p:ph idx="1"/>
          </p:nvPr>
        </p:nvSpPr>
        <p:spPr>
          <a:xfrm>
            <a:off x="786384" y="1591056"/>
            <a:ext cx="10561320" cy="4657343"/>
          </a:xfrm>
        </p:spPr>
        <p:txBody>
          <a:bodyPr>
            <a:normAutofit/>
          </a:bodyPr>
          <a:lstStyle/>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n-US" sz="3200" b="1" i="0" u="none" strike="noStrike" kern="1200" cap="none" spc="0" normalizeH="0" baseline="0" noProof="0" dirty="0">
                <a:ln>
                  <a:noFill/>
                </a:ln>
                <a:solidFill>
                  <a:prstClr val="white"/>
                </a:solidFill>
                <a:effectLst/>
                <a:uLnTx/>
                <a:uFillTx/>
                <a:latin typeface="Century Gothic" panose="020B0502020202020204"/>
                <a:ea typeface="+mj-ea"/>
                <a:cs typeface="+mj-cs"/>
              </a:rPr>
              <a:t>Eschatology influences progressive hermeneutics.</a:t>
            </a:r>
          </a:p>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endParaRPr lang="en-US" sz="3200" b="1" dirty="0">
              <a:solidFill>
                <a:prstClr val="white"/>
              </a:solidFill>
              <a:latin typeface="Century Gothic" panose="020B0502020202020204"/>
            </a:endParaRPr>
          </a:p>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n-US" sz="3200" b="1" i="0" u="none" strike="noStrike" kern="1200" cap="none" spc="0" normalizeH="0" baseline="0" noProof="0" dirty="0">
                <a:ln>
                  <a:noFill/>
                </a:ln>
                <a:solidFill>
                  <a:prstClr val="white"/>
                </a:solidFill>
                <a:effectLst/>
                <a:uLnTx/>
                <a:uFillTx/>
                <a:latin typeface="Century Gothic" panose="020B0502020202020204"/>
                <a:ea typeface="+mj-ea"/>
                <a:cs typeface="+mj-cs"/>
              </a:rPr>
              <a:t>Does God change?   </a:t>
            </a:r>
          </a:p>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n-US" sz="3200" b="1" i="0" u="none" strike="noStrike" kern="1200" cap="none" spc="0" normalizeH="0" baseline="0" noProof="0" dirty="0">
                <a:ln>
                  <a:noFill/>
                </a:ln>
                <a:solidFill>
                  <a:prstClr val="white"/>
                </a:solidFill>
                <a:effectLst/>
                <a:uLnTx/>
                <a:uFillTx/>
                <a:latin typeface="Century Gothic" panose="020B0502020202020204"/>
                <a:ea typeface="+mj-ea"/>
                <a:cs typeface="+mj-cs"/>
              </a:rPr>
              <a:t>Malachi 3:6 I, the Lord, do not change.</a:t>
            </a:r>
          </a:p>
          <a:p>
            <a:pPr marL="0" indent="0">
              <a:buNone/>
            </a:pPr>
            <a:endParaRPr lang="en-US" sz="3200" b="1" dirty="0"/>
          </a:p>
          <a:p>
            <a:pPr marL="0" indent="0">
              <a:buNone/>
            </a:pPr>
            <a:r>
              <a:rPr lang="en-US" sz="3200" b="1" dirty="0"/>
              <a:t>Does God progress?</a:t>
            </a:r>
          </a:p>
          <a:p>
            <a:pPr marL="0" indent="0">
              <a:buNone/>
            </a:pPr>
            <a:r>
              <a:rPr lang="en-US" sz="3200" b="1" dirty="0"/>
              <a:t>Does Christianity progress?</a:t>
            </a:r>
          </a:p>
        </p:txBody>
      </p:sp>
    </p:spTree>
    <p:extLst>
      <p:ext uri="{BB962C8B-B14F-4D97-AF65-F5344CB8AC3E}">
        <p14:creationId xmlns:p14="http://schemas.microsoft.com/office/powerpoint/2010/main" val="7458241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ACD63-4963-236A-47BC-B36F9FFB0BB7}"/>
              </a:ext>
            </a:extLst>
          </p:cNvPr>
          <p:cNvSpPr>
            <a:spLocks noGrp="1"/>
          </p:cNvSpPr>
          <p:nvPr>
            <p:ph type="title"/>
          </p:nvPr>
        </p:nvSpPr>
        <p:spPr>
          <a:xfrm>
            <a:off x="657546" y="452718"/>
            <a:ext cx="9393288" cy="1037035"/>
          </a:xfrm>
        </p:spPr>
        <p:txBody>
          <a:bodyPr/>
          <a:lstStyle/>
          <a:p>
            <a:pPr algn="ctr"/>
            <a:r>
              <a:rPr lang="en-US" b="1" dirty="0"/>
              <a:t>What is Progressive Theology?</a:t>
            </a:r>
          </a:p>
        </p:txBody>
      </p:sp>
      <p:sp>
        <p:nvSpPr>
          <p:cNvPr id="3" name="Content Placeholder 2">
            <a:extLst>
              <a:ext uri="{FF2B5EF4-FFF2-40B4-BE49-F238E27FC236}">
                <a16:creationId xmlns:a16="http://schemas.microsoft.com/office/drawing/2014/main" id="{BA6ED6C2-29EC-EEF4-15AF-22FC22E5DCBA}"/>
              </a:ext>
            </a:extLst>
          </p:cNvPr>
          <p:cNvSpPr>
            <a:spLocks noGrp="1"/>
          </p:cNvSpPr>
          <p:nvPr>
            <p:ph idx="1"/>
          </p:nvPr>
        </p:nvSpPr>
        <p:spPr>
          <a:xfrm>
            <a:off x="811658" y="1787704"/>
            <a:ext cx="10664576" cy="4460696"/>
          </a:xfrm>
        </p:spPr>
        <p:txBody>
          <a:bodyPr>
            <a:normAutofit/>
          </a:bodyPr>
          <a:lstStyle/>
          <a:p>
            <a:pPr marL="0" indent="0">
              <a:buNone/>
            </a:pPr>
            <a:r>
              <a:rPr lang="en-US" sz="3200" b="1" dirty="0"/>
              <a:t>It undermines the idea of absolute truth and absolute morality.</a:t>
            </a:r>
          </a:p>
          <a:p>
            <a:pPr marL="0" indent="0">
              <a:buNone/>
            </a:pPr>
            <a:endParaRPr lang="en-US" sz="1100" b="1" dirty="0"/>
          </a:p>
          <a:p>
            <a:pPr marL="0" indent="0">
              <a:buNone/>
            </a:pPr>
            <a:r>
              <a:rPr lang="en-US" sz="3200" b="1" dirty="0"/>
              <a:t>It implies that the Bible is sufficiently ambiguous that it must be reinterpreted according to current human thinking.</a:t>
            </a:r>
          </a:p>
          <a:p>
            <a:pPr marL="0" indent="0">
              <a:buNone/>
            </a:pPr>
            <a:endParaRPr lang="en-US" sz="1200" b="1" dirty="0"/>
          </a:p>
          <a:p>
            <a:pPr marL="0" indent="0">
              <a:buNone/>
            </a:pPr>
            <a:r>
              <a:rPr lang="en-US" sz="3200" b="1" dirty="0"/>
              <a:t>Much of God’s truth is delivered through narrative, but is there also propositional truth in the Bible?</a:t>
            </a:r>
          </a:p>
        </p:txBody>
      </p:sp>
    </p:spTree>
    <p:extLst>
      <p:ext uri="{BB962C8B-B14F-4D97-AF65-F5344CB8AC3E}">
        <p14:creationId xmlns:p14="http://schemas.microsoft.com/office/powerpoint/2010/main" val="15705248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984D1-B028-6047-6515-391AC23306CE}"/>
              </a:ext>
            </a:extLst>
          </p:cNvPr>
          <p:cNvSpPr>
            <a:spLocks noGrp="1"/>
          </p:cNvSpPr>
          <p:nvPr>
            <p:ph type="title"/>
          </p:nvPr>
        </p:nvSpPr>
        <p:spPr/>
        <p:txBody>
          <a:bodyPr/>
          <a:lstStyle/>
          <a:p>
            <a:r>
              <a:rPr lang="en-US" b="1" dirty="0"/>
              <a:t>Progressive Theology</a:t>
            </a:r>
          </a:p>
        </p:txBody>
      </p:sp>
      <p:sp>
        <p:nvSpPr>
          <p:cNvPr id="3" name="Content Placeholder 2">
            <a:extLst>
              <a:ext uri="{FF2B5EF4-FFF2-40B4-BE49-F238E27FC236}">
                <a16:creationId xmlns:a16="http://schemas.microsoft.com/office/drawing/2014/main" id="{AA5A3384-C4A4-F83B-76AE-DB75D26643DF}"/>
              </a:ext>
            </a:extLst>
          </p:cNvPr>
          <p:cNvSpPr>
            <a:spLocks noGrp="1"/>
          </p:cNvSpPr>
          <p:nvPr>
            <p:ph idx="1"/>
          </p:nvPr>
        </p:nvSpPr>
        <p:spPr>
          <a:xfrm>
            <a:off x="777240" y="1554480"/>
            <a:ext cx="10768649" cy="4693919"/>
          </a:xfrm>
        </p:spPr>
        <p:txBody>
          <a:bodyPr>
            <a:normAutofit/>
          </a:bodyPr>
          <a:lstStyle/>
          <a:p>
            <a:pPr marL="0" indent="0">
              <a:buNone/>
            </a:pPr>
            <a:r>
              <a:rPr lang="en-US" sz="3200" b="1" dirty="0"/>
              <a:t>Human progress is not evil or to be opposed a-priori by Christians.</a:t>
            </a:r>
          </a:p>
          <a:p>
            <a:pPr marL="0" indent="0">
              <a:buNone/>
            </a:pPr>
            <a:r>
              <a:rPr lang="en-US" sz="3200" b="1" dirty="0"/>
              <a:t>Science, </a:t>
            </a:r>
            <a:r>
              <a:rPr lang="en-US" sz="3200" b="1" dirty="0" err="1"/>
              <a:t>slaverh</a:t>
            </a:r>
            <a:r>
              <a:rPr lang="en-US" sz="3200" b="1" dirty="0"/>
              <a:t>, human rights, dignity of women.</a:t>
            </a:r>
          </a:p>
          <a:p>
            <a:pPr marL="0" indent="0">
              <a:buNone/>
            </a:pPr>
            <a:r>
              <a:rPr lang="en-US" sz="3200" b="1" dirty="0"/>
              <a:t>(and note that Christian churches have progressed in these areas as well, as they should!)</a:t>
            </a:r>
          </a:p>
          <a:p>
            <a:pPr marL="0" indent="0">
              <a:buNone/>
            </a:pPr>
            <a:endParaRPr lang="en-US" sz="1000" b="1" dirty="0"/>
          </a:p>
          <a:p>
            <a:pPr marL="0" indent="0">
              <a:buNone/>
            </a:pPr>
            <a:r>
              <a:rPr lang="en-US" sz="3200" b="1" dirty="0"/>
              <a:t>But…  Has God changed?  Has the Bible changed?</a:t>
            </a:r>
          </a:p>
          <a:p>
            <a:pPr marL="0" indent="0">
              <a:buNone/>
            </a:pPr>
            <a:endParaRPr lang="en-US" sz="1000" b="1" dirty="0"/>
          </a:p>
          <a:p>
            <a:pPr marL="0" indent="0">
              <a:buNone/>
            </a:pPr>
            <a:r>
              <a:rPr lang="en-US" sz="3200" b="1" dirty="0"/>
              <a:t>What about deconstruction?</a:t>
            </a:r>
          </a:p>
        </p:txBody>
      </p:sp>
    </p:spTree>
    <p:extLst>
      <p:ext uri="{BB962C8B-B14F-4D97-AF65-F5344CB8AC3E}">
        <p14:creationId xmlns:p14="http://schemas.microsoft.com/office/powerpoint/2010/main" val="20175921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222AB-75A3-602F-2F2E-C0E5947061D5}"/>
              </a:ext>
            </a:extLst>
          </p:cNvPr>
          <p:cNvSpPr>
            <a:spLocks noGrp="1"/>
          </p:cNvSpPr>
          <p:nvPr>
            <p:ph type="title"/>
          </p:nvPr>
        </p:nvSpPr>
        <p:spPr/>
        <p:txBody>
          <a:bodyPr/>
          <a:lstStyle/>
          <a:p>
            <a:r>
              <a:rPr lang="en-US" b="1" dirty="0"/>
              <a:t>Progressive Theology</a:t>
            </a:r>
          </a:p>
        </p:txBody>
      </p:sp>
      <p:sp>
        <p:nvSpPr>
          <p:cNvPr id="3" name="Content Placeholder 2">
            <a:extLst>
              <a:ext uri="{FF2B5EF4-FFF2-40B4-BE49-F238E27FC236}">
                <a16:creationId xmlns:a16="http://schemas.microsoft.com/office/drawing/2014/main" id="{C6127B50-52F8-3919-F036-7092A12D1689}"/>
              </a:ext>
            </a:extLst>
          </p:cNvPr>
          <p:cNvSpPr>
            <a:spLocks noGrp="1"/>
          </p:cNvSpPr>
          <p:nvPr>
            <p:ph idx="1"/>
          </p:nvPr>
        </p:nvSpPr>
        <p:spPr>
          <a:xfrm>
            <a:off x="645130" y="1527048"/>
            <a:ext cx="10900759" cy="4721351"/>
          </a:xfrm>
        </p:spPr>
        <p:txBody>
          <a:bodyPr>
            <a:normAutofit/>
          </a:bodyPr>
          <a:lstStyle/>
          <a:p>
            <a:pPr marL="0" indent="0">
              <a:buNone/>
            </a:pPr>
            <a:r>
              <a:rPr lang="en-US" sz="3200" b="1" dirty="0"/>
              <a:t>Remember Colossians 2:8  Let no one take you captive to hollow and deceptive philosophy, which depends on human tradition and the elemental forces (</a:t>
            </a:r>
            <a:r>
              <a:rPr lang="en-US" sz="3200" b="1" dirty="0" err="1"/>
              <a:t>stocheia</a:t>
            </a:r>
            <a:r>
              <a:rPr lang="en-US" sz="3200" b="1" dirty="0"/>
              <a:t>) of this world rather than Christ.</a:t>
            </a:r>
          </a:p>
          <a:p>
            <a:pPr marL="0" indent="0">
              <a:buNone/>
            </a:pPr>
            <a:endParaRPr lang="en-US" sz="3200" b="1" dirty="0"/>
          </a:p>
          <a:p>
            <a:pPr marL="0" indent="0">
              <a:buNone/>
            </a:pPr>
            <a:r>
              <a:rPr lang="en-US" sz="3200" b="1" dirty="0"/>
              <a:t>We need discernment!</a:t>
            </a:r>
          </a:p>
        </p:txBody>
      </p:sp>
    </p:spTree>
    <p:extLst>
      <p:ext uri="{BB962C8B-B14F-4D97-AF65-F5344CB8AC3E}">
        <p14:creationId xmlns:p14="http://schemas.microsoft.com/office/powerpoint/2010/main" val="33009366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20E86-8C8C-76F4-58A4-73C8F3341D59}"/>
              </a:ext>
            </a:extLst>
          </p:cNvPr>
          <p:cNvSpPr>
            <a:spLocks noGrp="1"/>
          </p:cNvSpPr>
          <p:nvPr>
            <p:ph type="title"/>
          </p:nvPr>
        </p:nvSpPr>
        <p:spPr>
          <a:xfrm>
            <a:off x="636999" y="452718"/>
            <a:ext cx="9413836" cy="1078131"/>
          </a:xfrm>
        </p:spPr>
        <p:txBody>
          <a:bodyPr/>
          <a:lstStyle/>
          <a:p>
            <a:pPr algn="ctr"/>
            <a:r>
              <a:rPr lang="en-US" b="1" dirty="0"/>
              <a:t>Michael Burns: Escaping the Beast</a:t>
            </a:r>
          </a:p>
        </p:txBody>
      </p:sp>
      <p:sp>
        <p:nvSpPr>
          <p:cNvPr id="3" name="Content Placeholder 2">
            <a:extLst>
              <a:ext uri="{FF2B5EF4-FFF2-40B4-BE49-F238E27FC236}">
                <a16:creationId xmlns:a16="http://schemas.microsoft.com/office/drawing/2014/main" id="{6848E1A1-DDBB-9885-D06D-9FD48EA6050F}"/>
              </a:ext>
            </a:extLst>
          </p:cNvPr>
          <p:cNvSpPr>
            <a:spLocks noGrp="1"/>
          </p:cNvSpPr>
          <p:nvPr>
            <p:ph idx="1"/>
          </p:nvPr>
        </p:nvSpPr>
        <p:spPr>
          <a:xfrm>
            <a:off x="965770" y="1705510"/>
            <a:ext cx="10263883" cy="4542890"/>
          </a:xfrm>
        </p:spPr>
        <p:txBody>
          <a:bodyPr>
            <a:normAutofit/>
          </a:bodyPr>
          <a:lstStyle/>
          <a:p>
            <a:pPr marL="0" indent="0">
              <a:buNone/>
            </a:pPr>
            <a:r>
              <a:rPr lang="en-US" sz="3200" b="1" dirty="0"/>
              <a:t>“When we yoke ourselves with one of the philosophies of the present age, we lose the ability to distinguish ourselves from the world, and the prophetic voice is </a:t>
            </a:r>
            <a:r>
              <a:rPr lang="en-US" sz="3200" b="1"/>
              <a:t>silenced, as </a:t>
            </a:r>
            <a:r>
              <a:rPr lang="en-US" sz="3200" b="1" dirty="0"/>
              <a:t>we are shouted down by those within our own ranks who accuse us of being what they actually are, which is partisan and beholden to the world.”</a:t>
            </a:r>
          </a:p>
        </p:txBody>
      </p:sp>
    </p:spTree>
    <p:extLst>
      <p:ext uri="{BB962C8B-B14F-4D97-AF65-F5344CB8AC3E}">
        <p14:creationId xmlns:p14="http://schemas.microsoft.com/office/powerpoint/2010/main" val="11930020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9207E-E327-1A53-8773-134BC5777633}"/>
              </a:ext>
            </a:extLst>
          </p:cNvPr>
          <p:cNvSpPr>
            <a:spLocks noGrp="1"/>
          </p:cNvSpPr>
          <p:nvPr>
            <p:ph type="title"/>
          </p:nvPr>
        </p:nvSpPr>
        <p:spPr/>
        <p:txBody>
          <a:bodyPr/>
          <a:lstStyle/>
          <a:p>
            <a:r>
              <a:rPr lang="en-US" dirty="0"/>
              <a:t>IPI Book Recommendations</a:t>
            </a:r>
          </a:p>
        </p:txBody>
      </p:sp>
      <p:sp>
        <p:nvSpPr>
          <p:cNvPr id="3" name="Content Placeholder 2">
            <a:extLst>
              <a:ext uri="{FF2B5EF4-FFF2-40B4-BE49-F238E27FC236}">
                <a16:creationId xmlns:a16="http://schemas.microsoft.com/office/drawing/2014/main" id="{735D3964-1739-DE31-3382-4AF9E92DB64A}"/>
              </a:ext>
            </a:extLst>
          </p:cNvPr>
          <p:cNvSpPr>
            <a:spLocks noGrp="1"/>
          </p:cNvSpPr>
          <p:nvPr>
            <p:ph idx="1"/>
          </p:nvPr>
        </p:nvSpPr>
        <p:spPr>
          <a:xfrm>
            <a:off x="3996646" y="5343390"/>
            <a:ext cx="7756990" cy="965968"/>
          </a:xfrm>
        </p:spPr>
        <p:txBody>
          <a:bodyPr>
            <a:normAutofit/>
          </a:bodyPr>
          <a:lstStyle/>
          <a:p>
            <a:pPr marL="137160" indent="0">
              <a:buNone/>
            </a:pPr>
            <a:r>
              <a:rPr lang="en-US" sz="2800" b="1" dirty="0"/>
              <a:t>Wildfire: How Progressive Theology is Impacting the Church Daren Overstreet</a:t>
            </a:r>
          </a:p>
          <a:p>
            <a:pPr marL="137160" indent="0">
              <a:buNone/>
            </a:pPr>
            <a:endParaRPr lang="en-US" sz="3200" b="1" dirty="0"/>
          </a:p>
        </p:txBody>
      </p:sp>
      <p:pic>
        <p:nvPicPr>
          <p:cNvPr id="1028" name="Picture 4" descr="Escaping the Beast: Politics,... book by Michael Burns">
            <a:extLst>
              <a:ext uri="{FF2B5EF4-FFF2-40B4-BE49-F238E27FC236}">
                <a16:creationId xmlns:a16="http://schemas.microsoft.com/office/drawing/2014/main" id="{B78F416C-B35A-6807-04F8-D176F8C957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8847" y="1262990"/>
            <a:ext cx="2523000" cy="38890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A4DDB4F-39AC-5FB2-67DB-A6D09AC388E2}"/>
              </a:ext>
            </a:extLst>
          </p:cNvPr>
          <p:cNvSpPr txBox="1"/>
          <p:nvPr/>
        </p:nvSpPr>
        <p:spPr>
          <a:xfrm>
            <a:off x="4304871" y="1608994"/>
            <a:ext cx="4483975" cy="1015663"/>
          </a:xfrm>
          <a:prstGeom prst="rect">
            <a:avLst/>
          </a:prstGeom>
          <a:noFill/>
        </p:spPr>
        <p:txBody>
          <a:bodyPr wrap="square" rtlCol="0">
            <a:spAutoFit/>
          </a:bodyPr>
          <a:lstStyle/>
          <a:p>
            <a:pPr marL="137160" marR="0" lvl="0" indent="0" algn="l" defTabSz="914400" rtl="0" eaLnBrk="1" fontAlgn="auto" latinLnBrk="0" hangingPunct="1">
              <a:lnSpc>
                <a:spcPct val="100000"/>
              </a:lnSpc>
              <a:spcBef>
                <a:spcPct val="20000"/>
              </a:spcBef>
              <a:spcAft>
                <a:spcPts val="0"/>
              </a:spcAft>
              <a:buClr>
                <a:prstClr val="white">
                  <a:shade val="95000"/>
                </a:prstClr>
              </a:buClr>
              <a:buSzPct val="65000"/>
              <a:buFont typeface="Wingdings 2"/>
              <a:buNone/>
              <a:tabLst/>
              <a:defRPr/>
            </a:pPr>
            <a:r>
              <a:rPr kumimoji="0" lang="en-US" sz="3000" b="1" i="0" u="none" strike="noStrike" kern="1200" cap="none" spc="0" normalizeH="0" baseline="0" noProof="0" dirty="0">
                <a:ln>
                  <a:noFill/>
                </a:ln>
                <a:solidFill>
                  <a:prstClr val="white"/>
                </a:solidFill>
                <a:effectLst/>
                <a:uLnTx/>
                <a:uFillTx/>
                <a:latin typeface="Book Antiqua"/>
                <a:ea typeface="+mn-ea"/>
                <a:cs typeface="+mn-cs"/>
              </a:rPr>
              <a:t>Escaping the Beast by Michael Burns </a:t>
            </a:r>
          </a:p>
        </p:txBody>
      </p:sp>
      <p:pic>
        <p:nvPicPr>
          <p:cNvPr id="1030" name="Picture 6" descr="WILDFIRE How Progressive Theology is Impacting the Church |  IlluminationPublishers">
            <a:extLst>
              <a:ext uri="{FF2B5EF4-FFF2-40B4-BE49-F238E27FC236}">
                <a16:creationId xmlns:a16="http://schemas.microsoft.com/office/drawing/2014/main" id="{A3C95C85-DB22-FD54-0EEA-E93C83EC13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385" y="3207512"/>
            <a:ext cx="3370084" cy="3370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38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EBF59-D5D6-A42D-C51F-BC9C44131CF3}"/>
              </a:ext>
            </a:extLst>
          </p:cNvPr>
          <p:cNvSpPr>
            <a:spLocks noGrp="1"/>
          </p:cNvSpPr>
          <p:nvPr>
            <p:ph type="title"/>
          </p:nvPr>
        </p:nvSpPr>
        <p:spPr>
          <a:xfrm>
            <a:off x="609600" y="274638"/>
            <a:ext cx="10972800" cy="944562"/>
          </a:xfrm>
        </p:spPr>
        <p:txBody>
          <a:bodyPr>
            <a:normAutofit/>
          </a:bodyPr>
          <a:lstStyle/>
          <a:p>
            <a:r>
              <a:rPr lang="en-US" sz="3600" b="1" dirty="0"/>
              <a:t>Christ in Colossians</a:t>
            </a:r>
          </a:p>
        </p:txBody>
      </p:sp>
      <p:sp>
        <p:nvSpPr>
          <p:cNvPr id="3" name="Content Placeholder 2">
            <a:extLst>
              <a:ext uri="{FF2B5EF4-FFF2-40B4-BE49-F238E27FC236}">
                <a16:creationId xmlns:a16="http://schemas.microsoft.com/office/drawing/2014/main" id="{8461E5FF-282C-733A-16D8-CB81D0B9543E}"/>
              </a:ext>
            </a:extLst>
          </p:cNvPr>
          <p:cNvSpPr>
            <a:spLocks noGrp="1"/>
          </p:cNvSpPr>
          <p:nvPr>
            <p:ph idx="1"/>
          </p:nvPr>
        </p:nvSpPr>
        <p:spPr>
          <a:xfrm>
            <a:off x="438150" y="1219200"/>
            <a:ext cx="11144250" cy="5090160"/>
          </a:xfrm>
        </p:spPr>
        <p:txBody>
          <a:bodyPr>
            <a:normAutofit/>
          </a:bodyPr>
          <a:lstStyle/>
          <a:p>
            <a:pPr marL="137160" indent="0">
              <a:buNone/>
            </a:pPr>
            <a:r>
              <a:rPr lang="en-US" sz="2800" b="1" dirty="0"/>
              <a:t>Col 1:29 Christ’s power works in us.</a:t>
            </a:r>
          </a:p>
          <a:p>
            <a:pPr marL="137160" indent="0">
              <a:buNone/>
            </a:pPr>
            <a:r>
              <a:rPr lang="en-US" sz="2800" b="1" dirty="0"/>
              <a:t>Col 2:2 The </a:t>
            </a:r>
            <a:r>
              <a:rPr lang="en-US" sz="2800" b="1" dirty="0">
                <a:solidFill>
                  <a:srgbClr val="FFFF00"/>
                </a:solidFill>
              </a:rPr>
              <a:t>mystery</a:t>
            </a:r>
            <a:r>
              <a:rPr lang="en-US" sz="2800" b="1" dirty="0"/>
              <a:t> of God is </a:t>
            </a:r>
            <a:r>
              <a:rPr lang="en-US" sz="2800" b="1" dirty="0">
                <a:solidFill>
                  <a:srgbClr val="FFFF00"/>
                </a:solidFill>
              </a:rPr>
              <a:t>in Christ</a:t>
            </a:r>
            <a:r>
              <a:rPr lang="en-US" sz="2800" b="1" dirty="0"/>
              <a:t>.</a:t>
            </a:r>
          </a:p>
          <a:p>
            <a:pPr marL="137160" indent="0">
              <a:buNone/>
            </a:pPr>
            <a:r>
              <a:rPr lang="en-US" sz="2800" b="1" dirty="0"/>
              <a:t>Col 2:5 Our </a:t>
            </a:r>
            <a:r>
              <a:rPr lang="en-US" sz="2800" b="1" dirty="0">
                <a:solidFill>
                  <a:srgbClr val="FFFF00"/>
                </a:solidFill>
              </a:rPr>
              <a:t>faith</a:t>
            </a:r>
            <a:r>
              <a:rPr lang="en-US" sz="2800" b="1" dirty="0"/>
              <a:t> is </a:t>
            </a:r>
            <a:r>
              <a:rPr lang="en-US" sz="2800" b="1" dirty="0">
                <a:solidFill>
                  <a:srgbClr val="FFFF00"/>
                </a:solidFill>
              </a:rPr>
              <a:t>in Christ</a:t>
            </a:r>
            <a:r>
              <a:rPr lang="en-US" sz="2800" b="1" dirty="0"/>
              <a:t>.</a:t>
            </a:r>
          </a:p>
          <a:p>
            <a:pPr marL="137160" indent="0">
              <a:buNone/>
            </a:pPr>
            <a:r>
              <a:rPr lang="en-US" sz="2800" b="1" dirty="0"/>
              <a:t>Col 2:6 We live our </a:t>
            </a:r>
            <a:r>
              <a:rPr lang="en-US" sz="2800" b="1" dirty="0">
                <a:solidFill>
                  <a:srgbClr val="FFFF00"/>
                </a:solidFill>
              </a:rPr>
              <a:t>lives in Christ</a:t>
            </a:r>
            <a:r>
              <a:rPr lang="en-US" sz="2800" b="1" dirty="0"/>
              <a:t>.</a:t>
            </a:r>
          </a:p>
          <a:p>
            <a:pPr marL="137160" indent="0">
              <a:buNone/>
            </a:pPr>
            <a:r>
              <a:rPr lang="en-US" sz="2800" b="1" dirty="0"/>
              <a:t>Col 2:9 In Christ, the fullness of deity dwells in bodily form.</a:t>
            </a:r>
          </a:p>
          <a:p>
            <a:pPr marL="137160" indent="0">
              <a:buNone/>
            </a:pPr>
            <a:r>
              <a:rPr lang="en-US" sz="2800" b="1" dirty="0"/>
              <a:t>Col 2:10 </a:t>
            </a:r>
            <a:r>
              <a:rPr lang="en-US" sz="2800" b="1" dirty="0">
                <a:solidFill>
                  <a:srgbClr val="FFFF00"/>
                </a:solidFill>
              </a:rPr>
              <a:t>In Christ</a:t>
            </a:r>
            <a:r>
              <a:rPr lang="en-US" sz="2800" b="1" dirty="0"/>
              <a:t>, we are brought to </a:t>
            </a:r>
            <a:r>
              <a:rPr lang="en-US" sz="2800" b="1" dirty="0">
                <a:solidFill>
                  <a:srgbClr val="FFFF00"/>
                </a:solidFill>
              </a:rPr>
              <a:t>fullness</a:t>
            </a:r>
            <a:r>
              <a:rPr lang="en-US" sz="2800" b="1" dirty="0"/>
              <a:t>.</a:t>
            </a:r>
          </a:p>
          <a:p>
            <a:pPr marL="137160" indent="0">
              <a:buNone/>
            </a:pPr>
            <a:r>
              <a:rPr lang="en-US" sz="2800" b="1" dirty="0"/>
              <a:t>Col 2:11 </a:t>
            </a:r>
            <a:r>
              <a:rPr lang="en-US" sz="2800" b="1" dirty="0">
                <a:solidFill>
                  <a:srgbClr val="FFFF00"/>
                </a:solidFill>
              </a:rPr>
              <a:t>In Christ </a:t>
            </a:r>
            <a:r>
              <a:rPr lang="en-US" sz="2800" b="1" dirty="0"/>
              <a:t>we were </a:t>
            </a:r>
            <a:r>
              <a:rPr lang="en-US" sz="2800" b="1" dirty="0">
                <a:solidFill>
                  <a:srgbClr val="FFFF00"/>
                </a:solidFill>
              </a:rPr>
              <a:t>circumcised</a:t>
            </a:r>
            <a:r>
              <a:rPr lang="en-US" sz="2800" b="1" dirty="0"/>
              <a:t>.</a:t>
            </a:r>
          </a:p>
          <a:p>
            <a:pPr marL="137160" indent="0">
              <a:buNone/>
            </a:pPr>
            <a:r>
              <a:rPr lang="en-US" sz="2800" b="1" dirty="0"/>
              <a:t>Col 2:13 We are made </a:t>
            </a:r>
            <a:r>
              <a:rPr lang="en-US" sz="2800" b="1" dirty="0">
                <a:solidFill>
                  <a:srgbClr val="FFFF00"/>
                </a:solidFill>
              </a:rPr>
              <a:t>alive in Christ</a:t>
            </a:r>
            <a:r>
              <a:rPr lang="en-US" sz="2800" b="1" dirty="0"/>
              <a:t>.</a:t>
            </a:r>
          </a:p>
          <a:p>
            <a:pPr marL="137160" indent="0">
              <a:buNone/>
            </a:pPr>
            <a:r>
              <a:rPr lang="en-US" sz="2800" b="1" dirty="0"/>
              <a:t>Col 2:17 The Law is a shadow. The </a:t>
            </a:r>
            <a:r>
              <a:rPr lang="en-US" sz="2800" b="1" dirty="0">
                <a:solidFill>
                  <a:srgbClr val="FFFF00"/>
                </a:solidFill>
              </a:rPr>
              <a:t>reality</a:t>
            </a:r>
            <a:r>
              <a:rPr lang="en-US" sz="2800" b="1" dirty="0"/>
              <a:t> is </a:t>
            </a:r>
            <a:r>
              <a:rPr lang="en-US" sz="2800" b="1" dirty="0">
                <a:solidFill>
                  <a:srgbClr val="FFFF00"/>
                </a:solidFill>
              </a:rPr>
              <a:t>in Christ</a:t>
            </a:r>
            <a:r>
              <a:rPr lang="en-US" sz="2800" b="1" dirty="0"/>
              <a:t>.</a:t>
            </a:r>
          </a:p>
          <a:p>
            <a:pPr marL="137160" indent="0">
              <a:buNone/>
            </a:pPr>
            <a:endParaRPr lang="en-US" b="1" dirty="0"/>
          </a:p>
        </p:txBody>
      </p:sp>
    </p:spTree>
    <p:extLst>
      <p:ext uri="{BB962C8B-B14F-4D97-AF65-F5344CB8AC3E}">
        <p14:creationId xmlns:p14="http://schemas.microsoft.com/office/powerpoint/2010/main" val="2854207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34184-95D0-D8C1-AB57-068EC592A24A}"/>
              </a:ext>
            </a:extLst>
          </p:cNvPr>
          <p:cNvSpPr>
            <a:spLocks noGrp="1"/>
          </p:cNvSpPr>
          <p:nvPr>
            <p:ph type="title"/>
          </p:nvPr>
        </p:nvSpPr>
        <p:spPr>
          <a:xfrm>
            <a:off x="609599" y="274637"/>
            <a:ext cx="10972800" cy="887413"/>
          </a:xfrm>
        </p:spPr>
        <p:txBody>
          <a:bodyPr>
            <a:normAutofit/>
          </a:bodyPr>
          <a:lstStyle/>
          <a:p>
            <a:r>
              <a:rPr lang="en-US" sz="3600" b="1" dirty="0"/>
              <a:t>Christ in Colossians</a:t>
            </a:r>
          </a:p>
        </p:txBody>
      </p:sp>
      <p:sp>
        <p:nvSpPr>
          <p:cNvPr id="3" name="Content Placeholder 2">
            <a:extLst>
              <a:ext uri="{FF2B5EF4-FFF2-40B4-BE49-F238E27FC236}">
                <a16:creationId xmlns:a16="http://schemas.microsoft.com/office/drawing/2014/main" id="{136033A1-C5A7-C562-D6BA-38CD77D64E3C}"/>
              </a:ext>
            </a:extLst>
          </p:cNvPr>
          <p:cNvSpPr>
            <a:spLocks noGrp="1"/>
          </p:cNvSpPr>
          <p:nvPr>
            <p:ph idx="1"/>
          </p:nvPr>
        </p:nvSpPr>
        <p:spPr>
          <a:xfrm>
            <a:off x="609599" y="1638300"/>
            <a:ext cx="10972801" cy="4671060"/>
          </a:xfrm>
        </p:spPr>
        <p:txBody>
          <a:bodyPr>
            <a:normAutofit/>
          </a:bodyPr>
          <a:lstStyle/>
          <a:p>
            <a:pPr marL="137160" indent="0">
              <a:buNone/>
            </a:pPr>
            <a:r>
              <a:rPr lang="en-US" sz="2800" b="1" dirty="0"/>
              <a:t>Col 2:20 We died with Christ.</a:t>
            </a:r>
          </a:p>
          <a:p>
            <a:pPr marL="137160" indent="0">
              <a:buNone/>
            </a:pPr>
            <a:r>
              <a:rPr lang="en-US" sz="2800" b="1" dirty="0"/>
              <a:t>Col 3:1 We have been raised with Christ.</a:t>
            </a:r>
          </a:p>
          <a:p>
            <a:pPr marL="137160" indent="0">
              <a:buNone/>
            </a:pPr>
            <a:r>
              <a:rPr lang="en-US" sz="2800" b="1" dirty="0"/>
              <a:t>Col 3:3 Our life is hidden with Christ.</a:t>
            </a:r>
          </a:p>
          <a:p>
            <a:pPr marL="137160" indent="0">
              <a:buNone/>
            </a:pPr>
            <a:r>
              <a:rPr lang="en-US" sz="2800" b="1" dirty="0"/>
              <a:t>Col 3:4 Christ is our life.</a:t>
            </a:r>
          </a:p>
          <a:p>
            <a:pPr marL="137160" indent="0">
              <a:buNone/>
            </a:pPr>
            <a:r>
              <a:rPr lang="en-US" sz="2800" b="1" dirty="0"/>
              <a:t>Col 3:11 Christ is all in all.</a:t>
            </a:r>
          </a:p>
          <a:p>
            <a:pPr marL="137160" indent="0">
              <a:buNone/>
            </a:pPr>
            <a:r>
              <a:rPr lang="en-US" sz="2800" b="1" dirty="0"/>
              <a:t>Col 3:17 Do all in the name of the Lord Jesus</a:t>
            </a:r>
          </a:p>
        </p:txBody>
      </p:sp>
    </p:spTree>
    <p:extLst>
      <p:ext uri="{BB962C8B-B14F-4D97-AF65-F5344CB8AC3E}">
        <p14:creationId xmlns:p14="http://schemas.microsoft.com/office/powerpoint/2010/main" val="3540521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4B5AD-7193-D36A-B772-2E84302D1B91}"/>
              </a:ext>
            </a:extLst>
          </p:cNvPr>
          <p:cNvSpPr>
            <a:spLocks noGrp="1"/>
          </p:cNvSpPr>
          <p:nvPr>
            <p:ph type="title"/>
          </p:nvPr>
        </p:nvSpPr>
        <p:spPr/>
        <p:txBody>
          <a:bodyPr>
            <a:normAutofit/>
          </a:bodyPr>
          <a:lstStyle/>
          <a:p>
            <a:r>
              <a:rPr lang="en-US" sz="3600" b="1" dirty="0"/>
              <a:t>Christ in You</a:t>
            </a:r>
          </a:p>
        </p:txBody>
      </p:sp>
      <p:sp>
        <p:nvSpPr>
          <p:cNvPr id="3" name="Content Placeholder 2">
            <a:extLst>
              <a:ext uri="{FF2B5EF4-FFF2-40B4-BE49-F238E27FC236}">
                <a16:creationId xmlns:a16="http://schemas.microsoft.com/office/drawing/2014/main" id="{4B02352A-6CCD-888F-8FD7-B84DA3E91E48}"/>
              </a:ext>
            </a:extLst>
          </p:cNvPr>
          <p:cNvSpPr>
            <a:spLocks noGrp="1"/>
          </p:cNvSpPr>
          <p:nvPr>
            <p:ph idx="1"/>
          </p:nvPr>
        </p:nvSpPr>
        <p:spPr>
          <a:xfrm>
            <a:off x="2783839" y="1412240"/>
            <a:ext cx="8798561" cy="4897119"/>
          </a:xfrm>
        </p:spPr>
        <p:txBody>
          <a:bodyPr>
            <a:noAutofit/>
          </a:bodyPr>
          <a:lstStyle/>
          <a:p>
            <a:pPr marL="137160" indent="0">
              <a:buNone/>
            </a:pPr>
            <a:r>
              <a:rPr lang="en-US" sz="2800" b="1" dirty="0"/>
              <a:t>Holy Spirit mentioned:</a:t>
            </a:r>
          </a:p>
          <a:p>
            <a:pPr marL="137160" indent="0">
              <a:buNone/>
            </a:pPr>
            <a:r>
              <a:rPr lang="en-US" sz="2800" b="1" dirty="0"/>
              <a:t>Romans 25 times</a:t>
            </a:r>
          </a:p>
          <a:p>
            <a:pPr marL="137160" indent="0">
              <a:buNone/>
            </a:pPr>
            <a:r>
              <a:rPr lang="en-US" sz="2800" b="1" dirty="0"/>
              <a:t>1 Corinthians 20 times</a:t>
            </a:r>
          </a:p>
          <a:p>
            <a:pPr marL="137160" indent="0">
              <a:buNone/>
            </a:pPr>
            <a:r>
              <a:rPr lang="en-US" sz="2800" b="1" dirty="0"/>
              <a:t>2 Corinthians 10 times</a:t>
            </a:r>
          </a:p>
          <a:p>
            <a:pPr marL="137160" indent="0">
              <a:buNone/>
            </a:pPr>
            <a:r>
              <a:rPr lang="en-US" sz="2800" b="1" dirty="0"/>
              <a:t>Galatians 15 times</a:t>
            </a:r>
          </a:p>
          <a:p>
            <a:pPr marL="137160" indent="0">
              <a:buNone/>
            </a:pPr>
            <a:r>
              <a:rPr lang="en-US" sz="2800" b="1" dirty="0"/>
              <a:t>Ephesians 10 times</a:t>
            </a:r>
          </a:p>
          <a:p>
            <a:pPr marL="137160" indent="0">
              <a:buNone/>
            </a:pPr>
            <a:r>
              <a:rPr lang="en-US" sz="2800" b="1" dirty="0"/>
              <a:t>Philippians 3 times</a:t>
            </a:r>
          </a:p>
          <a:p>
            <a:pPr marL="137160" indent="0">
              <a:buNone/>
            </a:pPr>
            <a:r>
              <a:rPr lang="en-US" sz="2800" b="1" dirty="0"/>
              <a:t>1 Thessalonians 4 times</a:t>
            </a:r>
          </a:p>
          <a:p>
            <a:pPr marL="137160" indent="0">
              <a:buNone/>
            </a:pPr>
            <a:r>
              <a:rPr lang="en-US" sz="2800" b="1" dirty="0"/>
              <a:t>Colossians 1 time (Col 1:8)</a:t>
            </a:r>
          </a:p>
        </p:txBody>
      </p:sp>
    </p:spTree>
    <p:extLst>
      <p:ext uri="{BB962C8B-B14F-4D97-AF65-F5344CB8AC3E}">
        <p14:creationId xmlns:p14="http://schemas.microsoft.com/office/powerpoint/2010/main" val="283727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What do we have in Christ?</a:t>
            </a:r>
          </a:p>
        </p:txBody>
      </p:sp>
      <p:sp>
        <p:nvSpPr>
          <p:cNvPr id="3" name="Content Placeholder 2"/>
          <p:cNvSpPr>
            <a:spLocks noGrp="1"/>
          </p:cNvSpPr>
          <p:nvPr>
            <p:ph idx="1"/>
          </p:nvPr>
        </p:nvSpPr>
        <p:spPr>
          <a:xfrm>
            <a:off x="1127760" y="1717040"/>
            <a:ext cx="9956800" cy="4531359"/>
          </a:xfrm>
        </p:spPr>
        <p:txBody>
          <a:bodyPr>
            <a:normAutofit fontScale="92500"/>
          </a:bodyPr>
          <a:lstStyle/>
          <a:p>
            <a:pPr marL="137160" indent="0">
              <a:buNone/>
            </a:pPr>
            <a:r>
              <a:rPr lang="en-US" sz="3200" b="1" dirty="0"/>
              <a:t>Coll 1:14  We have redemption, the forgiveness of sins in Christ</a:t>
            </a:r>
            <a:endParaRPr lang="en-US" sz="3200" b="1" dirty="0">
              <a:solidFill>
                <a:srgbClr val="FFFF00"/>
              </a:solidFill>
            </a:endParaRPr>
          </a:p>
          <a:p>
            <a:pPr marL="137160" indent="0">
              <a:buNone/>
            </a:pPr>
            <a:r>
              <a:rPr lang="en-US" sz="3200" b="1" dirty="0"/>
              <a:t>Col 2:2 The </a:t>
            </a:r>
            <a:r>
              <a:rPr lang="en-US" sz="3200" b="1" dirty="0">
                <a:solidFill>
                  <a:srgbClr val="FFFF00"/>
                </a:solidFill>
              </a:rPr>
              <a:t>mystery</a:t>
            </a:r>
            <a:r>
              <a:rPr lang="en-US" sz="3200" b="1" dirty="0"/>
              <a:t> of God is </a:t>
            </a:r>
            <a:r>
              <a:rPr lang="en-US" sz="3200" b="1" dirty="0">
                <a:solidFill>
                  <a:srgbClr val="FFFF00"/>
                </a:solidFill>
              </a:rPr>
              <a:t>in Christ</a:t>
            </a:r>
            <a:r>
              <a:rPr lang="en-US" sz="3200" b="1" dirty="0"/>
              <a:t>.</a:t>
            </a:r>
          </a:p>
          <a:p>
            <a:pPr marL="137160" indent="0">
              <a:buNone/>
            </a:pPr>
            <a:r>
              <a:rPr lang="en-US" sz="3200" b="1" dirty="0"/>
              <a:t>Col 2:6 We live our </a:t>
            </a:r>
            <a:r>
              <a:rPr lang="en-US" sz="3200" b="1" dirty="0">
                <a:solidFill>
                  <a:srgbClr val="FFFF00"/>
                </a:solidFill>
              </a:rPr>
              <a:t>lives in Christ</a:t>
            </a:r>
            <a:r>
              <a:rPr lang="en-US" sz="3200" b="1" dirty="0"/>
              <a:t>.</a:t>
            </a:r>
          </a:p>
          <a:p>
            <a:pPr marL="137160" indent="0">
              <a:buNone/>
            </a:pPr>
            <a:r>
              <a:rPr lang="en-US" sz="3200" b="1" dirty="0"/>
              <a:t>Col 2:10 </a:t>
            </a:r>
            <a:r>
              <a:rPr lang="en-US" sz="3200" b="1" dirty="0">
                <a:solidFill>
                  <a:srgbClr val="FFFF00"/>
                </a:solidFill>
              </a:rPr>
              <a:t>In Christ</a:t>
            </a:r>
            <a:r>
              <a:rPr lang="en-US" sz="3200" b="1" dirty="0"/>
              <a:t>, we are brought to </a:t>
            </a:r>
            <a:r>
              <a:rPr lang="en-US" sz="3200" b="1" dirty="0">
                <a:solidFill>
                  <a:srgbClr val="FFFF00"/>
                </a:solidFill>
              </a:rPr>
              <a:t>fullness</a:t>
            </a:r>
            <a:r>
              <a:rPr lang="en-US" sz="3200" b="1" dirty="0"/>
              <a:t>.</a:t>
            </a:r>
          </a:p>
          <a:p>
            <a:pPr marL="137160" indent="0">
              <a:buNone/>
            </a:pPr>
            <a:r>
              <a:rPr lang="en-US" sz="3200" b="1" dirty="0"/>
              <a:t>Col 2:11 </a:t>
            </a:r>
            <a:r>
              <a:rPr lang="en-US" sz="3200" b="1" dirty="0">
                <a:solidFill>
                  <a:srgbClr val="FFFF00"/>
                </a:solidFill>
              </a:rPr>
              <a:t>In Christ </a:t>
            </a:r>
            <a:r>
              <a:rPr lang="en-US" sz="3200" b="1" dirty="0"/>
              <a:t>we were </a:t>
            </a:r>
            <a:r>
              <a:rPr lang="en-US" sz="3200" b="1" dirty="0">
                <a:solidFill>
                  <a:srgbClr val="FFFF00"/>
                </a:solidFill>
              </a:rPr>
              <a:t>circumcised</a:t>
            </a:r>
            <a:r>
              <a:rPr lang="en-US" sz="3200" b="1" dirty="0"/>
              <a:t>.</a:t>
            </a:r>
          </a:p>
          <a:p>
            <a:pPr marL="137160" indent="0">
              <a:buNone/>
            </a:pPr>
            <a:r>
              <a:rPr lang="en-US" sz="3200" b="1" dirty="0"/>
              <a:t>Col 2:13 We are made </a:t>
            </a:r>
            <a:r>
              <a:rPr lang="en-US" sz="3200" b="1" dirty="0">
                <a:solidFill>
                  <a:srgbClr val="FFFF00"/>
                </a:solidFill>
              </a:rPr>
              <a:t>alive in Christ</a:t>
            </a:r>
            <a:r>
              <a:rPr lang="en-US" sz="3200" b="1" dirty="0"/>
              <a:t>.</a:t>
            </a:r>
          </a:p>
          <a:p>
            <a:pPr marL="137160" indent="0">
              <a:buNone/>
            </a:pPr>
            <a:r>
              <a:rPr lang="en-US" sz="3200" b="1" dirty="0"/>
              <a:t>Col 2:17 The Law is a shadow. The </a:t>
            </a:r>
            <a:r>
              <a:rPr lang="en-US" sz="3200" b="1" dirty="0">
                <a:solidFill>
                  <a:srgbClr val="FFFF00"/>
                </a:solidFill>
              </a:rPr>
              <a:t>reality</a:t>
            </a:r>
            <a:r>
              <a:rPr lang="en-US" sz="3200" b="1" dirty="0"/>
              <a:t> is </a:t>
            </a:r>
            <a:r>
              <a:rPr lang="en-US" sz="3200" b="1" dirty="0">
                <a:solidFill>
                  <a:srgbClr val="FFFF00"/>
                </a:solidFill>
              </a:rPr>
              <a:t>in Christ</a:t>
            </a:r>
            <a:r>
              <a:rPr lang="en-US" sz="3200" b="1" dirty="0"/>
              <a:t>.</a:t>
            </a:r>
          </a:p>
          <a:p>
            <a:pPr marL="137160" indent="0">
              <a:buNone/>
            </a:pPr>
            <a:endParaRPr lang="en-US" sz="3200" b="1" dirty="0">
              <a:solidFill>
                <a:srgbClr val="FFFF00"/>
              </a:solidFill>
            </a:endParaRPr>
          </a:p>
          <a:p>
            <a:pPr marL="137160" indent="0">
              <a:buNone/>
            </a:pPr>
            <a:endParaRPr lang="en-US" sz="2400" b="1" dirty="0"/>
          </a:p>
        </p:txBody>
      </p:sp>
    </p:spTree>
    <p:extLst>
      <p:ext uri="{BB962C8B-B14F-4D97-AF65-F5344CB8AC3E}">
        <p14:creationId xmlns:p14="http://schemas.microsoft.com/office/powerpoint/2010/main" val="297659946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otalTime>7320</TotalTime>
  <Words>3028</Words>
  <Application>Microsoft Office PowerPoint</Application>
  <PresentationFormat>Widescreen</PresentationFormat>
  <Paragraphs>430</Paragraphs>
  <Slides>57</Slides>
  <Notes>27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57</vt:i4>
      </vt:variant>
    </vt:vector>
  </HeadingPairs>
  <TitlesOfParts>
    <vt:vector size="67" baseType="lpstr">
      <vt:lpstr>Arial</vt:lpstr>
      <vt:lpstr>Book Antiqua</vt:lpstr>
      <vt:lpstr>Calibri</vt:lpstr>
      <vt:lpstr>Century Gothic</vt:lpstr>
      <vt:lpstr>Tw Cen MT</vt:lpstr>
      <vt:lpstr>Wingdings</vt:lpstr>
      <vt:lpstr>Wingdings 2</vt:lpstr>
      <vt:lpstr>Wingdings 3</vt:lpstr>
      <vt:lpstr>Median</vt:lpstr>
      <vt:lpstr>Ion</vt:lpstr>
      <vt:lpstr>PowerPoint Presentation</vt:lpstr>
      <vt:lpstr>Outline</vt:lpstr>
      <vt:lpstr>Colossians</vt:lpstr>
      <vt:lpstr>Christ in Colossians</vt:lpstr>
      <vt:lpstr>Christ in Colossians</vt:lpstr>
      <vt:lpstr>Christ in Colossians</vt:lpstr>
      <vt:lpstr>Christ in Colossians</vt:lpstr>
      <vt:lpstr>Christ in You</vt:lpstr>
      <vt:lpstr>What do we have in Christ?</vt:lpstr>
      <vt:lpstr>Colossians 2:8 stoicheia</vt:lpstr>
      <vt:lpstr>Stoicheia of our world</vt:lpstr>
      <vt:lpstr>stoicheia of our world</vt:lpstr>
      <vt:lpstr>Fullness in Christ</vt:lpstr>
      <vt:lpstr>v. 13-15 Christ has canceled the written code</vt:lpstr>
      <vt:lpstr>Application</vt:lpstr>
      <vt:lpstr>Col 2:16-23</vt:lpstr>
      <vt:lpstr>The Reality is In Christ</vt:lpstr>
      <vt:lpstr>Stay Connected to Christ</vt:lpstr>
      <vt:lpstr>Conclusion</vt:lpstr>
      <vt:lpstr>Christianity vs The World’s Philosophies :  Christianity in a Post-MODERN Age                         John Oakes 2025 ICEC</vt:lpstr>
      <vt:lpstr>Christianity and Postmodernism: Friend or Foe?</vt:lpstr>
      <vt:lpstr>Our Outline</vt:lpstr>
      <vt:lpstr>A Very Brief Intellectual History</vt:lpstr>
      <vt:lpstr>The seismic shift</vt:lpstr>
      <vt:lpstr>A Slightly More Detailed Outline</vt:lpstr>
      <vt:lpstr>Pre-Modern Age</vt:lpstr>
      <vt:lpstr>Renaissance and Reformation</vt:lpstr>
      <vt:lpstr>The Birth of Modernism</vt:lpstr>
      <vt:lpstr>Modernism</vt:lpstr>
      <vt:lpstr>The Enlightenment/The Age of Reason</vt:lpstr>
      <vt:lpstr>Modernism and Christianity</vt:lpstr>
      <vt:lpstr>Characteristics of a “Modern” Church</vt:lpstr>
      <vt:lpstr>Characteristics of a “Modern” Church</vt:lpstr>
      <vt:lpstr>The Death of Modernism</vt:lpstr>
      <vt:lpstr>Rise of (Intellectual) Postmodernism</vt:lpstr>
      <vt:lpstr>Martin Heidegger (1884-1976)</vt:lpstr>
      <vt:lpstr>The Big Three: Foucault, Derrida and Rorty</vt:lpstr>
      <vt:lpstr>Postmodern Thinking</vt:lpstr>
      <vt:lpstr>Postmodernism and Culture</vt:lpstr>
      <vt:lpstr>Strengths of Postmodernism</vt:lpstr>
      <vt:lpstr>Weaknesses of Postmodernism</vt:lpstr>
      <vt:lpstr>Postmodernism and Christianity</vt:lpstr>
      <vt:lpstr>Strengths of Postmodernism for Christianity (yes, there are some!)</vt:lpstr>
      <vt:lpstr>Positives (cont.)</vt:lpstr>
      <vt:lpstr>Characteristics of the Postmodern Church</vt:lpstr>
      <vt:lpstr>Summary</vt:lpstr>
      <vt:lpstr>PowerPoint Presentation</vt:lpstr>
      <vt:lpstr>A Response to Progressive Theology</vt:lpstr>
      <vt:lpstr>Progressive Politics</vt:lpstr>
      <vt:lpstr>Progressive Thinking/Philosophy</vt:lpstr>
      <vt:lpstr>Progressive Theology: What is It?</vt:lpstr>
      <vt:lpstr>Progressive Theology</vt:lpstr>
      <vt:lpstr>What is Progressive Theology?</vt:lpstr>
      <vt:lpstr>Progressive Theology</vt:lpstr>
      <vt:lpstr>Progressive Theology</vt:lpstr>
      <vt:lpstr>Michael Burns: Escaping the Beast</vt:lpstr>
      <vt:lpstr>IPI Book Recommendations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Colossians</dc:title>
  <dc:creator>Microsoft account</dc:creator>
  <cp:lastModifiedBy>John Oakes</cp:lastModifiedBy>
  <cp:revision>177</cp:revision>
  <dcterms:created xsi:type="dcterms:W3CDTF">2017-03-08T02:54:48Z</dcterms:created>
  <dcterms:modified xsi:type="dcterms:W3CDTF">2025-08-01T15:18:31Z</dcterms:modified>
</cp:coreProperties>
</file>