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346" r:id="rId2"/>
    <p:sldId id="382" r:id="rId3"/>
    <p:sldId id="387" r:id="rId4"/>
    <p:sldId id="383" r:id="rId5"/>
    <p:sldId id="384" r:id="rId6"/>
    <p:sldId id="388" r:id="rId7"/>
    <p:sldId id="396" r:id="rId8"/>
    <p:sldId id="385" r:id="rId9"/>
    <p:sldId id="389" r:id="rId10"/>
    <p:sldId id="392" r:id="rId11"/>
    <p:sldId id="393" r:id="rId12"/>
    <p:sldId id="394" r:id="rId13"/>
    <p:sldId id="398" r:id="rId14"/>
    <p:sldId id="400" r:id="rId15"/>
    <p:sldId id="401" r:id="rId16"/>
    <p:sldId id="386" r:id="rId17"/>
    <p:sldId id="390" r:id="rId18"/>
    <p:sldId id="3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F714E"/>
    <a:srgbClr val="FF0066"/>
    <a:srgbClr val="CC00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1163F-14D3-4A2A-9C85-67E191D34751}" v="23" dt="2025-07-29T17:00:24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312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A311163F-14D3-4A2A-9C85-67E191D34751}"/>
    <pc:docChg chg="undo custSel addSld delSld modSld sldOrd delMainMaster">
      <pc:chgData name="John Oakes" userId="1a36f0057432ea1f" providerId="LiveId" clId="{A311163F-14D3-4A2A-9C85-67E191D34751}" dt="2025-07-31T15:04:20.809" v="1488" actId="27636"/>
      <pc:docMkLst>
        <pc:docMk/>
      </pc:docMkLst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0" sldId="256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0" sldId="258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83500740" sldId="260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0" sldId="272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041817269" sldId="280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992965266" sldId="281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61154914" sldId="282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3632408045" sldId="283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3327290701" sldId="284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898173918" sldId="285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190587120" sldId="286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799579111" sldId="287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966153043" sldId="288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802554688" sldId="289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192791125" sldId="290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212313712" sldId="291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392297614" sldId="292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3509029057" sldId="293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727196540" sldId="294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239311705" sldId="295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4203157361" sldId="296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3217345860" sldId="297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699698727" sldId="298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2857599831" sldId="299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1090185883" sldId="300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2363601067" sldId="301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1192123528" sldId="302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3016592757" sldId="303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637656219" sldId="304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496492032" sldId="305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4023945554" sldId="306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1432825940" sldId="307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1524839159" sldId="309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762151573" sldId="310"/>
        </pc:sldMkLst>
      </pc:sldChg>
      <pc:sldChg chg="addSp delSp modSp mod">
        <pc:chgData name="John Oakes" userId="1a36f0057432ea1f" providerId="LiveId" clId="{A311163F-14D3-4A2A-9C85-67E191D34751}" dt="2025-07-29T13:42:30.262" v="121" actId="121"/>
        <pc:sldMkLst>
          <pc:docMk/>
          <pc:sldMk cId="738547374" sldId="346"/>
        </pc:sldMkLst>
        <pc:spChg chg="add mod">
          <ac:chgData name="John Oakes" userId="1a36f0057432ea1f" providerId="LiveId" clId="{A311163F-14D3-4A2A-9C85-67E191D34751}" dt="2025-07-29T13:42:30.262" v="121" actId="121"/>
          <ac:spMkLst>
            <pc:docMk/>
            <pc:sldMk cId="738547374" sldId="346"/>
            <ac:spMk id="2" creationId="{932D1487-45CF-3A7F-2978-2200EEA22547}"/>
          </ac:spMkLst>
        </pc:spChg>
        <pc:spChg chg="mod">
          <ac:chgData name="John Oakes" userId="1a36f0057432ea1f" providerId="LiveId" clId="{A311163F-14D3-4A2A-9C85-67E191D34751}" dt="2025-07-29T13:40:56.394" v="51" actId="255"/>
          <ac:spMkLst>
            <pc:docMk/>
            <pc:sldMk cId="738547374" sldId="346"/>
            <ac:spMk id="5" creationId="{00000000-0000-0000-0000-000000000000}"/>
          </ac:spMkLst>
        </pc:spChg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726350018" sldId="347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976599466" sldId="348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441054725" sldId="349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3297386549" sldId="351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854207447" sldId="352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3540521631" sldId="353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83727080" sldId="354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040686166" sldId="356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337087845" sldId="357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587605084" sldId="358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122105336" sldId="359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3573265625" sldId="360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1101556548" sldId="361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408422538" sldId="362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355138755" sldId="363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3125342022" sldId="364"/>
        </pc:sldMkLst>
      </pc:sldChg>
      <pc:sldChg chg="del">
        <pc:chgData name="John Oakes" userId="1a36f0057432ea1f" providerId="LiveId" clId="{A311163F-14D3-4A2A-9C85-67E191D34751}" dt="2025-07-29T14:17:04.849" v="1067" actId="47"/>
        <pc:sldMkLst>
          <pc:docMk/>
          <pc:sldMk cId="216884415" sldId="365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181799909" sldId="366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84138874" sldId="368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2965911770" sldId="369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1570524833" sldId="370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3563718359" sldId="372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333645677" sldId="373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1849926352" sldId="377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530654486" sldId="378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3649434919" sldId="379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2220722896" sldId="380"/>
        </pc:sldMkLst>
      </pc:sldChg>
      <pc:sldChg chg="del">
        <pc:chgData name="John Oakes" userId="1a36f0057432ea1f" providerId="LiveId" clId="{A311163F-14D3-4A2A-9C85-67E191D34751}" dt="2025-07-29T14:17:16.710" v="1068" actId="47"/>
        <pc:sldMkLst>
          <pc:docMk/>
          <pc:sldMk cId="1193002049" sldId="381"/>
        </pc:sldMkLst>
      </pc:sldChg>
      <pc:sldChg chg="modSp new mod">
        <pc:chgData name="John Oakes" userId="1a36f0057432ea1f" providerId="LiveId" clId="{A311163F-14D3-4A2A-9C85-67E191D34751}" dt="2025-07-29T13:45:06.513" v="310" actId="20577"/>
        <pc:sldMkLst>
          <pc:docMk/>
          <pc:sldMk cId="2664943770" sldId="382"/>
        </pc:sldMkLst>
        <pc:spChg chg="mod">
          <ac:chgData name="John Oakes" userId="1a36f0057432ea1f" providerId="LiveId" clId="{A311163F-14D3-4A2A-9C85-67E191D34751}" dt="2025-07-29T13:45:06.513" v="310" actId="20577"/>
          <ac:spMkLst>
            <pc:docMk/>
            <pc:sldMk cId="2664943770" sldId="382"/>
            <ac:spMk id="2" creationId="{361A8364-D7BD-5FE2-DEA7-62CE029A14F4}"/>
          </ac:spMkLst>
        </pc:spChg>
        <pc:spChg chg="mod">
          <ac:chgData name="John Oakes" userId="1a36f0057432ea1f" providerId="LiveId" clId="{A311163F-14D3-4A2A-9C85-67E191D34751}" dt="2025-07-29T13:44:19.546" v="221" actId="14100"/>
          <ac:spMkLst>
            <pc:docMk/>
            <pc:sldMk cId="2664943770" sldId="382"/>
            <ac:spMk id="3" creationId="{AE5415BE-E288-2F76-3CA3-942D833E02C6}"/>
          </ac:spMkLst>
        </pc:spChg>
      </pc:sldChg>
      <pc:sldChg chg="modSp new mod">
        <pc:chgData name="John Oakes" userId="1a36f0057432ea1f" providerId="LiveId" clId="{A311163F-14D3-4A2A-9C85-67E191D34751}" dt="2025-07-29T13:54:43.107" v="948" actId="14100"/>
        <pc:sldMkLst>
          <pc:docMk/>
          <pc:sldMk cId="3921925254" sldId="383"/>
        </pc:sldMkLst>
        <pc:spChg chg="mod">
          <ac:chgData name="John Oakes" userId="1a36f0057432ea1f" providerId="LiveId" clId="{A311163F-14D3-4A2A-9C85-67E191D34751}" dt="2025-07-29T13:54:37.937" v="947" actId="20577"/>
          <ac:spMkLst>
            <pc:docMk/>
            <pc:sldMk cId="3921925254" sldId="383"/>
            <ac:spMk id="2" creationId="{5F24DDA9-5186-DE48-CAEE-EE710EC80591}"/>
          </ac:spMkLst>
        </pc:spChg>
        <pc:spChg chg="mod">
          <ac:chgData name="John Oakes" userId="1a36f0057432ea1f" providerId="LiveId" clId="{A311163F-14D3-4A2A-9C85-67E191D34751}" dt="2025-07-29T13:54:43.107" v="948" actId="14100"/>
          <ac:spMkLst>
            <pc:docMk/>
            <pc:sldMk cId="3921925254" sldId="383"/>
            <ac:spMk id="3" creationId="{2BAC4E14-8C35-DEF2-D8C0-9155F63FD4D1}"/>
          </ac:spMkLst>
        </pc:spChg>
      </pc:sldChg>
      <pc:sldChg chg="addSp delSp modSp new mod">
        <pc:chgData name="John Oakes" userId="1a36f0057432ea1f" providerId="LiveId" clId="{A311163F-14D3-4A2A-9C85-67E191D34751}" dt="2025-07-29T14:05:01.921" v="992" actId="14100"/>
        <pc:sldMkLst>
          <pc:docMk/>
          <pc:sldMk cId="3434998032" sldId="384"/>
        </pc:sldMkLst>
        <pc:spChg chg="mod">
          <ac:chgData name="John Oakes" userId="1a36f0057432ea1f" providerId="LiveId" clId="{A311163F-14D3-4A2A-9C85-67E191D34751}" dt="2025-07-29T13:55:33.057" v="986" actId="14100"/>
          <ac:spMkLst>
            <pc:docMk/>
            <pc:sldMk cId="3434998032" sldId="384"/>
            <ac:spMk id="2" creationId="{43CC4EAA-B06C-E9DB-F3E8-FA9B0DE9F36C}"/>
          </ac:spMkLst>
        </pc:spChg>
        <pc:picChg chg="add mod">
          <ac:chgData name="John Oakes" userId="1a36f0057432ea1f" providerId="LiveId" clId="{A311163F-14D3-4A2A-9C85-67E191D34751}" dt="2025-07-29T14:05:01.921" v="992" actId="14100"/>
          <ac:picMkLst>
            <pc:docMk/>
            <pc:sldMk cId="3434998032" sldId="384"/>
            <ac:picMk id="5" creationId="{57309156-77BB-CB36-C18B-6F264FF14018}"/>
          </ac:picMkLst>
        </pc:picChg>
      </pc:sldChg>
      <pc:sldChg chg="addSp delSp modSp new mod">
        <pc:chgData name="John Oakes" userId="1a36f0057432ea1f" providerId="LiveId" clId="{A311163F-14D3-4A2A-9C85-67E191D34751}" dt="2025-07-29T14:47:04.247" v="1102" actId="1076"/>
        <pc:sldMkLst>
          <pc:docMk/>
          <pc:sldMk cId="4075011798" sldId="385"/>
        </pc:sldMkLst>
        <pc:spChg chg="mod">
          <ac:chgData name="John Oakes" userId="1a36f0057432ea1f" providerId="LiveId" clId="{A311163F-14D3-4A2A-9C85-67E191D34751}" dt="2025-07-29T14:05:21.550" v="1022" actId="20577"/>
          <ac:spMkLst>
            <pc:docMk/>
            <pc:sldMk cId="4075011798" sldId="385"/>
            <ac:spMk id="2" creationId="{967827C5-9718-3D43-A00E-BA22EC45B8CA}"/>
          </ac:spMkLst>
        </pc:spChg>
        <pc:picChg chg="add mod">
          <ac:chgData name="John Oakes" userId="1a36f0057432ea1f" providerId="LiveId" clId="{A311163F-14D3-4A2A-9C85-67E191D34751}" dt="2025-07-29T14:47:04.247" v="1102" actId="1076"/>
          <ac:picMkLst>
            <pc:docMk/>
            <pc:sldMk cId="4075011798" sldId="385"/>
            <ac:picMk id="5" creationId="{2DE3E1A0-106B-815D-0531-F72373AE396F}"/>
          </ac:picMkLst>
        </pc:picChg>
      </pc:sldChg>
      <pc:sldChg chg="addSp delSp modSp new mod">
        <pc:chgData name="John Oakes" userId="1a36f0057432ea1f" providerId="LiveId" clId="{A311163F-14D3-4A2A-9C85-67E191D34751}" dt="2025-07-29T14:36:31.882" v="1089" actId="1076"/>
        <pc:sldMkLst>
          <pc:docMk/>
          <pc:sldMk cId="59981889" sldId="386"/>
        </pc:sldMkLst>
        <pc:spChg chg="mod">
          <ac:chgData name="John Oakes" userId="1a36f0057432ea1f" providerId="LiveId" clId="{A311163F-14D3-4A2A-9C85-67E191D34751}" dt="2025-07-29T14:05:51.450" v="1056" actId="20577"/>
          <ac:spMkLst>
            <pc:docMk/>
            <pc:sldMk cId="59981889" sldId="386"/>
            <ac:spMk id="2" creationId="{84E652EB-10E4-88C1-15B4-E4F47F5850A7}"/>
          </ac:spMkLst>
        </pc:spChg>
        <pc:picChg chg="add mod">
          <ac:chgData name="John Oakes" userId="1a36f0057432ea1f" providerId="LiveId" clId="{A311163F-14D3-4A2A-9C85-67E191D34751}" dt="2025-07-29T14:36:31.882" v="1089" actId="1076"/>
          <ac:picMkLst>
            <pc:docMk/>
            <pc:sldMk cId="59981889" sldId="386"/>
            <ac:picMk id="5" creationId="{7E44B156-6F00-1FC7-72CC-70D44226A279}"/>
          </ac:picMkLst>
        </pc:picChg>
      </pc:sldChg>
      <pc:sldChg chg="modSp new mod ord">
        <pc:chgData name="John Oakes" userId="1a36f0057432ea1f" providerId="LiveId" clId="{A311163F-14D3-4A2A-9C85-67E191D34751}" dt="2025-07-31T15:04:20.809" v="1488" actId="27636"/>
        <pc:sldMkLst>
          <pc:docMk/>
          <pc:sldMk cId="3829867566" sldId="387"/>
        </pc:sldMkLst>
        <pc:spChg chg="mod">
          <ac:chgData name="John Oakes" userId="1a36f0057432ea1f" providerId="LiveId" clId="{A311163F-14D3-4A2A-9C85-67E191D34751}" dt="2025-07-31T15:04:20.809" v="1488" actId="27636"/>
          <ac:spMkLst>
            <pc:docMk/>
            <pc:sldMk cId="3829867566" sldId="387"/>
            <ac:spMk id="3" creationId="{AAC66D9B-1EBD-4BF3-C014-12692150B8F8}"/>
          </ac:spMkLst>
        </pc:spChg>
      </pc:sldChg>
      <pc:sldChg chg="addSp delSp modSp add del mod ord">
        <pc:chgData name="John Oakes" userId="1a36f0057432ea1f" providerId="LiveId" clId="{A311163F-14D3-4A2A-9C85-67E191D34751}" dt="2025-07-29T16:59:33.087" v="1142" actId="1076"/>
        <pc:sldMkLst>
          <pc:docMk/>
          <pc:sldMk cId="3819772112" sldId="388"/>
        </pc:sldMkLst>
        <pc:spChg chg="mod">
          <ac:chgData name="John Oakes" userId="1a36f0057432ea1f" providerId="LiveId" clId="{A311163F-14D3-4A2A-9C85-67E191D34751}" dt="2025-07-29T16:59:30.786" v="1141" actId="14100"/>
          <ac:spMkLst>
            <pc:docMk/>
            <pc:sldMk cId="3819772112" sldId="388"/>
            <ac:spMk id="2" creationId="{582C66ED-BC90-4EB7-F527-B307233135C6}"/>
          </ac:spMkLst>
        </pc:spChg>
        <pc:picChg chg="add mod">
          <ac:chgData name="John Oakes" userId="1a36f0057432ea1f" providerId="LiveId" clId="{A311163F-14D3-4A2A-9C85-67E191D34751}" dt="2025-07-29T16:59:33.087" v="1142" actId="1076"/>
          <ac:picMkLst>
            <pc:docMk/>
            <pc:sldMk cId="3819772112" sldId="388"/>
            <ac:picMk id="5" creationId="{1C24B8AC-BD27-4666-D917-A9EE726A01D8}"/>
          </ac:picMkLst>
        </pc:picChg>
      </pc:sldChg>
      <pc:sldChg chg="addSp delSp modSp add mod">
        <pc:chgData name="John Oakes" userId="1a36f0057432ea1f" providerId="LiveId" clId="{A311163F-14D3-4A2A-9C85-67E191D34751}" dt="2025-07-29T14:41:16.791" v="1094" actId="1076"/>
        <pc:sldMkLst>
          <pc:docMk/>
          <pc:sldMk cId="2231428979" sldId="389"/>
        </pc:sldMkLst>
        <pc:picChg chg="add mod">
          <ac:chgData name="John Oakes" userId="1a36f0057432ea1f" providerId="LiveId" clId="{A311163F-14D3-4A2A-9C85-67E191D34751}" dt="2025-07-29T14:41:16.791" v="1094" actId="1076"/>
          <ac:picMkLst>
            <pc:docMk/>
            <pc:sldMk cId="2231428979" sldId="389"/>
            <ac:picMk id="7" creationId="{F71AE1C6-5A68-3542-BD1E-62CD46123491}"/>
          </ac:picMkLst>
        </pc:picChg>
      </pc:sldChg>
      <pc:sldChg chg="addSp delSp modSp add mod">
        <pc:chgData name="John Oakes" userId="1a36f0057432ea1f" providerId="LiveId" clId="{A311163F-14D3-4A2A-9C85-67E191D34751}" dt="2025-07-29T14:35:38.151" v="1084" actId="1076"/>
        <pc:sldMkLst>
          <pc:docMk/>
          <pc:sldMk cId="3432582320" sldId="390"/>
        </pc:sldMkLst>
        <pc:picChg chg="add mod">
          <ac:chgData name="John Oakes" userId="1a36f0057432ea1f" providerId="LiveId" clId="{A311163F-14D3-4A2A-9C85-67E191D34751}" dt="2025-07-29T14:35:38.151" v="1084" actId="1076"/>
          <ac:picMkLst>
            <pc:docMk/>
            <pc:sldMk cId="3432582320" sldId="390"/>
            <ac:picMk id="5" creationId="{93F3006E-AB00-9BE6-F2D4-6170110A6540}"/>
          </ac:picMkLst>
        </pc:picChg>
      </pc:sldChg>
      <pc:sldChg chg="addSp delSp modSp add mod">
        <pc:chgData name="John Oakes" userId="1a36f0057432ea1f" providerId="LiveId" clId="{A311163F-14D3-4A2A-9C85-67E191D34751}" dt="2025-07-29T14:35:51.844" v="1088" actId="1076"/>
        <pc:sldMkLst>
          <pc:docMk/>
          <pc:sldMk cId="2865127400" sldId="391"/>
        </pc:sldMkLst>
        <pc:picChg chg="add mod">
          <ac:chgData name="John Oakes" userId="1a36f0057432ea1f" providerId="LiveId" clId="{A311163F-14D3-4A2A-9C85-67E191D34751}" dt="2025-07-29T14:35:51.844" v="1088" actId="1076"/>
          <ac:picMkLst>
            <pc:docMk/>
            <pc:sldMk cId="2865127400" sldId="391"/>
            <ac:picMk id="5" creationId="{3FE824F8-8C02-2BA1-E3CA-127EB63D3CB0}"/>
          </ac:picMkLst>
        </pc:picChg>
      </pc:sldChg>
      <pc:sldChg chg="addSp delSp modSp add mod">
        <pc:chgData name="John Oakes" userId="1a36f0057432ea1f" providerId="LiveId" clId="{A311163F-14D3-4A2A-9C85-67E191D34751}" dt="2025-07-29T14:47:17.856" v="1104" actId="1076"/>
        <pc:sldMkLst>
          <pc:docMk/>
          <pc:sldMk cId="2969809307" sldId="392"/>
        </pc:sldMkLst>
        <pc:picChg chg="add mod">
          <ac:chgData name="John Oakes" userId="1a36f0057432ea1f" providerId="LiveId" clId="{A311163F-14D3-4A2A-9C85-67E191D34751}" dt="2025-07-29T14:47:17.856" v="1104" actId="1076"/>
          <ac:picMkLst>
            <pc:docMk/>
            <pc:sldMk cId="2969809307" sldId="392"/>
            <ac:picMk id="6" creationId="{D8B581C4-3F8D-7AD1-8452-75CD8FE2A5F6}"/>
          </ac:picMkLst>
        </pc:picChg>
      </pc:sldChg>
      <pc:sldChg chg="addSp delSp modSp add mod">
        <pc:chgData name="John Oakes" userId="1a36f0057432ea1f" providerId="LiveId" clId="{A311163F-14D3-4A2A-9C85-67E191D34751}" dt="2025-07-29T14:51:26.295" v="1113" actId="1076"/>
        <pc:sldMkLst>
          <pc:docMk/>
          <pc:sldMk cId="2917795117" sldId="393"/>
        </pc:sldMkLst>
        <pc:picChg chg="add mod">
          <ac:chgData name="John Oakes" userId="1a36f0057432ea1f" providerId="LiveId" clId="{A311163F-14D3-4A2A-9C85-67E191D34751}" dt="2025-07-29T14:51:26.295" v="1113" actId="1076"/>
          <ac:picMkLst>
            <pc:docMk/>
            <pc:sldMk cId="2917795117" sldId="393"/>
            <ac:picMk id="7" creationId="{87DB6D03-CC6C-EF08-7FB2-C181514CCA18}"/>
          </ac:picMkLst>
        </pc:picChg>
      </pc:sldChg>
      <pc:sldChg chg="addSp delSp modSp add mod">
        <pc:chgData name="John Oakes" userId="1a36f0057432ea1f" providerId="LiveId" clId="{A311163F-14D3-4A2A-9C85-67E191D34751}" dt="2025-07-29T14:56:28.322" v="1120" actId="1076"/>
        <pc:sldMkLst>
          <pc:docMk/>
          <pc:sldMk cId="1954294074" sldId="394"/>
        </pc:sldMkLst>
        <pc:picChg chg="add mod">
          <ac:chgData name="John Oakes" userId="1a36f0057432ea1f" providerId="LiveId" clId="{A311163F-14D3-4A2A-9C85-67E191D34751}" dt="2025-07-29T14:56:28.322" v="1120" actId="1076"/>
          <ac:picMkLst>
            <pc:docMk/>
            <pc:sldMk cId="1954294074" sldId="394"/>
            <ac:picMk id="7" creationId="{7DC27D44-2793-77C0-0A19-624E55C2F69C}"/>
          </ac:picMkLst>
        </pc:picChg>
      </pc:sldChg>
      <pc:sldChg chg="add del">
        <pc:chgData name="John Oakes" userId="1a36f0057432ea1f" providerId="LiveId" clId="{A311163F-14D3-4A2A-9C85-67E191D34751}" dt="2025-07-29T17:01:50.933" v="1167" actId="47"/>
        <pc:sldMkLst>
          <pc:docMk/>
          <pc:sldMk cId="3239919386" sldId="395"/>
        </pc:sldMkLst>
      </pc:sldChg>
      <pc:sldChg chg="addSp delSp modSp add mod">
        <pc:chgData name="John Oakes" userId="1a36f0057432ea1f" providerId="LiveId" clId="{A311163F-14D3-4A2A-9C85-67E191D34751}" dt="2025-07-29T17:01:08.491" v="1166" actId="20577"/>
        <pc:sldMkLst>
          <pc:docMk/>
          <pc:sldMk cId="1569358820" sldId="396"/>
        </pc:sldMkLst>
        <pc:spChg chg="mod">
          <ac:chgData name="John Oakes" userId="1a36f0057432ea1f" providerId="LiveId" clId="{A311163F-14D3-4A2A-9C85-67E191D34751}" dt="2025-07-29T17:00:07.468" v="1143" actId="14100"/>
          <ac:spMkLst>
            <pc:docMk/>
            <pc:sldMk cId="1569358820" sldId="396"/>
            <ac:spMk id="2" creationId="{582C66ED-BC90-4EB7-F527-B307233135C6}"/>
          </ac:spMkLst>
        </pc:spChg>
        <pc:spChg chg="add mod">
          <ac:chgData name="John Oakes" userId="1a36f0057432ea1f" providerId="LiveId" clId="{A311163F-14D3-4A2A-9C85-67E191D34751}" dt="2025-07-29T17:01:08.491" v="1166" actId="20577"/>
          <ac:spMkLst>
            <pc:docMk/>
            <pc:sldMk cId="1569358820" sldId="396"/>
            <ac:spMk id="8" creationId="{77D98173-4CCA-96D5-A4C0-E43C9EE1CEF1}"/>
          </ac:spMkLst>
        </pc:spChg>
        <pc:picChg chg="add mod">
          <ac:chgData name="John Oakes" userId="1a36f0057432ea1f" providerId="LiveId" clId="{A311163F-14D3-4A2A-9C85-67E191D34751}" dt="2025-07-29T17:00:11.464" v="1144" actId="1076"/>
          <ac:picMkLst>
            <pc:docMk/>
            <pc:sldMk cId="1569358820" sldId="396"/>
            <ac:picMk id="7" creationId="{95B6EF01-F55E-CD22-EBF3-9BEF7B3507B7}"/>
          </ac:picMkLst>
        </pc:picChg>
      </pc:sldChg>
      <pc:sldChg chg="modSp new mod">
        <pc:chgData name="John Oakes" userId="1a36f0057432ea1f" providerId="LiveId" clId="{A311163F-14D3-4A2A-9C85-67E191D34751}" dt="2025-07-29T17:05:21.201" v="1420" actId="20577"/>
        <pc:sldMkLst>
          <pc:docMk/>
          <pc:sldMk cId="2250980286" sldId="397"/>
        </pc:sldMkLst>
        <pc:spChg chg="mod">
          <ac:chgData name="John Oakes" userId="1a36f0057432ea1f" providerId="LiveId" clId="{A311163F-14D3-4A2A-9C85-67E191D34751}" dt="2025-07-29T17:04:35.022" v="1390" actId="14100"/>
          <ac:spMkLst>
            <pc:docMk/>
            <pc:sldMk cId="2250980286" sldId="397"/>
            <ac:spMk id="2" creationId="{12F6E0CB-0D44-8501-FCFC-D1776D92CA3A}"/>
          </ac:spMkLst>
        </pc:spChg>
        <pc:spChg chg="mod">
          <ac:chgData name="John Oakes" userId="1a36f0057432ea1f" providerId="LiveId" clId="{A311163F-14D3-4A2A-9C85-67E191D34751}" dt="2025-07-29T17:05:21.201" v="1420" actId="20577"/>
          <ac:spMkLst>
            <pc:docMk/>
            <pc:sldMk cId="2250980286" sldId="397"/>
            <ac:spMk id="3" creationId="{906F4048-963E-FBE4-9FED-8E7FA469E91B}"/>
          </ac:spMkLst>
        </pc:spChg>
      </pc:sldChg>
      <pc:sldMasterChg chg="del delSldLayout">
        <pc:chgData name="John Oakes" userId="1a36f0057432ea1f" providerId="LiveId" clId="{A311163F-14D3-4A2A-9C85-67E191D34751}" dt="2025-07-29T14:17:04.849" v="1067" actId="47"/>
        <pc:sldMasterMkLst>
          <pc:docMk/>
          <pc:sldMasterMk cId="2618248171" sldId="2147483648"/>
        </pc:sldMasterMkLst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2274293028" sldId="2147483649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2766102618" sldId="2147483650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1798391263" sldId="2147483651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3820864979" sldId="2147483652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124408039" sldId="2147483653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4041994847" sldId="2147483654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2608595656" sldId="2147483655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3567380908" sldId="2147483656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1828156909" sldId="2147483657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2042627753" sldId="2147483658"/>
          </pc:sldLayoutMkLst>
        </pc:sldLayoutChg>
        <pc:sldLayoutChg chg="del">
          <pc:chgData name="John Oakes" userId="1a36f0057432ea1f" providerId="LiveId" clId="{A311163F-14D3-4A2A-9C85-67E191D34751}" dt="2025-07-29T14:17:04.849" v="1067" actId="47"/>
          <pc:sldLayoutMkLst>
            <pc:docMk/>
            <pc:sldMasterMk cId="2618248171" sldId="2147483648"/>
            <pc:sldLayoutMk cId="1789529018" sldId="2147483659"/>
          </pc:sldLayoutMkLst>
        </pc:sldLayoutChg>
      </pc:sldMasterChg>
      <pc:sldMasterChg chg="del delSldLayout">
        <pc:chgData name="John Oakes" userId="1a36f0057432ea1f" providerId="LiveId" clId="{A311163F-14D3-4A2A-9C85-67E191D34751}" dt="2025-07-29T14:17:16.710" v="1068" actId="47"/>
        <pc:sldMasterMkLst>
          <pc:docMk/>
          <pc:sldMasterMk cId="3535158976" sldId="2147483672"/>
        </pc:sldMasterMkLst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3271966690" sldId="2147483673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1461457641" sldId="2147483674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3020578529" sldId="2147483675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166484994" sldId="2147483676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4228154348" sldId="2147483677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4123675937" sldId="2147483678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3525677919" sldId="2147483679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3351352928" sldId="2147483680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1837787669" sldId="2147483681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3672685058" sldId="2147483682"/>
          </pc:sldLayoutMkLst>
        </pc:sldLayoutChg>
        <pc:sldLayoutChg chg="del">
          <pc:chgData name="John Oakes" userId="1a36f0057432ea1f" providerId="LiveId" clId="{A311163F-14D3-4A2A-9C85-67E191D34751}" dt="2025-07-29T14:17:16.710" v="1068" actId="47"/>
          <pc:sldLayoutMkLst>
            <pc:docMk/>
            <pc:sldMasterMk cId="3535158976" sldId="2147483672"/>
            <pc:sldLayoutMk cId="1740634797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B288-D432-46E6-9981-4401820257B1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C98B-0E7F-4B3C-9199-24D2AFE41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5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29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19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58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51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9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1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6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8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7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4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9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0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5A95B73-5353-4D46-9B11-961A96D0F9B4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7/31/2025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246A-E2FB-4174-AB8E-CF4CBC2D7C29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34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hrist in you the hope of glory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1288" y="1444752"/>
            <a:ext cx="5550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Psalm 122 </a:t>
            </a:r>
          </a:p>
          <a:p>
            <a:r>
              <a:rPr lang="en-US" sz="4400" b="1" dirty="0">
                <a:solidFill>
                  <a:srgbClr val="FFFF00"/>
                </a:solidFill>
              </a:rPr>
              <a:t>Peace In Our 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2D1487-45CF-3A7F-2978-2200EEA22547}"/>
              </a:ext>
            </a:extLst>
          </p:cNvPr>
          <p:cNvSpPr txBox="1"/>
          <p:nvPr/>
        </p:nvSpPr>
        <p:spPr>
          <a:xfrm>
            <a:off x="4892040" y="3922776"/>
            <a:ext cx="5321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Our Missionary Journey</a:t>
            </a:r>
          </a:p>
          <a:p>
            <a:pPr algn="r"/>
            <a:r>
              <a:rPr lang="en-US" sz="3600" b="1" dirty="0"/>
              <a:t>John and Jan Oakes</a:t>
            </a:r>
          </a:p>
        </p:txBody>
      </p:sp>
    </p:spTree>
    <p:extLst>
      <p:ext uri="{BB962C8B-B14F-4D97-AF65-F5344CB8AC3E}">
        <p14:creationId xmlns:p14="http://schemas.microsoft.com/office/powerpoint/2010/main" val="73854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73592-0B18-E817-C75D-C82CACB1C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0B52-2E40-D037-BE2C-AAB783A3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2  Bakersfield</a:t>
            </a:r>
          </a:p>
        </p:txBody>
      </p:sp>
      <p:pic>
        <p:nvPicPr>
          <p:cNvPr id="6" name="Content Placeholder 5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D8B581C4-3F8D-7AD1-8452-75CD8FE2A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6" y="1315920"/>
            <a:ext cx="7271121" cy="5453341"/>
          </a:xfrm>
        </p:spPr>
      </p:pic>
    </p:spTree>
    <p:extLst>
      <p:ext uri="{BB962C8B-B14F-4D97-AF65-F5344CB8AC3E}">
        <p14:creationId xmlns:p14="http://schemas.microsoft.com/office/powerpoint/2010/main" val="296980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C595B-B25D-18DE-929B-51C94EE94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8A64-9C5A-B39F-FC32-DA453A3B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2  Bakersfield</a:t>
            </a:r>
          </a:p>
        </p:txBody>
      </p:sp>
      <p:pic>
        <p:nvPicPr>
          <p:cNvPr id="7" name="Content Placeholder 6" descr="A group of people standing in front of a stone wall&#10;&#10;AI-generated content may be incorrect.">
            <a:extLst>
              <a:ext uri="{FF2B5EF4-FFF2-40B4-BE49-F238E27FC236}">
                <a16:creationId xmlns:a16="http://schemas.microsoft.com/office/drawing/2014/main" id="{87DB6D03-CC6C-EF08-7FB2-C181514CC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07" y="1416859"/>
            <a:ext cx="6766185" cy="5441141"/>
          </a:xfrm>
        </p:spPr>
      </p:pic>
    </p:spTree>
    <p:extLst>
      <p:ext uri="{BB962C8B-B14F-4D97-AF65-F5344CB8AC3E}">
        <p14:creationId xmlns:p14="http://schemas.microsoft.com/office/powerpoint/2010/main" val="291779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6F282-9D9A-DE32-86AB-C28BAA338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11B8-E3AA-85A2-6620-847D9F24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3  Merced</a:t>
            </a:r>
          </a:p>
        </p:txBody>
      </p:sp>
      <p:pic>
        <p:nvPicPr>
          <p:cNvPr id="7" name="Content Placeholder 6" descr="A person standing at a podium with a group of people standing behind him&#10;&#10;AI-generated content may be incorrect.">
            <a:extLst>
              <a:ext uri="{FF2B5EF4-FFF2-40B4-BE49-F238E27FC236}">
                <a16:creationId xmlns:a16="http://schemas.microsoft.com/office/drawing/2014/main" id="{7DC27D44-2793-77C0-0A19-624E55C2F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6" y="1722599"/>
            <a:ext cx="11148788" cy="5019131"/>
          </a:xfrm>
        </p:spPr>
      </p:pic>
    </p:spTree>
    <p:extLst>
      <p:ext uri="{BB962C8B-B14F-4D97-AF65-F5344CB8AC3E}">
        <p14:creationId xmlns:p14="http://schemas.microsoft.com/office/powerpoint/2010/main" val="195429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1D408-5A96-9382-3F00-5E821AB73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C2D9C-213B-B804-A2FB-4066BF54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3  Merced</a:t>
            </a:r>
          </a:p>
        </p:txBody>
      </p:sp>
      <p:pic>
        <p:nvPicPr>
          <p:cNvPr id="6" name="Content Placeholder 5" descr="A group of people standing in water with their hands up&#10;&#10;AI-generated content may be incorrect.">
            <a:extLst>
              <a:ext uri="{FF2B5EF4-FFF2-40B4-BE49-F238E27FC236}">
                <a16:creationId xmlns:a16="http://schemas.microsoft.com/office/drawing/2014/main" id="{934D84D3-6832-61DA-D460-44DEC0272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6" y="1145781"/>
            <a:ext cx="7616292" cy="5712220"/>
          </a:xfrm>
        </p:spPr>
      </p:pic>
    </p:spTree>
    <p:extLst>
      <p:ext uri="{BB962C8B-B14F-4D97-AF65-F5344CB8AC3E}">
        <p14:creationId xmlns:p14="http://schemas.microsoft.com/office/powerpoint/2010/main" val="192358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091AB-C387-4947-BD1D-41D7EBD27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B443-7F3C-CDB2-62B0-1AF5CFD6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3  Merced</a:t>
            </a:r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8017C4CD-21CC-AA72-2287-509E5288D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79" y="1393468"/>
            <a:ext cx="7286042" cy="5464532"/>
          </a:xfrm>
        </p:spPr>
      </p:pic>
    </p:spTree>
    <p:extLst>
      <p:ext uri="{BB962C8B-B14F-4D97-AF65-F5344CB8AC3E}">
        <p14:creationId xmlns:p14="http://schemas.microsoft.com/office/powerpoint/2010/main" val="199568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CDD2-97FF-8682-EC59-80617E5B0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A44A-2340-541D-2B2C-3C1D334F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3  Merced</a:t>
            </a:r>
          </a:p>
        </p:txBody>
      </p:sp>
      <p:pic>
        <p:nvPicPr>
          <p:cNvPr id="5" name="Content Placeholder 4" descr="A group of people in garment&#10;&#10;AI-generated content may be incorrect.">
            <a:extLst>
              <a:ext uri="{FF2B5EF4-FFF2-40B4-BE49-F238E27FC236}">
                <a16:creationId xmlns:a16="http://schemas.microsoft.com/office/drawing/2014/main" id="{3DC96815-3788-557B-CE53-8842D17D3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6" y="1423686"/>
            <a:ext cx="7746903" cy="5810178"/>
          </a:xfrm>
        </p:spPr>
      </p:pic>
    </p:spTree>
    <p:extLst>
      <p:ext uri="{BB962C8B-B14F-4D97-AF65-F5344CB8AC3E}">
        <p14:creationId xmlns:p14="http://schemas.microsoft.com/office/powerpoint/2010/main" val="223671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52EB-10E4-88C1-15B4-E4F47F58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3  Merced</a:t>
            </a:r>
          </a:p>
        </p:txBody>
      </p:sp>
      <p:pic>
        <p:nvPicPr>
          <p:cNvPr id="5" name="Content Placeholder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E44B156-6F00-1FC7-72CC-70D44226A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1445515"/>
            <a:ext cx="7013447" cy="5260086"/>
          </a:xfrm>
        </p:spPr>
      </p:pic>
    </p:spTree>
    <p:extLst>
      <p:ext uri="{BB962C8B-B14F-4D97-AF65-F5344CB8AC3E}">
        <p14:creationId xmlns:p14="http://schemas.microsoft.com/office/powerpoint/2010/main" val="5998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5EC9A-3E37-A1C9-9A41-3B5039F10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E073-19A5-1E3A-91C7-5ABD9C52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3  Merced</a:t>
            </a:r>
          </a:p>
        </p:txBody>
      </p:sp>
      <p:pic>
        <p:nvPicPr>
          <p:cNvPr id="5" name="Content Placeholder 4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93F3006E-AB00-9BE6-F2D4-6170110A6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25" y="1330404"/>
            <a:ext cx="7370127" cy="5527596"/>
          </a:xfrm>
        </p:spPr>
      </p:pic>
    </p:spTree>
    <p:extLst>
      <p:ext uri="{BB962C8B-B14F-4D97-AF65-F5344CB8AC3E}">
        <p14:creationId xmlns:p14="http://schemas.microsoft.com/office/powerpoint/2010/main" val="3432582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E0CB-0D44-8501-FCFC-D1776D92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20040"/>
            <a:ext cx="9593634" cy="1533208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F4048-963E-FBE4-9FED-8E7FA469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44752"/>
            <a:ext cx="10756457" cy="4803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Our Churches desperately need to regain a sense of having a mission.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Our mature members should play THE leading role in this.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200" b="1" dirty="0"/>
              <a:t>Good:  At-home mission</a:t>
            </a:r>
          </a:p>
          <a:p>
            <a:pPr marL="0" indent="0">
              <a:buNone/>
            </a:pPr>
            <a:r>
              <a:rPr lang="en-US" sz="3200" b="1" dirty="0"/>
              <a:t>Better:  Move to a smaller church</a:t>
            </a:r>
          </a:p>
          <a:p>
            <a:pPr marL="0" indent="0">
              <a:buNone/>
            </a:pPr>
            <a:r>
              <a:rPr lang="en-US" sz="3200" b="1" dirty="0"/>
              <a:t>Best:  Help to plant a church</a:t>
            </a:r>
          </a:p>
        </p:txBody>
      </p:sp>
    </p:spTree>
    <p:extLst>
      <p:ext uri="{BB962C8B-B14F-4D97-AF65-F5344CB8AC3E}">
        <p14:creationId xmlns:p14="http://schemas.microsoft.com/office/powerpoint/2010/main" val="225098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A8364-D7BD-5FE2-DEA7-62CE029A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1399032"/>
            <a:ext cx="9255306" cy="454216"/>
          </a:xfrm>
        </p:spPr>
        <p:txBody>
          <a:bodyPr/>
          <a:lstStyle/>
          <a:p>
            <a:r>
              <a:rPr lang="en-US" sz="3600" b="1" dirty="0"/>
              <a:t>As a Church, we have a problem.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We have lost our sense of being on a mission.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600" b="1" dirty="0"/>
              <a:t>We have a proposed solution!</a:t>
            </a:r>
            <a:br>
              <a:rPr lang="en-US" sz="3600" b="1" dirty="0"/>
            </a:br>
            <a:r>
              <a:rPr lang="en-US" sz="3600" b="1" dirty="0"/>
              <a:t>Let us return to having a sense of being on a mission!</a:t>
            </a:r>
            <a:br>
              <a:rPr lang="en-US" sz="3600" b="1" dirty="0"/>
            </a:b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15BE-E288-2F76-3CA3-942D833E0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144" y="4306824"/>
            <a:ext cx="2039709" cy="19415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4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265B-00F8-B54B-E9F4-915F22B9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66D9B-1EBD-4BF3-C014-12692150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813816"/>
            <a:ext cx="11009376" cy="5434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Psalm 122   A psalm of ascents.  Pray for Jerusalem.   What will you bring with you to Jerusalem? </a:t>
            </a:r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sz="3200" b="1" dirty="0"/>
              <a:t>Three “Great Commissions” Matthew 28:18-20, Acts 1:8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John 21:15-17 John’s Great Commission:  </a:t>
            </a:r>
          </a:p>
          <a:p>
            <a:pPr marL="0" indent="0">
              <a:buNone/>
            </a:pPr>
            <a:r>
              <a:rPr lang="en-US" sz="3200" b="1" dirty="0"/>
              <a:t>Feed my lambs (young disciples and non-Christians)</a:t>
            </a:r>
          </a:p>
          <a:p>
            <a:pPr marL="0" indent="0">
              <a:buNone/>
            </a:pPr>
            <a:r>
              <a:rPr lang="en-US" sz="3200" b="1" dirty="0"/>
              <a:t>Feed my sheep (more mature believers)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Romans 15:16 Our priestly duty…</a:t>
            </a:r>
          </a:p>
        </p:txBody>
      </p:sp>
    </p:spTree>
    <p:extLst>
      <p:ext uri="{BB962C8B-B14F-4D97-AF65-F5344CB8AC3E}">
        <p14:creationId xmlns:p14="http://schemas.microsoft.com/office/powerpoint/2010/main" val="382986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DDA9-5186-DE48-CAEE-EE710EC8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13816"/>
            <a:ext cx="11256263" cy="1039432"/>
          </a:xfrm>
        </p:spPr>
        <p:txBody>
          <a:bodyPr/>
          <a:lstStyle/>
          <a:p>
            <a:r>
              <a:rPr lang="en-US" sz="3200" b="1" dirty="0"/>
              <a:t>A proposed (partial) solution: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Let’s give your mature disciples—our empty nesters a renewed sense of mission.  Let’s all go on a mission.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Three possibilities: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Right here at home.</a:t>
            </a:r>
            <a:br>
              <a:rPr lang="en-US" sz="3200" b="1" dirty="0"/>
            </a:br>
            <a:r>
              <a:rPr lang="en-US" sz="3200" b="1" dirty="0"/>
              <a:t>Go and support a smaller church.</a:t>
            </a:r>
            <a:br>
              <a:rPr lang="en-US" sz="3200" b="1" dirty="0"/>
            </a:br>
            <a:r>
              <a:rPr lang="en-US" sz="3200" b="1" dirty="0"/>
              <a:t>Help to plant a new church.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4E14-8C35-DEF2-D8C0-9155F63F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9640" y="3822192"/>
            <a:ext cx="1500213" cy="242620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2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4EAA-B06C-E9DB-F3E8-FA9B0DE9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777240"/>
            <a:ext cx="9355890" cy="1076008"/>
          </a:xfrm>
        </p:spPr>
        <p:txBody>
          <a:bodyPr/>
          <a:lstStyle/>
          <a:p>
            <a:r>
              <a:rPr lang="en-US" b="1" dirty="0"/>
              <a:t>Our story…   Part I   San Diego</a:t>
            </a:r>
          </a:p>
        </p:txBody>
      </p:sp>
      <p:pic>
        <p:nvPicPr>
          <p:cNvPr id="5" name="Content Placeholder 4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57309156-77BB-CB36-C18B-6F264FF14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13" y="1848564"/>
            <a:ext cx="6679247" cy="5009436"/>
          </a:xfrm>
        </p:spPr>
      </p:pic>
    </p:spTree>
    <p:extLst>
      <p:ext uri="{BB962C8B-B14F-4D97-AF65-F5344CB8AC3E}">
        <p14:creationId xmlns:p14="http://schemas.microsoft.com/office/powerpoint/2010/main" val="343499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9D322-19F0-FF1A-00D2-1FB2577F8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66ED-BC90-4EB7-F527-B307233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8056"/>
            <a:ext cx="9365034" cy="923544"/>
          </a:xfrm>
        </p:spPr>
        <p:txBody>
          <a:bodyPr/>
          <a:lstStyle/>
          <a:p>
            <a:r>
              <a:rPr lang="en-US" b="1" dirty="0"/>
              <a:t>Our story…   Part I   San Diego</a:t>
            </a:r>
          </a:p>
        </p:txBody>
      </p:sp>
      <p:pic>
        <p:nvPicPr>
          <p:cNvPr id="5" name="Content Placeholder 4" descr="A person walking in a room&#10;&#10;AI-generated content may be incorrect.">
            <a:extLst>
              <a:ext uri="{FF2B5EF4-FFF2-40B4-BE49-F238E27FC236}">
                <a16:creationId xmlns:a16="http://schemas.microsoft.com/office/drawing/2014/main" id="{1C24B8AC-BD27-4666-D917-A9EE726A0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9" y="1542352"/>
            <a:ext cx="6803135" cy="5102352"/>
          </a:xfrm>
        </p:spPr>
      </p:pic>
    </p:spTree>
    <p:extLst>
      <p:ext uri="{BB962C8B-B14F-4D97-AF65-F5344CB8AC3E}">
        <p14:creationId xmlns:p14="http://schemas.microsoft.com/office/powerpoint/2010/main" val="381977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9D322-19F0-FF1A-00D2-1FB2577F8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66ED-BC90-4EB7-F527-B3072331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347472"/>
            <a:ext cx="9611922" cy="1505776"/>
          </a:xfrm>
        </p:spPr>
        <p:txBody>
          <a:bodyPr/>
          <a:lstStyle/>
          <a:p>
            <a:r>
              <a:rPr lang="en-US" b="1" dirty="0"/>
              <a:t>Our story…   Part I   San Diego</a:t>
            </a:r>
          </a:p>
        </p:txBody>
      </p:sp>
      <p:pic>
        <p:nvPicPr>
          <p:cNvPr id="7" name="Content Placeholder 6" descr="A group of children sitting on a bench with presents&#10;&#10;AI-generated content may be incorrect.">
            <a:extLst>
              <a:ext uri="{FF2B5EF4-FFF2-40B4-BE49-F238E27FC236}">
                <a16:creationId xmlns:a16="http://schemas.microsoft.com/office/drawing/2014/main" id="{95B6EF01-F55E-CD22-EBF3-9BEF7B350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7" y="1725232"/>
            <a:ext cx="8732240" cy="490118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D98173-4CCA-96D5-A4C0-E43C9EE1CEF1}"/>
              </a:ext>
            </a:extLst>
          </p:cNvPr>
          <p:cNvSpPr txBox="1"/>
          <p:nvPr/>
        </p:nvSpPr>
        <p:spPr>
          <a:xfrm>
            <a:off x="9509760" y="2441448"/>
            <a:ext cx="224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r>
              <a:rPr lang="en-US" sz="3600" b="1" dirty="0"/>
              <a:t>Gifts of Hope</a:t>
            </a:r>
          </a:p>
        </p:txBody>
      </p:sp>
    </p:spTree>
    <p:extLst>
      <p:ext uri="{BB962C8B-B14F-4D97-AF65-F5344CB8AC3E}">
        <p14:creationId xmlns:p14="http://schemas.microsoft.com/office/powerpoint/2010/main" val="156935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827C5-9718-3D43-A00E-BA22EC45B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2  Bakersfield</a:t>
            </a:r>
          </a:p>
        </p:txBody>
      </p:sp>
      <p:pic>
        <p:nvPicPr>
          <p:cNvPr id="5" name="Content Placeholder 4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2DE3E1A0-106B-815D-0531-F72373AE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47" y="1440460"/>
            <a:ext cx="7012470" cy="5259353"/>
          </a:xfrm>
        </p:spPr>
      </p:pic>
    </p:spTree>
    <p:extLst>
      <p:ext uri="{BB962C8B-B14F-4D97-AF65-F5344CB8AC3E}">
        <p14:creationId xmlns:p14="http://schemas.microsoft.com/office/powerpoint/2010/main" val="407501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55E9A-C82D-9E47-24AC-634CAA15D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AC8E-5B37-E2C4-DEFF-BCB0DBC9D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Story Part 2  Bakersfield</a:t>
            </a:r>
          </a:p>
        </p:txBody>
      </p:sp>
      <p:pic>
        <p:nvPicPr>
          <p:cNvPr id="7" name="Content Placeholder 6" descr="A group of people sitting on the grass&#10;&#10;AI-generated content may be incorrect.">
            <a:extLst>
              <a:ext uri="{FF2B5EF4-FFF2-40B4-BE49-F238E27FC236}">
                <a16:creationId xmlns:a16="http://schemas.microsoft.com/office/drawing/2014/main" id="{F71AE1C6-5A68-3542-BD1E-62CD46123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84" y="1298655"/>
            <a:ext cx="7450771" cy="5480097"/>
          </a:xfrm>
        </p:spPr>
      </p:pic>
    </p:spTree>
    <p:extLst>
      <p:ext uri="{BB962C8B-B14F-4D97-AF65-F5344CB8AC3E}">
        <p14:creationId xmlns:p14="http://schemas.microsoft.com/office/powerpoint/2010/main" val="2231428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11568</TotalTime>
  <Words>294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Wingdings 3</vt:lpstr>
      <vt:lpstr>Ion</vt:lpstr>
      <vt:lpstr>PowerPoint Presentation</vt:lpstr>
      <vt:lpstr>As a Church, we have a problem.  We have lost our sense of being on a mission.  We have a proposed solution! Let us return to having a sense of being on a mission!  </vt:lpstr>
      <vt:lpstr>PowerPoint Presentation</vt:lpstr>
      <vt:lpstr>A proposed (partial) solution:  Let’s give your mature disciples—our empty nesters a renewed sense of mission.  Let’s all go on a mission.  Three possibilities:  Right here at home. Go and support a smaller church. Help to plant a new church.</vt:lpstr>
      <vt:lpstr>Our story…   Part I   San Diego</vt:lpstr>
      <vt:lpstr>Our story…   Part I   San Diego</vt:lpstr>
      <vt:lpstr>Our story…   Part I   San Diego</vt:lpstr>
      <vt:lpstr>Our Story Part 2  Bakersfield</vt:lpstr>
      <vt:lpstr>Our Story Part 2  Bakersfield</vt:lpstr>
      <vt:lpstr>Our Story Part 2  Bakersfield</vt:lpstr>
      <vt:lpstr>Our Story Part 2  Bakersfield</vt:lpstr>
      <vt:lpstr>Our Story Part 3  Merced</vt:lpstr>
      <vt:lpstr>Our Story Part 3  Merced</vt:lpstr>
      <vt:lpstr>Our Story Part 3  Merced</vt:lpstr>
      <vt:lpstr>Our Story Part 3  Merced</vt:lpstr>
      <vt:lpstr>Our Story Part 3  Merced</vt:lpstr>
      <vt:lpstr>Our Story Part 3  Merced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Colossians</dc:title>
  <dc:creator>Microsoft account</dc:creator>
  <cp:lastModifiedBy>John Oakes</cp:lastModifiedBy>
  <cp:revision>179</cp:revision>
  <dcterms:created xsi:type="dcterms:W3CDTF">2017-03-08T02:54:48Z</dcterms:created>
  <dcterms:modified xsi:type="dcterms:W3CDTF">2025-08-01T14:09:35Z</dcterms:modified>
</cp:coreProperties>
</file>