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76" r:id="rId2"/>
    <p:sldId id="940" r:id="rId3"/>
    <p:sldId id="681" r:id="rId4"/>
    <p:sldId id="950" r:id="rId5"/>
    <p:sldId id="941" r:id="rId6"/>
    <p:sldId id="942" r:id="rId7"/>
    <p:sldId id="943" r:id="rId8"/>
    <p:sldId id="945" r:id="rId9"/>
    <p:sldId id="944" r:id="rId10"/>
    <p:sldId id="946" r:id="rId11"/>
    <p:sldId id="947" r:id="rId12"/>
    <p:sldId id="94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E68C04-F0CC-4CC6-8171-094AE21A6736}" v="22" dt="2025-09-21T16:06:29.7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5626" autoAdjust="0"/>
    <p:restoredTop sz="94660"/>
  </p:normalViewPr>
  <p:slideViewPr>
    <p:cSldViewPr>
      <p:cViewPr varScale="1">
        <p:scale>
          <a:sx n="70" d="100"/>
          <a:sy n="70" d="100"/>
        </p:scale>
        <p:origin x="13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4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Oakes" userId="1a36f0057432ea1f" providerId="LiveId" clId="{47381711-A8C6-487F-B478-F1510AC8C65D}"/>
    <pc:docChg chg="custSel addSld delSld modSld sldOrd delMainMaster">
      <pc:chgData name="John Oakes" userId="1a36f0057432ea1f" providerId="LiveId" clId="{47381711-A8C6-487F-B478-F1510AC8C65D}" dt="2025-09-21T21:43:54.707" v="522" actId="47"/>
      <pc:docMkLst>
        <pc:docMk/>
      </pc:docMkLst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57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58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59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60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61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62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63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64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65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66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67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68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69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70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71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72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73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74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75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77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278"/>
        </pc:sldMkLst>
      </pc:sldChg>
      <pc:sldChg chg="add del">
        <pc:chgData name="John Oakes" userId="1a36f0057432ea1f" providerId="LiveId" clId="{47381711-A8C6-487F-B478-F1510AC8C65D}" dt="2025-09-21T21:42:28.649" v="521" actId="47"/>
        <pc:sldMkLst>
          <pc:docMk/>
          <pc:sldMk cId="0" sldId="279"/>
        </pc:sldMkLst>
      </pc:sldChg>
      <pc:sldChg chg="add del">
        <pc:chgData name="John Oakes" userId="1a36f0057432ea1f" providerId="LiveId" clId="{47381711-A8C6-487F-B478-F1510AC8C65D}" dt="2025-09-21T21:42:28.649" v="521" actId="47"/>
        <pc:sldMkLst>
          <pc:docMk/>
          <pc:sldMk cId="0" sldId="280"/>
        </pc:sldMkLst>
      </pc:sldChg>
      <pc:sldChg chg="add del">
        <pc:chgData name="John Oakes" userId="1a36f0057432ea1f" providerId="LiveId" clId="{47381711-A8C6-487F-B478-F1510AC8C65D}" dt="2025-09-21T21:42:28.649" v="521" actId="47"/>
        <pc:sldMkLst>
          <pc:docMk/>
          <pc:sldMk cId="0" sldId="281"/>
        </pc:sldMkLst>
      </pc:sldChg>
      <pc:sldChg chg="add del">
        <pc:chgData name="John Oakes" userId="1a36f0057432ea1f" providerId="LiveId" clId="{47381711-A8C6-487F-B478-F1510AC8C65D}" dt="2025-09-21T21:42:28.649" v="521" actId="47"/>
        <pc:sldMkLst>
          <pc:docMk/>
          <pc:sldMk cId="0" sldId="282"/>
        </pc:sldMkLst>
      </pc:sldChg>
      <pc:sldChg chg="add del">
        <pc:chgData name="John Oakes" userId="1a36f0057432ea1f" providerId="LiveId" clId="{47381711-A8C6-487F-B478-F1510AC8C65D}" dt="2025-09-21T21:42:28.649" v="521" actId="47"/>
        <pc:sldMkLst>
          <pc:docMk/>
          <pc:sldMk cId="0" sldId="283"/>
        </pc:sldMkLst>
      </pc:sldChg>
      <pc:sldChg chg="add del">
        <pc:chgData name="John Oakes" userId="1a36f0057432ea1f" providerId="LiveId" clId="{47381711-A8C6-487F-B478-F1510AC8C65D}" dt="2025-09-21T21:42:28.649" v="521" actId="47"/>
        <pc:sldMkLst>
          <pc:docMk/>
          <pc:sldMk cId="0" sldId="284"/>
        </pc:sldMkLst>
      </pc:sldChg>
      <pc:sldChg chg="add del">
        <pc:chgData name="John Oakes" userId="1a36f0057432ea1f" providerId="LiveId" clId="{47381711-A8C6-487F-B478-F1510AC8C65D}" dt="2025-09-21T21:42:28.649" v="521" actId="47"/>
        <pc:sldMkLst>
          <pc:docMk/>
          <pc:sldMk cId="0" sldId="285"/>
        </pc:sldMkLst>
      </pc:sldChg>
      <pc:sldChg chg="add del">
        <pc:chgData name="John Oakes" userId="1a36f0057432ea1f" providerId="LiveId" clId="{47381711-A8C6-487F-B478-F1510AC8C65D}" dt="2025-09-21T21:42:28.649" v="521" actId="47"/>
        <pc:sldMkLst>
          <pc:docMk/>
          <pc:sldMk cId="0" sldId="286"/>
        </pc:sldMkLst>
      </pc:sldChg>
      <pc:sldChg chg="add del">
        <pc:chgData name="John Oakes" userId="1a36f0057432ea1f" providerId="LiveId" clId="{47381711-A8C6-487F-B478-F1510AC8C65D}" dt="2025-09-21T21:42:28.649" v="521" actId="47"/>
        <pc:sldMkLst>
          <pc:docMk/>
          <pc:sldMk cId="0" sldId="287"/>
        </pc:sldMkLst>
      </pc:sldChg>
      <pc:sldChg chg="add del">
        <pc:chgData name="John Oakes" userId="1a36f0057432ea1f" providerId="LiveId" clId="{47381711-A8C6-487F-B478-F1510AC8C65D}" dt="2025-09-21T21:43:54.707" v="522" actId="47"/>
        <pc:sldMkLst>
          <pc:docMk/>
          <pc:sldMk cId="0" sldId="288"/>
        </pc:sldMkLst>
      </pc:sldChg>
      <pc:sldChg chg="add del">
        <pc:chgData name="John Oakes" userId="1a36f0057432ea1f" providerId="LiveId" clId="{47381711-A8C6-487F-B478-F1510AC8C65D}" dt="2025-09-21T05:40:42.390" v="4" actId="47"/>
        <pc:sldMkLst>
          <pc:docMk/>
          <pc:sldMk cId="1079750972" sldId="454"/>
        </pc:sldMkLst>
      </pc:sldChg>
      <pc:sldChg chg="add del">
        <pc:chgData name="John Oakes" userId="1a36f0057432ea1f" providerId="LiveId" clId="{47381711-A8C6-487F-B478-F1510AC8C65D}" dt="2025-09-21T05:43:17.352" v="6" actId="47"/>
        <pc:sldMkLst>
          <pc:docMk/>
          <pc:sldMk cId="2460103498" sldId="455"/>
        </pc:sldMkLst>
      </pc:sldChg>
      <pc:sldChg chg="add del">
        <pc:chgData name="John Oakes" userId="1a36f0057432ea1f" providerId="LiveId" clId="{47381711-A8C6-487F-B478-F1510AC8C65D}" dt="2025-09-21T05:40:41.034" v="3" actId="47"/>
        <pc:sldMkLst>
          <pc:docMk/>
          <pc:sldMk cId="0" sldId="543"/>
        </pc:sldMkLst>
      </pc:sldChg>
      <pc:sldChg chg="add del">
        <pc:chgData name="John Oakes" userId="1a36f0057432ea1f" providerId="LiveId" clId="{47381711-A8C6-487F-B478-F1510AC8C65D}" dt="2025-09-21T05:48:50.510" v="47" actId="47"/>
        <pc:sldMkLst>
          <pc:docMk/>
          <pc:sldMk cId="0" sldId="609"/>
        </pc:sldMkLst>
      </pc:sldChg>
      <pc:sldChg chg="add del">
        <pc:chgData name="John Oakes" userId="1a36f0057432ea1f" providerId="LiveId" clId="{47381711-A8C6-487F-B478-F1510AC8C65D}" dt="2025-09-21T05:43:22.341" v="7" actId="47"/>
        <pc:sldMkLst>
          <pc:docMk/>
          <pc:sldMk cId="3282475642" sldId="615"/>
        </pc:sldMkLst>
      </pc:sldChg>
      <pc:sldChg chg="add del">
        <pc:chgData name="John Oakes" userId="1a36f0057432ea1f" providerId="LiveId" clId="{47381711-A8C6-487F-B478-F1510AC8C65D}" dt="2025-09-21T05:38:04.031" v="1" actId="47"/>
        <pc:sldMkLst>
          <pc:docMk/>
          <pc:sldMk cId="58535702" sldId="675"/>
        </pc:sldMkLst>
      </pc:sldChg>
      <pc:sldChg chg="add del">
        <pc:chgData name="John Oakes" userId="1a36f0057432ea1f" providerId="LiveId" clId="{47381711-A8C6-487F-B478-F1510AC8C65D}" dt="2025-09-21T21:43:54.707" v="522" actId="47"/>
        <pc:sldMkLst>
          <pc:docMk/>
          <pc:sldMk cId="1444248880" sldId="706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3315063160" sldId="790"/>
        </pc:sldMkLst>
      </pc:sldChg>
      <pc:sldChg chg="addSp delSp modSp add del mod">
        <pc:chgData name="John Oakes" userId="1a36f0057432ea1f" providerId="LiveId" clId="{47381711-A8C6-487F-B478-F1510AC8C65D}" dt="2025-09-21T21:43:54.707" v="522" actId="47"/>
        <pc:sldMkLst>
          <pc:docMk/>
          <pc:sldMk cId="0" sldId="930"/>
        </pc:sldMkLst>
        <pc:spChg chg="mod">
          <ac:chgData name="John Oakes" userId="1a36f0057432ea1f" providerId="LiveId" clId="{47381711-A8C6-487F-B478-F1510AC8C65D}" dt="2025-09-21T15:15:17.815" v="483" actId="20577"/>
          <ac:spMkLst>
            <pc:docMk/>
            <pc:sldMk cId="0" sldId="930"/>
            <ac:spMk id="4" creationId="{9269334E-260A-EAC1-751F-92B5EF1E6BB8}"/>
          </ac:spMkLst>
        </pc:spChg>
        <pc:picChg chg="add mod">
          <ac:chgData name="John Oakes" userId="1a36f0057432ea1f" providerId="LiveId" clId="{47381711-A8C6-487F-B478-F1510AC8C65D}" dt="2025-09-21T05:51:19.770" v="188" actId="14100"/>
          <ac:picMkLst>
            <pc:docMk/>
            <pc:sldMk cId="0" sldId="930"/>
            <ac:picMk id="1026" creationId="{0A83E342-9368-729B-49A3-683D08207E07}"/>
          </ac:picMkLst>
        </pc:picChg>
        <pc:picChg chg="del">
          <ac:chgData name="John Oakes" userId="1a36f0057432ea1f" providerId="LiveId" clId="{47381711-A8C6-487F-B478-F1510AC8C65D}" dt="2025-09-21T05:50:32.234" v="183" actId="478"/>
          <ac:picMkLst>
            <pc:docMk/>
            <pc:sldMk cId="0" sldId="930"/>
            <ac:picMk id="2050" creationId="{484BD59E-8CF1-4CE9-C4F2-EDC7D968120F}"/>
          </ac:picMkLst>
        </pc:picChg>
      </pc:sldChg>
      <pc:sldChg chg="modSp add del mod ord">
        <pc:chgData name="John Oakes" userId="1a36f0057432ea1f" providerId="LiveId" clId="{47381711-A8C6-487F-B478-F1510AC8C65D}" dt="2025-09-21T21:43:54.707" v="522" actId="47"/>
        <pc:sldMkLst>
          <pc:docMk/>
          <pc:sldMk cId="1192367516" sldId="931"/>
        </pc:sldMkLst>
        <pc:picChg chg="mod">
          <ac:chgData name="John Oakes" userId="1a36f0057432ea1f" providerId="LiveId" clId="{47381711-A8C6-487F-B478-F1510AC8C65D}" dt="2025-09-21T15:51:37.394" v="511" actId="1076"/>
          <ac:picMkLst>
            <pc:docMk/>
            <pc:sldMk cId="1192367516" sldId="931"/>
            <ac:picMk id="5" creationId="{F48C3AB2-83E2-3F39-0EBB-130A2A44F449}"/>
          </ac:picMkLst>
        </pc:picChg>
      </pc:sldChg>
      <pc:sldChg chg="modSp mod">
        <pc:chgData name="John Oakes" userId="1a36f0057432ea1f" providerId="LiveId" clId="{47381711-A8C6-487F-B478-F1510AC8C65D}" dt="2025-09-21T14:57:57.831" v="343" actId="27636"/>
        <pc:sldMkLst>
          <pc:docMk/>
          <pc:sldMk cId="609989940" sldId="941"/>
        </pc:sldMkLst>
        <pc:spChg chg="mod">
          <ac:chgData name="John Oakes" userId="1a36f0057432ea1f" providerId="LiveId" clId="{47381711-A8C6-487F-B478-F1510AC8C65D}" dt="2025-09-21T14:56:47.659" v="335" actId="27636"/>
          <ac:spMkLst>
            <pc:docMk/>
            <pc:sldMk cId="609989940" sldId="941"/>
            <ac:spMk id="2" creationId="{67702405-DE71-E58D-B28B-5C9736534D48}"/>
          </ac:spMkLst>
        </pc:spChg>
        <pc:spChg chg="mod">
          <ac:chgData name="John Oakes" userId="1a36f0057432ea1f" providerId="LiveId" clId="{47381711-A8C6-487F-B478-F1510AC8C65D}" dt="2025-09-21T14:57:57.831" v="343" actId="27636"/>
          <ac:spMkLst>
            <pc:docMk/>
            <pc:sldMk cId="609989940" sldId="941"/>
            <ac:spMk id="3" creationId="{210EC7BE-76C1-9174-4A33-73896E546F1A}"/>
          </ac:spMkLst>
        </pc:spChg>
      </pc:sldChg>
      <pc:sldChg chg="modSp mod">
        <pc:chgData name="John Oakes" userId="1a36f0057432ea1f" providerId="LiveId" clId="{47381711-A8C6-487F-B478-F1510AC8C65D}" dt="2025-09-21T15:04:10.072" v="346" actId="20577"/>
        <pc:sldMkLst>
          <pc:docMk/>
          <pc:sldMk cId="3645764355" sldId="942"/>
        </pc:sldMkLst>
        <pc:spChg chg="mod">
          <ac:chgData name="John Oakes" userId="1a36f0057432ea1f" providerId="LiveId" clId="{47381711-A8C6-487F-B478-F1510AC8C65D}" dt="2025-09-21T15:04:10.072" v="346" actId="20577"/>
          <ac:spMkLst>
            <pc:docMk/>
            <pc:sldMk cId="3645764355" sldId="942"/>
            <ac:spMk id="3" creationId="{50D85B5A-DFE2-A480-201C-3DAC529E047C}"/>
          </ac:spMkLst>
        </pc:spChg>
      </pc:sldChg>
      <pc:sldChg chg="modSp mod">
        <pc:chgData name="John Oakes" userId="1a36f0057432ea1f" providerId="LiveId" clId="{47381711-A8C6-487F-B478-F1510AC8C65D}" dt="2025-09-21T15:05:32.632" v="378" actId="20577"/>
        <pc:sldMkLst>
          <pc:docMk/>
          <pc:sldMk cId="3356804052" sldId="943"/>
        </pc:sldMkLst>
        <pc:spChg chg="mod">
          <ac:chgData name="John Oakes" userId="1a36f0057432ea1f" providerId="LiveId" clId="{47381711-A8C6-487F-B478-F1510AC8C65D}" dt="2025-09-21T15:05:32.632" v="378" actId="20577"/>
          <ac:spMkLst>
            <pc:docMk/>
            <pc:sldMk cId="3356804052" sldId="943"/>
            <ac:spMk id="3" creationId="{68532215-8033-FD9E-A7A3-DD0302476974}"/>
          </ac:spMkLst>
        </pc:spChg>
      </pc:sldChg>
      <pc:sldChg chg="modSp mod">
        <pc:chgData name="John Oakes" userId="1a36f0057432ea1f" providerId="LiveId" clId="{47381711-A8C6-487F-B478-F1510AC8C65D}" dt="2025-09-21T15:13:21.120" v="418" actId="20577"/>
        <pc:sldMkLst>
          <pc:docMk/>
          <pc:sldMk cId="191706089" sldId="944"/>
        </pc:sldMkLst>
        <pc:spChg chg="mod">
          <ac:chgData name="John Oakes" userId="1a36f0057432ea1f" providerId="LiveId" clId="{47381711-A8C6-487F-B478-F1510AC8C65D}" dt="2025-09-21T15:13:21.120" v="418" actId="20577"/>
          <ac:spMkLst>
            <pc:docMk/>
            <pc:sldMk cId="191706089" sldId="944"/>
            <ac:spMk id="3" creationId="{F0149856-00E9-A869-0A32-851863F4DED7}"/>
          </ac:spMkLst>
        </pc:spChg>
      </pc:sldChg>
      <pc:sldChg chg="ord">
        <pc:chgData name="John Oakes" userId="1a36f0057432ea1f" providerId="LiveId" clId="{47381711-A8C6-487F-B478-F1510AC8C65D}" dt="2025-09-21T15:05:11.001" v="350"/>
        <pc:sldMkLst>
          <pc:docMk/>
          <pc:sldMk cId="1241136548" sldId="945"/>
        </pc:sldMkLst>
      </pc:sldChg>
      <pc:sldChg chg="modSp mod">
        <pc:chgData name="John Oakes" userId="1a36f0057432ea1f" providerId="LiveId" clId="{47381711-A8C6-487F-B478-F1510AC8C65D}" dt="2025-09-21T15:13:56.191" v="419" actId="20577"/>
        <pc:sldMkLst>
          <pc:docMk/>
          <pc:sldMk cId="2226857715" sldId="947"/>
        </pc:sldMkLst>
        <pc:spChg chg="mod">
          <ac:chgData name="John Oakes" userId="1a36f0057432ea1f" providerId="LiveId" clId="{47381711-A8C6-487F-B478-F1510AC8C65D}" dt="2025-09-21T15:13:56.191" v="419" actId="20577"/>
          <ac:spMkLst>
            <pc:docMk/>
            <pc:sldMk cId="2226857715" sldId="947"/>
            <ac:spMk id="2" creationId="{01795393-F8CD-3B5C-BC78-22DDA2A6A69B}"/>
          </ac:spMkLst>
        </pc:spChg>
      </pc:sldChg>
      <pc:sldChg chg="del">
        <pc:chgData name="John Oakes" userId="1a36f0057432ea1f" providerId="LiveId" clId="{47381711-A8C6-487F-B478-F1510AC8C65D}" dt="2025-09-21T21:43:54.707" v="522" actId="47"/>
        <pc:sldMkLst>
          <pc:docMk/>
          <pc:sldMk cId="483946840" sldId="949"/>
        </pc:sldMkLst>
      </pc:sldChg>
      <pc:sldChg chg="modSp mod">
        <pc:chgData name="John Oakes" userId="1a36f0057432ea1f" providerId="LiveId" clId="{47381711-A8C6-487F-B478-F1510AC8C65D}" dt="2025-09-21T14:52:37.057" v="259" actId="255"/>
        <pc:sldMkLst>
          <pc:docMk/>
          <pc:sldMk cId="4273708858" sldId="950"/>
        </pc:sldMkLst>
        <pc:spChg chg="mod">
          <ac:chgData name="John Oakes" userId="1a36f0057432ea1f" providerId="LiveId" clId="{47381711-A8C6-487F-B478-F1510AC8C65D}" dt="2025-09-21T14:51:57.216" v="238" actId="14100"/>
          <ac:spMkLst>
            <pc:docMk/>
            <pc:sldMk cId="4273708858" sldId="950"/>
            <ac:spMk id="2" creationId="{C764A13B-856C-BE01-1C81-DAD917EEC079}"/>
          </ac:spMkLst>
        </pc:spChg>
        <pc:spChg chg="mod">
          <ac:chgData name="John Oakes" userId="1a36f0057432ea1f" providerId="LiveId" clId="{47381711-A8C6-487F-B478-F1510AC8C65D}" dt="2025-09-21T14:52:37.057" v="259" actId="255"/>
          <ac:spMkLst>
            <pc:docMk/>
            <pc:sldMk cId="4273708858" sldId="950"/>
            <ac:spMk id="3" creationId="{85E0EF42-4325-6374-6F0A-6725F1350022}"/>
          </ac:spMkLst>
        </pc:spChg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3821830315" sldId="951"/>
        </pc:sldMkLst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2767028041" sldId="952"/>
        </pc:sldMkLst>
      </pc:sldChg>
      <pc:sldChg chg="addSp delSp modSp new del mod ord">
        <pc:chgData name="John Oakes" userId="1a36f0057432ea1f" providerId="LiveId" clId="{47381711-A8C6-487F-B478-F1510AC8C65D}" dt="2025-09-21T21:42:15.581" v="520" actId="47"/>
        <pc:sldMkLst>
          <pc:docMk/>
          <pc:sldMk cId="1401039821" sldId="953"/>
        </pc:sldMkLst>
        <pc:spChg chg="mod">
          <ac:chgData name="John Oakes" userId="1a36f0057432ea1f" providerId="LiveId" clId="{47381711-A8C6-487F-B478-F1510AC8C65D}" dt="2025-09-21T05:45:42.124" v="40" actId="255"/>
          <ac:spMkLst>
            <pc:docMk/>
            <pc:sldMk cId="1401039821" sldId="953"/>
            <ac:spMk id="2" creationId="{3EB890EB-43A0-0F8F-C1AF-E4FB91E4B557}"/>
          </ac:spMkLst>
        </pc:spChg>
        <pc:spChg chg="del">
          <ac:chgData name="John Oakes" userId="1a36f0057432ea1f" providerId="LiveId" clId="{47381711-A8C6-487F-B478-F1510AC8C65D}" dt="2025-09-21T05:44:48.785" v="15" actId="931"/>
          <ac:spMkLst>
            <pc:docMk/>
            <pc:sldMk cId="1401039821" sldId="953"/>
            <ac:spMk id="3" creationId="{E9A7E8EA-80CF-BBB3-826C-91AF1DF0A620}"/>
          </ac:spMkLst>
        </pc:spChg>
        <pc:picChg chg="add mod">
          <ac:chgData name="John Oakes" userId="1a36f0057432ea1f" providerId="LiveId" clId="{47381711-A8C6-487F-B478-F1510AC8C65D}" dt="2025-09-21T05:45:54.945" v="43" actId="1076"/>
          <ac:picMkLst>
            <pc:docMk/>
            <pc:sldMk cId="1401039821" sldId="953"/>
            <ac:picMk id="5" creationId="{5A460CFA-6A40-E491-F31F-0C77D9C6F829}"/>
          </ac:picMkLst>
        </pc:picChg>
      </pc:sldChg>
      <pc:sldChg chg="addSp delSp modSp add del mod">
        <pc:chgData name="John Oakes" userId="1a36f0057432ea1f" providerId="LiveId" clId="{47381711-A8C6-487F-B478-F1510AC8C65D}" dt="2025-09-21T15:51:41.307" v="512" actId="47"/>
        <pc:sldMkLst>
          <pc:docMk/>
          <pc:sldMk cId="527343484" sldId="954"/>
        </pc:sldMkLst>
        <pc:spChg chg="add del mod">
          <ac:chgData name="John Oakes" userId="1a36f0057432ea1f" providerId="LiveId" clId="{47381711-A8C6-487F-B478-F1510AC8C65D}" dt="2025-09-21T15:49:21.473" v="485" actId="931"/>
          <ac:spMkLst>
            <pc:docMk/>
            <pc:sldMk cId="527343484" sldId="954"/>
            <ac:spMk id="4" creationId="{D099600C-32C1-FDB1-7C22-C80CE1FF2386}"/>
          </ac:spMkLst>
        </pc:spChg>
        <pc:picChg chg="del">
          <ac:chgData name="John Oakes" userId="1a36f0057432ea1f" providerId="LiveId" clId="{47381711-A8C6-487F-B478-F1510AC8C65D}" dt="2025-09-21T15:49:10.888" v="484" actId="478"/>
          <ac:picMkLst>
            <pc:docMk/>
            <pc:sldMk cId="527343484" sldId="954"/>
            <ac:picMk id="5" creationId="{E41C342E-ECFC-F8B2-C587-B4B1ACD5D533}"/>
          </ac:picMkLst>
        </pc:picChg>
        <pc:picChg chg="add mod">
          <ac:chgData name="John Oakes" userId="1a36f0057432ea1f" providerId="LiveId" clId="{47381711-A8C6-487F-B478-F1510AC8C65D}" dt="2025-09-21T15:50:01.794" v="499" actId="1076"/>
          <ac:picMkLst>
            <pc:docMk/>
            <pc:sldMk cId="527343484" sldId="954"/>
            <ac:picMk id="7" creationId="{DD21EDCD-C564-3B04-840A-FDE2FE733475}"/>
          </ac:picMkLst>
        </pc:picChg>
      </pc:sldChg>
      <pc:sldChg chg="add del">
        <pc:chgData name="John Oakes" userId="1a36f0057432ea1f" providerId="LiveId" clId="{47381711-A8C6-487F-B478-F1510AC8C65D}" dt="2025-09-21T05:46:34.282" v="45" actId="47"/>
        <pc:sldMkLst>
          <pc:docMk/>
          <pc:sldMk cId="461419173" sldId="955"/>
        </pc:sldMkLst>
      </pc:sldChg>
      <pc:sldChg chg="addSp delSp modSp add del mod">
        <pc:chgData name="John Oakes" userId="1a36f0057432ea1f" providerId="LiveId" clId="{47381711-A8C6-487F-B478-F1510AC8C65D}" dt="2025-09-21T21:43:54.707" v="522" actId="47"/>
        <pc:sldMkLst>
          <pc:docMk/>
          <pc:sldMk cId="81613288" sldId="956"/>
        </pc:sldMkLst>
        <pc:spChg chg="mod">
          <ac:chgData name="John Oakes" userId="1a36f0057432ea1f" providerId="LiveId" clId="{47381711-A8C6-487F-B478-F1510AC8C65D}" dt="2025-09-21T05:52:39.409" v="236" actId="255"/>
          <ac:spMkLst>
            <pc:docMk/>
            <pc:sldMk cId="81613288" sldId="956"/>
            <ac:spMk id="3" creationId="{B84F3611-8D4A-3902-2446-BB6D5E5045EB}"/>
          </ac:spMkLst>
        </pc:spChg>
        <pc:picChg chg="add mod">
          <ac:chgData name="John Oakes" userId="1a36f0057432ea1f" providerId="LiveId" clId="{47381711-A8C6-487F-B478-F1510AC8C65D}" dt="2025-09-21T15:51:21.273" v="507" actId="1076"/>
          <ac:picMkLst>
            <pc:docMk/>
            <pc:sldMk cId="81613288" sldId="956"/>
            <ac:picMk id="4" creationId="{DBA6AB3D-F9D1-ABAF-C406-4C0718DD5250}"/>
          </ac:picMkLst>
        </pc:picChg>
        <pc:picChg chg="del">
          <ac:chgData name="John Oakes" userId="1a36f0057432ea1f" providerId="LiveId" clId="{47381711-A8C6-487F-B478-F1510AC8C65D}" dt="2025-09-21T15:50:56.343" v="503" actId="478"/>
          <ac:picMkLst>
            <pc:docMk/>
            <pc:sldMk cId="81613288" sldId="956"/>
            <ac:picMk id="5" creationId="{1C79FA66-E824-CC03-FCD3-FCD1BD3263BA}"/>
          </ac:picMkLst>
        </pc:picChg>
      </pc:sldChg>
      <pc:sldChg chg="addSp modSp add del mod">
        <pc:chgData name="John Oakes" userId="1a36f0057432ea1f" providerId="LiveId" clId="{47381711-A8C6-487F-B478-F1510AC8C65D}" dt="2025-09-21T21:43:54.707" v="522" actId="47"/>
        <pc:sldMkLst>
          <pc:docMk/>
          <pc:sldMk cId="1663629566" sldId="957"/>
        </pc:sldMkLst>
        <pc:picChg chg="add mod">
          <ac:chgData name="John Oakes" userId="1a36f0057432ea1f" providerId="LiveId" clId="{47381711-A8C6-487F-B478-F1510AC8C65D}" dt="2025-09-21T15:50:50.599" v="502" actId="1076"/>
          <ac:picMkLst>
            <pc:docMk/>
            <pc:sldMk cId="1663629566" sldId="957"/>
            <ac:picMk id="3" creationId="{431E487E-B841-FDDF-7A7E-8978D7AA36E1}"/>
          </ac:picMkLst>
        </pc:picChg>
        <pc:picChg chg="mod">
          <ac:chgData name="John Oakes" userId="1a36f0057432ea1f" providerId="LiveId" clId="{47381711-A8C6-487F-B478-F1510AC8C65D}" dt="2025-09-21T15:50:34.892" v="500" actId="1076"/>
          <ac:picMkLst>
            <pc:docMk/>
            <pc:sldMk cId="1663629566" sldId="957"/>
            <ac:picMk id="5" creationId="{01A49861-11AF-0268-D556-9D06A26055C2}"/>
          </ac:picMkLst>
        </pc:picChg>
      </pc:sldChg>
      <pc:sldChg chg="add del">
        <pc:chgData name="John Oakes" userId="1a36f0057432ea1f" providerId="LiveId" clId="{47381711-A8C6-487F-B478-F1510AC8C65D}" dt="2025-09-21T21:42:28.649" v="521" actId="47"/>
        <pc:sldMkLst>
          <pc:docMk/>
          <pc:sldMk cId="43788876" sldId="958"/>
        </pc:sldMkLst>
      </pc:sldChg>
      <pc:sldChg chg="add del">
        <pc:chgData name="John Oakes" userId="1a36f0057432ea1f" providerId="LiveId" clId="{47381711-A8C6-487F-B478-F1510AC8C65D}" dt="2025-09-21T15:51:09.303" v="505" actId="47"/>
        <pc:sldMkLst>
          <pc:docMk/>
          <pc:sldMk cId="360120650" sldId="959"/>
        </pc:sldMkLst>
      </pc:sldChg>
      <pc:sldChg chg="modSp add del mod">
        <pc:chgData name="John Oakes" userId="1a36f0057432ea1f" providerId="LiveId" clId="{47381711-A8C6-487F-B478-F1510AC8C65D}" dt="2025-09-21T21:43:54.707" v="522" actId="47"/>
        <pc:sldMkLst>
          <pc:docMk/>
          <pc:sldMk cId="4069109113" sldId="959"/>
        </pc:sldMkLst>
        <pc:spChg chg="mod">
          <ac:chgData name="John Oakes" userId="1a36f0057432ea1f" providerId="LiveId" clId="{47381711-A8C6-487F-B478-F1510AC8C65D}" dt="2025-09-21T15:57:01.354" v="514" actId="255"/>
          <ac:spMkLst>
            <pc:docMk/>
            <pc:sldMk cId="4069109113" sldId="959"/>
            <ac:spMk id="2" creationId="{C99241C3-8F01-C490-CF31-2B07D310ADC9}"/>
          </ac:spMkLst>
        </pc:spChg>
      </pc:sldChg>
      <pc:sldChg chg="add del">
        <pc:chgData name="John Oakes" userId="1a36f0057432ea1f" providerId="LiveId" clId="{47381711-A8C6-487F-B478-F1510AC8C65D}" dt="2025-09-21T21:42:15.581" v="520" actId="47"/>
        <pc:sldMkLst>
          <pc:docMk/>
          <pc:sldMk cId="0" sldId="960"/>
        </pc:sldMkLst>
      </pc:sldChg>
      <pc:sldMasterChg chg="del delSldLayout">
        <pc:chgData name="John Oakes" userId="1a36f0057432ea1f" providerId="LiveId" clId="{47381711-A8C6-487F-B478-F1510AC8C65D}" dt="2025-09-21T21:42:15.581" v="520" actId="47"/>
        <pc:sldMasterMkLst>
          <pc:docMk/>
          <pc:sldMasterMk cId="1995436635" sldId="2147483696"/>
        </pc:sldMasterMkLst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1995436635" sldId="2147483696"/>
            <pc:sldLayoutMk cId="975040942" sldId="2147483697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1995436635" sldId="2147483696"/>
            <pc:sldLayoutMk cId="295453453" sldId="2147483698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1995436635" sldId="2147483696"/>
            <pc:sldLayoutMk cId="1606960472" sldId="2147483699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1995436635" sldId="2147483696"/>
            <pc:sldLayoutMk cId="2048809538" sldId="2147483700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1995436635" sldId="2147483696"/>
            <pc:sldLayoutMk cId="2485570850" sldId="2147483701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1995436635" sldId="2147483696"/>
            <pc:sldLayoutMk cId="3996793251" sldId="2147483702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1995436635" sldId="2147483696"/>
            <pc:sldLayoutMk cId="1197768849" sldId="2147483703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1995436635" sldId="2147483696"/>
            <pc:sldLayoutMk cId="486897142" sldId="2147483704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1995436635" sldId="2147483696"/>
            <pc:sldLayoutMk cId="1282853290" sldId="2147483705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1995436635" sldId="2147483696"/>
            <pc:sldLayoutMk cId="2468342974" sldId="2147483706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1995436635" sldId="2147483696"/>
            <pc:sldLayoutMk cId="2098532981" sldId="2147483707"/>
          </pc:sldLayoutMkLst>
        </pc:sldLayoutChg>
      </pc:sldMasterChg>
      <pc:sldMasterChg chg="del delSldLayout">
        <pc:chgData name="John Oakes" userId="1a36f0057432ea1f" providerId="LiveId" clId="{47381711-A8C6-487F-B478-F1510AC8C65D}" dt="2025-09-21T05:40:41.034" v="3" actId="47"/>
        <pc:sldMasterMkLst>
          <pc:docMk/>
          <pc:sldMasterMk cId="280466839" sldId="2147483708"/>
        </pc:sldMasterMkLst>
        <pc:sldLayoutChg chg="del">
          <pc:chgData name="John Oakes" userId="1a36f0057432ea1f" providerId="LiveId" clId="{47381711-A8C6-487F-B478-F1510AC8C65D}" dt="2025-09-21T05:40:41.034" v="3" actId="47"/>
          <pc:sldLayoutMkLst>
            <pc:docMk/>
            <pc:sldMasterMk cId="280466839" sldId="2147483708"/>
            <pc:sldLayoutMk cId="2638891557" sldId="2147483709"/>
          </pc:sldLayoutMkLst>
        </pc:sldLayoutChg>
        <pc:sldLayoutChg chg="del">
          <pc:chgData name="John Oakes" userId="1a36f0057432ea1f" providerId="LiveId" clId="{47381711-A8C6-487F-B478-F1510AC8C65D}" dt="2025-09-21T05:40:41.034" v="3" actId="47"/>
          <pc:sldLayoutMkLst>
            <pc:docMk/>
            <pc:sldMasterMk cId="280466839" sldId="2147483708"/>
            <pc:sldLayoutMk cId="3316706238" sldId="2147483710"/>
          </pc:sldLayoutMkLst>
        </pc:sldLayoutChg>
        <pc:sldLayoutChg chg="del">
          <pc:chgData name="John Oakes" userId="1a36f0057432ea1f" providerId="LiveId" clId="{47381711-A8C6-487F-B478-F1510AC8C65D}" dt="2025-09-21T05:40:41.034" v="3" actId="47"/>
          <pc:sldLayoutMkLst>
            <pc:docMk/>
            <pc:sldMasterMk cId="280466839" sldId="2147483708"/>
            <pc:sldLayoutMk cId="3843183946" sldId="2147483711"/>
          </pc:sldLayoutMkLst>
        </pc:sldLayoutChg>
        <pc:sldLayoutChg chg="del">
          <pc:chgData name="John Oakes" userId="1a36f0057432ea1f" providerId="LiveId" clId="{47381711-A8C6-487F-B478-F1510AC8C65D}" dt="2025-09-21T05:40:41.034" v="3" actId="47"/>
          <pc:sldLayoutMkLst>
            <pc:docMk/>
            <pc:sldMasterMk cId="280466839" sldId="2147483708"/>
            <pc:sldLayoutMk cId="3717036897" sldId="2147483712"/>
          </pc:sldLayoutMkLst>
        </pc:sldLayoutChg>
        <pc:sldLayoutChg chg="del">
          <pc:chgData name="John Oakes" userId="1a36f0057432ea1f" providerId="LiveId" clId="{47381711-A8C6-487F-B478-F1510AC8C65D}" dt="2025-09-21T05:40:41.034" v="3" actId="47"/>
          <pc:sldLayoutMkLst>
            <pc:docMk/>
            <pc:sldMasterMk cId="280466839" sldId="2147483708"/>
            <pc:sldLayoutMk cId="2711652050" sldId="2147483713"/>
          </pc:sldLayoutMkLst>
        </pc:sldLayoutChg>
        <pc:sldLayoutChg chg="del">
          <pc:chgData name="John Oakes" userId="1a36f0057432ea1f" providerId="LiveId" clId="{47381711-A8C6-487F-B478-F1510AC8C65D}" dt="2025-09-21T05:40:41.034" v="3" actId="47"/>
          <pc:sldLayoutMkLst>
            <pc:docMk/>
            <pc:sldMasterMk cId="280466839" sldId="2147483708"/>
            <pc:sldLayoutMk cId="464619502" sldId="2147483714"/>
          </pc:sldLayoutMkLst>
        </pc:sldLayoutChg>
        <pc:sldLayoutChg chg="del">
          <pc:chgData name="John Oakes" userId="1a36f0057432ea1f" providerId="LiveId" clId="{47381711-A8C6-487F-B478-F1510AC8C65D}" dt="2025-09-21T05:40:41.034" v="3" actId="47"/>
          <pc:sldLayoutMkLst>
            <pc:docMk/>
            <pc:sldMasterMk cId="280466839" sldId="2147483708"/>
            <pc:sldLayoutMk cId="1312685598" sldId="2147483715"/>
          </pc:sldLayoutMkLst>
        </pc:sldLayoutChg>
        <pc:sldLayoutChg chg="del">
          <pc:chgData name="John Oakes" userId="1a36f0057432ea1f" providerId="LiveId" clId="{47381711-A8C6-487F-B478-F1510AC8C65D}" dt="2025-09-21T05:40:41.034" v="3" actId="47"/>
          <pc:sldLayoutMkLst>
            <pc:docMk/>
            <pc:sldMasterMk cId="280466839" sldId="2147483708"/>
            <pc:sldLayoutMk cId="3688971463" sldId="2147483716"/>
          </pc:sldLayoutMkLst>
        </pc:sldLayoutChg>
        <pc:sldLayoutChg chg="del">
          <pc:chgData name="John Oakes" userId="1a36f0057432ea1f" providerId="LiveId" clId="{47381711-A8C6-487F-B478-F1510AC8C65D}" dt="2025-09-21T05:40:41.034" v="3" actId="47"/>
          <pc:sldLayoutMkLst>
            <pc:docMk/>
            <pc:sldMasterMk cId="280466839" sldId="2147483708"/>
            <pc:sldLayoutMk cId="3416838034" sldId="2147483717"/>
          </pc:sldLayoutMkLst>
        </pc:sldLayoutChg>
        <pc:sldLayoutChg chg="del">
          <pc:chgData name="John Oakes" userId="1a36f0057432ea1f" providerId="LiveId" clId="{47381711-A8C6-487F-B478-F1510AC8C65D}" dt="2025-09-21T05:40:41.034" v="3" actId="47"/>
          <pc:sldLayoutMkLst>
            <pc:docMk/>
            <pc:sldMasterMk cId="280466839" sldId="2147483708"/>
            <pc:sldLayoutMk cId="1078334470" sldId="2147483718"/>
          </pc:sldLayoutMkLst>
        </pc:sldLayoutChg>
        <pc:sldLayoutChg chg="del">
          <pc:chgData name="John Oakes" userId="1a36f0057432ea1f" providerId="LiveId" clId="{47381711-A8C6-487F-B478-F1510AC8C65D}" dt="2025-09-21T05:40:41.034" v="3" actId="47"/>
          <pc:sldLayoutMkLst>
            <pc:docMk/>
            <pc:sldMasterMk cId="280466839" sldId="2147483708"/>
            <pc:sldLayoutMk cId="3849828706" sldId="2147483719"/>
          </pc:sldLayoutMkLst>
        </pc:sldLayoutChg>
      </pc:sldMasterChg>
      <pc:sldMasterChg chg="del delSldLayout">
        <pc:chgData name="John Oakes" userId="1a36f0057432ea1f" providerId="LiveId" clId="{47381711-A8C6-487F-B478-F1510AC8C65D}" dt="2025-09-21T21:42:15.581" v="520" actId="47"/>
        <pc:sldMasterMkLst>
          <pc:docMk/>
          <pc:sldMasterMk cId="3767678588" sldId="2147483720"/>
        </pc:sldMasterMkLst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3767678588" sldId="2147483720"/>
            <pc:sldLayoutMk cId="4098060033" sldId="2147483721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3767678588" sldId="2147483720"/>
            <pc:sldLayoutMk cId="948000730" sldId="2147483722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3767678588" sldId="2147483720"/>
            <pc:sldLayoutMk cId="3598188453" sldId="2147483723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3767678588" sldId="2147483720"/>
            <pc:sldLayoutMk cId="926149737" sldId="2147483724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3767678588" sldId="2147483720"/>
            <pc:sldLayoutMk cId="1426276114" sldId="2147483725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3767678588" sldId="2147483720"/>
            <pc:sldLayoutMk cId="1077940034" sldId="2147483726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3767678588" sldId="2147483720"/>
            <pc:sldLayoutMk cId="4238685409" sldId="2147483727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3767678588" sldId="2147483720"/>
            <pc:sldLayoutMk cId="3829216651" sldId="2147483728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3767678588" sldId="2147483720"/>
            <pc:sldLayoutMk cId="2945192216" sldId="2147483729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3767678588" sldId="2147483720"/>
            <pc:sldLayoutMk cId="709905945" sldId="2147483730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3767678588" sldId="2147483720"/>
            <pc:sldLayoutMk cId="3905113873" sldId="2147483731"/>
          </pc:sldLayoutMkLst>
        </pc:sldLayoutChg>
      </pc:sldMasterChg>
      <pc:sldMasterChg chg="del delSldLayout">
        <pc:chgData name="John Oakes" userId="1a36f0057432ea1f" providerId="LiveId" clId="{47381711-A8C6-487F-B478-F1510AC8C65D}" dt="2025-09-21T21:43:54.707" v="522" actId="47"/>
        <pc:sldMasterMkLst>
          <pc:docMk/>
          <pc:sldMasterMk cId="1588189015" sldId="2147483732"/>
        </pc:sldMasterMkLst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588189015" sldId="2147483732"/>
            <pc:sldLayoutMk cId="94686768" sldId="2147483733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588189015" sldId="2147483732"/>
            <pc:sldLayoutMk cId="3743211180" sldId="2147483734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588189015" sldId="2147483732"/>
            <pc:sldLayoutMk cId="1044608819" sldId="2147483735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588189015" sldId="2147483732"/>
            <pc:sldLayoutMk cId="1234284554" sldId="2147483736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588189015" sldId="2147483732"/>
            <pc:sldLayoutMk cId="518172319" sldId="2147483737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588189015" sldId="2147483732"/>
            <pc:sldLayoutMk cId="3823565896" sldId="2147483738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588189015" sldId="2147483732"/>
            <pc:sldLayoutMk cId="944239490" sldId="2147483739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588189015" sldId="2147483732"/>
            <pc:sldLayoutMk cId="2462194360" sldId="2147483740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588189015" sldId="2147483732"/>
            <pc:sldLayoutMk cId="2155918973" sldId="2147483741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588189015" sldId="2147483732"/>
            <pc:sldLayoutMk cId="3672573169" sldId="2147483742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588189015" sldId="2147483732"/>
            <pc:sldLayoutMk cId="2103189072" sldId="2147483743"/>
          </pc:sldLayoutMkLst>
        </pc:sldLayoutChg>
      </pc:sldMasterChg>
      <pc:sldMasterChg chg="del delSldLayout">
        <pc:chgData name="John Oakes" userId="1a36f0057432ea1f" providerId="LiveId" clId="{47381711-A8C6-487F-B478-F1510AC8C65D}" dt="2025-09-21T21:43:54.707" v="522" actId="47"/>
        <pc:sldMasterMkLst>
          <pc:docMk/>
          <pc:sldMasterMk cId="3220391591" sldId="2147483744"/>
        </pc:sldMasterMkLst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3220391591" sldId="2147483744"/>
            <pc:sldLayoutMk cId="2933104506" sldId="2147483745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3220391591" sldId="2147483744"/>
            <pc:sldLayoutMk cId="3554144151" sldId="2147483746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3220391591" sldId="2147483744"/>
            <pc:sldLayoutMk cId="2671974524" sldId="2147483747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3220391591" sldId="2147483744"/>
            <pc:sldLayoutMk cId="556763213" sldId="2147483748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3220391591" sldId="2147483744"/>
            <pc:sldLayoutMk cId="836995306" sldId="2147483749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3220391591" sldId="2147483744"/>
            <pc:sldLayoutMk cId="3671378605" sldId="2147483750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3220391591" sldId="2147483744"/>
            <pc:sldLayoutMk cId="1932088995" sldId="2147483751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3220391591" sldId="2147483744"/>
            <pc:sldLayoutMk cId="2388901434" sldId="2147483752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3220391591" sldId="2147483744"/>
            <pc:sldLayoutMk cId="1374839624" sldId="2147483753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3220391591" sldId="2147483744"/>
            <pc:sldLayoutMk cId="325734417" sldId="2147483754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3220391591" sldId="2147483744"/>
            <pc:sldLayoutMk cId="1707626366" sldId="2147483755"/>
          </pc:sldLayoutMkLst>
        </pc:sldLayoutChg>
      </pc:sldMasterChg>
      <pc:sldMasterChg chg="del delSldLayout">
        <pc:chgData name="John Oakes" userId="1a36f0057432ea1f" providerId="LiveId" clId="{47381711-A8C6-487F-B478-F1510AC8C65D}" dt="2025-09-21T21:43:54.707" v="522" actId="47"/>
        <pc:sldMasterMkLst>
          <pc:docMk/>
          <pc:sldMasterMk cId="1873919241" sldId="2147483756"/>
        </pc:sldMasterMkLst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873919241" sldId="2147483756"/>
            <pc:sldLayoutMk cId="1927159008" sldId="2147483757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873919241" sldId="2147483756"/>
            <pc:sldLayoutMk cId="1156675290" sldId="2147483758"/>
          </pc:sldLayoutMkLst>
        </pc:sldLayoutChg>
        <pc:sldLayoutChg chg="del">
          <pc:chgData name="John Oakes" userId="1a36f0057432ea1f" providerId="LiveId" clId="{47381711-A8C6-487F-B478-F1510AC8C65D}" dt="2025-09-21T21:42:15.581" v="520" actId="47"/>
          <pc:sldLayoutMkLst>
            <pc:docMk/>
            <pc:sldMasterMk cId="1873919241" sldId="2147483756"/>
            <pc:sldLayoutMk cId="3902039532" sldId="2147483759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873919241" sldId="2147483756"/>
            <pc:sldLayoutMk cId="1869437305" sldId="2147483760"/>
          </pc:sldLayoutMkLst>
        </pc:sldLayoutChg>
        <pc:sldLayoutChg chg="del">
          <pc:chgData name="John Oakes" userId="1a36f0057432ea1f" providerId="LiveId" clId="{47381711-A8C6-487F-B478-F1510AC8C65D}" dt="2025-09-21T21:42:28.649" v="521" actId="47"/>
          <pc:sldLayoutMkLst>
            <pc:docMk/>
            <pc:sldMasterMk cId="1873919241" sldId="2147483756"/>
            <pc:sldLayoutMk cId="1477227850" sldId="2147483761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873919241" sldId="2147483756"/>
            <pc:sldLayoutMk cId="387330896" sldId="2147483762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873919241" sldId="2147483756"/>
            <pc:sldLayoutMk cId="1485325124" sldId="2147483763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873919241" sldId="2147483756"/>
            <pc:sldLayoutMk cId="4079011848" sldId="2147483764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873919241" sldId="2147483756"/>
            <pc:sldLayoutMk cId="3212246853" sldId="2147483765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873919241" sldId="2147483756"/>
            <pc:sldLayoutMk cId="3786783767" sldId="2147483766"/>
          </pc:sldLayoutMkLst>
        </pc:sldLayoutChg>
        <pc:sldLayoutChg chg="del">
          <pc:chgData name="John Oakes" userId="1a36f0057432ea1f" providerId="LiveId" clId="{47381711-A8C6-487F-B478-F1510AC8C65D}" dt="2025-09-21T21:43:54.707" v="522" actId="47"/>
          <pc:sldLayoutMkLst>
            <pc:docMk/>
            <pc:sldMasterMk cId="1873919241" sldId="2147483756"/>
            <pc:sldLayoutMk cId="2587949869" sldId="214748376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FA6CE-B578-46A6-81B7-A3833E68505F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BF368-660D-4C8D-AE62-F7E6A64D7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042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55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1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63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74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60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53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36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51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7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7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4BD1932-1E79-460E-8EA9-7EC16BE07A7A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37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3881D-5800-1703-2B40-DC102CF7D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1702F-F7F3-E2B9-D89B-F5C308CA4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472" y="338329"/>
            <a:ext cx="4834128" cy="6138671"/>
          </a:xfrm>
        </p:spPr>
        <p:txBody>
          <a:bodyPr>
            <a:normAutofit/>
          </a:bodyPr>
          <a:lstStyle/>
          <a:p>
            <a:r>
              <a:rPr lang="en-US" sz="4800" b="1" dirty="0"/>
              <a:t>Deuteronomy VII</a:t>
            </a:r>
            <a:br>
              <a:rPr lang="en-US" sz="4800" b="1" dirty="0"/>
            </a:br>
            <a:br>
              <a:rPr lang="en-US" sz="4800" b="1" dirty="0"/>
            </a:br>
            <a:r>
              <a:rPr lang="en-US" sz="4800" b="1" dirty="0"/>
              <a:t>Decisions, Decisions.</a:t>
            </a:r>
            <a:br>
              <a:rPr lang="en-US" sz="4800" b="1" dirty="0"/>
            </a:br>
            <a:br>
              <a:rPr lang="en-US" sz="4800" b="1" dirty="0"/>
            </a:br>
            <a:br>
              <a:rPr lang="en-US" sz="4800" b="1" dirty="0"/>
            </a:br>
            <a:br>
              <a:rPr lang="en-US" sz="4800" b="1" dirty="0"/>
            </a:br>
            <a:endParaRPr lang="en-US" sz="4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7D2AC5-8DDC-3929-7C31-FDA1B195C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060704" y="4965192"/>
            <a:ext cx="3072384" cy="950976"/>
          </a:xfrm>
        </p:spPr>
        <p:txBody>
          <a:bodyPr>
            <a:normAutofit/>
          </a:bodyPr>
          <a:lstStyle/>
          <a:p>
            <a:endParaRPr lang="en-US" sz="4000" b="1" dirty="0"/>
          </a:p>
        </p:txBody>
      </p:sp>
      <p:pic>
        <p:nvPicPr>
          <p:cNvPr id="1026" name="Picture 2" descr="Viewing the Promised Land, Moses Looks ...">
            <a:extLst>
              <a:ext uri="{FF2B5EF4-FFF2-40B4-BE49-F238E27FC236}">
                <a16:creationId xmlns:a16="http://schemas.microsoft.com/office/drawing/2014/main" id="{1967A208-F56E-B70F-FD36-AFE58AF6B7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295400"/>
            <a:ext cx="7256853" cy="509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870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16A6E-583E-1740-49DA-7E6E1FD0B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Two Possible Ways To Do This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2DBEF-E4C4-C77E-F1F2-C19E0F085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209799"/>
            <a:ext cx="10744200" cy="3967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1.  Act my way to a better way of feeling.  (obedience first)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2. Feel my way to a better way of acting  (heart first)</a:t>
            </a:r>
          </a:p>
        </p:txBody>
      </p:sp>
    </p:spTree>
    <p:extLst>
      <p:ext uri="{BB962C8B-B14F-4D97-AF65-F5344CB8AC3E}">
        <p14:creationId xmlns:p14="http://schemas.microsoft.com/office/powerpoint/2010/main" val="145665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95393-F8CD-3B5C-BC78-22DDA2A6A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How Can I Do This, Moses?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2ADA4-7523-2DC2-FF8C-A12492C36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Deuteronomy 30:19-20</a:t>
            </a:r>
          </a:p>
          <a:p>
            <a:pPr marL="0" indent="0">
              <a:buNone/>
            </a:pPr>
            <a:endParaRPr lang="en-US" sz="1900" b="1" dirty="0"/>
          </a:p>
          <a:p>
            <a:pPr marL="0" indent="0">
              <a:buNone/>
            </a:pPr>
            <a:r>
              <a:rPr lang="en-US" sz="3200" b="1" dirty="0"/>
              <a:t>Choose Life!!!       Choose today!!!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3200" b="1" dirty="0"/>
              <a:t>Luke 9:62  Put your hand to the plow and do not look back. 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3200" b="1" dirty="0"/>
              <a:t>Then…   You will be able to love God with all your heart, and to listen to His voice and hold fast to him.</a:t>
            </a:r>
          </a:p>
        </p:txBody>
      </p:sp>
    </p:spTree>
    <p:extLst>
      <p:ext uri="{BB962C8B-B14F-4D97-AF65-F5344CB8AC3E}">
        <p14:creationId xmlns:p14="http://schemas.microsoft.com/office/powerpoint/2010/main" val="2226857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989D6-FC6B-33B2-B747-695E0A908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9302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D9DBC-D37A-0A35-8636-FC3F8F7EE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90688"/>
            <a:ext cx="104394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God is calling you to do two things:</a:t>
            </a:r>
          </a:p>
          <a:p>
            <a:pPr marL="0" indent="0">
              <a:buNone/>
            </a:pPr>
            <a:r>
              <a:rPr lang="en-US" sz="3200" b="1" dirty="0"/>
              <a:t>Love God with ALL your heart.</a:t>
            </a:r>
          </a:p>
          <a:p>
            <a:pPr marL="0" indent="0">
              <a:buNone/>
            </a:pPr>
            <a:r>
              <a:rPr lang="en-US" sz="3200" b="1" dirty="0"/>
              <a:t>Fully obey all he has commanded you.</a:t>
            </a:r>
          </a:p>
          <a:p>
            <a:pPr marL="0" indent="0">
              <a:buNone/>
            </a:pPr>
            <a:endParaRPr lang="en-US" sz="1500" b="1" dirty="0"/>
          </a:p>
          <a:p>
            <a:pPr marL="0" indent="0">
              <a:buNone/>
            </a:pPr>
            <a:r>
              <a:rPr lang="en-US" sz="3200" b="1" dirty="0"/>
              <a:t>And he says it is not too hard.  It is right near you.</a:t>
            </a:r>
          </a:p>
          <a:p>
            <a:pPr marL="0" indent="0">
              <a:buNone/>
            </a:pPr>
            <a:endParaRPr lang="en-US" sz="1500" b="1" dirty="0"/>
          </a:p>
          <a:p>
            <a:pPr marL="0" indent="0">
              <a:buNone/>
            </a:pPr>
            <a:r>
              <a:rPr lang="en-US" sz="3200" b="1" dirty="0"/>
              <a:t>How can I both love and obey fully?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 algn="ctr">
              <a:buNone/>
            </a:pPr>
            <a:r>
              <a:rPr lang="en-US" sz="4000" b="1"/>
              <a:t>Choose Life!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157834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D4551-8906-1C39-073C-EF88CE689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Deuteronomy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F6EED-9AFA-2E4B-0137-5B5B4117D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Theme:  </a:t>
            </a:r>
            <a:r>
              <a:rPr lang="en-US" sz="3200" b="1" i="1" dirty="0"/>
              <a:t>hesed</a:t>
            </a:r>
            <a:r>
              <a:rPr lang="en-US" sz="3200" b="1" dirty="0"/>
              <a:t>.  Covenant loyalty.  God wants from us, what he has already given us.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Theme passage:  Deuteronomy  6:4-5  The </a:t>
            </a:r>
            <a:r>
              <a:rPr lang="en-US" sz="3200" b="1" i="1" dirty="0" err="1"/>
              <a:t>shema</a:t>
            </a:r>
            <a:endParaRPr lang="en-US" sz="3200" b="1" i="1" dirty="0"/>
          </a:p>
          <a:p>
            <a:pPr marL="0" indent="0">
              <a:buNone/>
            </a:pPr>
            <a:r>
              <a:rPr lang="en-US" sz="3200" b="1" dirty="0"/>
              <a:t>Hear, O Israel: The Lord your God, the Lord is one. Love the Lord your God with all your heart, and with all your soul, and with all your strength.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0403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BFABD-AEB6-31DD-5BB5-F0DF2E1FD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65125"/>
            <a:ext cx="3886200" cy="61880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Last Week: </a:t>
            </a:r>
            <a:br>
              <a:rPr lang="en-US" sz="4000" b="1" dirty="0"/>
            </a:br>
            <a:br>
              <a:rPr lang="en-US" sz="4000" b="1" dirty="0"/>
            </a:br>
            <a:r>
              <a:rPr lang="en-US" sz="4000" b="1" dirty="0"/>
              <a:t>Deuteronomy 11:26-32 </a:t>
            </a:r>
            <a:br>
              <a:rPr lang="en-US" sz="4000" b="1" dirty="0"/>
            </a:br>
            <a:r>
              <a:rPr lang="en-US" sz="4000" b="1" dirty="0"/>
              <a:t>Deuteronomy 27:2-4</a:t>
            </a:r>
            <a:br>
              <a:rPr lang="en-US" sz="4000" b="1" dirty="0"/>
            </a:br>
            <a:r>
              <a:rPr lang="en-US" sz="4000" b="1" dirty="0"/>
              <a:t> Blessings and Curses</a:t>
            </a:r>
          </a:p>
        </p:txBody>
      </p:sp>
      <p:pic>
        <p:nvPicPr>
          <p:cNvPr id="3074" name="Picture 2" descr="Holy Land Photos">
            <a:extLst>
              <a:ext uri="{FF2B5EF4-FFF2-40B4-BE49-F238E27FC236}">
                <a16:creationId xmlns:a16="http://schemas.microsoft.com/office/drawing/2014/main" id="{969C47B9-6D9C-707C-E391-8C6C5BEC0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8906" y="533400"/>
            <a:ext cx="7893094" cy="5643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534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4A13B-856C-BE01-1C81-DAD917EEC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5029200" cy="8540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Deuteronomy 29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0EF42-4325-6374-6F0A-6725F13500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00200"/>
            <a:ext cx="5334000" cy="4576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Deuteronomy 29:1  The “additional” Covenant at Moab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/>
              <a:t>Deuteronomy 29:9-15  Carefully follow all the terms of this covenant…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3200" b="1" dirty="0"/>
              <a:t>Are you all in?</a:t>
            </a:r>
          </a:p>
        </p:txBody>
      </p:sp>
      <p:pic>
        <p:nvPicPr>
          <p:cNvPr id="1026" name="Picture 2" descr="110. Isaiah's Deep Empathy for Moab's Demise Isaiah 15-16 -The Context  (Isaiah 15-16) « Swimming Up the Niagara">
            <a:extLst>
              <a:ext uri="{FF2B5EF4-FFF2-40B4-BE49-F238E27FC236}">
                <a16:creationId xmlns:a16="http://schemas.microsoft.com/office/drawing/2014/main" id="{97184C45-E314-CAE1-42DD-15FEDCF3F3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5108" y="-2057400"/>
            <a:ext cx="6126892" cy="9045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3708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02405-DE71-E58D-B28B-5C9736534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762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Deuteronomy 29:29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EC7BE-76C1-9174-4A33-73896E546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219200"/>
            <a:ext cx="10591800" cy="4957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The </a:t>
            </a:r>
            <a:r>
              <a:rPr lang="en-US" sz="3200" b="1" dirty="0">
                <a:solidFill>
                  <a:srgbClr val="FFFF00"/>
                </a:solidFill>
              </a:rPr>
              <a:t>secret things</a:t>
            </a:r>
            <a:r>
              <a:rPr lang="en-US" sz="3200" b="1" dirty="0"/>
              <a:t> belong to the Lord our God, but the </a:t>
            </a:r>
            <a:r>
              <a:rPr lang="en-US" sz="3200" b="1" dirty="0">
                <a:solidFill>
                  <a:srgbClr val="FFFF00"/>
                </a:solidFill>
              </a:rPr>
              <a:t>things revealed </a:t>
            </a:r>
            <a:r>
              <a:rPr lang="en-US" sz="3200" b="1" dirty="0"/>
              <a:t>belong to us and to our children forever, that we may follow all the words of this law.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/>
              <a:t>“secret things” = “mystery” in the New Testament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sz="3200" b="1" dirty="0"/>
              <a:t>mystery:  Colossians 2:2-3   </a:t>
            </a:r>
            <a:r>
              <a:rPr lang="en-US" sz="3200" b="1" dirty="0">
                <a:solidFill>
                  <a:srgbClr val="FFFF00"/>
                </a:solidFill>
              </a:rPr>
              <a:t>Ephesians</a:t>
            </a:r>
            <a:r>
              <a:rPr lang="en-US" sz="3200" b="1" dirty="0"/>
              <a:t> 1:9-10, </a:t>
            </a:r>
            <a:r>
              <a:rPr lang="en-US" sz="3200" b="1" dirty="0">
                <a:solidFill>
                  <a:srgbClr val="FFFF00"/>
                </a:solidFill>
              </a:rPr>
              <a:t>3:4-6</a:t>
            </a:r>
          </a:p>
          <a:p>
            <a:pPr marL="0" indent="0">
              <a:buNone/>
            </a:pPr>
            <a:r>
              <a:rPr lang="en-US" sz="3200" b="1" dirty="0"/>
              <a:t>1 Corinthians 13:12  Now we know in part…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Let us live up to what we already know Phil 3:15-16</a:t>
            </a:r>
          </a:p>
        </p:txBody>
      </p:sp>
    </p:spTree>
    <p:extLst>
      <p:ext uri="{BB962C8B-B14F-4D97-AF65-F5344CB8AC3E}">
        <p14:creationId xmlns:p14="http://schemas.microsoft.com/office/powerpoint/2010/main" val="609989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90319-2F33-7FE3-B7EA-B17352C95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Deuteronomy 30:1-10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85B5A-DFE2-A480-201C-3DAC529E0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v. 2  When you return to the Lord</a:t>
            </a:r>
          </a:p>
          <a:p>
            <a:pPr marL="0" indent="0">
              <a:buNone/>
            </a:pPr>
            <a:r>
              <a:rPr lang="en-US" b="1" dirty="0"/>
              <a:t>v. 3   God will restore you as a remnant.</a:t>
            </a:r>
          </a:p>
          <a:p>
            <a:pPr marL="0" indent="0">
              <a:buNone/>
            </a:pPr>
            <a:r>
              <a:rPr lang="en-US" b="1" dirty="0"/>
              <a:t>v. 4   No matter how far you have wandered.</a:t>
            </a:r>
          </a:p>
          <a:p>
            <a:pPr marL="0" indent="0">
              <a:buNone/>
            </a:pPr>
            <a:r>
              <a:rPr lang="en-US" b="1" dirty="0"/>
              <a:t>v. 5  God will bring you back!</a:t>
            </a:r>
          </a:p>
          <a:p>
            <a:pPr marL="0" indent="0">
              <a:buNone/>
            </a:pPr>
            <a:r>
              <a:rPr lang="en-US" b="1" dirty="0"/>
              <a:t>v. 6  God will circumcise your heart  (Deuteronomy 10:16)</a:t>
            </a:r>
          </a:p>
          <a:p>
            <a:pPr marL="0" indent="0">
              <a:buNone/>
            </a:pPr>
            <a:r>
              <a:rPr lang="en-US" b="1" dirty="0"/>
              <a:t>v. 9  God will delight in you.</a:t>
            </a:r>
          </a:p>
          <a:p>
            <a:pPr marL="0" indent="0">
              <a:buNone/>
            </a:pPr>
            <a:r>
              <a:rPr lang="en-US" b="1" dirty="0"/>
              <a:t>Only…</a:t>
            </a:r>
          </a:p>
          <a:p>
            <a:pPr marL="0" indent="0">
              <a:buNone/>
            </a:pPr>
            <a:r>
              <a:rPr lang="en-US" b="1" dirty="0"/>
              <a:t>v. 6, 8, 10 Obey the Lord and  love him.</a:t>
            </a:r>
          </a:p>
        </p:txBody>
      </p:sp>
    </p:spTree>
    <p:extLst>
      <p:ext uri="{BB962C8B-B14F-4D97-AF65-F5344CB8AC3E}">
        <p14:creationId xmlns:p14="http://schemas.microsoft.com/office/powerpoint/2010/main" val="3645764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B23C8-ECFD-6453-86B6-631160F4E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Deuteronomy 30:11-20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32215-8033-FD9E-A7A3-DD0302476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v. 6,16  Love the Lord your God with ALL your heart.</a:t>
            </a:r>
          </a:p>
          <a:p>
            <a:pPr marL="0" indent="0">
              <a:buNone/>
            </a:pPr>
            <a:r>
              <a:rPr lang="en-US" sz="3200" b="1" dirty="0"/>
              <a:t>v. 10,16  Fully obey all he commands.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3200" b="1" dirty="0"/>
              <a:t>v. 11  It is not too difficult for you!   It is right there.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3200" b="1" dirty="0"/>
              <a:t>Us:  Really?????     Seems impossible to me!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3200" b="1" dirty="0"/>
              <a:t>It feels more like Everest or Mars to me…</a:t>
            </a:r>
          </a:p>
        </p:txBody>
      </p:sp>
    </p:spTree>
    <p:extLst>
      <p:ext uri="{BB962C8B-B14F-4D97-AF65-F5344CB8AC3E}">
        <p14:creationId xmlns:p14="http://schemas.microsoft.com/office/powerpoint/2010/main" val="3356804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85ACA-B62B-203B-0154-CE0A3C600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4660B-36B7-430D-3CE4-F3FD8DAC5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Which is harder?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1. To love God with ALL your heart.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2. To fully obey all God has commanded us.</a:t>
            </a:r>
          </a:p>
        </p:txBody>
      </p:sp>
    </p:spTree>
    <p:extLst>
      <p:ext uri="{BB962C8B-B14F-4D97-AF65-F5344CB8AC3E}">
        <p14:creationId xmlns:p14="http://schemas.microsoft.com/office/powerpoint/2010/main" val="1241136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FB193-417C-28A5-42C2-C0BCE8F73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Deuteronomy 30:11-20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49856-00E9-A869-0A32-851863F4D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v. 14  God: the Word is near you, in your mouth, you can obey it.    You can do it.     Si! Se </a:t>
            </a:r>
            <a:r>
              <a:rPr lang="en-US" sz="3200" b="1" dirty="0" err="1"/>
              <a:t>puede</a:t>
            </a:r>
            <a:r>
              <a:rPr lang="en-US" sz="3200" b="1" dirty="0"/>
              <a:t>!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v. 15-18  A stark choice.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Who would choose death and destruction?</a:t>
            </a:r>
          </a:p>
        </p:txBody>
      </p:sp>
    </p:spTree>
    <p:extLst>
      <p:ext uri="{BB962C8B-B14F-4D97-AF65-F5344CB8AC3E}">
        <p14:creationId xmlns:p14="http://schemas.microsoft.com/office/powerpoint/2010/main" val="191706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3041</TotalTime>
  <Words>550</Words>
  <Application>Microsoft Office PowerPoint</Application>
  <PresentationFormat>Widescreen</PresentationFormat>
  <Paragraphs>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Deuteronomy VII  Decisions, Decisions.    </vt:lpstr>
      <vt:lpstr>Deuteronomy</vt:lpstr>
      <vt:lpstr>Last Week:   Deuteronomy 11:26-32  Deuteronomy 27:2-4  Blessings and Curses</vt:lpstr>
      <vt:lpstr>Deuteronomy 29</vt:lpstr>
      <vt:lpstr>Deuteronomy 29:29</vt:lpstr>
      <vt:lpstr>Deuteronomy 30:1-10</vt:lpstr>
      <vt:lpstr>Deuteronomy 30:11-20</vt:lpstr>
      <vt:lpstr>A Discussion</vt:lpstr>
      <vt:lpstr>Deuteronomy 30:11-20</vt:lpstr>
      <vt:lpstr>Two Possible Ways To Do This</vt:lpstr>
      <vt:lpstr>How Can I Do This, Moses?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Oakes</dc:creator>
  <cp:lastModifiedBy>John Oakes</cp:lastModifiedBy>
  <cp:revision>17</cp:revision>
  <dcterms:created xsi:type="dcterms:W3CDTF">2013-09-15T03:09:25Z</dcterms:created>
  <dcterms:modified xsi:type="dcterms:W3CDTF">2025-09-21T21:43:59Z</dcterms:modified>
</cp:coreProperties>
</file>