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76" r:id="rId2"/>
    <p:sldId id="952" r:id="rId3"/>
    <p:sldId id="953" r:id="rId4"/>
    <p:sldId id="955" r:id="rId5"/>
    <p:sldId id="956" r:id="rId6"/>
    <p:sldId id="958" r:id="rId7"/>
    <p:sldId id="963" r:id="rId8"/>
    <p:sldId id="964" r:id="rId9"/>
    <p:sldId id="976" r:id="rId10"/>
    <p:sldId id="962" r:id="rId11"/>
    <p:sldId id="977" r:id="rId12"/>
    <p:sldId id="966" r:id="rId13"/>
    <p:sldId id="967" r:id="rId14"/>
    <p:sldId id="968" r:id="rId15"/>
    <p:sldId id="969" r:id="rId16"/>
    <p:sldId id="9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D519B-D617-4CCC-8E46-0CCFB89789FF}" v="33" dt="2025-10-12T15:14:43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 autoAdjust="0"/>
    <p:restoredTop sz="86410"/>
  </p:normalViewPr>
  <p:slideViewPr>
    <p:cSldViewPr>
      <p:cViewPr varScale="1">
        <p:scale>
          <a:sx n="63" d="100"/>
          <a:sy n="63" d="100"/>
        </p:scale>
        <p:origin x="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2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 sldOrd delMainMaster">
      <pc:chgData name="John Oakes" userId="1a36f0057432ea1f" providerId="LiveId" clId="{47381711-A8C6-487F-B478-F1510AC8C65D}" dt="2025-10-13T00:03:25.637" v="3473" actId="47"/>
      <pc:docMkLst>
        <pc:docMk/>
      </pc:docMkLst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57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58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59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0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1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2"/>
        </pc:sldMkLst>
      </pc:sldChg>
      <pc:sldChg chg="modSp add del mod">
        <pc:chgData name="John Oakes" userId="1a36f0057432ea1f" providerId="LiveId" clId="{47381711-A8C6-487F-B478-F1510AC8C65D}" dt="2025-10-13T00:03:09.480" v="3472" actId="47"/>
        <pc:sldMkLst>
          <pc:docMk/>
          <pc:sldMk cId="0" sldId="263"/>
        </pc:sldMkLst>
        <pc:spChg chg="mod">
          <ac:chgData name="John Oakes" userId="1a36f0057432ea1f" providerId="LiveId" clId="{47381711-A8C6-487F-B478-F1510AC8C65D}" dt="2025-10-12T15:12:14.283" v="3461" actId="27636"/>
          <ac:spMkLst>
            <pc:docMk/>
            <pc:sldMk cId="0" sldId="263"/>
            <ac:spMk id="91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4"/>
        </pc:sldMkLst>
      </pc:sldChg>
      <pc:sldChg chg="modSp add del mod">
        <pc:chgData name="John Oakes" userId="1a36f0057432ea1f" providerId="LiveId" clId="{47381711-A8C6-487F-B478-F1510AC8C65D}" dt="2025-10-13T00:03:09.480" v="3472" actId="47"/>
        <pc:sldMkLst>
          <pc:docMk/>
          <pc:sldMk cId="0" sldId="265"/>
        </pc:sldMkLst>
        <pc:spChg chg="mod">
          <ac:chgData name="John Oakes" userId="1a36f0057432ea1f" providerId="LiveId" clId="{47381711-A8C6-487F-B478-F1510AC8C65D}" dt="2025-10-12T15:12:14.283" v="3462" actId="27636"/>
          <ac:spMkLst>
            <pc:docMk/>
            <pc:sldMk cId="0" sldId="265"/>
            <ac:spMk id="101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6"/>
        </pc:sldMkLst>
      </pc:sldChg>
      <pc:sldChg chg="modSp add del mod">
        <pc:chgData name="John Oakes" userId="1a36f0057432ea1f" providerId="LiveId" clId="{47381711-A8C6-487F-B478-F1510AC8C65D}" dt="2025-10-13T00:03:09.480" v="3472" actId="47"/>
        <pc:sldMkLst>
          <pc:docMk/>
          <pc:sldMk cId="0" sldId="267"/>
        </pc:sldMkLst>
        <pc:spChg chg="mod">
          <ac:chgData name="John Oakes" userId="1a36f0057432ea1f" providerId="LiveId" clId="{47381711-A8C6-487F-B478-F1510AC8C65D}" dt="2025-10-12T15:12:14.283" v="3463" actId="27636"/>
          <ac:spMkLst>
            <pc:docMk/>
            <pc:sldMk cId="0" sldId="267"/>
            <ac:spMk id="111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74"/>
        </pc:sldMkLst>
      </pc:sldChg>
      <pc:sldChg chg="modSp add del mod">
        <pc:chgData name="John Oakes" userId="1a36f0057432ea1f" providerId="LiveId" clId="{47381711-A8C6-487F-B478-F1510AC8C65D}" dt="2025-10-13T00:03:25.637" v="3473" actId="47"/>
        <pc:sldMkLst>
          <pc:docMk/>
          <pc:sldMk cId="0" sldId="275"/>
        </pc:sldMkLst>
        <pc:spChg chg="mod">
          <ac:chgData name="John Oakes" userId="1a36f0057432ea1f" providerId="LiveId" clId="{47381711-A8C6-487F-B478-F1510AC8C65D}" dt="2025-10-12T15:13:18.508" v="3466" actId="27636"/>
          <ac:spMkLst>
            <pc:docMk/>
            <pc:sldMk cId="0" sldId="275"/>
            <ac:spMk id="153" creationId="{00000000-0000-0000-0000-000000000000}"/>
          </ac:spMkLst>
        </pc:spChg>
      </pc:sldChg>
      <pc:sldChg chg="modSp mod">
        <pc:chgData name="John Oakes" userId="1a36f0057432ea1f" providerId="LiveId" clId="{47381711-A8C6-487F-B478-F1510AC8C65D}" dt="2025-10-12T01:10:39.040" v="2135" actId="255"/>
        <pc:sldMkLst>
          <pc:docMk/>
          <pc:sldMk cId="1973870282" sldId="276"/>
        </pc:sldMkLst>
        <pc:spChg chg="mod">
          <ac:chgData name="John Oakes" userId="1a36f0057432ea1f" providerId="LiveId" clId="{47381711-A8C6-487F-B478-F1510AC8C65D}" dt="2025-10-12T01:10:39.040" v="2135" actId="255"/>
          <ac:spMkLst>
            <pc:docMk/>
            <pc:sldMk cId="1973870282" sldId="276"/>
            <ac:spMk id="2" creationId="{57C1702F-F7F3-E2B9-D89B-F5C308CA40BB}"/>
          </ac:spMkLst>
        </pc:spChg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77"/>
        </pc:sldMkLst>
      </pc:sldChg>
      <pc:sldChg chg="modSp add del mod">
        <pc:chgData name="John Oakes" userId="1a36f0057432ea1f" providerId="LiveId" clId="{47381711-A8C6-487F-B478-F1510AC8C65D}" dt="2025-10-13T00:03:25.637" v="3473" actId="47"/>
        <pc:sldMkLst>
          <pc:docMk/>
          <pc:sldMk cId="0" sldId="278"/>
        </pc:sldMkLst>
        <pc:spChg chg="mod">
          <ac:chgData name="John Oakes" userId="1a36f0057432ea1f" providerId="LiveId" clId="{47381711-A8C6-487F-B478-F1510AC8C65D}" dt="2025-10-12T15:13:18.526" v="3467" actId="27636"/>
          <ac:spMkLst>
            <pc:docMk/>
            <pc:sldMk cId="0" sldId="278"/>
            <ac:spMk id="168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0"/>
        </pc:sldMkLst>
      </pc:sldChg>
      <pc:sldChg chg="modSp add del mod">
        <pc:chgData name="John Oakes" userId="1a36f0057432ea1f" providerId="LiveId" clId="{47381711-A8C6-487F-B478-F1510AC8C65D}" dt="2025-10-13T00:03:25.637" v="3473" actId="47"/>
        <pc:sldMkLst>
          <pc:docMk/>
          <pc:sldMk cId="0" sldId="281"/>
        </pc:sldMkLst>
        <pc:spChg chg="mod">
          <ac:chgData name="John Oakes" userId="1a36f0057432ea1f" providerId="LiveId" clId="{47381711-A8C6-487F-B478-F1510AC8C65D}" dt="2025-10-12T15:13:18.533" v="3468" actId="27636"/>
          <ac:spMkLst>
            <pc:docMk/>
            <pc:sldMk cId="0" sldId="281"/>
            <ac:spMk id="183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2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3"/>
        </pc:sldMkLst>
      </pc:sldChg>
      <pc:sldChg chg="modSp add del mod">
        <pc:chgData name="John Oakes" userId="1a36f0057432ea1f" providerId="LiveId" clId="{47381711-A8C6-487F-B478-F1510AC8C65D}" dt="2025-10-13T00:03:25.637" v="3473" actId="47"/>
        <pc:sldMkLst>
          <pc:docMk/>
          <pc:sldMk cId="0" sldId="284"/>
        </pc:sldMkLst>
        <pc:spChg chg="mod">
          <ac:chgData name="John Oakes" userId="1a36f0057432ea1f" providerId="LiveId" clId="{47381711-A8C6-487F-B478-F1510AC8C65D}" dt="2025-10-12T15:13:18.535" v="3469" actId="27636"/>
          <ac:spMkLst>
            <pc:docMk/>
            <pc:sldMk cId="0" sldId="284"/>
            <ac:spMk id="198" creationId="{00000000-0000-0000-0000-000000000000}"/>
          </ac:spMkLst>
        </pc:spChg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5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6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7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8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89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90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91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92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293"/>
        </pc:sldMkLst>
      </pc:sldChg>
      <pc:sldChg chg="add del">
        <pc:chgData name="John Oakes" userId="1a36f0057432ea1f" providerId="LiveId" clId="{47381711-A8C6-487F-B478-F1510AC8C65D}" dt="2025-10-12T01:13:32.924" v="2148" actId="47"/>
        <pc:sldMkLst>
          <pc:docMk/>
          <pc:sldMk cId="1079750972" sldId="454"/>
        </pc:sldMkLst>
      </pc:sldChg>
      <pc:sldChg chg="add del">
        <pc:chgData name="John Oakes" userId="1a36f0057432ea1f" providerId="LiveId" clId="{47381711-A8C6-487F-B478-F1510AC8C65D}" dt="2025-10-12T01:13:39.853" v="2150" actId="47"/>
        <pc:sldMkLst>
          <pc:docMk/>
          <pc:sldMk cId="2460103498" sldId="455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0" sldId="543"/>
        </pc:sldMkLst>
      </pc:sldChg>
      <pc:sldChg chg="add del">
        <pc:chgData name="John Oakes" userId="1a36f0057432ea1f" providerId="LiveId" clId="{47381711-A8C6-487F-B478-F1510AC8C65D}" dt="2025-10-12T01:14:17.260" v="2152" actId="47"/>
        <pc:sldMkLst>
          <pc:docMk/>
          <pc:sldMk cId="0" sldId="609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3282475642" sldId="615"/>
        </pc:sldMkLst>
      </pc:sldChg>
      <pc:sldChg chg="add del">
        <pc:chgData name="John Oakes" userId="1a36f0057432ea1f" providerId="LiveId" clId="{47381711-A8C6-487F-B478-F1510AC8C65D}" dt="2025-10-12T01:13:28.349" v="2147" actId="47"/>
        <pc:sldMkLst>
          <pc:docMk/>
          <pc:sldMk cId="58535702" sldId="675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1444248880" sldId="706"/>
        </pc:sldMkLst>
      </pc:sldChg>
      <pc:sldChg chg="add del">
        <pc:chgData name="John Oakes" userId="1a36f0057432ea1f" providerId="LiveId" clId="{47381711-A8C6-487F-B478-F1510AC8C65D}" dt="2025-10-13T00:03:09.480" v="3472" actId="47"/>
        <pc:sldMkLst>
          <pc:docMk/>
          <pc:sldMk cId="3315063160" sldId="790"/>
        </pc:sldMkLst>
      </pc:sldChg>
      <pc:sldChg chg="add del">
        <pc:chgData name="John Oakes" userId="1a36f0057432ea1f" providerId="LiveId" clId="{47381711-A8C6-487F-B478-F1510AC8C65D}" dt="2025-10-12T01:13:36.405" v="2149" actId="47"/>
        <pc:sldMkLst>
          <pc:docMk/>
          <pc:sldMk cId="3821830315" sldId="945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43788876" sldId="947"/>
        </pc:sldMkLst>
      </pc:sldChg>
      <pc:sldChg chg="del">
        <pc:chgData name="John Oakes" userId="1a36f0057432ea1f" providerId="LiveId" clId="{47381711-A8C6-487F-B478-F1510AC8C65D}" dt="2025-10-06T18:58:25.389" v="44" actId="47"/>
        <pc:sldMkLst>
          <pc:docMk/>
          <pc:sldMk cId="2981484217" sldId="949"/>
        </pc:sldMkLst>
      </pc:sldChg>
      <pc:sldChg chg="del">
        <pc:chgData name="John Oakes" userId="1a36f0057432ea1f" providerId="LiveId" clId="{47381711-A8C6-487F-B478-F1510AC8C65D}" dt="2025-10-06T18:58:40.418" v="46" actId="47"/>
        <pc:sldMkLst>
          <pc:docMk/>
          <pc:sldMk cId="2402875336" sldId="950"/>
        </pc:sldMkLst>
      </pc:sldChg>
      <pc:sldChg chg="del">
        <pc:chgData name="John Oakes" userId="1a36f0057432ea1f" providerId="LiveId" clId="{47381711-A8C6-487F-B478-F1510AC8C65D}" dt="2025-10-06T18:58:29.973" v="45" actId="47"/>
        <pc:sldMkLst>
          <pc:docMk/>
          <pc:sldMk cId="80914686" sldId="951"/>
        </pc:sldMkLst>
      </pc:sldChg>
      <pc:sldChg chg="modSp mod">
        <pc:chgData name="John Oakes" userId="1a36f0057432ea1f" providerId="LiveId" clId="{47381711-A8C6-487F-B478-F1510AC8C65D}" dt="2025-10-12T14:39:20.266" v="2608" actId="20577"/>
        <pc:sldMkLst>
          <pc:docMk/>
          <pc:sldMk cId="2286407535" sldId="953"/>
        </pc:sldMkLst>
        <pc:spChg chg="mod">
          <ac:chgData name="John Oakes" userId="1a36f0057432ea1f" providerId="LiveId" clId="{47381711-A8C6-487F-B478-F1510AC8C65D}" dt="2025-10-12T14:39:20.266" v="2608" actId="20577"/>
          <ac:spMkLst>
            <pc:docMk/>
            <pc:sldMk cId="2286407535" sldId="953"/>
            <ac:spMk id="3" creationId="{ACDF1D89-CFF7-8EF7-CCD1-BBCBC042035C}"/>
          </ac:spMkLst>
        </pc:spChg>
      </pc:sldChg>
      <pc:sldChg chg="del">
        <pc:chgData name="John Oakes" userId="1a36f0057432ea1f" providerId="LiveId" clId="{47381711-A8C6-487F-B478-F1510AC8C65D}" dt="2025-10-06T18:58:47.942" v="47" actId="47"/>
        <pc:sldMkLst>
          <pc:docMk/>
          <pc:sldMk cId="3605446749" sldId="954"/>
        </pc:sldMkLst>
      </pc:sldChg>
      <pc:sldChg chg="modSp mod">
        <pc:chgData name="John Oakes" userId="1a36f0057432ea1f" providerId="LiveId" clId="{47381711-A8C6-487F-B478-F1510AC8C65D}" dt="2025-10-12T14:39:53.942" v="2635" actId="20577"/>
        <pc:sldMkLst>
          <pc:docMk/>
          <pc:sldMk cId="3837441999" sldId="955"/>
        </pc:sldMkLst>
        <pc:spChg chg="mod">
          <ac:chgData name="John Oakes" userId="1a36f0057432ea1f" providerId="LiveId" clId="{47381711-A8C6-487F-B478-F1510AC8C65D}" dt="2025-10-12T14:39:53.942" v="2635" actId="20577"/>
          <ac:spMkLst>
            <pc:docMk/>
            <pc:sldMk cId="3837441999" sldId="955"/>
            <ac:spMk id="3" creationId="{27CC3505-87AB-EF56-FD02-B24DA02DF7F9}"/>
          </ac:spMkLst>
        </pc:spChg>
      </pc:sldChg>
      <pc:sldChg chg="modSp mod">
        <pc:chgData name="John Oakes" userId="1a36f0057432ea1f" providerId="LiveId" clId="{47381711-A8C6-487F-B478-F1510AC8C65D}" dt="2025-10-10T03:38:17.386" v="469" actId="5793"/>
        <pc:sldMkLst>
          <pc:docMk/>
          <pc:sldMk cId="3736472064" sldId="956"/>
        </pc:sldMkLst>
        <pc:spChg chg="mod">
          <ac:chgData name="John Oakes" userId="1a36f0057432ea1f" providerId="LiveId" clId="{47381711-A8C6-487F-B478-F1510AC8C65D}" dt="2025-10-10T03:38:17.386" v="469" actId="5793"/>
          <ac:spMkLst>
            <pc:docMk/>
            <pc:sldMk cId="3736472064" sldId="956"/>
            <ac:spMk id="3" creationId="{11985DEB-3BDD-79B6-0BD1-6C84C6622172}"/>
          </ac:spMkLst>
        </pc:spChg>
      </pc:sldChg>
      <pc:sldChg chg="del">
        <pc:chgData name="John Oakes" userId="1a36f0057432ea1f" providerId="LiveId" clId="{47381711-A8C6-487F-B478-F1510AC8C65D}" dt="2025-10-06T18:59:06.386" v="48" actId="47"/>
        <pc:sldMkLst>
          <pc:docMk/>
          <pc:sldMk cId="376243276" sldId="957"/>
        </pc:sldMkLst>
      </pc:sldChg>
      <pc:sldChg chg="del">
        <pc:chgData name="John Oakes" userId="1a36f0057432ea1f" providerId="LiveId" clId="{47381711-A8C6-487F-B478-F1510AC8C65D}" dt="2025-10-06T18:59:14.035" v="49" actId="47"/>
        <pc:sldMkLst>
          <pc:docMk/>
          <pc:sldMk cId="679196971" sldId="959"/>
        </pc:sldMkLst>
      </pc:sldChg>
      <pc:sldChg chg="del">
        <pc:chgData name="John Oakes" userId="1a36f0057432ea1f" providerId="LiveId" clId="{47381711-A8C6-487F-B478-F1510AC8C65D}" dt="2025-10-10T03:38:40.813" v="470" actId="47"/>
        <pc:sldMkLst>
          <pc:docMk/>
          <pc:sldMk cId="1806114201" sldId="960"/>
        </pc:sldMkLst>
      </pc:sldChg>
      <pc:sldChg chg="del">
        <pc:chgData name="John Oakes" userId="1a36f0057432ea1f" providerId="LiveId" clId="{47381711-A8C6-487F-B478-F1510AC8C65D}" dt="2025-10-12T14:40:25.584" v="2636" actId="47"/>
        <pc:sldMkLst>
          <pc:docMk/>
          <pc:sldMk cId="2444490032" sldId="961"/>
        </pc:sldMkLst>
      </pc:sldChg>
      <pc:sldChg chg="addSp modSp new mod">
        <pc:chgData name="John Oakes" userId="1a36f0057432ea1f" providerId="LiveId" clId="{47381711-A8C6-487F-B478-F1510AC8C65D}" dt="2025-10-10T03:48:09.130" v="1234" actId="27636"/>
        <pc:sldMkLst>
          <pc:docMk/>
          <pc:sldMk cId="4139801799" sldId="962"/>
        </pc:sldMkLst>
        <pc:spChg chg="mod">
          <ac:chgData name="John Oakes" userId="1a36f0057432ea1f" providerId="LiveId" clId="{47381711-A8C6-487F-B478-F1510AC8C65D}" dt="2025-10-10T03:46:20.774" v="1037" actId="20577"/>
          <ac:spMkLst>
            <pc:docMk/>
            <pc:sldMk cId="4139801799" sldId="962"/>
            <ac:spMk id="2" creationId="{79B63221-3A14-4216-4817-190BD6F79899}"/>
          </ac:spMkLst>
        </pc:spChg>
        <pc:spChg chg="mod">
          <ac:chgData name="John Oakes" userId="1a36f0057432ea1f" providerId="LiveId" clId="{47381711-A8C6-487F-B478-F1510AC8C65D}" dt="2025-10-10T03:48:09.130" v="1234" actId="27636"/>
          <ac:spMkLst>
            <pc:docMk/>
            <pc:sldMk cId="4139801799" sldId="962"/>
            <ac:spMk id="3" creationId="{2CCB3C32-1B67-BD33-10E4-C8D053A170EF}"/>
          </ac:spMkLst>
        </pc:spChg>
        <pc:picChg chg="add mod">
          <ac:chgData name="John Oakes" userId="1a36f0057432ea1f" providerId="LiveId" clId="{47381711-A8C6-487F-B478-F1510AC8C65D}" dt="2025-10-06T19:01:57.460" v="76" actId="1076"/>
          <ac:picMkLst>
            <pc:docMk/>
            <pc:sldMk cId="4139801799" sldId="962"/>
            <ac:picMk id="1026" creationId="{EF14ACDF-FA91-9219-1652-A0A4E91FC54B}"/>
          </ac:picMkLst>
        </pc:picChg>
      </pc:sldChg>
      <pc:sldChg chg="modSp new mod ord">
        <pc:chgData name="John Oakes" userId="1a36f0057432ea1f" providerId="LiveId" clId="{47381711-A8C6-487F-B478-F1510AC8C65D}" dt="2025-10-12T14:45:35.816" v="2742" actId="20577"/>
        <pc:sldMkLst>
          <pc:docMk/>
          <pc:sldMk cId="1725304838" sldId="963"/>
        </pc:sldMkLst>
        <pc:spChg chg="mod">
          <ac:chgData name="John Oakes" userId="1a36f0057432ea1f" providerId="LiveId" clId="{47381711-A8C6-487F-B478-F1510AC8C65D}" dt="2025-10-12T14:41:02.868" v="2641" actId="20577"/>
          <ac:spMkLst>
            <pc:docMk/>
            <pc:sldMk cId="1725304838" sldId="963"/>
            <ac:spMk id="2" creationId="{BB70F3C5-F673-4189-8611-1CAB4B60EA8D}"/>
          </ac:spMkLst>
        </pc:spChg>
        <pc:spChg chg="mod">
          <ac:chgData name="John Oakes" userId="1a36f0057432ea1f" providerId="LiveId" clId="{47381711-A8C6-487F-B478-F1510AC8C65D}" dt="2025-10-12T14:45:35.816" v="2742" actId="20577"/>
          <ac:spMkLst>
            <pc:docMk/>
            <pc:sldMk cId="1725304838" sldId="963"/>
            <ac:spMk id="3" creationId="{B8D64EE7-00F4-74E1-066B-19EB58561F78}"/>
          </ac:spMkLst>
        </pc:spChg>
      </pc:sldChg>
      <pc:sldChg chg="modSp new mod ord">
        <pc:chgData name="John Oakes" userId="1a36f0057432ea1f" providerId="LiveId" clId="{47381711-A8C6-487F-B478-F1510AC8C65D}" dt="2025-10-12T14:45:50.857" v="2744" actId="20577"/>
        <pc:sldMkLst>
          <pc:docMk/>
          <pc:sldMk cId="548636929" sldId="964"/>
        </pc:sldMkLst>
        <pc:spChg chg="mod">
          <ac:chgData name="John Oakes" userId="1a36f0057432ea1f" providerId="LiveId" clId="{47381711-A8C6-487F-B478-F1510AC8C65D}" dt="2025-10-12T14:45:50.857" v="2744" actId="20577"/>
          <ac:spMkLst>
            <pc:docMk/>
            <pc:sldMk cId="548636929" sldId="964"/>
            <ac:spMk id="2" creationId="{35B25EC4-43DA-30E6-69E1-BE0CC95566E9}"/>
          </ac:spMkLst>
        </pc:spChg>
        <pc:spChg chg="mod">
          <ac:chgData name="John Oakes" userId="1a36f0057432ea1f" providerId="LiveId" clId="{47381711-A8C6-487F-B478-F1510AC8C65D}" dt="2025-10-10T03:45:59.475" v="1015" actId="27636"/>
          <ac:spMkLst>
            <pc:docMk/>
            <pc:sldMk cId="548636929" sldId="964"/>
            <ac:spMk id="3" creationId="{E3BCA25E-6114-271A-4543-E507A0F8327E}"/>
          </ac:spMkLst>
        </pc:spChg>
      </pc:sldChg>
      <pc:sldChg chg="addSp delSp modSp new del mod ord">
        <pc:chgData name="John Oakes" userId="1a36f0057432ea1f" providerId="LiveId" clId="{47381711-A8C6-487F-B478-F1510AC8C65D}" dt="2025-10-13T00:03:09.480" v="3472" actId="47"/>
        <pc:sldMkLst>
          <pc:docMk/>
          <pc:sldMk cId="1381733494" sldId="965"/>
        </pc:sldMkLst>
        <pc:spChg chg="mod">
          <ac:chgData name="John Oakes" userId="1a36f0057432ea1f" providerId="LiveId" clId="{47381711-A8C6-487F-B478-F1510AC8C65D}" dt="2025-10-12T01:10:26.161" v="2134" actId="20577"/>
          <ac:spMkLst>
            <pc:docMk/>
            <pc:sldMk cId="1381733494" sldId="965"/>
            <ac:spMk id="2" creationId="{65999B8C-2657-B6C2-3B74-99B9AB74ECA1}"/>
          </ac:spMkLst>
        </pc:spChg>
        <pc:picChg chg="add mod">
          <ac:chgData name="John Oakes" userId="1a36f0057432ea1f" providerId="LiveId" clId="{47381711-A8C6-487F-B478-F1510AC8C65D}" dt="2025-10-12T01:09:48.173" v="2084" actId="1076"/>
          <ac:picMkLst>
            <pc:docMk/>
            <pc:sldMk cId="1381733494" sldId="965"/>
            <ac:picMk id="5" creationId="{B0634506-36FC-AFF9-9A61-4090E739A2FB}"/>
          </ac:picMkLst>
        </pc:picChg>
      </pc:sldChg>
      <pc:sldChg chg="modSp new mod">
        <pc:chgData name="John Oakes" userId="1a36f0057432ea1f" providerId="LiveId" clId="{47381711-A8C6-487F-B478-F1510AC8C65D}" dt="2025-10-12T15:01:13.223" v="3135" actId="20577"/>
        <pc:sldMkLst>
          <pc:docMk/>
          <pc:sldMk cId="3785428368" sldId="966"/>
        </pc:sldMkLst>
        <pc:spChg chg="mod">
          <ac:chgData name="John Oakes" userId="1a36f0057432ea1f" providerId="LiveId" clId="{47381711-A8C6-487F-B478-F1510AC8C65D}" dt="2025-10-10T03:48:51.931" v="1254" actId="20577"/>
          <ac:spMkLst>
            <pc:docMk/>
            <pc:sldMk cId="3785428368" sldId="966"/>
            <ac:spMk id="2" creationId="{4E0998A6-3E2C-F048-ED58-FF12405D1C5D}"/>
          </ac:spMkLst>
        </pc:spChg>
        <pc:spChg chg="mod">
          <ac:chgData name="John Oakes" userId="1a36f0057432ea1f" providerId="LiveId" clId="{47381711-A8C6-487F-B478-F1510AC8C65D}" dt="2025-10-12T15:01:13.223" v="3135" actId="20577"/>
          <ac:spMkLst>
            <pc:docMk/>
            <pc:sldMk cId="3785428368" sldId="966"/>
            <ac:spMk id="3" creationId="{51D8543E-4831-8F80-2E57-887088CED265}"/>
          </ac:spMkLst>
        </pc:spChg>
      </pc:sldChg>
      <pc:sldChg chg="modSp new mod">
        <pc:chgData name="John Oakes" userId="1a36f0057432ea1f" providerId="LiveId" clId="{47381711-A8C6-487F-B478-F1510AC8C65D}" dt="2025-10-10T03:54:48.944" v="1923" actId="255"/>
        <pc:sldMkLst>
          <pc:docMk/>
          <pc:sldMk cId="924206215" sldId="967"/>
        </pc:sldMkLst>
        <pc:spChg chg="mod">
          <ac:chgData name="John Oakes" userId="1a36f0057432ea1f" providerId="LiveId" clId="{47381711-A8C6-487F-B478-F1510AC8C65D}" dt="2025-10-10T03:52:21.364" v="1571" actId="5793"/>
          <ac:spMkLst>
            <pc:docMk/>
            <pc:sldMk cId="924206215" sldId="967"/>
            <ac:spMk id="2" creationId="{41B67F9D-464B-1EEE-E37F-BCFE95072C15}"/>
          </ac:spMkLst>
        </pc:spChg>
        <pc:spChg chg="mod">
          <ac:chgData name="John Oakes" userId="1a36f0057432ea1f" providerId="LiveId" clId="{47381711-A8C6-487F-B478-F1510AC8C65D}" dt="2025-10-10T03:54:48.944" v="1923" actId="255"/>
          <ac:spMkLst>
            <pc:docMk/>
            <pc:sldMk cId="924206215" sldId="967"/>
            <ac:spMk id="3" creationId="{38858123-311B-0707-C0BA-D55A12CC22BE}"/>
          </ac:spMkLst>
        </pc:spChg>
      </pc:sldChg>
      <pc:sldChg chg="addSp modSp new mod">
        <pc:chgData name="John Oakes" userId="1a36f0057432ea1f" providerId="LiveId" clId="{47381711-A8C6-487F-B478-F1510AC8C65D}" dt="2025-10-12T01:12:15.262" v="2145" actId="20577"/>
        <pc:sldMkLst>
          <pc:docMk/>
          <pc:sldMk cId="2175745991" sldId="968"/>
        </pc:sldMkLst>
        <pc:spChg chg="mod">
          <ac:chgData name="John Oakes" userId="1a36f0057432ea1f" providerId="LiveId" clId="{47381711-A8C6-487F-B478-F1510AC8C65D}" dt="2025-10-10T03:54:34.209" v="1921" actId="5793"/>
          <ac:spMkLst>
            <pc:docMk/>
            <pc:sldMk cId="2175745991" sldId="968"/>
            <ac:spMk id="2" creationId="{329EF92A-0CF5-3960-86D3-76FF3B4DECA8}"/>
          </ac:spMkLst>
        </pc:spChg>
        <pc:spChg chg="mod">
          <ac:chgData name="John Oakes" userId="1a36f0057432ea1f" providerId="LiveId" clId="{47381711-A8C6-487F-B478-F1510AC8C65D}" dt="2025-10-12T01:12:15.262" v="2145" actId="20577"/>
          <ac:spMkLst>
            <pc:docMk/>
            <pc:sldMk cId="2175745991" sldId="968"/>
            <ac:spMk id="3" creationId="{0B721457-417A-E7C4-A29F-F35EFB620C62}"/>
          </ac:spMkLst>
        </pc:spChg>
        <pc:picChg chg="add mod">
          <ac:chgData name="John Oakes" userId="1a36f0057432ea1f" providerId="LiveId" clId="{47381711-A8C6-487F-B478-F1510AC8C65D}" dt="2025-10-10T03:56:09.819" v="1964" actId="1076"/>
          <ac:picMkLst>
            <pc:docMk/>
            <pc:sldMk cId="2175745991" sldId="968"/>
            <ac:picMk id="1026" creationId="{66FF7967-F385-6C91-9C34-71BFDE26DA1A}"/>
          </ac:picMkLst>
        </pc:picChg>
      </pc:sldChg>
      <pc:sldChg chg="addSp modSp new mod">
        <pc:chgData name="John Oakes" userId="1a36f0057432ea1f" providerId="LiveId" clId="{47381711-A8C6-487F-B478-F1510AC8C65D}" dt="2025-10-10T03:58:55.062" v="2083" actId="14100"/>
        <pc:sldMkLst>
          <pc:docMk/>
          <pc:sldMk cId="59445888" sldId="969"/>
        </pc:sldMkLst>
        <pc:spChg chg="mod">
          <ac:chgData name="John Oakes" userId="1a36f0057432ea1f" providerId="LiveId" clId="{47381711-A8C6-487F-B478-F1510AC8C65D}" dt="2025-10-10T03:56:43.468" v="1983" actId="20577"/>
          <ac:spMkLst>
            <pc:docMk/>
            <pc:sldMk cId="59445888" sldId="969"/>
            <ac:spMk id="2" creationId="{299E81BE-4A79-5D6C-59C5-3E3A0B49DC5C}"/>
          </ac:spMkLst>
        </pc:spChg>
        <pc:spChg chg="mod">
          <ac:chgData name="John Oakes" userId="1a36f0057432ea1f" providerId="LiveId" clId="{47381711-A8C6-487F-B478-F1510AC8C65D}" dt="2025-10-10T03:58:55.062" v="2083" actId="14100"/>
          <ac:spMkLst>
            <pc:docMk/>
            <pc:sldMk cId="59445888" sldId="969"/>
            <ac:spMk id="3" creationId="{05FD8E87-5A7A-1BEB-AF7F-1771B7A0BA70}"/>
          </ac:spMkLst>
        </pc:spChg>
        <pc:picChg chg="add mod">
          <ac:chgData name="John Oakes" userId="1a36f0057432ea1f" providerId="LiveId" clId="{47381711-A8C6-487F-B478-F1510AC8C65D}" dt="2025-10-10T03:57:46.837" v="1987" actId="1076"/>
          <ac:picMkLst>
            <pc:docMk/>
            <pc:sldMk cId="59445888" sldId="969"/>
            <ac:picMk id="2050" creationId="{2BE728C5-FC99-FF0A-70B4-08357D9E807D}"/>
          </ac:picMkLst>
        </pc:picChg>
      </pc:sldChg>
      <pc:sldChg chg="addSp delSp modSp add del mod">
        <pc:chgData name="John Oakes" userId="1a36f0057432ea1f" providerId="LiveId" clId="{47381711-A8C6-487F-B478-F1510AC8C65D}" dt="2025-10-13T00:03:25.637" v="3473" actId="47"/>
        <pc:sldMkLst>
          <pc:docMk/>
          <pc:sldMk cId="0" sldId="970"/>
        </pc:sldMkLst>
        <pc:spChg chg="mod">
          <ac:chgData name="John Oakes" userId="1a36f0057432ea1f" providerId="LiveId" clId="{47381711-A8C6-487F-B478-F1510AC8C65D}" dt="2025-10-12T14:19:44.834" v="2481" actId="6549"/>
          <ac:spMkLst>
            <pc:docMk/>
            <pc:sldMk cId="0" sldId="970"/>
            <ac:spMk id="4" creationId="{9269334E-260A-EAC1-751F-92B5EF1E6BB8}"/>
          </ac:spMkLst>
        </pc:spChg>
        <pc:picChg chg="del">
          <ac:chgData name="John Oakes" userId="1a36f0057432ea1f" providerId="LiveId" clId="{47381711-A8C6-487F-B478-F1510AC8C65D}" dt="2025-10-12T01:14:30.799" v="2155" actId="478"/>
          <ac:picMkLst>
            <pc:docMk/>
            <pc:sldMk cId="0" sldId="970"/>
            <ac:picMk id="3" creationId="{E3245A7C-E151-19FB-94B8-8A985DB72067}"/>
          </ac:picMkLst>
        </pc:picChg>
        <pc:picChg chg="add mod">
          <ac:chgData name="John Oakes" userId="1a36f0057432ea1f" providerId="LiveId" clId="{47381711-A8C6-487F-B478-F1510AC8C65D}" dt="2025-10-12T01:16:20.936" v="2219" actId="1076"/>
          <ac:picMkLst>
            <pc:docMk/>
            <pc:sldMk cId="0" sldId="970"/>
            <ac:picMk id="1026" creationId="{53B90503-C449-C4F2-BCF7-DADCD00A7772}"/>
          </ac:picMkLst>
        </pc:picChg>
      </pc:sldChg>
      <pc:sldChg chg="modSp add del mod">
        <pc:chgData name="John Oakes" userId="1a36f0057432ea1f" providerId="LiveId" clId="{47381711-A8C6-487F-B478-F1510AC8C65D}" dt="2025-10-13T00:03:25.637" v="3473" actId="47"/>
        <pc:sldMkLst>
          <pc:docMk/>
          <pc:sldMk cId="498166347" sldId="971"/>
        </pc:sldMkLst>
        <pc:spChg chg="mod">
          <ac:chgData name="John Oakes" userId="1a36f0057432ea1f" providerId="LiveId" clId="{47381711-A8C6-487F-B478-F1510AC8C65D}" dt="2025-10-12T01:21:35.246" v="2438" actId="14100"/>
          <ac:spMkLst>
            <pc:docMk/>
            <pc:sldMk cId="498166347" sldId="971"/>
            <ac:spMk id="3" creationId="{B84F3611-8D4A-3902-2446-BB6D5E5045EB}"/>
          </ac:spMkLst>
        </pc:spChg>
        <pc:picChg chg="mod">
          <ac:chgData name="John Oakes" userId="1a36f0057432ea1f" providerId="LiveId" clId="{47381711-A8C6-487F-B478-F1510AC8C65D}" dt="2025-10-12T01:21:21.569" v="2403" actId="14100"/>
          <ac:picMkLst>
            <pc:docMk/>
            <pc:sldMk cId="498166347" sldId="971"/>
            <ac:picMk id="6" creationId="{735970AF-4CC3-CEC2-B866-FCF6E77C949B}"/>
          </ac:picMkLst>
        </pc:picChg>
      </pc:sldChg>
      <pc:sldChg chg="add del">
        <pc:chgData name="John Oakes" userId="1a36f0057432ea1f" providerId="LiveId" clId="{47381711-A8C6-487F-B478-F1510AC8C65D}" dt="2025-10-12T01:21:48.381" v="2439" actId="47"/>
        <pc:sldMkLst>
          <pc:docMk/>
          <pc:sldMk cId="2066430528" sldId="972"/>
        </pc:sldMkLst>
      </pc:sldChg>
      <pc:sldChg chg="add del">
        <pc:chgData name="John Oakes" userId="1a36f0057432ea1f" providerId="LiveId" clId="{47381711-A8C6-487F-B478-F1510AC8C65D}" dt="2025-10-12T01:21:51.208" v="2440" actId="47"/>
        <pc:sldMkLst>
          <pc:docMk/>
          <pc:sldMk cId="268123906" sldId="973"/>
        </pc:sldMkLst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54721756" sldId="974"/>
        </pc:sldMkLst>
      </pc:sldChg>
      <pc:sldChg chg="addSp modSp new del mod">
        <pc:chgData name="John Oakes" userId="1a36f0057432ea1f" providerId="LiveId" clId="{47381711-A8C6-487F-B478-F1510AC8C65D}" dt="2025-10-13T00:03:25.637" v="3473" actId="47"/>
        <pc:sldMkLst>
          <pc:docMk/>
          <pc:sldMk cId="2014548034" sldId="975"/>
        </pc:sldMkLst>
        <pc:spChg chg="mod">
          <ac:chgData name="John Oakes" userId="1a36f0057432ea1f" providerId="LiveId" clId="{47381711-A8C6-487F-B478-F1510AC8C65D}" dt="2025-10-12T14:25:48.800" v="2496" actId="20577"/>
          <ac:spMkLst>
            <pc:docMk/>
            <pc:sldMk cId="2014548034" sldId="975"/>
            <ac:spMk id="2" creationId="{8536984B-3F63-EB38-276F-B6AC1663DF55}"/>
          </ac:spMkLst>
        </pc:spChg>
        <pc:spChg chg="mod">
          <ac:chgData name="John Oakes" userId="1a36f0057432ea1f" providerId="LiveId" clId="{47381711-A8C6-487F-B478-F1510AC8C65D}" dt="2025-10-12T14:26:30.787" v="2565" actId="20577"/>
          <ac:spMkLst>
            <pc:docMk/>
            <pc:sldMk cId="2014548034" sldId="975"/>
            <ac:spMk id="3" creationId="{BB682E69-92FB-906A-C6EC-9C7CE19186EA}"/>
          </ac:spMkLst>
        </pc:spChg>
        <pc:picChg chg="add mod">
          <ac:chgData name="John Oakes" userId="1a36f0057432ea1f" providerId="LiveId" clId="{47381711-A8C6-487F-B478-F1510AC8C65D}" dt="2025-10-12T14:27:33.774" v="2570" actId="1076"/>
          <ac:picMkLst>
            <pc:docMk/>
            <pc:sldMk cId="2014548034" sldId="975"/>
            <ac:picMk id="5" creationId="{B10DFCAF-F04F-1DFE-9F94-7AC32977E115}"/>
          </ac:picMkLst>
        </pc:picChg>
      </pc:sldChg>
      <pc:sldChg chg="modSp new mod">
        <pc:chgData name="John Oakes" userId="1a36f0057432ea1f" providerId="LiveId" clId="{47381711-A8C6-487F-B478-F1510AC8C65D}" dt="2025-10-12T14:48:39.844" v="2944" actId="313"/>
        <pc:sldMkLst>
          <pc:docMk/>
          <pc:sldMk cId="3915734378" sldId="976"/>
        </pc:sldMkLst>
        <pc:spChg chg="mod">
          <ac:chgData name="John Oakes" userId="1a36f0057432ea1f" providerId="LiveId" clId="{47381711-A8C6-487F-B478-F1510AC8C65D}" dt="2025-10-12T14:47:11.472" v="2761" actId="14100"/>
          <ac:spMkLst>
            <pc:docMk/>
            <pc:sldMk cId="3915734378" sldId="976"/>
            <ac:spMk id="2" creationId="{33420671-537F-8D9B-B18F-CBF6B7B54148}"/>
          </ac:spMkLst>
        </pc:spChg>
        <pc:spChg chg="mod">
          <ac:chgData name="John Oakes" userId="1a36f0057432ea1f" providerId="LiveId" clId="{47381711-A8C6-487F-B478-F1510AC8C65D}" dt="2025-10-12T14:48:39.844" v="2944" actId="313"/>
          <ac:spMkLst>
            <pc:docMk/>
            <pc:sldMk cId="3915734378" sldId="976"/>
            <ac:spMk id="3" creationId="{C3A29C81-9DF0-BB76-90C6-8C4927F33BF3}"/>
          </ac:spMkLst>
        </pc:spChg>
      </pc:sldChg>
      <pc:sldChg chg="addSp modSp new mod">
        <pc:chgData name="John Oakes" userId="1a36f0057432ea1f" providerId="LiveId" clId="{47381711-A8C6-487F-B478-F1510AC8C65D}" dt="2025-10-12T14:54:37.835" v="3130" actId="1076"/>
        <pc:sldMkLst>
          <pc:docMk/>
          <pc:sldMk cId="3407294703" sldId="977"/>
        </pc:sldMkLst>
        <pc:spChg chg="mod">
          <ac:chgData name="John Oakes" userId="1a36f0057432ea1f" providerId="LiveId" clId="{47381711-A8C6-487F-B478-F1510AC8C65D}" dt="2025-10-12T14:51:42.183" v="2960" actId="20577"/>
          <ac:spMkLst>
            <pc:docMk/>
            <pc:sldMk cId="3407294703" sldId="977"/>
            <ac:spMk id="2" creationId="{F7C1FE07-F328-79E1-5B2C-D3ABD1AC9F12}"/>
          </ac:spMkLst>
        </pc:spChg>
        <pc:spChg chg="mod">
          <ac:chgData name="John Oakes" userId="1a36f0057432ea1f" providerId="LiveId" clId="{47381711-A8C6-487F-B478-F1510AC8C65D}" dt="2025-10-12T14:53:10.181" v="3123" actId="14100"/>
          <ac:spMkLst>
            <pc:docMk/>
            <pc:sldMk cId="3407294703" sldId="977"/>
            <ac:spMk id="3" creationId="{B1E03FCE-A375-1D34-202E-04A427940C6C}"/>
          </ac:spMkLst>
        </pc:spChg>
        <pc:picChg chg="add mod">
          <ac:chgData name="John Oakes" userId="1a36f0057432ea1f" providerId="LiveId" clId="{47381711-A8C6-487F-B478-F1510AC8C65D}" dt="2025-10-12T14:54:37.835" v="3130" actId="1076"/>
          <ac:picMkLst>
            <pc:docMk/>
            <pc:sldMk cId="3407294703" sldId="977"/>
            <ac:picMk id="2050" creationId="{B82CC4E7-5B3C-A835-6763-889777D25D68}"/>
          </ac:picMkLst>
        </pc:picChg>
      </pc:sldChg>
      <pc:sldChg chg="modSp new mod">
        <pc:chgData name="John Oakes" userId="1a36f0057432ea1f" providerId="LiveId" clId="{47381711-A8C6-487F-B478-F1510AC8C65D}" dt="2025-10-12T15:06:54.034" v="3458" actId="20577"/>
        <pc:sldMkLst>
          <pc:docMk/>
          <pc:sldMk cId="640149869" sldId="978"/>
        </pc:sldMkLst>
        <pc:spChg chg="mod">
          <ac:chgData name="John Oakes" userId="1a36f0057432ea1f" providerId="LiveId" clId="{47381711-A8C6-487F-B478-F1510AC8C65D}" dt="2025-10-12T15:04:35.804" v="3149" actId="27636"/>
          <ac:spMkLst>
            <pc:docMk/>
            <pc:sldMk cId="640149869" sldId="978"/>
            <ac:spMk id="2" creationId="{69D6D87B-E46D-7960-CCA0-2A816BF1DFDE}"/>
          </ac:spMkLst>
        </pc:spChg>
        <pc:spChg chg="mod">
          <ac:chgData name="John Oakes" userId="1a36f0057432ea1f" providerId="LiveId" clId="{47381711-A8C6-487F-B478-F1510AC8C65D}" dt="2025-10-12T15:06:54.034" v="3458" actId="20577"/>
          <ac:spMkLst>
            <pc:docMk/>
            <pc:sldMk cId="640149869" sldId="978"/>
            <ac:spMk id="3" creationId="{5B57C6FB-DB93-C6D4-0E99-7970C40717C8}"/>
          </ac:spMkLst>
        </pc:spChg>
      </pc:sldChg>
      <pc:sldChg chg="add del">
        <pc:chgData name="John Oakes" userId="1a36f0057432ea1f" providerId="LiveId" clId="{47381711-A8C6-487F-B478-F1510AC8C65D}" dt="2025-10-13T00:03:25.637" v="3473" actId="47"/>
        <pc:sldMkLst>
          <pc:docMk/>
          <pc:sldMk cId="0" sldId="979"/>
        </pc:sldMkLst>
      </pc:sldChg>
      <pc:sldMasterChg chg="del delSldLayout">
        <pc:chgData name="John Oakes" userId="1a36f0057432ea1f" providerId="LiveId" clId="{47381711-A8C6-487F-B478-F1510AC8C65D}" dt="2025-10-13T00:03:09.480" v="3472" actId="47"/>
        <pc:sldMasterMkLst>
          <pc:docMk/>
          <pc:sldMasterMk cId="1685337673" sldId="2147483696"/>
        </pc:sldMasterMkLst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2750114464" sldId="2147483697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1325583783" sldId="2147483698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910868153" sldId="2147483699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2809995285" sldId="2147483700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2326484893" sldId="2147483701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4097724793" sldId="2147483702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3668698957" sldId="2147483703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1535880958" sldId="2147483704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3423800771" sldId="2147483705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1210936328" sldId="2147483706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1685337673" sldId="2147483696"/>
            <pc:sldLayoutMk cId="3056739516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5-10-13T00:03:09.480" v="3472" actId="47"/>
        <pc:sldMasterMkLst>
          <pc:docMk/>
          <pc:sldMasterMk cId="4185738921" sldId="2147483708"/>
        </pc:sldMasterMkLst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368094951" sldId="2147483709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2944985764" sldId="2147483710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2415294642" sldId="2147483711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3082714424" sldId="2147483712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3468734438" sldId="2147483713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2194223875" sldId="2147483714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2376949559" sldId="2147483715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3881359387" sldId="2147483716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4061296769" sldId="2147483717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1985226145" sldId="2147483718"/>
          </pc:sldLayoutMkLst>
        </pc:sldLayoutChg>
        <pc:sldLayoutChg chg="del">
          <pc:chgData name="John Oakes" userId="1a36f0057432ea1f" providerId="LiveId" clId="{47381711-A8C6-487F-B478-F1510AC8C65D}" dt="2025-10-13T00:03:09.480" v="3472" actId="47"/>
          <pc:sldLayoutMkLst>
            <pc:docMk/>
            <pc:sldMasterMk cId="4185738921" sldId="2147483708"/>
            <pc:sldLayoutMk cId="1045334737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5-10-12T01:13:39.853" v="2150" actId="47"/>
        <pc:sldMasterMkLst>
          <pc:docMk/>
          <pc:sldMasterMk cId="1165683671" sldId="2147483720"/>
        </pc:sldMasterMkLst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4253593" sldId="2147483721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2439214003" sldId="2147483722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3568613265" sldId="2147483723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3466055719" sldId="2147483724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3456433136" sldId="2147483725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2353265264" sldId="2147483726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1145013796" sldId="2147483727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1123101652" sldId="2147483728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1491101526" sldId="2147483729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1571320905" sldId="2147483730"/>
          </pc:sldLayoutMkLst>
        </pc:sldLayoutChg>
        <pc:sldLayoutChg chg="del">
          <pc:chgData name="John Oakes" userId="1a36f0057432ea1f" providerId="LiveId" clId="{47381711-A8C6-487F-B478-F1510AC8C65D}" dt="2025-10-12T01:13:39.853" v="2150" actId="47"/>
          <pc:sldLayoutMkLst>
            <pc:docMk/>
            <pc:sldMasterMk cId="1165683671" sldId="2147483720"/>
            <pc:sldLayoutMk cId="1508783881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5-10-13T00:03:25.637" v="3473" actId="47"/>
        <pc:sldMasterMkLst>
          <pc:docMk/>
          <pc:sldMasterMk cId="2120582602" sldId="2147483720"/>
        </pc:sldMasterMkLst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651868058" sldId="2147483721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182641878" sldId="2147483722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4273060631" sldId="2147483723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2111035373" sldId="2147483724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1392921219" sldId="2147483725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2730880177" sldId="2147483726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2322889581" sldId="2147483727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3181910040" sldId="2147483728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3663294465" sldId="2147483729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4225763778" sldId="2147483730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120582602" sldId="2147483720"/>
            <pc:sldLayoutMk cId="481065349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5-10-13T00:03:25.637" v="3473" actId="47"/>
        <pc:sldMasterMkLst>
          <pc:docMk/>
          <pc:sldMasterMk cId="673502367" sldId="2147483732"/>
        </pc:sldMasterMkLst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1241454898" sldId="2147483733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3603325120" sldId="2147483734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1429194833" sldId="2147483735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401100385" sldId="2147483736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3190523643" sldId="2147483737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441289809" sldId="2147483738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1232554065" sldId="2147483739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3455336439" sldId="2147483740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752338542" sldId="2147483741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2831888001" sldId="2147483742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673502367" sldId="2147483732"/>
            <pc:sldLayoutMk cId="1982593251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5-10-13T00:03:25.637" v="3473" actId="47"/>
        <pc:sldMasterMkLst>
          <pc:docMk/>
          <pc:sldMasterMk cId="2595458885" sldId="2147483744"/>
        </pc:sldMasterMkLst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3328258486" sldId="2147483745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3400764664" sldId="2147483746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1709272511" sldId="2147483747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2671602337" sldId="2147483748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3594272851" sldId="2147483749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3837293602" sldId="2147483750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2612870473" sldId="2147483751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3836377438" sldId="2147483752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1680845956" sldId="2147483753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2168342820" sldId="2147483754"/>
          </pc:sldLayoutMkLst>
        </pc:sldLayoutChg>
        <pc:sldLayoutChg chg="del">
          <pc:chgData name="John Oakes" userId="1a36f0057432ea1f" providerId="LiveId" clId="{47381711-A8C6-487F-B478-F1510AC8C65D}" dt="2025-10-13T00:03:25.637" v="3473" actId="47"/>
          <pc:sldLayoutMkLst>
            <pc:docMk/>
            <pc:sldMasterMk cId="2595458885" sldId="2147483744"/>
            <pc:sldLayoutMk cId="4272474718" sldId="214748375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2590800"/>
            <a:ext cx="3200400" cy="3073908"/>
          </a:xfrm>
        </p:spPr>
        <p:txBody>
          <a:bodyPr>
            <a:normAutofit fontScale="90000"/>
          </a:bodyPr>
          <a:lstStyle/>
          <a:p>
            <a:r>
              <a:rPr lang="en-US" sz="5300" b="1" dirty="0"/>
              <a:t>A Living Hope</a:t>
            </a:r>
            <a:br>
              <a:rPr lang="en-US" sz="5300" b="1" dirty="0"/>
            </a:br>
            <a:br>
              <a:rPr lang="en-US" sz="5300" b="1" dirty="0"/>
            </a:b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4" name="Picture 2" descr="1 Peter 1:10-12 ...">
            <a:extLst>
              <a:ext uri="{FF2B5EF4-FFF2-40B4-BE49-F238E27FC236}">
                <a16:creationId xmlns:a16="http://schemas.microsoft.com/office/drawing/2014/main" id="{4CB3566E-6D01-0283-5554-277029C41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752" y="966978"/>
            <a:ext cx="8839200" cy="4949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63221-3A14-4216-4817-190BD6F79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Faith Produced by Trial  vs  Gold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B3C32-1B67-BD33-10E4-C8D053A17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4953000" cy="4359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Even the most stable of all elements will perish.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But not your inheritance with God!!!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Besides, you are receiving the end result of your faith, even now!!!</a:t>
            </a:r>
          </a:p>
        </p:txBody>
      </p:sp>
      <p:pic>
        <p:nvPicPr>
          <p:cNvPr id="1026" name="Picture 2" descr="Comparing the Value of Faith and Money ...">
            <a:extLst>
              <a:ext uri="{FF2B5EF4-FFF2-40B4-BE49-F238E27FC236}">
                <a16:creationId xmlns:a16="http://schemas.microsoft.com/office/drawing/2014/main" id="{EF14ACDF-FA91-9219-1652-A0A4E91FC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8800"/>
            <a:ext cx="5725158" cy="408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801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1FE07-F328-79E1-5B2C-D3ABD1AC9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1:6-9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03FCE-A375-1D34-202E-04A427940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1825625"/>
            <a:ext cx="5562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Gruden:  “Trials have the effect of burning off the impurities in the believer’s faith.”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Is 48:10     I have tried you in the furnace of affliction.</a:t>
            </a:r>
          </a:p>
        </p:txBody>
      </p:sp>
      <p:pic>
        <p:nvPicPr>
          <p:cNvPr id="2050" name="Picture 2" descr="Worthy Christian Devotions ...">
            <a:extLst>
              <a:ext uri="{FF2B5EF4-FFF2-40B4-BE49-F238E27FC236}">
                <a16:creationId xmlns:a16="http://schemas.microsoft.com/office/drawing/2014/main" id="{B82CC4E7-5B3C-A835-6763-889777D25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1849438"/>
            <a:ext cx="5777469" cy="432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294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998A6-3E2C-F048-ED58-FF12405D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1:10-12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8543E-4831-8F80-2E57-887088CED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Peter:  Oh, and one more thing…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The prophets foresaw these things and were jealous of us.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Sufferings of Christ:  Ps 22:1, Is 52:14-15, Isaiah 53, Zechariah 12:10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Glories of Christ:  Ps 16:10-11, Is 40:5, Is 42:1-4, Is 53:11, Dan 7:13-14</a:t>
            </a:r>
          </a:p>
        </p:txBody>
      </p:sp>
    </p:spTree>
    <p:extLst>
      <p:ext uri="{BB962C8B-B14F-4D97-AF65-F5344CB8AC3E}">
        <p14:creationId xmlns:p14="http://schemas.microsoft.com/office/powerpoint/2010/main" val="3785428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7F9D-464B-1EEE-E37F-BCFE9507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1:13-14     Therefore…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58123-311B-0707-C0BA-D55A12CC2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Because…</a:t>
            </a:r>
          </a:p>
          <a:p>
            <a:pPr marL="0" indent="0">
              <a:buNone/>
            </a:pPr>
            <a:r>
              <a:rPr lang="en-US" sz="3200" b="1" dirty="0"/>
              <a:t>We have a living hope.</a:t>
            </a:r>
          </a:p>
          <a:p>
            <a:pPr marL="0" indent="0">
              <a:buNone/>
            </a:pPr>
            <a:r>
              <a:rPr lang="en-US" sz="3200" b="1" dirty="0"/>
              <a:t>We have an eternal inheritance waiting for us.</a:t>
            </a:r>
          </a:p>
          <a:p>
            <a:pPr marL="0" indent="0">
              <a:buNone/>
            </a:pPr>
            <a:r>
              <a:rPr lang="en-US" sz="3200" b="1" dirty="0"/>
              <a:t>Even our trials are producing a faith which will produce glory and honor when Jesus is revealed.</a:t>
            </a:r>
          </a:p>
          <a:p>
            <a:pPr marL="0" indent="0">
              <a:buNone/>
            </a:pPr>
            <a:r>
              <a:rPr lang="en-US" sz="3200" b="1" dirty="0"/>
              <a:t>We are even now receiving the salvation of our souls.</a:t>
            </a:r>
          </a:p>
          <a:p>
            <a:pPr marL="0" indent="0">
              <a:buNone/>
            </a:pPr>
            <a:r>
              <a:rPr lang="en-US" sz="3200" b="1" dirty="0"/>
              <a:t>And all of this was foretold by the prophets.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4206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EF92A-0CF5-3960-86D3-76FF3B4DE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Therefore…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21457-417A-E7C4-A29F-F35EFB620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0" y="2667000"/>
            <a:ext cx="3886200" cy="3509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Set your minds =  Gird your loins</a:t>
            </a:r>
          </a:p>
        </p:txBody>
      </p:sp>
      <p:pic>
        <p:nvPicPr>
          <p:cNvPr id="1026" name="Picture 2" descr="A Manly Biblical Skill: How to Gird Up ...">
            <a:extLst>
              <a:ext uri="{FF2B5EF4-FFF2-40B4-BE49-F238E27FC236}">
                <a16:creationId xmlns:a16="http://schemas.microsoft.com/office/drawing/2014/main" id="{66FF7967-F385-6C91-9C34-71BFDE26D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2057400"/>
            <a:ext cx="6739825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745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E81BE-4A79-5D6C-59C5-3E3A0B49D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Set Your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D8E87-5A7A-1BEB-AF7F-1771B7A0B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3505200" cy="4119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For what?</a:t>
            </a:r>
          </a:p>
          <a:p>
            <a:pPr marL="0" indent="0">
              <a:buNone/>
            </a:pPr>
            <a:r>
              <a:rPr lang="en-US" sz="3200" b="1" dirty="0"/>
              <a:t>v. 14   For holy living.   DO NOT CONFORM to this world.</a:t>
            </a:r>
          </a:p>
        </p:txBody>
      </p:sp>
      <p:pic>
        <p:nvPicPr>
          <p:cNvPr id="2050" name="Picture 2" descr="to lace up your running shoes ...">
            <a:extLst>
              <a:ext uri="{FF2B5EF4-FFF2-40B4-BE49-F238E27FC236}">
                <a16:creationId xmlns:a16="http://schemas.microsoft.com/office/drawing/2014/main" id="{2BE728C5-FC99-FF0A-70B4-08357D9E8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828799"/>
            <a:ext cx="7858125" cy="471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45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6D87B-E46D-7960-CCA0-2A816BF1D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7C6FB-DB93-C6D4-0E99-7970C4071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24000"/>
            <a:ext cx="104394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We have a living, growing hope.</a:t>
            </a:r>
          </a:p>
          <a:p>
            <a:pPr marL="0" indent="0">
              <a:buNone/>
            </a:pPr>
            <a:r>
              <a:rPr lang="en-US" sz="3200" b="1" dirty="0"/>
              <a:t>It will not fade, spoil or perish.</a:t>
            </a:r>
          </a:p>
          <a:p>
            <a:pPr marL="0" indent="0">
              <a:buNone/>
            </a:pPr>
            <a:r>
              <a:rPr lang="en-US" sz="3200" b="1" dirty="0"/>
              <a:t>It is guarded in heaven.</a:t>
            </a:r>
          </a:p>
          <a:p>
            <a:pPr marL="0" indent="0">
              <a:buNone/>
            </a:pPr>
            <a:r>
              <a:rPr lang="en-US" sz="3200" b="1" dirty="0"/>
              <a:t>Trials will come, but they will be temporary.</a:t>
            </a:r>
          </a:p>
          <a:p>
            <a:pPr marL="0" indent="0">
              <a:buNone/>
            </a:pPr>
            <a:r>
              <a:rPr lang="en-US" sz="3200" b="1" dirty="0"/>
              <a:t>These trials will prove your faith, and produce ever more praise, glory and honor.</a:t>
            </a:r>
          </a:p>
          <a:p>
            <a:pPr marL="0" indent="0">
              <a:buNone/>
            </a:pPr>
            <a:r>
              <a:rPr lang="en-US" sz="3200" b="1" dirty="0"/>
              <a:t>The prophets and angels are jealous of us!</a:t>
            </a:r>
          </a:p>
          <a:p>
            <a:pPr marL="0" indent="0">
              <a:buNone/>
            </a:pPr>
            <a:r>
              <a:rPr lang="en-US" sz="3200" b="1" dirty="0"/>
              <a:t>So… Prepare your minds for action!</a:t>
            </a:r>
          </a:p>
        </p:txBody>
      </p:sp>
    </p:spTree>
    <p:extLst>
      <p:ext uri="{BB962C8B-B14F-4D97-AF65-F5344CB8AC3E}">
        <p14:creationId xmlns:p14="http://schemas.microsoft.com/office/powerpoint/2010/main" val="64014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F6A7-2832-EDFB-7D67-2229567C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Principal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49C68-B2E7-3671-526C-A67D4E6F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10591800" cy="4576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A call to holy living in Christ.  </a:t>
            </a:r>
          </a:p>
          <a:p>
            <a:pPr marL="0" indent="0">
              <a:buNone/>
            </a:pPr>
            <a:r>
              <a:rPr lang="en-US" sz="3200" b="1" dirty="0"/>
              <a:t>	“holy” 8 times</a:t>
            </a:r>
          </a:p>
          <a:p>
            <a:pPr marL="0" indent="0">
              <a:buNone/>
            </a:pPr>
            <a:r>
              <a:rPr lang="en-US" sz="3200" b="1" dirty="0"/>
              <a:t>	“righteous” 8 times</a:t>
            </a:r>
          </a:p>
          <a:p>
            <a:pPr marL="0" indent="0">
              <a:buNone/>
            </a:pPr>
            <a:endParaRPr lang="en-US" sz="1400" b="1" dirty="0"/>
          </a:p>
          <a:p>
            <a:pPr marL="514350" indent="-514350">
              <a:buAutoNum type="arabicPeriod" startAt="2"/>
            </a:pPr>
            <a:r>
              <a:rPr lang="en-US" sz="3200" b="1" dirty="0"/>
              <a:t>The Christian response to suffering and persecution.</a:t>
            </a:r>
          </a:p>
          <a:p>
            <a:pPr marL="514350" indent="-514350">
              <a:buAutoNum type="arabicPeriod" startAt="2"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Theme Passage:  1 Peter 4:19 “So, then, those who </a:t>
            </a:r>
            <a:r>
              <a:rPr lang="en-US" sz="3200" b="1" dirty="0">
                <a:solidFill>
                  <a:srgbClr val="FFFF00"/>
                </a:solidFill>
              </a:rPr>
              <a:t>suffer</a:t>
            </a:r>
            <a:r>
              <a:rPr lang="en-US" sz="3200" b="1" dirty="0"/>
              <a:t> according to God’s will should commit themselves to their faithful Creator </a:t>
            </a:r>
            <a:r>
              <a:rPr lang="en-US" sz="3200" b="1" dirty="0">
                <a:solidFill>
                  <a:srgbClr val="FFFF00"/>
                </a:solidFill>
              </a:rPr>
              <a:t>to do good</a:t>
            </a:r>
            <a:r>
              <a:rPr lang="en-US" sz="3200" b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6802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C12D-CB48-CD6B-7D10-4AA59F82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Things To Look For in 1 Peter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1D89-CFF7-8EF7-CCD1-BBCBC0420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38400"/>
            <a:ext cx="10210800" cy="373856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The glory of God.</a:t>
            </a:r>
          </a:p>
          <a:p>
            <a:pPr marL="0" indent="0">
              <a:buNone/>
            </a:pPr>
            <a:r>
              <a:rPr lang="en-US" sz="3200" b="1" dirty="0"/>
              <a:t>2.  The sovereignty of God.    (“according to God’s will)</a:t>
            </a:r>
          </a:p>
          <a:p>
            <a:pPr marL="514350" indent="-514350">
              <a:buAutoNum type="arabicPeriod" startAt="3"/>
            </a:pPr>
            <a:r>
              <a:rPr lang="en-US" sz="3200" b="1" dirty="0"/>
              <a:t>The suffering of Christ.</a:t>
            </a:r>
          </a:p>
          <a:p>
            <a:pPr marL="514350" indent="-514350">
              <a:buAutoNum type="arabicPeriod" startAt="4"/>
            </a:pPr>
            <a:r>
              <a:rPr lang="en-US" sz="3200" b="1" dirty="0"/>
              <a:t>Our suffering.</a:t>
            </a:r>
          </a:p>
          <a:p>
            <a:pPr marL="514350" indent="-514350">
              <a:buAutoNum type="arabicPeriod" startAt="5"/>
            </a:pPr>
            <a:r>
              <a:rPr lang="en-US" sz="3200" b="1" dirty="0"/>
              <a:t>The call to holy living.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 algn="r">
              <a:buNone/>
            </a:pPr>
            <a:r>
              <a:rPr lang="en-US" sz="3200" b="1" dirty="0"/>
              <a:t>This is our outline!</a:t>
            </a:r>
          </a:p>
          <a:p>
            <a:pPr marL="514350" indent="-514350">
              <a:buAutoNum type="arabicPeriod" startAt="2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8640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610A3-A036-F30E-7937-8F59656BE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1:1-2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C3505-87AB-EF56-FD02-B24DA02DF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33600"/>
            <a:ext cx="9906000" cy="3431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Who am I?   Who is Peter writing to?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 am an elect exile.       A scattered, elect, exile.</a:t>
            </a:r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37441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70D68-633B-2279-6C50-6B3B9456B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Exiles…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85DEB-3BDD-79B6-0BD1-6C84C6622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err="1"/>
              <a:t>parapidemos</a:t>
            </a:r>
            <a:r>
              <a:rPr lang="en-US" sz="3600" b="1" i="1" dirty="0"/>
              <a:t>   other</a:t>
            </a:r>
            <a:r>
              <a:rPr lang="en-US" sz="3600" b="1" dirty="0"/>
              <a:t>-walkers    exiles, sojourners, temporary residents.</a:t>
            </a:r>
          </a:p>
          <a:p>
            <a:pPr marL="0" indent="0">
              <a:buNone/>
            </a:pPr>
            <a:endParaRPr lang="en-US" sz="1600" b="1" i="1" dirty="0"/>
          </a:p>
          <a:p>
            <a:pPr marL="0" indent="0">
              <a:buNone/>
            </a:pPr>
            <a:r>
              <a:rPr lang="en-US" sz="3600" b="1" dirty="0"/>
              <a:t>Phil 3:20  Our citizenship is in heaven.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Life in the kingdom is like living on a bridge…</a:t>
            </a:r>
          </a:p>
        </p:txBody>
      </p:sp>
    </p:spTree>
    <p:extLst>
      <p:ext uri="{BB962C8B-B14F-4D97-AF65-F5344CB8AC3E}">
        <p14:creationId xmlns:p14="http://schemas.microsoft.com/office/powerpoint/2010/main" val="3736472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281E4-D0B4-1C54-D149-70D15F634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Elect Exiles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AE925-5DDA-D97B-87A0-147F1D03F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734"/>
            <a:ext cx="3733800" cy="4352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err="1"/>
              <a:t>elektos</a:t>
            </a:r>
            <a:endParaRPr lang="en-US" sz="3600" b="1" i="1" dirty="0"/>
          </a:p>
          <a:p>
            <a:pPr marL="0" indent="0">
              <a:buNone/>
            </a:pPr>
            <a:r>
              <a:rPr lang="en-US" sz="3600" b="1" dirty="0"/>
              <a:t>Chosen by God’s foreknowledge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By His Holy Spirit</a:t>
            </a:r>
          </a:p>
        </p:txBody>
      </p:sp>
      <p:pic>
        <p:nvPicPr>
          <p:cNvPr id="3074" name="Picture 2" descr="Many are called but few are chosen ...">
            <a:extLst>
              <a:ext uri="{FF2B5EF4-FFF2-40B4-BE49-F238E27FC236}">
                <a16:creationId xmlns:a16="http://schemas.microsoft.com/office/drawing/2014/main" id="{3D5DA853-98A0-0BC7-A135-89217D1DA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122111"/>
            <a:ext cx="6148387" cy="435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70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0F3C5-F673-4189-8611-1CAB4B60E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1 Peter 1:3-5   A Living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64EE7-00F4-74E1-066B-19EB58561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1 Pet 1:3  A living hope is one which is not only alive, but which is growing.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The source of that hope:  The resurrection of Christ!</a:t>
            </a:r>
          </a:p>
          <a:p>
            <a:pPr marL="0" indent="0">
              <a:buNone/>
            </a:pPr>
            <a:r>
              <a:rPr lang="en-US" sz="3200" b="1" dirty="0"/>
              <a:t>Colossians 1:18  The firstborn from the dead.</a:t>
            </a:r>
          </a:p>
          <a:p>
            <a:pPr marL="0" indent="0">
              <a:buNone/>
            </a:pPr>
            <a:r>
              <a:rPr lang="en-US" sz="3200" b="1" dirty="0"/>
              <a:t>1 Corinthians 15:20  </a:t>
            </a:r>
            <a:r>
              <a:rPr lang="en-US" sz="3200" b="1" dirty="0" err="1"/>
              <a:t>Firstfruits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Your inheritance is waiting for you.  Like a trust fund.</a:t>
            </a:r>
          </a:p>
          <a:p>
            <a:pPr marL="0" indent="0">
              <a:buNone/>
            </a:pPr>
            <a:r>
              <a:rPr lang="en-US" sz="3200" b="1" dirty="0"/>
              <a:t>It is waiting to be revealed.   John 14:1-4</a:t>
            </a:r>
          </a:p>
        </p:txBody>
      </p:sp>
    </p:spTree>
    <p:extLst>
      <p:ext uri="{BB962C8B-B14F-4D97-AF65-F5344CB8AC3E}">
        <p14:creationId xmlns:p14="http://schemas.microsoft.com/office/powerpoint/2010/main" val="1725304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5EC4-43DA-30E6-69E1-BE0CC955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/>
          <a:lstStyle/>
          <a:p>
            <a:pPr algn="ctr"/>
            <a:r>
              <a:rPr lang="en-US" b="1" dirty="0"/>
              <a:t>1 Peter 1:6-9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CA25E-6114-271A-4543-E507A0F83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But…  The Christian life is not all puppy dogs, roses, peaches and cream.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“All kinds of trials.”</a:t>
            </a:r>
            <a:br>
              <a:rPr lang="en-US" sz="3200" b="1" dirty="0"/>
            </a:b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Two things, though…</a:t>
            </a:r>
          </a:p>
          <a:p>
            <a:pPr marL="0" indent="0">
              <a:buNone/>
            </a:pPr>
            <a:endParaRPr lang="en-US" sz="1300" b="1" dirty="0"/>
          </a:p>
          <a:p>
            <a:pPr marL="0" indent="0">
              <a:buNone/>
            </a:pPr>
            <a:r>
              <a:rPr lang="en-US" sz="3200" b="1" dirty="0"/>
              <a:t>Suffering is temporary, joy is continual and eternal.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The suffering is very good for you!</a:t>
            </a:r>
          </a:p>
        </p:txBody>
      </p:sp>
    </p:spTree>
    <p:extLst>
      <p:ext uri="{BB962C8B-B14F-4D97-AF65-F5344CB8AC3E}">
        <p14:creationId xmlns:p14="http://schemas.microsoft.com/office/powerpoint/2010/main" val="548636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0671-537F-8D9B-B18F-CBF6B7B5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pPr algn="ctr"/>
            <a:r>
              <a:rPr lang="en-US" b="1" dirty="0"/>
              <a:t>1 Peter 1:6-9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29C81-9DF0-BB76-90C6-8C4927F33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A very important question for you:</a:t>
            </a:r>
            <a:br>
              <a:rPr lang="en-US" sz="3600" b="1" dirty="0"/>
            </a:br>
            <a:endParaRPr lang="en-US" sz="3600" b="1" dirty="0"/>
          </a:p>
          <a:p>
            <a:pPr marL="0" indent="0" algn="r">
              <a:buNone/>
            </a:pPr>
            <a:r>
              <a:rPr lang="en-US" sz="3600" b="1" dirty="0"/>
              <a:t>Can you rejoice in trials?</a:t>
            </a:r>
          </a:p>
          <a:p>
            <a:pPr marL="0" indent="0" algn="r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Gruden:  “Simultaneous grief and joy are a normal in the Christian life.”</a:t>
            </a:r>
          </a:p>
        </p:txBody>
      </p:sp>
    </p:spTree>
    <p:extLst>
      <p:ext uri="{BB962C8B-B14F-4D97-AF65-F5344CB8AC3E}">
        <p14:creationId xmlns:p14="http://schemas.microsoft.com/office/powerpoint/2010/main" val="391573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5110</TotalTime>
  <Words>613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 Theme</vt:lpstr>
      <vt:lpstr>A Living Hope   </vt:lpstr>
      <vt:lpstr>1 Peter Principal Themes</vt:lpstr>
      <vt:lpstr>Things To Look For in 1 Peter</vt:lpstr>
      <vt:lpstr>1 Peter 1:1-2</vt:lpstr>
      <vt:lpstr>Exiles…</vt:lpstr>
      <vt:lpstr>Elect Exiles</vt:lpstr>
      <vt:lpstr>1 Peter 1:3-5   A Living Hope</vt:lpstr>
      <vt:lpstr>1 Peter 1:6-9</vt:lpstr>
      <vt:lpstr>1 Peter 1:6-9</vt:lpstr>
      <vt:lpstr>Faith Produced by Trial  vs  Gold</vt:lpstr>
      <vt:lpstr>1 Peter 1:6-9</vt:lpstr>
      <vt:lpstr>1 Peter 1:10-12</vt:lpstr>
      <vt:lpstr>1 Peter 1:13-14     Therefore…</vt:lpstr>
      <vt:lpstr>Therefore…</vt:lpstr>
      <vt:lpstr>Set Your Mind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19</cp:revision>
  <dcterms:created xsi:type="dcterms:W3CDTF">2013-09-15T03:09:25Z</dcterms:created>
  <dcterms:modified xsi:type="dcterms:W3CDTF">2025-10-13T00:03:30Z</dcterms:modified>
</cp:coreProperties>
</file>