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76" r:id="rId2"/>
    <p:sldId id="952" r:id="rId3"/>
    <p:sldId id="953" r:id="rId4"/>
    <p:sldId id="955" r:id="rId5"/>
    <p:sldId id="957" r:id="rId6"/>
    <p:sldId id="956" r:id="rId7"/>
    <p:sldId id="958" r:id="rId8"/>
    <p:sldId id="959" r:id="rId9"/>
    <p:sldId id="961" r:id="rId10"/>
    <p:sldId id="974" r:id="rId11"/>
    <p:sldId id="975" r:id="rId12"/>
    <p:sldId id="976" r:id="rId13"/>
    <p:sldId id="977" r:id="rId14"/>
    <p:sldId id="978" r:id="rId15"/>
    <p:sldId id="980" r:id="rId16"/>
    <p:sldId id="9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CF93EF-EB9B-494F-A0ED-29038547D9D6}" v="38" dt="2025-11-09T17:01:13.2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9206" autoAdjust="0"/>
    <p:restoredTop sz="86410"/>
  </p:normalViewPr>
  <p:slideViewPr>
    <p:cSldViewPr>
      <p:cViewPr varScale="1">
        <p:scale>
          <a:sx n="64" d="100"/>
          <a:sy n="64" d="100"/>
        </p:scale>
        <p:origin x="204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2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47381711-A8C6-487F-B478-F1510AC8C65D}"/>
    <pc:docChg chg="undo custSel addSld delSld modSld sldOrd delMainMaster">
      <pc:chgData name="John Oakes" userId="1a36f0057432ea1f" providerId="LiveId" clId="{47381711-A8C6-487F-B478-F1510AC8C65D}" dt="2025-11-10T06:06:37.336" v="3363" actId="47"/>
      <pc:docMkLst>
        <pc:docMk/>
      </pc:docMkLst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57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58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59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0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1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2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3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4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5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6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7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8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69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70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71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72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73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74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75"/>
        </pc:sldMkLst>
      </pc:sldChg>
      <pc:sldChg chg="modSp mod">
        <pc:chgData name="John Oakes" userId="1a36f0057432ea1f" providerId="LiveId" clId="{47381711-A8C6-487F-B478-F1510AC8C65D}" dt="2025-11-09T00:35:49.413" v="134" actId="6549"/>
        <pc:sldMkLst>
          <pc:docMk/>
          <pc:sldMk cId="1973870282" sldId="276"/>
        </pc:sldMkLst>
        <pc:spChg chg="mod">
          <ac:chgData name="John Oakes" userId="1a36f0057432ea1f" providerId="LiveId" clId="{47381711-A8C6-487F-B478-F1510AC8C65D}" dt="2025-11-09T00:35:49.413" v="134" actId="6549"/>
          <ac:spMkLst>
            <pc:docMk/>
            <pc:sldMk cId="1973870282" sldId="276"/>
            <ac:spMk id="2" creationId="{57C1702F-F7F3-E2B9-D89B-F5C308CA40BB}"/>
          </ac:spMkLst>
        </pc:spChg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77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78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79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280"/>
        </pc:sldMkLst>
      </pc:sldChg>
      <pc:sldChg chg="add del">
        <pc:chgData name="John Oakes" userId="1a36f0057432ea1f" providerId="LiveId" clId="{47381711-A8C6-487F-B478-F1510AC8C65D}" dt="2025-11-10T06:06:37.336" v="3363" actId="47"/>
        <pc:sldMkLst>
          <pc:docMk/>
          <pc:sldMk cId="0" sldId="287"/>
        </pc:sldMkLst>
      </pc:sldChg>
      <pc:sldChg chg="add del">
        <pc:chgData name="John Oakes" userId="1a36f0057432ea1f" providerId="LiveId" clId="{47381711-A8C6-487F-B478-F1510AC8C65D}" dt="2025-11-09T00:28:13.809" v="65" actId="47"/>
        <pc:sldMkLst>
          <pc:docMk/>
          <pc:sldMk cId="1079750972" sldId="454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2460103498" sldId="455"/>
        </pc:sldMkLst>
      </pc:sldChg>
      <pc:sldChg chg="add del">
        <pc:chgData name="John Oakes" userId="1a36f0057432ea1f" providerId="LiveId" clId="{47381711-A8C6-487F-B478-F1510AC8C65D}" dt="2025-11-09T00:28:11.452" v="64" actId="47"/>
        <pc:sldMkLst>
          <pc:docMk/>
          <pc:sldMk cId="0" sldId="543"/>
        </pc:sldMkLst>
      </pc:sldChg>
      <pc:sldChg chg="add del">
        <pc:chgData name="John Oakes" userId="1a36f0057432ea1f" providerId="LiveId" clId="{47381711-A8C6-487F-B478-F1510AC8C65D}" dt="2025-11-09T00:29:06.368" v="67" actId="47"/>
        <pc:sldMkLst>
          <pc:docMk/>
          <pc:sldMk cId="0" sldId="609"/>
        </pc:sldMkLst>
      </pc:sldChg>
      <pc:sldChg chg="add del">
        <pc:chgData name="John Oakes" userId="1a36f0057432ea1f" providerId="LiveId" clId="{47381711-A8C6-487F-B478-F1510AC8C65D}" dt="2025-11-09T00:28:09.528" v="63" actId="47"/>
        <pc:sldMkLst>
          <pc:docMk/>
          <pc:sldMk cId="58535702" sldId="675"/>
        </pc:sldMkLst>
      </pc:sldChg>
      <pc:sldChg chg="add del">
        <pc:chgData name="John Oakes" userId="1a36f0057432ea1f" providerId="LiveId" clId="{47381711-A8C6-487F-B478-F1510AC8C65D}" dt="2025-11-10T06:06:37.336" v="3363" actId="47"/>
        <pc:sldMkLst>
          <pc:docMk/>
          <pc:sldMk cId="1444248880" sldId="706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3315063160" sldId="790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3821830315" sldId="945"/>
        </pc:sldMkLst>
      </pc:sldChg>
      <pc:sldChg chg="add del">
        <pc:chgData name="John Oakes" userId="1a36f0057432ea1f" providerId="LiveId" clId="{47381711-A8C6-487F-B478-F1510AC8C65D}" dt="2025-11-10T06:06:37.336" v="3363" actId="47"/>
        <pc:sldMkLst>
          <pc:docMk/>
          <pc:sldMk cId="43788876" sldId="947"/>
        </pc:sldMkLst>
      </pc:sldChg>
      <pc:sldChg chg="modSp mod">
        <pc:chgData name="John Oakes" userId="1a36f0057432ea1f" providerId="LiveId" clId="{47381711-A8C6-487F-B478-F1510AC8C65D}" dt="2025-11-09T16:51:55.861" v="3360" actId="6549"/>
        <pc:sldMkLst>
          <pc:docMk/>
          <pc:sldMk cId="2286407535" sldId="953"/>
        </pc:sldMkLst>
        <pc:spChg chg="mod">
          <ac:chgData name="John Oakes" userId="1a36f0057432ea1f" providerId="LiveId" clId="{47381711-A8C6-487F-B478-F1510AC8C65D}" dt="2025-11-09T16:51:55.861" v="3360" actId="6549"/>
          <ac:spMkLst>
            <pc:docMk/>
            <pc:sldMk cId="2286407535" sldId="953"/>
            <ac:spMk id="3" creationId="{ACDF1D89-CFF7-8EF7-CCD1-BBCBC042035C}"/>
          </ac:spMkLst>
        </pc:spChg>
      </pc:sldChg>
      <pc:sldChg chg="modSp mod">
        <pc:chgData name="John Oakes" userId="1a36f0057432ea1f" providerId="LiveId" clId="{47381711-A8C6-487F-B478-F1510AC8C65D}" dt="2025-11-09T00:37:32.762" v="228" actId="20577"/>
        <pc:sldMkLst>
          <pc:docMk/>
          <pc:sldMk cId="1747176822" sldId="956"/>
        </pc:sldMkLst>
        <pc:spChg chg="mod">
          <ac:chgData name="John Oakes" userId="1a36f0057432ea1f" providerId="LiveId" clId="{47381711-A8C6-487F-B478-F1510AC8C65D}" dt="2025-11-09T00:37:05.660" v="178" actId="20577"/>
          <ac:spMkLst>
            <pc:docMk/>
            <pc:sldMk cId="1747176822" sldId="956"/>
            <ac:spMk id="2" creationId="{BCF3D5B5-2AC6-5761-D9F5-CA577315C04B}"/>
          </ac:spMkLst>
        </pc:spChg>
        <pc:spChg chg="mod">
          <ac:chgData name="John Oakes" userId="1a36f0057432ea1f" providerId="LiveId" clId="{47381711-A8C6-487F-B478-F1510AC8C65D}" dt="2025-11-09T00:37:32.762" v="228" actId="20577"/>
          <ac:spMkLst>
            <pc:docMk/>
            <pc:sldMk cId="1747176822" sldId="956"/>
            <ac:spMk id="3" creationId="{124EF3F7-95FB-3375-78DA-31B7379F04C7}"/>
          </ac:spMkLst>
        </pc:spChg>
      </pc:sldChg>
      <pc:sldChg chg="addSp delSp modSp mod ord setBg">
        <pc:chgData name="John Oakes" userId="1a36f0057432ea1f" providerId="LiveId" clId="{47381711-A8C6-487F-B478-F1510AC8C65D}" dt="2025-11-09T00:37:44.164" v="230"/>
        <pc:sldMkLst>
          <pc:docMk/>
          <pc:sldMk cId="244408029" sldId="957"/>
        </pc:sldMkLst>
        <pc:spChg chg="mod">
          <ac:chgData name="John Oakes" userId="1a36f0057432ea1f" providerId="LiveId" clId="{47381711-A8C6-487F-B478-F1510AC8C65D}" dt="2025-11-04T17:07:40.404" v="61" actId="14100"/>
          <ac:spMkLst>
            <pc:docMk/>
            <pc:sldMk cId="244408029" sldId="957"/>
            <ac:spMk id="2" creationId="{2E635EED-4669-1E65-EAE7-0EC05D5D8837}"/>
          </ac:spMkLst>
        </pc:spChg>
        <pc:spChg chg="add">
          <ac:chgData name="John Oakes" userId="1a36f0057432ea1f" providerId="LiveId" clId="{47381711-A8C6-487F-B478-F1510AC8C65D}" dt="2025-11-04T17:06:39.086" v="57" actId="26606"/>
          <ac:spMkLst>
            <pc:docMk/>
            <pc:sldMk cId="244408029" sldId="957"/>
            <ac:spMk id="1031" creationId="{9B7AD9F6-8CE7-4299-8FC6-328F4DCD3FF9}"/>
          </ac:spMkLst>
        </pc:spChg>
        <pc:spChg chg="add">
          <ac:chgData name="John Oakes" userId="1a36f0057432ea1f" providerId="LiveId" clId="{47381711-A8C6-487F-B478-F1510AC8C65D}" dt="2025-11-04T17:06:39.086" v="57" actId="26606"/>
          <ac:spMkLst>
            <pc:docMk/>
            <pc:sldMk cId="244408029" sldId="957"/>
            <ac:spMk id="1033" creationId="{F49775AF-8896-43EE-92C6-83497D6DC56F}"/>
          </ac:spMkLst>
        </pc:spChg>
        <pc:picChg chg="add mod">
          <ac:chgData name="John Oakes" userId="1a36f0057432ea1f" providerId="LiveId" clId="{47381711-A8C6-487F-B478-F1510AC8C65D}" dt="2025-11-04T17:06:57.194" v="60" actId="14100"/>
          <ac:picMkLst>
            <pc:docMk/>
            <pc:sldMk cId="244408029" sldId="957"/>
            <ac:picMk id="1026" creationId="{2A07038F-F32C-C804-B226-5E8600405DD3}"/>
          </ac:picMkLst>
        </pc:picChg>
      </pc:sldChg>
      <pc:sldChg chg="modSp mod">
        <pc:chgData name="John Oakes" userId="1a36f0057432ea1f" providerId="LiveId" clId="{47381711-A8C6-487F-B478-F1510AC8C65D}" dt="2025-11-09T00:39:40.625" v="424" actId="207"/>
        <pc:sldMkLst>
          <pc:docMk/>
          <pc:sldMk cId="270124442" sldId="958"/>
        </pc:sldMkLst>
        <pc:spChg chg="mod">
          <ac:chgData name="John Oakes" userId="1a36f0057432ea1f" providerId="LiveId" clId="{47381711-A8C6-487F-B478-F1510AC8C65D}" dt="2025-11-09T00:38:14.637" v="249" actId="20577"/>
          <ac:spMkLst>
            <pc:docMk/>
            <pc:sldMk cId="270124442" sldId="958"/>
            <ac:spMk id="2" creationId="{13DCBACE-B12E-417B-751A-1B1F1B3C8431}"/>
          </ac:spMkLst>
        </pc:spChg>
        <pc:spChg chg="mod">
          <ac:chgData name="John Oakes" userId="1a36f0057432ea1f" providerId="LiveId" clId="{47381711-A8C6-487F-B478-F1510AC8C65D}" dt="2025-11-09T00:39:40.625" v="424" actId="207"/>
          <ac:spMkLst>
            <pc:docMk/>
            <pc:sldMk cId="270124442" sldId="958"/>
            <ac:spMk id="3" creationId="{7E8B3BBB-E86F-6906-BDF7-90D0D6F724D2}"/>
          </ac:spMkLst>
        </pc:spChg>
      </pc:sldChg>
      <pc:sldChg chg="modSp mod">
        <pc:chgData name="John Oakes" userId="1a36f0057432ea1f" providerId="LiveId" clId="{47381711-A8C6-487F-B478-F1510AC8C65D}" dt="2025-11-09T15:06:40.912" v="815" actId="20577"/>
        <pc:sldMkLst>
          <pc:docMk/>
          <pc:sldMk cId="3660380237" sldId="959"/>
        </pc:sldMkLst>
        <pc:spChg chg="mod">
          <ac:chgData name="John Oakes" userId="1a36f0057432ea1f" providerId="LiveId" clId="{47381711-A8C6-487F-B478-F1510AC8C65D}" dt="2025-11-09T00:40:00.910" v="441" actId="20577"/>
          <ac:spMkLst>
            <pc:docMk/>
            <pc:sldMk cId="3660380237" sldId="959"/>
            <ac:spMk id="2" creationId="{E8E928AF-F90B-B01B-B58C-A395E0B41EC8}"/>
          </ac:spMkLst>
        </pc:spChg>
        <pc:spChg chg="mod">
          <ac:chgData name="John Oakes" userId="1a36f0057432ea1f" providerId="LiveId" clId="{47381711-A8C6-487F-B478-F1510AC8C65D}" dt="2025-11-09T15:06:40.912" v="815" actId="20577"/>
          <ac:spMkLst>
            <pc:docMk/>
            <pc:sldMk cId="3660380237" sldId="959"/>
            <ac:spMk id="3" creationId="{5539DC13-8367-5EAD-FBE8-117CA38DD789}"/>
          </ac:spMkLst>
        </pc:spChg>
      </pc:sldChg>
      <pc:sldChg chg="modSp mod">
        <pc:chgData name="John Oakes" userId="1a36f0057432ea1f" providerId="LiveId" clId="{47381711-A8C6-487F-B478-F1510AC8C65D}" dt="2025-11-09T15:10:03.071" v="1026" actId="20577"/>
        <pc:sldMkLst>
          <pc:docMk/>
          <pc:sldMk cId="3321914762" sldId="961"/>
        </pc:sldMkLst>
        <pc:spChg chg="mod">
          <ac:chgData name="John Oakes" userId="1a36f0057432ea1f" providerId="LiveId" clId="{47381711-A8C6-487F-B478-F1510AC8C65D}" dt="2025-11-09T15:07:10.664" v="867" actId="20577"/>
          <ac:spMkLst>
            <pc:docMk/>
            <pc:sldMk cId="3321914762" sldId="961"/>
            <ac:spMk id="2" creationId="{D03CB624-3770-4484-E67D-BFBC531004AB}"/>
          </ac:spMkLst>
        </pc:spChg>
        <pc:spChg chg="mod">
          <ac:chgData name="John Oakes" userId="1a36f0057432ea1f" providerId="LiveId" clId="{47381711-A8C6-487F-B478-F1510AC8C65D}" dt="2025-11-09T15:10:03.071" v="1026" actId="20577"/>
          <ac:spMkLst>
            <pc:docMk/>
            <pc:sldMk cId="3321914762" sldId="961"/>
            <ac:spMk id="3" creationId="{1F6F7CBB-11A7-2DEA-DFA8-6890B881BDF9}"/>
          </ac:spMkLst>
        </pc:spChg>
      </pc:sldChg>
      <pc:sldChg chg="addSp delSp modSp add del mod">
        <pc:chgData name="John Oakes" userId="1a36f0057432ea1f" providerId="LiveId" clId="{47381711-A8C6-487F-B478-F1510AC8C65D}" dt="2025-11-10T06:06:37.336" v="3363" actId="47"/>
        <pc:sldMkLst>
          <pc:docMk/>
          <pc:sldMk cId="0" sldId="962"/>
        </pc:sldMkLst>
        <pc:spChg chg="mod">
          <ac:chgData name="John Oakes" userId="1a36f0057432ea1f" providerId="LiveId" clId="{47381711-A8C6-487F-B478-F1510AC8C65D}" dt="2025-11-09T16:07:04.184" v="3140" actId="20577"/>
          <ac:spMkLst>
            <pc:docMk/>
            <pc:sldMk cId="0" sldId="962"/>
            <ac:spMk id="4" creationId="{9269334E-260A-EAC1-751F-92B5EF1E6BB8}"/>
          </ac:spMkLst>
        </pc:spChg>
        <pc:picChg chg="add mod">
          <ac:chgData name="John Oakes" userId="1a36f0057432ea1f" providerId="LiveId" clId="{47381711-A8C6-487F-B478-F1510AC8C65D}" dt="2025-11-09T16:06:10.030" v="3066" actId="1076"/>
          <ac:picMkLst>
            <pc:docMk/>
            <pc:sldMk cId="0" sldId="962"/>
            <ac:picMk id="3" creationId="{9E179C30-5669-3AB1-9824-40929EB2AEBC}"/>
          </ac:picMkLst>
        </pc:picChg>
        <pc:picChg chg="del">
          <ac:chgData name="John Oakes" userId="1a36f0057432ea1f" providerId="LiveId" clId="{47381711-A8C6-487F-B478-F1510AC8C65D}" dt="2025-11-09T16:04:48.362" v="3060" actId="478"/>
          <ac:picMkLst>
            <pc:docMk/>
            <pc:sldMk cId="0" sldId="962"/>
            <ac:picMk id="1026" creationId="{50508678-58C2-73F9-3BEE-AD754C3B60D5}"/>
          </ac:picMkLst>
        </pc:picChg>
      </pc:sldChg>
      <pc:sldChg chg="add del">
        <pc:chgData name="John Oakes" userId="1a36f0057432ea1f" providerId="LiveId" clId="{47381711-A8C6-487F-B478-F1510AC8C65D}" dt="2025-11-10T06:06:37.336" v="3363" actId="47"/>
        <pc:sldMkLst>
          <pc:docMk/>
          <pc:sldMk cId="268123906" sldId="966"/>
        </pc:sldMkLst>
      </pc:sldChg>
      <pc:sldChg chg="add del">
        <pc:chgData name="John Oakes" userId="1a36f0057432ea1f" providerId="LiveId" clId="{47381711-A8C6-487F-B478-F1510AC8C65D}" dt="2025-11-09T16:09:52.935" v="3296" actId="47"/>
        <pc:sldMkLst>
          <pc:docMk/>
          <pc:sldMk cId="54721756" sldId="969"/>
        </pc:sldMkLst>
      </pc:sldChg>
      <pc:sldChg chg="modSp add del mod">
        <pc:chgData name="John Oakes" userId="1a36f0057432ea1f" providerId="LiveId" clId="{47381711-A8C6-487F-B478-F1510AC8C65D}" dt="2025-11-10T06:06:37.336" v="3363" actId="47"/>
        <pc:sldMkLst>
          <pc:docMk/>
          <pc:sldMk cId="2325395147" sldId="970"/>
        </pc:sldMkLst>
        <pc:spChg chg="mod">
          <ac:chgData name="John Oakes" userId="1a36f0057432ea1f" providerId="LiveId" clId="{47381711-A8C6-487F-B478-F1510AC8C65D}" dt="2025-11-09T16:07:41.243" v="3169" actId="122"/>
          <ac:spMkLst>
            <pc:docMk/>
            <pc:sldMk cId="2325395147" sldId="970"/>
            <ac:spMk id="2" creationId="{EAD5862F-81A7-5E54-F42C-ADDBEE1C3A59}"/>
          </ac:spMkLst>
        </pc:spChg>
        <pc:spChg chg="mod">
          <ac:chgData name="John Oakes" userId="1a36f0057432ea1f" providerId="LiveId" clId="{47381711-A8C6-487F-B478-F1510AC8C65D}" dt="2025-11-09T16:08:59.209" v="3295" actId="20577"/>
          <ac:spMkLst>
            <pc:docMk/>
            <pc:sldMk cId="2325395147" sldId="970"/>
            <ac:spMk id="4" creationId="{71227B32-7C7B-05B5-1280-E142D43A3A60}"/>
          </ac:spMkLst>
        </pc:spChg>
      </pc:sldChg>
      <pc:sldChg chg="addSp delSp modSp new del mod ord">
        <pc:chgData name="John Oakes" userId="1a36f0057432ea1f" providerId="LiveId" clId="{47381711-A8C6-487F-B478-F1510AC8C65D}" dt="2025-11-10T06:05:23.415" v="3362" actId="47"/>
        <pc:sldMkLst>
          <pc:docMk/>
          <pc:sldMk cId="3270259995" sldId="971"/>
        </pc:sldMkLst>
        <pc:spChg chg="del">
          <ac:chgData name="John Oakes" userId="1a36f0057432ea1f" providerId="LiveId" clId="{47381711-A8C6-487F-B478-F1510AC8C65D}" dt="2025-11-09T00:33:34.575" v="77" actId="931"/>
          <ac:spMkLst>
            <pc:docMk/>
            <pc:sldMk cId="3270259995" sldId="971"/>
            <ac:spMk id="3" creationId="{6ED5AB50-08F0-1964-375F-4F29E610C021}"/>
          </ac:spMkLst>
        </pc:spChg>
        <pc:picChg chg="add mod">
          <ac:chgData name="John Oakes" userId="1a36f0057432ea1f" providerId="LiveId" clId="{47381711-A8C6-487F-B478-F1510AC8C65D}" dt="2025-11-09T00:34:33.995" v="89" actId="1076"/>
          <ac:picMkLst>
            <pc:docMk/>
            <pc:sldMk cId="3270259995" sldId="971"/>
            <ac:picMk id="5" creationId="{08D62757-E267-2E8E-ADD3-5B82F5B2FDB3}"/>
          </ac:picMkLst>
        </pc:picChg>
      </pc:sldChg>
      <pc:sldChg chg="addSp delSp modSp new del mod ord">
        <pc:chgData name="John Oakes" userId="1a36f0057432ea1f" providerId="LiveId" clId="{47381711-A8C6-487F-B478-F1510AC8C65D}" dt="2025-11-10T06:05:23.415" v="3362" actId="47"/>
        <pc:sldMkLst>
          <pc:docMk/>
          <pc:sldMk cId="829275732" sldId="972"/>
        </pc:sldMkLst>
        <pc:spChg chg="del">
          <ac:chgData name="John Oakes" userId="1a36f0057432ea1f" providerId="LiveId" clId="{47381711-A8C6-487F-B478-F1510AC8C65D}" dt="2025-11-09T00:33:45.716" v="79" actId="931"/>
          <ac:spMkLst>
            <pc:docMk/>
            <pc:sldMk cId="829275732" sldId="972"/>
            <ac:spMk id="3" creationId="{55ED614E-C00F-D023-E6CE-6EE0BCE76EAC}"/>
          </ac:spMkLst>
        </pc:spChg>
        <pc:picChg chg="add mod">
          <ac:chgData name="John Oakes" userId="1a36f0057432ea1f" providerId="LiveId" clId="{47381711-A8C6-487F-B478-F1510AC8C65D}" dt="2025-11-09T00:35:15.636" v="98" actId="1076"/>
          <ac:picMkLst>
            <pc:docMk/>
            <pc:sldMk cId="829275732" sldId="972"/>
            <ac:picMk id="5" creationId="{01DE4942-3EF0-9B2D-7E35-E488CF91343F}"/>
          </ac:picMkLst>
        </pc:picChg>
      </pc:sldChg>
      <pc:sldChg chg="addSp delSp modSp new del mod ord">
        <pc:chgData name="John Oakes" userId="1a36f0057432ea1f" providerId="LiveId" clId="{47381711-A8C6-487F-B478-F1510AC8C65D}" dt="2025-11-10T06:05:23.415" v="3362" actId="47"/>
        <pc:sldMkLst>
          <pc:docMk/>
          <pc:sldMk cId="2324575394" sldId="973"/>
        </pc:sldMkLst>
        <pc:spChg chg="del">
          <ac:chgData name="John Oakes" userId="1a36f0057432ea1f" providerId="LiveId" clId="{47381711-A8C6-487F-B478-F1510AC8C65D}" dt="2025-11-09T00:34:01.038" v="82" actId="931"/>
          <ac:spMkLst>
            <pc:docMk/>
            <pc:sldMk cId="2324575394" sldId="973"/>
            <ac:spMk id="3" creationId="{003AC6B1-60FD-9CE2-113F-88880E24A815}"/>
          </ac:spMkLst>
        </pc:spChg>
        <pc:picChg chg="add mod">
          <ac:chgData name="John Oakes" userId="1a36f0057432ea1f" providerId="LiveId" clId="{47381711-A8C6-487F-B478-F1510AC8C65D}" dt="2025-11-09T00:35:27.157" v="100" actId="1076"/>
          <ac:picMkLst>
            <pc:docMk/>
            <pc:sldMk cId="2324575394" sldId="973"/>
            <ac:picMk id="5" creationId="{AD9CAFE7-03F4-CE6F-FBAE-555E7C67C96C}"/>
          </ac:picMkLst>
        </pc:picChg>
      </pc:sldChg>
      <pc:sldChg chg="modSp new mod">
        <pc:chgData name="John Oakes" userId="1a36f0057432ea1f" providerId="LiveId" clId="{47381711-A8C6-487F-B478-F1510AC8C65D}" dt="2025-11-09T15:13:40.513" v="1410" actId="20577"/>
        <pc:sldMkLst>
          <pc:docMk/>
          <pc:sldMk cId="2906856220" sldId="974"/>
        </pc:sldMkLst>
        <pc:spChg chg="mod">
          <ac:chgData name="John Oakes" userId="1a36f0057432ea1f" providerId="LiveId" clId="{47381711-A8C6-487F-B478-F1510AC8C65D}" dt="2025-11-09T15:10:57.084" v="1108" actId="20577"/>
          <ac:spMkLst>
            <pc:docMk/>
            <pc:sldMk cId="2906856220" sldId="974"/>
            <ac:spMk id="2" creationId="{5DA84FB1-0DB3-385C-27ED-0B0808582D8D}"/>
          </ac:spMkLst>
        </pc:spChg>
        <pc:spChg chg="mod">
          <ac:chgData name="John Oakes" userId="1a36f0057432ea1f" providerId="LiveId" clId="{47381711-A8C6-487F-B478-F1510AC8C65D}" dt="2025-11-09T15:13:40.513" v="1410" actId="20577"/>
          <ac:spMkLst>
            <pc:docMk/>
            <pc:sldMk cId="2906856220" sldId="974"/>
            <ac:spMk id="3" creationId="{3A62F8F4-42C1-405C-0BCA-D3B8CBEC6768}"/>
          </ac:spMkLst>
        </pc:spChg>
      </pc:sldChg>
      <pc:sldChg chg="modSp new mod">
        <pc:chgData name="John Oakes" userId="1a36f0057432ea1f" providerId="LiveId" clId="{47381711-A8C6-487F-B478-F1510AC8C65D}" dt="2025-11-09T15:20:59.515" v="1884" actId="14100"/>
        <pc:sldMkLst>
          <pc:docMk/>
          <pc:sldMk cId="28350934" sldId="975"/>
        </pc:sldMkLst>
        <pc:spChg chg="mod">
          <ac:chgData name="John Oakes" userId="1a36f0057432ea1f" providerId="LiveId" clId="{47381711-A8C6-487F-B478-F1510AC8C65D}" dt="2025-11-09T15:20:55.558" v="1883" actId="14100"/>
          <ac:spMkLst>
            <pc:docMk/>
            <pc:sldMk cId="28350934" sldId="975"/>
            <ac:spMk id="2" creationId="{B10FD10E-E24F-1850-9E7E-F6B28388D5DD}"/>
          </ac:spMkLst>
        </pc:spChg>
        <pc:spChg chg="mod">
          <ac:chgData name="John Oakes" userId="1a36f0057432ea1f" providerId="LiveId" clId="{47381711-A8C6-487F-B478-F1510AC8C65D}" dt="2025-11-09T15:20:59.515" v="1884" actId="14100"/>
          <ac:spMkLst>
            <pc:docMk/>
            <pc:sldMk cId="28350934" sldId="975"/>
            <ac:spMk id="3" creationId="{3DD5B9CE-F6D4-97EC-9018-F990966DE723}"/>
          </ac:spMkLst>
        </pc:spChg>
      </pc:sldChg>
      <pc:sldChg chg="addSp modSp new mod">
        <pc:chgData name="John Oakes" userId="1a36f0057432ea1f" providerId="LiveId" clId="{47381711-A8C6-487F-B478-F1510AC8C65D}" dt="2025-11-09T17:01:13.233" v="3361" actId="1076"/>
        <pc:sldMkLst>
          <pc:docMk/>
          <pc:sldMk cId="775178475" sldId="976"/>
        </pc:sldMkLst>
        <pc:spChg chg="mod">
          <ac:chgData name="John Oakes" userId="1a36f0057432ea1f" providerId="LiveId" clId="{47381711-A8C6-487F-B478-F1510AC8C65D}" dt="2025-11-09T15:17:07.310" v="1632" actId="20577"/>
          <ac:spMkLst>
            <pc:docMk/>
            <pc:sldMk cId="775178475" sldId="976"/>
            <ac:spMk id="2" creationId="{B3CDCDC3-EEF5-5018-30CA-7FB41526A9A7}"/>
          </ac:spMkLst>
        </pc:spChg>
        <pc:spChg chg="mod">
          <ac:chgData name="John Oakes" userId="1a36f0057432ea1f" providerId="LiveId" clId="{47381711-A8C6-487F-B478-F1510AC8C65D}" dt="2025-11-09T15:21:58.766" v="1938" actId="20577"/>
          <ac:spMkLst>
            <pc:docMk/>
            <pc:sldMk cId="775178475" sldId="976"/>
            <ac:spMk id="3" creationId="{5FE9C936-8F99-3948-34D6-1BD0256E9017}"/>
          </ac:spMkLst>
        </pc:spChg>
        <pc:picChg chg="add mod">
          <ac:chgData name="John Oakes" userId="1a36f0057432ea1f" providerId="LiveId" clId="{47381711-A8C6-487F-B478-F1510AC8C65D}" dt="2025-11-09T17:01:13.233" v="3361" actId="1076"/>
          <ac:picMkLst>
            <pc:docMk/>
            <pc:sldMk cId="775178475" sldId="976"/>
            <ac:picMk id="1026" creationId="{9A91C813-C1A3-74DC-FA78-D99C38D62EC5}"/>
          </ac:picMkLst>
        </pc:picChg>
      </pc:sldChg>
      <pc:sldChg chg="addSp modSp new mod">
        <pc:chgData name="John Oakes" userId="1a36f0057432ea1f" providerId="LiveId" clId="{47381711-A8C6-487F-B478-F1510AC8C65D}" dt="2025-11-09T15:32:51.216" v="2084" actId="1076"/>
        <pc:sldMkLst>
          <pc:docMk/>
          <pc:sldMk cId="515374307" sldId="977"/>
        </pc:sldMkLst>
        <pc:spChg chg="mod">
          <ac:chgData name="John Oakes" userId="1a36f0057432ea1f" providerId="LiveId" clId="{47381711-A8C6-487F-B478-F1510AC8C65D}" dt="2025-11-09T15:22:36.777" v="1977" actId="20577"/>
          <ac:spMkLst>
            <pc:docMk/>
            <pc:sldMk cId="515374307" sldId="977"/>
            <ac:spMk id="2" creationId="{36BE8645-3ED5-0F69-1E05-8E0D58473002}"/>
          </ac:spMkLst>
        </pc:spChg>
        <pc:spChg chg="mod">
          <ac:chgData name="John Oakes" userId="1a36f0057432ea1f" providerId="LiveId" clId="{47381711-A8C6-487F-B478-F1510AC8C65D}" dt="2025-11-09T15:32:48.219" v="2083" actId="14100"/>
          <ac:spMkLst>
            <pc:docMk/>
            <pc:sldMk cId="515374307" sldId="977"/>
            <ac:spMk id="3" creationId="{A118262B-2A86-BBE9-FBF4-E87D42EA67AD}"/>
          </ac:spMkLst>
        </pc:spChg>
        <pc:picChg chg="add mod">
          <ac:chgData name="John Oakes" userId="1a36f0057432ea1f" providerId="LiveId" clId="{47381711-A8C6-487F-B478-F1510AC8C65D}" dt="2025-11-09T15:32:51.216" v="2084" actId="1076"/>
          <ac:picMkLst>
            <pc:docMk/>
            <pc:sldMk cId="515374307" sldId="977"/>
            <ac:picMk id="2050" creationId="{BD44451F-320B-1067-3C56-5E73C5638985}"/>
          </ac:picMkLst>
        </pc:picChg>
      </pc:sldChg>
      <pc:sldChg chg="addSp modSp new mod">
        <pc:chgData name="John Oakes" userId="1a36f0057432ea1f" providerId="LiveId" clId="{47381711-A8C6-487F-B478-F1510AC8C65D}" dt="2025-11-09T15:35:21.725" v="2131" actId="1076"/>
        <pc:sldMkLst>
          <pc:docMk/>
          <pc:sldMk cId="1551605842" sldId="978"/>
        </pc:sldMkLst>
        <pc:spChg chg="mod">
          <ac:chgData name="John Oakes" userId="1a36f0057432ea1f" providerId="LiveId" clId="{47381711-A8C6-487F-B478-F1510AC8C65D}" dt="2025-11-09T15:34:25.464" v="2125" actId="14100"/>
          <ac:spMkLst>
            <pc:docMk/>
            <pc:sldMk cId="1551605842" sldId="978"/>
            <ac:spMk id="3" creationId="{90BEB979-58F1-AE0B-5935-99CA9C2DF1FF}"/>
          </ac:spMkLst>
        </pc:spChg>
        <pc:picChg chg="add mod">
          <ac:chgData name="John Oakes" userId="1a36f0057432ea1f" providerId="LiveId" clId="{47381711-A8C6-487F-B478-F1510AC8C65D}" dt="2025-11-09T15:35:21.725" v="2131" actId="1076"/>
          <ac:picMkLst>
            <pc:docMk/>
            <pc:sldMk cId="1551605842" sldId="978"/>
            <ac:picMk id="3074" creationId="{6738192B-7403-470A-B1DA-C97451D59EB5}"/>
          </ac:picMkLst>
        </pc:picChg>
      </pc:sldChg>
      <pc:sldChg chg="modSp new mod">
        <pc:chgData name="John Oakes" userId="1a36f0057432ea1f" providerId="LiveId" clId="{47381711-A8C6-487F-B478-F1510AC8C65D}" dt="2025-11-09T15:39:27.854" v="2669" actId="20577"/>
        <pc:sldMkLst>
          <pc:docMk/>
          <pc:sldMk cId="3370820142" sldId="979"/>
        </pc:sldMkLst>
        <pc:spChg chg="mod">
          <ac:chgData name="John Oakes" userId="1a36f0057432ea1f" providerId="LiveId" clId="{47381711-A8C6-487F-B478-F1510AC8C65D}" dt="2025-11-09T15:38:12.431" v="2424" actId="20577"/>
          <ac:spMkLst>
            <pc:docMk/>
            <pc:sldMk cId="3370820142" sldId="979"/>
            <ac:spMk id="2" creationId="{0657AACE-0BF7-46C9-B32B-EC66C7E84C4C}"/>
          </ac:spMkLst>
        </pc:spChg>
        <pc:spChg chg="mod">
          <ac:chgData name="John Oakes" userId="1a36f0057432ea1f" providerId="LiveId" clId="{47381711-A8C6-487F-B478-F1510AC8C65D}" dt="2025-11-09T15:39:27.854" v="2669" actId="20577"/>
          <ac:spMkLst>
            <pc:docMk/>
            <pc:sldMk cId="3370820142" sldId="979"/>
            <ac:spMk id="3" creationId="{5F1E23CA-B766-6BDC-B557-4346E96E9C9B}"/>
          </ac:spMkLst>
        </pc:spChg>
      </pc:sldChg>
      <pc:sldChg chg="modSp new mod ord">
        <pc:chgData name="John Oakes" userId="1a36f0057432ea1f" providerId="LiveId" clId="{47381711-A8C6-487F-B478-F1510AC8C65D}" dt="2025-11-09T15:37:46.422" v="2414"/>
        <pc:sldMkLst>
          <pc:docMk/>
          <pc:sldMk cId="935967286" sldId="980"/>
        </pc:sldMkLst>
        <pc:spChg chg="mod">
          <ac:chgData name="John Oakes" userId="1a36f0057432ea1f" providerId="LiveId" clId="{47381711-A8C6-487F-B478-F1510AC8C65D}" dt="2025-11-09T15:35:58.765" v="2178" actId="122"/>
          <ac:spMkLst>
            <pc:docMk/>
            <pc:sldMk cId="935967286" sldId="980"/>
            <ac:spMk id="2" creationId="{D384CD83-83E3-1A40-F73F-3C02D58C618B}"/>
          </ac:spMkLst>
        </pc:spChg>
        <pc:spChg chg="mod">
          <ac:chgData name="John Oakes" userId="1a36f0057432ea1f" providerId="LiveId" clId="{47381711-A8C6-487F-B478-F1510AC8C65D}" dt="2025-11-09T15:37:37.272" v="2410" actId="20577"/>
          <ac:spMkLst>
            <pc:docMk/>
            <pc:sldMk cId="935967286" sldId="980"/>
            <ac:spMk id="3" creationId="{44F5C9A0-5DA8-9ACF-C7FB-5891FC248F84}"/>
          </ac:spMkLst>
        </pc:spChg>
      </pc:sldChg>
      <pc:sldChg chg="addSp modSp new del mod ord">
        <pc:chgData name="John Oakes" userId="1a36f0057432ea1f" providerId="LiveId" clId="{47381711-A8C6-487F-B478-F1510AC8C65D}" dt="2025-11-10T06:06:37.336" v="3363" actId="47"/>
        <pc:sldMkLst>
          <pc:docMk/>
          <pc:sldMk cId="474609202" sldId="981"/>
        </pc:sldMkLst>
        <pc:spChg chg="mod">
          <ac:chgData name="John Oakes" userId="1a36f0057432ea1f" providerId="LiveId" clId="{47381711-A8C6-487F-B478-F1510AC8C65D}" dt="2025-11-09T15:44:35.123" v="3020" actId="27636"/>
          <ac:spMkLst>
            <pc:docMk/>
            <pc:sldMk cId="474609202" sldId="981"/>
            <ac:spMk id="3" creationId="{E16FC235-86AD-90A2-5B1E-A349D400BE80}"/>
          </ac:spMkLst>
        </pc:spChg>
        <pc:picChg chg="add mod">
          <ac:chgData name="John Oakes" userId="1a36f0057432ea1f" providerId="LiveId" clId="{47381711-A8C6-487F-B478-F1510AC8C65D}" dt="2025-11-09T15:44:22.593" v="3016" actId="1076"/>
          <ac:picMkLst>
            <pc:docMk/>
            <pc:sldMk cId="474609202" sldId="981"/>
            <ac:picMk id="4098" creationId="{B5F0B618-8F24-0F11-4316-45D75A526A92}"/>
          </ac:picMkLst>
        </pc:picChg>
      </pc:sldChg>
      <pc:sldChg chg="new del">
        <pc:chgData name="John Oakes" userId="1a36f0057432ea1f" providerId="LiveId" clId="{47381711-A8C6-487F-B478-F1510AC8C65D}" dt="2025-11-09T15:39:44.889" v="2671" actId="680"/>
        <pc:sldMkLst>
          <pc:docMk/>
          <pc:sldMk cId="3098981343" sldId="981"/>
        </pc:sldMkLst>
      </pc:sldChg>
      <pc:sldChg chg="add del">
        <pc:chgData name="John Oakes" userId="1a36f0057432ea1f" providerId="LiveId" clId="{47381711-A8C6-487F-B478-F1510AC8C65D}" dt="2025-11-10T06:06:37.336" v="3363" actId="47"/>
        <pc:sldMkLst>
          <pc:docMk/>
          <pc:sldMk cId="2132612947" sldId="982"/>
        </pc:sldMkLst>
      </pc:sldChg>
      <pc:sldChg chg="add del">
        <pc:chgData name="John Oakes" userId="1a36f0057432ea1f" providerId="LiveId" clId="{47381711-A8C6-487F-B478-F1510AC8C65D}" dt="2025-11-10T06:05:23.415" v="3362" actId="47"/>
        <pc:sldMkLst>
          <pc:docMk/>
          <pc:sldMk cId="0" sldId="983"/>
        </pc:sldMkLst>
      </pc:sldChg>
      <pc:sldChg chg="addSp delSp modSp new del mod">
        <pc:chgData name="John Oakes" userId="1a36f0057432ea1f" providerId="LiveId" clId="{47381711-A8C6-487F-B478-F1510AC8C65D}" dt="2025-11-10T06:05:23.415" v="3362" actId="47"/>
        <pc:sldMkLst>
          <pc:docMk/>
          <pc:sldMk cId="3684124418" sldId="984"/>
        </pc:sldMkLst>
        <pc:spChg chg="mod">
          <ac:chgData name="John Oakes" userId="1a36f0057432ea1f" providerId="LiveId" clId="{47381711-A8C6-487F-B478-F1510AC8C65D}" dt="2025-11-09T16:47:18.803" v="3340" actId="14100"/>
          <ac:spMkLst>
            <pc:docMk/>
            <pc:sldMk cId="3684124418" sldId="984"/>
            <ac:spMk id="2" creationId="{376F43E7-8BCD-8FEB-1993-F7F96F1C51EA}"/>
          </ac:spMkLst>
        </pc:spChg>
        <pc:spChg chg="del">
          <ac:chgData name="John Oakes" userId="1a36f0057432ea1f" providerId="LiveId" clId="{47381711-A8C6-487F-B478-F1510AC8C65D}" dt="2025-11-09T16:45:26.948" v="3303" actId="931"/>
          <ac:spMkLst>
            <pc:docMk/>
            <pc:sldMk cId="3684124418" sldId="984"/>
            <ac:spMk id="3" creationId="{4D93A466-686C-BF3B-0152-17E49B0A6376}"/>
          </ac:spMkLst>
        </pc:spChg>
        <pc:picChg chg="add mod">
          <ac:chgData name="John Oakes" userId="1a36f0057432ea1f" providerId="LiveId" clId="{47381711-A8C6-487F-B478-F1510AC8C65D}" dt="2025-11-09T16:47:25.192" v="3342" actId="1076"/>
          <ac:picMkLst>
            <pc:docMk/>
            <pc:sldMk cId="3684124418" sldId="984"/>
            <ac:picMk id="5" creationId="{1B1C7DC0-9EB3-8900-17FE-9C2D95ED3CBC}"/>
          </ac:picMkLst>
        </pc:picChg>
      </pc:sldChg>
      <pc:sldChg chg="addSp delSp modSp new del mod">
        <pc:chgData name="John Oakes" userId="1a36f0057432ea1f" providerId="LiveId" clId="{47381711-A8C6-487F-B478-F1510AC8C65D}" dt="2025-11-10T06:05:23.415" v="3362" actId="47"/>
        <pc:sldMkLst>
          <pc:docMk/>
          <pc:sldMk cId="3999922236" sldId="985"/>
        </pc:sldMkLst>
        <pc:spChg chg="del">
          <ac:chgData name="John Oakes" userId="1a36f0057432ea1f" providerId="LiveId" clId="{47381711-A8C6-487F-B478-F1510AC8C65D}" dt="2025-11-09T16:45:48.890" v="3306" actId="931"/>
          <ac:spMkLst>
            <pc:docMk/>
            <pc:sldMk cId="3999922236" sldId="985"/>
            <ac:spMk id="3" creationId="{3CBDBCF9-DA6E-EFE8-FEF1-490B8FB161D6}"/>
          </ac:spMkLst>
        </pc:spChg>
        <pc:picChg chg="add mod">
          <ac:chgData name="John Oakes" userId="1a36f0057432ea1f" providerId="LiveId" clId="{47381711-A8C6-487F-B478-F1510AC8C65D}" dt="2025-11-09T16:47:55.618" v="3343" actId="1076"/>
          <ac:picMkLst>
            <pc:docMk/>
            <pc:sldMk cId="3999922236" sldId="985"/>
            <ac:picMk id="5" creationId="{27F650C8-B31A-084F-8FF6-6828F9DCC15E}"/>
          </ac:picMkLst>
        </pc:picChg>
      </pc:sldChg>
      <pc:sldChg chg="addSp delSp modSp new del mod modAnim">
        <pc:chgData name="John Oakes" userId="1a36f0057432ea1f" providerId="LiveId" clId="{47381711-A8C6-487F-B478-F1510AC8C65D}" dt="2025-11-10T06:05:23.415" v="3362" actId="47"/>
        <pc:sldMkLst>
          <pc:docMk/>
          <pc:sldMk cId="4145878921" sldId="986"/>
        </pc:sldMkLst>
        <pc:spChg chg="del">
          <ac:chgData name="John Oakes" userId="1a36f0057432ea1f" providerId="LiveId" clId="{47381711-A8C6-487F-B478-F1510AC8C65D}" dt="2025-11-09T16:46:19.535" v="3309"/>
          <ac:spMkLst>
            <pc:docMk/>
            <pc:sldMk cId="4145878921" sldId="986"/>
            <ac:spMk id="3" creationId="{D3053007-0DF7-FEA9-9DAE-EF14BF84F649}"/>
          </ac:spMkLst>
        </pc:spChg>
        <pc:picChg chg="add mod">
          <ac:chgData name="John Oakes" userId="1a36f0057432ea1f" providerId="LiveId" clId="{47381711-A8C6-487F-B478-F1510AC8C65D}" dt="2025-11-09T16:46:37.616" v="3313" actId="1076"/>
          <ac:picMkLst>
            <pc:docMk/>
            <pc:sldMk cId="4145878921" sldId="986"/>
            <ac:picMk id="4" creationId="{90E5313E-4F08-2F60-CACD-C6C5BA9F99B6}"/>
          </ac:picMkLst>
        </pc:picChg>
      </pc:sldChg>
      <pc:sldMasterChg chg="del delSldLayout">
        <pc:chgData name="John Oakes" userId="1a36f0057432ea1f" providerId="LiveId" clId="{47381711-A8C6-487F-B478-F1510AC8C65D}" dt="2025-11-10T06:05:23.415" v="3362" actId="47"/>
        <pc:sldMasterMkLst>
          <pc:docMk/>
          <pc:sldMasterMk cId="2123515842" sldId="2147483696"/>
        </pc:sldMasterMkLst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618516744" sldId="214748369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158341918" sldId="214748369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59386046" sldId="214748369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2603425882" sldId="214748370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867035373" sldId="214748370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192194" sldId="214748370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748726436" sldId="214748370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3227413168" sldId="214748370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629390010" sldId="214748370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3840890170" sldId="214748370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2123515842" sldId="2147483696"/>
            <pc:sldLayoutMk cId="2088998878" sldId="2147483707"/>
          </pc:sldLayoutMkLst>
        </pc:sldLayoutChg>
      </pc:sldMasterChg>
      <pc:sldMasterChg chg="del delSldLayout">
        <pc:chgData name="John Oakes" userId="1a36f0057432ea1f" providerId="LiveId" clId="{47381711-A8C6-487F-B478-F1510AC8C65D}" dt="2025-11-09T00:28:11.452" v="64" actId="47"/>
        <pc:sldMasterMkLst>
          <pc:docMk/>
          <pc:sldMasterMk cId="3166458149" sldId="2147483708"/>
        </pc:sldMasterMkLst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945428807" sldId="2147483709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2650505326" sldId="2147483710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3914389119" sldId="2147483711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2211327577" sldId="2147483712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4110347563" sldId="2147483713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2813305707" sldId="2147483714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123173206" sldId="2147483715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195323397" sldId="2147483716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2234896647" sldId="2147483717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3006879677" sldId="2147483718"/>
          </pc:sldLayoutMkLst>
        </pc:sldLayoutChg>
        <pc:sldLayoutChg chg="del">
          <pc:chgData name="John Oakes" userId="1a36f0057432ea1f" providerId="LiveId" clId="{47381711-A8C6-487F-B478-F1510AC8C65D}" dt="2025-11-09T00:28:11.452" v="64" actId="47"/>
          <pc:sldLayoutMkLst>
            <pc:docMk/>
            <pc:sldMasterMk cId="3166458149" sldId="2147483708"/>
            <pc:sldLayoutMk cId="877751245" sldId="2147483719"/>
          </pc:sldLayoutMkLst>
        </pc:sldLayoutChg>
      </pc:sldMasterChg>
      <pc:sldMasterChg chg="del delSldLayout">
        <pc:chgData name="John Oakes" userId="1a36f0057432ea1f" providerId="LiveId" clId="{47381711-A8C6-487F-B478-F1510AC8C65D}" dt="2025-11-10T06:05:23.415" v="3362" actId="47"/>
        <pc:sldMasterMkLst>
          <pc:docMk/>
          <pc:sldMasterMk cId="932053930" sldId="2147483720"/>
        </pc:sldMasterMkLst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2251262538" sldId="214748372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1578047834" sldId="214748372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2966581778" sldId="214748372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4014311902" sldId="214748372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3969038532" sldId="214748372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3656193677" sldId="214748372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1907725019" sldId="214748372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1665728125" sldId="214748372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1154564698" sldId="214748372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328747035" sldId="214748373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932053930" sldId="2147483720"/>
            <pc:sldLayoutMk cId="4008612348" sldId="2147483731"/>
          </pc:sldLayoutMkLst>
        </pc:sldLayoutChg>
      </pc:sldMasterChg>
      <pc:sldMasterChg chg="del delSldLayout">
        <pc:chgData name="John Oakes" userId="1a36f0057432ea1f" providerId="LiveId" clId="{47381711-A8C6-487F-B478-F1510AC8C65D}" dt="2025-11-10T06:06:37.336" v="3363" actId="47"/>
        <pc:sldMasterMkLst>
          <pc:docMk/>
          <pc:sldMasterMk cId="210062520" sldId="2147483732"/>
        </pc:sldMasterMkLst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109290902" sldId="2147483733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2822194198" sldId="2147483734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4107480913" sldId="2147483735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480384336" sldId="2147483736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579164753" sldId="2147483737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1801761490" sldId="2147483738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435589306" sldId="2147483739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1793598559" sldId="2147483740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1185323878" sldId="2147483741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2174691280" sldId="2147483742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210062520" sldId="2147483732"/>
            <pc:sldLayoutMk cId="3942792907" sldId="2147483743"/>
          </pc:sldLayoutMkLst>
        </pc:sldLayoutChg>
      </pc:sldMasterChg>
      <pc:sldMasterChg chg="del delSldLayout">
        <pc:chgData name="John Oakes" userId="1a36f0057432ea1f" providerId="LiveId" clId="{47381711-A8C6-487F-B478-F1510AC8C65D}" dt="2025-11-10T06:06:37.336" v="3363" actId="47"/>
        <pc:sldMasterMkLst>
          <pc:docMk/>
          <pc:sldMasterMk cId="939876482" sldId="2147483744"/>
        </pc:sldMasterMkLst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1832861068" sldId="2147483745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3454698676" sldId="2147483746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3187268368" sldId="2147483747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3568195524" sldId="2147483748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251167710" sldId="2147483749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4238577389" sldId="2147483750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62719042" sldId="2147483751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3071636788" sldId="2147483752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446716003" sldId="2147483753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831423194" sldId="2147483754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939876482" sldId="2147483744"/>
            <pc:sldLayoutMk cId="820889191" sldId="2147483755"/>
          </pc:sldLayoutMkLst>
        </pc:sldLayoutChg>
      </pc:sldMasterChg>
      <pc:sldMasterChg chg="del delSldLayout">
        <pc:chgData name="John Oakes" userId="1a36f0057432ea1f" providerId="LiveId" clId="{47381711-A8C6-487F-B478-F1510AC8C65D}" dt="2025-11-10T06:05:23.415" v="3362" actId="47"/>
        <pc:sldMasterMkLst>
          <pc:docMk/>
          <pc:sldMasterMk cId="1571293288" sldId="2147483756"/>
        </pc:sldMasterMkLst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4286673153" sldId="214748375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888479057" sldId="214748375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656402276" sldId="214748375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846833398" sldId="214748376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643210518" sldId="214748376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99373266" sldId="214748376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659700706" sldId="214748376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961601067" sldId="214748376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05006093" sldId="214748376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149226602" sldId="214748376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461074151" sldId="214748376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04600253" sldId="214748376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286136902" sldId="214748376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20704735" sldId="214748377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990976076" sldId="214748377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047171402" sldId="214748377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66575875" sldId="214748377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805977123" sldId="214748377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60710976" sldId="214748377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155788771" sldId="214748377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88977299" sldId="214748377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448540187" sldId="214748377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73773034" sldId="214748377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880160718" sldId="214748378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41269718" sldId="214748378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017752574" sldId="214748378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372227840" sldId="214748378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751329484" sldId="214748378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077328857" sldId="214748378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305080071" sldId="214748378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252231229" sldId="214748378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985703646" sldId="214748378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4201125375" sldId="214748378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393055941" sldId="214748379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578615961" sldId="214748379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11100356" sldId="214748379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942860727" sldId="214748379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579639563" sldId="214748379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379318433" sldId="214748379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563318035" sldId="214748379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389347282" sldId="214748379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199649732" sldId="214748379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182680585" sldId="214748379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090845736" sldId="214748380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4208375059" sldId="214748380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642689018" sldId="214748380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136032827" sldId="214748380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4000777975" sldId="214748380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3410706980" sldId="214748380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1055656579" sldId="214748380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1571293288" sldId="2147483756"/>
            <pc:sldLayoutMk cId="2323325581" sldId="2147483807"/>
          </pc:sldLayoutMkLst>
        </pc:sldLayoutChg>
      </pc:sldMasterChg>
      <pc:sldMasterChg chg="del delSldLayout">
        <pc:chgData name="John Oakes" userId="1a36f0057432ea1f" providerId="LiveId" clId="{47381711-A8C6-487F-B478-F1510AC8C65D}" dt="2025-11-10T06:05:23.415" v="3362" actId="47"/>
        <pc:sldMasterMkLst>
          <pc:docMk/>
          <pc:sldMasterMk cId="438226943" sldId="2147483808"/>
        </pc:sldMasterMkLst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573350619" sldId="214748380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801352669" sldId="214748381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106280722" sldId="214748381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1950829389" sldId="214748381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784135111" sldId="214748381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647478268" sldId="214748381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684069407" sldId="214748381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402979345" sldId="214748381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466546831" sldId="214748381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1103679558" sldId="214748381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480187414" sldId="214748381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41910897" sldId="214748382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701178611" sldId="214748382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69129661" sldId="214748382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313370893" sldId="214748382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762653188" sldId="214748382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67148801" sldId="214748382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750208444" sldId="214748382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1842931097" sldId="214748382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293166064" sldId="214748382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134286844" sldId="214748382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319031026" sldId="214748383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06746313" sldId="214748383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4285474069" sldId="214748383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903194366" sldId="214748383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534762054" sldId="214748383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1432257565" sldId="214748383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164428478" sldId="214748383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75365318" sldId="214748383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544586847" sldId="214748383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876274571" sldId="214748383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352026311" sldId="214748384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373748634" sldId="214748384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387108827" sldId="214748384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611902472" sldId="214748384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850357685" sldId="214748384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1326467596" sldId="214748384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1380603428" sldId="214748384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882982028" sldId="214748384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785257248" sldId="214748384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846718578" sldId="214748384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371265819" sldId="214748385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969928556" sldId="214748385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552793991" sldId="214748385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046480255" sldId="214748385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1647303122" sldId="214748385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4075059696" sldId="214748385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822180190" sldId="214748385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933675127" sldId="214748385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2480455118" sldId="214748385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438226943" sldId="2147483808"/>
            <pc:sldLayoutMk cId="3211370996" sldId="2147483859"/>
          </pc:sldLayoutMkLst>
        </pc:sldLayoutChg>
      </pc:sldMasterChg>
      <pc:sldMasterChg chg="del delSldLayout">
        <pc:chgData name="John Oakes" userId="1a36f0057432ea1f" providerId="LiveId" clId="{47381711-A8C6-487F-B478-F1510AC8C65D}" dt="2025-11-10T06:05:23.415" v="3362" actId="47"/>
        <pc:sldMasterMkLst>
          <pc:docMk/>
          <pc:sldMasterMk cId="3529736909" sldId="2147483860"/>
        </pc:sldMasterMkLst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57912784" sldId="214748386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655183020" sldId="214748386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722257068" sldId="214748386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682992865" sldId="214748386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482995645" sldId="214748386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253502780" sldId="214748386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856988178" sldId="214748386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629999736" sldId="214748386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726901020" sldId="214748386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993013496" sldId="214748387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617614305" sldId="214748387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516573653" sldId="214748387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71272033" sldId="214748387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927194209" sldId="214748387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243827109" sldId="214748387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21149939" sldId="214748387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924939097" sldId="214748387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490758003" sldId="214748387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377953659" sldId="214748387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646050056" sldId="214748388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63292600" sldId="214748388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522848005" sldId="214748388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838233487" sldId="214748388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956271254" sldId="214748388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402962729" sldId="214748388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465650982" sldId="214748388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537954903" sldId="214748388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069650067" sldId="214748388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95729935" sldId="214748388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265118147" sldId="214748389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483762093" sldId="214748389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680518710" sldId="214748389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661898514" sldId="214748389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208982800" sldId="214748389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199779826" sldId="214748389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630465574" sldId="214748389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512635704" sldId="214748389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156797880" sldId="214748389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475139679" sldId="214748389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2994706" sldId="214748390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204066800" sldId="2147483901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093112787" sldId="2147483902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434920656" sldId="2147483903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142873118" sldId="2147483904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429732691" sldId="2147483905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382026311" sldId="2147483906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4091043223" sldId="2147483907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4045753490" sldId="2147483908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828070207" sldId="2147483909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433731121" sldId="2147483910"/>
          </pc:sldLayoutMkLst>
        </pc:sldLayoutChg>
        <pc:sldLayoutChg chg="del">
          <pc:chgData name="John Oakes" userId="1a36f0057432ea1f" providerId="LiveId" clId="{47381711-A8C6-487F-B478-F1510AC8C65D}" dt="2025-11-10T06:05:23.415" v="3362" actId="47"/>
          <pc:sldLayoutMkLst>
            <pc:docMk/>
            <pc:sldMasterMk cId="3529736909" sldId="2147483860"/>
            <pc:sldLayoutMk cId="2787449244" sldId="2147483911"/>
          </pc:sldLayoutMkLst>
        </pc:sldLayoutChg>
      </pc:sldMasterChg>
      <pc:sldMasterChg chg="del delSldLayout">
        <pc:chgData name="John Oakes" userId="1a36f0057432ea1f" providerId="LiveId" clId="{47381711-A8C6-487F-B478-F1510AC8C65D}" dt="2025-11-10T06:06:37.336" v="3363" actId="47"/>
        <pc:sldMasterMkLst>
          <pc:docMk/>
          <pc:sldMasterMk cId="1753832361" sldId="2147483912"/>
        </pc:sldMasterMkLst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1676813795" sldId="2147483913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1009820629" sldId="2147483914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072371383" sldId="2147483915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5931828" sldId="2147483916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1887510648" sldId="2147483917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144281269" sldId="2147483918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38057528" sldId="2147483919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732762360" sldId="2147483920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4294880569" sldId="2147483921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1411280977" sldId="2147483922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1240099898" sldId="2147483923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077235833" sldId="2147483924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108690488" sldId="2147483925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4268768317" sldId="2147483926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108559634" sldId="2147483927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319467420" sldId="2147483928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510627322" sldId="2147483929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912913856" sldId="2147483930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264013998" sldId="2147483931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4259791688" sldId="2147483932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983511866" sldId="2147483933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058783096" sldId="2147483934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592147128" sldId="2147483935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594839918" sldId="2147483936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878819634" sldId="2147483937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4175962295" sldId="2147483938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498457000" sldId="2147483939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345890064" sldId="2147483940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083098903" sldId="2147483941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988794681" sldId="2147483942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02462539" sldId="2147483943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603564613" sldId="2147483944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353924936" sldId="2147483945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1488412537" sldId="2147483946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807957659" sldId="2147483947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1071570060" sldId="2147483948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4150343913" sldId="2147483949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1576947967" sldId="2147483950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462485826" sldId="2147483951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1360792348" sldId="2147483952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868887523" sldId="2147483953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249423607" sldId="2147483954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681168866" sldId="2147483955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160070900" sldId="2147483956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849172556" sldId="2147483957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204678400" sldId="2147483958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03571494" sldId="2147483959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457906221" sldId="2147483960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188598501" sldId="2147483961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2412863246" sldId="2147483962"/>
          </pc:sldLayoutMkLst>
        </pc:sldLayoutChg>
        <pc:sldLayoutChg chg="del">
          <pc:chgData name="John Oakes" userId="1a36f0057432ea1f" providerId="LiveId" clId="{47381711-A8C6-487F-B478-F1510AC8C65D}" dt="2025-11-10T06:06:37.336" v="3363" actId="47"/>
          <pc:sldLayoutMkLst>
            <pc:docMk/>
            <pc:sldMasterMk cId="1753832361" sldId="2147483912"/>
            <pc:sldLayoutMk cId="3431195020" sldId="214748396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FA6CE-B578-46A6-81B7-A3833E68505F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BF368-660D-4C8D-AE62-F7E6A64D7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4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5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1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6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5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6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5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7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4BD1932-1E79-460E-8EA9-7EC16BE07A7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3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3881D-5800-1703-2B40-DC102CF7D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702F-F7F3-E2B9-D89B-F5C308CA4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2590800"/>
            <a:ext cx="3200400" cy="3073908"/>
          </a:xfrm>
        </p:spPr>
        <p:txBody>
          <a:bodyPr>
            <a:normAutofit fontScale="90000"/>
          </a:bodyPr>
          <a:lstStyle/>
          <a:p>
            <a:r>
              <a:rPr lang="en-US" sz="5300" b="1" dirty="0"/>
              <a:t>Submit Yourselves</a:t>
            </a:r>
            <a:br>
              <a:rPr lang="en-US" sz="5300" b="1" dirty="0"/>
            </a:br>
            <a:br>
              <a:rPr lang="en-US" sz="5300" b="1" dirty="0"/>
            </a:br>
            <a:br>
              <a:rPr lang="en-US" sz="4800" b="1" dirty="0"/>
            </a:br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D2AC5-8DDC-3929-7C31-FDA1B195C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0704" y="4965192"/>
            <a:ext cx="3072384" cy="950976"/>
          </a:xfrm>
        </p:spPr>
        <p:txBody>
          <a:bodyPr>
            <a:normAutofit/>
          </a:bodyPr>
          <a:lstStyle/>
          <a:p>
            <a:endParaRPr lang="en-US" sz="4000" b="1" dirty="0"/>
          </a:p>
        </p:txBody>
      </p:sp>
      <p:pic>
        <p:nvPicPr>
          <p:cNvPr id="4" name="Picture 2" descr="1 Peter 1:10-12 ...">
            <a:extLst>
              <a:ext uri="{FF2B5EF4-FFF2-40B4-BE49-F238E27FC236}">
                <a16:creationId xmlns:a16="http://schemas.microsoft.com/office/drawing/2014/main" id="{4CB3566E-6D01-0283-5554-277029C41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752" y="966978"/>
            <a:ext cx="8839200" cy="4949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70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84FB1-0DB3-385C-27ED-0B080858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Submit yourselves, for the Lord’s sake, to every human authority.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2F8F4-42C1-405C-0BCA-D3B8CBEC6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We make ourselves voluntary slaves.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But…  What does it </a:t>
            </a:r>
            <a:r>
              <a:rPr lang="en-US" sz="3200" b="1" dirty="0">
                <a:solidFill>
                  <a:srgbClr val="FFFF00"/>
                </a:solidFill>
              </a:rPr>
              <a:t>NOT </a:t>
            </a:r>
            <a:r>
              <a:rPr lang="en-US" sz="3200" b="1" dirty="0"/>
              <a:t>mean?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1. Submit to the authority when you are told to sin or to disobey God.   Acts 4:18-20</a:t>
            </a:r>
          </a:p>
          <a:p>
            <a:pPr marL="0" indent="0">
              <a:buNone/>
            </a:pPr>
            <a:endParaRPr lang="en-US" sz="1400" b="1" dirty="0"/>
          </a:p>
          <a:p>
            <a:pPr marL="514350" indent="-514350">
              <a:buAutoNum type="arabicPeriod" startAt="2"/>
            </a:pPr>
            <a:r>
              <a:rPr lang="en-US" sz="3200" b="1" dirty="0"/>
              <a:t>Or when it requires you violating your conscience.</a:t>
            </a:r>
          </a:p>
          <a:p>
            <a:pPr marL="0" indent="0">
              <a:buNone/>
            </a:pPr>
            <a:r>
              <a:rPr lang="en-US" sz="3200" b="1" dirty="0"/>
              <a:t>But… watch your heart  Acts 16:37</a:t>
            </a:r>
          </a:p>
        </p:txBody>
      </p:sp>
    </p:spTree>
    <p:extLst>
      <p:ext uri="{BB962C8B-B14F-4D97-AF65-F5344CB8AC3E}">
        <p14:creationId xmlns:p14="http://schemas.microsoft.com/office/powerpoint/2010/main" val="290685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FD10E-E24F-1850-9E7E-F6B28388D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1 Peter 2:18-25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5B9CE-F6D4-97EC-9018-F990966DE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801"/>
            <a:ext cx="10515600" cy="4348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Slaves… Submit yourselves to your masters.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Application:</a:t>
            </a:r>
          </a:p>
          <a:p>
            <a:pPr marL="0" indent="0">
              <a:buNone/>
            </a:pPr>
            <a:r>
              <a:rPr lang="en-US" sz="3200" b="1" dirty="0"/>
              <a:t>Employees, submit yourselves to your managers/bosses.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Students, submit yourselves to your professors</a:t>
            </a:r>
          </a:p>
        </p:txBody>
      </p:sp>
    </p:spTree>
    <p:extLst>
      <p:ext uri="{BB962C8B-B14F-4D97-AF65-F5344CB8AC3E}">
        <p14:creationId xmlns:p14="http://schemas.microsoft.com/office/powerpoint/2010/main" val="28350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DCDC3-EEF5-5018-30CA-7FB41526A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Why?  What if he/she is unjust?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9C936-8F99-3948-34D6-1BD0256E9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91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 Peter 2:19  “For it is commendable if someone bears up under the pain of unjust suffering, </a:t>
            </a:r>
            <a:r>
              <a:rPr lang="en-US" sz="3200" b="1" dirty="0">
                <a:solidFill>
                  <a:srgbClr val="FFFF00"/>
                </a:solidFill>
              </a:rPr>
              <a:t>because they are conscious of God.</a:t>
            </a:r>
          </a:p>
          <a:p>
            <a:pPr marL="0" indent="0">
              <a:buNone/>
            </a:pPr>
            <a:endParaRPr lang="en-US" sz="3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3200" b="1" dirty="0"/>
              <a:t>Because we believe that God is sovereign.</a:t>
            </a:r>
          </a:p>
          <a:p>
            <a:pPr marL="0" indent="0">
              <a:buNone/>
            </a:pPr>
            <a:endParaRPr lang="en-US" sz="3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1026" name="Picture 2" descr="Nickel Plated 68 Schlage Brass House ...">
            <a:extLst>
              <a:ext uri="{FF2B5EF4-FFF2-40B4-BE49-F238E27FC236}">
                <a16:creationId xmlns:a16="http://schemas.microsoft.com/office/drawing/2014/main" id="{9A91C813-C1A3-74DC-FA78-D99C38D62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753394"/>
            <a:ext cx="44958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178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E8645-3ED5-0F69-1E05-8E0D58473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v. 21  To this you were called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8262B-2A86-BBE9-FBF4-E87D42EA6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0" y="1828801"/>
            <a:ext cx="4572000" cy="4348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To what?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3200" b="1" dirty="0"/>
              <a:t>To suffer for doing good, and to endure it.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v. 23  Jesus entrusted himself to God</a:t>
            </a:r>
          </a:p>
        </p:txBody>
      </p:sp>
      <p:pic>
        <p:nvPicPr>
          <p:cNvPr id="2050" name="Picture 2" descr="Trust in Business: The 8 ...">
            <a:extLst>
              <a:ext uri="{FF2B5EF4-FFF2-40B4-BE49-F238E27FC236}">
                <a16:creationId xmlns:a16="http://schemas.microsoft.com/office/drawing/2014/main" id="{BD44451F-320B-1067-3C56-5E73C5638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90688"/>
            <a:ext cx="5486400" cy="363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374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32B90-8D3A-ADC9-8DE2-522CB4554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EB979-58F1-AE0B-5935-99CA9C2DF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5001"/>
            <a:ext cx="10668000" cy="10667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Do you trust God in such things?</a:t>
            </a:r>
          </a:p>
        </p:txBody>
      </p:sp>
      <p:pic>
        <p:nvPicPr>
          <p:cNvPr id="3074" name="Picture 2" descr="Skeleton Key ~ 1/4&quot; x 1/4&quot; Bit ...">
            <a:extLst>
              <a:ext uri="{FF2B5EF4-FFF2-40B4-BE49-F238E27FC236}">
                <a16:creationId xmlns:a16="http://schemas.microsoft.com/office/drawing/2014/main" id="{6738192B-7403-470A-B1DA-C97451D59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186113"/>
            <a:ext cx="5257800" cy="3276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605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CD83-83E3-1A40-F73F-3C02D58C6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Submit yourselves to bosses and professors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5C9A0-5DA8-9ACF-C7FB-5891FC248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What it does NOT mean: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1. Not if they require you to sin, or to violate your conscience (but watch your heart)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2. It does not mean you cannot look for another job, or drop the course, or seek justice for others.</a:t>
            </a:r>
          </a:p>
        </p:txBody>
      </p:sp>
    </p:spTree>
    <p:extLst>
      <p:ext uri="{BB962C8B-B14F-4D97-AF65-F5344CB8AC3E}">
        <p14:creationId xmlns:p14="http://schemas.microsoft.com/office/powerpoint/2010/main" val="935967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7AACE-0BF7-46C9-B32B-EC66C7E84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E23CA-B766-6BDC-B557-4346E96E9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Submit yourselves to every governing authority for the Lord’s sake.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Submit yourselves to bosses, managers, teachers and others who are over you.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Why?   Because, like Jesus, you are entrusting yourself to God.</a:t>
            </a:r>
          </a:p>
        </p:txBody>
      </p:sp>
    </p:spTree>
    <p:extLst>
      <p:ext uri="{BB962C8B-B14F-4D97-AF65-F5344CB8AC3E}">
        <p14:creationId xmlns:p14="http://schemas.microsoft.com/office/powerpoint/2010/main" val="337082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5F6A7-2832-EDFB-7D67-2229567C7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 Peter Principal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49C68-B2E7-3671-526C-A67D4E6F1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00200"/>
            <a:ext cx="10591800" cy="45767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/>
              <a:t>A call to holy living in Christ.  </a:t>
            </a:r>
          </a:p>
          <a:p>
            <a:pPr marL="0" indent="0">
              <a:buNone/>
            </a:pPr>
            <a:r>
              <a:rPr lang="en-US" sz="3200" b="1" dirty="0"/>
              <a:t>	“holy” 8 times</a:t>
            </a:r>
          </a:p>
          <a:p>
            <a:pPr marL="0" indent="0">
              <a:buNone/>
            </a:pPr>
            <a:r>
              <a:rPr lang="en-US" sz="3200" b="1" dirty="0"/>
              <a:t>	“righteous” 8 times</a:t>
            </a:r>
          </a:p>
          <a:p>
            <a:pPr marL="0" indent="0">
              <a:buNone/>
            </a:pPr>
            <a:endParaRPr lang="en-US" sz="1400" b="1" dirty="0"/>
          </a:p>
          <a:p>
            <a:pPr marL="514350" indent="-514350">
              <a:buAutoNum type="arabicPeriod" startAt="2"/>
            </a:pPr>
            <a:r>
              <a:rPr lang="en-US" sz="3200" b="1" dirty="0"/>
              <a:t>The Christian response to suffering and persecution.</a:t>
            </a:r>
          </a:p>
          <a:p>
            <a:pPr marL="514350" indent="-514350">
              <a:buAutoNum type="arabicPeriod" startAt="2"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Theme Passage:  1 Peter 4:19 “So, then, those who </a:t>
            </a:r>
            <a:r>
              <a:rPr lang="en-US" sz="3200" b="1" dirty="0">
                <a:solidFill>
                  <a:srgbClr val="FFFF00"/>
                </a:solidFill>
              </a:rPr>
              <a:t>suffer</a:t>
            </a:r>
            <a:r>
              <a:rPr lang="en-US" sz="3200" b="1" dirty="0"/>
              <a:t> according to God’s will should commit themselves to their faithful Creator </a:t>
            </a:r>
            <a:r>
              <a:rPr lang="en-US" sz="3200" b="1" dirty="0">
                <a:solidFill>
                  <a:srgbClr val="FFFF00"/>
                </a:solidFill>
              </a:rPr>
              <a:t>to do good</a:t>
            </a:r>
            <a:r>
              <a:rPr lang="en-US" sz="3200" b="1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468026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3C12D-CB48-CD6B-7D10-4AA59F825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Things To Look For in 1 Peter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F1D89-CFF7-8EF7-CCD1-BBCBC0420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438400"/>
            <a:ext cx="10210800" cy="373856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/>
              <a:t>The glory of God.</a:t>
            </a:r>
          </a:p>
          <a:p>
            <a:pPr marL="0" indent="0">
              <a:buNone/>
            </a:pPr>
            <a:r>
              <a:rPr lang="en-US" sz="3200" b="1" dirty="0"/>
              <a:t>2.  The sovereignty of God.    (“according to God’s will)</a:t>
            </a:r>
          </a:p>
          <a:p>
            <a:pPr marL="514350" indent="-514350">
              <a:buAutoNum type="arabicPeriod" startAt="3"/>
            </a:pPr>
            <a:r>
              <a:rPr lang="en-US" sz="3200" b="1" dirty="0"/>
              <a:t>The suffering of Christ.</a:t>
            </a:r>
          </a:p>
          <a:p>
            <a:pPr marL="514350" indent="-514350">
              <a:buAutoNum type="arabicPeriod" startAt="4"/>
            </a:pPr>
            <a:r>
              <a:rPr lang="en-US" sz="3200" b="1" dirty="0"/>
              <a:t>Our suffering.</a:t>
            </a:r>
          </a:p>
          <a:p>
            <a:pPr marL="514350" indent="-514350">
              <a:buAutoNum type="arabicPeriod" startAt="5"/>
            </a:pPr>
            <a:r>
              <a:rPr lang="en-US" sz="3200" b="1" dirty="0"/>
              <a:t>The call to holy living.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 algn="r">
              <a:buNone/>
            </a:pPr>
            <a:endParaRPr lang="en-US" sz="3200" b="1" dirty="0"/>
          </a:p>
          <a:p>
            <a:pPr marL="514350" indent="-514350">
              <a:buAutoNum type="arabicPeriod" startAt="2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86407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610A3-A036-F30E-7937-8F59656BE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591800" cy="777875"/>
          </a:xfrm>
        </p:spPr>
        <p:txBody>
          <a:bodyPr/>
          <a:lstStyle/>
          <a:p>
            <a:pPr algn="ctr"/>
            <a:r>
              <a:rPr lang="en-US" b="1" dirty="0"/>
              <a:t>Two Weeks Ago: 1 Peter 2:1-25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C3505-87AB-EF56-FD02-B24DA02DF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117348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v. 9-10 We are a holy people, a royal priesthood a people of God.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But.  v. 11  This means that in this world we are foreigners and exiles.  </a:t>
            </a:r>
            <a:r>
              <a:rPr lang="en-US" sz="3200" b="1" i="1" dirty="0" err="1"/>
              <a:t>paroikous</a:t>
            </a:r>
            <a:r>
              <a:rPr lang="en-US" sz="3200" b="1" dirty="0"/>
              <a:t> and </a:t>
            </a:r>
            <a:r>
              <a:rPr lang="en-US" sz="3200" b="1" i="1" dirty="0" err="1"/>
              <a:t>parapideimous</a:t>
            </a:r>
            <a:r>
              <a:rPr lang="en-US" sz="3200" b="1" dirty="0"/>
              <a:t>     other-homed and other-walkers.   We are sojourners.  </a:t>
            </a:r>
            <a:r>
              <a:rPr lang="en-US" sz="32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This world is not our home!!!</a:t>
            </a:r>
          </a:p>
          <a:p>
            <a:pPr marL="0" indent="0">
              <a:buNone/>
            </a:pPr>
            <a:endParaRPr lang="en-US" sz="1200" b="1" dirty="0">
              <a:solidFill>
                <a:schemeClr val="bg2">
                  <a:lumMod val="25000"/>
                  <a:lumOff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 b="1" dirty="0"/>
              <a:t>Therefore  v. 12   Live such good lives, that the people of the world will see your good deeds and become Christians!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37441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635EED-4669-1E65-EAE7-0EC05D5D8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2862" y="640080"/>
            <a:ext cx="6136010" cy="360883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dirty="0"/>
              <a:t>Follow the signs!</a:t>
            </a:r>
          </a:p>
        </p:txBody>
      </p:sp>
      <p:pic>
        <p:nvPicPr>
          <p:cNvPr id="1026" name="Picture 2" descr="Camino arrow hi-res stock photography ...">
            <a:extLst>
              <a:ext uri="{FF2B5EF4-FFF2-40B4-BE49-F238E27FC236}">
                <a16:creationId xmlns:a16="http://schemas.microsoft.com/office/drawing/2014/main" id="{2A07038F-F32C-C804-B226-5E8600405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7" r="1" b="624"/>
          <a:stretch>
            <a:fillRect/>
          </a:stretch>
        </p:blipFill>
        <p:spPr bwMode="auto">
          <a:xfrm>
            <a:off x="0" y="10"/>
            <a:ext cx="4953000" cy="7293346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3D5B5-2AC6-5761-D9F5-CA577315C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="1" dirty="0"/>
              <a:t> Peter 2:13,  1 Peter 2:18,  1 Peter 3:1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EF3F7-95FB-3375-78DA-31B7379F0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Submit yourselves.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4000" b="1" dirty="0"/>
              <a:t>How do you feel about that?</a:t>
            </a:r>
          </a:p>
        </p:txBody>
      </p:sp>
    </p:spTree>
    <p:extLst>
      <p:ext uri="{BB962C8B-B14F-4D97-AF65-F5344CB8AC3E}">
        <p14:creationId xmlns:p14="http://schemas.microsoft.com/office/powerpoint/2010/main" val="1747176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CBACE-B12E-417B-751A-1B1F1B3C8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Submit Yourselves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B3BBB-E86F-6906-BDF7-90D0D6F72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To what/whom?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>
                <a:solidFill>
                  <a:srgbClr val="FFFF00"/>
                </a:solidFill>
              </a:rPr>
              <a:t>1. To governing authorities.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FF00"/>
                </a:solidFill>
              </a:rPr>
              <a:t>2. To masters/bosses/professors.</a:t>
            </a:r>
          </a:p>
          <a:p>
            <a:pPr marL="0" indent="0">
              <a:buNone/>
            </a:pPr>
            <a:r>
              <a:rPr lang="en-US" sz="3200" b="1" dirty="0"/>
              <a:t>3. To husbands.</a:t>
            </a:r>
          </a:p>
          <a:p>
            <a:pPr marL="0" indent="0">
              <a:buNone/>
            </a:pPr>
            <a:r>
              <a:rPr lang="en-US" sz="3200" b="1" dirty="0"/>
              <a:t>4. To church leaders.</a:t>
            </a:r>
          </a:p>
          <a:p>
            <a:pPr marL="0" indent="0">
              <a:buNone/>
            </a:pPr>
            <a:r>
              <a:rPr lang="en-US" sz="3200" b="1" dirty="0"/>
              <a:t>5. To sufferings and persecutions.</a:t>
            </a:r>
          </a:p>
        </p:txBody>
      </p:sp>
    </p:spTree>
    <p:extLst>
      <p:ext uri="{BB962C8B-B14F-4D97-AF65-F5344CB8AC3E}">
        <p14:creationId xmlns:p14="http://schemas.microsoft.com/office/powerpoint/2010/main" val="270124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928AF-F90B-B01B-B58C-A395E0B41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 Peter 2:13-17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9DC13-8367-5EAD-FBE8-117CA38DD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Submit yourselves for the Lord’s sake…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Why?</a:t>
            </a:r>
          </a:p>
          <a:p>
            <a:pPr marL="0" indent="0">
              <a:buNone/>
            </a:pPr>
            <a:endParaRPr lang="en-US" sz="3200" b="1" dirty="0"/>
          </a:p>
          <a:p>
            <a:pPr marL="514350" indent="-514350">
              <a:buAutoNum type="arabicPeriod"/>
            </a:pPr>
            <a:r>
              <a:rPr lang="en-US" sz="3200" b="1" dirty="0"/>
              <a:t>Because they have a God-given role to play. (v. 14)</a:t>
            </a:r>
          </a:p>
          <a:p>
            <a:pPr marL="0" indent="0">
              <a:buNone/>
            </a:pPr>
            <a:endParaRPr lang="en-US" sz="1300" b="1" dirty="0"/>
          </a:p>
          <a:p>
            <a:pPr marL="514350" indent="-514350">
              <a:buAutoNum type="arabicPeriod" startAt="2"/>
            </a:pPr>
            <a:r>
              <a:rPr lang="en-US" sz="3200" b="1" dirty="0"/>
              <a:t>Because it is God’s will that we do so. (v. 15)</a:t>
            </a:r>
          </a:p>
          <a:p>
            <a:pPr marL="0" indent="0">
              <a:buNone/>
            </a:pPr>
            <a:endParaRPr lang="en-US" sz="1300" b="1" dirty="0"/>
          </a:p>
          <a:p>
            <a:pPr marL="0" indent="0">
              <a:buNone/>
            </a:pPr>
            <a:r>
              <a:rPr lang="en-US" sz="3200" b="1" dirty="0"/>
              <a:t>3.  Because, in doing so, we will “silence the talk of foolish people.”  (</a:t>
            </a:r>
            <a:r>
              <a:rPr lang="en-US" sz="3200" b="1" dirty="0" err="1"/>
              <a:t>ie</a:t>
            </a:r>
            <a:r>
              <a:rPr lang="en-US" sz="3200" b="1" dirty="0"/>
              <a:t>. help people to be saved) (v. 15)</a:t>
            </a:r>
          </a:p>
        </p:txBody>
      </p:sp>
    </p:spTree>
    <p:extLst>
      <p:ext uri="{BB962C8B-B14F-4D97-AF65-F5344CB8AC3E}">
        <p14:creationId xmlns:p14="http://schemas.microsoft.com/office/powerpoint/2010/main" val="3660380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CB624-3770-4484-E67D-BFBC53100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But what if the governing authority behaves badly?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F7CBB-11A7-2DEA-DFA8-6890B881B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399"/>
            <a:ext cx="10515600" cy="4119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 Peter 2:16  Live as free people… live as God’s slaves.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Gal 5:1, 13   Do not use your freedom to indulge the flesh.</a:t>
            </a:r>
          </a:p>
        </p:txBody>
      </p:sp>
    </p:spTree>
    <p:extLst>
      <p:ext uri="{BB962C8B-B14F-4D97-AF65-F5344CB8AC3E}">
        <p14:creationId xmlns:p14="http://schemas.microsoft.com/office/powerpoint/2010/main" val="3321914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6110</TotalTime>
  <Words>634</Words>
  <Application>Microsoft Office PowerPoint</Application>
  <PresentationFormat>Widescreen</PresentationFormat>
  <Paragraphs>88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Office Theme</vt:lpstr>
      <vt:lpstr>Submit Yourselves   </vt:lpstr>
      <vt:lpstr>1 Peter Principal Themes</vt:lpstr>
      <vt:lpstr>Things To Look For in 1 Peter</vt:lpstr>
      <vt:lpstr>Two Weeks Ago: 1 Peter 2:1-25</vt:lpstr>
      <vt:lpstr>Follow the signs!</vt:lpstr>
      <vt:lpstr>1 Peter 2:13,  1 Peter 2:18,  1 Peter 3:1</vt:lpstr>
      <vt:lpstr>Submit Yourselves</vt:lpstr>
      <vt:lpstr>1 Peter 2:13-17</vt:lpstr>
      <vt:lpstr>But what if the governing authority behaves badly?</vt:lpstr>
      <vt:lpstr>Submit yourselves, for the Lord’s sake, to every human authority.  </vt:lpstr>
      <vt:lpstr>1 Peter 2:18-25</vt:lpstr>
      <vt:lpstr>Why?  What if he/she is unjust?</vt:lpstr>
      <vt:lpstr>v. 21  To this you were called</vt:lpstr>
      <vt:lpstr>PowerPoint Presentation</vt:lpstr>
      <vt:lpstr>Submit yourselves to bosses and professors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Oakes</dc:creator>
  <cp:lastModifiedBy>John Oakes</cp:lastModifiedBy>
  <cp:revision>20</cp:revision>
  <dcterms:created xsi:type="dcterms:W3CDTF">2013-09-15T03:09:25Z</dcterms:created>
  <dcterms:modified xsi:type="dcterms:W3CDTF">2025-11-10T06:06:42Z</dcterms:modified>
</cp:coreProperties>
</file>