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76" r:id="rId2"/>
    <p:sldId id="953" r:id="rId3"/>
    <p:sldId id="992" r:id="rId4"/>
    <p:sldId id="996" r:id="rId5"/>
    <p:sldId id="998" r:id="rId6"/>
    <p:sldId id="999" r:id="rId7"/>
    <p:sldId id="1000" r:id="rId8"/>
    <p:sldId id="1002" r:id="rId9"/>
    <p:sldId id="1001" r:id="rId10"/>
    <p:sldId id="1003" r:id="rId11"/>
    <p:sldId id="1004" r:id="rId12"/>
    <p:sldId id="263" r:id="rId13"/>
    <p:sldId id="1005" r:id="rId14"/>
    <p:sldId id="1006" r:id="rId15"/>
    <p:sldId id="100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850F47-C336-4815-8E1D-DCA246994516}" v="13" dt="2025-12-28T16:35:29.8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206" autoAdjust="0"/>
    <p:restoredTop sz="86410"/>
  </p:normalViewPr>
  <p:slideViewPr>
    <p:cSldViewPr>
      <p:cViewPr varScale="1">
        <p:scale>
          <a:sx n="64" d="100"/>
          <a:sy n="64" d="100"/>
        </p:scale>
        <p:origin x="204"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custSel addSld delSld modSld sldOrd delMainMaster">
      <pc:chgData name="John Oakes" userId="1a36f0057432ea1f" providerId="LiveId" clId="{47381711-A8C6-487F-B478-F1510AC8C65D}" dt="2025-12-29T01:50:17.432" v="599" actId="20577"/>
      <pc:docMkLst>
        <pc:docMk/>
      </pc:docMkLst>
      <pc:sldChg chg="add del">
        <pc:chgData name="John Oakes" userId="1a36f0057432ea1f" providerId="LiveId" clId="{47381711-A8C6-487F-B478-F1510AC8C65D}" dt="2025-12-29T01:49:34.712" v="545" actId="47"/>
        <pc:sldMkLst>
          <pc:docMk/>
          <pc:sldMk cId="0" sldId="257"/>
        </pc:sldMkLst>
      </pc:sldChg>
      <pc:sldChg chg="add del">
        <pc:chgData name="John Oakes" userId="1a36f0057432ea1f" providerId="LiveId" clId="{47381711-A8C6-487F-B478-F1510AC8C65D}" dt="2025-12-29T01:49:34.712" v="545" actId="47"/>
        <pc:sldMkLst>
          <pc:docMk/>
          <pc:sldMk cId="0" sldId="258"/>
        </pc:sldMkLst>
      </pc:sldChg>
      <pc:sldChg chg="add del">
        <pc:chgData name="John Oakes" userId="1a36f0057432ea1f" providerId="LiveId" clId="{47381711-A8C6-487F-B478-F1510AC8C65D}" dt="2025-12-29T01:49:34.712" v="545" actId="47"/>
        <pc:sldMkLst>
          <pc:docMk/>
          <pc:sldMk cId="0" sldId="259"/>
        </pc:sldMkLst>
      </pc:sldChg>
      <pc:sldChg chg="add del">
        <pc:chgData name="John Oakes" userId="1a36f0057432ea1f" providerId="LiveId" clId="{47381711-A8C6-487F-B478-F1510AC8C65D}" dt="2025-12-29T01:49:34.712" v="545" actId="47"/>
        <pc:sldMkLst>
          <pc:docMk/>
          <pc:sldMk cId="0" sldId="260"/>
        </pc:sldMkLst>
      </pc:sldChg>
      <pc:sldChg chg="add del">
        <pc:chgData name="John Oakes" userId="1a36f0057432ea1f" providerId="LiveId" clId="{47381711-A8C6-487F-B478-F1510AC8C65D}" dt="2025-12-29T01:49:34.712" v="545" actId="47"/>
        <pc:sldMkLst>
          <pc:docMk/>
          <pc:sldMk cId="0" sldId="261"/>
        </pc:sldMkLst>
      </pc:sldChg>
      <pc:sldChg chg="modSp add del mod">
        <pc:chgData name="John Oakes" userId="1a36f0057432ea1f" providerId="LiveId" clId="{47381711-A8C6-487F-B478-F1510AC8C65D}" dt="2025-12-29T01:49:34.712" v="545" actId="47"/>
        <pc:sldMkLst>
          <pc:docMk/>
          <pc:sldMk cId="0" sldId="262"/>
        </pc:sldMkLst>
        <pc:spChg chg="mod">
          <ac:chgData name="John Oakes" userId="1a36f0057432ea1f" providerId="LiveId" clId="{47381711-A8C6-487F-B478-F1510AC8C65D}" dt="2025-12-28T16:23:04.269" v="1" actId="27636"/>
          <ac:spMkLst>
            <pc:docMk/>
            <pc:sldMk cId="0" sldId="262"/>
            <ac:spMk id="85" creationId="{00000000-0000-0000-0000-000000000000}"/>
          </ac:spMkLst>
        </pc:spChg>
      </pc:sldChg>
      <pc:sldChg chg="add del">
        <pc:chgData name="John Oakes" userId="1a36f0057432ea1f" providerId="LiveId" clId="{47381711-A8C6-487F-B478-F1510AC8C65D}" dt="2025-12-29T01:49:34.712" v="545" actId="47"/>
        <pc:sldMkLst>
          <pc:docMk/>
          <pc:sldMk cId="0" sldId="264"/>
        </pc:sldMkLst>
      </pc:sldChg>
      <pc:sldChg chg="add del">
        <pc:chgData name="John Oakes" userId="1a36f0057432ea1f" providerId="LiveId" clId="{47381711-A8C6-487F-B478-F1510AC8C65D}" dt="2025-12-29T01:49:34.712" v="545" actId="47"/>
        <pc:sldMkLst>
          <pc:docMk/>
          <pc:sldMk cId="0" sldId="265"/>
        </pc:sldMkLst>
      </pc:sldChg>
      <pc:sldChg chg="add del">
        <pc:chgData name="John Oakes" userId="1a36f0057432ea1f" providerId="LiveId" clId="{47381711-A8C6-487F-B478-F1510AC8C65D}" dt="2025-12-29T01:49:34.712" v="545" actId="47"/>
        <pc:sldMkLst>
          <pc:docMk/>
          <pc:sldMk cId="0" sldId="266"/>
        </pc:sldMkLst>
      </pc:sldChg>
      <pc:sldChg chg="add del">
        <pc:chgData name="John Oakes" userId="1a36f0057432ea1f" providerId="LiveId" clId="{47381711-A8C6-487F-B478-F1510AC8C65D}" dt="2025-12-29T01:49:34.712" v="545" actId="47"/>
        <pc:sldMkLst>
          <pc:docMk/>
          <pc:sldMk cId="0" sldId="267"/>
        </pc:sldMkLst>
      </pc:sldChg>
      <pc:sldChg chg="add del">
        <pc:chgData name="John Oakes" userId="1a36f0057432ea1f" providerId="LiveId" clId="{47381711-A8C6-487F-B478-F1510AC8C65D}" dt="2025-12-29T01:49:34.712" v="545" actId="47"/>
        <pc:sldMkLst>
          <pc:docMk/>
          <pc:sldMk cId="0" sldId="268"/>
        </pc:sldMkLst>
      </pc:sldChg>
      <pc:sldChg chg="add del">
        <pc:chgData name="John Oakes" userId="1a36f0057432ea1f" providerId="LiveId" clId="{47381711-A8C6-487F-B478-F1510AC8C65D}" dt="2025-12-29T01:49:34.712" v="545" actId="47"/>
        <pc:sldMkLst>
          <pc:docMk/>
          <pc:sldMk cId="0" sldId="269"/>
        </pc:sldMkLst>
      </pc:sldChg>
      <pc:sldChg chg="add del">
        <pc:chgData name="John Oakes" userId="1a36f0057432ea1f" providerId="LiveId" clId="{47381711-A8C6-487F-B478-F1510AC8C65D}" dt="2025-12-29T01:49:34.712" v="545" actId="47"/>
        <pc:sldMkLst>
          <pc:docMk/>
          <pc:sldMk cId="0" sldId="270"/>
        </pc:sldMkLst>
      </pc:sldChg>
      <pc:sldChg chg="add del">
        <pc:chgData name="John Oakes" userId="1a36f0057432ea1f" providerId="LiveId" clId="{47381711-A8C6-487F-B478-F1510AC8C65D}" dt="2025-12-29T01:49:34.712" v="545" actId="47"/>
        <pc:sldMkLst>
          <pc:docMk/>
          <pc:sldMk cId="0" sldId="271"/>
        </pc:sldMkLst>
      </pc:sldChg>
      <pc:sldChg chg="add del">
        <pc:chgData name="John Oakes" userId="1a36f0057432ea1f" providerId="LiveId" clId="{47381711-A8C6-487F-B478-F1510AC8C65D}" dt="2025-12-29T01:49:34.712" v="545" actId="47"/>
        <pc:sldMkLst>
          <pc:docMk/>
          <pc:sldMk cId="0" sldId="272"/>
        </pc:sldMkLst>
      </pc:sldChg>
      <pc:sldChg chg="add del">
        <pc:chgData name="John Oakes" userId="1a36f0057432ea1f" providerId="LiveId" clId="{47381711-A8C6-487F-B478-F1510AC8C65D}" dt="2025-12-29T01:49:34.712" v="545" actId="47"/>
        <pc:sldMkLst>
          <pc:docMk/>
          <pc:sldMk cId="0" sldId="273"/>
        </pc:sldMkLst>
      </pc:sldChg>
      <pc:sldChg chg="add del">
        <pc:chgData name="John Oakes" userId="1a36f0057432ea1f" providerId="LiveId" clId="{47381711-A8C6-487F-B478-F1510AC8C65D}" dt="2025-12-29T01:49:34.712" v="545" actId="47"/>
        <pc:sldMkLst>
          <pc:docMk/>
          <pc:sldMk cId="0" sldId="274"/>
        </pc:sldMkLst>
      </pc:sldChg>
      <pc:sldChg chg="add del">
        <pc:chgData name="John Oakes" userId="1a36f0057432ea1f" providerId="LiveId" clId="{47381711-A8C6-487F-B478-F1510AC8C65D}" dt="2025-12-29T01:49:34.712" v="545" actId="47"/>
        <pc:sldMkLst>
          <pc:docMk/>
          <pc:sldMk cId="0" sldId="275"/>
        </pc:sldMkLst>
      </pc:sldChg>
      <pc:sldChg chg="modSp mod">
        <pc:chgData name="John Oakes" userId="1a36f0057432ea1f" providerId="LiveId" clId="{47381711-A8C6-487F-B478-F1510AC8C65D}" dt="2025-12-29T01:50:17.432" v="599" actId="20577"/>
        <pc:sldMkLst>
          <pc:docMk/>
          <pc:sldMk cId="1973870282" sldId="276"/>
        </pc:sldMkLst>
        <pc:spChg chg="mod">
          <ac:chgData name="John Oakes" userId="1a36f0057432ea1f" providerId="LiveId" clId="{47381711-A8C6-487F-B478-F1510AC8C65D}" dt="2025-12-29T01:50:17.432" v="599" actId="20577"/>
          <ac:spMkLst>
            <pc:docMk/>
            <pc:sldMk cId="1973870282" sldId="276"/>
            <ac:spMk id="2" creationId="{57C1702F-F7F3-E2B9-D89B-F5C308CA40BB}"/>
          </ac:spMkLst>
        </pc:spChg>
      </pc:sldChg>
      <pc:sldChg chg="add del">
        <pc:chgData name="John Oakes" userId="1a36f0057432ea1f" providerId="LiveId" clId="{47381711-A8C6-487F-B478-F1510AC8C65D}" dt="2025-12-29T01:49:34.712" v="545" actId="47"/>
        <pc:sldMkLst>
          <pc:docMk/>
          <pc:sldMk cId="0" sldId="277"/>
        </pc:sldMkLst>
      </pc:sldChg>
      <pc:sldChg chg="add del">
        <pc:chgData name="John Oakes" userId="1a36f0057432ea1f" providerId="LiveId" clId="{47381711-A8C6-487F-B478-F1510AC8C65D}" dt="2025-12-29T01:49:49.084" v="546" actId="47"/>
        <pc:sldMkLst>
          <pc:docMk/>
          <pc:sldMk cId="0" sldId="278"/>
        </pc:sldMkLst>
      </pc:sldChg>
      <pc:sldChg chg="add del">
        <pc:chgData name="John Oakes" userId="1a36f0057432ea1f" providerId="LiveId" clId="{47381711-A8C6-487F-B478-F1510AC8C65D}" dt="2025-12-29T01:49:49.084" v="546" actId="47"/>
        <pc:sldMkLst>
          <pc:docMk/>
          <pc:sldMk cId="0" sldId="279"/>
        </pc:sldMkLst>
      </pc:sldChg>
      <pc:sldChg chg="add del">
        <pc:chgData name="John Oakes" userId="1a36f0057432ea1f" providerId="LiveId" clId="{47381711-A8C6-487F-B478-F1510AC8C65D}" dt="2025-12-29T01:49:49.084" v="546" actId="47"/>
        <pc:sldMkLst>
          <pc:docMk/>
          <pc:sldMk cId="0" sldId="280"/>
        </pc:sldMkLst>
      </pc:sldChg>
      <pc:sldChg chg="add del">
        <pc:chgData name="John Oakes" userId="1a36f0057432ea1f" providerId="LiveId" clId="{47381711-A8C6-487F-B478-F1510AC8C65D}" dt="2025-12-29T01:49:49.084" v="546" actId="47"/>
        <pc:sldMkLst>
          <pc:docMk/>
          <pc:sldMk cId="0" sldId="281"/>
        </pc:sldMkLst>
      </pc:sldChg>
      <pc:sldChg chg="add del">
        <pc:chgData name="John Oakes" userId="1a36f0057432ea1f" providerId="LiveId" clId="{47381711-A8C6-487F-B478-F1510AC8C65D}" dt="2025-12-29T01:49:49.084" v="546" actId="47"/>
        <pc:sldMkLst>
          <pc:docMk/>
          <pc:sldMk cId="0" sldId="282"/>
        </pc:sldMkLst>
      </pc:sldChg>
      <pc:sldChg chg="add del">
        <pc:chgData name="John Oakes" userId="1a36f0057432ea1f" providerId="LiveId" clId="{47381711-A8C6-487F-B478-F1510AC8C65D}" dt="2025-12-29T01:49:49.084" v="546" actId="47"/>
        <pc:sldMkLst>
          <pc:docMk/>
          <pc:sldMk cId="0" sldId="283"/>
        </pc:sldMkLst>
      </pc:sldChg>
      <pc:sldChg chg="add del">
        <pc:chgData name="John Oakes" userId="1a36f0057432ea1f" providerId="LiveId" clId="{47381711-A8C6-487F-B478-F1510AC8C65D}" dt="2025-12-29T01:49:49.084" v="546" actId="47"/>
        <pc:sldMkLst>
          <pc:docMk/>
          <pc:sldMk cId="0" sldId="284"/>
        </pc:sldMkLst>
      </pc:sldChg>
      <pc:sldChg chg="add del">
        <pc:chgData name="John Oakes" userId="1a36f0057432ea1f" providerId="LiveId" clId="{47381711-A8C6-487F-B478-F1510AC8C65D}" dt="2025-12-28T16:24:35.648" v="3" actId="47"/>
        <pc:sldMkLst>
          <pc:docMk/>
          <pc:sldMk cId="1079750972" sldId="454"/>
        </pc:sldMkLst>
      </pc:sldChg>
      <pc:sldChg chg="add del">
        <pc:chgData name="John Oakes" userId="1a36f0057432ea1f" providerId="LiveId" clId="{47381711-A8C6-487F-B478-F1510AC8C65D}" dt="2025-12-29T01:49:34.712" v="545" actId="47"/>
        <pc:sldMkLst>
          <pc:docMk/>
          <pc:sldMk cId="2460103498" sldId="455"/>
        </pc:sldMkLst>
      </pc:sldChg>
      <pc:sldChg chg="delSp add del mod">
        <pc:chgData name="John Oakes" userId="1a36f0057432ea1f" providerId="LiveId" clId="{47381711-A8C6-487F-B478-F1510AC8C65D}" dt="2025-12-29T01:49:49.084" v="546" actId="47"/>
        <pc:sldMkLst>
          <pc:docMk/>
          <pc:sldMk cId="0" sldId="609"/>
        </pc:sldMkLst>
        <pc:graphicFrameChg chg="del">
          <ac:chgData name="John Oakes" userId="1a36f0057432ea1f" providerId="LiveId" clId="{47381711-A8C6-487F-B478-F1510AC8C65D}" dt="2025-12-28T16:27:02.197" v="9" actId="478"/>
          <ac:graphicFrameMkLst>
            <pc:docMk/>
            <pc:sldMk cId="0" sldId="609"/>
            <ac:graphicFrameMk id="4" creationId="{8B430F78-A76D-4791-312B-CAA52489462E}"/>
          </ac:graphicFrameMkLst>
        </pc:graphicFrameChg>
      </pc:sldChg>
      <pc:sldChg chg="add del">
        <pc:chgData name="John Oakes" userId="1a36f0057432ea1f" providerId="LiveId" clId="{47381711-A8C6-487F-B478-F1510AC8C65D}" dt="2025-12-29T01:49:49.084" v="546" actId="47"/>
        <pc:sldMkLst>
          <pc:docMk/>
          <pc:sldMk cId="1444248880" sldId="706"/>
        </pc:sldMkLst>
      </pc:sldChg>
      <pc:sldChg chg="del">
        <pc:chgData name="John Oakes" userId="1a36f0057432ea1f" providerId="LiveId" clId="{47381711-A8C6-487F-B478-F1510AC8C65D}" dt="2025-12-29T01:49:34.712" v="545" actId="47"/>
        <pc:sldMkLst>
          <pc:docMk/>
          <pc:sldMk cId="3315063160" sldId="790"/>
        </pc:sldMkLst>
      </pc:sldChg>
      <pc:sldChg chg="add del">
        <pc:chgData name="John Oakes" userId="1a36f0057432ea1f" providerId="LiveId" clId="{47381711-A8C6-487F-B478-F1510AC8C65D}" dt="2025-12-29T01:49:34.712" v="545" actId="47"/>
        <pc:sldMkLst>
          <pc:docMk/>
          <pc:sldMk cId="3821830315" sldId="945"/>
        </pc:sldMkLst>
      </pc:sldChg>
      <pc:sldChg chg="add del">
        <pc:chgData name="John Oakes" userId="1a36f0057432ea1f" providerId="LiveId" clId="{47381711-A8C6-487F-B478-F1510AC8C65D}" dt="2025-12-28T16:26:59.514" v="8" actId="47"/>
        <pc:sldMkLst>
          <pc:docMk/>
          <pc:sldMk cId="43788876" sldId="947"/>
        </pc:sldMkLst>
      </pc:sldChg>
      <pc:sldChg chg="add del">
        <pc:chgData name="John Oakes" userId="1a36f0057432ea1f" providerId="LiveId" clId="{47381711-A8C6-487F-B478-F1510AC8C65D}" dt="2025-12-28T16:31:40.143" v="303" actId="47"/>
        <pc:sldMkLst>
          <pc:docMk/>
          <pc:sldMk cId="268123906" sldId="966"/>
        </pc:sldMkLst>
      </pc:sldChg>
      <pc:sldChg chg="add del">
        <pc:chgData name="John Oakes" userId="1a36f0057432ea1f" providerId="LiveId" clId="{47381711-A8C6-487F-B478-F1510AC8C65D}" dt="2025-12-29T01:49:49.084" v="546" actId="47"/>
        <pc:sldMkLst>
          <pc:docMk/>
          <pc:sldMk cId="54721756" sldId="969"/>
        </pc:sldMkLst>
      </pc:sldChg>
      <pc:sldChg chg="addSp delSp modSp add del mod">
        <pc:chgData name="John Oakes" userId="1a36f0057432ea1f" providerId="LiveId" clId="{47381711-A8C6-487F-B478-F1510AC8C65D}" dt="2025-12-29T01:49:49.084" v="546" actId="47"/>
        <pc:sldMkLst>
          <pc:docMk/>
          <pc:sldMk cId="0" sldId="979"/>
        </pc:sldMkLst>
        <pc:spChg chg="mod">
          <ac:chgData name="John Oakes" userId="1a36f0057432ea1f" providerId="LiveId" clId="{47381711-A8C6-487F-B478-F1510AC8C65D}" dt="2025-12-28T16:37:53.270" v="544" actId="20577"/>
          <ac:spMkLst>
            <pc:docMk/>
            <pc:sldMk cId="0" sldId="979"/>
            <ac:spMk id="4" creationId="{9269334E-260A-EAC1-751F-92B5EF1E6BB8}"/>
          </ac:spMkLst>
        </pc:spChg>
        <pc:picChg chg="del">
          <ac:chgData name="John Oakes" userId="1a36f0057432ea1f" providerId="LiveId" clId="{47381711-A8C6-487F-B478-F1510AC8C65D}" dt="2025-12-28T16:27:13.503" v="10" actId="478"/>
          <ac:picMkLst>
            <pc:docMk/>
            <pc:sldMk cId="0" sldId="979"/>
            <ac:picMk id="3" creationId="{4878A6C3-0F90-D52F-69BD-4E2D9A60FBA8}"/>
          </ac:picMkLst>
        </pc:picChg>
        <pc:picChg chg="add mod">
          <ac:chgData name="John Oakes" userId="1a36f0057432ea1f" providerId="LiveId" clId="{47381711-A8C6-487F-B478-F1510AC8C65D}" dt="2025-12-28T16:29:54.418" v="265" actId="1076"/>
          <ac:picMkLst>
            <pc:docMk/>
            <pc:sldMk cId="0" sldId="979"/>
            <ac:picMk id="1026" creationId="{CC05CA86-F344-36F3-D05F-95572B87B4D3}"/>
          </ac:picMkLst>
        </pc:picChg>
      </pc:sldChg>
      <pc:sldChg chg="add del">
        <pc:chgData name="John Oakes" userId="1a36f0057432ea1f" providerId="LiveId" clId="{47381711-A8C6-487F-B478-F1510AC8C65D}" dt="2025-12-28T16:31:33.981" v="302" actId="47"/>
        <pc:sldMkLst>
          <pc:docMk/>
          <pc:sldMk cId="946982089" sldId="980"/>
        </pc:sldMkLst>
      </pc:sldChg>
      <pc:sldChg chg="add del">
        <pc:chgData name="John Oakes" userId="1a36f0057432ea1f" providerId="LiveId" clId="{47381711-A8C6-487F-B478-F1510AC8C65D}" dt="2025-12-29T01:49:34.712" v="545" actId="47"/>
        <pc:sldMkLst>
          <pc:docMk/>
          <pc:sldMk cId="0" sldId="1008"/>
        </pc:sldMkLst>
      </pc:sldChg>
      <pc:sldChg chg="add del">
        <pc:chgData name="John Oakes" userId="1a36f0057432ea1f" providerId="LiveId" clId="{47381711-A8C6-487F-B478-F1510AC8C65D}" dt="2025-12-29T01:49:34.712" v="545" actId="47"/>
        <pc:sldMkLst>
          <pc:docMk/>
          <pc:sldMk cId="0" sldId="1009"/>
        </pc:sldMkLst>
      </pc:sldChg>
      <pc:sldChg chg="modSp new del mod ord">
        <pc:chgData name="John Oakes" userId="1a36f0057432ea1f" providerId="LiveId" clId="{47381711-A8C6-487F-B478-F1510AC8C65D}" dt="2025-12-29T01:49:49.084" v="546" actId="47"/>
        <pc:sldMkLst>
          <pc:docMk/>
          <pc:sldMk cId="687891107" sldId="1010"/>
        </pc:sldMkLst>
        <pc:spChg chg="mod">
          <ac:chgData name="John Oakes" userId="1a36f0057432ea1f" providerId="LiveId" clId="{47381711-A8C6-487F-B478-F1510AC8C65D}" dt="2025-12-28T16:32:22.527" v="326" actId="20577"/>
          <ac:spMkLst>
            <pc:docMk/>
            <pc:sldMk cId="687891107" sldId="1010"/>
            <ac:spMk id="2" creationId="{1A3223D2-60F1-AC01-30B4-223FD79E60CC}"/>
          </ac:spMkLst>
        </pc:spChg>
        <pc:spChg chg="mod">
          <ac:chgData name="John Oakes" userId="1a36f0057432ea1f" providerId="LiveId" clId="{47381711-A8C6-487F-B478-F1510AC8C65D}" dt="2025-12-28T16:34:49.859" v="511" actId="14100"/>
          <ac:spMkLst>
            <pc:docMk/>
            <pc:sldMk cId="687891107" sldId="1010"/>
            <ac:spMk id="3" creationId="{7521E606-5F3C-DC74-58EA-3C6D56E2A0F7}"/>
          </ac:spMkLst>
        </pc:spChg>
      </pc:sldChg>
      <pc:sldMasterChg chg="del delSldLayout">
        <pc:chgData name="John Oakes" userId="1a36f0057432ea1f" providerId="LiveId" clId="{47381711-A8C6-487F-B478-F1510AC8C65D}" dt="2025-12-29T01:49:34.712" v="545" actId="47"/>
        <pc:sldMasterMkLst>
          <pc:docMk/>
          <pc:sldMasterMk cId="4246438176" sldId="2147483696"/>
        </pc:sldMasterMkLst>
        <pc:sldLayoutChg chg="del">
          <pc:chgData name="John Oakes" userId="1a36f0057432ea1f" providerId="LiveId" clId="{47381711-A8C6-487F-B478-F1510AC8C65D}" dt="2025-12-29T01:49:34.712" v="545" actId="47"/>
          <pc:sldLayoutMkLst>
            <pc:docMk/>
            <pc:sldMasterMk cId="4246438176" sldId="2147483696"/>
            <pc:sldLayoutMk cId="2970949192" sldId="2147483697"/>
          </pc:sldLayoutMkLst>
        </pc:sldLayoutChg>
        <pc:sldLayoutChg chg="del">
          <pc:chgData name="John Oakes" userId="1a36f0057432ea1f" providerId="LiveId" clId="{47381711-A8C6-487F-B478-F1510AC8C65D}" dt="2025-12-29T01:49:34.712" v="545" actId="47"/>
          <pc:sldLayoutMkLst>
            <pc:docMk/>
            <pc:sldMasterMk cId="4246438176" sldId="2147483696"/>
            <pc:sldLayoutMk cId="1053059243" sldId="2147483698"/>
          </pc:sldLayoutMkLst>
        </pc:sldLayoutChg>
        <pc:sldLayoutChg chg="del">
          <pc:chgData name="John Oakes" userId="1a36f0057432ea1f" providerId="LiveId" clId="{47381711-A8C6-487F-B478-F1510AC8C65D}" dt="2025-12-29T01:49:34.712" v="545" actId="47"/>
          <pc:sldLayoutMkLst>
            <pc:docMk/>
            <pc:sldMasterMk cId="4246438176" sldId="2147483696"/>
            <pc:sldLayoutMk cId="1757989964" sldId="2147483699"/>
          </pc:sldLayoutMkLst>
        </pc:sldLayoutChg>
        <pc:sldLayoutChg chg="del">
          <pc:chgData name="John Oakes" userId="1a36f0057432ea1f" providerId="LiveId" clId="{47381711-A8C6-487F-B478-F1510AC8C65D}" dt="2025-12-29T01:49:34.712" v="545" actId="47"/>
          <pc:sldLayoutMkLst>
            <pc:docMk/>
            <pc:sldMasterMk cId="4246438176" sldId="2147483696"/>
            <pc:sldLayoutMk cId="3971159611" sldId="2147483700"/>
          </pc:sldLayoutMkLst>
        </pc:sldLayoutChg>
        <pc:sldLayoutChg chg="del">
          <pc:chgData name="John Oakes" userId="1a36f0057432ea1f" providerId="LiveId" clId="{47381711-A8C6-487F-B478-F1510AC8C65D}" dt="2025-12-29T01:49:34.712" v="545" actId="47"/>
          <pc:sldLayoutMkLst>
            <pc:docMk/>
            <pc:sldMasterMk cId="4246438176" sldId="2147483696"/>
            <pc:sldLayoutMk cId="127689338" sldId="2147483701"/>
          </pc:sldLayoutMkLst>
        </pc:sldLayoutChg>
        <pc:sldLayoutChg chg="del">
          <pc:chgData name="John Oakes" userId="1a36f0057432ea1f" providerId="LiveId" clId="{47381711-A8C6-487F-B478-F1510AC8C65D}" dt="2025-12-29T01:49:34.712" v="545" actId="47"/>
          <pc:sldLayoutMkLst>
            <pc:docMk/>
            <pc:sldMasterMk cId="4246438176" sldId="2147483696"/>
            <pc:sldLayoutMk cId="3767288017" sldId="2147483702"/>
          </pc:sldLayoutMkLst>
        </pc:sldLayoutChg>
        <pc:sldLayoutChg chg="del">
          <pc:chgData name="John Oakes" userId="1a36f0057432ea1f" providerId="LiveId" clId="{47381711-A8C6-487F-B478-F1510AC8C65D}" dt="2025-12-29T01:49:34.712" v="545" actId="47"/>
          <pc:sldLayoutMkLst>
            <pc:docMk/>
            <pc:sldMasterMk cId="4246438176" sldId="2147483696"/>
            <pc:sldLayoutMk cId="4054137714" sldId="2147483703"/>
          </pc:sldLayoutMkLst>
        </pc:sldLayoutChg>
        <pc:sldLayoutChg chg="del">
          <pc:chgData name="John Oakes" userId="1a36f0057432ea1f" providerId="LiveId" clId="{47381711-A8C6-487F-B478-F1510AC8C65D}" dt="2025-12-29T01:49:34.712" v="545" actId="47"/>
          <pc:sldLayoutMkLst>
            <pc:docMk/>
            <pc:sldMasterMk cId="4246438176" sldId="2147483696"/>
            <pc:sldLayoutMk cId="159738797" sldId="2147483704"/>
          </pc:sldLayoutMkLst>
        </pc:sldLayoutChg>
        <pc:sldLayoutChg chg="del">
          <pc:chgData name="John Oakes" userId="1a36f0057432ea1f" providerId="LiveId" clId="{47381711-A8C6-487F-B478-F1510AC8C65D}" dt="2025-12-29T01:49:34.712" v="545" actId="47"/>
          <pc:sldLayoutMkLst>
            <pc:docMk/>
            <pc:sldMasterMk cId="4246438176" sldId="2147483696"/>
            <pc:sldLayoutMk cId="1014316153" sldId="2147483705"/>
          </pc:sldLayoutMkLst>
        </pc:sldLayoutChg>
        <pc:sldLayoutChg chg="del">
          <pc:chgData name="John Oakes" userId="1a36f0057432ea1f" providerId="LiveId" clId="{47381711-A8C6-487F-B478-F1510AC8C65D}" dt="2025-12-29T01:49:34.712" v="545" actId="47"/>
          <pc:sldLayoutMkLst>
            <pc:docMk/>
            <pc:sldMasterMk cId="4246438176" sldId="2147483696"/>
            <pc:sldLayoutMk cId="3713275754" sldId="2147483706"/>
          </pc:sldLayoutMkLst>
        </pc:sldLayoutChg>
        <pc:sldLayoutChg chg="del">
          <pc:chgData name="John Oakes" userId="1a36f0057432ea1f" providerId="LiveId" clId="{47381711-A8C6-487F-B478-F1510AC8C65D}" dt="2025-12-29T01:49:34.712" v="545" actId="47"/>
          <pc:sldLayoutMkLst>
            <pc:docMk/>
            <pc:sldMasterMk cId="4246438176" sldId="2147483696"/>
            <pc:sldLayoutMk cId="2832440186" sldId="2147483707"/>
          </pc:sldLayoutMkLst>
        </pc:sldLayoutChg>
      </pc:sldMasterChg>
      <pc:sldMasterChg chg="del delSldLayout">
        <pc:chgData name="John Oakes" userId="1a36f0057432ea1f" providerId="LiveId" clId="{47381711-A8C6-487F-B478-F1510AC8C65D}" dt="2025-12-29T01:49:49.084" v="546" actId="47"/>
        <pc:sldMasterMkLst>
          <pc:docMk/>
          <pc:sldMasterMk cId="2712779628" sldId="2147483708"/>
        </pc:sldMasterMkLst>
        <pc:sldLayoutChg chg="del">
          <pc:chgData name="John Oakes" userId="1a36f0057432ea1f" providerId="LiveId" clId="{47381711-A8C6-487F-B478-F1510AC8C65D}" dt="2025-12-29T01:49:49.084" v="546" actId="47"/>
          <pc:sldLayoutMkLst>
            <pc:docMk/>
            <pc:sldMasterMk cId="2712779628" sldId="2147483708"/>
            <pc:sldLayoutMk cId="803494818" sldId="2147483709"/>
          </pc:sldLayoutMkLst>
        </pc:sldLayoutChg>
        <pc:sldLayoutChg chg="del">
          <pc:chgData name="John Oakes" userId="1a36f0057432ea1f" providerId="LiveId" clId="{47381711-A8C6-487F-B478-F1510AC8C65D}" dt="2025-12-29T01:49:49.084" v="546" actId="47"/>
          <pc:sldLayoutMkLst>
            <pc:docMk/>
            <pc:sldMasterMk cId="2712779628" sldId="2147483708"/>
            <pc:sldLayoutMk cId="1986770876" sldId="2147483710"/>
          </pc:sldLayoutMkLst>
        </pc:sldLayoutChg>
        <pc:sldLayoutChg chg="del">
          <pc:chgData name="John Oakes" userId="1a36f0057432ea1f" providerId="LiveId" clId="{47381711-A8C6-487F-B478-F1510AC8C65D}" dt="2025-12-29T01:49:34.712" v="545" actId="47"/>
          <pc:sldLayoutMkLst>
            <pc:docMk/>
            <pc:sldMasterMk cId="2712779628" sldId="2147483708"/>
            <pc:sldLayoutMk cId="686185673" sldId="2147483711"/>
          </pc:sldLayoutMkLst>
        </pc:sldLayoutChg>
        <pc:sldLayoutChg chg="del">
          <pc:chgData name="John Oakes" userId="1a36f0057432ea1f" providerId="LiveId" clId="{47381711-A8C6-487F-B478-F1510AC8C65D}" dt="2025-12-29T01:49:49.084" v="546" actId="47"/>
          <pc:sldLayoutMkLst>
            <pc:docMk/>
            <pc:sldMasterMk cId="2712779628" sldId="2147483708"/>
            <pc:sldLayoutMk cId="1267850487" sldId="2147483712"/>
          </pc:sldLayoutMkLst>
        </pc:sldLayoutChg>
        <pc:sldLayoutChg chg="del">
          <pc:chgData name="John Oakes" userId="1a36f0057432ea1f" providerId="LiveId" clId="{47381711-A8C6-487F-B478-F1510AC8C65D}" dt="2025-12-29T01:49:49.084" v="546" actId="47"/>
          <pc:sldLayoutMkLst>
            <pc:docMk/>
            <pc:sldMasterMk cId="2712779628" sldId="2147483708"/>
            <pc:sldLayoutMk cId="3177419929" sldId="2147483713"/>
          </pc:sldLayoutMkLst>
        </pc:sldLayoutChg>
        <pc:sldLayoutChg chg="del">
          <pc:chgData name="John Oakes" userId="1a36f0057432ea1f" providerId="LiveId" clId="{47381711-A8C6-487F-B478-F1510AC8C65D}" dt="2025-12-29T01:49:49.084" v="546" actId="47"/>
          <pc:sldLayoutMkLst>
            <pc:docMk/>
            <pc:sldMasterMk cId="2712779628" sldId="2147483708"/>
            <pc:sldLayoutMk cId="437473322" sldId="2147483714"/>
          </pc:sldLayoutMkLst>
        </pc:sldLayoutChg>
        <pc:sldLayoutChg chg="del">
          <pc:chgData name="John Oakes" userId="1a36f0057432ea1f" providerId="LiveId" clId="{47381711-A8C6-487F-B478-F1510AC8C65D}" dt="2025-12-29T01:49:49.084" v="546" actId="47"/>
          <pc:sldLayoutMkLst>
            <pc:docMk/>
            <pc:sldMasterMk cId="2712779628" sldId="2147483708"/>
            <pc:sldLayoutMk cId="4101311308" sldId="2147483715"/>
          </pc:sldLayoutMkLst>
        </pc:sldLayoutChg>
        <pc:sldLayoutChg chg="del">
          <pc:chgData name="John Oakes" userId="1a36f0057432ea1f" providerId="LiveId" clId="{47381711-A8C6-487F-B478-F1510AC8C65D}" dt="2025-12-29T01:49:49.084" v="546" actId="47"/>
          <pc:sldLayoutMkLst>
            <pc:docMk/>
            <pc:sldMasterMk cId="2712779628" sldId="2147483708"/>
            <pc:sldLayoutMk cId="3847714972" sldId="2147483716"/>
          </pc:sldLayoutMkLst>
        </pc:sldLayoutChg>
        <pc:sldLayoutChg chg="del">
          <pc:chgData name="John Oakes" userId="1a36f0057432ea1f" providerId="LiveId" clId="{47381711-A8C6-487F-B478-F1510AC8C65D}" dt="2025-12-29T01:49:49.084" v="546" actId="47"/>
          <pc:sldLayoutMkLst>
            <pc:docMk/>
            <pc:sldMasterMk cId="2712779628" sldId="2147483708"/>
            <pc:sldLayoutMk cId="4255151662" sldId="2147483717"/>
          </pc:sldLayoutMkLst>
        </pc:sldLayoutChg>
        <pc:sldLayoutChg chg="del">
          <pc:chgData name="John Oakes" userId="1a36f0057432ea1f" providerId="LiveId" clId="{47381711-A8C6-487F-B478-F1510AC8C65D}" dt="2025-12-29T01:49:49.084" v="546" actId="47"/>
          <pc:sldLayoutMkLst>
            <pc:docMk/>
            <pc:sldMasterMk cId="2712779628" sldId="2147483708"/>
            <pc:sldLayoutMk cId="3315003629" sldId="2147483718"/>
          </pc:sldLayoutMkLst>
        </pc:sldLayoutChg>
        <pc:sldLayoutChg chg="del">
          <pc:chgData name="John Oakes" userId="1a36f0057432ea1f" providerId="LiveId" clId="{47381711-A8C6-487F-B478-F1510AC8C65D}" dt="2025-12-29T01:49:49.084" v="546" actId="47"/>
          <pc:sldLayoutMkLst>
            <pc:docMk/>
            <pc:sldMasterMk cId="2712779628" sldId="2147483708"/>
            <pc:sldLayoutMk cId="4294109862" sldId="2147483719"/>
          </pc:sldLayoutMkLst>
        </pc:sldLayoutChg>
      </pc:sldMasterChg>
      <pc:sldMasterChg chg="del delSldLayout">
        <pc:chgData name="John Oakes" userId="1a36f0057432ea1f" providerId="LiveId" clId="{47381711-A8C6-487F-B478-F1510AC8C65D}" dt="2025-12-29T01:49:34.712" v="545" actId="47"/>
        <pc:sldMasterMkLst>
          <pc:docMk/>
          <pc:sldMasterMk cId="1332425146" sldId="2147483720"/>
        </pc:sldMasterMkLst>
        <pc:sldLayoutChg chg="del">
          <pc:chgData name="John Oakes" userId="1a36f0057432ea1f" providerId="LiveId" clId="{47381711-A8C6-487F-B478-F1510AC8C65D}" dt="2025-12-29T01:49:34.712" v="545" actId="47"/>
          <pc:sldLayoutMkLst>
            <pc:docMk/>
            <pc:sldMasterMk cId="1332425146" sldId="2147483720"/>
            <pc:sldLayoutMk cId="2703110205" sldId="2147483721"/>
          </pc:sldLayoutMkLst>
        </pc:sldLayoutChg>
        <pc:sldLayoutChg chg="del">
          <pc:chgData name="John Oakes" userId="1a36f0057432ea1f" providerId="LiveId" clId="{47381711-A8C6-487F-B478-F1510AC8C65D}" dt="2025-12-29T01:49:34.712" v="545" actId="47"/>
          <pc:sldLayoutMkLst>
            <pc:docMk/>
            <pc:sldMasterMk cId="1332425146" sldId="2147483720"/>
            <pc:sldLayoutMk cId="417012334" sldId="2147483722"/>
          </pc:sldLayoutMkLst>
        </pc:sldLayoutChg>
        <pc:sldLayoutChg chg="del">
          <pc:chgData name="John Oakes" userId="1a36f0057432ea1f" providerId="LiveId" clId="{47381711-A8C6-487F-B478-F1510AC8C65D}" dt="2025-12-29T01:49:34.712" v="545" actId="47"/>
          <pc:sldLayoutMkLst>
            <pc:docMk/>
            <pc:sldMasterMk cId="1332425146" sldId="2147483720"/>
            <pc:sldLayoutMk cId="2142683510" sldId="2147483723"/>
          </pc:sldLayoutMkLst>
        </pc:sldLayoutChg>
        <pc:sldLayoutChg chg="del">
          <pc:chgData name="John Oakes" userId="1a36f0057432ea1f" providerId="LiveId" clId="{47381711-A8C6-487F-B478-F1510AC8C65D}" dt="2025-12-29T01:49:34.712" v="545" actId="47"/>
          <pc:sldLayoutMkLst>
            <pc:docMk/>
            <pc:sldMasterMk cId="1332425146" sldId="2147483720"/>
            <pc:sldLayoutMk cId="1470084156" sldId="2147483724"/>
          </pc:sldLayoutMkLst>
        </pc:sldLayoutChg>
        <pc:sldLayoutChg chg="del">
          <pc:chgData name="John Oakes" userId="1a36f0057432ea1f" providerId="LiveId" clId="{47381711-A8C6-487F-B478-F1510AC8C65D}" dt="2025-12-29T01:49:34.712" v="545" actId="47"/>
          <pc:sldLayoutMkLst>
            <pc:docMk/>
            <pc:sldMasterMk cId="1332425146" sldId="2147483720"/>
            <pc:sldLayoutMk cId="2335313032" sldId="2147483725"/>
          </pc:sldLayoutMkLst>
        </pc:sldLayoutChg>
        <pc:sldLayoutChg chg="del">
          <pc:chgData name="John Oakes" userId="1a36f0057432ea1f" providerId="LiveId" clId="{47381711-A8C6-487F-B478-F1510AC8C65D}" dt="2025-12-29T01:49:34.712" v="545" actId="47"/>
          <pc:sldLayoutMkLst>
            <pc:docMk/>
            <pc:sldMasterMk cId="1332425146" sldId="2147483720"/>
            <pc:sldLayoutMk cId="1538229518" sldId="2147483726"/>
          </pc:sldLayoutMkLst>
        </pc:sldLayoutChg>
        <pc:sldLayoutChg chg="del">
          <pc:chgData name="John Oakes" userId="1a36f0057432ea1f" providerId="LiveId" clId="{47381711-A8C6-487F-B478-F1510AC8C65D}" dt="2025-12-29T01:49:34.712" v="545" actId="47"/>
          <pc:sldLayoutMkLst>
            <pc:docMk/>
            <pc:sldMasterMk cId="1332425146" sldId="2147483720"/>
            <pc:sldLayoutMk cId="874275073" sldId="2147483727"/>
          </pc:sldLayoutMkLst>
        </pc:sldLayoutChg>
        <pc:sldLayoutChg chg="del">
          <pc:chgData name="John Oakes" userId="1a36f0057432ea1f" providerId="LiveId" clId="{47381711-A8C6-487F-B478-F1510AC8C65D}" dt="2025-12-29T01:49:34.712" v="545" actId="47"/>
          <pc:sldLayoutMkLst>
            <pc:docMk/>
            <pc:sldMasterMk cId="1332425146" sldId="2147483720"/>
            <pc:sldLayoutMk cId="1676916669" sldId="2147483728"/>
          </pc:sldLayoutMkLst>
        </pc:sldLayoutChg>
        <pc:sldLayoutChg chg="del">
          <pc:chgData name="John Oakes" userId="1a36f0057432ea1f" providerId="LiveId" clId="{47381711-A8C6-487F-B478-F1510AC8C65D}" dt="2025-12-29T01:49:34.712" v="545" actId="47"/>
          <pc:sldLayoutMkLst>
            <pc:docMk/>
            <pc:sldMasterMk cId="1332425146" sldId="2147483720"/>
            <pc:sldLayoutMk cId="1750902545" sldId="2147483729"/>
          </pc:sldLayoutMkLst>
        </pc:sldLayoutChg>
        <pc:sldLayoutChg chg="del">
          <pc:chgData name="John Oakes" userId="1a36f0057432ea1f" providerId="LiveId" clId="{47381711-A8C6-487F-B478-F1510AC8C65D}" dt="2025-12-29T01:49:34.712" v="545" actId="47"/>
          <pc:sldLayoutMkLst>
            <pc:docMk/>
            <pc:sldMasterMk cId="1332425146" sldId="2147483720"/>
            <pc:sldLayoutMk cId="4114352863" sldId="2147483730"/>
          </pc:sldLayoutMkLst>
        </pc:sldLayoutChg>
        <pc:sldLayoutChg chg="del">
          <pc:chgData name="John Oakes" userId="1a36f0057432ea1f" providerId="LiveId" clId="{47381711-A8C6-487F-B478-F1510AC8C65D}" dt="2025-12-29T01:49:34.712" v="545" actId="47"/>
          <pc:sldLayoutMkLst>
            <pc:docMk/>
            <pc:sldMasterMk cId="1332425146" sldId="2147483720"/>
            <pc:sldLayoutMk cId="2157379480" sldId="2147483731"/>
          </pc:sldLayoutMkLst>
        </pc:sldLayoutChg>
      </pc:sldMasterChg>
      <pc:sldMasterChg chg="del delSldLayout">
        <pc:chgData name="John Oakes" userId="1a36f0057432ea1f" providerId="LiveId" clId="{47381711-A8C6-487F-B478-F1510AC8C65D}" dt="2025-12-29T01:49:49.084" v="546" actId="47"/>
        <pc:sldMasterMkLst>
          <pc:docMk/>
          <pc:sldMasterMk cId="2509931196" sldId="2147483732"/>
        </pc:sldMasterMkLst>
        <pc:sldLayoutChg chg="del">
          <pc:chgData name="John Oakes" userId="1a36f0057432ea1f" providerId="LiveId" clId="{47381711-A8C6-487F-B478-F1510AC8C65D}" dt="2025-12-29T01:49:49.084" v="546" actId="47"/>
          <pc:sldLayoutMkLst>
            <pc:docMk/>
            <pc:sldMasterMk cId="2509931196" sldId="2147483732"/>
            <pc:sldLayoutMk cId="4225908326" sldId="2147483733"/>
          </pc:sldLayoutMkLst>
        </pc:sldLayoutChg>
        <pc:sldLayoutChg chg="del">
          <pc:chgData name="John Oakes" userId="1a36f0057432ea1f" providerId="LiveId" clId="{47381711-A8C6-487F-B478-F1510AC8C65D}" dt="2025-12-29T01:49:49.084" v="546" actId="47"/>
          <pc:sldLayoutMkLst>
            <pc:docMk/>
            <pc:sldMasterMk cId="2509931196" sldId="2147483732"/>
            <pc:sldLayoutMk cId="552191617" sldId="2147483734"/>
          </pc:sldLayoutMkLst>
        </pc:sldLayoutChg>
        <pc:sldLayoutChg chg="del">
          <pc:chgData name="John Oakes" userId="1a36f0057432ea1f" providerId="LiveId" clId="{47381711-A8C6-487F-B478-F1510AC8C65D}" dt="2025-12-29T01:49:49.084" v="546" actId="47"/>
          <pc:sldLayoutMkLst>
            <pc:docMk/>
            <pc:sldMasterMk cId="2509931196" sldId="2147483732"/>
            <pc:sldLayoutMk cId="2189427875" sldId="2147483735"/>
          </pc:sldLayoutMkLst>
        </pc:sldLayoutChg>
        <pc:sldLayoutChg chg="del">
          <pc:chgData name="John Oakes" userId="1a36f0057432ea1f" providerId="LiveId" clId="{47381711-A8C6-487F-B478-F1510AC8C65D}" dt="2025-12-29T01:49:49.084" v="546" actId="47"/>
          <pc:sldLayoutMkLst>
            <pc:docMk/>
            <pc:sldMasterMk cId="2509931196" sldId="2147483732"/>
            <pc:sldLayoutMk cId="1804681722" sldId="2147483736"/>
          </pc:sldLayoutMkLst>
        </pc:sldLayoutChg>
        <pc:sldLayoutChg chg="del">
          <pc:chgData name="John Oakes" userId="1a36f0057432ea1f" providerId="LiveId" clId="{47381711-A8C6-487F-B478-F1510AC8C65D}" dt="2025-12-29T01:49:49.084" v="546" actId="47"/>
          <pc:sldLayoutMkLst>
            <pc:docMk/>
            <pc:sldMasterMk cId="2509931196" sldId="2147483732"/>
            <pc:sldLayoutMk cId="4008857240" sldId="2147483737"/>
          </pc:sldLayoutMkLst>
        </pc:sldLayoutChg>
        <pc:sldLayoutChg chg="del">
          <pc:chgData name="John Oakes" userId="1a36f0057432ea1f" providerId="LiveId" clId="{47381711-A8C6-487F-B478-F1510AC8C65D}" dt="2025-12-29T01:49:49.084" v="546" actId="47"/>
          <pc:sldLayoutMkLst>
            <pc:docMk/>
            <pc:sldMasterMk cId="2509931196" sldId="2147483732"/>
            <pc:sldLayoutMk cId="1939353783" sldId="2147483738"/>
          </pc:sldLayoutMkLst>
        </pc:sldLayoutChg>
        <pc:sldLayoutChg chg="del">
          <pc:chgData name="John Oakes" userId="1a36f0057432ea1f" providerId="LiveId" clId="{47381711-A8C6-487F-B478-F1510AC8C65D}" dt="2025-12-29T01:49:49.084" v="546" actId="47"/>
          <pc:sldLayoutMkLst>
            <pc:docMk/>
            <pc:sldMasterMk cId="2509931196" sldId="2147483732"/>
            <pc:sldLayoutMk cId="1583426613" sldId="2147483739"/>
          </pc:sldLayoutMkLst>
        </pc:sldLayoutChg>
        <pc:sldLayoutChg chg="del">
          <pc:chgData name="John Oakes" userId="1a36f0057432ea1f" providerId="LiveId" clId="{47381711-A8C6-487F-B478-F1510AC8C65D}" dt="2025-12-29T01:49:49.084" v="546" actId="47"/>
          <pc:sldLayoutMkLst>
            <pc:docMk/>
            <pc:sldMasterMk cId="2509931196" sldId="2147483732"/>
            <pc:sldLayoutMk cId="2923174236" sldId="2147483740"/>
          </pc:sldLayoutMkLst>
        </pc:sldLayoutChg>
        <pc:sldLayoutChg chg="del">
          <pc:chgData name="John Oakes" userId="1a36f0057432ea1f" providerId="LiveId" clId="{47381711-A8C6-487F-B478-F1510AC8C65D}" dt="2025-12-29T01:49:49.084" v="546" actId="47"/>
          <pc:sldLayoutMkLst>
            <pc:docMk/>
            <pc:sldMasterMk cId="2509931196" sldId="2147483732"/>
            <pc:sldLayoutMk cId="1878991253" sldId="2147483741"/>
          </pc:sldLayoutMkLst>
        </pc:sldLayoutChg>
        <pc:sldLayoutChg chg="del">
          <pc:chgData name="John Oakes" userId="1a36f0057432ea1f" providerId="LiveId" clId="{47381711-A8C6-487F-B478-F1510AC8C65D}" dt="2025-12-29T01:49:49.084" v="546" actId="47"/>
          <pc:sldLayoutMkLst>
            <pc:docMk/>
            <pc:sldMasterMk cId="2509931196" sldId="2147483732"/>
            <pc:sldLayoutMk cId="90458737" sldId="2147483742"/>
          </pc:sldLayoutMkLst>
        </pc:sldLayoutChg>
        <pc:sldLayoutChg chg="del">
          <pc:chgData name="John Oakes" userId="1a36f0057432ea1f" providerId="LiveId" clId="{47381711-A8C6-487F-B478-F1510AC8C65D}" dt="2025-12-29T01:49:49.084" v="546" actId="47"/>
          <pc:sldLayoutMkLst>
            <pc:docMk/>
            <pc:sldMasterMk cId="2509931196" sldId="2147483732"/>
            <pc:sldLayoutMk cId="22185809" sldId="2147483743"/>
          </pc:sldLayoutMkLst>
        </pc:sldLayoutChg>
      </pc:sldMasterChg>
      <pc:sldMasterChg chg="del delSldLayout">
        <pc:chgData name="John Oakes" userId="1a36f0057432ea1f" providerId="LiveId" clId="{47381711-A8C6-487F-B478-F1510AC8C65D}" dt="2025-12-29T01:49:49.084" v="546" actId="47"/>
        <pc:sldMasterMkLst>
          <pc:docMk/>
          <pc:sldMasterMk cId="2158536211" sldId="2147483744"/>
        </pc:sldMasterMkLst>
        <pc:sldLayoutChg chg="del">
          <pc:chgData name="John Oakes" userId="1a36f0057432ea1f" providerId="LiveId" clId="{47381711-A8C6-487F-B478-F1510AC8C65D}" dt="2025-12-29T01:49:49.084" v="546" actId="47"/>
          <pc:sldLayoutMkLst>
            <pc:docMk/>
            <pc:sldMasterMk cId="2158536211" sldId="2147483744"/>
            <pc:sldLayoutMk cId="1279403182" sldId="2147483745"/>
          </pc:sldLayoutMkLst>
        </pc:sldLayoutChg>
        <pc:sldLayoutChg chg="del">
          <pc:chgData name="John Oakes" userId="1a36f0057432ea1f" providerId="LiveId" clId="{47381711-A8C6-487F-B478-F1510AC8C65D}" dt="2025-12-29T01:49:49.084" v="546" actId="47"/>
          <pc:sldLayoutMkLst>
            <pc:docMk/>
            <pc:sldMasterMk cId="2158536211" sldId="2147483744"/>
            <pc:sldLayoutMk cId="925183959" sldId="2147483746"/>
          </pc:sldLayoutMkLst>
        </pc:sldLayoutChg>
        <pc:sldLayoutChg chg="del">
          <pc:chgData name="John Oakes" userId="1a36f0057432ea1f" providerId="LiveId" clId="{47381711-A8C6-487F-B478-F1510AC8C65D}" dt="2025-12-29T01:49:49.084" v="546" actId="47"/>
          <pc:sldLayoutMkLst>
            <pc:docMk/>
            <pc:sldMasterMk cId="2158536211" sldId="2147483744"/>
            <pc:sldLayoutMk cId="3524318684" sldId="2147483747"/>
          </pc:sldLayoutMkLst>
        </pc:sldLayoutChg>
        <pc:sldLayoutChg chg="del">
          <pc:chgData name="John Oakes" userId="1a36f0057432ea1f" providerId="LiveId" clId="{47381711-A8C6-487F-B478-F1510AC8C65D}" dt="2025-12-29T01:49:49.084" v="546" actId="47"/>
          <pc:sldLayoutMkLst>
            <pc:docMk/>
            <pc:sldMasterMk cId="2158536211" sldId="2147483744"/>
            <pc:sldLayoutMk cId="1938959838" sldId="2147483748"/>
          </pc:sldLayoutMkLst>
        </pc:sldLayoutChg>
        <pc:sldLayoutChg chg="del">
          <pc:chgData name="John Oakes" userId="1a36f0057432ea1f" providerId="LiveId" clId="{47381711-A8C6-487F-B478-F1510AC8C65D}" dt="2025-12-29T01:49:49.084" v="546" actId="47"/>
          <pc:sldLayoutMkLst>
            <pc:docMk/>
            <pc:sldMasterMk cId="2158536211" sldId="2147483744"/>
            <pc:sldLayoutMk cId="2590568488" sldId="2147483749"/>
          </pc:sldLayoutMkLst>
        </pc:sldLayoutChg>
        <pc:sldLayoutChg chg="del">
          <pc:chgData name="John Oakes" userId="1a36f0057432ea1f" providerId="LiveId" clId="{47381711-A8C6-487F-B478-F1510AC8C65D}" dt="2025-12-29T01:49:49.084" v="546" actId="47"/>
          <pc:sldLayoutMkLst>
            <pc:docMk/>
            <pc:sldMasterMk cId="2158536211" sldId="2147483744"/>
            <pc:sldLayoutMk cId="3485457797" sldId="2147483750"/>
          </pc:sldLayoutMkLst>
        </pc:sldLayoutChg>
        <pc:sldLayoutChg chg="del">
          <pc:chgData name="John Oakes" userId="1a36f0057432ea1f" providerId="LiveId" clId="{47381711-A8C6-487F-B478-F1510AC8C65D}" dt="2025-12-29T01:49:49.084" v="546" actId="47"/>
          <pc:sldLayoutMkLst>
            <pc:docMk/>
            <pc:sldMasterMk cId="2158536211" sldId="2147483744"/>
            <pc:sldLayoutMk cId="2617834063" sldId="2147483751"/>
          </pc:sldLayoutMkLst>
        </pc:sldLayoutChg>
        <pc:sldLayoutChg chg="del">
          <pc:chgData name="John Oakes" userId="1a36f0057432ea1f" providerId="LiveId" clId="{47381711-A8C6-487F-B478-F1510AC8C65D}" dt="2025-12-29T01:49:49.084" v="546" actId="47"/>
          <pc:sldLayoutMkLst>
            <pc:docMk/>
            <pc:sldMasterMk cId="2158536211" sldId="2147483744"/>
            <pc:sldLayoutMk cId="876984691" sldId="2147483752"/>
          </pc:sldLayoutMkLst>
        </pc:sldLayoutChg>
        <pc:sldLayoutChg chg="del">
          <pc:chgData name="John Oakes" userId="1a36f0057432ea1f" providerId="LiveId" clId="{47381711-A8C6-487F-B478-F1510AC8C65D}" dt="2025-12-29T01:49:49.084" v="546" actId="47"/>
          <pc:sldLayoutMkLst>
            <pc:docMk/>
            <pc:sldMasterMk cId="2158536211" sldId="2147483744"/>
            <pc:sldLayoutMk cId="254711703" sldId="2147483753"/>
          </pc:sldLayoutMkLst>
        </pc:sldLayoutChg>
        <pc:sldLayoutChg chg="del">
          <pc:chgData name="John Oakes" userId="1a36f0057432ea1f" providerId="LiveId" clId="{47381711-A8C6-487F-B478-F1510AC8C65D}" dt="2025-12-29T01:49:49.084" v="546" actId="47"/>
          <pc:sldLayoutMkLst>
            <pc:docMk/>
            <pc:sldMasterMk cId="2158536211" sldId="2147483744"/>
            <pc:sldLayoutMk cId="4244874621" sldId="2147483754"/>
          </pc:sldLayoutMkLst>
        </pc:sldLayoutChg>
        <pc:sldLayoutChg chg="del">
          <pc:chgData name="John Oakes" userId="1a36f0057432ea1f" providerId="LiveId" clId="{47381711-A8C6-487F-B478-F1510AC8C65D}" dt="2025-12-29T01:49:49.084" v="546" actId="47"/>
          <pc:sldLayoutMkLst>
            <pc:docMk/>
            <pc:sldMasterMk cId="2158536211" sldId="2147483744"/>
            <pc:sldLayoutMk cId="1185429755" sldId="214748375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12/28/2025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76364F30-9FBA-182F-1822-A217422A99D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85F3DC5-F98B-4D4B-8106-DA56A2D72D7A}" type="slidenum">
              <a:rPr lang="en-US" altLang="en-US"/>
              <a:pPr>
                <a:spcBef>
                  <a:spcPct val="0"/>
                </a:spcBef>
              </a:pPr>
              <a:t>12</a:t>
            </a:fld>
            <a:endParaRPr lang="en-US" altLang="en-US"/>
          </a:p>
        </p:txBody>
      </p:sp>
      <p:sp>
        <p:nvSpPr>
          <p:cNvPr id="15363" name="Rectangle 2">
            <a:extLst>
              <a:ext uri="{FF2B5EF4-FFF2-40B4-BE49-F238E27FC236}">
                <a16:creationId xmlns:a16="http://schemas.microsoft.com/office/drawing/2014/main" id="{E787ED67-1E8F-73F1-788D-6CCAC74C4047}"/>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EF34E726-1073-E18C-65D0-252770F64A9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12/28/2025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12/28/2025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12/28/2025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12/28/2025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12/28/2025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152400" y="2590800"/>
            <a:ext cx="3657600" cy="3073908"/>
          </a:xfrm>
        </p:spPr>
        <p:txBody>
          <a:bodyPr>
            <a:normAutofit fontScale="90000"/>
          </a:bodyPr>
          <a:lstStyle/>
          <a:p>
            <a:r>
              <a:rPr lang="en-US" sz="5300" b="1" dirty="0"/>
              <a:t>1 Peter IX</a:t>
            </a:r>
            <a:br>
              <a:rPr lang="en-US" sz="5300" b="1" dirty="0"/>
            </a:br>
            <a:br>
              <a:rPr lang="en-US" sz="5300" b="1"/>
            </a:br>
            <a:r>
              <a:rPr lang="en-US" sz="5300" b="1"/>
              <a:t>Suffering for Christ</a:t>
            </a: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4" name="Picture 2" descr="1 Peter 1:10-12 ...">
            <a:extLst>
              <a:ext uri="{FF2B5EF4-FFF2-40B4-BE49-F238E27FC236}">
                <a16:creationId xmlns:a16="http://schemas.microsoft.com/office/drawing/2014/main" id="{4CB3566E-6D01-0283-5554-277029C41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3088" y="966978"/>
            <a:ext cx="8055864" cy="4949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50366-C761-A44F-BC0C-DCFC586AF678}"/>
              </a:ext>
            </a:extLst>
          </p:cNvPr>
          <p:cNvSpPr>
            <a:spLocks noGrp="1"/>
          </p:cNvSpPr>
          <p:nvPr>
            <p:ph type="title"/>
          </p:nvPr>
        </p:nvSpPr>
        <p:spPr/>
        <p:txBody>
          <a:bodyPr/>
          <a:lstStyle/>
          <a:p>
            <a:pPr algn="ctr"/>
            <a:r>
              <a:rPr lang="en-US" b="1" dirty="0"/>
              <a:t>1 Peter 4:7-11</a:t>
            </a:r>
          </a:p>
        </p:txBody>
      </p:sp>
      <p:sp>
        <p:nvSpPr>
          <p:cNvPr id="3" name="Content Placeholder 2">
            <a:extLst>
              <a:ext uri="{FF2B5EF4-FFF2-40B4-BE49-F238E27FC236}">
                <a16:creationId xmlns:a16="http://schemas.microsoft.com/office/drawing/2014/main" id="{107CDCE5-8210-8887-EB03-8980F2F5473C}"/>
              </a:ext>
            </a:extLst>
          </p:cNvPr>
          <p:cNvSpPr>
            <a:spLocks noGrp="1"/>
          </p:cNvSpPr>
          <p:nvPr>
            <p:ph idx="1"/>
          </p:nvPr>
        </p:nvSpPr>
        <p:spPr/>
        <p:txBody>
          <a:bodyPr>
            <a:normAutofit/>
          </a:bodyPr>
          <a:lstStyle/>
          <a:p>
            <a:pPr marL="0" indent="0">
              <a:buNone/>
            </a:pPr>
            <a:r>
              <a:rPr lang="en-US" sz="3200" b="1" dirty="0"/>
              <a:t>Is Peter changing the subject?</a:t>
            </a:r>
          </a:p>
          <a:p>
            <a:pPr marL="0" indent="0">
              <a:buNone/>
            </a:pPr>
            <a:endParaRPr lang="en-US" sz="1400" b="1" dirty="0"/>
          </a:p>
          <a:p>
            <a:pPr marL="0" indent="0">
              <a:buNone/>
            </a:pPr>
            <a:r>
              <a:rPr lang="en-US" sz="3200" b="1" dirty="0"/>
              <a:t>Two things needed to endure the scorn of others:</a:t>
            </a:r>
          </a:p>
          <a:p>
            <a:pPr marL="0" indent="0">
              <a:buNone/>
            </a:pPr>
            <a:endParaRPr lang="en-US" sz="1400" b="1" dirty="0"/>
          </a:p>
          <a:p>
            <a:pPr marL="0" indent="0">
              <a:buNone/>
            </a:pPr>
            <a:r>
              <a:rPr lang="en-US" sz="3200" b="1" dirty="0"/>
              <a:t>1. Arm yourself with the same attitude toward persecution as Christ.       </a:t>
            </a:r>
          </a:p>
          <a:p>
            <a:pPr marL="0" indent="0" algn="r">
              <a:buNone/>
            </a:pPr>
            <a:r>
              <a:rPr lang="en-US" sz="3200" b="1" dirty="0"/>
              <a:t>And</a:t>
            </a:r>
          </a:p>
          <a:p>
            <a:pPr marL="0" indent="0">
              <a:buNone/>
            </a:pPr>
            <a:r>
              <a:rPr lang="en-US" sz="3200" b="1" dirty="0"/>
              <a:t>2. Take strength from the family of God.</a:t>
            </a:r>
          </a:p>
        </p:txBody>
      </p:sp>
    </p:spTree>
    <p:extLst>
      <p:ext uri="{BB962C8B-B14F-4D97-AF65-F5344CB8AC3E}">
        <p14:creationId xmlns:p14="http://schemas.microsoft.com/office/powerpoint/2010/main" val="698710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0EFAE-A0E7-10CB-38F1-A49315EDC87B}"/>
              </a:ext>
            </a:extLst>
          </p:cNvPr>
          <p:cNvSpPr>
            <a:spLocks noGrp="1"/>
          </p:cNvSpPr>
          <p:nvPr>
            <p:ph type="title"/>
          </p:nvPr>
        </p:nvSpPr>
        <p:spPr/>
        <p:txBody>
          <a:bodyPr>
            <a:normAutofit/>
          </a:bodyPr>
          <a:lstStyle/>
          <a:p>
            <a:pPr algn="ctr"/>
            <a:r>
              <a:rPr lang="en-US" sz="4000" b="1" dirty="0"/>
              <a:t>Family Matters</a:t>
            </a:r>
          </a:p>
        </p:txBody>
      </p:sp>
      <p:sp>
        <p:nvSpPr>
          <p:cNvPr id="3" name="Content Placeholder 2">
            <a:extLst>
              <a:ext uri="{FF2B5EF4-FFF2-40B4-BE49-F238E27FC236}">
                <a16:creationId xmlns:a16="http://schemas.microsoft.com/office/drawing/2014/main" id="{4F1352CE-E727-9D45-AF10-92FB02C55E48}"/>
              </a:ext>
            </a:extLst>
          </p:cNvPr>
          <p:cNvSpPr>
            <a:spLocks noGrp="1"/>
          </p:cNvSpPr>
          <p:nvPr>
            <p:ph idx="1"/>
          </p:nvPr>
        </p:nvSpPr>
        <p:spPr>
          <a:xfrm>
            <a:off x="990600" y="1524000"/>
            <a:ext cx="10363200" cy="4652963"/>
          </a:xfrm>
        </p:spPr>
        <p:txBody>
          <a:bodyPr>
            <a:normAutofit/>
          </a:bodyPr>
          <a:lstStyle/>
          <a:p>
            <a:pPr marL="0" indent="0">
              <a:buNone/>
            </a:pPr>
            <a:r>
              <a:rPr lang="en-US" sz="3200" b="1" dirty="0"/>
              <a:t>1. A no-brainer:  Love one another deeply.</a:t>
            </a:r>
          </a:p>
          <a:p>
            <a:pPr marL="0" indent="0">
              <a:buNone/>
            </a:pPr>
            <a:endParaRPr lang="en-US" sz="3200" b="1" dirty="0"/>
          </a:p>
          <a:p>
            <a:pPr marL="0" indent="0">
              <a:buNone/>
            </a:pPr>
            <a:r>
              <a:rPr lang="en-US" sz="3200" b="1" dirty="0"/>
              <a:t>2. Be family: Offer hospitality.</a:t>
            </a:r>
          </a:p>
          <a:p>
            <a:pPr marL="0" indent="0">
              <a:buNone/>
            </a:pPr>
            <a:endParaRPr lang="en-US" sz="3200" b="1" dirty="0"/>
          </a:p>
          <a:p>
            <a:pPr marL="0" indent="0">
              <a:buNone/>
            </a:pPr>
            <a:r>
              <a:rPr lang="en-US" sz="3200" b="1" dirty="0"/>
              <a:t>3. Find purpose and meaning through using your gifts to serve God’s people and others as well.</a:t>
            </a:r>
          </a:p>
        </p:txBody>
      </p:sp>
    </p:spTree>
    <p:extLst>
      <p:ext uri="{BB962C8B-B14F-4D97-AF65-F5344CB8AC3E}">
        <p14:creationId xmlns:p14="http://schemas.microsoft.com/office/powerpoint/2010/main" val="523020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E400E099-D904-4A64-8167-78E5780FD3C5}"/>
              </a:ext>
            </a:extLst>
          </p:cNvPr>
          <p:cNvSpPr>
            <a:spLocks noGrp="1" noRot="1" noChangeArrowheads="1"/>
          </p:cNvSpPr>
          <p:nvPr>
            <p:ph type="title"/>
          </p:nvPr>
        </p:nvSpPr>
        <p:spPr>
          <a:xfrm>
            <a:off x="609600" y="274638"/>
            <a:ext cx="10439400" cy="792162"/>
          </a:xfrm>
        </p:spPr>
        <p:txBody>
          <a:bodyPr>
            <a:normAutofit fontScale="90000"/>
          </a:bodyPr>
          <a:lstStyle/>
          <a:p>
            <a:pPr algn="ctr" eaLnBrk="1" hangingPunct="1">
              <a:defRPr/>
            </a:pPr>
            <a:br>
              <a:rPr lang="en-US" sz="3600" dirty="0"/>
            </a:br>
            <a:r>
              <a:rPr lang="en-US" sz="4900" b="1" dirty="0"/>
              <a:t>What is Your Gift?</a:t>
            </a:r>
          </a:p>
        </p:txBody>
      </p:sp>
      <p:pic>
        <p:nvPicPr>
          <p:cNvPr id="14339" name="Picture 7" descr="mechanic">
            <a:extLst>
              <a:ext uri="{FF2B5EF4-FFF2-40B4-BE49-F238E27FC236}">
                <a16:creationId xmlns:a16="http://schemas.microsoft.com/office/drawing/2014/main" id="{3F41B719-3455-1967-D6A0-867A5BF1A2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774" y="1589847"/>
            <a:ext cx="3835400"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jesus-washing-peters-feet">
            <a:extLst>
              <a:ext uri="{FF2B5EF4-FFF2-40B4-BE49-F238E27FC236}">
                <a16:creationId xmlns:a16="http://schemas.microsoft.com/office/drawing/2014/main" id="{86540923-FE63-4B42-6A0C-1FA7A12ABB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339028"/>
            <a:ext cx="3810000" cy="3372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1" descr="Bill%20Sargent%20-%20Drummer%20-%20Bandleader%20-%20Musician%20-%20Milwaukee%20-%20Wisconsin%201">
            <a:extLst>
              <a:ext uri="{FF2B5EF4-FFF2-40B4-BE49-F238E27FC236}">
                <a16:creationId xmlns:a16="http://schemas.microsoft.com/office/drawing/2014/main" id="{657AB4CE-6A5E-1633-E0E3-9A2CF43EEFA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31426" y="1439130"/>
            <a:ext cx="4114800" cy="5167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F2F2D34A-A881-4CFD-6A4D-EF0684AC2BD4}"/>
              </a:ext>
            </a:extLst>
          </p:cNvPr>
          <p:cNvSpPr txBox="1"/>
          <p:nvPr/>
        </p:nvSpPr>
        <p:spPr>
          <a:xfrm>
            <a:off x="609600" y="5029200"/>
            <a:ext cx="3048000" cy="584775"/>
          </a:xfrm>
          <a:prstGeom prst="rect">
            <a:avLst/>
          </a:prstGeom>
          <a:noFill/>
        </p:spPr>
        <p:txBody>
          <a:bodyPr wrap="square" rtlCol="0">
            <a:spAutoFit/>
          </a:bodyPr>
          <a:lstStyle/>
          <a:p>
            <a:r>
              <a:rPr lang="en-US" sz="3200" b="1" dirty="0"/>
              <a:t>Ephesians 2:10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5A8D9-CD4D-3EFF-1736-EFEF3CA5BEE8}"/>
              </a:ext>
            </a:extLst>
          </p:cNvPr>
          <p:cNvSpPr>
            <a:spLocks noGrp="1"/>
          </p:cNvSpPr>
          <p:nvPr>
            <p:ph type="title"/>
          </p:nvPr>
        </p:nvSpPr>
        <p:spPr/>
        <p:txBody>
          <a:bodyPr/>
          <a:lstStyle/>
          <a:p>
            <a:pPr algn="ctr"/>
            <a:r>
              <a:rPr lang="en-US" b="1" dirty="0"/>
              <a:t>Discussion</a:t>
            </a:r>
          </a:p>
        </p:txBody>
      </p:sp>
      <p:sp>
        <p:nvSpPr>
          <p:cNvPr id="3" name="Content Placeholder 2">
            <a:extLst>
              <a:ext uri="{FF2B5EF4-FFF2-40B4-BE49-F238E27FC236}">
                <a16:creationId xmlns:a16="http://schemas.microsoft.com/office/drawing/2014/main" id="{8AD44A68-9BF0-C91B-B66D-5037F173FA04}"/>
              </a:ext>
            </a:extLst>
          </p:cNvPr>
          <p:cNvSpPr>
            <a:spLocks noGrp="1"/>
          </p:cNvSpPr>
          <p:nvPr>
            <p:ph idx="1"/>
          </p:nvPr>
        </p:nvSpPr>
        <p:spPr>
          <a:xfrm>
            <a:off x="762000" y="2057399"/>
            <a:ext cx="10591800" cy="4119563"/>
          </a:xfrm>
        </p:spPr>
        <p:txBody>
          <a:bodyPr>
            <a:normAutofit/>
          </a:bodyPr>
          <a:lstStyle/>
          <a:p>
            <a:pPr marL="0" indent="0">
              <a:buNone/>
            </a:pPr>
            <a:r>
              <a:rPr lang="en-US" sz="3200" b="1" dirty="0"/>
              <a:t>1. What is/are your gift(s)?  How will you use them?</a:t>
            </a:r>
          </a:p>
          <a:p>
            <a:pPr marL="0" indent="0">
              <a:buNone/>
            </a:pPr>
            <a:endParaRPr lang="en-US" sz="3200" b="1" dirty="0"/>
          </a:p>
          <a:p>
            <a:pPr marL="0" indent="0">
              <a:buNone/>
            </a:pPr>
            <a:r>
              <a:rPr lang="en-US" sz="3200" b="1" dirty="0"/>
              <a:t>If you know your partner…</a:t>
            </a:r>
          </a:p>
          <a:p>
            <a:pPr marL="0" indent="0">
              <a:buNone/>
            </a:pPr>
            <a:endParaRPr lang="en-US" sz="3200" b="1" dirty="0"/>
          </a:p>
          <a:p>
            <a:pPr marL="0" indent="0">
              <a:buNone/>
            </a:pPr>
            <a:r>
              <a:rPr lang="en-US" sz="3200" b="1" dirty="0"/>
              <a:t>2. What gift to you feel your partner has?  How can he/she use it?</a:t>
            </a:r>
          </a:p>
        </p:txBody>
      </p:sp>
    </p:spTree>
    <p:extLst>
      <p:ext uri="{BB962C8B-B14F-4D97-AF65-F5344CB8AC3E}">
        <p14:creationId xmlns:p14="http://schemas.microsoft.com/office/powerpoint/2010/main" val="652856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76652-C3EB-F30E-6835-FB9D8F532642}"/>
              </a:ext>
            </a:extLst>
          </p:cNvPr>
          <p:cNvSpPr>
            <a:spLocks noGrp="1"/>
          </p:cNvSpPr>
          <p:nvPr>
            <p:ph type="title"/>
          </p:nvPr>
        </p:nvSpPr>
        <p:spPr/>
        <p:txBody>
          <a:bodyPr/>
          <a:lstStyle/>
          <a:p>
            <a:pPr algn="ctr"/>
            <a:r>
              <a:rPr lang="en-US" b="1" dirty="0"/>
              <a:t>Remember the context…</a:t>
            </a:r>
          </a:p>
        </p:txBody>
      </p:sp>
      <p:sp>
        <p:nvSpPr>
          <p:cNvPr id="3" name="Content Placeholder 2">
            <a:extLst>
              <a:ext uri="{FF2B5EF4-FFF2-40B4-BE49-F238E27FC236}">
                <a16:creationId xmlns:a16="http://schemas.microsoft.com/office/drawing/2014/main" id="{6D3D8B57-9ADD-6CD6-7561-081822D0B9F9}"/>
              </a:ext>
            </a:extLst>
          </p:cNvPr>
          <p:cNvSpPr>
            <a:spLocks noGrp="1"/>
          </p:cNvSpPr>
          <p:nvPr>
            <p:ph idx="1"/>
          </p:nvPr>
        </p:nvSpPr>
        <p:spPr>
          <a:xfrm>
            <a:off x="990600" y="2438399"/>
            <a:ext cx="10363200" cy="3738563"/>
          </a:xfrm>
        </p:spPr>
        <p:txBody>
          <a:bodyPr>
            <a:normAutofit/>
          </a:bodyPr>
          <a:lstStyle/>
          <a:p>
            <a:pPr marL="0" indent="0">
              <a:buNone/>
            </a:pPr>
            <a:r>
              <a:rPr lang="en-US" sz="3200" b="1" dirty="0"/>
              <a:t>The context is interacting with a world which is not exactly supportive of our purpose and mission.</a:t>
            </a:r>
          </a:p>
          <a:p>
            <a:pPr marL="0" indent="0">
              <a:buNone/>
            </a:pPr>
            <a:endParaRPr lang="en-US" sz="3200" b="1" dirty="0"/>
          </a:p>
          <a:p>
            <a:pPr marL="0" indent="0">
              <a:buNone/>
            </a:pPr>
            <a:r>
              <a:rPr lang="en-US" sz="3200" b="1" dirty="0"/>
              <a:t>1 Peter 4:12   The fire that refines, not the one that destroys.</a:t>
            </a:r>
          </a:p>
        </p:txBody>
      </p:sp>
    </p:spTree>
    <p:extLst>
      <p:ext uri="{BB962C8B-B14F-4D97-AF65-F5344CB8AC3E}">
        <p14:creationId xmlns:p14="http://schemas.microsoft.com/office/powerpoint/2010/main" val="1229134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8A772-87F4-08F2-5767-F1172117E6B9}"/>
              </a:ext>
            </a:extLst>
          </p:cNvPr>
          <p:cNvSpPr>
            <a:spLocks noGrp="1"/>
          </p:cNvSpPr>
          <p:nvPr>
            <p:ph type="title"/>
          </p:nvPr>
        </p:nvSpPr>
        <p:spPr/>
        <p:txBody>
          <a:bodyPr/>
          <a:lstStyle/>
          <a:p>
            <a:pPr algn="ctr"/>
            <a:r>
              <a:rPr lang="en-US" b="1" dirty="0"/>
              <a:t>Just Two Points Today!</a:t>
            </a:r>
          </a:p>
        </p:txBody>
      </p:sp>
      <p:sp>
        <p:nvSpPr>
          <p:cNvPr id="3" name="Content Placeholder 2">
            <a:extLst>
              <a:ext uri="{FF2B5EF4-FFF2-40B4-BE49-F238E27FC236}">
                <a16:creationId xmlns:a16="http://schemas.microsoft.com/office/drawing/2014/main" id="{A3296B1D-FDE3-B6D8-1167-25B36BCAED26}"/>
              </a:ext>
            </a:extLst>
          </p:cNvPr>
          <p:cNvSpPr>
            <a:spLocks noGrp="1"/>
          </p:cNvSpPr>
          <p:nvPr>
            <p:ph idx="1"/>
          </p:nvPr>
        </p:nvSpPr>
        <p:spPr>
          <a:xfrm>
            <a:off x="762000" y="2133599"/>
            <a:ext cx="10591800" cy="4043363"/>
          </a:xfrm>
        </p:spPr>
        <p:txBody>
          <a:bodyPr>
            <a:normAutofit/>
          </a:bodyPr>
          <a:lstStyle/>
          <a:p>
            <a:pPr marL="0" indent="0">
              <a:buNone/>
            </a:pPr>
            <a:r>
              <a:rPr lang="en-US" sz="3200" b="1" dirty="0"/>
              <a:t>Have the same attitude toward those who abuse you and toward your suffering in general as that of Christ.</a:t>
            </a:r>
          </a:p>
          <a:p>
            <a:pPr marL="0" indent="0">
              <a:buNone/>
            </a:pPr>
            <a:endParaRPr lang="en-US" sz="3200" b="1" dirty="0"/>
          </a:p>
          <a:p>
            <a:pPr marL="0" indent="0">
              <a:buNone/>
            </a:pPr>
            <a:r>
              <a:rPr lang="en-US" sz="3200" b="1" dirty="0"/>
              <a:t>Be family.  Find and offer safety withing the church.</a:t>
            </a:r>
          </a:p>
        </p:txBody>
      </p:sp>
    </p:spTree>
    <p:extLst>
      <p:ext uri="{BB962C8B-B14F-4D97-AF65-F5344CB8AC3E}">
        <p14:creationId xmlns:p14="http://schemas.microsoft.com/office/powerpoint/2010/main" val="225632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C12D-CB48-CD6B-7D10-4AA59F8258F0}"/>
              </a:ext>
            </a:extLst>
          </p:cNvPr>
          <p:cNvSpPr>
            <a:spLocks noGrp="1"/>
          </p:cNvSpPr>
          <p:nvPr>
            <p:ph type="title"/>
          </p:nvPr>
        </p:nvSpPr>
        <p:spPr/>
        <p:txBody>
          <a:bodyPr/>
          <a:lstStyle/>
          <a:p>
            <a:pPr algn="ctr"/>
            <a:r>
              <a:rPr lang="en-US" b="1" dirty="0"/>
              <a:t>Themes in 1 Peter</a:t>
            </a:r>
          </a:p>
        </p:txBody>
      </p:sp>
      <p:sp>
        <p:nvSpPr>
          <p:cNvPr id="3" name="Content Placeholder 2">
            <a:extLst>
              <a:ext uri="{FF2B5EF4-FFF2-40B4-BE49-F238E27FC236}">
                <a16:creationId xmlns:a16="http://schemas.microsoft.com/office/drawing/2014/main" id="{ACDF1D89-CFF7-8EF7-CCD1-BBCBC042035C}"/>
              </a:ext>
            </a:extLst>
          </p:cNvPr>
          <p:cNvSpPr>
            <a:spLocks noGrp="1"/>
          </p:cNvSpPr>
          <p:nvPr>
            <p:ph idx="1"/>
          </p:nvPr>
        </p:nvSpPr>
        <p:spPr>
          <a:xfrm>
            <a:off x="1371600" y="2438400"/>
            <a:ext cx="10210800" cy="3738562"/>
          </a:xfrm>
        </p:spPr>
        <p:txBody>
          <a:bodyPr>
            <a:normAutofit/>
          </a:bodyPr>
          <a:lstStyle/>
          <a:p>
            <a:pPr marL="514350" indent="-514350">
              <a:buAutoNum type="arabicPeriod"/>
            </a:pPr>
            <a:r>
              <a:rPr lang="en-US" sz="3200" b="1" dirty="0"/>
              <a:t>The glory of God.</a:t>
            </a:r>
          </a:p>
          <a:p>
            <a:pPr marL="0" indent="0">
              <a:buNone/>
            </a:pPr>
            <a:r>
              <a:rPr lang="en-US" sz="3200" b="1" dirty="0"/>
              <a:t>2.  The sovereignty of God.    (“according to God’s will)</a:t>
            </a:r>
          </a:p>
          <a:p>
            <a:pPr marL="514350" indent="-514350">
              <a:buAutoNum type="arabicPeriod" startAt="3"/>
            </a:pPr>
            <a:r>
              <a:rPr lang="en-US" sz="3200" b="1" dirty="0"/>
              <a:t>The suffering of Christ.</a:t>
            </a:r>
          </a:p>
          <a:p>
            <a:pPr marL="514350" indent="-514350">
              <a:buAutoNum type="arabicPeriod" startAt="4"/>
            </a:pPr>
            <a:r>
              <a:rPr lang="en-US" sz="3200" b="1" dirty="0">
                <a:solidFill>
                  <a:srgbClr val="FFFF00"/>
                </a:solidFill>
              </a:rPr>
              <a:t>Our suffering.</a:t>
            </a:r>
          </a:p>
          <a:p>
            <a:pPr marL="514350" indent="-514350">
              <a:buAutoNum type="arabicPeriod" startAt="5"/>
            </a:pPr>
            <a:r>
              <a:rPr lang="en-US" sz="3200" b="1" dirty="0">
                <a:solidFill>
                  <a:srgbClr val="FFFF00"/>
                </a:solidFill>
              </a:rPr>
              <a:t>The call to holy living.</a:t>
            </a:r>
          </a:p>
          <a:p>
            <a:pPr marL="0" indent="0">
              <a:buNone/>
            </a:pPr>
            <a:endParaRPr lang="en-US" sz="1200" b="1" dirty="0"/>
          </a:p>
          <a:p>
            <a:pPr marL="0" indent="0" algn="r">
              <a:buNone/>
            </a:pPr>
            <a:endParaRPr lang="en-US" sz="3200" b="1" dirty="0"/>
          </a:p>
          <a:p>
            <a:pPr marL="514350" indent="-514350">
              <a:buAutoNum type="arabicPeriod" startAt="2"/>
            </a:pPr>
            <a:endParaRPr lang="en-US" sz="3200" b="1" dirty="0"/>
          </a:p>
        </p:txBody>
      </p:sp>
    </p:spTree>
    <p:extLst>
      <p:ext uri="{BB962C8B-B14F-4D97-AF65-F5344CB8AC3E}">
        <p14:creationId xmlns:p14="http://schemas.microsoft.com/office/powerpoint/2010/main" val="2286407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08477-EAA4-090B-0272-691A04627632}"/>
              </a:ext>
            </a:extLst>
          </p:cNvPr>
          <p:cNvSpPr>
            <a:spLocks noGrp="1"/>
          </p:cNvSpPr>
          <p:nvPr>
            <p:ph type="title"/>
          </p:nvPr>
        </p:nvSpPr>
        <p:spPr/>
        <p:txBody>
          <a:bodyPr>
            <a:normAutofit/>
          </a:bodyPr>
          <a:lstStyle/>
          <a:p>
            <a:pPr algn="ctr"/>
            <a:r>
              <a:rPr lang="en-US" b="1" dirty="0"/>
              <a:t>1 Peter 3:18-22  Baptism Now Saves You</a:t>
            </a:r>
          </a:p>
        </p:txBody>
      </p:sp>
      <p:sp>
        <p:nvSpPr>
          <p:cNvPr id="3" name="Content Placeholder 2">
            <a:extLst>
              <a:ext uri="{FF2B5EF4-FFF2-40B4-BE49-F238E27FC236}">
                <a16:creationId xmlns:a16="http://schemas.microsoft.com/office/drawing/2014/main" id="{BE65DBEF-35C5-290D-B648-05A1B62E0624}"/>
              </a:ext>
            </a:extLst>
          </p:cNvPr>
          <p:cNvSpPr>
            <a:spLocks noGrp="1"/>
          </p:cNvSpPr>
          <p:nvPr>
            <p:ph idx="1"/>
          </p:nvPr>
        </p:nvSpPr>
        <p:spPr>
          <a:xfrm>
            <a:off x="990600" y="2814637"/>
            <a:ext cx="10363200" cy="3586163"/>
          </a:xfrm>
        </p:spPr>
        <p:txBody>
          <a:bodyPr>
            <a:normAutofit/>
          </a:bodyPr>
          <a:lstStyle/>
          <a:p>
            <a:pPr marL="0" indent="0">
              <a:buNone/>
            </a:pPr>
            <a:r>
              <a:rPr lang="en-US" sz="3200" b="1" dirty="0"/>
              <a:t>For Christ also suffered once for sins, the righteous for the unrighteous, to bring you to God.  He was put to death in the body, but made alive in the [Holy] Spirit.</a:t>
            </a:r>
          </a:p>
          <a:p>
            <a:pPr marL="0" indent="0">
              <a:buNone/>
            </a:pPr>
            <a:endParaRPr lang="en-US" sz="3200" b="1" dirty="0"/>
          </a:p>
        </p:txBody>
      </p:sp>
    </p:spTree>
    <p:extLst>
      <p:ext uri="{BB962C8B-B14F-4D97-AF65-F5344CB8AC3E}">
        <p14:creationId xmlns:p14="http://schemas.microsoft.com/office/powerpoint/2010/main" val="436117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696F2-7373-244A-917E-8DD653742227}"/>
              </a:ext>
            </a:extLst>
          </p:cNvPr>
          <p:cNvSpPr>
            <a:spLocks noGrp="1"/>
          </p:cNvSpPr>
          <p:nvPr>
            <p:ph type="title"/>
          </p:nvPr>
        </p:nvSpPr>
        <p:spPr/>
        <p:txBody>
          <a:bodyPr>
            <a:normAutofit/>
          </a:bodyPr>
          <a:lstStyle/>
          <a:p>
            <a:pPr algn="ctr"/>
            <a:r>
              <a:rPr lang="en-US" sz="4000" b="1" dirty="0"/>
              <a:t>A paraphrase</a:t>
            </a:r>
          </a:p>
        </p:txBody>
      </p:sp>
      <p:sp>
        <p:nvSpPr>
          <p:cNvPr id="3" name="Content Placeholder 2">
            <a:extLst>
              <a:ext uri="{FF2B5EF4-FFF2-40B4-BE49-F238E27FC236}">
                <a16:creationId xmlns:a16="http://schemas.microsoft.com/office/drawing/2014/main" id="{FBC4C754-89B8-287B-92D9-778D55AAE73C}"/>
              </a:ext>
            </a:extLst>
          </p:cNvPr>
          <p:cNvSpPr>
            <a:spLocks noGrp="1"/>
          </p:cNvSpPr>
          <p:nvPr>
            <p:ph idx="1"/>
          </p:nvPr>
        </p:nvSpPr>
        <p:spPr>
          <a:xfrm>
            <a:off x="838200" y="1825624"/>
            <a:ext cx="10744200" cy="4803775"/>
          </a:xfrm>
        </p:spPr>
        <p:txBody>
          <a:bodyPr>
            <a:normAutofit/>
          </a:bodyPr>
          <a:lstStyle/>
          <a:p>
            <a:pPr marL="0" indent="0">
              <a:buNone/>
            </a:pPr>
            <a:r>
              <a:rPr lang="en-US" sz="3200" b="1" dirty="0"/>
              <a:t>Jesus was made alive in the [Holy] Spirit.    In which also, as a prefigure, through Noah, he preached to the disobedient persons who are now imprisoned spirits—to those who were disobedient long ago, when God waited patiently in the days of Noah, while the ark was being built.</a:t>
            </a:r>
          </a:p>
          <a:p>
            <a:pPr marL="0" indent="0">
              <a:buNone/>
            </a:pPr>
            <a:endParaRPr lang="en-US" sz="1600" b="1" dirty="0"/>
          </a:p>
          <a:p>
            <a:pPr marL="0" indent="0">
              <a:buNone/>
            </a:pPr>
            <a:r>
              <a:rPr lang="en-US" sz="3200" b="1" dirty="0"/>
              <a:t>Christ, as a prefigure, through the Holy Spirit, spoke through Noah to </a:t>
            </a:r>
            <a:r>
              <a:rPr lang="en-US" sz="3200" b="1"/>
              <a:t>the disobedient </a:t>
            </a:r>
            <a:r>
              <a:rPr lang="en-US" sz="3200" b="1" dirty="0"/>
              <a:t>as he speaks to the disobedient today through us!</a:t>
            </a:r>
          </a:p>
        </p:txBody>
      </p:sp>
    </p:spTree>
    <p:extLst>
      <p:ext uri="{BB962C8B-B14F-4D97-AF65-F5344CB8AC3E}">
        <p14:creationId xmlns:p14="http://schemas.microsoft.com/office/powerpoint/2010/main" val="289994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EB3BB-E315-4740-B661-A88F17B7194C}"/>
              </a:ext>
            </a:extLst>
          </p:cNvPr>
          <p:cNvSpPr>
            <a:spLocks noGrp="1"/>
          </p:cNvSpPr>
          <p:nvPr>
            <p:ph type="title"/>
          </p:nvPr>
        </p:nvSpPr>
        <p:spPr/>
        <p:txBody>
          <a:bodyPr>
            <a:normAutofit/>
          </a:bodyPr>
          <a:lstStyle/>
          <a:p>
            <a:pPr algn="ctr"/>
            <a:r>
              <a:rPr lang="en-US" sz="3600" b="1" dirty="0"/>
              <a:t>1 Peter 3:21-22  The flood as a prefigure of baptism</a:t>
            </a:r>
          </a:p>
        </p:txBody>
      </p:sp>
      <p:sp>
        <p:nvSpPr>
          <p:cNvPr id="3" name="Content Placeholder 2">
            <a:extLst>
              <a:ext uri="{FF2B5EF4-FFF2-40B4-BE49-F238E27FC236}">
                <a16:creationId xmlns:a16="http://schemas.microsoft.com/office/drawing/2014/main" id="{8F496D24-ECA0-DC54-1F77-324BBC260286}"/>
              </a:ext>
            </a:extLst>
          </p:cNvPr>
          <p:cNvSpPr>
            <a:spLocks noGrp="1"/>
          </p:cNvSpPr>
          <p:nvPr>
            <p:ph idx="1"/>
          </p:nvPr>
        </p:nvSpPr>
        <p:spPr/>
        <p:txBody>
          <a:bodyPr/>
          <a:lstStyle/>
          <a:p>
            <a:pPr marL="0" indent="0">
              <a:buNone/>
            </a:pPr>
            <a:r>
              <a:rPr lang="en-US" b="1" dirty="0"/>
              <a:t>This water (the water of the flood of Noah) is a symbol of the water of baptism that now saves you.</a:t>
            </a:r>
          </a:p>
          <a:p>
            <a:pPr marL="0" indent="0">
              <a:buNone/>
            </a:pPr>
            <a:endParaRPr lang="en-US" b="1" dirty="0"/>
          </a:p>
          <a:p>
            <a:pPr marL="0" indent="0">
              <a:buNone/>
            </a:pPr>
            <a:r>
              <a:rPr lang="en-US" b="1" dirty="0"/>
              <a:t>Baptism saves you.</a:t>
            </a:r>
          </a:p>
          <a:p>
            <a:pPr marL="0" indent="0">
              <a:buNone/>
            </a:pPr>
            <a:r>
              <a:rPr lang="en-US" b="1" dirty="0"/>
              <a:t>How?  By the resurrection (remember 1 Peter 3:18)</a:t>
            </a:r>
          </a:p>
        </p:txBody>
      </p:sp>
    </p:spTree>
    <p:extLst>
      <p:ext uri="{BB962C8B-B14F-4D97-AF65-F5344CB8AC3E}">
        <p14:creationId xmlns:p14="http://schemas.microsoft.com/office/powerpoint/2010/main" val="337445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2311-3D93-41F2-185F-FC3F19A1190F}"/>
              </a:ext>
            </a:extLst>
          </p:cNvPr>
          <p:cNvSpPr>
            <a:spLocks noGrp="1"/>
          </p:cNvSpPr>
          <p:nvPr>
            <p:ph type="title"/>
          </p:nvPr>
        </p:nvSpPr>
        <p:spPr/>
        <p:txBody>
          <a:bodyPr>
            <a:normAutofit/>
          </a:bodyPr>
          <a:lstStyle/>
          <a:p>
            <a:pPr algn="ctr"/>
            <a:r>
              <a:rPr lang="en-US" sz="3600" b="1" dirty="0"/>
              <a:t>1 Peter 3:22  It is a done deal!!!</a:t>
            </a:r>
          </a:p>
        </p:txBody>
      </p:sp>
      <p:sp>
        <p:nvSpPr>
          <p:cNvPr id="3" name="Content Placeholder 2">
            <a:extLst>
              <a:ext uri="{FF2B5EF4-FFF2-40B4-BE49-F238E27FC236}">
                <a16:creationId xmlns:a16="http://schemas.microsoft.com/office/drawing/2014/main" id="{7DB7E134-1900-FD10-B838-F4365BE9B170}"/>
              </a:ext>
            </a:extLst>
          </p:cNvPr>
          <p:cNvSpPr>
            <a:spLocks noGrp="1"/>
          </p:cNvSpPr>
          <p:nvPr>
            <p:ph idx="1"/>
          </p:nvPr>
        </p:nvSpPr>
        <p:spPr/>
        <p:txBody>
          <a:bodyPr>
            <a:normAutofit/>
          </a:bodyPr>
          <a:lstStyle/>
          <a:p>
            <a:pPr marL="0" indent="0">
              <a:buNone/>
            </a:pPr>
            <a:r>
              <a:rPr lang="en-US" sz="3200" b="1" dirty="0"/>
              <a:t>Christ, the firstborn from the dead, is now in heaven, at God’s right hand.</a:t>
            </a:r>
          </a:p>
          <a:p>
            <a:pPr marL="0" indent="0">
              <a:buNone/>
            </a:pPr>
            <a:endParaRPr lang="en-US" sz="3200" b="1" dirty="0"/>
          </a:p>
          <a:p>
            <a:pPr marL="0" indent="0">
              <a:buNone/>
            </a:pPr>
            <a:r>
              <a:rPr lang="en-US" sz="3200" b="1" dirty="0"/>
              <a:t>Through Noah, Christ preached to those who disobeyed, and through the faith of Noah, eight were saved by faith.</a:t>
            </a:r>
          </a:p>
          <a:p>
            <a:pPr marL="0" indent="0">
              <a:buNone/>
            </a:pPr>
            <a:endParaRPr lang="en-US" sz="3200" b="1" dirty="0"/>
          </a:p>
          <a:p>
            <a:pPr marL="0" indent="0">
              <a:buNone/>
            </a:pPr>
            <a:r>
              <a:rPr lang="en-US" sz="3200" b="1" dirty="0"/>
              <a:t>Through us, Christ will preach to the disobedient, and through our and their faith, they will be saved.</a:t>
            </a:r>
          </a:p>
        </p:txBody>
      </p:sp>
    </p:spTree>
    <p:extLst>
      <p:ext uri="{BB962C8B-B14F-4D97-AF65-F5344CB8AC3E}">
        <p14:creationId xmlns:p14="http://schemas.microsoft.com/office/powerpoint/2010/main" val="237512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54EDD-561F-B2DE-BEEF-0445989FD890}"/>
              </a:ext>
            </a:extLst>
          </p:cNvPr>
          <p:cNvSpPr>
            <a:spLocks noGrp="1"/>
          </p:cNvSpPr>
          <p:nvPr>
            <p:ph type="title"/>
          </p:nvPr>
        </p:nvSpPr>
        <p:spPr/>
        <p:txBody>
          <a:bodyPr>
            <a:normAutofit/>
          </a:bodyPr>
          <a:lstStyle/>
          <a:p>
            <a:pPr algn="ctr"/>
            <a:r>
              <a:rPr lang="en-US" sz="4000" b="1" dirty="0"/>
              <a:t>	1 Peter 4:1-2  Therefore.</a:t>
            </a:r>
          </a:p>
        </p:txBody>
      </p:sp>
      <p:sp>
        <p:nvSpPr>
          <p:cNvPr id="3" name="Content Placeholder 2">
            <a:extLst>
              <a:ext uri="{FF2B5EF4-FFF2-40B4-BE49-F238E27FC236}">
                <a16:creationId xmlns:a16="http://schemas.microsoft.com/office/drawing/2014/main" id="{BDF33249-1D8F-FC36-6560-4210114FE90C}"/>
              </a:ext>
            </a:extLst>
          </p:cNvPr>
          <p:cNvSpPr>
            <a:spLocks noGrp="1"/>
          </p:cNvSpPr>
          <p:nvPr>
            <p:ph idx="1"/>
          </p:nvPr>
        </p:nvSpPr>
        <p:spPr/>
        <p:txBody>
          <a:bodyPr>
            <a:normAutofit/>
          </a:bodyPr>
          <a:lstStyle/>
          <a:p>
            <a:pPr marL="0" indent="0">
              <a:buNone/>
            </a:pPr>
            <a:r>
              <a:rPr lang="en-US" sz="3200" b="1" dirty="0"/>
              <a:t>Because you have participated spiritually in the death and resurrection of Christ, and since Christ suffered in his body, be prepared to suffer as he did.</a:t>
            </a:r>
          </a:p>
          <a:p>
            <a:pPr marL="0" indent="0">
              <a:buNone/>
            </a:pPr>
            <a:endParaRPr lang="en-US" sz="1200" b="1" dirty="0"/>
          </a:p>
          <a:p>
            <a:pPr marL="0" indent="0">
              <a:buNone/>
            </a:pPr>
            <a:r>
              <a:rPr lang="en-US" sz="3200" b="1" dirty="0"/>
              <a:t>Peter returns to his theme!</a:t>
            </a:r>
          </a:p>
          <a:p>
            <a:pPr marL="0" indent="0">
              <a:buNone/>
            </a:pPr>
            <a:endParaRPr lang="en-US" sz="1200" b="1" dirty="0"/>
          </a:p>
          <a:p>
            <a:pPr marL="0" indent="0">
              <a:buNone/>
            </a:pPr>
            <a:r>
              <a:rPr lang="en-US" sz="3200" b="1" dirty="0"/>
              <a:t>Have the same attitude toward persecution and suffering as Christ.   Hebrews 12:2  Jesus “scorned the shame.”</a:t>
            </a:r>
          </a:p>
        </p:txBody>
      </p:sp>
    </p:spTree>
    <p:extLst>
      <p:ext uri="{BB962C8B-B14F-4D97-AF65-F5344CB8AC3E}">
        <p14:creationId xmlns:p14="http://schemas.microsoft.com/office/powerpoint/2010/main" val="2851160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360A-274D-3589-0ABF-E4036F72CD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0EF4B0-8CBD-F7B5-42FB-BA1C29453DBB}"/>
              </a:ext>
            </a:extLst>
          </p:cNvPr>
          <p:cNvSpPr>
            <a:spLocks noGrp="1"/>
          </p:cNvSpPr>
          <p:nvPr>
            <p:ph idx="1"/>
          </p:nvPr>
        </p:nvSpPr>
        <p:spPr>
          <a:xfrm>
            <a:off x="609600" y="2438399"/>
            <a:ext cx="10744200" cy="3738563"/>
          </a:xfrm>
        </p:spPr>
        <p:txBody>
          <a:bodyPr>
            <a:normAutofit/>
          </a:bodyPr>
          <a:lstStyle/>
          <a:p>
            <a:pPr marL="0" indent="0" algn="ctr">
              <a:buNone/>
            </a:pPr>
            <a:r>
              <a:rPr lang="en-US" sz="4800" b="1" dirty="0"/>
              <a:t>Do you want to be “done” with sin?</a:t>
            </a:r>
          </a:p>
        </p:txBody>
      </p:sp>
    </p:spTree>
    <p:extLst>
      <p:ext uri="{BB962C8B-B14F-4D97-AF65-F5344CB8AC3E}">
        <p14:creationId xmlns:p14="http://schemas.microsoft.com/office/powerpoint/2010/main" val="1677812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0508-4D7A-C5EE-E63F-28A300506462}"/>
              </a:ext>
            </a:extLst>
          </p:cNvPr>
          <p:cNvSpPr>
            <a:spLocks noGrp="1"/>
          </p:cNvSpPr>
          <p:nvPr>
            <p:ph type="title"/>
          </p:nvPr>
        </p:nvSpPr>
        <p:spPr/>
        <p:txBody>
          <a:bodyPr>
            <a:normAutofit/>
          </a:bodyPr>
          <a:lstStyle/>
          <a:p>
            <a:pPr algn="ctr"/>
            <a:r>
              <a:rPr lang="en-US" sz="4000" b="1" dirty="0"/>
              <a:t>1 Peter 4:3-6</a:t>
            </a:r>
          </a:p>
        </p:txBody>
      </p:sp>
      <p:sp>
        <p:nvSpPr>
          <p:cNvPr id="3" name="Content Placeholder 2">
            <a:extLst>
              <a:ext uri="{FF2B5EF4-FFF2-40B4-BE49-F238E27FC236}">
                <a16:creationId xmlns:a16="http://schemas.microsoft.com/office/drawing/2014/main" id="{30B7E5B3-F113-09DE-5682-AFD978248DF8}"/>
              </a:ext>
            </a:extLst>
          </p:cNvPr>
          <p:cNvSpPr>
            <a:spLocks noGrp="1"/>
          </p:cNvSpPr>
          <p:nvPr>
            <p:ph idx="1"/>
          </p:nvPr>
        </p:nvSpPr>
        <p:spPr/>
        <p:txBody>
          <a:bodyPr>
            <a:normAutofit/>
          </a:bodyPr>
          <a:lstStyle/>
          <a:p>
            <a:pPr marL="0" indent="0">
              <a:buNone/>
            </a:pPr>
            <a:r>
              <a:rPr lang="en-US" sz="3200" b="1" dirty="0"/>
              <a:t>Aren’t you fed up with sin?  I hope so!</a:t>
            </a:r>
          </a:p>
          <a:p>
            <a:pPr marL="0" indent="0">
              <a:buNone/>
            </a:pPr>
            <a:endParaRPr lang="en-US" sz="3200" b="1" dirty="0"/>
          </a:p>
          <a:p>
            <a:pPr marL="0" indent="0">
              <a:buNone/>
            </a:pPr>
            <a:r>
              <a:rPr lang="en-US" sz="3200" b="1" dirty="0"/>
              <a:t>Our friends heap abuse on us while we are busy building the ark—which is the only thing that will save them when judgment comes!</a:t>
            </a:r>
          </a:p>
          <a:p>
            <a:pPr marL="0" indent="0">
              <a:buNone/>
            </a:pPr>
            <a:endParaRPr lang="en-US" sz="3200" b="1" dirty="0"/>
          </a:p>
          <a:p>
            <a:pPr marL="0" indent="0">
              <a:buNone/>
            </a:pPr>
            <a:r>
              <a:rPr lang="en-US" sz="3200" b="1" dirty="0"/>
              <a:t>They ask: How do you do it?</a:t>
            </a:r>
          </a:p>
        </p:txBody>
      </p:sp>
    </p:spTree>
    <p:extLst>
      <p:ext uri="{BB962C8B-B14F-4D97-AF65-F5344CB8AC3E}">
        <p14:creationId xmlns:p14="http://schemas.microsoft.com/office/powerpoint/2010/main" val="410395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12525</TotalTime>
  <Words>627</Words>
  <Application>Microsoft Office PowerPoint</Application>
  <PresentationFormat>Widescreen</PresentationFormat>
  <Paragraphs>69</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Calibri</vt:lpstr>
      <vt:lpstr>Office Theme</vt:lpstr>
      <vt:lpstr>1 Peter IX  Suffering for Christ </vt:lpstr>
      <vt:lpstr>Themes in 1 Peter</vt:lpstr>
      <vt:lpstr>1 Peter 3:18-22  Baptism Now Saves You</vt:lpstr>
      <vt:lpstr>A paraphrase</vt:lpstr>
      <vt:lpstr>1 Peter 3:21-22  The flood as a prefigure of baptism</vt:lpstr>
      <vt:lpstr>1 Peter 3:22  It is a done deal!!!</vt:lpstr>
      <vt:lpstr> 1 Peter 4:1-2  Therefore.</vt:lpstr>
      <vt:lpstr>PowerPoint Presentation</vt:lpstr>
      <vt:lpstr>1 Peter 4:3-6</vt:lpstr>
      <vt:lpstr>1 Peter 4:7-11</vt:lpstr>
      <vt:lpstr>Family Matters</vt:lpstr>
      <vt:lpstr> What is Your Gift?</vt:lpstr>
      <vt:lpstr>Discussion</vt:lpstr>
      <vt:lpstr>Remember the context…</vt:lpstr>
      <vt:lpstr>Just Two Points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28</cp:revision>
  <dcterms:created xsi:type="dcterms:W3CDTF">2013-09-15T03:09:25Z</dcterms:created>
  <dcterms:modified xsi:type="dcterms:W3CDTF">2025-12-29T01:50:23Z</dcterms:modified>
</cp:coreProperties>
</file>