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76" r:id="rId2"/>
    <p:sldId id="953" r:id="rId3"/>
    <p:sldId id="958" r:id="rId4"/>
    <p:sldId id="959" r:id="rId5"/>
    <p:sldId id="974" r:id="rId6"/>
    <p:sldId id="975" r:id="rId7"/>
    <p:sldId id="978" r:id="rId8"/>
    <p:sldId id="980" r:id="rId9"/>
    <p:sldId id="991" r:id="rId10"/>
    <p:sldId id="992" r:id="rId11"/>
    <p:sldId id="981" r:id="rId12"/>
    <p:sldId id="982" r:id="rId13"/>
    <p:sldId id="983" r:id="rId14"/>
    <p:sldId id="984" r:id="rId15"/>
    <p:sldId id="985" r:id="rId16"/>
    <p:sldId id="986" r:id="rId17"/>
    <p:sldId id="987" r:id="rId18"/>
    <p:sldId id="988" r:id="rId19"/>
    <p:sldId id="989" r:id="rId20"/>
    <p:sldId id="9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D6D4C-3059-4891-BC5B-CE9F18A96B08}" v="16" dt="2025-11-23T16:28:20.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206" autoAdjust="0"/>
    <p:restoredTop sz="86410"/>
  </p:normalViewPr>
  <p:slideViewPr>
    <p:cSldViewPr>
      <p:cViewPr varScale="1">
        <p:scale>
          <a:sx n="64" d="100"/>
          <a:sy n="64" d="100"/>
        </p:scale>
        <p:origin x="204"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Oakes" userId="1a36f0057432ea1f" providerId="LiveId" clId="{47381711-A8C6-487F-B478-F1510AC8C65D}"/>
    <pc:docChg chg="undo custSel addSld delSld modSld sldOrd delMainMaster">
      <pc:chgData name="John Oakes" userId="1a36f0057432ea1f" providerId="LiveId" clId="{47381711-A8C6-487F-B478-F1510AC8C65D}" dt="2025-11-24T07:31:46.386" v="4044" actId="47"/>
      <pc:docMkLst>
        <pc:docMk/>
      </pc:docMkLst>
      <pc:sldChg chg="add del">
        <pc:chgData name="John Oakes" userId="1a36f0057432ea1f" providerId="LiveId" clId="{47381711-A8C6-487F-B478-F1510AC8C65D}" dt="2025-11-24T07:31:28.896" v="4043" actId="47"/>
        <pc:sldMkLst>
          <pc:docMk/>
          <pc:sldMk cId="0" sldId="257"/>
        </pc:sldMkLst>
      </pc:sldChg>
      <pc:sldChg chg="add del">
        <pc:chgData name="John Oakes" userId="1a36f0057432ea1f" providerId="LiveId" clId="{47381711-A8C6-487F-B478-F1510AC8C65D}" dt="2025-11-24T07:31:28.896" v="4043" actId="47"/>
        <pc:sldMkLst>
          <pc:docMk/>
          <pc:sldMk cId="0" sldId="258"/>
        </pc:sldMkLst>
      </pc:sldChg>
      <pc:sldChg chg="add del">
        <pc:chgData name="John Oakes" userId="1a36f0057432ea1f" providerId="LiveId" clId="{47381711-A8C6-487F-B478-F1510AC8C65D}" dt="2025-11-24T07:31:28.896" v="4043" actId="47"/>
        <pc:sldMkLst>
          <pc:docMk/>
          <pc:sldMk cId="0" sldId="259"/>
        </pc:sldMkLst>
      </pc:sldChg>
      <pc:sldChg chg="add del">
        <pc:chgData name="John Oakes" userId="1a36f0057432ea1f" providerId="LiveId" clId="{47381711-A8C6-487F-B478-F1510AC8C65D}" dt="2025-11-24T07:31:28.896" v="4043" actId="47"/>
        <pc:sldMkLst>
          <pc:docMk/>
          <pc:sldMk cId="0" sldId="260"/>
        </pc:sldMkLst>
      </pc:sldChg>
      <pc:sldChg chg="add del">
        <pc:chgData name="John Oakes" userId="1a36f0057432ea1f" providerId="LiveId" clId="{47381711-A8C6-487F-B478-F1510AC8C65D}" dt="2025-11-24T07:31:28.896" v="4043" actId="47"/>
        <pc:sldMkLst>
          <pc:docMk/>
          <pc:sldMk cId="0" sldId="261"/>
        </pc:sldMkLst>
      </pc:sldChg>
      <pc:sldChg chg="add del">
        <pc:chgData name="John Oakes" userId="1a36f0057432ea1f" providerId="LiveId" clId="{47381711-A8C6-487F-B478-F1510AC8C65D}" dt="2025-11-24T07:31:28.896" v="4043" actId="47"/>
        <pc:sldMkLst>
          <pc:docMk/>
          <pc:sldMk cId="0" sldId="262"/>
        </pc:sldMkLst>
      </pc:sldChg>
      <pc:sldChg chg="add del">
        <pc:chgData name="John Oakes" userId="1a36f0057432ea1f" providerId="LiveId" clId="{47381711-A8C6-487F-B478-F1510AC8C65D}" dt="2025-11-24T07:31:28.896" v="4043" actId="47"/>
        <pc:sldMkLst>
          <pc:docMk/>
          <pc:sldMk cId="0" sldId="263"/>
        </pc:sldMkLst>
      </pc:sldChg>
      <pc:sldChg chg="add del">
        <pc:chgData name="John Oakes" userId="1a36f0057432ea1f" providerId="LiveId" clId="{47381711-A8C6-487F-B478-F1510AC8C65D}" dt="2025-11-24T07:31:28.896" v="4043" actId="47"/>
        <pc:sldMkLst>
          <pc:docMk/>
          <pc:sldMk cId="0" sldId="264"/>
        </pc:sldMkLst>
      </pc:sldChg>
      <pc:sldChg chg="add del">
        <pc:chgData name="John Oakes" userId="1a36f0057432ea1f" providerId="LiveId" clId="{47381711-A8C6-487F-B478-F1510AC8C65D}" dt="2025-11-24T07:31:28.896" v="4043" actId="47"/>
        <pc:sldMkLst>
          <pc:docMk/>
          <pc:sldMk cId="0" sldId="265"/>
        </pc:sldMkLst>
      </pc:sldChg>
      <pc:sldChg chg="add del">
        <pc:chgData name="John Oakes" userId="1a36f0057432ea1f" providerId="LiveId" clId="{47381711-A8C6-487F-B478-F1510AC8C65D}" dt="2025-11-24T07:31:28.896" v="4043" actId="47"/>
        <pc:sldMkLst>
          <pc:docMk/>
          <pc:sldMk cId="0" sldId="266"/>
        </pc:sldMkLst>
      </pc:sldChg>
      <pc:sldChg chg="add del">
        <pc:chgData name="John Oakes" userId="1a36f0057432ea1f" providerId="LiveId" clId="{47381711-A8C6-487F-B478-F1510AC8C65D}" dt="2025-11-24T07:31:28.896" v="4043" actId="47"/>
        <pc:sldMkLst>
          <pc:docMk/>
          <pc:sldMk cId="0" sldId="267"/>
        </pc:sldMkLst>
      </pc:sldChg>
      <pc:sldChg chg="add del">
        <pc:chgData name="John Oakes" userId="1a36f0057432ea1f" providerId="LiveId" clId="{47381711-A8C6-487F-B478-F1510AC8C65D}" dt="2025-11-24T07:31:28.896" v="4043" actId="47"/>
        <pc:sldMkLst>
          <pc:docMk/>
          <pc:sldMk cId="0" sldId="268"/>
        </pc:sldMkLst>
      </pc:sldChg>
      <pc:sldChg chg="add del">
        <pc:chgData name="John Oakes" userId="1a36f0057432ea1f" providerId="LiveId" clId="{47381711-A8C6-487F-B478-F1510AC8C65D}" dt="2025-11-24T07:31:28.896" v="4043" actId="47"/>
        <pc:sldMkLst>
          <pc:docMk/>
          <pc:sldMk cId="0" sldId="269"/>
        </pc:sldMkLst>
      </pc:sldChg>
      <pc:sldChg chg="add del">
        <pc:chgData name="John Oakes" userId="1a36f0057432ea1f" providerId="LiveId" clId="{47381711-A8C6-487F-B478-F1510AC8C65D}" dt="2025-11-24T07:31:28.896" v="4043" actId="47"/>
        <pc:sldMkLst>
          <pc:docMk/>
          <pc:sldMk cId="0" sldId="270"/>
        </pc:sldMkLst>
      </pc:sldChg>
      <pc:sldChg chg="add del">
        <pc:chgData name="John Oakes" userId="1a36f0057432ea1f" providerId="LiveId" clId="{47381711-A8C6-487F-B478-F1510AC8C65D}" dt="2025-11-24T07:31:28.896" v="4043" actId="47"/>
        <pc:sldMkLst>
          <pc:docMk/>
          <pc:sldMk cId="0" sldId="271"/>
        </pc:sldMkLst>
      </pc:sldChg>
      <pc:sldChg chg="add del">
        <pc:chgData name="John Oakes" userId="1a36f0057432ea1f" providerId="LiveId" clId="{47381711-A8C6-487F-B478-F1510AC8C65D}" dt="2025-11-24T07:31:28.896" v="4043" actId="47"/>
        <pc:sldMkLst>
          <pc:docMk/>
          <pc:sldMk cId="0" sldId="272"/>
        </pc:sldMkLst>
      </pc:sldChg>
      <pc:sldChg chg="add del">
        <pc:chgData name="John Oakes" userId="1a36f0057432ea1f" providerId="LiveId" clId="{47381711-A8C6-487F-B478-F1510AC8C65D}" dt="2025-11-24T07:31:28.896" v="4043" actId="47"/>
        <pc:sldMkLst>
          <pc:docMk/>
          <pc:sldMk cId="0" sldId="273"/>
        </pc:sldMkLst>
      </pc:sldChg>
      <pc:sldChg chg="add del">
        <pc:chgData name="John Oakes" userId="1a36f0057432ea1f" providerId="LiveId" clId="{47381711-A8C6-487F-B478-F1510AC8C65D}" dt="2025-11-24T07:31:46.386" v="4044" actId="47"/>
        <pc:sldMkLst>
          <pc:docMk/>
          <pc:sldMk cId="0" sldId="274"/>
        </pc:sldMkLst>
      </pc:sldChg>
      <pc:sldChg chg="add del">
        <pc:chgData name="John Oakes" userId="1a36f0057432ea1f" providerId="LiveId" clId="{47381711-A8C6-487F-B478-F1510AC8C65D}" dt="2025-11-24T07:31:46.386" v="4044" actId="47"/>
        <pc:sldMkLst>
          <pc:docMk/>
          <pc:sldMk cId="0" sldId="275"/>
        </pc:sldMkLst>
      </pc:sldChg>
      <pc:sldChg chg="modSp mod">
        <pc:chgData name="John Oakes" userId="1a36f0057432ea1f" providerId="LiveId" clId="{47381711-A8C6-487F-B478-F1510AC8C65D}" dt="2025-11-21T17:44:37.363" v="1990" actId="14100"/>
        <pc:sldMkLst>
          <pc:docMk/>
          <pc:sldMk cId="1973870282" sldId="276"/>
        </pc:sldMkLst>
        <pc:spChg chg="mod">
          <ac:chgData name="John Oakes" userId="1a36f0057432ea1f" providerId="LiveId" clId="{47381711-A8C6-487F-B478-F1510AC8C65D}" dt="2025-11-21T17:44:37.363" v="1990" actId="14100"/>
          <ac:spMkLst>
            <pc:docMk/>
            <pc:sldMk cId="1973870282" sldId="276"/>
            <ac:spMk id="2" creationId="{57C1702F-F7F3-E2B9-D89B-F5C308CA40BB}"/>
          </ac:spMkLst>
        </pc:spChg>
        <pc:picChg chg="mod">
          <ac:chgData name="John Oakes" userId="1a36f0057432ea1f" providerId="LiveId" clId="{47381711-A8C6-487F-B478-F1510AC8C65D}" dt="2025-11-21T17:44:31.894" v="1989" actId="14100"/>
          <ac:picMkLst>
            <pc:docMk/>
            <pc:sldMk cId="1973870282" sldId="276"/>
            <ac:picMk id="4" creationId="{4CB3566E-6D01-0283-5554-277029C415B7}"/>
          </ac:picMkLst>
        </pc:picChg>
      </pc:sldChg>
      <pc:sldChg chg="add del">
        <pc:chgData name="John Oakes" userId="1a36f0057432ea1f" providerId="LiveId" clId="{47381711-A8C6-487F-B478-F1510AC8C65D}" dt="2025-11-24T07:31:46.386" v="4044" actId="47"/>
        <pc:sldMkLst>
          <pc:docMk/>
          <pc:sldMk cId="0" sldId="277"/>
        </pc:sldMkLst>
      </pc:sldChg>
      <pc:sldChg chg="add del">
        <pc:chgData name="John Oakes" userId="1a36f0057432ea1f" providerId="LiveId" clId="{47381711-A8C6-487F-B478-F1510AC8C65D}" dt="2025-11-24T07:31:46.386" v="4044" actId="47"/>
        <pc:sldMkLst>
          <pc:docMk/>
          <pc:sldMk cId="0" sldId="278"/>
        </pc:sldMkLst>
      </pc:sldChg>
      <pc:sldChg chg="modSp add del mod">
        <pc:chgData name="John Oakes" userId="1a36f0057432ea1f" providerId="LiveId" clId="{47381711-A8C6-487F-B478-F1510AC8C65D}" dt="2025-11-24T07:31:46.386" v="4044" actId="47"/>
        <pc:sldMkLst>
          <pc:docMk/>
          <pc:sldMk cId="0" sldId="279"/>
        </pc:sldMkLst>
        <pc:spChg chg="mod">
          <ac:chgData name="John Oakes" userId="1a36f0057432ea1f" providerId="LiveId" clId="{47381711-A8C6-487F-B478-F1510AC8C65D}" dt="2025-11-23T16:01:35.258" v="2738" actId="27636"/>
          <ac:spMkLst>
            <pc:docMk/>
            <pc:sldMk cId="0" sldId="279"/>
            <ac:spMk id="170" creationId="{00000000-0000-0000-0000-000000000000}"/>
          </ac:spMkLst>
        </pc:spChg>
      </pc:sldChg>
      <pc:sldChg chg="add del">
        <pc:chgData name="John Oakes" userId="1a36f0057432ea1f" providerId="LiveId" clId="{47381711-A8C6-487F-B478-F1510AC8C65D}" dt="2025-11-24T07:31:46.386" v="4044" actId="47"/>
        <pc:sldMkLst>
          <pc:docMk/>
          <pc:sldMk cId="0" sldId="280"/>
        </pc:sldMkLst>
      </pc:sldChg>
      <pc:sldChg chg="add del">
        <pc:chgData name="John Oakes" userId="1a36f0057432ea1f" providerId="LiveId" clId="{47381711-A8C6-487F-B478-F1510AC8C65D}" dt="2025-11-24T07:31:46.386" v="4044" actId="47"/>
        <pc:sldMkLst>
          <pc:docMk/>
          <pc:sldMk cId="0" sldId="281"/>
        </pc:sldMkLst>
      </pc:sldChg>
      <pc:sldChg chg="modSp add del mod">
        <pc:chgData name="John Oakes" userId="1a36f0057432ea1f" providerId="LiveId" clId="{47381711-A8C6-487F-B478-F1510AC8C65D}" dt="2025-11-24T07:31:46.386" v="4044" actId="47"/>
        <pc:sldMkLst>
          <pc:docMk/>
          <pc:sldMk cId="0" sldId="282"/>
        </pc:sldMkLst>
        <pc:spChg chg="mod">
          <ac:chgData name="John Oakes" userId="1a36f0057432ea1f" providerId="LiveId" clId="{47381711-A8C6-487F-B478-F1510AC8C65D}" dt="2025-11-23T16:01:35.258" v="2739" actId="27636"/>
          <ac:spMkLst>
            <pc:docMk/>
            <pc:sldMk cId="0" sldId="282"/>
            <ac:spMk id="185" creationId="{00000000-0000-0000-0000-000000000000}"/>
          </ac:spMkLst>
        </pc:spChg>
      </pc:sldChg>
      <pc:sldChg chg="add del">
        <pc:chgData name="John Oakes" userId="1a36f0057432ea1f" providerId="LiveId" clId="{47381711-A8C6-487F-B478-F1510AC8C65D}" dt="2025-11-24T07:31:46.386" v="4044" actId="47"/>
        <pc:sldMkLst>
          <pc:docMk/>
          <pc:sldMk cId="0" sldId="283"/>
        </pc:sldMkLst>
      </pc:sldChg>
      <pc:sldChg chg="modSp add del mod">
        <pc:chgData name="John Oakes" userId="1a36f0057432ea1f" providerId="LiveId" clId="{47381711-A8C6-487F-B478-F1510AC8C65D}" dt="2025-11-24T07:31:46.386" v="4044" actId="47"/>
        <pc:sldMkLst>
          <pc:docMk/>
          <pc:sldMk cId="0" sldId="287"/>
        </pc:sldMkLst>
        <pc:spChg chg="mod">
          <ac:chgData name="John Oakes" userId="1a36f0057432ea1f" providerId="LiveId" clId="{47381711-A8C6-487F-B478-F1510AC8C65D}" dt="2025-11-23T16:02:09.691" v="2743" actId="27636"/>
          <ac:spMkLst>
            <pc:docMk/>
            <pc:sldMk cId="0" sldId="287"/>
            <ac:spMk id="210" creationId="{00000000-0000-0000-0000-000000000000}"/>
          </ac:spMkLst>
        </pc:spChg>
        <pc:spChg chg="mod">
          <ac:chgData name="John Oakes" userId="1a36f0057432ea1f" providerId="LiveId" clId="{47381711-A8C6-487F-B478-F1510AC8C65D}" dt="2025-11-23T16:02:24.729" v="2745" actId="255"/>
          <ac:spMkLst>
            <pc:docMk/>
            <pc:sldMk cId="0" sldId="287"/>
            <ac:spMk id="211" creationId="{00000000-0000-0000-0000-000000000000}"/>
          </ac:spMkLst>
        </pc:spChg>
      </pc:sldChg>
      <pc:sldChg chg="add del">
        <pc:chgData name="John Oakes" userId="1a36f0057432ea1f" providerId="LiveId" clId="{47381711-A8C6-487F-B478-F1510AC8C65D}" dt="2025-11-24T07:31:28.896" v="4043" actId="47"/>
        <pc:sldMkLst>
          <pc:docMk/>
          <pc:sldMk cId="1079750972" sldId="454"/>
        </pc:sldMkLst>
      </pc:sldChg>
      <pc:sldChg chg="add del">
        <pc:chgData name="John Oakes" userId="1a36f0057432ea1f" providerId="LiveId" clId="{47381711-A8C6-487F-B478-F1510AC8C65D}" dt="2025-11-23T15:39:21.509" v="2273" actId="47"/>
        <pc:sldMkLst>
          <pc:docMk/>
          <pc:sldMk cId="2460103498" sldId="455"/>
        </pc:sldMkLst>
      </pc:sldChg>
      <pc:sldChg chg="add del">
        <pc:chgData name="John Oakes" userId="1a36f0057432ea1f" providerId="LiveId" clId="{47381711-A8C6-487F-B478-F1510AC8C65D}" dt="2025-11-23T15:39:09.084" v="2271" actId="47"/>
        <pc:sldMkLst>
          <pc:docMk/>
          <pc:sldMk cId="0" sldId="543"/>
        </pc:sldMkLst>
      </pc:sldChg>
      <pc:sldChg chg="add del">
        <pc:chgData name="John Oakes" userId="1a36f0057432ea1f" providerId="LiveId" clId="{47381711-A8C6-487F-B478-F1510AC8C65D}" dt="2025-11-23T15:42:51.290" v="2285" actId="47"/>
        <pc:sldMkLst>
          <pc:docMk/>
          <pc:sldMk cId="0" sldId="609"/>
        </pc:sldMkLst>
      </pc:sldChg>
      <pc:sldChg chg="add del">
        <pc:chgData name="John Oakes" userId="1a36f0057432ea1f" providerId="LiveId" clId="{47381711-A8C6-487F-B478-F1510AC8C65D}" dt="2025-11-24T07:31:28.896" v="4043" actId="47"/>
        <pc:sldMkLst>
          <pc:docMk/>
          <pc:sldMk cId="3282475642" sldId="615"/>
        </pc:sldMkLst>
      </pc:sldChg>
      <pc:sldChg chg="add del">
        <pc:chgData name="John Oakes" userId="1a36f0057432ea1f" providerId="LiveId" clId="{47381711-A8C6-487F-B478-F1510AC8C65D}" dt="2025-11-24T07:31:28.896" v="4043" actId="47"/>
        <pc:sldMkLst>
          <pc:docMk/>
          <pc:sldMk cId="58535702" sldId="675"/>
        </pc:sldMkLst>
      </pc:sldChg>
      <pc:sldChg chg="add del">
        <pc:chgData name="John Oakes" userId="1a36f0057432ea1f" providerId="LiveId" clId="{47381711-A8C6-487F-B478-F1510AC8C65D}" dt="2025-11-24T07:31:46.386" v="4044" actId="47"/>
        <pc:sldMkLst>
          <pc:docMk/>
          <pc:sldMk cId="1444248880" sldId="706"/>
        </pc:sldMkLst>
      </pc:sldChg>
      <pc:sldChg chg="add del">
        <pc:chgData name="John Oakes" userId="1a36f0057432ea1f" providerId="LiveId" clId="{47381711-A8C6-487F-B478-F1510AC8C65D}" dt="2025-11-23T15:39:05.280" v="2270" actId="47"/>
        <pc:sldMkLst>
          <pc:docMk/>
          <pc:sldMk cId="3315063160" sldId="790"/>
        </pc:sldMkLst>
      </pc:sldChg>
      <pc:sldChg chg="add del">
        <pc:chgData name="John Oakes" userId="1a36f0057432ea1f" providerId="LiveId" clId="{47381711-A8C6-487F-B478-F1510AC8C65D}" dt="2025-11-23T15:39:19.104" v="2272" actId="47"/>
        <pc:sldMkLst>
          <pc:docMk/>
          <pc:sldMk cId="3821830315" sldId="945"/>
        </pc:sldMkLst>
      </pc:sldChg>
      <pc:sldChg chg="add del">
        <pc:chgData name="John Oakes" userId="1a36f0057432ea1f" providerId="LiveId" clId="{47381711-A8C6-487F-B478-F1510AC8C65D}" dt="2025-11-24T07:31:46.386" v="4044" actId="47"/>
        <pc:sldMkLst>
          <pc:docMk/>
          <pc:sldMk cId="43788876" sldId="947"/>
        </pc:sldMkLst>
      </pc:sldChg>
      <pc:sldChg chg="modSp del mod">
        <pc:chgData name="John Oakes" userId="1a36f0057432ea1f" providerId="LiveId" clId="{47381711-A8C6-487F-B478-F1510AC8C65D}" dt="2025-11-23T16:30:27.626" v="3732" actId="47"/>
        <pc:sldMkLst>
          <pc:docMk/>
          <pc:sldMk cId="468026746" sldId="952"/>
        </pc:sldMkLst>
      </pc:sldChg>
      <pc:sldChg chg="modSp mod">
        <pc:chgData name="John Oakes" userId="1a36f0057432ea1f" providerId="LiveId" clId="{47381711-A8C6-487F-B478-F1510AC8C65D}" dt="2025-11-23T16:52:31.283" v="3970" actId="207"/>
        <pc:sldMkLst>
          <pc:docMk/>
          <pc:sldMk cId="2286407535" sldId="953"/>
        </pc:sldMkLst>
        <pc:spChg chg="mod">
          <ac:chgData name="John Oakes" userId="1a36f0057432ea1f" providerId="LiveId" clId="{47381711-A8C6-487F-B478-F1510AC8C65D}" dt="2025-11-23T16:30:34.692" v="3752" actId="20577"/>
          <ac:spMkLst>
            <pc:docMk/>
            <pc:sldMk cId="2286407535" sldId="953"/>
            <ac:spMk id="2" creationId="{F413C12D-CB48-CD6B-7D10-4AA59F8258F0}"/>
          </ac:spMkLst>
        </pc:spChg>
        <pc:spChg chg="mod">
          <ac:chgData name="John Oakes" userId="1a36f0057432ea1f" providerId="LiveId" clId="{47381711-A8C6-487F-B478-F1510AC8C65D}" dt="2025-11-23T16:52:31.283" v="3970" actId="207"/>
          <ac:spMkLst>
            <pc:docMk/>
            <pc:sldMk cId="2286407535" sldId="953"/>
            <ac:spMk id="3" creationId="{ACDF1D89-CFF7-8EF7-CCD1-BBCBC042035C}"/>
          </ac:spMkLst>
        </pc:spChg>
      </pc:sldChg>
      <pc:sldChg chg="modSp mod">
        <pc:chgData name="John Oakes" userId="1a36f0057432ea1f" providerId="LiveId" clId="{47381711-A8C6-487F-B478-F1510AC8C65D}" dt="2025-11-23T16:31:12.803" v="3808" actId="20577"/>
        <pc:sldMkLst>
          <pc:docMk/>
          <pc:sldMk cId="270124442" sldId="958"/>
        </pc:sldMkLst>
        <pc:spChg chg="mod">
          <ac:chgData name="John Oakes" userId="1a36f0057432ea1f" providerId="LiveId" clId="{47381711-A8C6-487F-B478-F1510AC8C65D}" dt="2025-11-21T17:46:00.614" v="2021" actId="20577"/>
          <ac:spMkLst>
            <pc:docMk/>
            <pc:sldMk cId="270124442" sldId="958"/>
            <ac:spMk id="2" creationId="{13DCBACE-B12E-417B-751A-1B1F1B3C8431}"/>
          </ac:spMkLst>
        </pc:spChg>
        <pc:spChg chg="mod">
          <ac:chgData name="John Oakes" userId="1a36f0057432ea1f" providerId="LiveId" clId="{47381711-A8C6-487F-B478-F1510AC8C65D}" dt="2025-11-23T16:31:12.803" v="3808" actId="20577"/>
          <ac:spMkLst>
            <pc:docMk/>
            <pc:sldMk cId="270124442" sldId="958"/>
            <ac:spMk id="3" creationId="{7E8B3BBB-E86F-6906-BDF7-90D0D6F724D2}"/>
          </ac:spMkLst>
        </pc:spChg>
      </pc:sldChg>
      <pc:sldChg chg="modSp mod">
        <pc:chgData name="John Oakes" userId="1a36f0057432ea1f" providerId="LiveId" clId="{47381711-A8C6-487F-B478-F1510AC8C65D}" dt="2025-11-21T17:46:39.143" v="2051" actId="20577"/>
        <pc:sldMkLst>
          <pc:docMk/>
          <pc:sldMk cId="3660380237" sldId="959"/>
        </pc:sldMkLst>
        <pc:spChg chg="mod">
          <ac:chgData name="John Oakes" userId="1a36f0057432ea1f" providerId="LiveId" clId="{47381711-A8C6-487F-B478-F1510AC8C65D}" dt="2025-11-21T17:46:39.143" v="2051" actId="20577"/>
          <ac:spMkLst>
            <pc:docMk/>
            <pc:sldMk cId="3660380237" sldId="959"/>
            <ac:spMk id="3" creationId="{5539DC13-8367-5EAD-FBE8-117CA38DD789}"/>
          </ac:spMkLst>
        </pc:spChg>
      </pc:sldChg>
      <pc:sldChg chg="add del">
        <pc:chgData name="John Oakes" userId="1a36f0057432ea1f" providerId="LiveId" clId="{47381711-A8C6-487F-B478-F1510AC8C65D}" dt="2025-11-24T07:31:46.386" v="4044" actId="47"/>
        <pc:sldMkLst>
          <pc:docMk/>
          <pc:sldMk cId="268123906" sldId="966"/>
        </pc:sldMkLst>
      </pc:sldChg>
      <pc:sldChg chg="add del">
        <pc:chgData name="John Oakes" userId="1a36f0057432ea1f" providerId="LiveId" clId="{47381711-A8C6-487F-B478-F1510AC8C65D}" dt="2025-11-23T16:01:42.067" v="2740" actId="47"/>
        <pc:sldMkLst>
          <pc:docMk/>
          <pc:sldMk cId="54721756" sldId="969"/>
        </pc:sldMkLst>
      </pc:sldChg>
      <pc:sldChg chg="modSp add del mod">
        <pc:chgData name="John Oakes" userId="1a36f0057432ea1f" providerId="LiveId" clId="{47381711-A8C6-487F-B478-F1510AC8C65D}" dt="2025-11-24T07:31:46.386" v="4044" actId="47"/>
        <pc:sldMkLst>
          <pc:docMk/>
          <pc:sldMk cId="0" sldId="973"/>
        </pc:sldMkLst>
        <pc:spChg chg="mod">
          <ac:chgData name="John Oakes" userId="1a36f0057432ea1f" providerId="LiveId" clId="{47381711-A8C6-487F-B478-F1510AC8C65D}" dt="2025-11-23T15:50:31.320" v="2727" actId="14100"/>
          <ac:spMkLst>
            <pc:docMk/>
            <pc:sldMk cId="0" sldId="973"/>
            <ac:spMk id="4" creationId="{9269334E-260A-EAC1-751F-92B5EF1E6BB8}"/>
          </ac:spMkLst>
        </pc:spChg>
      </pc:sldChg>
      <pc:sldChg chg="modSp mod">
        <pc:chgData name="John Oakes" userId="1a36f0057432ea1f" providerId="LiveId" clId="{47381711-A8C6-487F-B478-F1510AC8C65D}" dt="2025-11-21T17:46:58.890" v="2052" actId="20577"/>
        <pc:sldMkLst>
          <pc:docMk/>
          <pc:sldMk cId="2906856220" sldId="974"/>
        </pc:sldMkLst>
        <pc:spChg chg="mod">
          <ac:chgData name="John Oakes" userId="1a36f0057432ea1f" providerId="LiveId" clId="{47381711-A8C6-487F-B478-F1510AC8C65D}" dt="2025-11-21T17:46:58.890" v="2052" actId="20577"/>
          <ac:spMkLst>
            <pc:docMk/>
            <pc:sldMk cId="2906856220" sldId="974"/>
            <ac:spMk id="3" creationId="{3A62F8F4-42C1-405C-0BCA-D3B8CBEC6768}"/>
          </ac:spMkLst>
        </pc:spChg>
      </pc:sldChg>
      <pc:sldChg chg="modSp mod">
        <pc:chgData name="John Oakes" userId="1a36f0057432ea1f" providerId="LiveId" clId="{47381711-A8C6-487F-B478-F1510AC8C65D}" dt="2025-11-21T17:47:12.996" v="2053" actId="14100"/>
        <pc:sldMkLst>
          <pc:docMk/>
          <pc:sldMk cId="28350934" sldId="975"/>
        </pc:sldMkLst>
        <pc:spChg chg="mod">
          <ac:chgData name="John Oakes" userId="1a36f0057432ea1f" providerId="LiveId" clId="{47381711-A8C6-487F-B478-F1510AC8C65D}" dt="2025-11-21T17:47:12.996" v="2053" actId="14100"/>
          <ac:spMkLst>
            <pc:docMk/>
            <pc:sldMk cId="28350934" sldId="975"/>
            <ac:spMk id="3" creationId="{3DD5B9CE-F6D4-97EC-9018-F990966DE723}"/>
          </ac:spMkLst>
        </pc:spChg>
      </pc:sldChg>
      <pc:sldChg chg="modSp mod">
        <pc:chgData name="John Oakes" userId="1a36f0057432ea1f" providerId="LiveId" clId="{47381711-A8C6-487F-B478-F1510AC8C65D}" dt="2025-11-21T17:47:28.318" v="2056" actId="1076"/>
        <pc:sldMkLst>
          <pc:docMk/>
          <pc:sldMk cId="1551605842" sldId="978"/>
        </pc:sldMkLst>
        <pc:spChg chg="mod">
          <ac:chgData name="John Oakes" userId="1a36f0057432ea1f" providerId="LiveId" clId="{47381711-A8C6-487F-B478-F1510AC8C65D}" dt="2025-11-21T17:47:22.107" v="2054" actId="14100"/>
          <ac:spMkLst>
            <pc:docMk/>
            <pc:sldMk cId="1551605842" sldId="978"/>
            <ac:spMk id="3" creationId="{90BEB979-58F1-AE0B-5935-99CA9C2DF1FF}"/>
          </ac:spMkLst>
        </pc:spChg>
        <pc:picChg chg="mod">
          <ac:chgData name="John Oakes" userId="1a36f0057432ea1f" providerId="LiveId" clId="{47381711-A8C6-487F-B478-F1510AC8C65D}" dt="2025-11-21T17:47:28.318" v="2056" actId="1076"/>
          <ac:picMkLst>
            <pc:docMk/>
            <pc:sldMk cId="1551605842" sldId="978"/>
            <ac:picMk id="3074" creationId="{6738192B-7403-470A-B1DA-C97451D59EB5}"/>
          </ac:picMkLst>
        </pc:picChg>
      </pc:sldChg>
      <pc:sldChg chg="modSp add mod">
        <pc:chgData name="John Oakes" userId="1a36f0057432ea1f" providerId="LiveId" clId="{47381711-A8C6-487F-B478-F1510AC8C65D}" dt="2025-11-21T18:25:47.913" v="2268" actId="207"/>
        <pc:sldMkLst>
          <pc:docMk/>
          <pc:sldMk cId="1609829" sldId="981"/>
        </pc:sldMkLst>
        <pc:spChg chg="mod">
          <ac:chgData name="John Oakes" userId="1a36f0057432ea1f" providerId="LiveId" clId="{47381711-A8C6-487F-B478-F1510AC8C65D}" dt="2025-11-21T18:25:47.913" v="2268" actId="207"/>
          <ac:spMkLst>
            <pc:docMk/>
            <pc:sldMk cId="1609829" sldId="981"/>
            <ac:spMk id="3" creationId="{082680DB-0B7D-CC2C-C411-D01C4EB0A88A}"/>
          </ac:spMkLst>
        </pc:spChg>
      </pc:sldChg>
      <pc:sldChg chg="modSp new mod">
        <pc:chgData name="John Oakes" userId="1a36f0057432ea1f" providerId="LiveId" clId="{47381711-A8C6-487F-B478-F1510AC8C65D}" dt="2025-11-19T22:19:29.214" v="353" actId="255"/>
        <pc:sldMkLst>
          <pc:docMk/>
          <pc:sldMk cId="2242854396" sldId="982"/>
        </pc:sldMkLst>
        <pc:spChg chg="mod">
          <ac:chgData name="John Oakes" userId="1a36f0057432ea1f" providerId="LiveId" clId="{47381711-A8C6-487F-B478-F1510AC8C65D}" dt="2025-11-19T22:19:14.871" v="349" actId="14100"/>
          <ac:spMkLst>
            <pc:docMk/>
            <pc:sldMk cId="2242854396" sldId="982"/>
            <ac:spMk id="2" creationId="{BFDF9D7D-CE25-BAAA-185B-BD9C6DD9979F}"/>
          </ac:spMkLst>
        </pc:spChg>
        <pc:spChg chg="mod">
          <ac:chgData name="John Oakes" userId="1a36f0057432ea1f" providerId="LiveId" clId="{47381711-A8C6-487F-B478-F1510AC8C65D}" dt="2025-11-19T22:19:29.214" v="353" actId="255"/>
          <ac:spMkLst>
            <pc:docMk/>
            <pc:sldMk cId="2242854396" sldId="982"/>
            <ac:spMk id="3" creationId="{C6F95ED3-41D4-098D-2D32-818F360868B1}"/>
          </ac:spMkLst>
        </pc:spChg>
      </pc:sldChg>
      <pc:sldChg chg="modSp new mod">
        <pc:chgData name="John Oakes" userId="1a36f0057432ea1f" providerId="LiveId" clId="{47381711-A8C6-487F-B478-F1510AC8C65D}" dt="2025-11-19T22:22:59.221" v="694" actId="255"/>
        <pc:sldMkLst>
          <pc:docMk/>
          <pc:sldMk cId="2963792656" sldId="983"/>
        </pc:sldMkLst>
        <pc:spChg chg="mod">
          <ac:chgData name="John Oakes" userId="1a36f0057432ea1f" providerId="LiveId" clId="{47381711-A8C6-487F-B478-F1510AC8C65D}" dt="2025-11-19T22:20:43.510" v="378" actId="20577"/>
          <ac:spMkLst>
            <pc:docMk/>
            <pc:sldMk cId="2963792656" sldId="983"/>
            <ac:spMk id="2" creationId="{721A53C1-6036-2ABA-A517-36B383408602}"/>
          </ac:spMkLst>
        </pc:spChg>
        <pc:spChg chg="mod">
          <ac:chgData name="John Oakes" userId="1a36f0057432ea1f" providerId="LiveId" clId="{47381711-A8C6-487F-B478-F1510AC8C65D}" dt="2025-11-19T22:22:59.221" v="694" actId="255"/>
          <ac:spMkLst>
            <pc:docMk/>
            <pc:sldMk cId="2963792656" sldId="983"/>
            <ac:spMk id="3" creationId="{712B94C1-6048-6685-0F4D-E3AB1FBEACBC}"/>
          </ac:spMkLst>
        </pc:spChg>
      </pc:sldChg>
      <pc:sldChg chg="modSp new mod">
        <pc:chgData name="John Oakes" userId="1a36f0057432ea1f" providerId="LiveId" clId="{47381711-A8C6-487F-B478-F1510AC8C65D}" dt="2025-11-21T18:09:38.941" v="2081" actId="20577"/>
        <pc:sldMkLst>
          <pc:docMk/>
          <pc:sldMk cId="3882526173" sldId="984"/>
        </pc:sldMkLst>
        <pc:spChg chg="mod">
          <ac:chgData name="John Oakes" userId="1a36f0057432ea1f" providerId="LiveId" clId="{47381711-A8C6-487F-B478-F1510AC8C65D}" dt="2025-11-19T22:23:17.587" v="719" actId="20577"/>
          <ac:spMkLst>
            <pc:docMk/>
            <pc:sldMk cId="3882526173" sldId="984"/>
            <ac:spMk id="2" creationId="{EFAF8B3D-D7B7-0C9A-0051-F37575AFBDAC}"/>
          </ac:spMkLst>
        </pc:spChg>
        <pc:spChg chg="mod">
          <ac:chgData name="John Oakes" userId="1a36f0057432ea1f" providerId="LiveId" clId="{47381711-A8C6-487F-B478-F1510AC8C65D}" dt="2025-11-21T18:09:38.941" v="2081" actId="20577"/>
          <ac:spMkLst>
            <pc:docMk/>
            <pc:sldMk cId="3882526173" sldId="984"/>
            <ac:spMk id="3" creationId="{BDCCFF60-8808-8556-8A5D-CE362896261F}"/>
          </ac:spMkLst>
        </pc:spChg>
      </pc:sldChg>
      <pc:sldChg chg="modSp new mod">
        <pc:chgData name="John Oakes" userId="1a36f0057432ea1f" providerId="LiveId" clId="{47381711-A8C6-487F-B478-F1510AC8C65D}" dt="2025-11-19T22:27:17.978" v="1200" actId="20577"/>
        <pc:sldMkLst>
          <pc:docMk/>
          <pc:sldMk cId="3261020441" sldId="985"/>
        </pc:sldMkLst>
        <pc:spChg chg="mod">
          <ac:chgData name="John Oakes" userId="1a36f0057432ea1f" providerId="LiveId" clId="{47381711-A8C6-487F-B478-F1510AC8C65D}" dt="2025-11-19T22:25:04.921" v="963" actId="20577"/>
          <ac:spMkLst>
            <pc:docMk/>
            <pc:sldMk cId="3261020441" sldId="985"/>
            <ac:spMk id="2" creationId="{E6709E6F-A2FD-14FD-1D5C-5E7B69A95605}"/>
          </ac:spMkLst>
        </pc:spChg>
        <pc:spChg chg="mod">
          <ac:chgData name="John Oakes" userId="1a36f0057432ea1f" providerId="LiveId" clId="{47381711-A8C6-487F-B478-F1510AC8C65D}" dt="2025-11-19T22:27:17.978" v="1200" actId="20577"/>
          <ac:spMkLst>
            <pc:docMk/>
            <pc:sldMk cId="3261020441" sldId="985"/>
            <ac:spMk id="3" creationId="{7A5D8A5F-4418-7268-668E-C209BAB48699}"/>
          </ac:spMkLst>
        </pc:spChg>
      </pc:sldChg>
      <pc:sldChg chg="modSp new mod">
        <pc:chgData name="John Oakes" userId="1a36f0057432ea1f" providerId="LiveId" clId="{47381711-A8C6-487F-B478-F1510AC8C65D}" dt="2025-11-19T22:29:00.100" v="1436" actId="20577"/>
        <pc:sldMkLst>
          <pc:docMk/>
          <pc:sldMk cId="2848345565" sldId="986"/>
        </pc:sldMkLst>
        <pc:spChg chg="mod">
          <ac:chgData name="John Oakes" userId="1a36f0057432ea1f" providerId="LiveId" clId="{47381711-A8C6-487F-B478-F1510AC8C65D}" dt="2025-11-19T22:27:36.748" v="1213" actId="20577"/>
          <ac:spMkLst>
            <pc:docMk/>
            <pc:sldMk cId="2848345565" sldId="986"/>
            <ac:spMk id="2" creationId="{8D5A824F-05B1-AF29-A198-2B2B07656F93}"/>
          </ac:spMkLst>
        </pc:spChg>
        <pc:spChg chg="mod">
          <ac:chgData name="John Oakes" userId="1a36f0057432ea1f" providerId="LiveId" clId="{47381711-A8C6-487F-B478-F1510AC8C65D}" dt="2025-11-19T22:29:00.100" v="1436" actId="20577"/>
          <ac:spMkLst>
            <pc:docMk/>
            <pc:sldMk cId="2848345565" sldId="986"/>
            <ac:spMk id="3" creationId="{AF0AD174-CF79-1210-2078-5D0D07546DF9}"/>
          </ac:spMkLst>
        </pc:spChg>
      </pc:sldChg>
      <pc:sldChg chg="modSp new mod">
        <pc:chgData name="John Oakes" userId="1a36f0057432ea1f" providerId="LiveId" clId="{47381711-A8C6-487F-B478-F1510AC8C65D}" dt="2025-11-19T22:30:42.612" v="1501" actId="20577"/>
        <pc:sldMkLst>
          <pc:docMk/>
          <pc:sldMk cId="1475620324" sldId="987"/>
        </pc:sldMkLst>
        <pc:spChg chg="mod">
          <ac:chgData name="John Oakes" userId="1a36f0057432ea1f" providerId="LiveId" clId="{47381711-A8C6-487F-B478-F1510AC8C65D}" dt="2025-11-19T22:29:20.700" v="1452" actId="20577"/>
          <ac:spMkLst>
            <pc:docMk/>
            <pc:sldMk cId="1475620324" sldId="987"/>
            <ac:spMk id="2" creationId="{0DD21DBD-02CB-E47E-C99A-258B58DF6E20}"/>
          </ac:spMkLst>
        </pc:spChg>
        <pc:spChg chg="mod">
          <ac:chgData name="John Oakes" userId="1a36f0057432ea1f" providerId="LiveId" clId="{47381711-A8C6-487F-B478-F1510AC8C65D}" dt="2025-11-19T22:30:42.612" v="1501" actId="20577"/>
          <ac:spMkLst>
            <pc:docMk/>
            <pc:sldMk cId="1475620324" sldId="987"/>
            <ac:spMk id="3" creationId="{6EB8B3CB-4BB6-FEE1-C3A5-2DEF9B4DC8CE}"/>
          </ac:spMkLst>
        </pc:spChg>
      </pc:sldChg>
      <pc:sldChg chg="modSp new mod">
        <pc:chgData name="John Oakes" userId="1a36f0057432ea1f" providerId="LiveId" clId="{47381711-A8C6-487F-B478-F1510AC8C65D}" dt="2025-11-19T22:33:26.903" v="1746" actId="20577"/>
        <pc:sldMkLst>
          <pc:docMk/>
          <pc:sldMk cId="2297561043" sldId="988"/>
        </pc:sldMkLst>
        <pc:spChg chg="mod">
          <ac:chgData name="John Oakes" userId="1a36f0057432ea1f" providerId="LiveId" clId="{47381711-A8C6-487F-B478-F1510AC8C65D}" dt="2025-11-19T22:31:55.279" v="1520" actId="20577"/>
          <ac:spMkLst>
            <pc:docMk/>
            <pc:sldMk cId="2297561043" sldId="988"/>
            <ac:spMk id="2" creationId="{518911F0-0ACD-5D4A-EF64-C6030289A5B8}"/>
          </ac:spMkLst>
        </pc:spChg>
        <pc:spChg chg="mod">
          <ac:chgData name="John Oakes" userId="1a36f0057432ea1f" providerId="LiveId" clId="{47381711-A8C6-487F-B478-F1510AC8C65D}" dt="2025-11-19T22:33:26.903" v="1746" actId="20577"/>
          <ac:spMkLst>
            <pc:docMk/>
            <pc:sldMk cId="2297561043" sldId="988"/>
            <ac:spMk id="3" creationId="{E007FCBC-9E9E-7287-AF78-D550E9F512C0}"/>
          </ac:spMkLst>
        </pc:spChg>
      </pc:sldChg>
      <pc:sldChg chg="modSp new mod">
        <pc:chgData name="John Oakes" userId="1a36f0057432ea1f" providerId="LiveId" clId="{47381711-A8C6-487F-B478-F1510AC8C65D}" dt="2025-11-19T22:35:37.347" v="1988" actId="255"/>
        <pc:sldMkLst>
          <pc:docMk/>
          <pc:sldMk cId="3940773714" sldId="989"/>
        </pc:sldMkLst>
        <pc:spChg chg="mod">
          <ac:chgData name="John Oakes" userId="1a36f0057432ea1f" providerId="LiveId" clId="{47381711-A8C6-487F-B478-F1510AC8C65D}" dt="2025-11-19T22:35:18.663" v="1982" actId="14100"/>
          <ac:spMkLst>
            <pc:docMk/>
            <pc:sldMk cId="3940773714" sldId="989"/>
            <ac:spMk id="2" creationId="{334A6A2D-8273-7DC5-DBFD-AD24E37FF494}"/>
          </ac:spMkLst>
        </pc:spChg>
        <pc:spChg chg="mod">
          <ac:chgData name="John Oakes" userId="1a36f0057432ea1f" providerId="LiveId" clId="{47381711-A8C6-487F-B478-F1510AC8C65D}" dt="2025-11-19T22:35:37.347" v="1988" actId="255"/>
          <ac:spMkLst>
            <pc:docMk/>
            <pc:sldMk cId="3940773714" sldId="989"/>
            <ac:spMk id="3" creationId="{D4A59983-16D9-1F39-931B-C42EB581134F}"/>
          </ac:spMkLst>
        </pc:spChg>
      </pc:sldChg>
      <pc:sldChg chg="modSp new mod">
        <pc:chgData name="John Oakes" userId="1a36f0057432ea1f" providerId="LiveId" clId="{47381711-A8C6-487F-B478-F1510AC8C65D}" dt="2025-11-23T17:12:59.601" v="4042" actId="20577"/>
        <pc:sldMkLst>
          <pc:docMk/>
          <pc:sldMk cId="3646198603" sldId="990"/>
        </pc:sldMkLst>
        <pc:spChg chg="mod">
          <ac:chgData name="John Oakes" userId="1a36f0057432ea1f" providerId="LiveId" clId="{47381711-A8C6-487F-B478-F1510AC8C65D}" dt="2025-11-23T16:33:08.393" v="3818" actId="20577"/>
          <ac:spMkLst>
            <pc:docMk/>
            <pc:sldMk cId="3646198603" sldId="990"/>
            <ac:spMk id="2" creationId="{5C45EE4D-54E0-5BB9-A328-7D03900CA377}"/>
          </ac:spMkLst>
        </pc:spChg>
        <pc:spChg chg="mod">
          <ac:chgData name="John Oakes" userId="1a36f0057432ea1f" providerId="LiveId" clId="{47381711-A8C6-487F-B478-F1510AC8C65D}" dt="2025-11-23T17:12:59.601" v="4042" actId="20577"/>
          <ac:spMkLst>
            <pc:docMk/>
            <pc:sldMk cId="3646198603" sldId="990"/>
            <ac:spMk id="3" creationId="{1AF06804-F986-1C51-4BE6-D92D18BA2DEA}"/>
          </ac:spMkLst>
        </pc:spChg>
      </pc:sldChg>
      <pc:sldChg chg="modSp add mod">
        <pc:chgData name="John Oakes" userId="1a36f0057432ea1f" providerId="LiveId" clId="{47381711-A8C6-487F-B478-F1510AC8C65D}" dt="2025-11-21T18:16:49.057" v="2084" actId="207"/>
        <pc:sldMkLst>
          <pc:docMk/>
          <pc:sldMk cId="465719109" sldId="991"/>
        </pc:sldMkLst>
        <pc:spChg chg="mod">
          <ac:chgData name="John Oakes" userId="1a36f0057432ea1f" providerId="LiveId" clId="{47381711-A8C6-487F-B478-F1510AC8C65D}" dt="2025-11-21T18:16:49.057" v="2084" actId="207"/>
          <ac:spMkLst>
            <pc:docMk/>
            <pc:sldMk cId="465719109" sldId="991"/>
            <ac:spMk id="3" creationId="{A1E6917B-4F2A-937F-A4E2-A52E9E83B412}"/>
          </ac:spMkLst>
        </pc:spChg>
      </pc:sldChg>
      <pc:sldChg chg="addSp modSp new mod">
        <pc:chgData name="John Oakes" userId="1a36f0057432ea1f" providerId="LiveId" clId="{47381711-A8C6-487F-B478-F1510AC8C65D}" dt="2025-11-21T18:25:01.362" v="2267" actId="1076"/>
        <pc:sldMkLst>
          <pc:docMk/>
          <pc:sldMk cId="2686534990" sldId="992"/>
        </pc:sldMkLst>
        <pc:spChg chg="mod">
          <ac:chgData name="John Oakes" userId="1a36f0057432ea1f" providerId="LiveId" clId="{47381711-A8C6-487F-B478-F1510AC8C65D}" dt="2025-11-21T18:24:55.361" v="2265" actId="14100"/>
          <ac:spMkLst>
            <pc:docMk/>
            <pc:sldMk cId="2686534990" sldId="992"/>
            <ac:spMk id="2" creationId="{F5C5D892-7FA2-A2BE-1A4A-1AE27119F42F}"/>
          </ac:spMkLst>
        </pc:spChg>
        <pc:spChg chg="mod">
          <ac:chgData name="John Oakes" userId="1a36f0057432ea1f" providerId="LiveId" clId="{47381711-A8C6-487F-B478-F1510AC8C65D}" dt="2025-11-21T18:18:02.067" v="2261" actId="113"/>
          <ac:spMkLst>
            <pc:docMk/>
            <pc:sldMk cId="2686534990" sldId="992"/>
            <ac:spMk id="3" creationId="{35EDE5AF-B9B5-DBDA-0ED0-CC7AE3FB59E1}"/>
          </ac:spMkLst>
        </pc:spChg>
        <pc:picChg chg="add mod">
          <ac:chgData name="John Oakes" userId="1a36f0057432ea1f" providerId="LiveId" clId="{47381711-A8C6-487F-B478-F1510AC8C65D}" dt="2025-11-21T18:25:01.362" v="2267" actId="1076"/>
          <ac:picMkLst>
            <pc:docMk/>
            <pc:sldMk cId="2686534990" sldId="992"/>
            <ac:picMk id="4" creationId="{924A3CD1-BD1E-BD1E-0A97-5B5D8B433FD8}"/>
          </ac:picMkLst>
        </pc:picChg>
      </pc:sldChg>
      <pc:sldChg chg="modSp new del mod ord">
        <pc:chgData name="John Oakes" userId="1a36f0057432ea1f" providerId="LiveId" clId="{47381711-A8C6-487F-B478-F1510AC8C65D}" dt="2025-11-24T07:31:28.896" v="4043" actId="47"/>
        <pc:sldMkLst>
          <pc:docMk/>
          <pc:sldMk cId="1310820361" sldId="993"/>
        </pc:sldMkLst>
        <pc:spChg chg="mod">
          <ac:chgData name="John Oakes" userId="1a36f0057432ea1f" providerId="LiveId" clId="{47381711-A8C6-487F-B478-F1510AC8C65D}" dt="2025-11-23T16:17:55.263" v="2786" actId="113"/>
          <ac:spMkLst>
            <pc:docMk/>
            <pc:sldMk cId="1310820361" sldId="993"/>
            <ac:spMk id="2" creationId="{C5EFF7AC-C831-3091-397F-5D98182617DC}"/>
          </ac:spMkLst>
        </pc:spChg>
        <pc:spChg chg="mod">
          <ac:chgData name="John Oakes" userId="1a36f0057432ea1f" providerId="LiveId" clId="{47381711-A8C6-487F-B478-F1510AC8C65D}" dt="2025-11-23T16:21:10.190" v="3071" actId="255"/>
          <ac:spMkLst>
            <pc:docMk/>
            <pc:sldMk cId="1310820361" sldId="993"/>
            <ac:spMk id="3" creationId="{CDA28CA4-E078-14DF-8324-4FD59CD2460C}"/>
          </ac:spMkLst>
        </pc:spChg>
      </pc:sldChg>
      <pc:sldChg chg="addSp delSp modSp new del mod ord">
        <pc:chgData name="John Oakes" userId="1a36f0057432ea1f" providerId="LiveId" clId="{47381711-A8C6-487F-B478-F1510AC8C65D}" dt="2025-11-24T07:31:28.896" v="4043" actId="47"/>
        <pc:sldMkLst>
          <pc:docMk/>
          <pc:sldMk cId="1552218331" sldId="994"/>
        </pc:sldMkLst>
        <pc:spChg chg="mod">
          <ac:chgData name="John Oakes" userId="1a36f0057432ea1f" providerId="LiveId" clId="{47381711-A8C6-487F-B478-F1510AC8C65D}" dt="2025-11-23T16:29:37.408" v="3728" actId="14100"/>
          <ac:spMkLst>
            <pc:docMk/>
            <pc:sldMk cId="1552218331" sldId="994"/>
            <ac:spMk id="2" creationId="{BB3472D7-34A0-E328-A633-BD724DF81258}"/>
          </ac:spMkLst>
        </pc:spChg>
        <pc:spChg chg="del">
          <ac:chgData name="John Oakes" userId="1a36f0057432ea1f" providerId="LiveId" clId="{47381711-A8C6-487F-B478-F1510AC8C65D}" dt="2025-11-23T16:28:07.131" v="3669" actId="931"/>
          <ac:spMkLst>
            <pc:docMk/>
            <pc:sldMk cId="1552218331" sldId="994"/>
            <ac:spMk id="3" creationId="{5E7ED85A-8054-6D33-2AB3-A609E8EE56F6}"/>
          </ac:spMkLst>
        </pc:spChg>
        <pc:picChg chg="add mod">
          <ac:chgData name="John Oakes" userId="1a36f0057432ea1f" providerId="LiveId" clId="{47381711-A8C6-487F-B478-F1510AC8C65D}" dt="2025-11-23T16:29:49.071" v="3731" actId="1076"/>
          <ac:picMkLst>
            <pc:docMk/>
            <pc:sldMk cId="1552218331" sldId="994"/>
            <ac:picMk id="5" creationId="{D3D05E00-2CFE-BE19-8221-CA25AA913AF8}"/>
          </ac:picMkLst>
        </pc:picChg>
      </pc:sldChg>
      <pc:sldChg chg="modSp add del mod">
        <pc:chgData name="John Oakes" userId="1a36f0057432ea1f" providerId="LiveId" clId="{47381711-A8C6-487F-B478-F1510AC8C65D}" dt="2025-11-24T07:31:46.386" v="4044" actId="47"/>
        <pc:sldMkLst>
          <pc:docMk/>
          <pc:sldMk cId="3569787870" sldId="995"/>
        </pc:sldMkLst>
        <pc:spChg chg="mod">
          <ac:chgData name="John Oakes" userId="1a36f0057432ea1f" providerId="LiveId" clId="{47381711-A8C6-487F-B478-F1510AC8C65D}" dt="2025-11-23T15:49:21.638" v="2661" actId="20577"/>
          <ac:spMkLst>
            <pc:docMk/>
            <pc:sldMk cId="3569787870" sldId="995"/>
            <ac:spMk id="4" creationId="{71227B32-7C7B-05B5-1280-E142D43A3A60}"/>
          </ac:spMkLst>
        </pc:spChg>
      </pc:sldChg>
      <pc:sldChg chg="modSp add del mod">
        <pc:chgData name="John Oakes" userId="1a36f0057432ea1f" providerId="LiveId" clId="{47381711-A8C6-487F-B478-F1510AC8C65D}" dt="2025-11-24T07:31:46.386" v="4044" actId="47"/>
        <pc:sldMkLst>
          <pc:docMk/>
          <pc:sldMk cId="0" sldId="996"/>
        </pc:sldMkLst>
        <pc:spChg chg="mod">
          <ac:chgData name="John Oakes" userId="1a36f0057432ea1f" providerId="LiveId" clId="{47381711-A8C6-487F-B478-F1510AC8C65D}" dt="2025-11-23T16:01:35.252" v="2737" actId="27636"/>
          <ac:spMkLst>
            <pc:docMk/>
            <pc:sldMk cId="0" sldId="996"/>
            <ac:spMk id="155" creationId="{00000000-0000-0000-0000-000000000000}"/>
          </ac:spMkLst>
        </pc:spChg>
      </pc:sldChg>
      <pc:sldChg chg="modSp new del mod">
        <pc:chgData name="John Oakes" userId="1a36f0057432ea1f" providerId="LiveId" clId="{47381711-A8C6-487F-B478-F1510AC8C65D}" dt="2025-11-24T07:31:28.896" v="4043" actId="47"/>
        <pc:sldMkLst>
          <pc:docMk/>
          <pc:sldMk cId="4027524405" sldId="997"/>
        </pc:sldMkLst>
        <pc:spChg chg="mod">
          <ac:chgData name="John Oakes" userId="1a36f0057432ea1f" providerId="LiveId" clId="{47381711-A8C6-487F-B478-F1510AC8C65D}" dt="2025-11-23T16:21:00.293" v="3070" actId="255"/>
          <ac:spMkLst>
            <pc:docMk/>
            <pc:sldMk cId="4027524405" sldId="997"/>
            <ac:spMk id="3" creationId="{CF7D909A-EE5A-4DDB-65B8-E7CFABB64E35}"/>
          </ac:spMkLst>
        </pc:spChg>
      </pc:sldChg>
      <pc:sldChg chg="modSp new del mod">
        <pc:chgData name="John Oakes" userId="1a36f0057432ea1f" providerId="LiveId" clId="{47381711-A8C6-487F-B478-F1510AC8C65D}" dt="2025-11-24T07:31:28.896" v="4043" actId="47"/>
        <pc:sldMkLst>
          <pc:docMk/>
          <pc:sldMk cId="3232708195" sldId="998"/>
        </pc:sldMkLst>
        <pc:spChg chg="mod">
          <ac:chgData name="John Oakes" userId="1a36f0057432ea1f" providerId="LiveId" clId="{47381711-A8C6-487F-B478-F1510AC8C65D}" dt="2025-11-23T16:22:23.320" v="3232" actId="20577"/>
          <ac:spMkLst>
            <pc:docMk/>
            <pc:sldMk cId="3232708195" sldId="998"/>
            <ac:spMk id="3" creationId="{D9D5ED5C-FBF1-ABFF-A9BB-0C39CA9F084E}"/>
          </ac:spMkLst>
        </pc:spChg>
      </pc:sldChg>
      <pc:sldChg chg="modSp new del mod">
        <pc:chgData name="John Oakes" userId="1a36f0057432ea1f" providerId="LiveId" clId="{47381711-A8C6-487F-B478-F1510AC8C65D}" dt="2025-11-24T07:31:28.896" v="4043" actId="47"/>
        <pc:sldMkLst>
          <pc:docMk/>
          <pc:sldMk cId="940545976" sldId="999"/>
        </pc:sldMkLst>
        <pc:spChg chg="mod">
          <ac:chgData name="John Oakes" userId="1a36f0057432ea1f" providerId="LiveId" clId="{47381711-A8C6-487F-B478-F1510AC8C65D}" dt="2025-11-23T16:23:35.610" v="3389" actId="20577"/>
          <ac:spMkLst>
            <pc:docMk/>
            <pc:sldMk cId="940545976" sldId="999"/>
            <ac:spMk id="3" creationId="{01BC0BA0-346C-6D13-00E3-CEC94F5B549C}"/>
          </ac:spMkLst>
        </pc:spChg>
      </pc:sldChg>
      <pc:sldChg chg="modSp new del mod">
        <pc:chgData name="John Oakes" userId="1a36f0057432ea1f" providerId="LiveId" clId="{47381711-A8C6-487F-B478-F1510AC8C65D}" dt="2025-11-24T07:31:28.896" v="4043" actId="47"/>
        <pc:sldMkLst>
          <pc:docMk/>
          <pc:sldMk cId="2891613990" sldId="1000"/>
        </pc:sldMkLst>
        <pc:spChg chg="mod">
          <ac:chgData name="John Oakes" userId="1a36f0057432ea1f" providerId="LiveId" clId="{47381711-A8C6-487F-B478-F1510AC8C65D}" dt="2025-11-23T16:24:42.767" v="3532" actId="20577"/>
          <ac:spMkLst>
            <pc:docMk/>
            <pc:sldMk cId="2891613990" sldId="1000"/>
            <ac:spMk id="3" creationId="{A06662D2-5BD1-8008-73CD-90A8A89FDEBE}"/>
          </ac:spMkLst>
        </pc:spChg>
      </pc:sldChg>
      <pc:sldChg chg="modSp new del mod">
        <pc:chgData name="John Oakes" userId="1a36f0057432ea1f" providerId="LiveId" clId="{47381711-A8C6-487F-B478-F1510AC8C65D}" dt="2025-11-24T07:31:28.896" v="4043" actId="47"/>
        <pc:sldMkLst>
          <pc:docMk/>
          <pc:sldMk cId="424927115" sldId="1001"/>
        </pc:sldMkLst>
        <pc:spChg chg="mod">
          <ac:chgData name="John Oakes" userId="1a36f0057432ea1f" providerId="LiveId" clId="{47381711-A8C6-487F-B478-F1510AC8C65D}" dt="2025-11-23T16:25:46.378" v="3667" actId="20577"/>
          <ac:spMkLst>
            <pc:docMk/>
            <pc:sldMk cId="424927115" sldId="1001"/>
            <ac:spMk id="3" creationId="{B22AD65E-95FE-E583-B5D2-B645676F7D4C}"/>
          </ac:spMkLst>
        </pc:spChg>
      </pc:sldChg>
      <pc:sldChg chg="addSp delSp modSp new del mod ord">
        <pc:chgData name="John Oakes" userId="1a36f0057432ea1f" providerId="LiveId" clId="{47381711-A8C6-487F-B478-F1510AC8C65D}" dt="2025-11-24T07:31:28.896" v="4043" actId="47"/>
        <pc:sldMkLst>
          <pc:docMk/>
          <pc:sldMk cId="2044810720" sldId="1002"/>
        </pc:sldMkLst>
        <pc:spChg chg="del">
          <ac:chgData name="John Oakes" userId="1a36f0057432ea1f" providerId="LiveId" clId="{47381711-A8C6-487F-B478-F1510AC8C65D}" dt="2025-11-23T16:28:20.834" v="3671" actId="931"/>
          <ac:spMkLst>
            <pc:docMk/>
            <pc:sldMk cId="2044810720" sldId="1002"/>
            <ac:spMk id="3" creationId="{31BF3EDF-7545-9220-C2BA-1337D55966CF}"/>
          </ac:spMkLst>
        </pc:spChg>
        <pc:picChg chg="add mod">
          <ac:chgData name="John Oakes" userId="1a36f0057432ea1f" providerId="LiveId" clId="{47381711-A8C6-487F-B478-F1510AC8C65D}" dt="2025-11-23T16:28:46.450" v="3677" actId="1076"/>
          <ac:picMkLst>
            <pc:docMk/>
            <pc:sldMk cId="2044810720" sldId="1002"/>
            <ac:picMk id="5" creationId="{5FAFF8E8-1D5A-48A9-D289-EB7A97C3A616}"/>
          </ac:picMkLst>
        </pc:picChg>
      </pc:sldChg>
      <pc:sldMasterChg chg="del delSldLayout">
        <pc:chgData name="John Oakes" userId="1a36f0057432ea1f" providerId="LiveId" clId="{47381711-A8C6-487F-B478-F1510AC8C65D}" dt="2025-11-24T07:31:28.896" v="4043" actId="47"/>
        <pc:sldMasterMkLst>
          <pc:docMk/>
          <pc:sldMasterMk cId="3742554568" sldId="2147483696"/>
        </pc:sldMasterMkLst>
        <pc:sldLayoutChg chg="del">
          <pc:chgData name="John Oakes" userId="1a36f0057432ea1f" providerId="LiveId" clId="{47381711-A8C6-487F-B478-F1510AC8C65D}" dt="2025-11-24T07:31:28.896" v="4043" actId="47"/>
          <pc:sldLayoutMkLst>
            <pc:docMk/>
            <pc:sldMasterMk cId="3742554568" sldId="2147483696"/>
            <pc:sldLayoutMk cId="2018318930" sldId="2147483697"/>
          </pc:sldLayoutMkLst>
        </pc:sldLayoutChg>
        <pc:sldLayoutChg chg="del">
          <pc:chgData name="John Oakes" userId="1a36f0057432ea1f" providerId="LiveId" clId="{47381711-A8C6-487F-B478-F1510AC8C65D}" dt="2025-11-24T07:31:28.896" v="4043" actId="47"/>
          <pc:sldLayoutMkLst>
            <pc:docMk/>
            <pc:sldMasterMk cId="3742554568" sldId="2147483696"/>
            <pc:sldLayoutMk cId="4139606974" sldId="2147483698"/>
          </pc:sldLayoutMkLst>
        </pc:sldLayoutChg>
        <pc:sldLayoutChg chg="del">
          <pc:chgData name="John Oakes" userId="1a36f0057432ea1f" providerId="LiveId" clId="{47381711-A8C6-487F-B478-F1510AC8C65D}" dt="2025-11-24T07:31:28.896" v="4043" actId="47"/>
          <pc:sldLayoutMkLst>
            <pc:docMk/>
            <pc:sldMasterMk cId="3742554568" sldId="2147483696"/>
            <pc:sldLayoutMk cId="1138591555" sldId="2147483699"/>
          </pc:sldLayoutMkLst>
        </pc:sldLayoutChg>
        <pc:sldLayoutChg chg="del">
          <pc:chgData name="John Oakes" userId="1a36f0057432ea1f" providerId="LiveId" clId="{47381711-A8C6-487F-B478-F1510AC8C65D}" dt="2025-11-24T07:31:28.896" v="4043" actId="47"/>
          <pc:sldLayoutMkLst>
            <pc:docMk/>
            <pc:sldMasterMk cId="3742554568" sldId="2147483696"/>
            <pc:sldLayoutMk cId="2528051146" sldId="2147483700"/>
          </pc:sldLayoutMkLst>
        </pc:sldLayoutChg>
        <pc:sldLayoutChg chg="del">
          <pc:chgData name="John Oakes" userId="1a36f0057432ea1f" providerId="LiveId" clId="{47381711-A8C6-487F-B478-F1510AC8C65D}" dt="2025-11-24T07:31:28.896" v="4043" actId="47"/>
          <pc:sldLayoutMkLst>
            <pc:docMk/>
            <pc:sldMasterMk cId="3742554568" sldId="2147483696"/>
            <pc:sldLayoutMk cId="2474330550" sldId="2147483701"/>
          </pc:sldLayoutMkLst>
        </pc:sldLayoutChg>
        <pc:sldLayoutChg chg="del">
          <pc:chgData name="John Oakes" userId="1a36f0057432ea1f" providerId="LiveId" clId="{47381711-A8C6-487F-B478-F1510AC8C65D}" dt="2025-11-24T07:31:28.896" v="4043" actId="47"/>
          <pc:sldLayoutMkLst>
            <pc:docMk/>
            <pc:sldMasterMk cId="3742554568" sldId="2147483696"/>
            <pc:sldLayoutMk cId="3467008208" sldId="2147483702"/>
          </pc:sldLayoutMkLst>
        </pc:sldLayoutChg>
        <pc:sldLayoutChg chg="del">
          <pc:chgData name="John Oakes" userId="1a36f0057432ea1f" providerId="LiveId" clId="{47381711-A8C6-487F-B478-F1510AC8C65D}" dt="2025-11-24T07:31:28.896" v="4043" actId="47"/>
          <pc:sldLayoutMkLst>
            <pc:docMk/>
            <pc:sldMasterMk cId="3742554568" sldId="2147483696"/>
            <pc:sldLayoutMk cId="4228998888" sldId="2147483703"/>
          </pc:sldLayoutMkLst>
        </pc:sldLayoutChg>
        <pc:sldLayoutChg chg="del">
          <pc:chgData name="John Oakes" userId="1a36f0057432ea1f" providerId="LiveId" clId="{47381711-A8C6-487F-B478-F1510AC8C65D}" dt="2025-11-24T07:31:28.896" v="4043" actId="47"/>
          <pc:sldLayoutMkLst>
            <pc:docMk/>
            <pc:sldMasterMk cId="3742554568" sldId="2147483696"/>
            <pc:sldLayoutMk cId="3035824012" sldId="2147483704"/>
          </pc:sldLayoutMkLst>
        </pc:sldLayoutChg>
        <pc:sldLayoutChg chg="del">
          <pc:chgData name="John Oakes" userId="1a36f0057432ea1f" providerId="LiveId" clId="{47381711-A8C6-487F-B478-F1510AC8C65D}" dt="2025-11-24T07:31:28.896" v="4043" actId="47"/>
          <pc:sldLayoutMkLst>
            <pc:docMk/>
            <pc:sldMasterMk cId="3742554568" sldId="2147483696"/>
            <pc:sldLayoutMk cId="1824523567" sldId="2147483705"/>
          </pc:sldLayoutMkLst>
        </pc:sldLayoutChg>
        <pc:sldLayoutChg chg="del">
          <pc:chgData name="John Oakes" userId="1a36f0057432ea1f" providerId="LiveId" clId="{47381711-A8C6-487F-B478-F1510AC8C65D}" dt="2025-11-24T07:31:28.896" v="4043" actId="47"/>
          <pc:sldLayoutMkLst>
            <pc:docMk/>
            <pc:sldMasterMk cId="3742554568" sldId="2147483696"/>
            <pc:sldLayoutMk cId="1722598164" sldId="2147483706"/>
          </pc:sldLayoutMkLst>
        </pc:sldLayoutChg>
        <pc:sldLayoutChg chg="del">
          <pc:chgData name="John Oakes" userId="1a36f0057432ea1f" providerId="LiveId" clId="{47381711-A8C6-487F-B478-F1510AC8C65D}" dt="2025-11-24T07:31:28.896" v="4043" actId="47"/>
          <pc:sldLayoutMkLst>
            <pc:docMk/>
            <pc:sldMasterMk cId="3742554568" sldId="2147483696"/>
            <pc:sldLayoutMk cId="4237460435" sldId="2147483707"/>
          </pc:sldLayoutMkLst>
        </pc:sldLayoutChg>
      </pc:sldMasterChg>
      <pc:sldMasterChg chg="del delSldLayout">
        <pc:chgData name="John Oakes" userId="1a36f0057432ea1f" providerId="LiveId" clId="{47381711-A8C6-487F-B478-F1510AC8C65D}" dt="2025-11-23T15:39:09.084" v="2271" actId="47"/>
        <pc:sldMasterMkLst>
          <pc:docMk/>
          <pc:sldMasterMk cId="3056224338" sldId="2147483708"/>
        </pc:sldMasterMkLst>
        <pc:sldLayoutChg chg="del">
          <pc:chgData name="John Oakes" userId="1a36f0057432ea1f" providerId="LiveId" clId="{47381711-A8C6-487F-B478-F1510AC8C65D}" dt="2025-11-23T15:39:09.084" v="2271" actId="47"/>
          <pc:sldLayoutMkLst>
            <pc:docMk/>
            <pc:sldMasterMk cId="3056224338" sldId="2147483708"/>
            <pc:sldLayoutMk cId="123286019" sldId="2147483709"/>
          </pc:sldLayoutMkLst>
        </pc:sldLayoutChg>
        <pc:sldLayoutChg chg="del">
          <pc:chgData name="John Oakes" userId="1a36f0057432ea1f" providerId="LiveId" clId="{47381711-A8C6-487F-B478-F1510AC8C65D}" dt="2025-11-23T15:39:09.084" v="2271" actId="47"/>
          <pc:sldLayoutMkLst>
            <pc:docMk/>
            <pc:sldMasterMk cId="3056224338" sldId="2147483708"/>
            <pc:sldLayoutMk cId="458215427" sldId="2147483710"/>
          </pc:sldLayoutMkLst>
        </pc:sldLayoutChg>
        <pc:sldLayoutChg chg="del">
          <pc:chgData name="John Oakes" userId="1a36f0057432ea1f" providerId="LiveId" clId="{47381711-A8C6-487F-B478-F1510AC8C65D}" dt="2025-11-23T15:39:09.084" v="2271" actId="47"/>
          <pc:sldLayoutMkLst>
            <pc:docMk/>
            <pc:sldMasterMk cId="3056224338" sldId="2147483708"/>
            <pc:sldLayoutMk cId="3119341616" sldId="2147483711"/>
          </pc:sldLayoutMkLst>
        </pc:sldLayoutChg>
        <pc:sldLayoutChg chg="del">
          <pc:chgData name="John Oakes" userId="1a36f0057432ea1f" providerId="LiveId" clId="{47381711-A8C6-487F-B478-F1510AC8C65D}" dt="2025-11-23T15:39:09.084" v="2271" actId="47"/>
          <pc:sldLayoutMkLst>
            <pc:docMk/>
            <pc:sldMasterMk cId="3056224338" sldId="2147483708"/>
            <pc:sldLayoutMk cId="3442864101" sldId="2147483712"/>
          </pc:sldLayoutMkLst>
        </pc:sldLayoutChg>
        <pc:sldLayoutChg chg="del">
          <pc:chgData name="John Oakes" userId="1a36f0057432ea1f" providerId="LiveId" clId="{47381711-A8C6-487F-B478-F1510AC8C65D}" dt="2025-11-23T15:39:09.084" v="2271" actId="47"/>
          <pc:sldLayoutMkLst>
            <pc:docMk/>
            <pc:sldMasterMk cId="3056224338" sldId="2147483708"/>
            <pc:sldLayoutMk cId="1977029562" sldId="2147483713"/>
          </pc:sldLayoutMkLst>
        </pc:sldLayoutChg>
        <pc:sldLayoutChg chg="del">
          <pc:chgData name="John Oakes" userId="1a36f0057432ea1f" providerId="LiveId" clId="{47381711-A8C6-487F-B478-F1510AC8C65D}" dt="2025-11-23T15:39:09.084" v="2271" actId="47"/>
          <pc:sldLayoutMkLst>
            <pc:docMk/>
            <pc:sldMasterMk cId="3056224338" sldId="2147483708"/>
            <pc:sldLayoutMk cId="2369992164" sldId="2147483714"/>
          </pc:sldLayoutMkLst>
        </pc:sldLayoutChg>
        <pc:sldLayoutChg chg="del">
          <pc:chgData name="John Oakes" userId="1a36f0057432ea1f" providerId="LiveId" clId="{47381711-A8C6-487F-B478-F1510AC8C65D}" dt="2025-11-23T15:39:09.084" v="2271" actId="47"/>
          <pc:sldLayoutMkLst>
            <pc:docMk/>
            <pc:sldMasterMk cId="3056224338" sldId="2147483708"/>
            <pc:sldLayoutMk cId="18025598" sldId="2147483715"/>
          </pc:sldLayoutMkLst>
        </pc:sldLayoutChg>
        <pc:sldLayoutChg chg="del">
          <pc:chgData name="John Oakes" userId="1a36f0057432ea1f" providerId="LiveId" clId="{47381711-A8C6-487F-B478-F1510AC8C65D}" dt="2025-11-23T15:39:09.084" v="2271" actId="47"/>
          <pc:sldLayoutMkLst>
            <pc:docMk/>
            <pc:sldMasterMk cId="3056224338" sldId="2147483708"/>
            <pc:sldLayoutMk cId="3763305079" sldId="2147483716"/>
          </pc:sldLayoutMkLst>
        </pc:sldLayoutChg>
        <pc:sldLayoutChg chg="del">
          <pc:chgData name="John Oakes" userId="1a36f0057432ea1f" providerId="LiveId" clId="{47381711-A8C6-487F-B478-F1510AC8C65D}" dt="2025-11-23T15:39:09.084" v="2271" actId="47"/>
          <pc:sldLayoutMkLst>
            <pc:docMk/>
            <pc:sldMasterMk cId="3056224338" sldId="2147483708"/>
            <pc:sldLayoutMk cId="3887722213" sldId="2147483717"/>
          </pc:sldLayoutMkLst>
        </pc:sldLayoutChg>
        <pc:sldLayoutChg chg="del">
          <pc:chgData name="John Oakes" userId="1a36f0057432ea1f" providerId="LiveId" clId="{47381711-A8C6-487F-B478-F1510AC8C65D}" dt="2025-11-23T15:39:09.084" v="2271" actId="47"/>
          <pc:sldLayoutMkLst>
            <pc:docMk/>
            <pc:sldMasterMk cId="3056224338" sldId="2147483708"/>
            <pc:sldLayoutMk cId="713561393" sldId="2147483718"/>
          </pc:sldLayoutMkLst>
        </pc:sldLayoutChg>
        <pc:sldLayoutChg chg="del">
          <pc:chgData name="John Oakes" userId="1a36f0057432ea1f" providerId="LiveId" clId="{47381711-A8C6-487F-B478-F1510AC8C65D}" dt="2025-11-23T15:39:09.084" v="2271" actId="47"/>
          <pc:sldLayoutMkLst>
            <pc:docMk/>
            <pc:sldMasterMk cId="3056224338" sldId="2147483708"/>
            <pc:sldLayoutMk cId="2465773996" sldId="2147483719"/>
          </pc:sldLayoutMkLst>
        </pc:sldLayoutChg>
      </pc:sldMasterChg>
      <pc:sldMasterChg chg="del delSldLayout">
        <pc:chgData name="John Oakes" userId="1a36f0057432ea1f" providerId="LiveId" clId="{47381711-A8C6-487F-B478-F1510AC8C65D}" dt="2025-11-24T07:31:28.896" v="4043" actId="47"/>
        <pc:sldMasterMkLst>
          <pc:docMk/>
          <pc:sldMasterMk cId="1599705257" sldId="2147483720"/>
        </pc:sldMasterMkLst>
        <pc:sldLayoutChg chg="del">
          <pc:chgData name="John Oakes" userId="1a36f0057432ea1f" providerId="LiveId" clId="{47381711-A8C6-487F-B478-F1510AC8C65D}" dt="2025-11-24T07:31:28.896" v="4043" actId="47"/>
          <pc:sldLayoutMkLst>
            <pc:docMk/>
            <pc:sldMasterMk cId="1599705257" sldId="2147483720"/>
            <pc:sldLayoutMk cId="3015641454" sldId="2147483721"/>
          </pc:sldLayoutMkLst>
        </pc:sldLayoutChg>
        <pc:sldLayoutChg chg="del">
          <pc:chgData name="John Oakes" userId="1a36f0057432ea1f" providerId="LiveId" clId="{47381711-A8C6-487F-B478-F1510AC8C65D}" dt="2025-11-24T07:31:28.896" v="4043" actId="47"/>
          <pc:sldLayoutMkLst>
            <pc:docMk/>
            <pc:sldMasterMk cId="1599705257" sldId="2147483720"/>
            <pc:sldLayoutMk cId="2994952778" sldId="2147483722"/>
          </pc:sldLayoutMkLst>
        </pc:sldLayoutChg>
        <pc:sldLayoutChg chg="del">
          <pc:chgData name="John Oakes" userId="1a36f0057432ea1f" providerId="LiveId" clId="{47381711-A8C6-487F-B478-F1510AC8C65D}" dt="2025-11-24T07:31:28.896" v="4043" actId="47"/>
          <pc:sldLayoutMkLst>
            <pc:docMk/>
            <pc:sldMasterMk cId="1599705257" sldId="2147483720"/>
            <pc:sldLayoutMk cId="1451682640" sldId="2147483723"/>
          </pc:sldLayoutMkLst>
        </pc:sldLayoutChg>
        <pc:sldLayoutChg chg="del">
          <pc:chgData name="John Oakes" userId="1a36f0057432ea1f" providerId="LiveId" clId="{47381711-A8C6-487F-B478-F1510AC8C65D}" dt="2025-11-24T07:31:28.896" v="4043" actId="47"/>
          <pc:sldLayoutMkLst>
            <pc:docMk/>
            <pc:sldMasterMk cId="1599705257" sldId="2147483720"/>
            <pc:sldLayoutMk cId="3482958751" sldId="2147483724"/>
          </pc:sldLayoutMkLst>
        </pc:sldLayoutChg>
        <pc:sldLayoutChg chg="del">
          <pc:chgData name="John Oakes" userId="1a36f0057432ea1f" providerId="LiveId" clId="{47381711-A8C6-487F-B478-F1510AC8C65D}" dt="2025-11-24T07:31:28.896" v="4043" actId="47"/>
          <pc:sldLayoutMkLst>
            <pc:docMk/>
            <pc:sldMasterMk cId="1599705257" sldId="2147483720"/>
            <pc:sldLayoutMk cId="1734256727" sldId="2147483725"/>
          </pc:sldLayoutMkLst>
        </pc:sldLayoutChg>
        <pc:sldLayoutChg chg="del">
          <pc:chgData name="John Oakes" userId="1a36f0057432ea1f" providerId="LiveId" clId="{47381711-A8C6-487F-B478-F1510AC8C65D}" dt="2025-11-24T07:31:28.896" v="4043" actId="47"/>
          <pc:sldLayoutMkLst>
            <pc:docMk/>
            <pc:sldMasterMk cId="1599705257" sldId="2147483720"/>
            <pc:sldLayoutMk cId="798828318" sldId="2147483726"/>
          </pc:sldLayoutMkLst>
        </pc:sldLayoutChg>
        <pc:sldLayoutChg chg="del">
          <pc:chgData name="John Oakes" userId="1a36f0057432ea1f" providerId="LiveId" clId="{47381711-A8C6-487F-B478-F1510AC8C65D}" dt="2025-11-24T07:31:28.896" v="4043" actId="47"/>
          <pc:sldLayoutMkLst>
            <pc:docMk/>
            <pc:sldMasterMk cId="1599705257" sldId="2147483720"/>
            <pc:sldLayoutMk cId="146961861" sldId="2147483727"/>
          </pc:sldLayoutMkLst>
        </pc:sldLayoutChg>
        <pc:sldLayoutChg chg="del">
          <pc:chgData name="John Oakes" userId="1a36f0057432ea1f" providerId="LiveId" clId="{47381711-A8C6-487F-B478-F1510AC8C65D}" dt="2025-11-24T07:31:28.896" v="4043" actId="47"/>
          <pc:sldLayoutMkLst>
            <pc:docMk/>
            <pc:sldMasterMk cId="1599705257" sldId="2147483720"/>
            <pc:sldLayoutMk cId="1855589411" sldId="2147483728"/>
          </pc:sldLayoutMkLst>
        </pc:sldLayoutChg>
        <pc:sldLayoutChg chg="del">
          <pc:chgData name="John Oakes" userId="1a36f0057432ea1f" providerId="LiveId" clId="{47381711-A8C6-487F-B478-F1510AC8C65D}" dt="2025-11-24T07:31:28.896" v="4043" actId="47"/>
          <pc:sldLayoutMkLst>
            <pc:docMk/>
            <pc:sldMasterMk cId="1599705257" sldId="2147483720"/>
            <pc:sldLayoutMk cId="337632304" sldId="2147483729"/>
          </pc:sldLayoutMkLst>
        </pc:sldLayoutChg>
        <pc:sldLayoutChg chg="del">
          <pc:chgData name="John Oakes" userId="1a36f0057432ea1f" providerId="LiveId" clId="{47381711-A8C6-487F-B478-F1510AC8C65D}" dt="2025-11-24T07:31:28.896" v="4043" actId="47"/>
          <pc:sldLayoutMkLst>
            <pc:docMk/>
            <pc:sldMasterMk cId="1599705257" sldId="2147483720"/>
            <pc:sldLayoutMk cId="3193891534" sldId="2147483730"/>
          </pc:sldLayoutMkLst>
        </pc:sldLayoutChg>
        <pc:sldLayoutChg chg="del">
          <pc:chgData name="John Oakes" userId="1a36f0057432ea1f" providerId="LiveId" clId="{47381711-A8C6-487F-B478-F1510AC8C65D}" dt="2025-11-24T07:31:28.896" v="4043" actId="47"/>
          <pc:sldLayoutMkLst>
            <pc:docMk/>
            <pc:sldMasterMk cId="1599705257" sldId="2147483720"/>
            <pc:sldLayoutMk cId="2441866226" sldId="2147483731"/>
          </pc:sldLayoutMkLst>
        </pc:sldLayoutChg>
      </pc:sldMasterChg>
      <pc:sldMasterChg chg="del delSldLayout">
        <pc:chgData name="John Oakes" userId="1a36f0057432ea1f" providerId="LiveId" clId="{47381711-A8C6-487F-B478-F1510AC8C65D}" dt="2025-11-24T07:31:46.386" v="4044" actId="47"/>
        <pc:sldMasterMkLst>
          <pc:docMk/>
          <pc:sldMasterMk cId="2924760055" sldId="2147483732"/>
        </pc:sldMasterMkLst>
        <pc:sldLayoutChg chg="del">
          <pc:chgData name="John Oakes" userId="1a36f0057432ea1f" providerId="LiveId" clId="{47381711-A8C6-487F-B478-F1510AC8C65D}" dt="2025-11-24T07:31:46.386" v="4044" actId="47"/>
          <pc:sldLayoutMkLst>
            <pc:docMk/>
            <pc:sldMasterMk cId="2924760055" sldId="2147483732"/>
            <pc:sldLayoutMk cId="909146609" sldId="2147483733"/>
          </pc:sldLayoutMkLst>
        </pc:sldLayoutChg>
        <pc:sldLayoutChg chg="del">
          <pc:chgData name="John Oakes" userId="1a36f0057432ea1f" providerId="LiveId" clId="{47381711-A8C6-487F-B478-F1510AC8C65D}" dt="2025-11-24T07:31:46.386" v="4044" actId="47"/>
          <pc:sldLayoutMkLst>
            <pc:docMk/>
            <pc:sldMasterMk cId="2924760055" sldId="2147483732"/>
            <pc:sldLayoutMk cId="4131834097" sldId="2147483734"/>
          </pc:sldLayoutMkLst>
        </pc:sldLayoutChg>
        <pc:sldLayoutChg chg="del">
          <pc:chgData name="John Oakes" userId="1a36f0057432ea1f" providerId="LiveId" clId="{47381711-A8C6-487F-B478-F1510AC8C65D}" dt="2025-11-24T07:31:46.386" v="4044" actId="47"/>
          <pc:sldLayoutMkLst>
            <pc:docMk/>
            <pc:sldMasterMk cId="2924760055" sldId="2147483732"/>
            <pc:sldLayoutMk cId="3060518031" sldId="2147483735"/>
          </pc:sldLayoutMkLst>
        </pc:sldLayoutChg>
        <pc:sldLayoutChg chg="del">
          <pc:chgData name="John Oakes" userId="1a36f0057432ea1f" providerId="LiveId" clId="{47381711-A8C6-487F-B478-F1510AC8C65D}" dt="2025-11-24T07:31:46.386" v="4044" actId="47"/>
          <pc:sldLayoutMkLst>
            <pc:docMk/>
            <pc:sldMasterMk cId="2924760055" sldId="2147483732"/>
            <pc:sldLayoutMk cId="429765910" sldId="2147483736"/>
          </pc:sldLayoutMkLst>
        </pc:sldLayoutChg>
        <pc:sldLayoutChg chg="del">
          <pc:chgData name="John Oakes" userId="1a36f0057432ea1f" providerId="LiveId" clId="{47381711-A8C6-487F-B478-F1510AC8C65D}" dt="2025-11-24T07:31:46.386" v="4044" actId="47"/>
          <pc:sldLayoutMkLst>
            <pc:docMk/>
            <pc:sldMasterMk cId="2924760055" sldId="2147483732"/>
            <pc:sldLayoutMk cId="2846876752" sldId="2147483737"/>
          </pc:sldLayoutMkLst>
        </pc:sldLayoutChg>
        <pc:sldLayoutChg chg="del">
          <pc:chgData name="John Oakes" userId="1a36f0057432ea1f" providerId="LiveId" clId="{47381711-A8C6-487F-B478-F1510AC8C65D}" dt="2025-11-24T07:31:46.386" v="4044" actId="47"/>
          <pc:sldLayoutMkLst>
            <pc:docMk/>
            <pc:sldMasterMk cId="2924760055" sldId="2147483732"/>
            <pc:sldLayoutMk cId="2147571024" sldId="2147483738"/>
          </pc:sldLayoutMkLst>
        </pc:sldLayoutChg>
        <pc:sldLayoutChg chg="del">
          <pc:chgData name="John Oakes" userId="1a36f0057432ea1f" providerId="LiveId" clId="{47381711-A8C6-487F-B478-F1510AC8C65D}" dt="2025-11-24T07:31:46.386" v="4044" actId="47"/>
          <pc:sldLayoutMkLst>
            <pc:docMk/>
            <pc:sldMasterMk cId="2924760055" sldId="2147483732"/>
            <pc:sldLayoutMk cId="2272225796" sldId="2147483739"/>
          </pc:sldLayoutMkLst>
        </pc:sldLayoutChg>
        <pc:sldLayoutChg chg="del">
          <pc:chgData name="John Oakes" userId="1a36f0057432ea1f" providerId="LiveId" clId="{47381711-A8C6-487F-B478-F1510AC8C65D}" dt="2025-11-24T07:31:46.386" v="4044" actId="47"/>
          <pc:sldLayoutMkLst>
            <pc:docMk/>
            <pc:sldMasterMk cId="2924760055" sldId="2147483732"/>
            <pc:sldLayoutMk cId="1535811554" sldId="2147483740"/>
          </pc:sldLayoutMkLst>
        </pc:sldLayoutChg>
        <pc:sldLayoutChg chg="del">
          <pc:chgData name="John Oakes" userId="1a36f0057432ea1f" providerId="LiveId" clId="{47381711-A8C6-487F-B478-F1510AC8C65D}" dt="2025-11-24T07:31:46.386" v="4044" actId="47"/>
          <pc:sldLayoutMkLst>
            <pc:docMk/>
            <pc:sldMasterMk cId="2924760055" sldId="2147483732"/>
            <pc:sldLayoutMk cId="2996404673" sldId="2147483741"/>
          </pc:sldLayoutMkLst>
        </pc:sldLayoutChg>
        <pc:sldLayoutChg chg="del">
          <pc:chgData name="John Oakes" userId="1a36f0057432ea1f" providerId="LiveId" clId="{47381711-A8C6-487F-B478-F1510AC8C65D}" dt="2025-11-24T07:31:46.386" v="4044" actId="47"/>
          <pc:sldLayoutMkLst>
            <pc:docMk/>
            <pc:sldMasterMk cId="2924760055" sldId="2147483732"/>
            <pc:sldLayoutMk cId="1849159197" sldId="2147483742"/>
          </pc:sldLayoutMkLst>
        </pc:sldLayoutChg>
        <pc:sldLayoutChg chg="del">
          <pc:chgData name="John Oakes" userId="1a36f0057432ea1f" providerId="LiveId" clId="{47381711-A8C6-487F-B478-F1510AC8C65D}" dt="2025-11-24T07:31:46.386" v="4044" actId="47"/>
          <pc:sldLayoutMkLst>
            <pc:docMk/>
            <pc:sldMasterMk cId="2924760055" sldId="2147483732"/>
            <pc:sldLayoutMk cId="3893388133" sldId="2147483743"/>
          </pc:sldLayoutMkLst>
        </pc:sldLayoutChg>
      </pc:sldMasterChg>
      <pc:sldMasterChg chg="del delSldLayout">
        <pc:chgData name="John Oakes" userId="1a36f0057432ea1f" providerId="LiveId" clId="{47381711-A8C6-487F-B478-F1510AC8C65D}" dt="2025-11-24T07:31:46.386" v="4044" actId="47"/>
        <pc:sldMasterMkLst>
          <pc:docMk/>
          <pc:sldMasterMk cId="770127660" sldId="2147483744"/>
        </pc:sldMasterMkLst>
        <pc:sldLayoutChg chg="del">
          <pc:chgData name="John Oakes" userId="1a36f0057432ea1f" providerId="LiveId" clId="{47381711-A8C6-487F-B478-F1510AC8C65D}" dt="2025-11-24T07:31:46.386" v="4044" actId="47"/>
          <pc:sldLayoutMkLst>
            <pc:docMk/>
            <pc:sldMasterMk cId="770127660" sldId="2147483744"/>
            <pc:sldLayoutMk cId="346354995" sldId="2147483745"/>
          </pc:sldLayoutMkLst>
        </pc:sldLayoutChg>
        <pc:sldLayoutChg chg="del">
          <pc:chgData name="John Oakes" userId="1a36f0057432ea1f" providerId="LiveId" clId="{47381711-A8C6-487F-B478-F1510AC8C65D}" dt="2025-11-24T07:31:46.386" v="4044" actId="47"/>
          <pc:sldLayoutMkLst>
            <pc:docMk/>
            <pc:sldMasterMk cId="770127660" sldId="2147483744"/>
            <pc:sldLayoutMk cId="2562159635" sldId="2147483746"/>
          </pc:sldLayoutMkLst>
        </pc:sldLayoutChg>
        <pc:sldLayoutChg chg="del">
          <pc:chgData name="John Oakes" userId="1a36f0057432ea1f" providerId="LiveId" clId="{47381711-A8C6-487F-B478-F1510AC8C65D}" dt="2025-11-24T07:31:46.386" v="4044" actId="47"/>
          <pc:sldLayoutMkLst>
            <pc:docMk/>
            <pc:sldMasterMk cId="770127660" sldId="2147483744"/>
            <pc:sldLayoutMk cId="673017785" sldId="2147483747"/>
          </pc:sldLayoutMkLst>
        </pc:sldLayoutChg>
        <pc:sldLayoutChg chg="del">
          <pc:chgData name="John Oakes" userId="1a36f0057432ea1f" providerId="LiveId" clId="{47381711-A8C6-487F-B478-F1510AC8C65D}" dt="2025-11-24T07:31:46.386" v="4044" actId="47"/>
          <pc:sldLayoutMkLst>
            <pc:docMk/>
            <pc:sldMasterMk cId="770127660" sldId="2147483744"/>
            <pc:sldLayoutMk cId="958929677" sldId="2147483748"/>
          </pc:sldLayoutMkLst>
        </pc:sldLayoutChg>
        <pc:sldLayoutChg chg="del">
          <pc:chgData name="John Oakes" userId="1a36f0057432ea1f" providerId="LiveId" clId="{47381711-A8C6-487F-B478-F1510AC8C65D}" dt="2025-11-24T07:31:46.386" v="4044" actId="47"/>
          <pc:sldLayoutMkLst>
            <pc:docMk/>
            <pc:sldMasterMk cId="770127660" sldId="2147483744"/>
            <pc:sldLayoutMk cId="1214316242" sldId="2147483749"/>
          </pc:sldLayoutMkLst>
        </pc:sldLayoutChg>
        <pc:sldLayoutChg chg="del">
          <pc:chgData name="John Oakes" userId="1a36f0057432ea1f" providerId="LiveId" clId="{47381711-A8C6-487F-B478-F1510AC8C65D}" dt="2025-11-24T07:31:46.386" v="4044" actId="47"/>
          <pc:sldLayoutMkLst>
            <pc:docMk/>
            <pc:sldMasterMk cId="770127660" sldId="2147483744"/>
            <pc:sldLayoutMk cId="921989745" sldId="2147483750"/>
          </pc:sldLayoutMkLst>
        </pc:sldLayoutChg>
        <pc:sldLayoutChg chg="del">
          <pc:chgData name="John Oakes" userId="1a36f0057432ea1f" providerId="LiveId" clId="{47381711-A8C6-487F-B478-F1510AC8C65D}" dt="2025-11-24T07:31:46.386" v="4044" actId="47"/>
          <pc:sldLayoutMkLst>
            <pc:docMk/>
            <pc:sldMasterMk cId="770127660" sldId="2147483744"/>
            <pc:sldLayoutMk cId="2651565109" sldId="2147483751"/>
          </pc:sldLayoutMkLst>
        </pc:sldLayoutChg>
        <pc:sldLayoutChg chg="del">
          <pc:chgData name="John Oakes" userId="1a36f0057432ea1f" providerId="LiveId" clId="{47381711-A8C6-487F-B478-F1510AC8C65D}" dt="2025-11-24T07:31:46.386" v="4044" actId="47"/>
          <pc:sldLayoutMkLst>
            <pc:docMk/>
            <pc:sldMasterMk cId="770127660" sldId="2147483744"/>
            <pc:sldLayoutMk cId="1281232026" sldId="2147483752"/>
          </pc:sldLayoutMkLst>
        </pc:sldLayoutChg>
        <pc:sldLayoutChg chg="del">
          <pc:chgData name="John Oakes" userId="1a36f0057432ea1f" providerId="LiveId" clId="{47381711-A8C6-487F-B478-F1510AC8C65D}" dt="2025-11-24T07:31:46.386" v="4044" actId="47"/>
          <pc:sldLayoutMkLst>
            <pc:docMk/>
            <pc:sldMasterMk cId="770127660" sldId="2147483744"/>
            <pc:sldLayoutMk cId="4208592508" sldId="2147483753"/>
          </pc:sldLayoutMkLst>
        </pc:sldLayoutChg>
        <pc:sldLayoutChg chg="del">
          <pc:chgData name="John Oakes" userId="1a36f0057432ea1f" providerId="LiveId" clId="{47381711-A8C6-487F-B478-F1510AC8C65D}" dt="2025-11-24T07:31:46.386" v="4044" actId="47"/>
          <pc:sldLayoutMkLst>
            <pc:docMk/>
            <pc:sldMasterMk cId="770127660" sldId="2147483744"/>
            <pc:sldLayoutMk cId="564913271" sldId="2147483754"/>
          </pc:sldLayoutMkLst>
        </pc:sldLayoutChg>
        <pc:sldLayoutChg chg="del">
          <pc:chgData name="John Oakes" userId="1a36f0057432ea1f" providerId="LiveId" clId="{47381711-A8C6-487F-B478-F1510AC8C65D}" dt="2025-11-24T07:31:46.386" v="4044" actId="47"/>
          <pc:sldLayoutMkLst>
            <pc:docMk/>
            <pc:sldMasterMk cId="770127660" sldId="2147483744"/>
            <pc:sldLayoutMk cId="3904862943" sldId="2147483755"/>
          </pc:sldLayoutMkLst>
        </pc:sldLayoutChg>
      </pc:sldMasterChg>
      <pc:sldMasterChg chg="del delSldLayout">
        <pc:chgData name="John Oakes" userId="1a36f0057432ea1f" providerId="LiveId" clId="{47381711-A8C6-487F-B478-F1510AC8C65D}" dt="2025-11-24T07:31:46.386" v="4044" actId="47"/>
        <pc:sldMasterMkLst>
          <pc:docMk/>
          <pc:sldMasterMk cId="305715700" sldId="2147483756"/>
        </pc:sldMasterMkLst>
        <pc:sldLayoutChg chg="del">
          <pc:chgData name="John Oakes" userId="1a36f0057432ea1f" providerId="LiveId" clId="{47381711-A8C6-487F-B478-F1510AC8C65D}" dt="2025-11-24T07:31:46.386" v="4044" actId="47"/>
          <pc:sldLayoutMkLst>
            <pc:docMk/>
            <pc:sldMasterMk cId="305715700" sldId="2147483756"/>
            <pc:sldLayoutMk cId="1572897201" sldId="2147483757"/>
          </pc:sldLayoutMkLst>
        </pc:sldLayoutChg>
        <pc:sldLayoutChg chg="del">
          <pc:chgData name="John Oakes" userId="1a36f0057432ea1f" providerId="LiveId" clId="{47381711-A8C6-487F-B478-F1510AC8C65D}" dt="2025-11-24T07:31:46.386" v="4044" actId="47"/>
          <pc:sldLayoutMkLst>
            <pc:docMk/>
            <pc:sldMasterMk cId="305715700" sldId="2147483756"/>
            <pc:sldLayoutMk cId="3266680783" sldId="2147483758"/>
          </pc:sldLayoutMkLst>
        </pc:sldLayoutChg>
        <pc:sldLayoutChg chg="del">
          <pc:chgData name="John Oakes" userId="1a36f0057432ea1f" providerId="LiveId" clId="{47381711-A8C6-487F-B478-F1510AC8C65D}" dt="2025-11-24T07:31:46.386" v="4044" actId="47"/>
          <pc:sldLayoutMkLst>
            <pc:docMk/>
            <pc:sldMasterMk cId="305715700" sldId="2147483756"/>
            <pc:sldLayoutMk cId="2648604080" sldId="2147483759"/>
          </pc:sldLayoutMkLst>
        </pc:sldLayoutChg>
        <pc:sldLayoutChg chg="del">
          <pc:chgData name="John Oakes" userId="1a36f0057432ea1f" providerId="LiveId" clId="{47381711-A8C6-487F-B478-F1510AC8C65D}" dt="2025-11-24T07:31:46.386" v="4044" actId="47"/>
          <pc:sldLayoutMkLst>
            <pc:docMk/>
            <pc:sldMasterMk cId="305715700" sldId="2147483756"/>
            <pc:sldLayoutMk cId="3576572764" sldId="2147483760"/>
          </pc:sldLayoutMkLst>
        </pc:sldLayoutChg>
        <pc:sldLayoutChg chg="del">
          <pc:chgData name="John Oakes" userId="1a36f0057432ea1f" providerId="LiveId" clId="{47381711-A8C6-487F-B478-F1510AC8C65D}" dt="2025-11-24T07:31:46.386" v="4044" actId="47"/>
          <pc:sldLayoutMkLst>
            <pc:docMk/>
            <pc:sldMasterMk cId="305715700" sldId="2147483756"/>
            <pc:sldLayoutMk cId="384220633" sldId="2147483761"/>
          </pc:sldLayoutMkLst>
        </pc:sldLayoutChg>
        <pc:sldLayoutChg chg="del">
          <pc:chgData name="John Oakes" userId="1a36f0057432ea1f" providerId="LiveId" clId="{47381711-A8C6-487F-B478-F1510AC8C65D}" dt="2025-11-24T07:31:46.386" v="4044" actId="47"/>
          <pc:sldLayoutMkLst>
            <pc:docMk/>
            <pc:sldMasterMk cId="305715700" sldId="2147483756"/>
            <pc:sldLayoutMk cId="1522392860" sldId="2147483762"/>
          </pc:sldLayoutMkLst>
        </pc:sldLayoutChg>
        <pc:sldLayoutChg chg="del">
          <pc:chgData name="John Oakes" userId="1a36f0057432ea1f" providerId="LiveId" clId="{47381711-A8C6-487F-B478-F1510AC8C65D}" dt="2025-11-24T07:31:46.386" v="4044" actId="47"/>
          <pc:sldLayoutMkLst>
            <pc:docMk/>
            <pc:sldMasterMk cId="305715700" sldId="2147483756"/>
            <pc:sldLayoutMk cId="1510955821" sldId="2147483763"/>
          </pc:sldLayoutMkLst>
        </pc:sldLayoutChg>
        <pc:sldLayoutChg chg="del">
          <pc:chgData name="John Oakes" userId="1a36f0057432ea1f" providerId="LiveId" clId="{47381711-A8C6-487F-B478-F1510AC8C65D}" dt="2025-11-24T07:31:46.386" v="4044" actId="47"/>
          <pc:sldLayoutMkLst>
            <pc:docMk/>
            <pc:sldMasterMk cId="305715700" sldId="2147483756"/>
            <pc:sldLayoutMk cId="1066293767" sldId="2147483764"/>
          </pc:sldLayoutMkLst>
        </pc:sldLayoutChg>
        <pc:sldLayoutChg chg="del">
          <pc:chgData name="John Oakes" userId="1a36f0057432ea1f" providerId="LiveId" clId="{47381711-A8C6-487F-B478-F1510AC8C65D}" dt="2025-11-24T07:31:46.386" v="4044" actId="47"/>
          <pc:sldLayoutMkLst>
            <pc:docMk/>
            <pc:sldMasterMk cId="305715700" sldId="2147483756"/>
            <pc:sldLayoutMk cId="176573958" sldId="2147483765"/>
          </pc:sldLayoutMkLst>
        </pc:sldLayoutChg>
        <pc:sldLayoutChg chg="del">
          <pc:chgData name="John Oakes" userId="1a36f0057432ea1f" providerId="LiveId" clId="{47381711-A8C6-487F-B478-F1510AC8C65D}" dt="2025-11-24T07:31:46.386" v="4044" actId="47"/>
          <pc:sldLayoutMkLst>
            <pc:docMk/>
            <pc:sldMasterMk cId="305715700" sldId="2147483756"/>
            <pc:sldLayoutMk cId="4101579535" sldId="2147483766"/>
          </pc:sldLayoutMkLst>
        </pc:sldLayoutChg>
        <pc:sldLayoutChg chg="del">
          <pc:chgData name="John Oakes" userId="1a36f0057432ea1f" providerId="LiveId" clId="{47381711-A8C6-487F-B478-F1510AC8C65D}" dt="2025-11-24T07:31:46.386" v="4044" actId="47"/>
          <pc:sldLayoutMkLst>
            <pc:docMk/>
            <pc:sldMasterMk cId="305715700" sldId="2147483756"/>
            <pc:sldLayoutMk cId="3626894365" sldId="21474837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FA6CE-B578-46A6-81B7-A3833E68505F}" type="datetimeFigureOut">
              <a:rPr lang="en-US" smtClean="0"/>
              <a:t>11/24/2025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BF368-660D-4C8D-AE62-F7E6A64D7A8A}" type="slidenum">
              <a:rPr lang="en-US" smtClean="0"/>
              <a:t>‹#›</a:t>
            </a:fld>
            <a:endParaRPr lang="en-US"/>
          </a:p>
        </p:txBody>
      </p:sp>
    </p:spTree>
    <p:extLst>
      <p:ext uri="{BB962C8B-B14F-4D97-AF65-F5344CB8AC3E}">
        <p14:creationId xmlns:p14="http://schemas.microsoft.com/office/powerpoint/2010/main" val="1681042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3BF368-660D-4C8D-AE62-F7E6A64D7A8A}" type="slidenum">
              <a:rPr lang="en-US" smtClean="0"/>
              <a:t>20</a:t>
            </a:fld>
            <a:endParaRPr lang="en-US"/>
          </a:p>
        </p:txBody>
      </p:sp>
    </p:spTree>
    <p:extLst>
      <p:ext uri="{BB962C8B-B14F-4D97-AF65-F5344CB8AC3E}">
        <p14:creationId xmlns:p14="http://schemas.microsoft.com/office/powerpoint/2010/main" val="3913759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BD1932-1E79-460E-8EA9-7EC16BE07A7A}"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3339855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D1932-1E79-460E-8EA9-7EC16BE07A7A}"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174971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D1932-1E79-460E-8EA9-7EC16BE07A7A}"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11054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BD1932-1E79-460E-8EA9-7EC16BE07A7A}"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414916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BD1932-1E79-460E-8EA9-7EC16BE07A7A}" type="datetimeFigureOut">
              <a:rPr lang="en-US" smtClean="0"/>
              <a:t>11/24/2025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392007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BD1932-1E79-460E-8EA9-7EC16BE07A7A}"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87286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BD1932-1E79-460E-8EA9-7EC16BE07A7A}" type="datetimeFigureOut">
              <a:rPr lang="en-US" smtClean="0"/>
              <a:t>11/24/2025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575853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BD1932-1E79-460E-8EA9-7EC16BE07A7A}" type="datetimeFigureOut">
              <a:rPr lang="en-US" smtClean="0"/>
              <a:t>11/24/2025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386536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D1932-1E79-460E-8EA9-7EC16BE07A7A}" type="datetimeFigureOut">
              <a:rPr lang="en-US" smtClean="0"/>
              <a:t>11/24/2025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4077351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BD1932-1E79-460E-8EA9-7EC16BE07A7A}"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957578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BD1932-1E79-460E-8EA9-7EC16BE07A7A}" type="datetimeFigureOut">
              <a:rPr lang="en-US" smtClean="0"/>
              <a:t>11/24/2025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6D3371-5753-467E-8589-EFDACB993CEF}" type="slidenum">
              <a:rPr lang="en-US" smtClean="0"/>
              <a:t>‹#›</a:t>
            </a:fld>
            <a:endParaRPr lang="en-US"/>
          </a:p>
        </p:txBody>
      </p:sp>
    </p:spTree>
    <p:extLst>
      <p:ext uri="{BB962C8B-B14F-4D97-AF65-F5344CB8AC3E}">
        <p14:creationId xmlns:p14="http://schemas.microsoft.com/office/powerpoint/2010/main" val="4043177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74BD1932-1E79-460E-8EA9-7EC16BE07A7A}" type="datetimeFigureOut">
              <a:rPr lang="en-US" smtClean="0"/>
              <a:t>11/24/2025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E36D3371-5753-467E-8589-EFDACB993CEF}" type="slidenum">
              <a:rPr lang="en-US" smtClean="0"/>
              <a:t>‹#›</a:t>
            </a:fld>
            <a:endParaRPr lang="en-US"/>
          </a:p>
        </p:txBody>
      </p:sp>
    </p:spTree>
    <p:extLst>
      <p:ext uri="{BB962C8B-B14F-4D97-AF65-F5344CB8AC3E}">
        <p14:creationId xmlns:p14="http://schemas.microsoft.com/office/powerpoint/2010/main" val="286943751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3881D-5800-1703-2B40-DC102CF7D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1702F-F7F3-E2B9-D89B-F5C308CA40BB}"/>
              </a:ext>
            </a:extLst>
          </p:cNvPr>
          <p:cNvSpPr>
            <a:spLocks noGrp="1"/>
          </p:cNvSpPr>
          <p:nvPr>
            <p:ph type="ctrTitle"/>
          </p:nvPr>
        </p:nvSpPr>
        <p:spPr>
          <a:xfrm>
            <a:off x="152400" y="2590800"/>
            <a:ext cx="3657600" cy="3073908"/>
          </a:xfrm>
        </p:spPr>
        <p:txBody>
          <a:bodyPr>
            <a:normAutofit fontScale="90000"/>
          </a:bodyPr>
          <a:lstStyle/>
          <a:p>
            <a:r>
              <a:rPr lang="en-US" sz="5300" b="1" dirty="0"/>
              <a:t>1 Peter VI</a:t>
            </a:r>
            <a:br>
              <a:rPr lang="en-US" sz="5300" b="1" dirty="0"/>
            </a:br>
            <a:br>
              <a:rPr lang="en-US" sz="5300" b="1" dirty="0"/>
            </a:br>
            <a:r>
              <a:rPr lang="en-US" sz="5300" b="1" dirty="0"/>
              <a:t>Submit</a:t>
            </a:r>
            <a:br>
              <a:rPr lang="en-US" sz="5300" b="1" dirty="0"/>
            </a:br>
            <a:r>
              <a:rPr lang="en-US" sz="5300" b="1" dirty="0"/>
              <a:t> Yourselves</a:t>
            </a:r>
            <a:br>
              <a:rPr lang="en-US" sz="5300" b="1" dirty="0"/>
            </a:br>
            <a:r>
              <a:rPr lang="en-US" sz="5300" b="1" dirty="0"/>
              <a:t>Part II</a:t>
            </a:r>
            <a:br>
              <a:rPr lang="en-US" sz="4800" b="1" dirty="0"/>
            </a:br>
            <a:endParaRPr lang="en-US" sz="4800" b="1" dirty="0"/>
          </a:p>
        </p:txBody>
      </p:sp>
      <p:sp>
        <p:nvSpPr>
          <p:cNvPr id="3" name="Subtitle 2">
            <a:extLst>
              <a:ext uri="{FF2B5EF4-FFF2-40B4-BE49-F238E27FC236}">
                <a16:creationId xmlns:a16="http://schemas.microsoft.com/office/drawing/2014/main" id="{5E7D2AC5-8DDC-3929-7C31-FDA1B195C37B}"/>
              </a:ext>
            </a:extLst>
          </p:cNvPr>
          <p:cNvSpPr>
            <a:spLocks noGrp="1"/>
          </p:cNvSpPr>
          <p:nvPr>
            <p:ph type="subTitle" idx="1"/>
          </p:nvPr>
        </p:nvSpPr>
        <p:spPr>
          <a:xfrm flipV="1">
            <a:off x="1060704" y="4965192"/>
            <a:ext cx="3072384" cy="950976"/>
          </a:xfrm>
        </p:spPr>
        <p:txBody>
          <a:bodyPr>
            <a:normAutofit/>
          </a:bodyPr>
          <a:lstStyle/>
          <a:p>
            <a:endParaRPr lang="en-US" sz="4000" b="1" dirty="0"/>
          </a:p>
        </p:txBody>
      </p:sp>
      <p:pic>
        <p:nvPicPr>
          <p:cNvPr id="4" name="Picture 2" descr="1 Peter 1:10-12 ...">
            <a:extLst>
              <a:ext uri="{FF2B5EF4-FFF2-40B4-BE49-F238E27FC236}">
                <a16:creationId xmlns:a16="http://schemas.microsoft.com/office/drawing/2014/main" id="{4CB3566E-6D01-0283-5554-277029C41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088" y="966978"/>
            <a:ext cx="8055864" cy="494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87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5D892-7FA2-A2BE-1A4A-1AE27119F42F}"/>
              </a:ext>
            </a:extLst>
          </p:cNvPr>
          <p:cNvSpPr>
            <a:spLocks noGrp="1"/>
          </p:cNvSpPr>
          <p:nvPr>
            <p:ph type="title"/>
          </p:nvPr>
        </p:nvSpPr>
        <p:spPr>
          <a:xfrm>
            <a:off x="6858002" y="365125"/>
            <a:ext cx="4495798" cy="1325563"/>
          </a:xfrm>
        </p:spPr>
        <p:txBody>
          <a:bodyPr>
            <a:normAutofit/>
          </a:bodyPr>
          <a:lstStyle/>
          <a:p>
            <a:pPr algn="ctr"/>
            <a:r>
              <a:rPr lang="en-US" sz="3600" b="1" dirty="0"/>
              <a:t>A Brief Comment…</a:t>
            </a:r>
          </a:p>
        </p:txBody>
      </p:sp>
      <p:sp>
        <p:nvSpPr>
          <p:cNvPr id="3" name="Content Placeholder 2">
            <a:extLst>
              <a:ext uri="{FF2B5EF4-FFF2-40B4-BE49-F238E27FC236}">
                <a16:creationId xmlns:a16="http://schemas.microsoft.com/office/drawing/2014/main" id="{35EDE5AF-B9B5-DBDA-0ED0-CC7AE3FB59E1}"/>
              </a:ext>
            </a:extLst>
          </p:cNvPr>
          <p:cNvSpPr>
            <a:spLocks noGrp="1"/>
          </p:cNvSpPr>
          <p:nvPr>
            <p:ph idx="1"/>
          </p:nvPr>
        </p:nvSpPr>
        <p:spPr>
          <a:xfrm>
            <a:off x="6248400" y="1905000"/>
            <a:ext cx="5105400" cy="4271963"/>
          </a:xfrm>
        </p:spPr>
        <p:txBody>
          <a:bodyPr>
            <a:normAutofit/>
          </a:bodyPr>
          <a:lstStyle/>
          <a:p>
            <a:pPr marL="0" indent="0">
              <a:buNone/>
            </a:pPr>
            <a:r>
              <a:rPr lang="en-US" sz="3200" b="1" dirty="0"/>
              <a:t>Golden Rule of Membership:  The members ought to treat their leaders as they would want to be treated if they were the leaders.</a:t>
            </a:r>
          </a:p>
        </p:txBody>
      </p:sp>
      <p:pic>
        <p:nvPicPr>
          <p:cNvPr id="4" name="Picture 3">
            <a:extLst>
              <a:ext uri="{FF2B5EF4-FFF2-40B4-BE49-F238E27FC236}">
                <a16:creationId xmlns:a16="http://schemas.microsoft.com/office/drawing/2014/main" id="{924A3CD1-BD1E-BD1E-0A97-5B5D8B433FD8}"/>
              </a:ext>
            </a:extLst>
          </p:cNvPr>
          <p:cNvPicPr>
            <a:picLocks noChangeAspect="1"/>
          </p:cNvPicPr>
          <p:nvPr/>
        </p:nvPicPr>
        <p:blipFill>
          <a:blip r:embed="rId2"/>
          <a:stretch>
            <a:fillRect/>
          </a:stretch>
        </p:blipFill>
        <p:spPr>
          <a:xfrm>
            <a:off x="609600" y="114300"/>
            <a:ext cx="4972050" cy="6629400"/>
          </a:xfrm>
          <a:prstGeom prst="rect">
            <a:avLst/>
          </a:prstGeom>
        </p:spPr>
      </p:pic>
    </p:spTree>
    <p:extLst>
      <p:ext uri="{BB962C8B-B14F-4D97-AF65-F5344CB8AC3E}">
        <p14:creationId xmlns:p14="http://schemas.microsoft.com/office/powerpoint/2010/main" val="268653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E9930-F73C-FE30-E89A-01524E8EAE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3A66FE-6B6C-00AD-530A-62F0BCACA8F5}"/>
              </a:ext>
            </a:extLst>
          </p:cNvPr>
          <p:cNvSpPr>
            <a:spLocks noGrp="1"/>
          </p:cNvSpPr>
          <p:nvPr>
            <p:ph type="title"/>
          </p:nvPr>
        </p:nvSpPr>
        <p:spPr/>
        <p:txBody>
          <a:bodyPr/>
          <a:lstStyle/>
          <a:p>
            <a:pPr algn="ctr"/>
            <a:r>
              <a:rPr lang="en-US" b="1" dirty="0"/>
              <a:t>Submit Yourselves</a:t>
            </a:r>
          </a:p>
        </p:txBody>
      </p:sp>
      <p:sp>
        <p:nvSpPr>
          <p:cNvPr id="3" name="Content Placeholder 2">
            <a:extLst>
              <a:ext uri="{FF2B5EF4-FFF2-40B4-BE49-F238E27FC236}">
                <a16:creationId xmlns:a16="http://schemas.microsoft.com/office/drawing/2014/main" id="{082680DB-0B7D-CC2C-C411-D01C4EB0A88A}"/>
              </a:ext>
            </a:extLst>
          </p:cNvPr>
          <p:cNvSpPr>
            <a:spLocks noGrp="1"/>
          </p:cNvSpPr>
          <p:nvPr>
            <p:ph idx="1"/>
          </p:nvPr>
        </p:nvSpPr>
        <p:spPr/>
        <p:txBody>
          <a:bodyPr>
            <a:normAutofit/>
          </a:bodyPr>
          <a:lstStyle/>
          <a:p>
            <a:pPr marL="0" indent="0">
              <a:buNone/>
            </a:pPr>
            <a:r>
              <a:rPr lang="en-US" sz="3200" b="1" dirty="0"/>
              <a:t>To what/whom?</a:t>
            </a:r>
          </a:p>
          <a:p>
            <a:pPr marL="0" indent="0">
              <a:buNone/>
            </a:pPr>
            <a:endParaRPr lang="en-US" sz="3200" b="1" dirty="0"/>
          </a:p>
          <a:p>
            <a:pPr marL="0" indent="0">
              <a:buNone/>
            </a:pPr>
            <a:r>
              <a:rPr lang="en-US" sz="3200" b="1" dirty="0"/>
              <a:t>1. To governing authorities.</a:t>
            </a:r>
          </a:p>
          <a:p>
            <a:pPr marL="0" indent="0">
              <a:buNone/>
            </a:pPr>
            <a:r>
              <a:rPr lang="en-US" sz="3200" b="1" dirty="0"/>
              <a:t>2. To masters/bosses/professors.</a:t>
            </a:r>
          </a:p>
          <a:p>
            <a:pPr marL="0" indent="0">
              <a:buNone/>
            </a:pPr>
            <a:r>
              <a:rPr lang="en-US" sz="3200" b="1" dirty="0"/>
              <a:t>3. To church leaders (Hebrews 13:7.8.17)</a:t>
            </a:r>
          </a:p>
          <a:p>
            <a:pPr marL="0" indent="0">
              <a:buNone/>
            </a:pPr>
            <a:r>
              <a:rPr lang="en-US" sz="3200" b="1" dirty="0">
                <a:solidFill>
                  <a:srgbClr val="FFFF00"/>
                </a:solidFill>
              </a:rPr>
              <a:t>4. To husbands.</a:t>
            </a:r>
          </a:p>
          <a:p>
            <a:pPr marL="0" indent="0">
              <a:buNone/>
            </a:pPr>
            <a:r>
              <a:rPr lang="en-US" sz="3200" b="1" dirty="0"/>
              <a:t>5. To sufferings and persecutions.</a:t>
            </a:r>
          </a:p>
        </p:txBody>
      </p:sp>
    </p:spTree>
    <p:extLst>
      <p:ext uri="{BB962C8B-B14F-4D97-AF65-F5344CB8AC3E}">
        <p14:creationId xmlns:p14="http://schemas.microsoft.com/office/powerpoint/2010/main" val="1609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F9D7D-CE25-BAAA-185B-BD9C6DD9979F}"/>
              </a:ext>
            </a:extLst>
          </p:cNvPr>
          <p:cNvSpPr>
            <a:spLocks noGrp="1"/>
          </p:cNvSpPr>
          <p:nvPr>
            <p:ph type="title"/>
          </p:nvPr>
        </p:nvSpPr>
        <p:spPr>
          <a:xfrm>
            <a:off x="762000" y="365125"/>
            <a:ext cx="10591800" cy="1082675"/>
          </a:xfrm>
        </p:spPr>
        <p:txBody>
          <a:bodyPr/>
          <a:lstStyle/>
          <a:p>
            <a:pPr algn="ctr"/>
            <a:r>
              <a:rPr lang="en-US" b="1" dirty="0"/>
              <a:t>1 Peter 3:1-7</a:t>
            </a:r>
          </a:p>
        </p:txBody>
      </p:sp>
      <p:sp>
        <p:nvSpPr>
          <p:cNvPr id="3" name="Content Placeholder 2">
            <a:extLst>
              <a:ext uri="{FF2B5EF4-FFF2-40B4-BE49-F238E27FC236}">
                <a16:creationId xmlns:a16="http://schemas.microsoft.com/office/drawing/2014/main" id="{C6F95ED3-41D4-098D-2D32-818F360868B1}"/>
              </a:ext>
            </a:extLst>
          </p:cNvPr>
          <p:cNvSpPr>
            <a:spLocks noGrp="1"/>
          </p:cNvSpPr>
          <p:nvPr>
            <p:ph idx="1"/>
          </p:nvPr>
        </p:nvSpPr>
        <p:spPr>
          <a:xfrm>
            <a:off x="609600" y="1600200"/>
            <a:ext cx="10744200" cy="4576763"/>
          </a:xfrm>
        </p:spPr>
        <p:txBody>
          <a:bodyPr>
            <a:normAutofit/>
          </a:bodyPr>
          <a:lstStyle/>
          <a:p>
            <a:pPr marL="0" indent="0">
              <a:buNone/>
            </a:pPr>
            <a:r>
              <a:rPr lang="en-US" sz="3600" b="1" dirty="0"/>
              <a:t>Wives “in the same way…”</a:t>
            </a:r>
          </a:p>
          <a:p>
            <a:pPr marL="0" indent="0">
              <a:buNone/>
            </a:pPr>
            <a:endParaRPr lang="en-US" sz="1800" b="1" dirty="0"/>
          </a:p>
          <a:p>
            <a:pPr marL="0" indent="0">
              <a:buNone/>
            </a:pPr>
            <a:r>
              <a:rPr lang="en-US" sz="3600" b="1" dirty="0"/>
              <a:t>Submit yourselves.    </a:t>
            </a:r>
            <a:r>
              <a:rPr lang="en-US" sz="3600" b="1" i="1" dirty="0" err="1"/>
              <a:t>Hupotasso</a:t>
            </a:r>
            <a:endParaRPr lang="en-US" sz="3600" b="1" i="1" dirty="0"/>
          </a:p>
          <a:p>
            <a:pPr marL="0" indent="0">
              <a:buNone/>
            </a:pPr>
            <a:endParaRPr lang="en-US" sz="1800" b="1" i="1" dirty="0"/>
          </a:p>
          <a:p>
            <a:pPr marL="0" indent="0">
              <a:buNone/>
            </a:pPr>
            <a:r>
              <a:rPr lang="en-US" sz="3600" b="1" dirty="0"/>
              <a:t>A gentle spirit   willing to not get one’s way</a:t>
            </a:r>
          </a:p>
          <a:p>
            <a:pPr marL="0" indent="0">
              <a:buNone/>
            </a:pPr>
            <a:endParaRPr lang="en-US" sz="1800" b="1" dirty="0"/>
          </a:p>
          <a:p>
            <a:pPr marL="0" indent="0">
              <a:buNone/>
            </a:pPr>
            <a:r>
              <a:rPr lang="en-US" sz="3600" b="1" dirty="0"/>
              <a:t>A quiet spirit   one which expresses quiet confidence in God.</a:t>
            </a:r>
          </a:p>
        </p:txBody>
      </p:sp>
    </p:spTree>
    <p:extLst>
      <p:ext uri="{BB962C8B-B14F-4D97-AF65-F5344CB8AC3E}">
        <p14:creationId xmlns:p14="http://schemas.microsoft.com/office/powerpoint/2010/main" val="224285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A53C1-6036-2ABA-A517-36B383408602}"/>
              </a:ext>
            </a:extLst>
          </p:cNvPr>
          <p:cNvSpPr>
            <a:spLocks noGrp="1"/>
          </p:cNvSpPr>
          <p:nvPr>
            <p:ph type="title"/>
          </p:nvPr>
        </p:nvSpPr>
        <p:spPr/>
        <p:txBody>
          <a:bodyPr/>
          <a:lstStyle/>
          <a:p>
            <a:pPr algn="ctr"/>
            <a:r>
              <a:rPr lang="en-US" b="1" dirty="0"/>
              <a:t>1 Peter 3:1-7  Comments</a:t>
            </a:r>
          </a:p>
        </p:txBody>
      </p:sp>
      <p:sp>
        <p:nvSpPr>
          <p:cNvPr id="3" name="Content Placeholder 2">
            <a:extLst>
              <a:ext uri="{FF2B5EF4-FFF2-40B4-BE49-F238E27FC236}">
                <a16:creationId xmlns:a16="http://schemas.microsoft.com/office/drawing/2014/main" id="{712B94C1-6048-6685-0F4D-E3AB1FBEACBC}"/>
              </a:ext>
            </a:extLst>
          </p:cNvPr>
          <p:cNvSpPr>
            <a:spLocks noGrp="1"/>
          </p:cNvSpPr>
          <p:nvPr>
            <p:ph idx="1"/>
          </p:nvPr>
        </p:nvSpPr>
        <p:spPr/>
        <p:txBody>
          <a:bodyPr>
            <a:normAutofit/>
          </a:bodyPr>
          <a:lstStyle/>
          <a:p>
            <a:pPr marL="0" indent="0">
              <a:buNone/>
            </a:pPr>
            <a:r>
              <a:rPr lang="en-US" sz="3200" b="1" dirty="0"/>
              <a:t>1. This command, though specific to wives, can be applied to all relationships (husbands, friends, roommates, unbelievers…)</a:t>
            </a:r>
          </a:p>
          <a:p>
            <a:pPr marL="0" indent="0">
              <a:buNone/>
            </a:pPr>
            <a:endParaRPr lang="en-US" sz="1600" b="1" dirty="0"/>
          </a:p>
          <a:p>
            <a:pPr marL="0" indent="0">
              <a:buNone/>
            </a:pPr>
            <a:r>
              <a:rPr lang="en-US" sz="3200" b="1" dirty="0"/>
              <a:t>2. How will we win people to Christ?  By attractive programs and great worship services, of by our calm reliance on God in all circumstances?</a:t>
            </a:r>
          </a:p>
          <a:p>
            <a:pPr marL="0" indent="0">
              <a:buNone/>
            </a:pPr>
            <a:endParaRPr lang="en-US" sz="1600" b="1" dirty="0"/>
          </a:p>
          <a:p>
            <a:pPr marL="0" indent="0">
              <a:buNone/>
            </a:pPr>
            <a:r>
              <a:rPr lang="en-US" sz="3200" b="1" dirty="0"/>
              <a:t>Peter’s example:  Sarah</a:t>
            </a:r>
          </a:p>
        </p:txBody>
      </p:sp>
    </p:spTree>
    <p:extLst>
      <p:ext uri="{BB962C8B-B14F-4D97-AF65-F5344CB8AC3E}">
        <p14:creationId xmlns:p14="http://schemas.microsoft.com/office/powerpoint/2010/main" val="2963792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8B3D-D7B7-0C9A-0051-F37575AFBDAC}"/>
              </a:ext>
            </a:extLst>
          </p:cNvPr>
          <p:cNvSpPr>
            <a:spLocks noGrp="1"/>
          </p:cNvSpPr>
          <p:nvPr>
            <p:ph type="title"/>
          </p:nvPr>
        </p:nvSpPr>
        <p:spPr/>
        <p:txBody>
          <a:bodyPr/>
          <a:lstStyle/>
          <a:p>
            <a:pPr algn="ctr"/>
            <a:r>
              <a:rPr lang="en-US" b="1" dirty="0"/>
              <a:t>What This Does Not Mean</a:t>
            </a:r>
          </a:p>
        </p:txBody>
      </p:sp>
      <p:sp>
        <p:nvSpPr>
          <p:cNvPr id="3" name="Content Placeholder 2">
            <a:extLst>
              <a:ext uri="{FF2B5EF4-FFF2-40B4-BE49-F238E27FC236}">
                <a16:creationId xmlns:a16="http://schemas.microsoft.com/office/drawing/2014/main" id="{BDCCFF60-8808-8556-8A5D-CE362896261F}"/>
              </a:ext>
            </a:extLst>
          </p:cNvPr>
          <p:cNvSpPr>
            <a:spLocks noGrp="1"/>
          </p:cNvSpPr>
          <p:nvPr>
            <p:ph idx="1"/>
          </p:nvPr>
        </p:nvSpPr>
        <p:spPr/>
        <p:txBody>
          <a:bodyPr>
            <a:normAutofit/>
          </a:bodyPr>
          <a:lstStyle/>
          <a:p>
            <a:pPr marL="0" indent="0">
              <a:buNone/>
            </a:pPr>
            <a:r>
              <a:rPr lang="en-US" sz="3200" b="1" dirty="0"/>
              <a:t>Wives should stay silent—not voicing needs and concerns.</a:t>
            </a:r>
          </a:p>
          <a:p>
            <a:pPr marL="0" indent="0">
              <a:buNone/>
            </a:pPr>
            <a:endParaRPr lang="en-US" sz="1500" b="1" dirty="0"/>
          </a:p>
          <a:p>
            <a:pPr marL="0" indent="0">
              <a:buNone/>
            </a:pPr>
            <a:r>
              <a:rPr lang="en-US" sz="3200" b="1" dirty="0"/>
              <a:t>Submit to your husband when, to do so, would be to disobey God or to violate your conscience.</a:t>
            </a:r>
          </a:p>
          <a:p>
            <a:pPr marL="0" indent="0">
              <a:buNone/>
            </a:pPr>
            <a:endParaRPr lang="en-US" sz="1400" b="1" dirty="0"/>
          </a:p>
          <a:p>
            <a:pPr marL="0" indent="0">
              <a:buNone/>
            </a:pPr>
            <a:r>
              <a:rPr lang="en-US" sz="3200" b="1" dirty="0"/>
              <a:t>Allow yourself to be abused</a:t>
            </a:r>
          </a:p>
          <a:p>
            <a:pPr marL="0" indent="0">
              <a:buNone/>
            </a:pPr>
            <a:endParaRPr lang="en-US" sz="1400" b="1" dirty="0"/>
          </a:p>
          <a:p>
            <a:pPr marL="0" indent="0">
              <a:buNone/>
            </a:pPr>
            <a:r>
              <a:rPr lang="en-US" sz="3200" b="1" dirty="0"/>
              <a:t>Do not upstage your husband.   (Priscilla and Aquila)</a:t>
            </a:r>
          </a:p>
        </p:txBody>
      </p:sp>
    </p:spTree>
    <p:extLst>
      <p:ext uri="{BB962C8B-B14F-4D97-AF65-F5344CB8AC3E}">
        <p14:creationId xmlns:p14="http://schemas.microsoft.com/office/powerpoint/2010/main" val="3882526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9E6F-A2FD-14FD-1D5C-5E7B69A95605}"/>
              </a:ext>
            </a:extLst>
          </p:cNvPr>
          <p:cNvSpPr>
            <a:spLocks noGrp="1"/>
          </p:cNvSpPr>
          <p:nvPr>
            <p:ph type="title"/>
          </p:nvPr>
        </p:nvSpPr>
        <p:spPr/>
        <p:txBody>
          <a:bodyPr/>
          <a:lstStyle/>
          <a:p>
            <a:pPr algn="ctr"/>
            <a:r>
              <a:rPr lang="en-US" b="1" dirty="0"/>
              <a:t>1 Peter 3:7</a:t>
            </a:r>
          </a:p>
        </p:txBody>
      </p:sp>
      <p:sp>
        <p:nvSpPr>
          <p:cNvPr id="3" name="Content Placeholder 2">
            <a:extLst>
              <a:ext uri="{FF2B5EF4-FFF2-40B4-BE49-F238E27FC236}">
                <a16:creationId xmlns:a16="http://schemas.microsoft.com/office/drawing/2014/main" id="{7A5D8A5F-4418-7268-668E-C209BAB48699}"/>
              </a:ext>
            </a:extLst>
          </p:cNvPr>
          <p:cNvSpPr>
            <a:spLocks noGrp="1"/>
          </p:cNvSpPr>
          <p:nvPr>
            <p:ph idx="1"/>
          </p:nvPr>
        </p:nvSpPr>
        <p:spPr/>
        <p:txBody>
          <a:bodyPr>
            <a:normAutofit/>
          </a:bodyPr>
          <a:lstStyle/>
          <a:p>
            <a:pPr marL="0" indent="0">
              <a:buNone/>
            </a:pPr>
            <a:r>
              <a:rPr lang="en-US" sz="3200" b="1" dirty="0"/>
              <a:t>Husbands, “in the same way…”</a:t>
            </a:r>
          </a:p>
          <a:p>
            <a:pPr marL="0" indent="0">
              <a:buNone/>
            </a:pPr>
            <a:endParaRPr lang="en-US" sz="3200" b="1" dirty="0"/>
          </a:p>
          <a:p>
            <a:pPr marL="0" indent="0">
              <a:buNone/>
            </a:pPr>
            <a:r>
              <a:rPr lang="en-US" sz="3200" b="1" dirty="0"/>
              <a:t>“Considerate” means according to good knowledge about your wife’s desires, fears, opinions…</a:t>
            </a:r>
          </a:p>
          <a:p>
            <a:pPr marL="0" indent="0">
              <a:buNone/>
            </a:pPr>
            <a:endParaRPr lang="en-US" sz="3200" b="1" dirty="0"/>
          </a:p>
          <a:p>
            <a:pPr marL="0" indent="0">
              <a:buNone/>
            </a:pPr>
            <a:r>
              <a:rPr lang="en-US" sz="3200" b="1" dirty="0"/>
              <a:t>Respect (NIV) is a bad translation!   Honor, hold in highest regard, put on a pedestal.</a:t>
            </a:r>
          </a:p>
        </p:txBody>
      </p:sp>
    </p:spTree>
    <p:extLst>
      <p:ext uri="{BB962C8B-B14F-4D97-AF65-F5344CB8AC3E}">
        <p14:creationId xmlns:p14="http://schemas.microsoft.com/office/powerpoint/2010/main" val="3261020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A824F-05B1-AF29-A198-2B2B07656F93}"/>
              </a:ext>
            </a:extLst>
          </p:cNvPr>
          <p:cNvSpPr>
            <a:spLocks noGrp="1"/>
          </p:cNvSpPr>
          <p:nvPr>
            <p:ph type="title"/>
          </p:nvPr>
        </p:nvSpPr>
        <p:spPr/>
        <p:txBody>
          <a:bodyPr/>
          <a:lstStyle/>
          <a:p>
            <a:pPr algn="ctr"/>
            <a:r>
              <a:rPr lang="en-US" b="1" dirty="0"/>
              <a:t>1 Peter 3:7</a:t>
            </a:r>
          </a:p>
        </p:txBody>
      </p:sp>
      <p:sp>
        <p:nvSpPr>
          <p:cNvPr id="3" name="Content Placeholder 2">
            <a:extLst>
              <a:ext uri="{FF2B5EF4-FFF2-40B4-BE49-F238E27FC236}">
                <a16:creationId xmlns:a16="http://schemas.microsoft.com/office/drawing/2014/main" id="{AF0AD174-CF79-1210-2078-5D0D07546DF9}"/>
              </a:ext>
            </a:extLst>
          </p:cNvPr>
          <p:cNvSpPr>
            <a:spLocks noGrp="1"/>
          </p:cNvSpPr>
          <p:nvPr>
            <p:ph idx="1"/>
          </p:nvPr>
        </p:nvSpPr>
        <p:spPr/>
        <p:txBody>
          <a:bodyPr>
            <a:normAutofit/>
          </a:bodyPr>
          <a:lstStyle/>
          <a:p>
            <a:pPr marL="0" indent="0">
              <a:buNone/>
            </a:pPr>
            <a:r>
              <a:rPr lang="en-US" sz="3200" b="1" dirty="0"/>
              <a:t>“weaker” in terms of position, not in character.</a:t>
            </a:r>
          </a:p>
          <a:p>
            <a:pPr marL="0" indent="0">
              <a:buNone/>
            </a:pPr>
            <a:endParaRPr lang="en-US" sz="3200" b="1" dirty="0"/>
          </a:p>
          <a:p>
            <a:pPr marL="0" indent="0">
              <a:buNone/>
            </a:pPr>
            <a:r>
              <a:rPr lang="en-US" sz="3200" b="1" dirty="0"/>
              <a:t>Husbands, submit to your wives in ways that make them feel honored, beautiful and safe.</a:t>
            </a:r>
          </a:p>
          <a:p>
            <a:pPr marL="0" indent="0">
              <a:buNone/>
            </a:pPr>
            <a:endParaRPr lang="en-US" sz="3200" b="1" dirty="0"/>
          </a:p>
          <a:p>
            <a:pPr marL="0" indent="0">
              <a:buNone/>
            </a:pPr>
            <a:r>
              <a:rPr lang="en-US" sz="3200" b="1" dirty="0"/>
              <a:t>Otherwise, your prayers will be hindered.</a:t>
            </a:r>
          </a:p>
        </p:txBody>
      </p:sp>
    </p:spTree>
    <p:extLst>
      <p:ext uri="{BB962C8B-B14F-4D97-AF65-F5344CB8AC3E}">
        <p14:creationId xmlns:p14="http://schemas.microsoft.com/office/powerpoint/2010/main" val="284834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1DBD-02CB-E47E-C99A-258B58DF6E20}"/>
              </a:ext>
            </a:extLst>
          </p:cNvPr>
          <p:cNvSpPr>
            <a:spLocks noGrp="1"/>
          </p:cNvSpPr>
          <p:nvPr>
            <p:ph type="title"/>
          </p:nvPr>
        </p:nvSpPr>
        <p:spPr/>
        <p:txBody>
          <a:bodyPr/>
          <a:lstStyle/>
          <a:p>
            <a:pPr algn="ctr"/>
            <a:r>
              <a:rPr lang="en-US" b="1" dirty="0"/>
              <a:t>1 Peter 3:8-14</a:t>
            </a:r>
          </a:p>
        </p:txBody>
      </p:sp>
      <p:sp>
        <p:nvSpPr>
          <p:cNvPr id="3" name="Content Placeholder 2">
            <a:extLst>
              <a:ext uri="{FF2B5EF4-FFF2-40B4-BE49-F238E27FC236}">
                <a16:creationId xmlns:a16="http://schemas.microsoft.com/office/drawing/2014/main" id="{6EB8B3CB-4BB6-FEE1-C3A5-2DEF9B4DC8CE}"/>
              </a:ext>
            </a:extLst>
          </p:cNvPr>
          <p:cNvSpPr>
            <a:spLocks noGrp="1"/>
          </p:cNvSpPr>
          <p:nvPr>
            <p:ph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1. To governing authorities.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2. To masters/bosses/professors.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Aptos" panose="02110004020202020204"/>
                <a:ea typeface="+mn-ea"/>
                <a:cs typeface="+mn-cs"/>
              </a:rPr>
              <a:t>3. To church leaders (Hebrews 13:7.8.17)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effectLst/>
                <a:uLnTx/>
                <a:uFillTx/>
                <a:latin typeface="Aptos" panose="02110004020202020204"/>
                <a:ea typeface="+mn-ea"/>
                <a:cs typeface="+mn-cs"/>
              </a:rPr>
              <a:t>4. To husbands.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00"/>
                </a:solidFill>
                <a:effectLst/>
                <a:uLnTx/>
                <a:uFillTx/>
                <a:latin typeface="Aptos" panose="02110004020202020204"/>
                <a:ea typeface="+mn-ea"/>
                <a:cs typeface="+mn-cs"/>
              </a:rPr>
              <a:t>5. To sufferings and unjust persecutions.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00"/>
                </a:solidFill>
                <a:effectLst/>
                <a:uLnTx/>
                <a:uFillTx/>
                <a:latin typeface="Aptos" panose="02110004020202020204"/>
                <a:ea typeface="+mn-ea"/>
                <a:cs typeface="+mn-cs"/>
              </a:rPr>
              <a:t>1 Peter 3:8-4:17</a:t>
            </a:r>
          </a:p>
          <a:p>
            <a:pPr marL="0" indent="0">
              <a:buNone/>
            </a:pPr>
            <a:endParaRPr lang="en-US" dirty="0"/>
          </a:p>
        </p:txBody>
      </p:sp>
    </p:spTree>
    <p:extLst>
      <p:ext uri="{BB962C8B-B14F-4D97-AF65-F5344CB8AC3E}">
        <p14:creationId xmlns:p14="http://schemas.microsoft.com/office/powerpoint/2010/main" val="147562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11F0-0ACD-5D4A-EF64-C6030289A5B8}"/>
              </a:ext>
            </a:extLst>
          </p:cNvPr>
          <p:cNvSpPr>
            <a:spLocks noGrp="1"/>
          </p:cNvSpPr>
          <p:nvPr>
            <p:ph type="title"/>
          </p:nvPr>
        </p:nvSpPr>
        <p:spPr/>
        <p:txBody>
          <a:bodyPr/>
          <a:lstStyle/>
          <a:p>
            <a:pPr algn="ctr"/>
            <a:r>
              <a:rPr lang="en-US" b="1" dirty="0"/>
              <a:t>1 Peter 3:8-14</a:t>
            </a:r>
          </a:p>
        </p:txBody>
      </p:sp>
      <p:sp>
        <p:nvSpPr>
          <p:cNvPr id="3" name="Content Placeholder 2">
            <a:extLst>
              <a:ext uri="{FF2B5EF4-FFF2-40B4-BE49-F238E27FC236}">
                <a16:creationId xmlns:a16="http://schemas.microsoft.com/office/drawing/2014/main" id="{E007FCBC-9E9E-7287-AF78-D550E9F512C0}"/>
              </a:ext>
            </a:extLst>
          </p:cNvPr>
          <p:cNvSpPr>
            <a:spLocks noGrp="1"/>
          </p:cNvSpPr>
          <p:nvPr>
            <p:ph idx="1"/>
          </p:nvPr>
        </p:nvSpPr>
        <p:spPr/>
        <p:txBody>
          <a:bodyPr>
            <a:normAutofit/>
          </a:bodyPr>
          <a:lstStyle/>
          <a:p>
            <a:pPr marL="0" indent="0">
              <a:buNone/>
            </a:pPr>
            <a:r>
              <a:rPr lang="en-US" sz="3200" b="1" dirty="0"/>
              <a:t>Submit yourselves to suffering and unjust persecution for the Lord’s sake.</a:t>
            </a:r>
          </a:p>
          <a:p>
            <a:pPr marL="0" indent="0">
              <a:buNone/>
            </a:pPr>
            <a:endParaRPr lang="en-US" sz="3200" b="1" dirty="0"/>
          </a:p>
          <a:p>
            <a:pPr marL="0" indent="0">
              <a:buNone/>
            </a:pPr>
            <a:r>
              <a:rPr lang="en-US" sz="3200" b="1" dirty="0"/>
              <a:t>Be willing to bear up under evil and insult</a:t>
            </a:r>
          </a:p>
          <a:p>
            <a:pPr marL="0" indent="0">
              <a:buNone/>
            </a:pPr>
            <a:endParaRPr lang="en-US" sz="3200" b="1" dirty="0"/>
          </a:p>
          <a:p>
            <a:pPr marL="0" indent="0">
              <a:buNone/>
            </a:pPr>
            <a:r>
              <a:rPr lang="en-US" sz="3200" b="1" dirty="0"/>
              <a:t>Do not return evil for evil or insult for insult  </a:t>
            </a:r>
          </a:p>
          <a:p>
            <a:pPr marL="0" indent="0">
              <a:buNone/>
            </a:pPr>
            <a:r>
              <a:rPr lang="en-US" sz="3200" b="1" dirty="0"/>
              <a:t>Romans 12:14</a:t>
            </a:r>
          </a:p>
        </p:txBody>
      </p:sp>
    </p:spTree>
    <p:extLst>
      <p:ext uri="{BB962C8B-B14F-4D97-AF65-F5344CB8AC3E}">
        <p14:creationId xmlns:p14="http://schemas.microsoft.com/office/powerpoint/2010/main" val="2297561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6A2D-8273-7DC5-DBFD-AD24E37FF494}"/>
              </a:ext>
            </a:extLst>
          </p:cNvPr>
          <p:cNvSpPr>
            <a:spLocks noGrp="1"/>
          </p:cNvSpPr>
          <p:nvPr>
            <p:ph type="title"/>
          </p:nvPr>
        </p:nvSpPr>
        <p:spPr>
          <a:xfrm>
            <a:off x="838200" y="365125"/>
            <a:ext cx="10515600" cy="1082675"/>
          </a:xfrm>
        </p:spPr>
        <p:txBody>
          <a:bodyPr/>
          <a:lstStyle/>
          <a:p>
            <a:pPr algn="ctr"/>
            <a:r>
              <a:rPr lang="en-US" b="1" dirty="0"/>
              <a:t>A Rhetorical Question:</a:t>
            </a:r>
          </a:p>
        </p:txBody>
      </p:sp>
      <p:sp>
        <p:nvSpPr>
          <p:cNvPr id="3" name="Content Placeholder 2">
            <a:extLst>
              <a:ext uri="{FF2B5EF4-FFF2-40B4-BE49-F238E27FC236}">
                <a16:creationId xmlns:a16="http://schemas.microsoft.com/office/drawing/2014/main" id="{D4A59983-16D9-1F39-931B-C42EB581134F}"/>
              </a:ext>
            </a:extLst>
          </p:cNvPr>
          <p:cNvSpPr>
            <a:spLocks noGrp="1"/>
          </p:cNvSpPr>
          <p:nvPr>
            <p:ph idx="1"/>
          </p:nvPr>
        </p:nvSpPr>
        <p:spPr>
          <a:xfrm>
            <a:off x="838200" y="1676400"/>
            <a:ext cx="10515600" cy="4500563"/>
          </a:xfrm>
        </p:spPr>
        <p:txBody>
          <a:bodyPr>
            <a:normAutofit/>
          </a:bodyPr>
          <a:lstStyle/>
          <a:p>
            <a:pPr marL="0" indent="0">
              <a:buNone/>
            </a:pPr>
            <a:r>
              <a:rPr lang="en-US" sz="3600" b="1" dirty="0"/>
              <a:t>Who will harm you for doing good?</a:t>
            </a:r>
          </a:p>
          <a:p>
            <a:pPr marL="0" indent="0">
              <a:buNone/>
            </a:pPr>
            <a:endParaRPr lang="en-US" sz="1400" b="1" dirty="0"/>
          </a:p>
          <a:p>
            <a:pPr marL="0" indent="0">
              <a:buNone/>
            </a:pPr>
            <a:r>
              <a:rPr lang="en-US" sz="3600" b="1" dirty="0"/>
              <a:t>Well…  Actually… A lot of people will do that!</a:t>
            </a:r>
          </a:p>
          <a:p>
            <a:pPr marL="0" indent="0">
              <a:buNone/>
            </a:pPr>
            <a:endParaRPr lang="en-US" sz="1400" b="1" dirty="0"/>
          </a:p>
          <a:p>
            <a:pPr marL="0" indent="0">
              <a:buNone/>
            </a:pPr>
            <a:r>
              <a:rPr lang="en-US" sz="3600" b="1" dirty="0"/>
              <a:t>But even if they do…   (or even because they do)  You are blessed!</a:t>
            </a:r>
          </a:p>
          <a:p>
            <a:pPr marL="0" indent="0">
              <a:buNone/>
            </a:pPr>
            <a:endParaRPr lang="en-US" sz="1400" b="1" dirty="0"/>
          </a:p>
          <a:p>
            <a:pPr marL="0" indent="0">
              <a:buNone/>
            </a:pPr>
            <a:r>
              <a:rPr lang="en-US" sz="3600" b="1" dirty="0"/>
              <a:t>Fear God, not people.</a:t>
            </a:r>
          </a:p>
        </p:txBody>
      </p:sp>
    </p:spTree>
    <p:extLst>
      <p:ext uri="{BB962C8B-B14F-4D97-AF65-F5344CB8AC3E}">
        <p14:creationId xmlns:p14="http://schemas.microsoft.com/office/powerpoint/2010/main" val="3940773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C12D-CB48-CD6B-7D10-4AA59F8258F0}"/>
              </a:ext>
            </a:extLst>
          </p:cNvPr>
          <p:cNvSpPr>
            <a:spLocks noGrp="1"/>
          </p:cNvSpPr>
          <p:nvPr>
            <p:ph type="title"/>
          </p:nvPr>
        </p:nvSpPr>
        <p:spPr/>
        <p:txBody>
          <a:bodyPr/>
          <a:lstStyle/>
          <a:p>
            <a:pPr algn="ctr"/>
            <a:r>
              <a:rPr lang="en-US" b="1" dirty="0"/>
              <a:t>Themes in 1 Peter</a:t>
            </a:r>
          </a:p>
        </p:txBody>
      </p:sp>
      <p:sp>
        <p:nvSpPr>
          <p:cNvPr id="3" name="Content Placeholder 2">
            <a:extLst>
              <a:ext uri="{FF2B5EF4-FFF2-40B4-BE49-F238E27FC236}">
                <a16:creationId xmlns:a16="http://schemas.microsoft.com/office/drawing/2014/main" id="{ACDF1D89-CFF7-8EF7-CCD1-BBCBC042035C}"/>
              </a:ext>
            </a:extLst>
          </p:cNvPr>
          <p:cNvSpPr>
            <a:spLocks noGrp="1"/>
          </p:cNvSpPr>
          <p:nvPr>
            <p:ph idx="1"/>
          </p:nvPr>
        </p:nvSpPr>
        <p:spPr>
          <a:xfrm>
            <a:off x="1371600" y="2438400"/>
            <a:ext cx="10210800" cy="3738562"/>
          </a:xfrm>
        </p:spPr>
        <p:txBody>
          <a:bodyPr>
            <a:normAutofit/>
          </a:bodyPr>
          <a:lstStyle/>
          <a:p>
            <a:pPr marL="514350" indent="-514350">
              <a:buAutoNum type="arabicPeriod"/>
            </a:pPr>
            <a:r>
              <a:rPr lang="en-US" sz="3200" b="1" dirty="0"/>
              <a:t>The glory of God.</a:t>
            </a:r>
          </a:p>
          <a:p>
            <a:pPr marL="0" indent="0">
              <a:buNone/>
            </a:pPr>
            <a:r>
              <a:rPr lang="en-US" sz="3200" b="1" dirty="0"/>
              <a:t>2.  </a:t>
            </a:r>
            <a:r>
              <a:rPr lang="en-US" sz="3200" b="1" dirty="0">
                <a:solidFill>
                  <a:srgbClr val="FFFF00"/>
                </a:solidFill>
              </a:rPr>
              <a:t>The sovereignty of God.    </a:t>
            </a:r>
            <a:r>
              <a:rPr lang="en-US" sz="3200" b="1" dirty="0"/>
              <a:t>(“according to God’s will)</a:t>
            </a:r>
          </a:p>
          <a:p>
            <a:pPr marL="514350" indent="-514350">
              <a:buAutoNum type="arabicPeriod" startAt="3"/>
            </a:pPr>
            <a:r>
              <a:rPr lang="en-US" sz="3200" b="1" dirty="0"/>
              <a:t>The suffering of Christ.</a:t>
            </a:r>
          </a:p>
          <a:p>
            <a:pPr marL="514350" indent="-514350">
              <a:buAutoNum type="arabicPeriod" startAt="4"/>
            </a:pPr>
            <a:r>
              <a:rPr lang="en-US" sz="3200" b="1" dirty="0">
                <a:solidFill>
                  <a:srgbClr val="FFFF00"/>
                </a:solidFill>
              </a:rPr>
              <a:t>Our suffering.</a:t>
            </a:r>
          </a:p>
          <a:p>
            <a:pPr marL="514350" indent="-514350">
              <a:buAutoNum type="arabicPeriod" startAt="5"/>
            </a:pPr>
            <a:r>
              <a:rPr lang="en-US" sz="3200" b="1" dirty="0">
                <a:solidFill>
                  <a:srgbClr val="FFFF00"/>
                </a:solidFill>
              </a:rPr>
              <a:t>The call to holy living.</a:t>
            </a:r>
          </a:p>
          <a:p>
            <a:pPr marL="0" indent="0">
              <a:buNone/>
            </a:pPr>
            <a:endParaRPr lang="en-US" sz="1200" b="1" dirty="0">
              <a:solidFill>
                <a:srgbClr val="FFFF00"/>
              </a:solidFill>
            </a:endParaRPr>
          </a:p>
          <a:p>
            <a:pPr marL="0" indent="0" algn="r">
              <a:buNone/>
            </a:pPr>
            <a:endParaRPr lang="en-US" sz="3200" b="1" dirty="0"/>
          </a:p>
          <a:p>
            <a:pPr marL="514350" indent="-514350">
              <a:buAutoNum type="arabicPeriod" startAt="2"/>
            </a:pPr>
            <a:endParaRPr lang="en-US" sz="3200" b="1" dirty="0"/>
          </a:p>
        </p:txBody>
      </p:sp>
    </p:spTree>
    <p:extLst>
      <p:ext uri="{BB962C8B-B14F-4D97-AF65-F5344CB8AC3E}">
        <p14:creationId xmlns:p14="http://schemas.microsoft.com/office/powerpoint/2010/main" val="228640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5EE4D-54E0-5BB9-A328-7D03900CA377}"/>
              </a:ext>
            </a:extLst>
          </p:cNvPr>
          <p:cNvSpPr>
            <a:spLocks noGrp="1"/>
          </p:cNvSpPr>
          <p:nvPr>
            <p:ph type="title"/>
          </p:nvPr>
        </p:nvSpPr>
        <p:spPr/>
        <p:txBody>
          <a:bodyPr>
            <a:normAutofit/>
          </a:bodyPr>
          <a:lstStyle/>
          <a:p>
            <a:pPr algn="ctr"/>
            <a:r>
              <a:rPr lang="en-US" sz="4000" b="1" dirty="0"/>
              <a:t>Summary</a:t>
            </a:r>
          </a:p>
        </p:txBody>
      </p:sp>
      <p:sp>
        <p:nvSpPr>
          <p:cNvPr id="3" name="Content Placeholder 2">
            <a:extLst>
              <a:ext uri="{FF2B5EF4-FFF2-40B4-BE49-F238E27FC236}">
                <a16:creationId xmlns:a16="http://schemas.microsoft.com/office/drawing/2014/main" id="{1AF06804-F986-1C51-4BE6-D92D18BA2DEA}"/>
              </a:ext>
            </a:extLst>
          </p:cNvPr>
          <p:cNvSpPr>
            <a:spLocks noGrp="1"/>
          </p:cNvSpPr>
          <p:nvPr>
            <p:ph idx="1"/>
          </p:nvPr>
        </p:nvSpPr>
        <p:spPr/>
        <p:txBody>
          <a:bodyPr>
            <a:normAutofit/>
          </a:bodyPr>
          <a:lstStyle/>
          <a:p>
            <a:pPr marL="0" indent="0">
              <a:buNone/>
            </a:pPr>
            <a:r>
              <a:rPr lang="en-US" sz="3600" b="1" dirty="0"/>
              <a:t>Submit Yourselves…</a:t>
            </a:r>
          </a:p>
          <a:p>
            <a:pPr marL="0" indent="0">
              <a:buNone/>
            </a:pPr>
            <a:endParaRPr lang="en-US" sz="3600" b="1" dirty="0"/>
          </a:p>
          <a:p>
            <a:pPr marL="0" indent="0">
              <a:buNone/>
            </a:pPr>
            <a:r>
              <a:rPr lang="en-US" sz="3600" b="1" dirty="0"/>
              <a:t>It comes down to this…   Are you able to trust God’s providence—that He has your back, that he will care for you, that you will be vindicated, and that, ultimately, you will </a:t>
            </a:r>
            <a:r>
              <a:rPr lang="en-US" sz="3600" b="1"/>
              <a:t>be blessed?</a:t>
            </a:r>
            <a:endParaRPr lang="en-US" sz="3600" b="1" dirty="0"/>
          </a:p>
        </p:txBody>
      </p:sp>
    </p:spTree>
    <p:extLst>
      <p:ext uri="{BB962C8B-B14F-4D97-AF65-F5344CB8AC3E}">
        <p14:creationId xmlns:p14="http://schemas.microsoft.com/office/powerpoint/2010/main" val="364619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CBACE-B12E-417B-751A-1B1F1B3C8431}"/>
              </a:ext>
            </a:extLst>
          </p:cNvPr>
          <p:cNvSpPr>
            <a:spLocks noGrp="1"/>
          </p:cNvSpPr>
          <p:nvPr>
            <p:ph type="title"/>
          </p:nvPr>
        </p:nvSpPr>
        <p:spPr/>
        <p:txBody>
          <a:bodyPr/>
          <a:lstStyle/>
          <a:p>
            <a:pPr algn="ctr"/>
            <a:r>
              <a:rPr kumimoji="0" lang="en-US" sz="4000" b="0" i="0" u="none" strike="noStrike" kern="1200" cap="none" spc="0" normalizeH="0" baseline="0" noProof="0" dirty="0">
                <a:ln>
                  <a:noFill/>
                </a:ln>
                <a:solidFill>
                  <a:prstClr val="white"/>
                </a:solidFill>
                <a:effectLst/>
                <a:uLnTx/>
                <a:uFillTx/>
                <a:latin typeface="Aptos Display" panose="02110004020202020204"/>
                <a:ea typeface="+mj-ea"/>
                <a:cs typeface="+mj-cs"/>
              </a:rPr>
              <a:t>1</a:t>
            </a:r>
            <a:r>
              <a:rPr kumimoji="0" lang="en-US" sz="4000" b="1" i="0" u="none" strike="noStrike" kern="1200" cap="none" spc="0" normalizeH="0" baseline="0" noProof="0" dirty="0">
                <a:ln>
                  <a:noFill/>
                </a:ln>
                <a:solidFill>
                  <a:prstClr val="white"/>
                </a:solidFill>
                <a:effectLst/>
                <a:uLnTx/>
                <a:uFillTx/>
                <a:latin typeface="Aptos Display" panose="02110004020202020204"/>
                <a:ea typeface="+mj-ea"/>
                <a:cs typeface="+mj-cs"/>
              </a:rPr>
              <a:t> Peter 2:13,  1 Peter 2:18,  1 Peter 3:1</a:t>
            </a:r>
            <a:br>
              <a:rPr kumimoji="0" lang="en-US" sz="4000" b="1" i="0" u="none" strike="noStrike" kern="1200" cap="none" spc="0" normalizeH="0" baseline="0" noProof="0" dirty="0">
                <a:ln>
                  <a:noFill/>
                </a:ln>
                <a:solidFill>
                  <a:prstClr val="white"/>
                </a:solidFill>
                <a:effectLst/>
                <a:uLnTx/>
                <a:uFillTx/>
                <a:latin typeface="Aptos Display" panose="02110004020202020204"/>
                <a:ea typeface="+mj-ea"/>
                <a:cs typeface="+mj-cs"/>
              </a:rPr>
            </a:br>
            <a:r>
              <a:rPr lang="en-US" b="1" dirty="0"/>
              <a:t>Submit Yourselves</a:t>
            </a:r>
          </a:p>
        </p:txBody>
      </p:sp>
      <p:sp>
        <p:nvSpPr>
          <p:cNvPr id="3" name="Content Placeholder 2">
            <a:extLst>
              <a:ext uri="{FF2B5EF4-FFF2-40B4-BE49-F238E27FC236}">
                <a16:creationId xmlns:a16="http://schemas.microsoft.com/office/drawing/2014/main" id="{7E8B3BBB-E86F-6906-BDF7-90D0D6F724D2}"/>
              </a:ext>
            </a:extLst>
          </p:cNvPr>
          <p:cNvSpPr>
            <a:spLocks noGrp="1"/>
          </p:cNvSpPr>
          <p:nvPr>
            <p:ph idx="1"/>
          </p:nvPr>
        </p:nvSpPr>
        <p:spPr>
          <a:xfrm>
            <a:off x="838200" y="2057399"/>
            <a:ext cx="10515600" cy="4119563"/>
          </a:xfrm>
        </p:spPr>
        <p:txBody>
          <a:bodyPr>
            <a:normAutofit/>
          </a:bodyPr>
          <a:lstStyle/>
          <a:p>
            <a:pPr marL="0" indent="0">
              <a:buNone/>
            </a:pPr>
            <a:r>
              <a:rPr lang="en-US" sz="3200" b="1" dirty="0"/>
              <a:t>To what/whom?</a:t>
            </a:r>
          </a:p>
          <a:p>
            <a:pPr marL="0" indent="0">
              <a:buNone/>
            </a:pPr>
            <a:endParaRPr lang="en-US" sz="1600" b="1" dirty="0"/>
          </a:p>
          <a:p>
            <a:pPr marL="0" indent="0">
              <a:buNone/>
            </a:pPr>
            <a:r>
              <a:rPr lang="en-US" sz="3200" b="1" dirty="0">
                <a:solidFill>
                  <a:srgbClr val="FFFF00"/>
                </a:solidFill>
              </a:rPr>
              <a:t>1. To governing authorities.</a:t>
            </a:r>
          </a:p>
          <a:p>
            <a:pPr marL="0" indent="0">
              <a:buNone/>
            </a:pPr>
            <a:r>
              <a:rPr lang="en-US" sz="3200" b="1" dirty="0">
                <a:solidFill>
                  <a:srgbClr val="FFFF00"/>
                </a:solidFill>
              </a:rPr>
              <a:t>2. To masters/bosses/professors.</a:t>
            </a:r>
          </a:p>
          <a:p>
            <a:pPr marL="0" indent="0">
              <a:buNone/>
            </a:pPr>
            <a:r>
              <a:rPr lang="en-US" sz="3200" b="1" dirty="0"/>
              <a:t>3. To church leaders.</a:t>
            </a:r>
          </a:p>
          <a:p>
            <a:pPr marL="0" indent="0">
              <a:buNone/>
            </a:pPr>
            <a:r>
              <a:rPr lang="en-US" sz="3200" b="1" dirty="0"/>
              <a:t>4. Wives to husbands.</a:t>
            </a:r>
          </a:p>
          <a:p>
            <a:pPr marL="0" indent="0">
              <a:buNone/>
            </a:pPr>
            <a:r>
              <a:rPr lang="en-US" sz="3200" b="1" dirty="0"/>
              <a:t>5. To sufferings and persecutions.</a:t>
            </a:r>
          </a:p>
        </p:txBody>
      </p:sp>
    </p:spTree>
    <p:extLst>
      <p:ext uri="{BB962C8B-B14F-4D97-AF65-F5344CB8AC3E}">
        <p14:creationId xmlns:p14="http://schemas.microsoft.com/office/powerpoint/2010/main" val="27012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28AF-F90B-B01B-B58C-A395E0B41EC8}"/>
              </a:ext>
            </a:extLst>
          </p:cNvPr>
          <p:cNvSpPr>
            <a:spLocks noGrp="1"/>
          </p:cNvSpPr>
          <p:nvPr>
            <p:ph type="title"/>
          </p:nvPr>
        </p:nvSpPr>
        <p:spPr/>
        <p:txBody>
          <a:bodyPr/>
          <a:lstStyle/>
          <a:p>
            <a:pPr algn="ctr"/>
            <a:r>
              <a:rPr lang="en-US" b="1" dirty="0"/>
              <a:t>1 Peter 2:13-17</a:t>
            </a:r>
          </a:p>
        </p:txBody>
      </p:sp>
      <p:sp>
        <p:nvSpPr>
          <p:cNvPr id="3" name="Content Placeholder 2">
            <a:extLst>
              <a:ext uri="{FF2B5EF4-FFF2-40B4-BE49-F238E27FC236}">
                <a16:creationId xmlns:a16="http://schemas.microsoft.com/office/drawing/2014/main" id="{5539DC13-8367-5EAD-FBE8-117CA38DD789}"/>
              </a:ext>
            </a:extLst>
          </p:cNvPr>
          <p:cNvSpPr>
            <a:spLocks noGrp="1"/>
          </p:cNvSpPr>
          <p:nvPr>
            <p:ph idx="1"/>
          </p:nvPr>
        </p:nvSpPr>
        <p:spPr>
          <a:xfrm>
            <a:off x="838200" y="1690688"/>
            <a:ext cx="10515600" cy="4486275"/>
          </a:xfrm>
        </p:spPr>
        <p:txBody>
          <a:bodyPr>
            <a:normAutofit fontScale="92500" lnSpcReduction="10000"/>
          </a:bodyPr>
          <a:lstStyle/>
          <a:p>
            <a:pPr marL="0" indent="0">
              <a:buNone/>
            </a:pPr>
            <a:r>
              <a:rPr lang="en-US" sz="3200" b="1" dirty="0"/>
              <a:t>Submit yourselves to governing authorities for the Lord’s sake…</a:t>
            </a:r>
          </a:p>
          <a:p>
            <a:pPr marL="0" indent="0">
              <a:buNone/>
            </a:pPr>
            <a:endParaRPr lang="en-US" sz="1200" b="1" dirty="0"/>
          </a:p>
          <a:p>
            <a:pPr marL="0" indent="0">
              <a:buNone/>
            </a:pPr>
            <a:r>
              <a:rPr lang="en-US" sz="3200" b="1" dirty="0"/>
              <a:t>Why?</a:t>
            </a:r>
          </a:p>
          <a:p>
            <a:pPr marL="0" indent="0">
              <a:buNone/>
            </a:pPr>
            <a:endParaRPr lang="en-US" sz="3200" b="1" dirty="0"/>
          </a:p>
          <a:p>
            <a:pPr marL="514350" indent="-514350">
              <a:buAutoNum type="arabicPeriod"/>
            </a:pPr>
            <a:r>
              <a:rPr lang="en-US" sz="3200" b="1" dirty="0"/>
              <a:t>Because they have a God-given role to play. (v. 14)</a:t>
            </a:r>
          </a:p>
          <a:p>
            <a:pPr marL="0" indent="0">
              <a:buNone/>
            </a:pPr>
            <a:endParaRPr lang="en-US" sz="1300" b="1" dirty="0"/>
          </a:p>
          <a:p>
            <a:pPr marL="514350" indent="-514350">
              <a:buAutoNum type="arabicPeriod" startAt="2"/>
            </a:pPr>
            <a:r>
              <a:rPr lang="en-US" sz="3200" b="1" dirty="0"/>
              <a:t>Because it is God’s will that we do so. (v. 15)</a:t>
            </a:r>
          </a:p>
          <a:p>
            <a:pPr marL="0" indent="0">
              <a:buNone/>
            </a:pPr>
            <a:endParaRPr lang="en-US" sz="1300" b="1" dirty="0"/>
          </a:p>
          <a:p>
            <a:pPr marL="0" indent="0">
              <a:buNone/>
            </a:pPr>
            <a:r>
              <a:rPr lang="en-US" sz="3200" b="1" dirty="0"/>
              <a:t>3.  Because, in doing so, we will “silence the talk of foolish people.”  (</a:t>
            </a:r>
            <a:r>
              <a:rPr lang="en-US" sz="3200" b="1" dirty="0" err="1"/>
              <a:t>ie</a:t>
            </a:r>
            <a:r>
              <a:rPr lang="en-US" sz="3200" b="1" dirty="0"/>
              <a:t>. help people to be saved) (v. 15)</a:t>
            </a:r>
          </a:p>
        </p:txBody>
      </p:sp>
    </p:spTree>
    <p:extLst>
      <p:ext uri="{BB962C8B-B14F-4D97-AF65-F5344CB8AC3E}">
        <p14:creationId xmlns:p14="http://schemas.microsoft.com/office/powerpoint/2010/main" val="3660380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4FB1-0DB3-385C-27ED-0B0808582D8D}"/>
              </a:ext>
            </a:extLst>
          </p:cNvPr>
          <p:cNvSpPr>
            <a:spLocks noGrp="1"/>
          </p:cNvSpPr>
          <p:nvPr>
            <p:ph type="title"/>
          </p:nvPr>
        </p:nvSpPr>
        <p:spPr/>
        <p:txBody>
          <a:bodyPr>
            <a:normAutofit/>
          </a:bodyPr>
          <a:lstStyle/>
          <a:p>
            <a:r>
              <a:rPr lang="en-US" sz="3600" b="1" dirty="0"/>
              <a:t>Submit yourselves, for the Lord’s sake, to every human authority.  </a:t>
            </a:r>
          </a:p>
        </p:txBody>
      </p:sp>
      <p:sp>
        <p:nvSpPr>
          <p:cNvPr id="3" name="Content Placeholder 2">
            <a:extLst>
              <a:ext uri="{FF2B5EF4-FFF2-40B4-BE49-F238E27FC236}">
                <a16:creationId xmlns:a16="http://schemas.microsoft.com/office/drawing/2014/main" id="{3A62F8F4-42C1-405C-0BCA-D3B8CBEC6768}"/>
              </a:ext>
            </a:extLst>
          </p:cNvPr>
          <p:cNvSpPr>
            <a:spLocks noGrp="1"/>
          </p:cNvSpPr>
          <p:nvPr>
            <p:ph idx="1"/>
          </p:nvPr>
        </p:nvSpPr>
        <p:spPr/>
        <p:txBody>
          <a:bodyPr>
            <a:normAutofit/>
          </a:bodyPr>
          <a:lstStyle/>
          <a:p>
            <a:pPr marL="0" indent="0">
              <a:buNone/>
            </a:pPr>
            <a:endParaRPr lang="en-US" sz="1400" b="1" dirty="0"/>
          </a:p>
          <a:p>
            <a:pPr marL="0" indent="0">
              <a:buNone/>
            </a:pPr>
            <a:r>
              <a:rPr lang="en-US" sz="3200" b="1" dirty="0"/>
              <a:t>What does it </a:t>
            </a:r>
            <a:r>
              <a:rPr lang="en-US" sz="3200" b="1" dirty="0">
                <a:solidFill>
                  <a:srgbClr val="FFFF00"/>
                </a:solidFill>
              </a:rPr>
              <a:t>NOT </a:t>
            </a:r>
            <a:r>
              <a:rPr lang="en-US" sz="3200" b="1" dirty="0"/>
              <a:t>mean?</a:t>
            </a:r>
          </a:p>
          <a:p>
            <a:pPr marL="0" indent="0">
              <a:buNone/>
            </a:pPr>
            <a:endParaRPr lang="en-US" sz="1200" b="1" dirty="0"/>
          </a:p>
          <a:p>
            <a:pPr marL="0" indent="0">
              <a:buNone/>
            </a:pPr>
            <a:r>
              <a:rPr lang="en-US" sz="3200" b="1" dirty="0"/>
              <a:t>1. Submit to the authority when you are told to sin or to disobey God.   Acts 4:18-20</a:t>
            </a:r>
          </a:p>
          <a:p>
            <a:pPr marL="0" indent="0">
              <a:buNone/>
            </a:pPr>
            <a:endParaRPr lang="en-US" sz="1400" b="1" dirty="0"/>
          </a:p>
          <a:p>
            <a:pPr marL="514350" indent="-514350">
              <a:buAutoNum type="arabicPeriod" startAt="2"/>
            </a:pPr>
            <a:r>
              <a:rPr lang="en-US" sz="3200" b="1" dirty="0"/>
              <a:t>Or when it requires you violating your conscience.</a:t>
            </a:r>
          </a:p>
          <a:p>
            <a:pPr marL="0" indent="0">
              <a:buNone/>
            </a:pPr>
            <a:r>
              <a:rPr lang="en-US" sz="3200" b="1" dirty="0"/>
              <a:t>But… watch your heart  Acts 16:37</a:t>
            </a:r>
          </a:p>
        </p:txBody>
      </p:sp>
    </p:spTree>
    <p:extLst>
      <p:ext uri="{BB962C8B-B14F-4D97-AF65-F5344CB8AC3E}">
        <p14:creationId xmlns:p14="http://schemas.microsoft.com/office/powerpoint/2010/main" val="290685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FD10E-E24F-1850-9E7E-F6B28388D5DD}"/>
              </a:ext>
            </a:extLst>
          </p:cNvPr>
          <p:cNvSpPr>
            <a:spLocks noGrp="1"/>
          </p:cNvSpPr>
          <p:nvPr>
            <p:ph type="title"/>
          </p:nvPr>
        </p:nvSpPr>
        <p:spPr>
          <a:xfrm>
            <a:off x="838200" y="365125"/>
            <a:ext cx="10515600" cy="1158875"/>
          </a:xfrm>
        </p:spPr>
        <p:txBody>
          <a:bodyPr>
            <a:normAutofit/>
          </a:bodyPr>
          <a:lstStyle/>
          <a:p>
            <a:pPr algn="ctr"/>
            <a:r>
              <a:rPr lang="en-US" sz="4000" b="1" dirty="0"/>
              <a:t>1 Peter 2:18-25</a:t>
            </a:r>
          </a:p>
        </p:txBody>
      </p:sp>
      <p:sp>
        <p:nvSpPr>
          <p:cNvPr id="3" name="Content Placeholder 2">
            <a:extLst>
              <a:ext uri="{FF2B5EF4-FFF2-40B4-BE49-F238E27FC236}">
                <a16:creationId xmlns:a16="http://schemas.microsoft.com/office/drawing/2014/main" id="{3DD5B9CE-F6D4-97EC-9018-F990966DE723}"/>
              </a:ext>
            </a:extLst>
          </p:cNvPr>
          <p:cNvSpPr>
            <a:spLocks noGrp="1"/>
          </p:cNvSpPr>
          <p:nvPr>
            <p:ph idx="1"/>
          </p:nvPr>
        </p:nvSpPr>
        <p:spPr>
          <a:xfrm>
            <a:off x="838200" y="1828801"/>
            <a:ext cx="10972800" cy="4348162"/>
          </a:xfrm>
        </p:spPr>
        <p:txBody>
          <a:bodyPr>
            <a:normAutofit/>
          </a:bodyPr>
          <a:lstStyle/>
          <a:p>
            <a:pPr marL="0" indent="0">
              <a:buNone/>
            </a:pPr>
            <a:r>
              <a:rPr lang="en-US" sz="3200" b="1" dirty="0"/>
              <a:t>Slaves… Submit yourselves to your masters.</a:t>
            </a:r>
          </a:p>
          <a:p>
            <a:pPr marL="0" indent="0">
              <a:buNone/>
            </a:pPr>
            <a:endParaRPr lang="en-US" sz="3200" b="1" dirty="0"/>
          </a:p>
          <a:p>
            <a:pPr marL="0" indent="0">
              <a:buNone/>
            </a:pPr>
            <a:r>
              <a:rPr lang="en-US" sz="3200" b="1" dirty="0"/>
              <a:t>Application:</a:t>
            </a:r>
          </a:p>
          <a:p>
            <a:pPr marL="0" indent="0">
              <a:buNone/>
            </a:pPr>
            <a:r>
              <a:rPr lang="en-US" sz="3200" b="1" dirty="0"/>
              <a:t>Employees, submit yourselves to your managers/bosses.</a:t>
            </a:r>
          </a:p>
          <a:p>
            <a:pPr marL="0" indent="0">
              <a:buNone/>
            </a:pPr>
            <a:endParaRPr lang="en-US" sz="3200" b="1" dirty="0"/>
          </a:p>
          <a:p>
            <a:pPr marL="0" indent="0">
              <a:buNone/>
            </a:pPr>
            <a:r>
              <a:rPr lang="en-US" sz="3200" b="1" dirty="0"/>
              <a:t>Students, submit yourselves to your professors</a:t>
            </a:r>
          </a:p>
        </p:txBody>
      </p:sp>
    </p:spTree>
    <p:extLst>
      <p:ext uri="{BB962C8B-B14F-4D97-AF65-F5344CB8AC3E}">
        <p14:creationId xmlns:p14="http://schemas.microsoft.com/office/powerpoint/2010/main" val="28350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2B90-8D3A-ADC9-8DE2-522CB45547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EB979-58F1-AE0B-5935-99CA9C2DF1FF}"/>
              </a:ext>
            </a:extLst>
          </p:cNvPr>
          <p:cNvSpPr>
            <a:spLocks noGrp="1"/>
          </p:cNvSpPr>
          <p:nvPr>
            <p:ph idx="1"/>
          </p:nvPr>
        </p:nvSpPr>
        <p:spPr>
          <a:xfrm>
            <a:off x="685800" y="1143001"/>
            <a:ext cx="10668000" cy="1828800"/>
          </a:xfrm>
        </p:spPr>
        <p:txBody>
          <a:bodyPr>
            <a:normAutofit/>
          </a:bodyPr>
          <a:lstStyle/>
          <a:p>
            <a:pPr marL="0" indent="0" algn="ctr">
              <a:buNone/>
            </a:pPr>
            <a:r>
              <a:rPr lang="en-US" sz="4800" b="1" dirty="0"/>
              <a:t>Do you trust God in such things?</a:t>
            </a:r>
          </a:p>
        </p:txBody>
      </p:sp>
      <p:pic>
        <p:nvPicPr>
          <p:cNvPr id="3074" name="Picture 2" descr="Skeleton Key ~ 1/4&quot; x 1/4&quot; Bit ...">
            <a:extLst>
              <a:ext uri="{FF2B5EF4-FFF2-40B4-BE49-F238E27FC236}">
                <a16:creationId xmlns:a16="http://schemas.microsoft.com/office/drawing/2014/main" id="{6738192B-7403-470A-B1DA-C97451D59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2362200"/>
            <a:ext cx="7086600" cy="441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605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CD83-83E3-1A40-F73F-3C02D58C618B}"/>
              </a:ext>
            </a:extLst>
          </p:cNvPr>
          <p:cNvSpPr>
            <a:spLocks noGrp="1"/>
          </p:cNvSpPr>
          <p:nvPr>
            <p:ph type="title"/>
          </p:nvPr>
        </p:nvSpPr>
        <p:spPr/>
        <p:txBody>
          <a:bodyPr>
            <a:normAutofit/>
          </a:bodyPr>
          <a:lstStyle/>
          <a:p>
            <a:pPr algn="ctr"/>
            <a:r>
              <a:rPr lang="en-US" sz="3600" b="1" dirty="0"/>
              <a:t>Submit yourselves to bosses and professors</a:t>
            </a:r>
          </a:p>
        </p:txBody>
      </p:sp>
      <p:sp>
        <p:nvSpPr>
          <p:cNvPr id="3" name="Content Placeholder 2">
            <a:extLst>
              <a:ext uri="{FF2B5EF4-FFF2-40B4-BE49-F238E27FC236}">
                <a16:creationId xmlns:a16="http://schemas.microsoft.com/office/drawing/2014/main" id="{44F5C9A0-5DA8-9ACF-C7FB-5891FC248F84}"/>
              </a:ext>
            </a:extLst>
          </p:cNvPr>
          <p:cNvSpPr>
            <a:spLocks noGrp="1"/>
          </p:cNvSpPr>
          <p:nvPr>
            <p:ph idx="1"/>
          </p:nvPr>
        </p:nvSpPr>
        <p:spPr/>
        <p:txBody>
          <a:bodyPr>
            <a:normAutofit/>
          </a:bodyPr>
          <a:lstStyle/>
          <a:p>
            <a:pPr marL="0" indent="0">
              <a:buNone/>
            </a:pPr>
            <a:r>
              <a:rPr lang="en-US" sz="3200" b="1" dirty="0"/>
              <a:t>What it does NOT mean:</a:t>
            </a:r>
          </a:p>
          <a:p>
            <a:pPr marL="0" indent="0">
              <a:buNone/>
            </a:pPr>
            <a:endParaRPr lang="en-US" sz="3200" b="1" dirty="0"/>
          </a:p>
          <a:p>
            <a:pPr marL="0" indent="0">
              <a:buNone/>
            </a:pPr>
            <a:r>
              <a:rPr lang="en-US" sz="3200" b="1" dirty="0"/>
              <a:t>1. Not if they require you to sin, or to violate your conscience (but watch your heart)</a:t>
            </a:r>
          </a:p>
          <a:p>
            <a:pPr marL="0" indent="0">
              <a:buNone/>
            </a:pPr>
            <a:endParaRPr lang="en-US" sz="3200" b="1" dirty="0"/>
          </a:p>
          <a:p>
            <a:pPr marL="0" indent="0">
              <a:buNone/>
            </a:pPr>
            <a:r>
              <a:rPr lang="en-US" sz="3200" b="1" dirty="0"/>
              <a:t>2. It does not mean you cannot look for another job, or drop the course, or seek justice for others.</a:t>
            </a:r>
          </a:p>
        </p:txBody>
      </p:sp>
    </p:spTree>
    <p:extLst>
      <p:ext uri="{BB962C8B-B14F-4D97-AF65-F5344CB8AC3E}">
        <p14:creationId xmlns:p14="http://schemas.microsoft.com/office/powerpoint/2010/main" val="93596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3006A-A339-7DAA-0098-8E9BC3560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7896A-5CBB-F734-A65E-F307004D2CE2}"/>
              </a:ext>
            </a:extLst>
          </p:cNvPr>
          <p:cNvSpPr>
            <a:spLocks noGrp="1"/>
          </p:cNvSpPr>
          <p:nvPr>
            <p:ph type="title"/>
          </p:nvPr>
        </p:nvSpPr>
        <p:spPr/>
        <p:txBody>
          <a:bodyPr/>
          <a:lstStyle/>
          <a:p>
            <a:pPr algn="ctr"/>
            <a:r>
              <a:rPr lang="en-US" b="1" dirty="0"/>
              <a:t>Submit Yourselves</a:t>
            </a:r>
          </a:p>
        </p:txBody>
      </p:sp>
      <p:sp>
        <p:nvSpPr>
          <p:cNvPr id="3" name="Content Placeholder 2">
            <a:extLst>
              <a:ext uri="{FF2B5EF4-FFF2-40B4-BE49-F238E27FC236}">
                <a16:creationId xmlns:a16="http://schemas.microsoft.com/office/drawing/2014/main" id="{A1E6917B-4F2A-937F-A4E2-A52E9E83B412}"/>
              </a:ext>
            </a:extLst>
          </p:cNvPr>
          <p:cNvSpPr>
            <a:spLocks noGrp="1"/>
          </p:cNvSpPr>
          <p:nvPr>
            <p:ph idx="1"/>
          </p:nvPr>
        </p:nvSpPr>
        <p:spPr/>
        <p:txBody>
          <a:bodyPr>
            <a:normAutofit/>
          </a:bodyPr>
          <a:lstStyle/>
          <a:p>
            <a:pPr marL="0" indent="0">
              <a:buNone/>
            </a:pPr>
            <a:r>
              <a:rPr lang="en-US" sz="3200" b="1" dirty="0"/>
              <a:t>To what/whom?</a:t>
            </a:r>
          </a:p>
          <a:p>
            <a:pPr marL="0" indent="0">
              <a:buNone/>
            </a:pPr>
            <a:endParaRPr lang="en-US" sz="3200" b="1" dirty="0"/>
          </a:p>
          <a:p>
            <a:pPr marL="0" indent="0">
              <a:buNone/>
            </a:pPr>
            <a:r>
              <a:rPr lang="en-US" sz="3200" b="1" dirty="0"/>
              <a:t>1. To governing authorities.</a:t>
            </a:r>
          </a:p>
          <a:p>
            <a:pPr marL="0" indent="0">
              <a:buNone/>
            </a:pPr>
            <a:r>
              <a:rPr lang="en-US" sz="3200" b="1" dirty="0"/>
              <a:t>2. To masters/bosses/professors.</a:t>
            </a:r>
          </a:p>
          <a:p>
            <a:pPr marL="0" indent="0">
              <a:buNone/>
            </a:pPr>
            <a:r>
              <a:rPr lang="en-US" sz="3200" b="1" dirty="0">
                <a:solidFill>
                  <a:srgbClr val="FFFF00"/>
                </a:solidFill>
              </a:rPr>
              <a:t>3. To church leaders (Hebrews 13:7.8.17)</a:t>
            </a:r>
          </a:p>
          <a:p>
            <a:pPr marL="0" indent="0">
              <a:buNone/>
            </a:pPr>
            <a:r>
              <a:rPr lang="en-US" sz="3200" b="1" dirty="0"/>
              <a:t>4. To husbands.</a:t>
            </a:r>
          </a:p>
          <a:p>
            <a:pPr marL="0" indent="0">
              <a:buNone/>
            </a:pPr>
            <a:r>
              <a:rPr lang="en-US" sz="3200" b="1" dirty="0"/>
              <a:t>5. To sufferings and persecutions.</a:t>
            </a:r>
          </a:p>
        </p:txBody>
      </p:sp>
    </p:spTree>
    <p:extLst>
      <p:ext uri="{BB962C8B-B14F-4D97-AF65-F5344CB8AC3E}">
        <p14:creationId xmlns:p14="http://schemas.microsoft.com/office/powerpoint/2010/main" val="465719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6271</TotalTime>
  <Words>855</Words>
  <Application>Microsoft Office PowerPoint</Application>
  <PresentationFormat>Widescreen</PresentationFormat>
  <Paragraphs>127</Paragraphs>
  <Slides>20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Calibri</vt:lpstr>
      <vt:lpstr>Office Theme</vt:lpstr>
      <vt:lpstr>1 Peter VI  Submit  Yourselves Part II </vt:lpstr>
      <vt:lpstr>Themes in 1 Peter</vt:lpstr>
      <vt:lpstr>1 Peter 2:13,  1 Peter 2:18,  1 Peter 3:1 Submit Yourselves</vt:lpstr>
      <vt:lpstr>1 Peter 2:13-17</vt:lpstr>
      <vt:lpstr>Submit yourselves, for the Lord’s sake, to every human authority.  </vt:lpstr>
      <vt:lpstr>1 Peter 2:18-25</vt:lpstr>
      <vt:lpstr>PowerPoint Presentation</vt:lpstr>
      <vt:lpstr>Submit yourselves to bosses and professors</vt:lpstr>
      <vt:lpstr>Submit Yourselves</vt:lpstr>
      <vt:lpstr>A Brief Comment…</vt:lpstr>
      <vt:lpstr>Submit Yourselves</vt:lpstr>
      <vt:lpstr>1 Peter 3:1-7</vt:lpstr>
      <vt:lpstr>1 Peter 3:1-7  Comments</vt:lpstr>
      <vt:lpstr>What This Does Not Mean</vt:lpstr>
      <vt:lpstr>1 Peter 3:7</vt:lpstr>
      <vt:lpstr>1 Peter 3:7</vt:lpstr>
      <vt:lpstr>1 Peter 3:8-14</vt:lpstr>
      <vt:lpstr>1 Peter 3:8-14</vt:lpstr>
      <vt:lpstr>A Rhetorical Question: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Oakes</dc:creator>
  <cp:lastModifiedBy>John Oakes</cp:lastModifiedBy>
  <cp:revision>21</cp:revision>
  <dcterms:created xsi:type="dcterms:W3CDTF">2013-09-15T03:09:25Z</dcterms:created>
  <dcterms:modified xsi:type="dcterms:W3CDTF">2025-11-24T07:31:49Z</dcterms:modified>
</cp:coreProperties>
</file>