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
  </p:notesMasterIdLst>
  <p:sldIdLst>
    <p:sldId id="276" r:id="rId2"/>
    <p:sldId id="953" r:id="rId3"/>
    <p:sldId id="991" r:id="rId4"/>
    <p:sldId id="99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206" autoAdjust="0"/>
    <p:restoredTop sz="86410"/>
  </p:normalViewPr>
  <p:slideViewPr>
    <p:cSldViewPr>
      <p:cViewPr varScale="1">
        <p:scale>
          <a:sx n="64" d="100"/>
          <a:sy n="64" d="100"/>
        </p:scale>
        <p:origin x="204"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delSld modSld sldOrd delMainMaster">
      <pc:chgData name="John Oakes" userId="1a36f0057432ea1f" providerId="LiveId" clId="{47381711-A8C6-487F-B478-F1510AC8C65D}" dt="2025-12-18T23:32:48.615" v="6678" actId="20577"/>
      <pc:docMkLst>
        <pc:docMk/>
      </pc:docMkLst>
      <pc:sldChg chg="modSp mod">
        <pc:chgData name="John Oakes" userId="1a36f0057432ea1f" providerId="LiveId" clId="{47381711-A8C6-487F-B478-F1510AC8C65D}" dt="2025-12-18T23:31:27.449" v="6626" actId="20577"/>
        <pc:sldMkLst>
          <pc:docMk/>
          <pc:sldMk cId="1973870282" sldId="276"/>
        </pc:sldMkLst>
        <pc:spChg chg="mod">
          <ac:chgData name="John Oakes" userId="1a36f0057432ea1f" providerId="LiveId" clId="{47381711-A8C6-487F-B478-F1510AC8C65D}" dt="2025-12-18T23:31:27.449" v="6626" actId="20577"/>
          <ac:spMkLst>
            <pc:docMk/>
            <pc:sldMk cId="1973870282" sldId="276"/>
            <ac:spMk id="2" creationId="{57C1702F-F7F3-E2B9-D89B-F5C308CA40BB}"/>
          </ac:spMkLst>
        </pc:spChg>
        <pc:picChg chg="mod">
          <ac:chgData name="John Oakes" userId="1a36f0057432ea1f" providerId="LiveId" clId="{47381711-A8C6-487F-B478-F1510AC8C65D}" dt="2025-11-21T17:44:31.894" v="1989" actId="14100"/>
          <ac:picMkLst>
            <pc:docMk/>
            <pc:sldMk cId="1973870282" sldId="276"/>
            <ac:picMk id="4" creationId="{4CB3566E-6D01-0283-5554-277029C415B7}"/>
          </ac:picMkLst>
        </pc:picChg>
      </pc:sldChg>
      <pc:sldChg chg="modSp mod">
        <pc:chgData name="John Oakes" userId="1a36f0057432ea1f" providerId="LiveId" clId="{47381711-A8C6-487F-B478-F1510AC8C65D}" dt="2025-11-30T16:39:48.940" v="6409" actId="207"/>
        <pc:sldMkLst>
          <pc:docMk/>
          <pc:sldMk cId="2286407535" sldId="953"/>
        </pc:sldMkLst>
        <pc:spChg chg="mod">
          <ac:chgData name="John Oakes" userId="1a36f0057432ea1f" providerId="LiveId" clId="{47381711-A8C6-487F-B478-F1510AC8C65D}" dt="2025-11-23T16:30:34.692" v="3752" actId="20577"/>
          <ac:spMkLst>
            <pc:docMk/>
            <pc:sldMk cId="2286407535" sldId="953"/>
            <ac:spMk id="2" creationId="{F413C12D-CB48-CD6B-7D10-4AA59F8258F0}"/>
          </ac:spMkLst>
        </pc:spChg>
        <pc:spChg chg="mod">
          <ac:chgData name="John Oakes" userId="1a36f0057432ea1f" providerId="LiveId" clId="{47381711-A8C6-487F-B478-F1510AC8C65D}" dt="2025-11-30T16:39:48.940" v="6409" actId="207"/>
          <ac:spMkLst>
            <pc:docMk/>
            <pc:sldMk cId="2286407535" sldId="953"/>
            <ac:spMk id="3" creationId="{ACDF1D89-CFF7-8EF7-CCD1-BBCBC042035C}"/>
          </ac:spMkLst>
        </pc:spChg>
      </pc:sldChg>
      <pc:sldChg chg="modSp new del mod">
        <pc:chgData name="John Oakes" userId="1a36f0057432ea1f" providerId="LiveId" clId="{47381711-A8C6-487F-B478-F1510AC8C65D}" dt="2025-12-18T23:31:34.884" v="6627" actId="47"/>
        <pc:sldMkLst>
          <pc:docMk/>
          <pc:sldMk cId="1475620324" sldId="987"/>
        </pc:sldMkLst>
        <pc:spChg chg="mod">
          <ac:chgData name="John Oakes" userId="1a36f0057432ea1f" providerId="LiveId" clId="{47381711-A8C6-487F-B478-F1510AC8C65D}" dt="2025-11-30T16:39:28.422" v="6408" actId="20577"/>
          <ac:spMkLst>
            <pc:docMk/>
            <pc:sldMk cId="1475620324" sldId="987"/>
            <ac:spMk id="2" creationId="{0DD21DBD-02CB-E47E-C99A-258B58DF6E20}"/>
          </ac:spMkLst>
        </pc:spChg>
        <pc:spChg chg="mod">
          <ac:chgData name="John Oakes" userId="1a36f0057432ea1f" providerId="LiveId" clId="{47381711-A8C6-487F-B478-F1510AC8C65D}" dt="2025-11-30T16:39:14.942" v="6389" actId="14100"/>
          <ac:spMkLst>
            <pc:docMk/>
            <pc:sldMk cId="1475620324" sldId="987"/>
            <ac:spMk id="3" creationId="{6EB8B3CB-4BB6-FEE1-C3A5-2DEF9B4DC8CE}"/>
          </ac:spMkLst>
        </pc:spChg>
      </pc:sldChg>
      <pc:sldChg chg="modSp new del mod">
        <pc:chgData name="John Oakes" userId="1a36f0057432ea1f" providerId="LiveId" clId="{47381711-A8C6-487F-B478-F1510AC8C65D}" dt="2025-12-18T23:31:36.067" v="6628" actId="47"/>
        <pc:sldMkLst>
          <pc:docMk/>
          <pc:sldMk cId="2297561043" sldId="988"/>
        </pc:sldMkLst>
        <pc:spChg chg="mod">
          <ac:chgData name="John Oakes" userId="1a36f0057432ea1f" providerId="LiveId" clId="{47381711-A8C6-487F-B478-F1510AC8C65D}" dt="2025-11-19T22:31:55.279" v="1520" actId="20577"/>
          <ac:spMkLst>
            <pc:docMk/>
            <pc:sldMk cId="2297561043" sldId="988"/>
            <ac:spMk id="2" creationId="{518911F0-0ACD-5D4A-EF64-C6030289A5B8}"/>
          </ac:spMkLst>
        </pc:spChg>
        <pc:spChg chg="mod">
          <ac:chgData name="John Oakes" userId="1a36f0057432ea1f" providerId="LiveId" clId="{47381711-A8C6-487F-B478-F1510AC8C65D}" dt="2025-11-30T01:09:41.361" v="4116" actId="20577"/>
          <ac:spMkLst>
            <pc:docMk/>
            <pc:sldMk cId="2297561043" sldId="988"/>
            <ac:spMk id="3" creationId="{E007FCBC-9E9E-7287-AF78-D550E9F512C0}"/>
          </ac:spMkLst>
        </pc:spChg>
      </pc:sldChg>
      <pc:sldChg chg="modSp new del mod">
        <pc:chgData name="John Oakes" userId="1a36f0057432ea1f" providerId="LiveId" clId="{47381711-A8C6-487F-B478-F1510AC8C65D}" dt="2025-12-18T23:31:36.687" v="6629" actId="47"/>
        <pc:sldMkLst>
          <pc:docMk/>
          <pc:sldMk cId="3646198603" sldId="990"/>
        </pc:sldMkLst>
        <pc:spChg chg="mod">
          <ac:chgData name="John Oakes" userId="1a36f0057432ea1f" providerId="LiveId" clId="{47381711-A8C6-487F-B478-F1510AC8C65D}" dt="2025-11-23T16:33:08.393" v="3818" actId="20577"/>
          <ac:spMkLst>
            <pc:docMk/>
            <pc:sldMk cId="3646198603" sldId="990"/>
            <ac:spMk id="2" creationId="{5C45EE4D-54E0-5BB9-A328-7D03900CA377}"/>
          </ac:spMkLst>
        </pc:spChg>
        <pc:spChg chg="mod">
          <ac:chgData name="John Oakes" userId="1a36f0057432ea1f" providerId="LiveId" clId="{47381711-A8C6-487F-B478-F1510AC8C65D}" dt="2025-11-23T17:12:59.601" v="4042" actId="20577"/>
          <ac:spMkLst>
            <pc:docMk/>
            <pc:sldMk cId="3646198603" sldId="990"/>
            <ac:spMk id="3" creationId="{1AF06804-F986-1C51-4BE6-D92D18BA2DEA}"/>
          </ac:spMkLst>
        </pc:spChg>
      </pc:sldChg>
      <pc:sldChg chg="addSp modSp new mod">
        <pc:chgData name="John Oakes" userId="1a36f0057432ea1f" providerId="LiveId" clId="{47381711-A8C6-487F-B478-F1510AC8C65D}" dt="2025-11-30T01:17:38.806" v="4374" actId="14100"/>
        <pc:sldMkLst>
          <pc:docMk/>
          <pc:sldMk cId="3310370672" sldId="991"/>
        </pc:sldMkLst>
        <pc:spChg chg="mod">
          <ac:chgData name="John Oakes" userId="1a36f0057432ea1f" providerId="LiveId" clId="{47381711-A8C6-487F-B478-F1510AC8C65D}" dt="2025-11-30T01:10:41.158" v="4162" actId="20577"/>
          <ac:spMkLst>
            <pc:docMk/>
            <pc:sldMk cId="3310370672" sldId="991"/>
            <ac:spMk id="2" creationId="{3425F6B4-1339-F6AB-B218-50614580C850}"/>
          </ac:spMkLst>
        </pc:spChg>
        <pc:spChg chg="mod">
          <ac:chgData name="John Oakes" userId="1a36f0057432ea1f" providerId="LiveId" clId="{47381711-A8C6-487F-B478-F1510AC8C65D}" dt="2025-11-30T01:17:38.806" v="4374" actId="14100"/>
          <ac:spMkLst>
            <pc:docMk/>
            <pc:sldMk cId="3310370672" sldId="991"/>
            <ac:spMk id="3" creationId="{42D7BF8C-5A70-1B00-E52B-DE3A029A615A}"/>
          </ac:spMkLst>
        </pc:spChg>
        <pc:picChg chg="add mod">
          <ac:chgData name="John Oakes" userId="1a36f0057432ea1f" providerId="LiveId" clId="{47381711-A8C6-487F-B478-F1510AC8C65D}" dt="2025-11-30T01:15:44.973" v="4171" actId="1076"/>
          <ac:picMkLst>
            <pc:docMk/>
            <pc:sldMk cId="3310370672" sldId="991"/>
            <ac:picMk id="1026" creationId="{83CC79F3-D310-4407-9595-BE9BB2F2B447}"/>
          </ac:picMkLst>
        </pc:picChg>
      </pc:sldChg>
      <pc:sldChg chg="modSp new mod">
        <pc:chgData name="John Oakes" userId="1a36f0057432ea1f" providerId="LiveId" clId="{47381711-A8C6-487F-B478-F1510AC8C65D}" dt="2025-12-18T23:32:48.615" v="6678" actId="20577"/>
        <pc:sldMkLst>
          <pc:docMk/>
          <pc:sldMk cId="436117075" sldId="992"/>
        </pc:sldMkLst>
        <pc:spChg chg="mod">
          <ac:chgData name="John Oakes" userId="1a36f0057432ea1f" providerId="LiveId" clId="{47381711-A8C6-487F-B478-F1510AC8C65D}" dt="2025-12-18T23:32:48.615" v="6678" actId="20577"/>
          <ac:spMkLst>
            <pc:docMk/>
            <pc:sldMk cId="436117075" sldId="992"/>
            <ac:spMk id="2" creationId="{CC608477-EAA4-090B-0272-691A04627632}"/>
          </ac:spMkLst>
        </pc:spChg>
      </pc:sldChg>
      <pc:sldChg chg="modSp new del mod">
        <pc:chgData name="John Oakes" userId="1a36f0057432ea1f" providerId="LiveId" clId="{47381711-A8C6-487F-B478-F1510AC8C65D}" dt="2025-12-18T23:31:49.503" v="6630" actId="47"/>
        <pc:sldMkLst>
          <pc:docMk/>
          <pc:sldMk cId="2849352554" sldId="992"/>
        </pc:sldMkLst>
        <pc:spChg chg="mod">
          <ac:chgData name="John Oakes" userId="1a36f0057432ea1f" providerId="LiveId" clId="{47381711-A8C6-487F-B478-F1510AC8C65D}" dt="2025-11-30T01:18:47.910" v="4398" actId="14100"/>
          <ac:spMkLst>
            <pc:docMk/>
            <pc:sldMk cId="2849352554" sldId="992"/>
            <ac:spMk id="2" creationId="{13F9CFE6-5025-7348-5E7C-FD225D0B9D50}"/>
          </ac:spMkLst>
        </pc:spChg>
        <pc:spChg chg="mod">
          <ac:chgData name="John Oakes" userId="1a36f0057432ea1f" providerId="LiveId" clId="{47381711-A8C6-487F-B478-F1510AC8C65D}" dt="2025-11-30T16:46:03.080" v="6440" actId="20577"/>
          <ac:spMkLst>
            <pc:docMk/>
            <pc:sldMk cId="2849352554" sldId="992"/>
            <ac:spMk id="3" creationId="{5074AD25-B6C6-3AEE-1EEB-BFE52DB9629E}"/>
          </ac:spMkLst>
        </pc:spChg>
      </pc:sldChg>
      <pc:sldChg chg="modSp new del mod">
        <pc:chgData name="John Oakes" userId="1a36f0057432ea1f" providerId="LiveId" clId="{47381711-A8C6-487F-B478-F1510AC8C65D}" dt="2025-12-18T23:31:50.705" v="6631" actId="47"/>
        <pc:sldMkLst>
          <pc:docMk/>
          <pc:sldMk cId="2222004265" sldId="993"/>
        </pc:sldMkLst>
        <pc:spChg chg="mod">
          <ac:chgData name="John Oakes" userId="1a36f0057432ea1f" providerId="LiveId" clId="{47381711-A8C6-487F-B478-F1510AC8C65D}" dt="2025-11-30T01:28:16.053" v="5143" actId="20577"/>
          <ac:spMkLst>
            <pc:docMk/>
            <pc:sldMk cId="2222004265" sldId="993"/>
            <ac:spMk id="2" creationId="{FFF0FC2D-B6FD-AB3D-2F85-41B1BBA5F955}"/>
          </ac:spMkLst>
        </pc:spChg>
        <pc:spChg chg="mod">
          <ac:chgData name="John Oakes" userId="1a36f0057432ea1f" providerId="LiveId" clId="{47381711-A8C6-487F-B478-F1510AC8C65D}" dt="2025-11-30T01:24:54.137" v="4840" actId="5793"/>
          <ac:spMkLst>
            <pc:docMk/>
            <pc:sldMk cId="2222004265" sldId="993"/>
            <ac:spMk id="3" creationId="{4393BCA6-BE19-D9E3-134C-928749A71205}"/>
          </ac:spMkLst>
        </pc:spChg>
      </pc:sldChg>
      <pc:sldChg chg="modSp new del mod">
        <pc:chgData name="John Oakes" userId="1a36f0057432ea1f" providerId="LiveId" clId="{47381711-A8C6-487F-B478-F1510AC8C65D}" dt="2025-12-18T23:31:51.800" v="6632" actId="47"/>
        <pc:sldMkLst>
          <pc:docMk/>
          <pc:sldMk cId="2051407957" sldId="994"/>
        </pc:sldMkLst>
        <pc:spChg chg="mod">
          <ac:chgData name="John Oakes" userId="1a36f0057432ea1f" providerId="LiveId" clId="{47381711-A8C6-487F-B478-F1510AC8C65D}" dt="2025-11-30T01:25:38.127" v="4865" actId="20577"/>
          <ac:spMkLst>
            <pc:docMk/>
            <pc:sldMk cId="2051407957" sldId="994"/>
            <ac:spMk id="2" creationId="{83E6C9C3-3582-6B67-5EC6-94E13E29E5FD}"/>
          </ac:spMkLst>
        </pc:spChg>
        <pc:spChg chg="mod">
          <ac:chgData name="John Oakes" userId="1a36f0057432ea1f" providerId="LiveId" clId="{47381711-A8C6-487F-B478-F1510AC8C65D}" dt="2025-11-30T01:27:35.251" v="5131" actId="20577"/>
          <ac:spMkLst>
            <pc:docMk/>
            <pc:sldMk cId="2051407957" sldId="994"/>
            <ac:spMk id="3" creationId="{72EFDA4E-18FA-0F0A-326A-FE6F16A2E3EA}"/>
          </ac:spMkLst>
        </pc:spChg>
      </pc:sldChg>
      <pc:sldChg chg="modSp new del mod">
        <pc:chgData name="John Oakes" userId="1a36f0057432ea1f" providerId="LiveId" clId="{47381711-A8C6-487F-B478-F1510AC8C65D}" dt="2025-12-18T23:31:52.647" v="6633" actId="47"/>
        <pc:sldMkLst>
          <pc:docMk/>
          <pc:sldMk cId="792384522" sldId="995"/>
        </pc:sldMkLst>
        <pc:spChg chg="mod">
          <ac:chgData name="John Oakes" userId="1a36f0057432ea1f" providerId="LiveId" clId="{47381711-A8C6-487F-B478-F1510AC8C65D}" dt="2025-11-30T16:51:30.071" v="6443" actId="207"/>
          <ac:spMkLst>
            <pc:docMk/>
            <pc:sldMk cId="792384522" sldId="995"/>
            <ac:spMk id="2" creationId="{73985D5C-5500-DA9E-A595-B7744A01CD6F}"/>
          </ac:spMkLst>
        </pc:spChg>
        <pc:spChg chg="mod">
          <ac:chgData name="John Oakes" userId="1a36f0057432ea1f" providerId="LiveId" clId="{47381711-A8C6-487F-B478-F1510AC8C65D}" dt="2025-11-30T16:53:30.368" v="6537" actId="1036"/>
          <ac:spMkLst>
            <pc:docMk/>
            <pc:sldMk cId="792384522" sldId="995"/>
            <ac:spMk id="3" creationId="{26B155D8-16A4-9E7F-08B1-A2911CBB44BC}"/>
          </ac:spMkLst>
        </pc:spChg>
      </pc:sldChg>
      <pc:sldChg chg="modSp new del mod">
        <pc:chgData name="John Oakes" userId="1a36f0057432ea1f" providerId="LiveId" clId="{47381711-A8C6-487F-B478-F1510AC8C65D}" dt="2025-12-18T23:31:53.691" v="6634" actId="47"/>
        <pc:sldMkLst>
          <pc:docMk/>
          <pc:sldMk cId="4071823337" sldId="996"/>
        </pc:sldMkLst>
        <pc:spChg chg="mod">
          <ac:chgData name="John Oakes" userId="1a36f0057432ea1f" providerId="LiveId" clId="{47381711-A8C6-487F-B478-F1510AC8C65D}" dt="2025-11-30T01:31:34.708" v="5325" actId="20577"/>
          <ac:spMkLst>
            <pc:docMk/>
            <pc:sldMk cId="4071823337" sldId="996"/>
            <ac:spMk id="2" creationId="{DE83C4A9-E090-B43C-6EF0-F88E2C6BC857}"/>
          </ac:spMkLst>
        </pc:spChg>
        <pc:spChg chg="mod">
          <ac:chgData name="John Oakes" userId="1a36f0057432ea1f" providerId="LiveId" clId="{47381711-A8C6-487F-B478-F1510AC8C65D}" dt="2025-11-30T01:32:30.187" v="5475" actId="20577"/>
          <ac:spMkLst>
            <pc:docMk/>
            <pc:sldMk cId="4071823337" sldId="996"/>
            <ac:spMk id="3" creationId="{4EDF73D6-12C3-4397-B6BF-C47C6DFCD80D}"/>
          </ac:spMkLst>
        </pc:spChg>
      </pc:sldChg>
      <pc:sldChg chg="modSp new del mod">
        <pc:chgData name="John Oakes" userId="1a36f0057432ea1f" providerId="LiveId" clId="{47381711-A8C6-487F-B478-F1510AC8C65D}" dt="2025-12-18T23:31:55.514" v="6635" actId="47"/>
        <pc:sldMkLst>
          <pc:docMk/>
          <pc:sldMk cId="22356692" sldId="997"/>
        </pc:sldMkLst>
        <pc:spChg chg="mod">
          <ac:chgData name="John Oakes" userId="1a36f0057432ea1f" providerId="LiveId" clId="{47381711-A8C6-487F-B478-F1510AC8C65D}" dt="2025-11-30T01:32:56.633" v="5489" actId="20577"/>
          <ac:spMkLst>
            <pc:docMk/>
            <pc:sldMk cId="22356692" sldId="997"/>
            <ac:spMk id="2" creationId="{4647E08E-1183-FD41-C715-9E4D81D19C24}"/>
          </ac:spMkLst>
        </pc:spChg>
        <pc:spChg chg="mod">
          <ac:chgData name="John Oakes" userId="1a36f0057432ea1f" providerId="LiveId" clId="{47381711-A8C6-487F-B478-F1510AC8C65D}" dt="2025-11-30T18:34:41.012" v="6573" actId="6549"/>
          <ac:spMkLst>
            <pc:docMk/>
            <pc:sldMk cId="22356692" sldId="997"/>
            <ac:spMk id="3" creationId="{3C5BCBC6-129E-E52D-3B7C-12BCC0C75189}"/>
          </ac:spMkLst>
        </pc:spChg>
      </pc:sldChg>
      <pc:sldChg chg="modSp new del mod">
        <pc:chgData name="John Oakes" userId="1a36f0057432ea1f" providerId="LiveId" clId="{47381711-A8C6-487F-B478-F1510AC8C65D}" dt="2025-12-18T23:31:56.667" v="6636" actId="47"/>
        <pc:sldMkLst>
          <pc:docMk/>
          <pc:sldMk cId="546401980" sldId="1001"/>
        </pc:sldMkLst>
        <pc:spChg chg="mod">
          <ac:chgData name="John Oakes" userId="1a36f0057432ea1f" providerId="LiveId" clId="{47381711-A8C6-487F-B478-F1510AC8C65D}" dt="2025-11-30T16:00:01.119" v="6182" actId="14100"/>
          <ac:spMkLst>
            <pc:docMk/>
            <pc:sldMk cId="546401980" sldId="1001"/>
            <ac:spMk id="2" creationId="{60EE48F1-9C27-F92B-8FF9-C03278495E62}"/>
          </ac:spMkLst>
        </pc:spChg>
        <pc:spChg chg="mod">
          <ac:chgData name="John Oakes" userId="1a36f0057432ea1f" providerId="LiveId" clId="{47381711-A8C6-487F-B478-F1510AC8C65D}" dt="2025-11-30T16:05:41.597" v="6385" actId="20577"/>
          <ac:spMkLst>
            <pc:docMk/>
            <pc:sldMk cId="546401980" sldId="1001"/>
            <ac:spMk id="3" creationId="{CA264E3E-F46C-E05C-1E45-043FF2D4648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FA6CE-B578-46A6-81B7-A3833E68505F}" type="datetimeFigureOut">
              <a:rPr lang="en-US" smtClean="0"/>
              <a:t>12/18/2025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F368-660D-4C8D-AE62-F7E6A64D7A8A}" type="slidenum">
              <a:rPr lang="en-US" smtClean="0"/>
              <a:t>‹#›</a:t>
            </a:fld>
            <a:endParaRPr lang="en-US"/>
          </a:p>
        </p:txBody>
      </p:sp>
    </p:spTree>
    <p:extLst>
      <p:ext uri="{BB962C8B-B14F-4D97-AF65-F5344CB8AC3E}">
        <p14:creationId xmlns:p14="http://schemas.microsoft.com/office/powerpoint/2010/main" val="168104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33985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749713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1054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14916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D1932-1E79-460E-8EA9-7EC16BE07A7A}" type="datetimeFigureOut">
              <a:rPr lang="en-US" smtClean="0"/>
              <a:t>12/18/2025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9200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D1932-1E79-460E-8EA9-7EC16BE07A7A}"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872860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D1932-1E79-460E-8EA9-7EC16BE07A7A}" type="datetimeFigureOut">
              <a:rPr lang="en-US" smtClean="0"/>
              <a:t>12/18/2025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5758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D1932-1E79-460E-8EA9-7EC16BE07A7A}" type="datetimeFigureOut">
              <a:rPr lang="en-US" smtClean="0"/>
              <a:t>12/18/2025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86536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1932-1E79-460E-8EA9-7EC16BE07A7A}" type="datetimeFigureOut">
              <a:rPr lang="en-US" smtClean="0"/>
              <a:t>12/18/2025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7735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95757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12/18/2025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4317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4BD1932-1E79-460E-8EA9-7EC16BE07A7A}" type="datetimeFigureOut">
              <a:rPr lang="en-US" smtClean="0"/>
              <a:t>12/18/2025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36D3371-5753-467E-8589-EFDACB993CEF}" type="slidenum">
              <a:rPr lang="en-US" smtClean="0"/>
              <a:t>‹#›</a:t>
            </a:fld>
            <a:endParaRPr lang="en-US"/>
          </a:p>
        </p:txBody>
      </p:sp>
    </p:spTree>
    <p:extLst>
      <p:ext uri="{BB962C8B-B14F-4D97-AF65-F5344CB8AC3E}">
        <p14:creationId xmlns:p14="http://schemas.microsoft.com/office/powerpoint/2010/main" val="286943751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3881D-5800-1703-2B40-DC102CF7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1702F-F7F3-E2B9-D89B-F5C308CA40BB}"/>
              </a:ext>
            </a:extLst>
          </p:cNvPr>
          <p:cNvSpPr>
            <a:spLocks noGrp="1"/>
          </p:cNvSpPr>
          <p:nvPr>
            <p:ph type="ctrTitle"/>
          </p:nvPr>
        </p:nvSpPr>
        <p:spPr>
          <a:xfrm>
            <a:off x="152400" y="2590800"/>
            <a:ext cx="3657600" cy="3073908"/>
          </a:xfrm>
        </p:spPr>
        <p:txBody>
          <a:bodyPr>
            <a:normAutofit fontScale="90000"/>
          </a:bodyPr>
          <a:lstStyle/>
          <a:p>
            <a:r>
              <a:rPr lang="en-US" sz="5300" b="1" dirty="0"/>
              <a:t>1 Peter VIII</a:t>
            </a:r>
            <a:br>
              <a:rPr lang="en-US" sz="5300" b="1" dirty="0"/>
            </a:br>
            <a:br>
              <a:rPr lang="en-US" sz="5300" b="1" dirty="0"/>
            </a:br>
            <a:r>
              <a:rPr lang="en-US" sz="5300" b="1" dirty="0"/>
              <a:t>Baptism Now Saves You</a:t>
            </a:r>
            <a:br>
              <a:rPr lang="en-US" sz="4800" b="1" dirty="0"/>
            </a:br>
            <a:endParaRPr lang="en-US" sz="4800" b="1" dirty="0"/>
          </a:p>
        </p:txBody>
      </p:sp>
      <p:sp>
        <p:nvSpPr>
          <p:cNvPr id="3" name="Subtitle 2">
            <a:extLst>
              <a:ext uri="{FF2B5EF4-FFF2-40B4-BE49-F238E27FC236}">
                <a16:creationId xmlns:a16="http://schemas.microsoft.com/office/drawing/2014/main" id="{5E7D2AC5-8DDC-3929-7C31-FDA1B195C37B}"/>
              </a:ext>
            </a:extLst>
          </p:cNvPr>
          <p:cNvSpPr>
            <a:spLocks noGrp="1"/>
          </p:cNvSpPr>
          <p:nvPr>
            <p:ph type="subTitle" idx="1"/>
          </p:nvPr>
        </p:nvSpPr>
        <p:spPr>
          <a:xfrm flipV="1">
            <a:off x="1060704" y="4965192"/>
            <a:ext cx="3072384" cy="950976"/>
          </a:xfrm>
        </p:spPr>
        <p:txBody>
          <a:bodyPr>
            <a:normAutofit/>
          </a:bodyPr>
          <a:lstStyle/>
          <a:p>
            <a:endParaRPr lang="en-US" sz="4000" b="1" dirty="0"/>
          </a:p>
        </p:txBody>
      </p:sp>
      <p:pic>
        <p:nvPicPr>
          <p:cNvPr id="4" name="Picture 2" descr="1 Peter 1:10-12 ...">
            <a:extLst>
              <a:ext uri="{FF2B5EF4-FFF2-40B4-BE49-F238E27FC236}">
                <a16:creationId xmlns:a16="http://schemas.microsoft.com/office/drawing/2014/main" id="{4CB3566E-6D01-0283-5554-277029C415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3088" y="966978"/>
            <a:ext cx="8055864" cy="4949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3870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3C12D-CB48-CD6B-7D10-4AA59F8258F0}"/>
              </a:ext>
            </a:extLst>
          </p:cNvPr>
          <p:cNvSpPr>
            <a:spLocks noGrp="1"/>
          </p:cNvSpPr>
          <p:nvPr>
            <p:ph type="title"/>
          </p:nvPr>
        </p:nvSpPr>
        <p:spPr/>
        <p:txBody>
          <a:bodyPr/>
          <a:lstStyle/>
          <a:p>
            <a:pPr algn="ctr"/>
            <a:r>
              <a:rPr lang="en-US" b="1" dirty="0"/>
              <a:t>Themes in 1 Peter</a:t>
            </a:r>
          </a:p>
        </p:txBody>
      </p:sp>
      <p:sp>
        <p:nvSpPr>
          <p:cNvPr id="3" name="Content Placeholder 2">
            <a:extLst>
              <a:ext uri="{FF2B5EF4-FFF2-40B4-BE49-F238E27FC236}">
                <a16:creationId xmlns:a16="http://schemas.microsoft.com/office/drawing/2014/main" id="{ACDF1D89-CFF7-8EF7-CCD1-BBCBC042035C}"/>
              </a:ext>
            </a:extLst>
          </p:cNvPr>
          <p:cNvSpPr>
            <a:spLocks noGrp="1"/>
          </p:cNvSpPr>
          <p:nvPr>
            <p:ph idx="1"/>
          </p:nvPr>
        </p:nvSpPr>
        <p:spPr>
          <a:xfrm>
            <a:off x="1371600" y="2438400"/>
            <a:ext cx="10210800" cy="3738562"/>
          </a:xfrm>
        </p:spPr>
        <p:txBody>
          <a:bodyPr>
            <a:normAutofit/>
          </a:bodyPr>
          <a:lstStyle/>
          <a:p>
            <a:pPr marL="514350" indent="-514350">
              <a:buAutoNum type="arabicPeriod"/>
            </a:pPr>
            <a:r>
              <a:rPr lang="en-US" sz="3200" b="1" dirty="0"/>
              <a:t>The glory of God.</a:t>
            </a:r>
          </a:p>
          <a:p>
            <a:pPr marL="0" indent="0">
              <a:buNone/>
            </a:pPr>
            <a:r>
              <a:rPr lang="en-US" sz="3200" b="1" dirty="0"/>
              <a:t>2.  The sovereignty of God.    (“according to God’s will)</a:t>
            </a:r>
          </a:p>
          <a:p>
            <a:pPr marL="514350" indent="-514350">
              <a:buAutoNum type="arabicPeriod" startAt="3"/>
            </a:pPr>
            <a:r>
              <a:rPr lang="en-US" sz="3200" b="1" dirty="0"/>
              <a:t>The suffering of Christ.</a:t>
            </a:r>
          </a:p>
          <a:p>
            <a:pPr marL="514350" indent="-514350">
              <a:buAutoNum type="arabicPeriod" startAt="4"/>
            </a:pPr>
            <a:r>
              <a:rPr lang="en-US" sz="3200" b="1" dirty="0">
                <a:solidFill>
                  <a:srgbClr val="FFFF00"/>
                </a:solidFill>
              </a:rPr>
              <a:t>Our suffering.</a:t>
            </a:r>
          </a:p>
          <a:p>
            <a:pPr marL="514350" indent="-514350">
              <a:buAutoNum type="arabicPeriod" startAt="5"/>
            </a:pPr>
            <a:r>
              <a:rPr lang="en-US" sz="3200" b="1" dirty="0"/>
              <a:t>The call to holy living.</a:t>
            </a:r>
          </a:p>
          <a:p>
            <a:pPr marL="0" indent="0">
              <a:buNone/>
            </a:pPr>
            <a:endParaRPr lang="en-US" sz="1200" b="1" dirty="0"/>
          </a:p>
          <a:p>
            <a:pPr marL="0" indent="0" algn="r">
              <a:buNone/>
            </a:pPr>
            <a:endParaRPr lang="en-US" sz="3200" b="1" dirty="0"/>
          </a:p>
          <a:p>
            <a:pPr marL="514350" indent="-514350">
              <a:buAutoNum type="arabicPeriod" startAt="2"/>
            </a:pPr>
            <a:endParaRPr lang="en-US" sz="3200" b="1" dirty="0"/>
          </a:p>
        </p:txBody>
      </p:sp>
    </p:spTree>
    <p:extLst>
      <p:ext uri="{BB962C8B-B14F-4D97-AF65-F5344CB8AC3E}">
        <p14:creationId xmlns:p14="http://schemas.microsoft.com/office/powerpoint/2010/main" val="2286407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5F6B4-1339-F6AB-B218-50614580C850}"/>
              </a:ext>
            </a:extLst>
          </p:cNvPr>
          <p:cNvSpPr>
            <a:spLocks noGrp="1"/>
          </p:cNvSpPr>
          <p:nvPr>
            <p:ph type="title"/>
          </p:nvPr>
        </p:nvSpPr>
        <p:spPr/>
        <p:txBody>
          <a:bodyPr>
            <a:normAutofit/>
          </a:bodyPr>
          <a:lstStyle/>
          <a:p>
            <a:pPr algn="ctr"/>
            <a:r>
              <a:rPr lang="en-US" sz="4000" b="1" dirty="0"/>
              <a:t>1 Peter 3:15-17  Prepared to Answer</a:t>
            </a:r>
          </a:p>
        </p:txBody>
      </p:sp>
      <p:sp>
        <p:nvSpPr>
          <p:cNvPr id="3" name="Content Placeholder 2">
            <a:extLst>
              <a:ext uri="{FF2B5EF4-FFF2-40B4-BE49-F238E27FC236}">
                <a16:creationId xmlns:a16="http://schemas.microsoft.com/office/drawing/2014/main" id="{42D7BF8C-5A70-1B00-E52B-DE3A029A615A}"/>
              </a:ext>
            </a:extLst>
          </p:cNvPr>
          <p:cNvSpPr>
            <a:spLocks noGrp="1"/>
          </p:cNvSpPr>
          <p:nvPr>
            <p:ph idx="1"/>
          </p:nvPr>
        </p:nvSpPr>
        <p:spPr>
          <a:xfrm>
            <a:off x="6705600" y="2057400"/>
            <a:ext cx="5105400" cy="4119562"/>
          </a:xfrm>
        </p:spPr>
        <p:txBody>
          <a:bodyPr>
            <a:normAutofit/>
          </a:bodyPr>
          <a:lstStyle/>
          <a:p>
            <a:pPr marL="0" indent="0">
              <a:buNone/>
            </a:pPr>
            <a:r>
              <a:rPr lang="en-US" sz="3200" b="1" dirty="0"/>
              <a:t>In your hearts revere Christ as Lord.  Always be prepared to give an answer to everyone who asks you to give the reason for the hope that you have. But do this with gentleness and respect.</a:t>
            </a:r>
          </a:p>
        </p:txBody>
      </p:sp>
      <p:pic>
        <p:nvPicPr>
          <p:cNvPr id="1026" name="Picture 2" descr="Power Packed Promises">
            <a:extLst>
              <a:ext uri="{FF2B5EF4-FFF2-40B4-BE49-F238E27FC236}">
                <a16:creationId xmlns:a16="http://schemas.microsoft.com/office/drawing/2014/main" id="{83CC79F3-D310-4407-9595-BE9BB2F2B4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057400"/>
            <a:ext cx="6213110" cy="4119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0370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08477-EAA4-090B-0272-691A04627632}"/>
              </a:ext>
            </a:extLst>
          </p:cNvPr>
          <p:cNvSpPr>
            <a:spLocks noGrp="1"/>
          </p:cNvSpPr>
          <p:nvPr>
            <p:ph type="title"/>
          </p:nvPr>
        </p:nvSpPr>
        <p:spPr/>
        <p:txBody>
          <a:bodyPr>
            <a:normAutofit/>
          </a:bodyPr>
          <a:lstStyle/>
          <a:p>
            <a:pPr algn="ctr"/>
            <a:r>
              <a:rPr lang="en-US" b="1" dirty="0"/>
              <a:t>1 Peter </a:t>
            </a:r>
            <a:r>
              <a:rPr lang="en-US" b="1"/>
              <a:t>3:18-22  Baptism Now Saves You</a:t>
            </a:r>
          </a:p>
        </p:txBody>
      </p:sp>
      <p:sp>
        <p:nvSpPr>
          <p:cNvPr id="3" name="Content Placeholder 2">
            <a:extLst>
              <a:ext uri="{FF2B5EF4-FFF2-40B4-BE49-F238E27FC236}">
                <a16:creationId xmlns:a16="http://schemas.microsoft.com/office/drawing/2014/main" id="{BE65DBEF-35C5-290D-B648-05A1B62E062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361170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7400</TotalTime>
  <Words>98</Words>
  <Application>Microsoft Office PowerPoint</Application>
  <PresentationFormat>Widescreen</PresentationFormat>
  <Paragraphs>11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Calibri</vt:lpstr>
      <vt:lpstr>Office Theme</vt:lpstr>
      <vt:lpstr>1 Peter VIII  Baptism Now Saves You </vt:lpstr>
      <vt:lpstr>Themes in 1 Peter</vt:lpstr>
      <vt:lpstr>1 Peter 3:15-17  Prepared to Answer</vt:lpstr>
      <vt:lpstr>1 Peter 3:18-22  Baptism Now Saves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21</cp:revision>
  <dcterms:created xsi:type="dcterms:W3CDTF">2013-09-15T03:09:25Z</dcterms:created>
  <dcterms:modified xsi:type="dcterms:W3CDTF">2025-12-18T23:32:58Z</dcterms:modified>
</cp:coreProperties>
</file>