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5"/>
  </p:notesMasterIdLst>
  <p:sldIdLst>
    <p:sldId id="276" r:id="rId2"/>
    <p:sldId id="953" r:id="rId3"/>
    <p:sldId id="987" r:id="rId4"/>
    <p:sldId id="988" r:id="rId5"/>
    <p:sldId id="990" r:id="rId6"/>
    <p:sldId id="991" r:id="rId7"/>
    <p:sldId id="992" r:id="rId8"/>
    <p:sldId id="993" r:id="rId9"/>
    <p:sldId id="994" r:id="rId10"/>
    <p:sldId id="995" r:id="rId11"/>
    <p:sldId id="996" r:id="rId12"/>
    <p:sldId id="997" r:id="rId13"/>
    <p:sldId id="1001"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3CD6D4C-3059-4891-BC5B-CE9F18A96B08}" v="41" dt="2025-11-30T18:35:20.48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9206" autoAdjust="0"/>
    <p:restoredTop sz="86410"/>
  </p:normalViewPr>
  <p:slideViewPr>
    <p:cSldViewPr>
      <p:cViewPr varScale="1">
        <p:scale>
          <a:sx n="64" d="100"/>
          <a:sy n="64" d="100"/>
        </p:scale>
        <p:origin x="204" y="52"/>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00" d="100"/>
        <a:sy n="100" d="100"/>
      </p:scale>
      <p:origin x="0" y="-384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ohn Oakes" userId="1a36f0057432ea1f" providerId="LiveId" clId="{47381711-A8C6-487F-B478-F1510AC8C65D}"/>
    <pc:docChg chg="undo custSel addSld delSld modSld sldOrd delMainMaster">
      <pc:chgData name="John Oakes" userId="1a36f0057432ea1f" providerId="LiveId" clId="{47381711-A8C6-487F-B478-F1510AC8C65D}" dt="2025-12-01T02:45:36.468" v="6576" actId="47"/>
      <pc:docMkLst>
        <pc:docMk/>
      </pc:docMkLst>
      <pc:sldChg chg="add del">
        <pc:chgData name="John Oakes" userId="1a36f0057432ea1f" providerId="LiveId" clId="{47381711-A8C6-487F-B478-F1510AC8C65D}" dt="2025-12-01T02:42:55.699" v="6574" actId="47"/>
        <pc:sldMkLst>
          <pc:docMk/>
          <pc:sldMk cId="0" sldId="256"/>
        </pc:sldMkLst>
      </pc:sldChg>
      <pc:sldChg chg="add del">
        <pc:chgData name="John Oakes" userId="1a36f0057432ea1f" providerId="LiveId" clId="{47381711-A8C6-487F-B478-F1510AC8C65D}" dt="2025-12-01T02:42:55.699" v="6574" actId="47"/>
        <pc:sldMkLst>
          <pc:docMk/>
          <pc:sldMk cId="0" sldId="257"/>
        </pc:sldMkLst>
      </pc:sldChg>
      <pc:sldChg chg="add del">
        <pc:chgData name="John Oakes" userId="1a36f0057432ea1f" providerId="LiveId" clId="{47381711-A8C6-487F-B478-F1510AC8C65D}" dt="2025-12-01T02:42:55.699" v="6574" actId="47"/>
        <pc:sldMkLst>
          <pc:docMk/>
          <pc:sldMk cId="0" sldId="258"/>
        </pc:sldMkLst>
      </pc:sldChg>
      <pc:sldChg chg="add del">
        <pc:chgData name="John Oakes" userId="1a36f0057432ea1f" providerId="LiveId" clId="{47381711-A8C6-487F-B478-F1510AC8C65D}" dt="2025-12-01T02:42:55.699" v="6574" actId="47"/>
        <pc:sldMkLst>
          <pc:docMk/>
          <pc:sldMk cId="0" sldId="259"/>
        </pc:sldMkLst>
      </pc:sldChg>
      <pc:sldChg chg="add del">
        <pc:chgData name="John Oakes" userId="1a36f0057432ea1f" providerId="LiveId" clId="{47381711-A8C6-487F-B478-F1510AC8C65D}" dt="2025-12-01T02:42:55.699" v="6574" actId="47"/>
        <pc:sldMkLst>
          <pc:docMk/>
          <pc:sldMk cId="0" sldId="260"/>
        </pc:sldMkLst>
      </pc:sldChg>
      <pc:sldChg chg="modSp add del mod">
        <pc:chgData name="John Oakes" userId="1a36f0057432ea1f" providerId="LiveId" clId="{47381711-A8C6-487F-B478-F1510AC8C65D}" dt="2025-12-01T02:42:55.699" v="6574" actId="47"/>
        <pc:sldMkLst>
          <pc:docMk/>
          <pc:sldMk cId="0" sldId="261"/>
        </pc:sldMkLst>
        <pc:spChg chg="mod">
          <ac:chgData name="John Oakes" userId="1a36f0057432ea1f" providerId="LiveId" clId="{47381711-A8C6-487F-B478-F1510AC8C65D}" dt="2025-11-30T15:26:09.843" v="6164" actId="27636"/>
          <ac:spMkLst>
            <pc:docMk/>
            <pc:sldMk cId="0" sldId="261"/>
            <ac:spMk id="80" creationId="{00000000-0000-0000-0000-000000000000}"/>
          </ac:spMkLst>
        </pc:spChg>
      </pc:sldChg>
      <pc:sldChg chg="add del">
        <pc:chgData name="John Oakes" userId="1a36f0057432ea1f" providerId="LiveId" clId="{47381711-A8C6-487F-B478-F1510AC8C65D}" dt="2025-12-01T02:42:55.699" v="6574" actId="47"/>
        <pc:sldMkLst>
          <pc:docMk/>
          <pc:sldMk cId="0" sldId="262"/>
        </pc:sldMkLst>
      </pc:sldChg>
      <pc:sldChg chg="add del">
        <pc:chgData name="John Oakes" userId="1a36f0057432ea1f" providerId="LiveId" clId="{47381711-A8C6-487F-B478-F1510AC8C65D}" dt="2025-12-01T02:42:55.699" v="6574" actId="47"/>
        <pc:sldMkLst>
          <pc:docMk/>
          <pc:sldMk cId="0" sldId="263"/>
        </pc:sldMkLst>
      </pc:sldChg>
      <pc:sldChg chg="add del">
        <pc:chgData name="John Oakes" userId="1a36f0057432ea1f" providerId="LiveId" clId="{47381711-A8C6-487F-B478-F1510AC8C65D}" dt="2025-12-01T02:42:55.699" v="6574" actId="47"/>
        <pc:sldMkLst>
          <pc:docMk/>
          <pc:sldMk cId="0" sldId="264"/>
        </pc:sldMkLst>
      </pc:sldChg>
      <pc:sldChg chg="add del">
        <pc:chgData name="John Oakes" userId="1a36f0057432ea1f" providerId="LiveId" clId="{47381711-A8C6-487F-B478-F1510AC8C65D}" dt="2025-12-01T02:42:55.699" v="6574" actId="47"/>
        <pc:sldMkLst>
          <pc:docMk/>
          <pc:sldMk cId="0" sldId="265"/>
        </pc:sldMkLst>
      </pc:sldChg>
      <pc:sldChg chg="add del">
        <pc:chgData name="John Oakes" userId="1a36f0057432ea1f" providerId="LiveId" clId="{47381711-A8C6-487F-B478-F1510AC8C65D}" dt="2025-12-01T02:42:55.699" v="6574" actId="47"/>
        <pc:sldMkLst>
          <pc:docMk/>
          <pc:sldMk cId="0" sldId="266"/>
        </pc:sldMkLst>
      </pc:sldChg>
      <pc:sldChg chg="add del">
        <pc:chgData name="John Oakes" userId="1a36f0057432ea1f" providerId="LiveId" clId="{47381711-A8C6-487F-B478-F1510AC8C65D}" dt="2025-12-01T02:42:55.699" v="6574" actId="47"/>
        <pc:sldMkLst>
          <pc:docMk/>
          <pc:sldMk cId="0" sldId="267"/>
        </pc:sldMkLst>
      </pc:sldChg>
      <pc:sldChg chg="add del">
        <pc:chgData name="John Oakes" userId="1a36f0057432ea1f" providerId="LiveId" clId="{47381711-A8C6-487F-B478-F1510AC8C65D}" dt="2025-12-01T02:42:55.699" v="6574" actId="47"/>
        <pc:sldMkLst>
          <pc:docMk/>
          <pc:sldMk cId="0" sldId="268"/>
        </pc:sldMkLst>
      </pc:sldChg>
      <pc:sldChg chg="add del">
        <pc:chgData name="John Oakes" userId="1a36f0057432ea1f" providerId="LiveId" clId="{47381711-A8C6-487F-B478-F1510AC8C65D}" dt="2025-12-01T02:42:55.699" v="6574" actId="47"/>
        <pc:sldMkLst>
          <pc:docMk/>
          <pc:sldMk cId="0" sldId="269"/>
        </pc:sldMkLst>
      </pc:sldChg>
      <pc:sldChg chg="add del">
        <pc:chgData name="John Oakes" userId="1a36f0057432ea1f" providerId="LiveId" clId="{47381711-A8C6-487F-B478-F1510AC8C65D}" dt="2025-12-01T02:43:13.172" v="6575" actId="47"/>
        <pc:sldMkLst>
          <pc:docMk/>
          <pc:sldMk cId="0" sldId="270"/>
        </pc:sldMkLst>
      </pc:sldChg>
      <pc:sldChg chg="add del">
        <pc:chgData name="John Oakes" userId="1a36f0057432ea1f" providerId="LiveId" clId="{47381711-A8C6-487F-B478-F1510AC8C65D}" dt="2025-12-01T02:43:13.172" v="6575" actId="47"/>
        <pc:sldMkLst>
          <pc:docMk/>
          <pc:sldMk cId="0" sldId="271"/>
        </pc:sldMkLst>
      </pc:sldChg>
      <pc:sldChg chg="add del">
        <pc:chgData name="John Oakes" userId="1a36f0057432ea1f" providerId="LiveId" clId="{47381711-A8C6-487F-B478-F1510AC8C65D}" dt="2025-12-01T02:43:13.172" v="6575" actId="47"/>
        <pc:sldMkLst>
          <pc:docMk/>
          <pc:sldMk cId="0" sldId="272"/>
        </pc:sldMkLst>
      </pc:sldChg>
      <pc:sldChg chg="add del">
        <pc:chgData name="John Oakes" userId="1a36f0057432ea1f" providerId="LiveId" clId="{47381711-A8C6-487F-B478-F1510AC8C65D}" dt="2025-12-01T02:43:13.172" v="6575" actId="47"/>
        <pc:sldMkLst>
          <pc:docMk/>
          <pc:sldMk cId="0" sldId="273"/>
        </pc:sldMkLst>
      </pc:sldChg>
      <pc:sldChg chg="add del">
        <pc:chgData name="John Oakes" userId="1a36f0057432ea1f" providerId="LiveId" clId="{47381711-A8C6-487F-B478-F1510AC8C65D}" dt="2025-12-01T02:43:13.172" v="6575" actId="47"/>
        <pc:sldMkLst>
          <pc:docMk/>
          <pc:sldMk cId="0" sldId="274"/>
        </pc:sldMkLst>
      </pc:sldChg>
      <pc:sldChg chg="add del">
        <pc:chgData name="John Oakes" userId="1a36f0057432ea1f" providerId="LiveId" clId="{47381711-A8C6-487F-B478-F1510AC8C65D}" dt="2025-12-01T02:45:36.468" v="6576" actId="47"/>
        <pc:sldMkLst>
          <pc:docMk/>
          <pc:sldMk cId="0" sldId="275"/>
        </pc:sldMkLst>
      </pc:sldChg>
      <pc:sldChg chg="modSp mod">
        <pc:chgData name="John Oakes" userId="1a36f0057432ea1f" providerId="LiveId" clId="{47381711-A8C6-487F-B478-F1510AC8C65D}" dt="2025-11-29T23:12:35.702" v="4099" actId="20577"/>
        <pc:sldMkLst>
          <pc:docMk/>
          <pc:sldMk cId="1973870282" sldId="276"/>
        </pc:sldMkLst>
        <pc:spChg chg="mod">
          <ac:chgData name="John Oakes" userId="1a36f0057432ea1f" providerId="LiveId" clId="{47381711-A8C6-487F-B478-F1510AC8C65D}" dt="2025-11-29T23:12:35.702" v="4099" actId="20577"/>
          <ac:spMkLst>
            <pc:docMk/>
            <pc:sldMk cId="1973870282" sldId="276"/>
            <ac:spMk id="2" creationId="{57C1702F-F7F3-E2B9-D89B-F5C308CA40BB}"/>
          </ac:spMkLst>
        </pc:spChg>
        <pc:picChg chg="mod">
          <ac:chgData name="John Oakes" userId="1a36f0057432ea1f" providerId="LiveId" clId="{47381711-A8C6-487F-B478-F1510AC8C65D}" dt="2025-11-21T17:44:31.894" v="1989" actId="14100"/>
          <ac:picMkLst>
            <pc:docMk/>
            <pc:sldMk cId="1973870282" sldId="276"/>
            <ac:picMk id="4" creationId="{4CB3566E-6D01-0283-5554-277029C415B7}"/>
          </ac:picMkLst>
        </pc:picChg>
      </pc:sldChg>
      <pc:sldChg chg="add del">
        <pc:chgData name="John Oakes" userId="1a36f0057432ea1f" providerId="LiveId" clId="{47381711-A8C6-487F-B478-F1510AC8C65D}" dt="2025-11-30T06:29:06.328" v="5739" actId="47"/>
        <pc:sldMkLst>
          <pc:docMk/>
          <pc:sldMk cId="1079750972" sldId="454"/>
        </pc:sldMkLst>
      </pc:sldChg>
      <pc:sldChg chg="add del">
        <pc:chgData name="John Oakes" userId="1a36f0057432ea1f" providerId="LiveId" clId="{47381711-A8C6-487F-B478-F1510AC8C65D}" dt="2025-12-01T02:42:55.699" v="6574" actId="47"/>
        <pc:sldMkLst>
          <pc:docMk/>
          <pc:sldMk cId="2460103498" sldId="455"/>
        </pc:sldMkLst>
      </pc:sldChg>
      <pc:sldChg chg="add del">
        <pc:chgData name="John Oakes" userId="1a36f0057432ea1f" providerId="LiveId" clId="{47381711-A8C6-487F-B478-F1510AC8C65D}" dt="2025-11-30T06:29:04.813" v="5738" actId="47"/>
        <pc:sldMkLst>
          <pc:docMk/>
          <pc:sldMk cId="0" sldId="543"/>
        </pc:sldMkLst>
      </pc:sldChg>
      <pc:sldChg chg="add del">
        <pc:chgData name="John Oakes" userId="1a36f0057432ea1f" providerId="LiveId" clId="{47381711-A8C6-487F-B478-F1510AC8C65D}" dt="2025-11-30T06:37:09.632" v="5776" actId="47"/>
        <pc:sldMkLst>
          <pc:docMk/>
          <pc:sldMk cId="0" sldId="609"/>
        </pc:sldMkLst>
      </pc:sldChg>
      <pc:sldChg chg="add del">
        <pc:chgData name="John Oakes" userId="1a36f0057432ea1f" providerId="LiveId" clId="{47381711-A8C6-487F-B478-F1510AC8C65D}" dt="2025-11-30T06:29:13.086" v="5740" actId="47"/>
        <pc:sldMkLst>
          <pc:docMk/>
          <pc:sldMk cId="3282475642" sldId="615"/>
        </pc:sldMkLst>
      </pc:sldChg>
      <pc:sldChg chg="add del">
        <pc:chgData name="John Oakes" userId="1a36f0057432ea1f" providerId="LiveId" clId="{47381711-A8C6-487F-B478-F1510AC8C65D}" dt="2025-11-30T06:29:02.066" v="5737" actId="47"/>
        <pc:sldMkLst>
          <pc:docMk/>
          <pc:sldMk cId="58535702" sldId="675"/>
        </pc:sldMkLst>
      </pc:sldChg>
      <pc:sldChg chg="add del">
        <pc:chgData name="John Oakes" userId="1a36f0057432ea1f" providerId="LiveId" clId="{47381711-A8C6-487F-B478-F1510AC8C65D}" dt="2025-12-01T02:45:36.468" v="6576" actId="47"/>
        <pc:sldMkLst>
          <pc:docMk/>
          <pc:sldMk cId="1444248880" sldId="706"/>
        </pc:sldMkLst>
      </pc:sldChg>
      <pc:sldChg chg="add del">
        <pc:chgData name="John Oakes" userId="1a36f0057432ea1f" providerId="LiveId" clId="{47381711-A8C6-487F-B478-F1510AC8C65D}" dt="2025-12-01T02:42:55.699" v="6574" actId="47"/>
        <pc:sldMkLst>
          <pc:docMk/>
          <pc:sldMk cId="3315063160" sldId="790"/>
        </pc:sldMkLst>
      </pc:sldChg>
      <pc:sldChg chg="add del">
        <pc:chgData name="John Oakes" userId="1a36f0057432ea1f" providerId="LiveId" clId="{47381711-A8C6-487F-B478-F1510AC8C65D}" dt="2025-12-01T02:42:55.699" v="6574" actId="47"/>
        <pc:sldMkLst>
          <pc:docMk/>
          <pc:sldMk cId="3821830315" sldId="945"/>
        </pc:sldMkLst>
      </pc:sldChg>
      <pc:sldChg chg="add del">
        <pc:chgData name="John Oakes" userId="1a36f0057432ea1f" providerId="LiveId" clId="{47381711-A8C6-487F-B478-F1510AC8C65D}" dt="2025-12-01T02:43:13.172" v="6575" actId="47"/>
        <pc:sldMkLst>
          <pc:docMk/>
          <pc:sldMk cId="43788876" sldId="947"/>
        </pc:sldMkLst>
      </pc:sldChg>
      <pc:sldChg chg="modSp mod">
        <pc:chgData name="John Oakes" userId="1a36f0057432ea1f" providerId="LiveId" clId="{47381711-A8C6-487F-B478-F1510AC8C65D}" dt="2025-11-30T16:39:48.940" v="6409" actId="207"/>
        <pc:sldMkLst>
          <pc:docMk/>
          <pc:sldMk cId="2286407535" sldId="953"/>
        </pc:sldMkLst>
        <pc:spChg chg="mod">
          <ac:chgData name="John Oakes" userId="1a36f0057432ea1f" providerId="LiveId" clId="{47381711-A8C6-487F-B478-F1510AC8C65D}" dt="2025-11-23T16:30:34.692" v="3752" actId="20577"/>
          <ac:spMkLst>
            <pc:docMk/>
            <pc:sldMk cId="2286407535" sldId="953"/>
            <ac:spMk id="2" creationId="{F413C12D-CB48-CD6B-7D10-4AA59F8258F0}"/>
          </ac:spMkLst>
        </pc:spChg>
        <pc:spChg chg="mod">
          <ac:chgData name="John Oakes" userId="1a36f0057432ea1f" providerId="LiveId" clId="{47381711-A8C6-487F-B478-F1510AC8C65D}" dt="2025-11-30T16:39:48.940" v="6409" actId="207"/>
          <ac:spMkLst>
            <pc:docMk/>
            <pc:sldMk cId="2286407535" sldId="953"/>
            <ac:spMk id="3" creationId="{ACDF1D89-CFF7-8EF7-CCD1-BBCBC042035C}"/>
          </ac:spMkLst>
        </pc:spChg>
      </pc:sldChg>
      <pc:sldChg chg="add del">
        <pc:chgData name="John Oakes" userId="1a36f0057432ea1f" providerId="LiveId" clId="{47381711-A8C6-487F-B478-F1510AC8C65D}" dt="2025-12-01T02:45:36.468" v="6576" actId="47"/>
        <pc:sldMkLst>
          <pc:docMk/>
          <pc:sldMk cId="268123906" sldId="966"/>
        </pc:sldMkLst>
      </pc:sldChg>
      <pc:sldChg chg="add del">
        <pc:chgData name="John Oakes" userId="1a36f0057432ea1f" providerId="LiveId" clId="{47381711-A8C6-487F-B478-F1510AC8C65D}" dt="2025-11-30T15:27:41.378" v="6168" actId="47"/>
        <pc:sldMkLst>
          <pc:docMk/>
          <pc:sldMk cId="54721756" sldId="969"/>
        </pc:sldMkLst>
      </pc:sldChg>
      <pc:sldChg chg="addSp delSp modSp add del mod">
        <pc:chgData name="John Oakes" userId="1a36f0057432ea1f" providerId="LiveId" clId="{47381711-A8C6-487F-B478-F1510AC8C65D}" dt="2025-12-01T02:45:36.468" v="6576" actId="47"/>
        <pc:sldMkLst>
          <pc:docMk/>
          <pc:sldMk cId="0" sldId="973"/>
        </pc:sldMkLst>
        <pc:spChg chg="mod">
          <ac:chgData name="John Oakes" userId="1a36f0057432ea1f" providerId="LiveId" clId="{47381711-A8C6-487F-B478-F1510AC8C65D}" dt="2025-11-30T06:37:59.278" v="5856" actId="6549"/>
          <ac:spMkLst>
            <pc:docMk/>
            <pc:sldMk cId="0" sldId="973"/>
            <ac:spMk id="4" creationId="{9269334E-260A-EAC1-751F-92B5EF1E6BB8}"/>
          </ac:spMkLst>
        </pc:spChg>
        <pc:picChg chg="del">
          <ac:chgData name="John Oakes" userId="1a36f0057432ea1f" providerId="LiveId" clId="{47381711-A8C6-487F-B478-F1510AC8C65D}" dt="2025-11-30T06:37:15.940" v="5777" actId="478"/>
          <ac:picMkLst>
            <pc:docMk/>
            <pc:sldMk cId="0" sldId="973"/>
            <ac:picMk id="1026" creationId="{66D91D76-3FB6-F34F-91B8-54CB084DB3D9}"/>
          </ac:picMkLst>
        </pc:picChg>
        <pc:picChg chg="add mod">
          <ac:chgData name="John Oakes" userId="1a36f0057432ea1f" providerId="LiveId" clId="{47381711-A8C6-487F-B478-F1510AC8C65D}" dt="2025-11-30T06:41:52.943" v="6159" actId="1076"/>
          <ac:picMkLst>
            <pc:docMk/>
            <pc:sldMk cId="0" sldId="973"/>
            <ac:picMk id="2050" creationId="{DD471D02-C94E-2658-5485-FBD7B2DD9805}"/>
          </ac:picMkLst>
        </pc:picChg>
      </pc:sldChg>
      <pc:sldChg chg="modSp add del mod">
        <pc:chgData name="John Oakes" userId="1a36f0057432ea1f" providerId="LiveId" clId="{47381711-A8C6-487F-B478-F1510AC8C65D}" dt="2025-12-01T02:45:36.468" v="6576" actId="47"/>
        <pc:sldMkLst>
          <pc:docMk/>
          <pc:sldMk cId="3569787870" sldId="974"/>
        </pc:sldMkLst>
        <pc:spChg chg="mod">
          <ac:chgData name="John Oakes" userId="1a36f0057432ea1f" providerId="LiveId" clId="{47381711-A8C6-487F-B478-F1510AC8C65D}" dt="2025-11-30T06:40:04.128" v="6153" actId="313"/>
          <ac:spMkLst>
            <pc:docMk/>
            <pc:sldMk cId="3569787870" sldId="974"/>
            <ac:spMk id="4" creationId="{71227B32-7C7B-05B5-1280-E142D43A3A60}"/>
          </ac:spMkLst>
        </pc:spChg>
      </pc:sldChg>
      <pc:sldChg chg="modSp new mod">
        <pc:chgData name="John Oakes" userId="1a36f0057432ea1f" providerId="LiveId" clId="{47381711-A8C6-487F-B478-F1510AC8C65D}" dt="2025-11-30T16:39:28.422" v="6408" actId="20577"/>
        <pc:sldMkLst>
          <pc:docMk/>
          <pc:sldMk cId="1475620324" sldId="987"/>
        </pc:sldMkLst>
        <pc:spChg chg="mod">
          <ac:chgData name="John Oakes" userId="1a36f0057432ea1f" providerId="LiveId" clId="{47381711-A8C6-487F-B478-F1510AC8C65D}" dt="2025-11-30T16:39:28.422" v="6408" actId="20577"/>
          <ac:spMkLst>
            <pc:docMk/>
            <pc:sldMk cId="1475620324" sldId="987"/>
            <ac:spMk id="2" creationId="{0DD21DBD-02CB-E47E-C99A-258B58DF6E20}"/>
          </ac:spMkLst>
        </pc:spChg>
        <pc:spChg chg="mod">
          <ac:chgData name="John Oakes" userId="1a36f0057432ea1f" providerId="LiveId" clId="{47381711-A8C6-487F-B478-F1510AC8C65D}" dt="2025-11-30T16:39:14.942" v="6389" actId="14100"/>
          <ac:spMkLst>
            <pc:docMk/>
            <pc:sldMk cId="1475620324" sldId="987"/>
            <ac:spMk id="3" creationId="{6EB8B3CB-4BB6-FEE1-C3A5-2DEF9B4DC8CE}"/>
          </ac:spMkLst>
        </pc:spChg>
      </pc:sldChg>
      <pc:sldChg chg="modSp new mod">
        <pc:chgData name="John Oakes" userId="1a36f0057432ea1f" providerId="LiveId" clId="{47381711-A8C6-487F-B478-F1510AC8C65D}" dt="2025-11-30T01:09:41.361" v="4116" actId="20577"/>
        <pc:sldMkLst>
          <pc:docMk/>
          <pc:sldMk cId="2297561043" sldId="988"/>
        </pc:sldMkLst>
        <pc:spChg chg="mod">
          <ac:chgData name="John Oakes" userId="1a36f0057432ea1f" providerId="LiveId" clId="{47381711-A8C6-487F-B478-F1510AC8C65D}" dt="2025-11-19T22:31:55.279" v="1520" actId="20577"/>
          <ac:spMkLst>
            <pc:docMk/>
            <pc:sldMk cId="2297561043" sldId="988"/>
            <ac:spMk id="2" creationId="{518911F0-0ACD-5D4A-EF64-C6030289A5B8}"/>
          </ac:spMkLst>
        </pc:spChg>
        <pc:spChg chg="mod">
          <ac:chgData name="John Oakes" userId="1a36f0057432ea1f" providerId="LiveId" clId="{47381711-A8C6-487F-B478-F1510AC8C65D}" dt="2025-11-30T01:09:41.361" v="4116" actId="20577"/>
          <ac:spMkLst>
            <pc:docMk/>
            <pc:sldMk cId="2297561043" sldId="988"/>
            <ac:spMk id="3" creationId="{E007FCBC-9E9E-7287-AF78-D550E9F512C0}"/>
          </ac:spMkLst>
        </pc:spChg>
      </pc:sldChg>
      <pc:sldChg chg="modSp new mod">
        <pc:chgData name="John Oakes" userId="1a36f0057432ea1f" providerId="LiveId" clId="{47381711-A8C6-487F-B478-F1510AC8C65D}" dt="2025-11-23T17:12:59.601" v="4042" actId="20577"/>
        <pc:sldMkLst>
          <pc:docMk/>
          <pc:sldMk cId="3646198603" sldId="990"/>
        </pc:sldMkLst>
        <pc:spChg chg="mod">
          <ac:chgData name="John Oakes" userId="1a36f0057432ea1f" providerId="LiveId" clId="{47381711-A8C6-487F-B478-F1510AC8C65D}" dt="2025-11-23T16:33:08.393" v="3818" actId="20577"/>
          <ac:spMkLst>
            <pc:docMk/>
            <pc:sldMk cId="3646198603" sldId="990"/>
            <ac:spMk id="2" creationId="{5C45EE4D-54E0-5BB9-A328-7D03900CA377}"/>
          </ac:spMkLst>
        </pc:spChg>
        <pc:spChg chg="mod">
          <ac:chgData name="John Oakes" userId="1a36f0057432ea1f" providerId="LiveId" clId="{47381711-A8C6-487F-B478-F1510AC8C65D}" dt="2025-11-23T17:12:59.601" v="4042" actId="20577"/>
          <ac:spMkLst>
            <pc:docMk/>
            <pc:sldMk cId="3646198603" sldId="990"/>
            <ac:spMk id="3" creationId="{1AF06804-F986-1C51-4BE6-D92D18BA2DEA}"/>
          </ac:spMkLst>
        </pc:spChg>
      </pc:sldChg>
      <pc:sldChg chg="addSp modSp new mod">
        <pc:chgData name="John Oakes" userId="1a36f0057432ea1f" providerId="LiveId" clId="{47381711-A8C6-487F-B478-F1510AC8C65D}" dt="2025-11-30T01:17:38.806" v="4374" actId="14100"/>
        <pc:sldMkLst>
          <pc:docMk/>
          <pc:sldMk cId="3310370672" sldId="991"/>
        </pc:sldMkLst>
        <pc:spChg chg="mod">
          <ac:chgData name="John Oakes" userId="1a36f0057432ea1f" providerId="LiveId" clId="{47381711-A8C6-487F-B478-F1510AC8C65D}" dt="2025-11-30T01:10:41.158" v="4162" actId="20577"/>
          <ac:spMkLst>
            <pc:docMk/>
            <pc:sldMk cId="3310370672" sldId="991"/>
            <ac:spMk id="2" creationId="{3425F6B4-1339-F6AB-B218-50614580C850}"/>
          </ac:spMkLst>
        </pc:spChg>
        <pc:spChg chg="mod">
          <ac:chgData name="John Oakes" userId="1a36f0057432ea1f" providerId="LiveId" clId="{47381711-A8C6-487F-B478-F1510AC8C65D}" dt="2025-11-30T01:17:38.806" v="4374" actId="14100"/>
          <ac:spMkLst>
            <pc:docMk/>
            <pc:sldMk cId="3310370672" sldId="991"/>
            <ac:spMk id="3" creationId="{42D7BF8C-5A70-1B00-E52B-DE3A029A615A}"/>
          </ac:spMkLst>
        </pc:spChg>
        <pc:picChg chg="add mod">
          <ac:chgData name="John Oakes" userId="1a36f0057432ea1f" providerId="LiveId" clId="{47381711-A8C6-487F-B478-F1510AC8C65D}" dt="2025-11-30T01:15:44.973" v="4171" actId="1076"/>
          <ac:picMkLst>
            <pc:docMk/>
            <pc:sldMk cId="3310370672" sldId="991"/>
            <ac:picMk id="1026" creationId="{83CC79F3-D310-4407-9595-BE9BB2F2B447}"/>
          </ac:picMkLst>
        </pc:picChg>
      </pc:sldChg>
      <pc:sldChg chg="modSp new mod">
        <pc:chgData name="John Oakes" userId="1a36f0057432ea1f" providerId="LiveId" clId="{47381711-A8C6-487F-B478-F1510AC8C65D}" dt="2025-11-30T16:46:03.080" v="6440" actId="20577"/>
        <pc:sldMkLst>
          <pc:docMk/>
          <pc:sldMk cId="2849352554" sldId="992"/>
        </pc:sldMkLst>
        <pc:spChg chg="mod">
          <ac:chgData name="John Oakes" userId="1a36f0057432ea1f" providerId="LiveId" clId="{47381711-A8C6-487F-B478-F1510AC8C65D}" dt="2025-11-30T01:18:47.910" v="4398" actId="14100"/>
          <ac:spMkLst>
            <pc:docMk/>
            <pc:sldMk cId="2849352554" sldId="992"/>
            <ac:spMk id="2" creationId="{13F9CFE6-5025-7348-5E7C-FD225D0B9D50}"/>
          </ac:spMkLst>
        </pc:spChg>
        <pc:spChg chg="mod">
          <ac:chgData name="John Oakes" userId="1a36f0057432ea1f" providerId="LiveId" clId="{47381711-A8C6-487F-B478-F1510AC8C65D}" dt="2025-11-30T16:46:03.080" v="6440" actId="20577"/>
          <ac:spMkLst>
            <pc:docMk/>
            <pc:sldMk cId="2849352554" sldId="992"/>
            <ac:spMk id="3" creationId="{5074AD25-B6C6-3AEE-1EEB-BFE52DB9629E}"/>
          </ac:spMkLst>
        </pc:spChg>
      </pc:sldChg>
      <pc:sldChg chg="modSp new mod">
        <pc:chgData name="John Oakes" userId="1a36f0057432ea1f" providerId="LiveId" clId="{47381711-A8C6-487F-B478-F1510AC8C65D}" dt="2025-11-30T01:28:16.053" v="5143" actId="20577"/>
        <pc:sldMkLst>
          <pc:docMk/>
          <pc:sldMk cId="2222004265" sldId="993"/>
        </pc:sldMkLst>
        <pc:spChg chg="mod">
          <ac:chgData name="John Oakes" userId="1a36f0057432ea1f" providerId="LiveId" clId="{47381711-A8C6-487F-B478-F1510AC8C65D}" dt="2025-11-30T01:28:16.053" v="5143" actId="20577"/>
          <ac:spMkLst>
            <pc:docMk/>
            <pc:sldMk cId="2222004265" sldId="993"/>
            <ac:spMk id="2" creationId="{FFF0FC2D-B6FD-AB3D-2F85-41B1BBA5F955}"/>
          </ac:spMkLst>
        </pc:spChg>
        <pc:spChg chg="mod">
          <ac:chgData name="John Oakes" userId="1a36f0057432ea1f" providerId="LiveId" clId="{47381711-A8C6-487F-B478-F1510AC8C65D}" dt="2025-11-30T01:24:54.137" v="4840" actId="5793"/>
          <ac:spMkLst>
            <pc:docMk/>
            <pc:sldMk cId="2222004265" sldId="993"/>
            <ac:spMk id="3" creationId="{4393BCA6-BE19-D9E3-134C-928749A71205}"/>
          </ac:spMkLst>
        </pc:spChg>
      </pc:sldChg>
      <pc:sldChg chg="modSp new mod">
        <pc:chgData name="John Oakes" userId="1a36f0057432ea1f" providerId="LiveId" clId="{47381711-A8C6-487F-B478-F1510AC8C65D}" dt="2025-11-30T01:27:35.251" v="5131" actId="20577"/>
        <pc:sldMkLst>
          <pc:docMk/>
          <pc:sldMk cId="2051407957" sldId="994"/>
        </pc:sldMkLst>
        <pc:spChg chg="mod">
          <ac:chgData name="John Oakes" userId="1a36f0057432ea1f" providerId="LiveId" clId="{47381711-A8C6-487F-B478-F1510AC8C65D}" dt="2025-11-30T01:25:38.127" v="4865" actId="20577"/>
          <ac:spMkLst>
            <pc:docMk/>
            <pc:sldMk cId="2051407957" sldId="994"/>
            <ac:spMk id="2" creationId="{83E6C9C3-3582-6B67-5EC6-94E13E29E5FD}"/>
          </ac:spMkLst>
        </pc:spChg>
        <pc:spChg chg="mod">
          <ac:chgData name="John Oakes" userId="1a36f0057432ea1f" providerId="LiveId" clId="{47381711-A8C6-487F-B478-F1510AC8C65D}" dt="2025-11-30T01:27:35.251" v="5131" actId="20577"/>
          <ac:spMkLst>
            <pc:docMk/>
            <pc:sldMk cId="2051407957" sldId="994"/>
            <ac:spMk id="3" creationId="{72EFDA4E-18FA-0F0A-326A-FE6F16A2E3EA}"/>
          </ac:spMkLst>
        </pc:spChg>
      </pc:sldChg>
      <pc:sldChg chg="modSp new mod">
        <pc:chgData name="John Oakes" userId="1a36f0057432ea1f" providerId="LiveId" clId="{47381711-A8C6-487F-B478-F1510AC8C65D}" dt="2025-11-30T16:53:30.368" v="6537" actId="1036"/>
        <pc:sldMkLst>
          <pc:docMk/>
          <pc:sldMk cId="792384522" sldId="995"/>
        </pc:sldMkLst>
        <pc:spChg chg="mod">
          <ac:chgData name="John Oakes" userId="1a36f0057432ea1f" providerId="LiveId" clId="{47381711-A8C6-487F-B478-F1510AC8C65D}" dt="2025-11-30T16:51:30.071" v="6443" actId="207"/>
          <ac:spMkLst>
            <pc:docMk/>
            <pc:sldMk cId="792384522" sldId="995"/>
            <ac:spMk id="2" creationId="{73985D5C-5500-DA9E-A595-B7744A01CD6F}"/>
          </ac:spMkLst>
        </pc:spChg>
        <pc:spChg chg="mod">
          <ac:chgData name="John Oakes" userId="1a36f0057432ea1f" providerId="LiveId" clId="{47381711-A8C6-487F-B478-F1510AC8C65D}" dt="2025-11-30T16:53:30.368" v="6537" actId="1036"/>
          <ac:spMkLst>
            <pc:docMk/>
            <pc:sldMk cId="792384522" sldId="995"/>
            <ac:spMk id="3" creationId="{26B155D8-16A4-9E7F-08B1-A2911CBB44BC}"/>
          </ac:spMkLst>
        </pc:spChg>
      </pc:sldChg>
      <pc:sldChg chg="modSp new mod">
        <pc:chgData name="John Oakes" userId="1a36f0057432ea1f" providerId="LiveId" clId="{47381711-A8C6-487F-B478-F1510AC8C65D}" dt="2025-11-30T01:32:30.187" v="5475" actId="20577"/>
        <pc:sldMkLst>
          <pc:docMk/>
          <pc:sldMk cId="4071823337" sldId="996"/>
        </pc:sldMkLst>
        <pc:spChg chg="mod">
          <ac:chgData name="John Oakes" userId="1a36f0057432ea1f" providerId="LiveId" clId="{47381711-A8C6-487F-B478-F1510AC8C65D}" dt="2025-11-30T01:31:34.708" v="5325" actId="20577"/>
          <ac:spMkLst>
            <pc:docMk/>
            <pc:sldMk cId="4071823337" sldId="996"/>
            <ac:spMk id="2" creationId="{DE83C4A9-E090-B43C-6EF0-F88E2C6BC857}"/>
          </ac:spMkLst>
        </pc:spChg>
        <pc:spChg chg="mod">
          <ac:chgData name="John Oakes" userId="1a36f0057432ea1f" providerId="LiveId" clId="{47381711-A8C6-487F-B478-F1510AC8C65D}" dt="2025-11-30T01:32:30.187" v="5475" actId="20577"/>
          <ac:spMkLst>
            <pc:docMk/>
            <pc:sldMk cId="4071823337" sldId="996"/>
            <ac:spMk id="3" creationId="{4EDF73D6-12C3-4397-B6BF-C47C6DFCD80D}"/>
          </ac:spMkLst>
        </pc:spChg>
      </pc:sldChg>
      <pc:sldChg chg="modSp new mod">
        <pc:chgData name="John Oakes" userId="1a36f0057432ea1f" providerId="LiveId" clId="{47381711-A8C6-487F-B478-F1510AC8C65D}" dt="2025-11-30T18:34:41.012" v="6573" actId="6549"/>
        <pc:sldMkLst>
          <pc:docMk/>
          <pc:sldMk cId="22356692" sldId="997"/>
        </pc:sldMkLst>
        <pc:spChg chg="mod">
          <ac:chgData name="John Oakes" userId="1a36f0057432ea1f" providerId="LiveId" clId="{47381711-A8C6-487F-B478-F1510AC8C65D}" dt="2025-11-30T01:32:56.633" v="5489" actId="20577"/>
          <ac:spMkLst>
            <pc:docMk/>
            <pc:sldMk cId="22356692" sldId="997"/>
            <ac:spMk id="2" creationId="{4647E08E-1183-FD41-C715-9E4D81D19C24}"/>
          </ac:spMkLst>
        </pc:spChg>
        <pc:spChg chg="mod">
          <ac:chgData name="John Oakes" userId="1a36f0057432ea1f" providerId="LiveId" clId="{47381711-A8C6-487F-B478-F1510AC8C65D}" dt="2025-11-30T18:34:41.012" v="6573" actId="6549"/>
          <ac:spMkLst>
            <pc:docMk/>
            <pc:sldMk cId="22356692" sldId="997"/>
            <ac:spMk id="3" creationId="{3C5BCBC6-129E-E52D-3B7C-12BCC0C75189}"/>
          </ac:spMkLst>
        </pc:spChg>
      </pc:sldChg>
      <pc:sldChg chg="new del">
        <pc:chgData name="John Oakes" userId="1a36f0057432ea1f" providerId="LiveId" clId="{47381711-A8C6-487F-B478-F1510AC8C65D}" dt="2025-11-30T15:27:45.690" v="6169" actId="47"/>
        <pc:sldMkLst>
          <pc:docMk/>
          <pc:sldMk cId="4179956017" sldId="998"/>
        </pc:sldMkLst>
      </pc:sldChg>
      <pc:sldChg chg="new del ord">
        <pc:chgData name="John Oakes" userId="1a36f0057432ea1f" providerId="LiveId" clId="{47381711-A8C6-487F-B478-F1510AC8C65D}" dt="2025-11-30T06:43:03.324" v="6160" actId="47"/>
        <pc:sldMkLst>
          <pc:docMk/>
          <pc:sldMk cId="3317658930" sldId="999"/>
        </pc:sldMkLst>
      </pc:sldChg>
      <pc:sldChg chg="addSp delSp modSp new del mod ord">
        <pc:chgData name="John Oakes" userId="1a36f0057432ea1f" providerId="LiveId" clId="{47381711-A8C6-487F-B478-F1510AC8C65D}" dt="2025-12-01T02:42:55.699" v="6574" actId="47"/>
        <pc:sldMkLst>
          <pc:docMk/>
          <pc:sldMk cId="755372150" sldId="1000"/>
        </pc:sldMkLst>
        <pc:spChg chg="mod">
          <ac:chgData name="John Oakes" userId="1a36f0057432ea1f" providerId="LiveId" clId="{47381711-A8C6-487F-B478-F1510AC8C65D}" dt="2025-11-30T06:36:23.225" v="5774" actId="14100"/>
          <ac:spMkLst>
            <pc:docMk/>
            <pc:sldMk cId="755372150" sldId="1000"/>
            <ac:spMk id="2" creationId="{E972F6B9-CAA6-46C7-222B-51E923CED92B}"/>
          </ac:spMkLst>
        </pc:spChg>
        <pc:spChg chg="del">
          <ac:chgData name="John Oakes" userId="1a36f0057432ea1f" providerId="LiveId" clId="{47381711-A8C6-487F-B478-F1510AC8C65D}" dt="2025-11-30T06:35:47.988" v="5747" actId="931"/>
          <ac:spMkLst>
            <pc:docMk/>
            <pc:sldMk cId="755372150" sldId="1000"/>
            <ac:spMk id="3" creationId="{4A51A1F1-0168-563E-1C46-8CAB629E1FBC}"/>
          </ac:spMkLst>
        </pc:spChg>
        <pc:picChg chg="add mod">
          <ac:chgData name="John Oakes" userId="1a36f0057432ea1f" providerId="LiveId" clId="{47381711-A8C6-487F-B478-F1510AC8C65D}" dt="2025-11-30T06:43:24.178" v="6162" actId="1076"/>
          <ac:picMkLst>
            <pc:docMk/>
            <pc:sldMk cId="755372150" sldId="1000"/>
            <ac:picMk id="5" creationId="{72F60523-F4C1-02C5-3F91-55DABEF2BA4F}"/>
          </ac:picMkLst>
        </pc:picChg>
      </pc:sldChg>
      <pc:sldChg chg="modSp new mod">
        <pc:chgData name="John Oakes" userId="1a36f0057432ea1f" providerId="LiveId" clId="{47381711-A8C6-487F-B478-F1510AC8C65D}" dt="2025-11-30T16:05:41.597" v="6385" actId="20577"/>
        <pc:sldMkLst>
          <pc:docMk/>
          <pc:sldMk cId="546401980" sldId="1001"/>
        </pc:sldMkLst>
        <pc:spChg chg="mod">
          <ac:chgData name="John Oakes" userId="1a36f0057432ea1f" providerId="LiveId" clId="{47381711-A8C6-487F-B478-F1510AC8C65D}" dt="2025-11-30T16:00:01.119" v="6182" actId="14100"/>
          <ac:spMkLst>
            <pc:docMk/>
            <pc:sldMk cId="546401980" sldId="1001"/>
            <ac:spMk id="2" creationId="{60EE48F1-9C27-F92B-8FF9-C03278495E62}"/>
          </ac:spMkLst>
        </pc:spChg>
        <pc:spChg chg="mod">
          <ac:chgData name="John Oakes" userId="1a36f0057432ea1f" providerId="LiveId" clId="{47381711-A8C6-487F-B478-F1510AC8C65D}" dt="2025-11-30T16:05:41.597" v="6385" actId="20577"/>
          <ac:spMkLst>
            <pc:docMk/>
            <pc:sldMk cId="546401980" sldId="1001"/>
            <ac:spMk id="3" creationId="{CA264E3E-F46C-E05C-1E45-043FF2D46484}"/>
          </ac:spMkLst>
        </pc:spChg>
      </pc:sldChg>
      <pc:sldMasterChg chg="del delSldLayout">
        <pc:chgData name="John Oakes" userId="1a36f0057432ea1f" providerId="LiveId" clId="{47381711-A8C6-487F-B478-F1510AC8C65D}" dt="2025-12-01T02:42:55.699" v="6574" actId="47"/>
        <pc:sldMasterMkLst>
          <pc:docMk/>
          <pc:sldMasterMk cId="1428358330" sldId="2147483696"/>
        </pc:sldMasterMkLst>
        <pc:sldLayoutChg chg="del">
          <pc:chgData name="John Oakes" userId="1a36f0057432ea1f" providerId="LiveId" clId="{47381711-A8C6-487F-B478-F1510AC8C65D}" dt="2025-12-01T02:42:55.699" v="6574" actId="47"/>
          <pc:sldLayoutMkLst>
            <pc:docMk/>
            <pc:sldMasterMk cId="1428358330" sldId="2147483696"/>
            <pc:sldLayoutMk cId="118140282" sldId="2147483697"/>
          </pc:sldLayoutMkLst>
        </pc:sldLayoutChg>
        <pc:sldLayoutChg chg="del">
          <pc:chgData name="John Oakes" userId="1a36f0057432ea1f" providerId="LiveId" clId="{47381711-A8C6-487F-B478-F1510AC8C65D}" dt="2025-12-01T02:42:55.699" v="6574" actId="47"/>
          <pc:sldLayoutMkLst>
            <pc:docMk/>
            <pc:sldMasterMk cId="1428358330" sldId="2147483696"/>
            <pc:sldLayoutMk cId="3724601111" sldId="2147483698"/>
          </pc:sldLayoutMkLst>
        </pc:sldLayoutChg>
        <pc:sldLayoutChg chg="del">
          <pc:chgData name="John Oakes" userId="1a36f0057432ea1f" providerId="LiveId" clId="{47381711-A8C6-487F-B478-F1510AC8C65D}" dt="2025-12-01T02:42:55.699" v="6574" actId="47"/>
          <pc:sldLayoutMkLst>
            <pc:docMk/>
            <pc:sldMasterMk cId="1428358330" sldId="2147483696"/>
            <pc:sldLayoutMk cId="1020493251" sldId="2147483699"/>
          </pc:sldLayoutMkLst>
        </pc:sldLayoutChg>
        <pc:sldLayoutChg chg="del">
          <pc:chgData name="John Oakes" userId="1a36f0057432ea1f" providerId="LiveId" clId="{47381711-A8C6-487F-B478-F1510AC8C65D}" dt="2025-12-01T02:42:55.699" v="6574" actId="47"/>
          <pc:sldLayoutMkLst>
            <pc:docMk/>
            <pc:sldMasterMk cId="1428358330" sldId="2147483696"/>
            <pc:sldLayoutMk cId="1757996462" sldId="2147483700"/>
          </pc:sldLayoutMkLst>
        </pc:sldLayoutChg>
        <pc:sldLayoutChg chg="del">
          <pc:chgData name="John Oakes" userId="1a36f0057432ea1f" providerId="LiveId" clId="{47381711-A8C6-487F-B478-F1510AC8C65D}" dt="2025-12-01T02:42:55.699" v="6574" actId="47"/>
          <pc:sldLayoutMkLst>
            <pc:docMk/>
            <pc:sldMasterMk cId="1428358330" sldId="2147483696"/>
            <pc:sldLayoutMk cId="555751945" sldId="2147483701"/>
          </pc:sldLayoutMkLst>
        </pc:sldLayoutChg>
        <pc:sldLayoutChg chg="del">
          <pc:chgData name="John Oakes" userId="1a36f0057432ea1f" providerId="LiveId" clId="{47381711-A8C6-487F-B478-F1510AC8C65D}" dt="2025-12-01T02:42:55.699" v="6574" actId="47"/>
          <pc:sldLayoutMkLst>
            <pc:docMk/>
            <pc:sldMasterMk cId="1428358330" sldId="2147483696"/>
            <pc:sldLayoutMk cId="668337407" sldId="2147483702"/>
          </pc:sldLayoutMkLst>
        </pc:sldLayoutChg>
        <pc:sldLayoutChg chg="del">
          <pc:chgData name="John Oakes" userId="1a36f0057432ea1f" providerId="LiveId" clId="{47381711-A8C6-487F-B478-F1510AC8C65D}" dt="2025-12-01T02:42:55.699" v="6574" actId="47"/>
          <pc:sldLayoutMkLst>
            <pc:docMk/>
            <pc:sldMasterMk cId="1428358330" sldId="2147483696"/>
            <pc:sldLayoutMk cId="3247514692" sldId="2147483703"/>
          </pc:sldLayoutMkLst>
        </pc:sldLayoutChg>
        <pc:sldLayoutChg chg="del">
          <pc:chgData name="John Oakes" userId="1a36f0057432ea1f" providerId="LiveId" clId="{47381711-A8C6-487F-B478-F1510AC8C65D}" dt="2025-12-01T02:42:55.699" v="6574" actId="47"/>
          <pc:sldLayoutMkLst>
            <pc:docMk/>
            <pc:sldMasterMk cId="1428358330" sldId="2147483696"/>
            <pc:sldLayoutMk cId="512715041" sldId="2147483704"/>
          </pc:sldLayoutMkLst>
        </pc:sldLayoutChg>
        <pc:sldLayoutChg chg="del">
          <pc:chgData name="John Oakes" userId="1a36f0057432ea1f" providerId="LiveId" clId="{47381711-A8C6-487F-B478-F1510AC8C65D}" dt="2025-12-01T02:42:55.699" v="6574" actId="47"/>
          <pc:sldLayoutMkLst>
            <pc:docMk/>
            <pc:sldMasterMk cId="1428358330" sldId="2147483696"/>
            <pc:sldLayoutMk cId="2493937812" sldId="2147483705"/>
          </pc:sldLayoutMkLst>
        </pc:sldLayoutChg>
        <pc:sldLayoutChg chg="del">
          <pc:chgData name="John Oakes" userId="1a36f0057432ea1f" providerId="LiveId" clId="{47381711-A8C6-487F-B478-F1510AC8C65D}" dt="2025-12-01T02:42:55.699" v="6574" actId="47"/>
          <pc:sldLayoutMkLst>
            <pc:docMk/>
            <pc:sldMasterMk cId="1428358330" sldId="2147483696"/>
            <pc:sldLayoutMk cId="1292861649" sldId="2147483706"/>
          </pc:sldLayoutMkLst>
        </pc:sldLayoutChg>
        <pc:sldLayoutChg chg="del">
          <pc:chgData name="John Oakes" userId="1a36f0057432ea1f" providerId="LiveId" clId="{47381711-A8C6-487F-B478-F1510AC8C65D}" dt="2025-12-01T02:42:55.699" v="6574" actId="47"/>
          <pc:sldLayoutMkLst>
            <pc:docMk/>
            <pc:sldMasterMk cId="1428358330" sldId="2147483696"/>
            <pc:sldLayoutMk cId="1538017807" sldId="2147483707"/>
          </pc:sldLayoutMkLst>
        </pc:sldLayoutChg>
      </pc:sldMasterChg>
      <pc:sldMasterChg chg="del delSldLayout">
        <pc:chgData name="John Oakes" userId="1a36f0057432ea1f" providerId="LiveId" clId="{47381711-A8C6-487F-B478-F1510AC8C65D}" dt="2025-11-30T06:29:04.813" v="5738" actId="47"/>
        <pc:sldMasterMkLst>
          <pc:docMk/>
          <pc:sldMasterMk cId="1373835204" sldId="2147483708"/>
        </pc:sldMasterMkLst>
        <pc:sldLayoutChg chg="del">
          <pc:chgData name="John Oakes" userId="1a36f0057432ea1f" providerId="LiveId" clId="{47381711-A8C6-487F-B478-F1510AC8C65D}" dt="2025-11-30T06:29:04.813" v="5738" actId="47"/>
          <pc:sldLayoutMkLst>
            <pc:docMk/>
            <pc:sldMasterMk cId="1373835204" sldId="2147483708"/>
            <pc:sldLayoutMk cId="3439533159" sldId="2147483709"/>
          </pc:sldLayoutMkLst>
        </pc:sldLayoutChg>
        <pc:sldLayoutChg chg="del">
          <pc:chgData name="John Oakes" userId="1a36f0057432ea1f" providerId="LiveId" clId="{47381711-A8C6-487F-B478-F1510AC8C65D}" dt="2025-11-30T06:29:04.813" v="5738" actId="47"/>
          <pc:sldLayoutMkLst>
            <pc:docMk/>
            <pc:sldMasterMk cId="1373835204" sldId="2147483708"/>
            <pc:sldLayoutMk cId="3935038774" sldId="2147483710"/>
          </pc:sldLayoutMkLst>
        </pc:sldLayoutChg>
        <pc:sldLayoutChg chg="del">
          <pc:chgData name="John Oakes" userId="1a36f0057432ea1f" providerId="LiveId" clId="{47381711-A8C6-487F-B478-F1510AC8C65D}" dt="2025-11-30T06:29:04.813" v="5738" actId="47"/>
          <pc:sldLayoutMkLst>
            <pc:docMk/>
            <pc:sldMasterMk cId="1373835204" sldId="2147483708"/>
            <pc:sldLayoutMk cId="744628477" sldId="2147483711"/>
          </pc:sldLayoutMkLst>
        </pc:sldLayoutChg>
        <pc:sldLayoutChg chg="del">
          <pc:chgData name="John Oakes" userId="1a36f0057432ea1f" providerId="LiveId" clId="{47381711-A8C6-487F-B478-F1510AC8C65D}" dt="2025-11-30T06:29:04.813" v="5738" actId="47"/>
          <pc:sldLayoutMkLst>
            <pc:docMk/>
            <pc:sldMasterMk cId="1373835204" sldId="2147483708"/>
            <pc:sldLayoutMk cId="2720409633" sldId="2147483712"/>
          </pc:sldLayoutMkLst>
        </pc:sldLayoutChg>
        <pc:sldLayoutChg chg="del">
          <pc:chgData name="John Oakes" userId="1a36f0057432ea1f" providerId="LiveId" clId="{47381711-A8C6-487F-B478-F1510AC8C65D}" dt="2025-11-30T06:29:04.813" v="5738" actId="47"/>
          <pc:sldLayoutMkLst>
            <pc:docMk/>
            <pc:sldMasterMk cId="1373835204" sldId="2147483708"/>
            <pc:sldLayoutMk cId="3032657143" sldId="2147483713"/>
          </pc:sldLayoutMkLst>
        </pc:sldLayoutChg>
        <pc:sldLayoutChg chg="del">
          <pc:chgData name="John Oakes" userId="1a36f0057432ea1f" providerId="LiveId" clId="{47381711-A8C6-487F-B478-F1510AC8C65D}" dt="2025-11-30T06:29:04.813" v="5738" actId="47"/>
          <pc:sldLayoutMkLst>
            <pc:docMk/>
            <pc:sldMasterMk cId="1373835204" sldId="2147483708"/>
            <pc:sldLayoutMk cId="2290827868" sldId="2147483714"/>
          </pc:sldLayoutMkLst>
        </pc:sldLayoutChg>
        <pc:sldLayoutChg chg="del">
          <pc:chgData name="John Oakes" userId="1a36f0057432ea1f" providerId="LiveId" clId="{47381711-A8C6-487F-B478-F1510AC8C65D}" dt="2025-11-30T06:29:04.813" v="5738" actId="47"/>
          <pc:sldLayoutMkLst>
            <pc:docMk/>
            <pc:sldMasterMk cId="1373835204" sldId="2147483708"/>
            <pc:sldLayoutMk cId="3120387747" sldId="2147483715"/>
          </pc:sldLayoutMkLst>
        </pc:sldLayoutChg>
        <pc:sldLayoutChg chg="del">
          <pc:chgData name="John Oakes" userId="1a36f0057432ea1f" providerId="LiveId" clId="{47381711-A8C6-487F-B478-F1510AC8C65D}" dt="2025-11-30T06:29:04.813" v="5738" actId="47"/>
          <pc:sldLayoutMkLst>
            <pc:docMk/>
            <pc:sldMasterMk cId="1373835204" sldId="2147483708"/>
            <pc:sldLayoutMk cId="4214661774" sldId="2147483716"/>
          </pc:sldLayoutMkLst>
        </pc:sldLayoutChg>
        <pc:sldLayoutChg chg="del">
          <pc:chgData name="John Oakes" userId="1a36f0057432ea1f" providerId="LiveId" clId="{47381711-A8C6-487F-B478-F1510AC8C65D}" dt="2025-11-30T06:29:04.813" v="5738" actId="47"/>
          <pc:sldLayoutMkLst>
            <pc:docMk/>
            <pc:sldMasterMk cId="1373835204" sldId="2147483708"/>
            <pc:sldLayoutMk cId="2256477407" sldId="2147483717"/>
          </pc:sldLayoutMkLst>
        </pc:sldLayoutChg>
        <pc:sldLayoutChg chg="del">
          <pc:chgData name="John Oakes" userId="1a36f0057432ea1f" providerId="LiveId" clId="{47381711-A8C6-487F-B478-F1510AC8C65D}" dt="2025-11-30T06:29:04.813" v="5738" actId="47"/>
          <pc:sldLayoutMkLst>
            <pc:docMk/>
            <pc:sldMasterMk cId="1373835204" sldId="2147483708"/>
            <pc:sldLayoutMk cId="1005518313" sldId="2147483718"/>
          </pc:sldLayoutMkLst>
        </pc:sldLayoutChg>
        <pc:sldLayoutChg chg="del">
          <pc:chgData name="John Oakes" userId="1a36f0057432ea1f" providerId="LiveId" clId="{47381711-A8C6-487F-B478-F1510AC8C65D}" dt="2025-11-30T06:29:04.813" v="5738" actId="47"/>
          <pc:sldLayoutMkLst>
            <pc:docMk/>
            <pc:sldMasterMk cId="1373835204" sldId="2147483708"/>
            <pc:sldLayoutMk cId="958080338" sldId="2147483719"/>
          </pc:sldLayoutMkLst>
        </pc:sldLayoutChg>
      </pc:sldMasterChg>
      <pc:sldMasterChg chg="del delSldLayout">
        <pc:chgData name="John Oakes" userId="1a36f0057432ea1f" providerId="LiveId" clId="{47381711-A8C6-487F-B478-F1510AC8C65D}" dt="2025-12-01T02:42:55.699" v="6574" actId="47"/>
        <pc:sldMasterMkLst>
          <pc:docMk/>
          <pc:sldMasterMk cId="1115734571" sldId="2147483720"/>
        </pc:sldMasterMkLst>
        <pc:sldLayoutChg chg="del">
          <pc:chgData name="John Oakes" userId="1a36f0057432ea1f" providerId="LiveId" clId="{47381711-A8C6-487F-B478-F1510AC8C65D}" dt="2025-12-01T02:42:55.699" v="6574" actId="47"/>
          <pc:sldLayoutMkLst>
            <pc:docMk/>
            <pc:sldMasterMk cId="1115734571" sldId="2147483720"/>
            <pc:sldLayoutMk cId="454544427" sldId="2147483721"/>
          </pc:sldLayoutMkLst>
        </pc:sldLayoutChg>
        <pc:sldLayoutChg chg="del">
          <pc:chgData name="John Oakes" userId="1a36f0057432ea1f" providerId="LiveId" clId="{47381711-A8C6-487F-B478-F1510AC8C65D}" dt="2025-12-01T02:42:55.699" v="6574" actId="47"/>
          <pc:sldLayoutMkLst>
            <pc:docMk/>
            <pc:sldMasterMk cId="1115734571" sldId="2147483720"/>
            <pc:sldLayoutMk cId="2407573440" sldId="2147483722"/>
          </pc:sldLayoutMkLst>
        </pc:sldLayoutChg>
        <pc:sldLayoutChg chg="del">
          <pc:chgData name="John Oakes" userId="1a36f0057432ea1f" providerId="LiveId" clId="{47381711-A8C6-487F-B478-F1510AC8C65D}" dt="2025-12-01T02:42:55.699" v="6574" actId="47"/>
          <pc:sldLayoutMkLst>
            <pc:docMk/>
            <pc:sldMasterMk cId="1115734571" sldId="2147483720"/>
            <pc:sldLayoutMk cId="2765219540" sldId="2147483723"/>
          </pc:sldLayoutMkLst>
        </pc:sldLayoutChg>
        <pc:sldLayoutChg chg="del">
          <pc:chgData name="John Oakes" userId="1a36f0057432ea1f" providerId="LiveId" clId="{47381711-A8C6-487F-B478-F1510AC8C65D}" dt="2025-12-01T02:42:55.699" v="6574" actId="47"/>
          <pc:sldLayoutMkLst>
            <pc:docMk/>
            <pc:sldMasterMk cId="1115734571" sldId="2147483720"/>
            <pc:sldLayoutMk cId="81326153" sldId="2147483724"/>
          </pc:sldLayoutMkLst>
        </pc:sldLayoutChg>
        <pc:sldLayoutChg chg="del">
          <pc:chgData name="John Oakes" userId="1a36f0057432ea1f" providerId="LiveId" clId="{47381711-A8C6-487F-B478-F1510AC8C65D}" dt="2025-12-01T02:42:55.699" v="6574" actId="47"/>
          <pc:sldLayoutMkLst>
            <pc:docMk/>
            <pc:sldMasterMk cId="1115734571" sldId="2147483720"/>
            <pc:sldLayoutMk cId="4225481316" sldId="2147483725"/>
          </pc:sldLayoutMkLst>
        </pc:sldLayoutChg>
        <pc:sldLayoutChg chg="del">
          <pc:chgData name="John Oakes" userId="1a36f0057432ea1f" providerId="LiveId" clId="{47381711-A8C6-487F-B478-F1510AC8C65D}" dt="2025-12-01T02:42:55.699" v="6574" actId="47"/>
          <pc:sldLayoutMkLst>
            <pc:docMk/>
            <pc:sldMasterMk cId="1115734571" sldId="2147483720"/>
            <pc:sldLayoutMk cId="3168712379" sldId="2147483726"/>
          </pc:sldLayoutMkLst>
        </pc:sldLayoutChg>
        <pc:sldLayoutChg chg="del">
          <pc:chgData name="John Oakes" userId="1a36f0057432ea1f" providerId="LiveId" clId="{47381711-A8C6-487F-B478-F1510AC8C65D}" dt="2025-12-01T02:42:55.699" v="6574" actId="47"/>
          <pc:sldLayoutMkLst>
            <pc:docMk/>
            <pc:sldMasterMk cId="1115734571" sldId="2147483720"/>
            <pc:sldLayoutMk cId="3494835983" sldId="2147483727"/>
          </pc:sldLayoutMkLst>
        </pc:sldLayoutChg>
        <pc:sldLayoutChg chg="del">
          <pc:chgData name="John Oakes" userId="1a36f0057432ea1f" providerId="LiveId" clId="{47381711-A8C6-487F-B478-F1510AC8C65D}" dt="2025-12-01T02:42:55.699" v="6574" actId="47"/>
          <pc:sldLayoutMkLst>
            <pc:docMk/>
            <pc:sldMasterMk cId="1115734571" sldId="2147483720"/>
            <pc:sldLayoutMk cId="3253876521" sldId="2147483728"/>
          </pc:sldLayoutMkLst>
        </pc:sldLayoutChg>
        <pc:sldLayoutChg chg="del">
          <pc:chgData name="John Oakes" userId="1a36f0057432ea1f" providerId="LiveId" clId="{47381711-A8C6-487F-B478-F1510AC8C65D}" dt="2025-12-01T02:42:55.699" v="6574" actId="47"/>
          <pc:sldLayoutMkLst>
            <pc:docMk/>
            <pc:sldMasterMk cId="1115734571" sldId="2147483720"/>
            <pc:sldLayoutMk cId="430145300" sldId="2147483729"/>
          </pc:sldLayoutMkLst>
        </pc:sldLayoutChg>
        <pc:sldLayoutChg chg="del">
          <pc:chgData name="John Oakes" userId="1a36f0057432ea1f" providerId="LiveId" clId="{47381711-A8C6-487F-B478-F1510AC8C65D}" dt="2025-12-01T02:42:55.699" v="6574" actId="47"/>
          <pc:sldLayoutMkLst>
            <pc:docMk/>
            <pc:sldMasterMk cId="1115734571" sldId="2147483720"/>
            <pc:sldLayoutMk cId="2551632399" sldId="2147483730"/>
          </pc:sldLayoutMkLst>
        </pc:sldLayoutChg>
        <pc:sldLayoutChg chg="del">
          <pc:chgData name="John Oakes" userId="1a36f0057432ea1f" providerId="LiveId" clId="{47381711-A8C6-487F-B478-F1510AC8C65D}" dt="2025-12-01T02:42:55.699" v="6574" actId="47"/>
          <pc:sldLayoutMkLst>
            <pc:docMk/>
            <pc:sldMasterMk cId="1115734571" sldId="2147483720"/>
            <pc:sldLayoutMk cId="2912224470" sldId="2147483731"/>
          </pc:sldLayoutMkLst>
        </pc:sldLayoutChg>
      </pc:sldMasterChg>
      <pc:sldMasterChg chg="del delSldLayout">
        <pc:chgData name="John Oakes" userId="1a36f0057432ea1f" providerId="LiveId" clId="{47381711-A8C6-487F-B478-F1510AC8C65D}" dt="2025-12-01T02:43:13.172" v="6575" actId="47"/>
        <pc:sldMasterMkLst>
          <pc:docMk/>
          <pc:sldMasterMk cId="3586057631" sldId="2147483732"/>
        </pc:sldMasterMkLst>
        <pc:sldLayoutChg chg="del">
          <pc:chgData name="John Oakes" userId="1a36f0057432ea1f" providerId="LiveId" clId="{47381711-A8C6-487F-B478-F1510AC8C65D}" dt="2025-12-01T02:43:13.172" v="6575" actId="47"/>
          <pc:sldLayoutMkLst>
            <pc:docMk/>
            <pc:sldMasterMk cId="3586057631" sldId="2147483732"/>
            <pc:sldLayoutMk cId="3990982014" sldId="2147483733"/>
          </pc:sldLayoutMkLst>
        </pc:sldLayoutChg>
        <pc:sldLayoutChg chg="del">
          <pc:chgData name="John Oakes" userId="1a36f0057432ea1f" providerId="LiveId" clId="{47381711-A8C6-487F-B478-F1510AC8C65D}" dt="2025-12-01T02:43:13.172" v="6575" actId="47"/>
          <pc:sldLayoutMkLst>
            <pc:docMk/>
            <pc:sldMasterMk cId="3586057631" sldId="2147483732"/>
            <pc:sldLayoutMk cId="1997582913" sldId="2147483734"/>
          </pc:sldLayoutMkLst>
        </pc:sldLayoutChg>
        <pc:sldLayoutChg chg="del">
          <pc:chgData name="John Oakes" userId="1a36f0057432ea1f" providerId="LiveId" clId="{47381711-A8C6-487F-B478-F1510AC8C65D}" dt="2025-12-01T02:43:13.172" v="6575" actId="47"/>
          <pc:sldLayoutMkLst>
            <pc:docMk/>
            <pc:sldMasterMk cId="3586057631" sldId="2147483732"/>
            <pc:sldLayoutMk cId="2527447587" sldId="2147483735"/>
          </pc:sldLayoutMkLst>
        </pc:sldLayoutChg>
        <pc:sldLayoutChg chg="del">
          <pc:chgData name="John Oakes" userId="1a36f0057432ea1f" providerId="LiveId" clId="{47381711-A8C6-487F-B478-F1510AC8C65D}" dt="2025-12-01T02:43:13.172" v="6575" actId="47"/>
          <pc:sldLayoutMkLst>
            <pc:docMk/>
            <pc:sldMasterMk cId="3586057631" sldId="2147483732"/>
            <pc:sldLayoutMk cId="3845324296" sldId="2147483736"/>
          </pc:sldLayoutMkLst>
        </pc:sldLayoutChg>
        <pc:sldLayoutChg chg="del">
          <pc:chgData name="John Oakes" userId="1a36f0057432ea1f" providerId="LiveId" clId="{47381711-A8C6-487F-B478-F1510AC8C65D}" dt="2025-12-01T02:43:13.172" v="6575" actId="47"/>
          <pc:sldLayoutMkLst>
            <pc:docMk/>
            <pc:sldMasterMk cId="3586057631" sldId="2147483732"/>
            <pc:sldLayoutMk cId="3118545099" sldId="2147483737"/>
          </pc:sldLayoutMkLst>
        </pc:sldLayoutChg>
        <pc:sldLayoutChg chg="del">
          <pc:chgData name="John Oakes" userId="1a36f0057432ea1f" providerId="LiveId" clId="{47381711-A8C6-487F-B478-F1510AC8C65D}" dt="2025-12-01T02:43:13.172" v="6575" actId="47"/>
          <pc:sldLayoutMkLst>
            <pc:docMk/>
            <pc:sldMasterMk cId="3586057631" sldId="2147483732"/>
            <pc:sldLayoutMk cId="1087708435" sldId="2147483738"/>
          </pc:sldLayoutMkLst>
        </pc:sldLayoutChg>
        <pc:sldLayoutChg chg="del">
          <pc:chgData name="John Oakes" userId="1a36f0057432ea1f" providerId="LiveId" clId="{47381711-A8C6-487F-B478-F1510AC8C65D}" dt="2025-12-01T02:43:13.172" v="6575" actId="47"/>
          <pc:sldLayoutMkLst>
            <pc:docMk/>
            <pc:sldMasterMk cId="3586057631" sldId="2147483732"/>
            <pc:sldLayoutMk cId="3051066125" sldId="2147483739"/>
          </pc:sldLayoutMkLst>
        </pc:sldLayoutChg>
        <pc:sldLayoutChg chg="del">
          <pc:chgData name="John Oakes" userId="1a36f0057432ea1f" providerId="LiveId" clId="{47381711-A8C6-487F-B478-F1510AC8C65D}" dt="2025-12-01T02:43:13.172" v="6575" actId="47"/>
          <pc:sldLayoutMkLst>
            <pc:docMk/>
            <pc:sldMasterMk cId="3586057631" sldId="2147483732"/>
            <pc:sldLayoutMk cId="2038411449" sldId="2147483740"/>
          </pc:sldLayoutMkLst>
        </pc:sldLayoutChg>
        <pc:sldLayoutChg chg="del">
          <pc:chgData name="John Oakes" userId="1a36f0057432ea1f" providerId="LiveId" clId="{47381711-A8C6-487F-B478-F1510AC8C65D}" dt="2025-12-01T02:43:13.172" v="6575" actId="47"/>
          <pc:sldLayoutMkLst>
            <pc:docMk/>
            <pc:sldMasterMk cId="3586057631" sldId="2147483732"/>
            <pc:sldLayoutMk cId="1678648678" sldId="2147483741"/>
          </pc:sldLayoutMkLst>
        </pc:sldLayoutChg>
        <pc:sldLayoutChg chg="del">
          <pc:chgData name="John Oakes" userId="1a36f0057432ea1f" providerId="LiveId" clId="{47381711-A8C6-487F-B478-F1510AC8C65D}" dt="2025-12-01T02:43:13.172" v="6575" actId="47"/>
          <pc:sldLayoutMkLst>
            <pc:docMk/>
            <pc:sldMasterMk cId="3586057631" sldId="2147483732"/>
            <pc:sldLayoutMk cId="1534616780" sldId="2147483742"/>
          </pc:sldLayoutMkLst>
        </pc:sldLayoutChg>
        <pc:sldLayoutChg chg="del">
          <pc:chgData name="John Oakes" userId="1a36f0057432ea1f" providerId="LiveId" clId="{47381711-A8C6-487F-B478-F1510AC8C65D}" dt="2025-12-01T02:43:13.172" v="6575" actId="47"/>
          <pc:sldLayoutMkLst>
            <pc:docMk/>
            <pc:sldMasterMk cId="3586057631" sldId="2147483732"/>
            <pc:sldLayoutMk cId="3990943267" sldId="2147483743"/>
          </pc:sldLayoutMkLst>
        </pc:sldLayoutChg>
      </pc:sldMasterChg>
      <pc:sldMasterChg chg="del delSldLayout">
        <pc:chgData name="John Oakes" userId="1a36f0057432ea1f" providerId="LiveId" clId="{47381711-A8C6-487F-B478-F1510AC8C65D}" dt="2025-12-01T02:45:36.468" v="6576" actId="47"/>
        <pc:sldMasterMkLst>
          <pc:docMk/>
          <pc:sldMasterMk cId="1846747142" sldId="2147483744"/>
        </pc:sldMasterMkLst>
        <pc:sldLayoutChg chg="del">
          <pc:chgData name="John Oakes" userId="1a36f0057432ea1f" providerId="LiveId" clId="{47381711-A8C6-487F-B478-F1510AC8C65D}" dt="2025-12-01T02:45:36.468" v="6576" actId="47"/>
          <pc:sldLayoutMkLst>
            <pc:docMk/>
            <pc:sldMasterMk cId="1846747142" sldId="2147483744"/>
            <pc:sldLayoutMk cId="1024491769" sldId="2147483745"/>
          </pc:sldLayoutMkLst>
        </pc:sldLayoutChg>
        <pc:sldLayoutChg chg="del">
          <pc:chgData name="John Oakes" userId="1a36f0057432ea1f" providerId="LiveId" clId="{47381711-A8C6-487F-B478-F1510AC8C65D}" dt="2025-12-01T02:45:36.468" v="6576" actId="47"/>
          <pc:sldLayoutMkLst>
            <pc:docMk/>
            <pc:sldMasterMk cId="1846747142" sldId="2147483744"/>
            <pc:sldLayoutMk cId="1743914224" sldId="2147483746"/>
          </pc:sldLayoutMkLst>
        </pc:sldLayoutChg>
        <pc:sldLayoutChg chg="del">
          <pc:chgData name="John Oakes" userId="1a36f0057432ea1f" providerId="LiveId" clId="{47381711-A8C6-487F-B478-F1510AC8C65D}" dt="2025-12-01T02:45:36.468" v="6576" actId="47"/>
          <pc:sldLayoutMkLst>
            <pc:docMk/>
            <pc:sldMasterMk cId="1846747142" sldId="2147483744"/>
            <pc:sldLayoutMk cId="3083660699" sldId="2147483747"/>
          </pc:sldLayoutMkLst>
        </pc:sldLayoutChg>
        <pc:sldLayoutChg chg="del">
          <pc:chgData name="John Oakes" userId="1a36f0057432ea1f" providerId="LiveId" clId="{47381711-A8C6-487F-B478-F1510AC8C65D}" dt="2025-12-01T02:45:36.468" v="6576" actId="47"/>
          <pc:sldLayoutMkLst>
            <pc:docMk/>
            <pc:sldMasterMk cId="1846747142" sldId="2147483744"/>
            <pc:sldLayoutMk cId="1784747907" sldId="2147483748"/>
          </pc:sldLayoutMkLst>
        </pc:sldLayoutChg>
        <pc:sldLayoutChg chg="del">
          <pc:chgData name="John Oakes" userId="1a36f0057432ea1f" providerId="LiveId" clId="{47381711-A8C6-487F-B478-F1510AC8C65D}" dt="2025-12-01T02:45:36.468" v="6576" actId="47"/>
          <pc:sldLayoutMkLst>
            <pc:docMk/>
            <pc:sldMasterMk cId="1846747142" sldId="2147483744"/>
            <pc:sldLayoutMk cId="3762581801" sldId="2147483749"/>
          </pc:sldLayoutMkLst>
        </pc:sldLayoutChg>
        <pc:sldLayoutChg chg="del">
          <pc:chgData name="John Oakes" userId="1a36f0057432ea1f" providerId="LiveId" clId="{47381711-A8C6-487F-B478-F1510AC8C65D}" dt="2025-12-01T02:45:36.468" v="6576" actId="47"/>
          <pc:sldLayoutMkLst>
            <pc:docMk/>
            <pc:sldMasterMk cId="1846747142" sldId="2147483744"/>
            <pc:sldLayoutMk cId="2760542857" sldId="2147483750"/>
          </pc:sldLayoutMkLst>
        </pc:sldLayoutChg>
        <pc:sldLayoutChg chg="del">
          <pc:chgData name="John Oakes" userId="1a36f0057432ea1f" providerId="LiveId" clId="{47381711-A8C6-487F-B478-F1510AC8C65D}" dt="2025-12-01T02:45:36.468" v="6576" actId="47"/>
          <pc:sldLayoutMkLst>
            <pc:docMk/>
            <pc:sldMasterMk cId="1846747142" sldId="2147483744"/>
            <pc:sldLayoutMk cId="1737316809" sldId="2147483751"/>
          </pc:sldLayoutMkLst>
        </pc:sldLayoutChg>
        <pc:sldLayoutChg chg="del">
          <pc:chgData name="John Oakes" userId="1a36f0057432ea1f" providerId="LiveId" clId="{47381711-A8C6-487F-B478-F1510AC8C65D}" dt="2025-12-01T02:45:36.468" v="6576" actId="47"/>
          <pc:sldLayoutMkLst>
            <pc:docMk/>
            <pc:sldMasterMk cId="1846747142" sldId="2147483744"/>
            <pc:sldLayoutMk cId="1544255708" sldId="2147483752"/>
          </pc:sldLayoutMkLst>
        </pc:sldLayoutChg>
        <pc:sldLayoutChg chg="del">
          <pc:chgData name="John Oakes" userId="1a36f0057432ea1f" providerId="LiveId" clId="{47381711-A8C6-487F-B478-F1510AC8C65D}" dt="2025-12-01T02:45:36.468" v="6576" actId="47"/>
          <pc:sldLayoutMkLst>
            <pc:docMk/>
            <pc:sldMasterMk cId="1846747142" sldId="2147483744"/>
            <pc:sldLayoutMk cId="3942407641" sldId="2147483753"/>
          </pc:sldLayoutMkLst>
        </pc:sldLayoutChg>
        <pc:sldLayoutChg chg="del">
          <pc:chgData name="John Oakes" userId="1a36f0057432ea1f" providerId="LiveId" clId="{47381711-A8C6-487F-B478-F1510AC8C65D}" dt="2025-12-01T02:45:36.468" v="6576" actId="47"/>
          <pc:sldLayoutMkLst>
            <pc:docMk/>
            <pc:sldMasterMk cId="1846747142" sldId="2147483744"/>
            <pc:sldLayoutMk cId="1379041907" sldId="2147483754"/>
          </pc:sldLayoutMkLst>
        </pc:sldLayoutChg>
        <pc:sldLayoutChg chg="del">
          <pc:chgData name="John Oakes" userId="1a36f0057432ea1f" providerId="LiveId" clId="{47381711-A8C6-487F-B478-F1510AC8C65D}" dt="2025-12-01T02:45:36.468" v="6576" actId="47"/>
          <pc:sldLayoutMkLst>
            <pc:docMk/>
            <pc:sldMasterMk cId="1846747142" sldId="2147483744"/>
            <pc:sldLayoutMk cId="2984986778" sldId="2147483755"/>
          </pc:sldLayoutMkLst>
        </pc:sldLayoutChg>
      </pc:sldMasterChg>
      <pc:sldMasterChg chg="del delSldLayout">
        <pc:chgData name="John Oakes" userId="1a36f0057432ea1f" providerId="LiveId" clId="{47381711-A8C6-487F-B478-F1510AC8C65D}" dt="2025-12-01T02:45:36.468" v="6576" actId="47"/>
        <pc:sldMasterMkLst>
          <pc:docMk/>
          <pc:sldMasterMk cId="25978050" sldId="2147483756"/>
        </pc:sldMasterMkLst>
        <pc:sldLayoutChg chg="del">
          <pc:chgData name="John Oakes" userId="1a36f0057432ea1f" providerId="LiveId" clId="{47381711-A8C6-487F-B478-F1510AC8C65D}" dt="2025-12-01T02:43:13.172" v="6575" actId="47"/>
          <pc:sldLayoutMkLst>
            <pc:docMk/>
            <pc:sldMasterMk cId="25978050" sldId="2147483756"/>
            <pc:sldLayoutMk cId="91443170" sldId="2147483757"/>
          </pc:sldLayoutMkLst>
        </pc:sldLayoutChg>
        <pc:sldLayoutChg chg="del">
          <pc:chgData name="John Oakes" userId="1a36f0057432ea1f" providerId="LiveId" clId="{47381711-A8C6-487F-B478-F1510AC8C65D}" dt="2025-12-01T02:45:36.468" v="6576" actId="47"/>
          <pc:sldLayoutMkLst>
            <pc:docMk/>
            <pc:sldMasterMk cId="25978050" sldId="2147483756"/>
            <pc:sldLayoutMk cId="2291392617" sldId="2147483758"/>
          </pc:sldLayoutMkLst>
        </pc:sldLayoutChg>
        <pc:sldLayoutChg chg="del">
          <pc:chgData name="John Oakes" userId="1a36f0057432ea1f" providerId="LiveId" clId="{47381711-A8C6-487F-B478-F1510AC8C65D}" dt="2025-12-01T02:42:55.699" v="6574" actId="47"/>
          <pc:sldLayoutMkLst>
            <pc:docMk/>
            <pc:sldMasterMk cId="25978050" sldId="2147483756"/>
            <pc:sldLayoutMk cId="3002828423" sldId="2147483759"/>
          </pc:sldLayoutMkLst>
        </pc:sldLayoutChg>
        <pc:sldLayoutChg chg="del">
          <pc:chgData name="John Oakes" userId="1a36f0057432ea1f" providerId="LiveId" clId="{47381711-A8C6-487F-B478-F1510AC8C65D}" dt="2025-12-01T02:45:36.468" v="6576" actId="47"/>
          <pc:sldLayoutMkLst>
            <pc:docMk/>
            <pc:sldMasterMk cId="25978050" sldId="2147483756"/>
            <pc:sldLayoutMk cId="1616004439" sldId="2147483760"/>
          </pc:sldLayoutMkLst>
        </pc:sldLayoutChg>
        <pc:sldLayoutChg chg="del">
          <pc:chgData name="John Oakes" userId="1a36f0057432ea1f" providerId="LiveId" clId="{47381711-A8C6-487F-B478-F1510AC8C65D}" dt="2025-12-01T02:45:36.468" v="6576" actId="47"/>
          <pc:sldLayoutMkLst>
            <pc:docMk/>
            <pc:sldMasterMk cId="25978050" sldId="2147483756"/>
            <pc:sldLayoutMk cId="818578666" sldId="2147483761"/>
          </pc:sldLayoutMkLst>
        </pc:sldLayoutChg>
        <pc:sldLayoutChg chg="del">
          <pc:chgData name="John Oakes" userId="1a36f0057432ea1f" providerId="LiveId" clId="{47381711-A8C6-487F-B478-F1510AC8C65D}" dt="2025-12-01T02:45:36.468" v="6576" actId="47"/>
          <pc:sldLayoutMkLst>
            <pc:docMk/>
            <pc:sldMasterMk cId="25978050" sldId="2147483756"/>
            <pc:sldLayoutMk cId="1647086621" sldId="2147483762"/>
          </pc:sldLayoutMkLst>
        </pc:sldLayoutChg>
        <pc:sldLayoutChg chg="del">
          <pc:chgData name="John Oakes" userId="1a36f0057432ea1f" providerId="LiveId" clId="{47381711-A8C6-487F-B478-F1510AC8C65D}" dt="2025-12-01T02:45:36.468" v="6576" actId="47"/>
          <pc:sldLayoutMkLst>
            <pc:docMk/>
            <pc:sldMasterMk cId="25978050" sldId="2147483756"/>
            <pc:sldLayoutMk cId="687244132" sldId="2147483763"/>
          </pc:sldLayoutMkLst>
        </pc:sldLayoutChg>
        <pc:sldLayoutChg chg="del">
          <pc:chgData name="John Oakes" userId="1a36f0057432ea1f" providerId="LiveId" clId="{47381711-A8C6-487F-B478-F1510AC8C65D}" dt="2025-12-01T02:45:36.468" v="6576" actId="47"/>
          <pc:sldLayoutMkLst>
            <pc:docMk/>
            <pc:sldMasterMk cId="25978050" sldId="2147483756"/>
            <pc:sldLayoutMk cId="3350008473" sldId="2147483764"/>
          </pc:sldLayoutMkLst>
        </pc:sldLayoutChg>
        <pc:sldLayoutChg chg="del">
          <pc:chgData name="John Oakes" userId="1a36f0057432ea1f" providerId="LiveId" clId="{47381711-A8C6-487F-B478-F1510AC8C65D}" dt="2025-12-01T02:45:36.468" v="6576" actId="47"/>
          <pc:sldLayoutMkLst>
            <pc:docMk/>
            <pc:sldMasterMk cId="25978050" sldId="2147483756"/>
            <pc:sldLayoutMk cId="3866425612" sldId="2147483765"/>
          </pc:sldLayoutMkLst>
        </pc:sldLayoutChg>
        <pc:sldLayoutChg chg="del">
          <pc:chgData name="John Oakes" userId="1a36f0057432ea1f" providerId="LiveId" clId="{47381711-A8C6-487F-B478-F1510AC8C65D}" dt="2025-12-01T02:45:36.468" v="6576" actId="47"/>
          <pc:sldLayoutMkLst>
            <pc:docMk/>
            <pc:sldMasterMk cId="25978050" sldId="2147483756"/>
            <pc:sldLayoutMk cId="1837587231" sldId="2147483766"/>
          </pc:sldLayoutMkLst>
        </pc:sldLayoutChg>
        <pc:sldLayoutChg chg="del">
          <pc:chgData name="John Oakes" userId="1a36f0057432ea1f" providerId="LiveId" clId="{47381711-A8C6-487F-B478-F1510AC8C65D}" dt="2025-12-01T02:45:36.468" v="6576" actId="47"/>
          <pc:sldLayoutMkLst>
            <pc:docMk/>
            <pc:sldMasterMk cId="25978050" sldId="2147483756"/>
            <pc:sldLayoutMk cId="2456614371" sldId="2147483767"/>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3FA6CE-B578-46A6-81B7-A3833E68505F}" type="datetimeFigureOut">
              <a:rPr lang="en-US" smtClean="0"/>
              <a:t>11/30/2025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3BF368-660D-4C8D-AE62-F7E6A64D7A8A}" type="slidenum">
              <a:rPr lang="en-US" smtClean="0"/>
              <a:t>‹#›</a:t>
            </a:fld>
            <a:endParaRPr lang="en-US"/>
          </a:p>
        </p:txBody>
      </p:sp>
    </p:spTree>
    <p:extLst>
      <p:ext uri="{BB962C8B-B14F-4D97-AF65-F5344CB8AC3E}">
        <p14:creationId xmlns:p14="http://schemas.microsoft.com/office/powerpoint/2010/main" val="16810420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43BF368-660D-4C8D-AE62-F7E6A64D7A8A}" type="slidenum">
              <a:rPr lang="en-US" smtClean="0"/>
              <a:t>5</a:t>
            </a:fld>
            <a:endParaRPr lang="en-US"/>
          </a:p>
        </p:txBody>
      </p:sp>
    </p:spTree>
    <p:extLst>
      <p:ext uri="{BB962C8B-B14F-4D97-AF65-F5344CB8AC3E}">
        <p14:creationId xmlns:p14="http://schemas.microsoft.com/office/powerpoint/2010/main" val="39137596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3398558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17497138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1105472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4BD1932-1E79-460E-8EA9-7EC16BE07A7A}"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1491635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4BD1932-1E79-460E-8EA9-7EC16BE07A7A}" type="datetimeFigureOut">
              <a:rPr lang="en-US" smtClean="0"/>
              <a:t>11/30/2025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9200746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4BD1932-1E79-460E-8EA9-7EC16BE07A7A}" type="datetimeFigureOut">
              <a:rPr lang="en-US" smtClean="0"/>
              <a:t>11/30/2025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8728606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4BD1932-1E79-460E-8EA9-7EC16BE07A7A}" type="datetimeFigureOut">
              <a:rPr lang="en-US" smtClean="0"/>
              <a:t>11/30/2025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5758535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4BD1932-1E79-460E-8EA9-7EC16BE07A7A}" type="datetimeFigureOut">
              <a:rPr lang="en-US" smtClean="0"/>
              <a:t>11/30/2025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3865366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4BD1932-1E79-460E-8EA9-7EC16BE07A7A}" type="datetimeFigureOut">
              <a:rPr lang="en-US" smtClean="0"/>
              <a:t>11/30/2025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077351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D1932-1E79-460E-8EA9-7EC16BE07A7A}" type="datetimeFigureOut">
              <a:rPr lang="en-US" smtClean="0"/>
              <a:t>11/30/2025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9575781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4BD1932-1E79-460E-8EA9-7EC16BE07A7A}" type="datetimeFigureOut">
              <a:rPr lang="en-US" smtClean="0"/>
              <a:t>11/30/2025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36D3371-5753-467E-8589-EFDACB993CEF}" type="slidenum">
              <a:rPr lang="en-US" smtClean="0"/>
              <a:t>‹#›</a:t>
            </a:fld>
            <a:endParaRPr lang="en-US"/>
          </a:p>
        </p:txBody>
      </p:sp>
    </p:spTree>
    <p:extLst>
      <p:ext uri="{BB962C8B-B14F-4D97-AF65-F5344CB8AC3E}">
        <p14:creationId xmlns:p14="http://schemas.microsoft.com/office/powerpoint/2010/main" val="40431773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74BD1932-1E79-460E-8EA9-7EC16BE07A7A}" type="datetimeFigureOut">
              <a:rPr lang="en-US" smtClean="0"/>
              <a:t>11/30/2025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E36D3371-5753-467E-8589-EFDACB993CEF}" type="slidenum">
              <a:rPr lang="en-US" smtClean="0"/>
              <a:t>‹#›</a:t>
            </a:fld>
            <a:endParaRPr lang="en-US"/>
          </a:p>
        </p:txBody>
      </p:sp>
    </p:spTree>
    <p:extLst>
      <p:ext uri="{BB962C8B-B14F-4D97-AF65-F5344CB8AC3E}">
        <p14:creationId xmlns:p14="http://schemas.microsoft.com/office/powerpoint/2010/main" val="2869437519"/>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evidenceforchristianity.org/"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A3881D-5800-1703-2B40-DC102CF7D59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7C1702F-F7F3-E2B9-D89B-F5C308CA40BB}"/>
              </a:ext>
            </a:extLst>
          </p:cNvPr>
          <p:cNvSpPr>
            <a:spLocks noGrp="1"/>
          </p:cNvSpPr>
          <p:nvPr>
            <p:ph type="ctrTitle"/>
          </p:nvPr>
        </p:nvSpPr>
        <p:spPr>
          <a:xfrm>
            <a:off x="152400" y="2590800"/>
            <a:ext cx="3657600" cy="3073908"/>
          </a:xfrm>
        </p:spPr>
        <p:txBody>
          <a:bodyPr>
            <a:normAutofit fontScale="90000"/>
          </a:bodyPr>
          <a:lstStyle/>
          <a:p>
            <a:r>
              <a:rPr lang="en-US" sz="5300" b="1" dirty="0"/>
              <a:t>1 Peter VII</a:t>
            </a:r>
            <a:br>
              <a:rPr lang="en-US" sz="5300" b="1" dirty="0"/>
            </a:br>
            <a:br>
              <a:rPr lang="en-US" sz="5300" b="1" dirty="0"/>
            </a:br>
            <a:r>
              <a:rPr lang="en-US" sz="5300" b="1" dirty="0"/>
              <a:t>Prepare Yourself to Answer</a:t>
            </a:r>
            <a:br>
              <a:rPr lang="en-US" sz="4800" b="1" dirty="0"/>
            </a:br>
            <a:endParaRPr lang="en-US" sz="4800" b="1" dirty="0"/>
          </a:p>
        </p:txBody>
      </p:sp>
      <p:sp>
        <p:nvSpPr>
          <p:cNvPr id="3" name="Subtitle 2">
            <a:extLst>
              <a:ext uri="{FF2B5EF4-FFF2-40B4-BE49-F238E27FC236}">
                <a16:creationId xmlns:a16="http://schemas.microsoft.com/office/drawing/2014/main" id="{5E7D2AC5-8DDC-3929-7C31-FDA1B195C37B}"/>
              </a:ext>
            </a:extLst>
          </p:cNvPr>
          <p:cNvSpPr>
            <a:spLocks noGrp="1"/>
          </p:cNvSpPr>
          <p:nvPr>
            <p:ph type="subTitle" idx="1"/>
          </p:nvPr>
        </p:nvSpPr>
        <p:spPr>
          <a:xfrm flipV="1">
            <a:off x="1060704" y="4965192"/>
            <a:ext cx="3072384" cy="950976"/>
          </a:xfrm>
        </p:spPr>
        <p:txBody>
          <a:bodyPr>
            <a:normAutofit/>
          </a:bodyPr>
          <a:lstStyle/>
          <a:p>
            <a:endParaRPr lang="en-US" sz="4000" b="1" dirty="0"/>
          </a:p>
        </p:txBody>
      </p:sp>
      <p:pic>
        <p:nvPicPr>
          <p:cNvPr id="4" name="Picture 2" descr="1 Peter 1:10-12 ...">
            <a:extLst>
              <a:ext uri="{FF2B5EF4-FFF2-40B4-BE49-F238E27FC236}">
                <a16:creationId xmlns:a16="http://schemas.microsoft.com/office/drawing/2014/main" id="{4CB3566E-6D01-0283-5554-277029C415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133088" y="966978"/>
            <a:ext cx="8055864" cy="494995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738702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985D5C-5500-DA9E-A595-B7744A01CD6F}"/>
              </a:ext>
            </a:extLst>
          </p:cNvPr>
          <p:cNvSpPr>
            <a:spLocks noGrp="1"/>
          </p:cNvSpPr>
          <p:nvPr>
            <p:ph type="title"/>
          </p:nvPr>
        </p:nvSpPr>
        <p:spPr/>
        <p:txBody>
          <a:bodyPr>
            <a:normAutofit/>
          </a:bodyPr>
          <a:lstStyle/>
          <a:p>
            <a:pPr algn="ctr"/>
            <a:r>
              <a:rPr lang="en-US" sz="4000" b="1" dirty="0"/>
              <a:t>Point #1  </a:t>
            </a:r>
            <a:r>
              <a:rPr lang="en-US" sz="4000" b="1" i="1" dirty="0" err="1">
                <a:solidFill>
                  <a:srgbClr val="FFFF00"/>
                </a:solidFill>
              </a:rPr>
              <a:t>apologian</a:t>
            </a:r>
            <a:r>
              <a:rPr lang="en-US" sz="4000" b="1" dirty="0"/>
              <a:t>   Be Prepared to Answer</a:t>
            </a:r>
          </a:p>
        </p:txBody>
      </p:sp>
      <p:sp>
        <p:nvSpPr>
          <p:cNvPr id="3" name="Content Placeholder 2">
            <a:extLst>
              <a:ext uri="{FF2B5EF4-FFF2-40B4-BE49-F238E27FC236}">
                <a16:creationId xmlns:a16="http://schemas.microsoft.com/office/drawing/2014/main" id="{26B155D8-16A4-9E7F-08B1-A2911CBB44BC}"/>
              </a:ext>
            </a:extLst>
          </p:cNvPr>
          <p:cNvSpPr>
            <a:spLocks noGrp="1"/>
          </p:cNvSpPr>
          <p:nvPr>
            <p:ph idx="1"/>
          </p:nvPr>
        </p:nvSpPr>
        <p:spPr>
          <a:xfrm>
            <a:off x="838200" y="1976437"/>
            <a:ext cx="10515600" cy="4271963"/>
          </a:xfrm>
        </p:spPr>
        <p:txBody>
          <a:bodyPr>
            <a:normAutofit/>
          </a:bodyPr>
          <a:lstStyle/>
          <a:p>
            <a:pPr marL="0" indent="0">
              <a:buNone/>
            </a:pPr>
            <a:r>
              <a:rPr lang="en-US" sz="3200" b="1" dirty="0"/>
              <a:t>Christian apologetics:  Defending or explaining the Christian faith</a:t>
            </a:r>
          </a:p>
          <a:p>
            <a:pPr marL="0" indent="0">
              <a:buNone/>
            </a:pPr>
            <a:endParaRPr lang="en-US" sz="1600" b="1" dirty="0"/>
          </a:p>
          <a:p>
            <a:pPr marL="0" indent="0">
              <a:buNone/>
            </a:pPr>
            <a:r>
              <a:rPr lang="en-US" sz="3200" b="1" dirty="0"/>
              <a:t>Bear this in mind:  You are right!</a:t>
            </a:r>
          </a:p>
          <a:p>
            <a:pPr marL="0" indent="0">
              <a:buNone/>
            </a:pPr>
            <a:endParaRPr lang="en-US" sz="3200" b="1" dirty="0"/>
          </a:p>
          <a:p>
            <a:pPr marL="0" indent="0">
              <a:buNone/>
            </a:pPr>
            <a:r>
              <a:rPr lang="en-US" sz="3200" b="1" dirty="0"/>
              <a:t>But…  We discuss these questions on neutral ground.</a:t>
            </a:r>
          </a:p>
        </p:txBody>
      </p:sp>
    </p:spTree>
    <p:extLst>
      <p:ext uri="{BB962C8B-B14F-4D97-AF65-F5344CB8AC3E}">
        <p14:creationId xmlns:p14="http://schemas.microsoft.com/office/powerpoint/2010/main" val="79238452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3C4A9-E090-B43C-6EF0-F88E2C6BC857}"/>
              </a:ext>
            </a:extLst>
          </p:cNvPr>
          <p:cNvSpPr>
            <a:spLocks noGrp="1"/>
          </p:cNvSpPr>
          <p:nvPr>
            <p:ph type="title"/>
          </p:nvPr>
        </p:nvSpPr>
        <p:spPr/>
        <p:txBody>
          <a:bodyPr>
            <a:normAutofit/>
          </a:bodyPr>
          <a:lstStyle/>
          <a:p>
            <a:pPr algn="ctr"/>
            <a:r>
              <a:rPr lang="en-US" sz="4000" b="1" dirty="0"/>
              <a:t>What Question Do You Need Answered?</a:t>
            </a:r>
          </a:p>
        </p:txBody>
      </p:sp>
      <p:sp>
        <p:nvSpPr>
          <p:cNvPr id="3" name="Content Placeholder 2">
            <a:extLst>
              <a:ext uri="{FF2B5EF4-FFF2-40B4-BE49-F238E27FC236}">
                <a16:creationId xmlns:a16="http://schemas.microsoft.com/office/drawing/2014/main" id="{4EDF73D6-12C3-4397-B6BF-C47C6DFCD80D}"/>
              </a:ext>
            </a:extLst>
          </p:cNvPr>
          <p:cNvSpPr>
            <a:spLocks noGrp="1"/>
          </p:cNvSpPr>
          <p:nvPr>
            <p:ph idx="1"/>
          </p:nvPr>
        </p:nvSpPr>
        <p:spPr>
          <a:xfrm>
            <a:off x="1219200" y="1981199"/>
            <a:ext cx="10134600" cy="4195763"/>
          </a:xfrm>
        </p:spPr>
        <p:txBody>
          <a:bodyPr>
            <a:normAutofit/>
          </a:bodyPr>
          <a:lstStyle/>
          <a:p>
            <a:pPr marL="0" indent="0">
              <a:buNone/>
            </a:pPr>
            <a:r>
              <a:rPr lang="en-US" sz="3200" b="1" dirty="0"/>
              <a:t>Groups of two</a:t>
            </a:r>
          </a:p>
          <a:p>
            <a:pPr marL="0" indent="0">
              <a:buNone/>
            </a:pPr>
            <a:endParaRPr lang="en-US" sz="3200" b="1" dirty="0"/>
          </a:p>
          <a:p>
            <a:pPr marL="0" indent="0">
              <a:buNone/>
            </a:pPr>
            <a:r>
              <a:rPr lang="en-US" sz="3200" b="1" dirty="0"/>
              <a:t>What is one doubt you have had, or one question you are still wanting to hear an answer to?</a:t>
            </a:r>
          </a:p>
        </p:txBody>
      </p:sp>
    </p:spTree>
    <p:extLst>
      <p:ext uri="{BB962C8B-B14F-4D97-AF65-F5344CB8AC3E}">
        <p14:creationId xmlns:p14="http://schemas.microsoft.com/office/powerpoint/2010/main" val="40718233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47E08E-1183-FD41-C715-9E4D81D19C24}"/>
              </a:ext>
            </a:extLst>
          </p:cNvPr>
          <p:cNvSpPr>
            <a:spLocks noGrp="1"/>
          </p:cNvSpPr>
          <p:nvPr>
            <p:ph type="title"/>
          </p:nvPr>
        </p:nvSpPr>
        <p:spPr/>
        <p:txBody>
          <a:bodyPr>
            <a:normAutofit/>
          </a:bodyPr>
          <a:lstStyle/>
          <a:p>
            <a:pPr algn="ctr"/>
            <a:r>
              <a:rPr lang="en-US" sz="3600" b="1" dirty="0"/>
              <a:t>Suggestions</a:t>
            </a:r>
          </a:p>
        </p:txBody>
      </p:sp>
      <p:sp>
        <p:nvSpPr>
          <p:cNvPr id="3" name="Content Placeholder 2">
            <a:extLst>
              <a:ext uri="{FF2B5EF4-FFF2-40B4-BE49-F238E27FC236}">
                <a16:creationId xmlns:a16="http://schemas.microsoft.com/office/drawing/2014/main" id="{3C5BCBC6-129E-E52D-3B7C-12BCC0C75189}"/>
              </a:ext>
            </a:extLst>
          </p:cNvPr>
          <p:cNvSpPr>
            <a:spLocks noGrp="1"/>
          </p:cNvSpPr>
          <p:nvPr>
            <p:ph idx="1"/>
          </p:nvPr>
        </p:nvSpPr>
        <p:spPr>
          <a:xfrm>
            <a:off x="1066800" y="1690688"/>
            <a:ext cx="10287000" cy="4486275"/>
          </a:xfrm>
        </p:spPr>
        <p:txBody>
          <a:bodyPr>
            <a:normAutofit/>
          </a:bodyPr>
          <a:lstStyle/>
          <a:p>
            <a:pPr marL="0" indent="0">
              <a:buNone/>
            </a:pPr>
            <a:r>
              <a:rPr lang="en-US" sz="3200" b="1" dirty="0"/>
              <a:t>Start with the most common and important questions.</a:t>
            </a:r>
          </a:p>
          <a:p>
            <a:pPr marL="0" indent="0">
              <a:buNone/>
            </a:pPr>
            <a:endParaRPr lang="en-US" sz="1500" b="1" dirty="0"/>
          </a:p>
          <a:p>
            <a:pPr marL="0" indent="0">
              <a:buNone/>
            </a:pPr>
            <a:r>
              <a:rPr lang="en-US" sz="3200" b="1" dirty="0"/>
              <a:t>Keep a running list of your own unanswered questions.</a:t>
            </a:r>
          </a:p>
          <a:p>
            <a:pPr marL="0" indent="0">
              <a:buNone/>
            </a:pPr>
            <a:endParaRPr lang="en-US" sz="1500" b="1" dirty="0"/>
          </a:p>
          <a:p>
            <a:pPr marL="0" indent="0">
              <a:buNone/>
            </a:pPr>
            <a:r>
              <a:rPr lang="en-US" sz="3200" b="1" dirty="0"/>
              <a:t>Be willing to do the research.</a:t>
            </a:r>
          </a:p>
          <a:p>
            <a:pPr marL="0" indent="0">
              <a:buNone/>
            </a:pPr>
            <a:endParaRPr lang="en-US" sz="1400" b="1" dirty="0"/>
          </a:p>
          <a:p>
            <a:pPr marL="0" indent="0">
              <a:buNone/>
            </a:pPr>
            <a:r>
              <a:rPr lang="en-US" sz="3200" b="1" dirty="0"/>
              <a:t>Listen carefully to the other “side.”</a:t>
            </a:r>
          </a:p>
          <a:p>
            <a:pPr marL="0" indent="0">
              <a:buNone/>
            </a:pPr>
            <a:endParaRPr lang="en-US" sz="1400" b="1" dirty="0"/>
          </a:p>
          <a:p>
            <a:pPr marL="0" indent="0">
              <a:buNone/>
            </a:pPr>
            <a:r>
              <a:rPr lang="en-US" sz="3200" b="1" dirty="0"/>
              <a:t>Get help        </a:t>
            </a:r>
            <a:r>
              <a:rPr lang="en-US" sz="3200" b="1" dirty="0">
                <a:hlinkClick r:id="rId2"/>
              </a:rPr>
              <a:t>https://www.evidenceforchristianity.org</a:t>
            </a:r>
            <a:endParaRPr lang="en-US" sz="3200" b="1" dirty="0"/>
          </a:p>
        </p:txBody>
      </p:sp>
    </p:spTree>
    <p:extLst>
      <p:ext uri="{BB962C8B-B14F-4D97-AF65-F5344CB8AC3E}">
        <p14:creationId xmlns:p14="http://schemas.microsoft.com/office/powerpoint/2010/main" val="2235669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EE48F1-9C27-F92B-8FF9-C03278495E62}"/>
              </a:ext>
            </a:extLst>
          </p:cNvPr>
          <p:cNvSpPr>
            <a:spLocks noGrp="1"/>
          </p:cNvSpPr>
          <p:nvPr>
            <p:ph type="title"/>
          </p:nvPr>
        </p:nvSpPr>
        <p:spPr>
          <a:xfrm>
            <a:off x="838200" y="365125"/>
            <a:ext cx="10515600" cy="1006475"/>
          </a:xfrm>
        </p:spPr>
        <p:txBody>
          <a:bodyPr>
            <a:normAutofit/>
          </a:bodyPr>
          <a:lstStyle/>
          <a:p>
            <a:pPr algn="ctr"/>
            <a:r>
              <a:rPr lang="en-US" sz="3600" b="1" dirty="0"/>
              <a:t>Summary</a:t>
            </a:r>
          </a:p>
        </p:txBody>
      </p:sp>
      <p:sp>
        <p:nvSpPr>
          <p:cNvPr id="3" name="Content Placeholder 2">
            <a:extLst>
              <a:ext uri="{FF2B5EF4-FFF2-40B4-BE49-F238E27FC236}">
                <a16:creationId xmlns:a16="http://schemas.microsoft.com/office/drawing/2014/main" id="{CA264E3E-F46C-E05C-1E45-043FF2D46484}"/>
              </a:ext>
            </a:extLst>
          </p:cNvPr>
          <p:cNvSpPr>
            <a:spLocks noGrp="1"/>
          </p:cNvSpPr>
          <p:nvPr>
            <p:ph idx="1"/>
          </p:nvPr>
        </p:nvSpPr>
        <p:spPr>
          <a:xfrm>
            <a:off x="990600" y="1981200"/>
            <a:ext cx="10363200" cy="4195763"/>
          </a:xfrm>
        </p:spPr>
        <p:txBody>
          <a:bodyPr>
            <a:normAutofit/>
          </a:bodyPr>
          <a:lstStyle/>
          <a:p>
            <a:pPr marL="0" indent="0">
              <a:buNone/>
            </a:pPr>
            <a:r>
              <a:rPr lang="en-US" sz="3200" b="1" dirty="0"/>
              <a:t>When asked to defend your faith:</a:t>
            </a:r>
          </a:p>
          <a:p>
            <a:pPr marL="0" indent="0">
              <a:buNone/>
            </a:pPr>
            <a:endParaRPr lang="en-US" sz="2000" b="1" dirty="0"/>
          </a:p>
          <a:p>
            <a:pPr marL="0" indent="0">
              <a:buNone/>
            </a:pPr>
            <a:r>
              <a:rPr lang="en-US" sz="3200" b="1" dirty="0"/>
              <a:t>1. Remember who to fear/whose you are.</a:t>
            </a:r>
          </a:p>
          <a:p>
            <a:pPr marL="0" indent="0">
              <a:buNone/>
            </a:pPr>
            <a:endParaRPr lang="en-US" sz="2000" b="1" dirty="0"/>
          </a:p>
          <a:p>
            <a:pPr marL="0" indent="0">
              <a:buNone/>
            </a:pPr>
            <a:r>
              <a:rPr lang="en-US" sz="3200" b="1" dirty="0"/>
              <a:t>2. Demonstrate gentleness and respect.</a:t>
            </a:r>
          </a:p>
          <a:p>
            <a:pPr marL="0" indent="0">
              <a:buNone/>
            </a:pPr>
            <a:endParaRPr lang="en-US" sz="2000" b="1" dirty="0"/>
          </a:p>
          <a:p>
            <a:pPr marL="0" indent="0">
              <a:buNone/>
            </a:pPr>
            <a:r>
              <a:rPr lang="en-US" sz="3200" b="1" dirty="0"/>
              <a:t>3. Be Prepared to answer.</a:t>
            </a:r>
          </a:p>
        </p:txBody>
      </p:sp>
    </p:spTree>
    <p:extLst>
      <p:ext uri="{BB962C8B-B14F-4D97-AF65-F5344CB8AC3E}">
        <p14:creationId xmlns:p14="http://schemas.microsoft.com/office/powerpoint/2010/main" val="5464019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3C12D-CB48-CD6B-7D10-4AA59F8258F0}"/>
              </a:ext>
            </a:extLst>
          </p:cNvPr>
          <p:cNvSpPr>
            <a:spLocks noGrp="1"/>
          </p:cNvSpPr>
          <p:nvPr>
            <p:ph type="title"/>
          </p:nvPr>
        </p:nvSpPr>
        <p:spPr/>
        <p:txBody>
          <a:bodyPr/>
          <a:lstStyle/>
          <a:p>
            <a:pPr algn="ctr"/>
            <a:r>
              <a:rPr lang="en-US" b="1" dirty="0"/>
              <a:t>Themes in 1 Peter</a:t>
            </a:r>
          </a:p>
        </p:txBody>
      </p:sp>
      <p:sp>
        <p:nvSpPr>
          <p:cNvPr id="3" name="Content Placeholder 2">
            <a:extLst>
              <a:ext uri="{FF2B5EF4-FFF2-40B4-BE49-F238E27FC236}">
                <a16:creationId xmlns:a16="http://schemas.microsoft.com/office/drawing/2014/main" id="{ACDF1D89-CFF7-8EF7-CCD1-BBCBC042035C}"/>
              </a:ext>
            </a:extLst>
          </p:cNvPr>
          <p:cNvSpPr>
            <a:spLocks noGrp="1"/>
          </p:cNvSpPr>
          <p:nvPr>
            <p:ph idx="1"/>
          </p:nvPr>
        </p:nvSpPr>
        <p:spPr>
          <a:xfrm>
            <a:off x="1371600" y="2438400"/>
            <a:ext cx="10210800" cy="3738562"/>
          </a:xfrm>
        </p:spPr>
        <p:txBody>
          <a:bodyPr>
            <a:normAutofit/>
          </a:bodyPr>
          <a:lstStyle/>
          <a:p>
            <a:pPr marL="514350" indent="-514350">
              <a:buAutoNum type="arabicPeriod"/>
            </a:pPr>
            <a:r>
              <a:rPr lang="en-US" sz="3200" b="1" dirty="0"/>
              <a:t>The glory of God.</a:t>
            </a:r>
          </a:p>
          <a:p>
            <a:pPr marL="0" indent="0">
              <a:buNone/>
            </a:pPr>
            <a:r>
              <a:rPr lang="en-US" sz="3200" b="1" dirty="0"/>
              <a:t>2.  The sovereignty of God.    (“according to God’s will)</a:t>
            </a:r>
          </a:p>
          <a:p>
            <a:pPr marL="514350" indent="-514350">
              <a:buAutoNum type="arabicPeriod" startAt="3"/>
            </a:pPr>
            <a:r>
              <a:rPr lang="en-US" sz="3200" b="1" dirty="0"/>
              <a:t>The suffering of Christ.</a:t>
            </a:r>
          </a:p>
          <a:p>
            <a:pPr marL="514350" indent="-514350">
              <a:buAutoNum type="arabicPeriod" startAt="4"/>
            </a:pPr>
            <a:r>
              <a:rPr lang="en-US" sz="3200" b="1" dirty="0">
                <a:solidFill>
                  <a:srgbClr val="FFFF00"/>
                </a:solidFill>
              </a:rPr>
              <a:t>Our suffering.</a:t>
            </a:r>
          </a:p>
          <a:p>
            <a:pPr marL="514350" indent="-514350">
              <a:buAutoNum type="arabicPeriod" startAt="5"/>
            </a:pPr>
            <a:r>
              <a:rPr lang="en-US" sz="3200" b="1" dirty="0"/>
              <a:t>The call to holy living.</a:t>
            </a:r>
          </a:p>
          <a:p>
            <a:pPr marL="0" indent="0">
              <a:buNone/>
            </a:pPr>
            <a:endParaRPr lang="en-US" sz="1200" b="1" dirty="0"/>
          </a:p>
          <a:p>
            <a:pPr marL="0" indent="0" algn="r">
              <a:buNone/>
            </a:pPr>
            <a:endParaRPr lang="en-US" sz="3200" b="1" dirty="0"/>
          </a:p>
          <a:p>
            <a:pPr marL="514350" indent="-514350">
              <a:buAutoNum type="arabicPeriod" startAt="2"/>
            </a:pPr>
            <a:endParaRPr lang="en-US" sz="3200" b="1" dirty="0"/>
          </a:p>
        </p:txBody>
      </p:sp>
    </p:spTree>
    <p:extLst>
      <p:ext uri="{BB962C8B-B14F-4D97-AF65-F5344CB8AC3E}">
        <p14:creationId xmlns:p14="http://schemas.microsoft.com/office/powerpoint/2010/main" val="22864075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D21DBD-02CB-E47E-C99A-258B58DF6E20}"/>
              </a:ext>
            </a:extLst>
          </p:cNvPr>
          <p:cNvSpPr>
            <a:spLocks noGrp="1"/>
          </p:cNvSpPr>
          <p:nvPr>
            <p:ph type="title"/>
          </p:nvPr>
        </p:nvSpPr>
        <p:spPr/>
        <p:txBody>
          <a:bodyPr/>
          <a:lstStyle/>
          <a:p>
            <a:pPr algn="ctr"/>
            <a:r>
              <a:rPr lang="en-US" b="1" dirty="0"/>
              <a:t>1 Peter 3:8-14  Submit Yourselves</a:t>
            </a:r>
          </a:p>
        </p:txBody>
      </p:sp>
      <p:sp>
        <p:nvSpPr>
          <p:cNvPr id="3" name="Content Placeholder 2">
            <a:extLst>
              <a:ext uri="{FF2B5EF4-FFF2-40B4-BE49-F238E27FC236}">
                <a16:creationId xmlns:a16="http://schemas.microsoft.com/office/drawing/2014/main" id="{6EB8B3CB-4BB6-FEE1-C3A5-2DEF9B4DC8CE}"/>
              </a:ext>
            </a:extLst>
          </p:cNvPr>
          <p:cNvSpPr>
            <a:spLocks noGrp="1"/>
          </p:cNvSpPr>
          <p:nvPr>
            <p:ph idx="1"/>
          </p:nvPr>
        </p:nvSpPr>
        <p:spPr>
          <a:xfrm>
            <a:off x="838200" y="2057399"/>
            <a:ext cx="11353800" cy="4119563"/>
          </a:xfrm>
        </p:spPr>
        <p:txBody>
          <a:body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prstClr val="white"/>
                </a:solidFill>
                <a:effectLst/>
                <a:uLnTx/>
                <a:uFillTx/>
                <a:latin typeface="Aptos" panose="02110004020202020204"/>
                <a:ea typeface="+mn-ea"/>
                <a:cs typeface="+mn-cs"/>
              </a:rPr>
              <a:t>1. To governing authorities.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prstClr val="white"/>
                </a:solidFill>
                <a:effectLst/>
                <a:uLnTx/>
                <a:uFillTx/>
                <a:latin typeface="Aptos" panose="02110004020202020204"/>
                <a:ea typeface="+mn-ea"/>
                <a:cs typeface="+mn-cs"/>
              </a:rPr>
              <a:t>2. To masters/bosses/professors.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prstClr val="white"/>
                </a:solidFill>
                <a:effectLst/>
                <a:uLnTx/>
                <a:uFillTx/>
                <a:latin typeface="Aptos" panose="02110004020202020204"/>
                <a:ea typeface="+mn-ea"/>
                <a:cs typeface="+mn-cs"/>
              </a:rPr>
              <a:t>3. To church leaders (Hebrews 13:7.8.17)</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effectLst/>
                <a:uLnTx/>
                <a:uFillTx/>
                <a:latin typeface="Aptos" panose="02110004020202020204"/>
                <a:ea typeface="+mn-ea"/>
                <a:cs typeface="+mn-cs"/>
              </a:rPr>
              <a:t>4. To husbands.</a:t>
            </a: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3200" b="1" i="0" u="none" strike="noStrike" kern="1200" cap="none" spc="0" normalizeH="0" baseline="0" noProof="0" dirty="0">
                <a:ln>
                  <a:noFill/>
                </a:ln>
                <a:solidFill>
                  <a:srgbClr val="FFFF00"/>
                </a:solidFill>
                <a:effectLst/>
                <a:uLnTx/>
                <a:uFillTx/>
                <a:latin typeface="Aptos" panose="02110004020202020204"/>
                <a:ea typeface="+mn-ea"/>
                <a:cs typeface="+mn-cs"/>
              </a:rPr>
              <a:t>5. To sufferings and unjust persecutions. 1 Peter 3:8-4:17</a:t>
            </a:r>
          </a:p>
          <a:p>
            <a:pPr marL="0" indent="0">
              <a:buNone/>
            </a:pPr>
            <a:endParaRPr lang="en-US" dirty="0"/>
          </a:p>
        </p:txBody>
      </p:sp>
    </p:spTree>
    <p:extLst>
      <p:ext uri="{BB962C8B-B14F-4D97-AF65-F5344CB8AC3E}">
        <p14:creationId xmlns:p14="http://schemas.microsoft.com/office/powerpoint/2010/main" val="14756203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8911F0-0ACD-5D4A-EF64-C6030289A5B8}"/>
              </a:ext>
            </a:extLst>
          </p:cNvPr>
          <p:cNvSpPr>
            <a:spLocks noGrp="1"/>
          </p:cNvSpPr>
          <p:nvPr>
            <p:ph type="title"/>
          </p:nvPr>
        </p:nvSpPr>
        <p:spPr/>
        <p:txBody>
          <a:bodyPr/>
          <a:lstStyle/>
          <a:p>
            <a:pPr algn="ctr"/>
            <a:r>
              <a:rPr lang="en-US" b="1" dirty="0"/>
              <a:t>1 Peter 3:8-14</a:t>
            </a:r>
          </a:p>
        </p:txBody>
      </p:sp>
      <p:sp>
        <p:nvSpPr>
          <p:cNvPr id="3" name="Content Placeholder 2">
            <a:extLst>
              <a:ext uri="{FF2B5EF4-FFF2-40B4-BE49-F238E27FC236}">
                <a16:creationId xmlns:a16="http://schemas.microsoft.com/office/drawing/2014/main" id="{E007FCBC-9E9E-7287-AF78-D550E9F512C0}"/>
              </a:ext>
            </a:extLst>
          </p:cNvPr>
          <p:cNvSpPr>
            <a:spLocks noGrp="1"/>
          </p:cNvSpPr>
          <p:nvPr>
            <p:ph idx="1"/>
          </p:nvPr>
        </p:nvSpPr>
        <p:spPr/>
        <p:txBody>
          <a:bodyPr>
            <a:normAutofit/>
          </a:bodyPr>
          <a:lstStyle/>
          <a:p>
            <a:pPr marL="0" indent="0">
              <a:buNone/>
            </a:pPr>
            <a:r>
              <a:rPr lang="en-US" sz="3200" b="1" dirty="0"/>
              <a:t>Submit yourselves to suffering and unjust persecution for the Lord’s sake.</a:t>
            </a:r>
          </a:p>
          <a:p>
            <a:pPr marL="0" indent="0">
              <a:buNone/>
            </a:pPr>
            <a:endParaRPr lang="en-US" sz="3200" b="1" dirty="0"/>
          </a:p>
          <a:p>
            <a:pPr marL="0" indent="0">
              <a:buNone/>
            </a:pPr>
            <a:r>
              <a:rPr lang="en-US" sz="3200" b="1" dirty="0"/>
              <a:t>Be willing to bear up under evil and insult</a:t>
            </a:r>
          </a:p>
          <a:p>
            <a:pPr marL="0" indent="0">
              <a:buNone/>
            </a:pPr>
            <a:endParaRPr lang="en-US" sz="3200" b="1" dirty="0"/>
          </a:p>
          <a:p>
            <a:pPr marL="0" indent="0">
              <a:buNone/>
            </a:pPr>
            <a:r>
              <a:rPr lang="en-US" sz="3200" b="1" dirty="0"/>
              <a:t>Do not return evil for evil or insult for insult  </a:t>
            </a:r>
          </a:p>
          <a:p>
            <a:pPr marL="0" indent="0">
              <a:buNone/>
            </a:pPr>
            <a:endParaRPr lang="en-US" sz="3200" b="1" dirty="0"/>
          </a:p>
        </p:txBody>
      </p:sp>
    </p:spTree>
    <p:extLst>
      <p:ext uri="{BB962C8B-B14F-4D97-AF65-F5344CB8AC3E}">
        <p14:creationId xmlns:p14="http://schemas.microsoft.com/office/powerpoint/2010/main" val="22975610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45EE4D-54E0-5BB9-A328-7D03900CA377}"/>
              </a:ext>
            </a:extLst>
          </p:cNvPr>
          <p:cNvSpPr>
            <a:spLocks noGrp="1"/>
          </p:cNvSpPr>
          <p:nvPr>
            <p:ph type="title"/>
          </p:nvPr>
        </p:nvSpPr>
        <p:spPr/>
        <p:txBody>
          <a:bodyPr>
            <a:normAutofit/>
          </a:bodyPr>
          <a:lstStyle/>
          <a:p>
            <a:pPr algn="ctr"/>
            <a:r>
              <a:rPr lang="en-US" sz="4000" b="1" dirty="0"/>
              <a:t>Summary</a:t>
            </a:r>
          </a:p>
        </p:txBody>
      </p:sp>
      <p:sp>
        <p:nvSpPr>
          <p:cNvPr id="3" name="Content Placeholder 2">
            <a:extLst>
              <a:ext uri="{FF2B5EF4-FFF2-40B4-BE49-F238E27FC236}">
                <a16:creationId xmlns:a16="http://schemas.microsoft.com/office/drawing/2014/main" id="{1AF06804-F986-1C51-4BE6-D92D18BA2DEA}"/>
              </a:ext>
            </a:extLst>
          </p:cNvPr>
          <p:cNvSpPr>
            <a:spLocks noGrp="1"/>
          </p:cNvSpPr>
          <p:nvPr>
            <p:ph idx="1"/>
          </p:nvPr>
        </p:nvSpPr>
        <p:spPr/>
        <p:txBody>
          <a:bodyPr>
            <a:normAutofit/>
          </a:bodyPr>
          <a:lstStyle/>
          <a:p>
            <a:pPr marL="0" indent="0">
              <a:buNone/>
            </a:pPr>
            <a:r>
              <a:rPr lang="en-US" sz="3600" b="1" dirty="0"/>
              <a:t>Submit Yourselves…</a:t>
            </a:r>
          </a:p>
          <a:p>
            <a:pPr marL="0" indent="0">
              <a:buNone/>
            </a:pPr>
            <a:endParaRPr lang="en-US" sz="3600" b="1" dirty="0"/>
          </a:p>
          <a:p>
            <a:pPr marL="0" indent="0">
              <a:buNone/>
            </a:pPr>
            <a:r>
              <a:rPr lang="en-US" sz="3600" b="1" dirty="0"/>
              <a:t>It comes down to this…   Are you able to trust God’s providence—that He has your back, that he will care for you, that you will be vindicated, and that, ultimately, you will </a:t>
            </a:r>
            <a:r>
              <a:rPr lang="en-US" sz="3600" b="1"/>
              <a:t>be blessed?</a:t>
            </a:r>
            <a:endParaRPr lang="en-US" sz="3600" b="1" dirty="0"/>
          </a:p>
        </p:txBody>
      </p:sp>
    </p:spTree>
    <p:extLst>
      <p:ext uri="{BB962C8B-B14F-4D97-AF65-F5344CB8AC3E}">
        <p14:creationId xmlns:p14="http://schemas.microsoft.com/office/powerpoint/2010/main" val="36461986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25F6B4-1339-F6AB-B218-50614580C850}"/>
              </a:ext>
            </a:extLst>
          </p:cNvPr>
          <p:cNvSpPr>
            <a:spLocks noGrp="1"/>
          </p:cNvSpPr>
          <p:nvPr>
            <p:ph type="title"/>
          </p:nvPr>
        </p:nvSpPr>
        <p:spPr/>
        <p:txBody>
          <a:bodyPr>
            <a:normAutofit/>
          </a:bodyPr>
          <a:lstStyle/>
          <a:p>
            <a:pPr algn="ctr"/>
            <a:r>
              <a:rPr lang="en-US" sz="4000" b="1" dirty="0"/>
              <a:t>1 Peter 3:15-17  Prepared to Answer</a:t>
            </a:r>
          </a:p>
        </p:txBody>
      </p:sp>
      <p:sp>
        <p:nvSpPr>
          <p:cNvPr id="3" name="Content Placeholder 2">
            <a:extLst>
              <a:ext uri="{FF2B5EF4-FFF2-40B4-BE49-F238E27FC236}">
                <a16:creationId xmlns:a16="http://schemas.microsoft.com/office/drawing/2014/main" id="{42D7BF8C-5A70-1B00-E52B-DE3A029A615A}"/>
              </a:ext>
            </a:extLst>
          </p:cNvPr>
          <p:cNvSpPr>
            <a:spLocks noGrp="1"/>
          </p:cNvSpPr>
          <p:nvPr>
            <p:ph idx="1"/>
          </p:nvPr>
        </p:nvSpPr>
        <p:spPr>
          <a:xfrm>
            <a:off x="6705600" y="2057400"/>
            <a:ext cx="5105400" cy="4119562"/>
          </a:xfrm>
        </p:spPr>
        <p:txBody>
          <a:bodyPr>
            <a:normAutofit/>
          </a:bodyPr>
          <a:lstStyle/>
          <a:p>
            <a:pPr marL="0" indent="0">
              <a:buNone/>
            </a:pPr>
            <a:r>
              <a:rPr lang="en-US" sz="3200" b="1" dirty="0"/>
              <a:t>In your hearts revere Christ as Lord.  Always be prepared to give an answer to everyone who asks you to give the reason for the hope that you have. But do this with gentleness and respect.</a:t>
            </a:r>
          </a:p>
        </p:txBody>
      </p:sp>
      <p:pic>
        <p:nvPicPr>
          <p:cNvPr id="1026" name="Picture 2" descr="Power Packed Promises">
            <a:extLst>
              <a:ext uri="{FF2B5EF4-FFF2-40B4-BE49-F238E27FC236}">
                <a16:creationId xmlns:a16="http://schemas.microsoft.com/office/drawing/2014/main" id="{83CC79F3-D310-4407-9595-BE9BB2F2B4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2057400"/>
            <a:ext cx="6213110" cy="411956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03706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F9CFE6-5025-7348-5E7C-FD225D0B9D50}"/>
              </a:ext>
            </a:extLst>
          </p:cNvPr>
          <p:cNvSpPr>
            <a:spLocks noGrp="1"/>
          </p:cNvSpPr>
          <p:nvPr>
            <p:ph type="title"/>
          </p:nvPr>
        </p:nvSpPr>
        <p:spPr>
          <a:xfrm>
            <a:off x="838200" y="365125"/>
            <a:ext cx="10515600" cy="1082675"/>
          </a:xfrm>
        </p:spPr>
        <p:txBody>
          <a:bodyPr>
            <a:normAutofit/>
          </a:bodyPr>
          <a:lstStyle/>
          <a:p>
            <a:pPr algn="ctr"/>
            <a:r>
              <a:rPr lang="en-US" sz="4000" b="1" dirty="0"/>
              <a:t>Two Points</a:t>
            </a:r>
          </a:p>
        </p:txBody>
      </p:sp>
      <p:sp>
        <p:nvSpPr>
          <p:cNvPr id="3" name="Content Placeholder 2">
            <a:extLst>
              <a:ext uri="{FF2B5EF4-FFF2-40B4-BE49-F238E27FC236}">
                <a16:creationId xmlns:a16="http://schemas.microsoft.com/office/drawing/2014/main" id="{5074AD25-B6C6-3AEE-1EEB-BFE52DB9629E}"/>
              </a:ext>
            </a:extLst>
          </p:cNvPr>
          <p:cNvSpPr>
            <a:spLocks noGrp="1"/>
          </p:cNvSpPr>
          <p:nvPr>
            <p:ph idx="1"/>
          </p:nvPr>
        </p:nvSpPr>
        <p:spPr>
          <a:xfrm>
            <a:off x="914400" y="1981200"/>
            <a:ext cx="10439400" cy="4195763"/>
          </a:xfrm>
        </p:spPr>
        <p:txBody>
          <a:bodyPr>
            <a:normAutofit/>
          </a:bodyPr>
          <a:lstStyle/>
          <a:p>
            <a:pPr marL="0" indent="0">
              <a:buNone/>
            </a:pPr>
            <a:r>
              <a:rPr lang="en-US" sz="3200" b="1" dirty="0"/>
              <a:t>1. Answer questions.  Win people over to a correct understanding of the truth of the Bible.</a:t>
            </a:r>
          </a:p>
          <a:p>
            <a:pPr marL="0" indent="0">
              <a:buNone/>
            </a:pPr>
            <a:endParaRPr lang="en-US" sz="800" b="1" dirty="0"/>
          </a:p>
          <a:p>
            <a:pPr marL="0" indent="0">
              <a:buNone/>
            </a:pPr>
            <a:endParaRPr lang="en-US" sz="1100" b="1" dirty="0"/>
          </a:p>
          <a:p>
            <a:pPr marL="0" indent="0">
              <a:buNone/>
            </a:pPr>
            <a:r>
              <a:rPr lang="en-US" sz="3200" b="1" dirty="0"/>
              <a:t>2. Our tone.  How we present ourselves and represent Christ as we give answers.</a:t>
            </a:r>
          </a:p>
        </p:txBody>
      </p:sp>
    </p:spTree>
    <p:extLst>
      <p:ext uri="{BB962C8B-B14F-4D97-AF65-F5344CB8AC3E}">
        <p14:creationId xmlns:p14="http://schemas.microsoft.com/office/powerpoint/2010/main" val="28493525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0FC2D-B6FD-AB3D-2F85-41B1BBA5F955}"/>
              </a:ext>
            </a:extLst>
          </p:cNvPr>
          <p:cNvSpPr>
            <a:spLocks noGrp="1"/>
          </p:cNvSpPr>
          <p:nvPr>
            <p:ph type="title"/>
          </p:nvPr>
        </p:nvSpPr>
        <p:spPr/>
        <p:txBody>
          <a:bodyPr>
            <a:normAutofit/>
          </a:bodyPr>
          <a:lstStyle/>
          <a:p>
            <a:pPr algn="ctr"/>
            <a:r>
              <a:rPr lang="en-US" sz="4000" b="1" dirty="0"/>
              <a:t>Point #2    How Should We Answer?</a:t>
            </a:r>
          </a:p>
        </p:txBody>
      </p:sp>
      <p:sp>
        <p:nvSpPr>
          <p:cNvPr id="3" name="Content Placeholder 2">
            <a:extLst>
              <a:ext uri="{FF2B5EF4-FFF2-40B4-BE49-F238E27FC236}">
                <a16:creationId xmlns:a16="http://schemas.microsoft.com/office/drawing/2014/main" id="{4393BCA6-BE19-D9E3-134C-928749A71205}"/>
              </a:ext>
            </a:extLst>
          </p:cNvPr>
          <p:cNvSpPr>
            <a:spLocks noGrp="1"/>
          </p:cNvSpPr>
          <p:nvPr>
            <p:ph idx="1"/>
          </p:nvPr>
        </p:nvSpPr>
        <p:spPr/>
        <p:txBody>
          <a:bodyPr>
            <a:normAutofit lnSpcReduction="10000"/>
          </a:bodyPr>
          <a:lstStyle/>
          <a:p>
            <a:pPr marL="0" indent="0">
              <a:buNone/>
            </a:pPr>
            <a:r>
              <a:rPr lang="en-US" sz="3200" b="1" dirty="0"/>
              <a:t>Gentleness and respect.</a:t>
            </a:r>
          </a:p>
          <a:p>
            <a:pPr marL="0" indent="0">
              <a:buNone/>
            </a:pPr>
            <a:endParaRPr lang="en-US" sz="3200" b="1" dirty="0"/>
          </a:p>
          <a:p>
            <a:pPr marL="0" indent="0">
              <a:buNone/>
            </a:pPr>
            <a:r>
              <a:rPr lang="en-US" sz="3200" b="1" dirty="0"/>
              <a:t>2 Cor 10:3-5</a:t>
            </a:r>
          </a:p>
          <a:p>
            <a:pPr marL="0" indent="0">
              <a:buNone/>
            </a:pPr>
            <a:r>
              <a:rPr lang="en-US" sz="3200" b="1" dirty="0"/>
              <a:t>We demolish arguments.</a:t>
            </a:r>
          </a:p>
          <a:p>
            <a:pPr marL="0" indent="0">
              <a:buNone/>
            </a:pPr>
            <a:r>
              <a:rPr lang="en-US" sz="3200" b="1" dirty="0"/>
              <a:t>But… We do NOT use worldly tactics.</a:t>
            </a:r>
          </a:p>
          <a:p>
            <a:pPr marL="0" indent="0">
              <a:buNone/>
            </a:pPr>
            <a:endParaRPr lang="en-US" sz="3200" b="1" dirty="0"/>
          </a:p>
          <a:p>
            <a:pPr marL="0" indent="0">
              <a:buNone/>
            </a:pPr>
            <a:r>
              <a:rPr lang="en-US" sz="3200" b="1" dirty="0"/>
              <a:t>Intimidation, brow-beating, half-truths, ad hominem arguments, attack the person…</a:t>
            </a:r>
          </a:p>
        </p:txBody>
      </p:sp>
    </p:spTree>
    <p:extLst>
      <p:ext uri="{BB962C8B-B14F-4D97-AF65-F5344CB8AC3E}">
        <p14:creationId xmlns:p14="http://schemas.microsoft.com/office/powerpoint/2010/main" val="22220042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E6C9C3-3582-6B67-5EC6-94E13E29E5FD}"/>
              </a:ext>
            </a:extLst>
          </p:cNvPr>
          <p:cNvSpPr>
            <a:spLocks noGrp="1"/>
          </p:cNvSpPr>
          <p:nvPr>
            <p:ph type="title"/>
          </p:nvPr>
        </p:nvSpPr>
        <p:spPr/>
        <p:txBody>
          <a:bodyPr>
            <a:normAutofit/>
          </a:bodyPr>
          <a:lstStyle/>
          <a:p>
            <a:pPr algn="ctr"/>
            <a:r>
              <a:rPr lang="en-US" sz="4000" b="1" dirty="0"/>
              <a:t>Gentleness and Respect</a:t>
            </a:r>
          </a:p>
        </p:txBody>
      </p:sp>
      <p:sp>
        <p:nvSpPr>
          <p:cNvPr id="3" name="Content Placeholder 2">
            <a:extLst>
              <a:ext uri="{FF2B5EF4-FFF2-40B4-BE49-F238E27FC236}">
                <a16:creationId xmlns:a16="http://schemas.microsoft.com/office/drawing/2014/main" id="{72EFDA4E-18FA-0F0A-326A-FE6F16A2E3EA}"/>
              </a:ext>
            </a:extLst>
          </p:cNvPr>
          <p:cNvSpPr>
            <a:spLocks noGrp="1"/>
          </p:cNvSpPr>
          <p:nvPr>
            <p:ph idx="1"/>
          </p:nvPr>
        </p:nvSpPr>
        <p:spPr>
          <a:xfrm>
            <a:off x="990600" y="1524000"/>
            <a:ext cx="10363200" cy="4652963"/>
          </a:xfrm>
        </p:spPr>
        <p:txBody>
          <a:bodyPr>
            <a:normAutofit/>
          </a:bodyPr>
          <a:lstStyle/>
          <a:p>
            <a:pPr marL="0" indent="0">
              <a:buNone/>
            </a:pPr>
            <a:r>
              <a:rPr lang="en-US" sz="3200" b="1" dirty="0"/>
              <a:t>Concede when they make a good point.</a:t>
            </a:r>
          </a:p>
          <a:p>
            <a:pPr marL="0" indent="0">
              <a:buNone/>
            </a:pPr>
            <a:r>
              <a:rPr lang="en-US" sz="3200" b="1" dirty="0"/>
              <a:t>Give credit where credit is due.</a:t>
            </a:r>
          </a:p>
          <a:p>
            <a:pPr marL="0" indent="0">
              <a:buNone/>
            </a:pPr>
            <a:r>
              <a:rPr lang="en-US" sz="3200" b="1" dirty="0"/>
              <a:t>Assume good motives</a:t>
            </a:r>
          </a:p>
          <a:p>
            <a:pPr marL="0" indent="0">
              <a:buNone/>
            </a:pPr>
            <a:r>
              <a:rPr lang="en-US" sz="3200" b="1" dirty="0"/>
              <a:t>The goal is not for you to “win.”</a:t>
            </a:r>
          </a:p>
          <a:p>
            <a:pPr marL="0" indent="0">
              <a:buNone/>
            </a:pPr>
            <a:endParaRPr lang="en-US" sz="3200" b="1" dirty="0"/>
          </a:p>
          <a:p>
            <a:pPr marL="0" indent="0">
              <a:buNone/>
            </a:pPr>
            <a:r>
              <a:rPr lang="en-US" sz="3200" b="1" dirty="0"/>
              <a:t>It is better to “lose” the discussion than to win through worldly means.</a:t>
            </a:r>
          </a:p>
        </p:txBody>
      </p:sp>
    </p:spTree>
    <p:extLst>
      <p:ext uri="{BB962C8B-B14F-4D97-AF65-F5344CB8AC3E}">
        <p14:creationId xmlns:p14="http://schemas.microsoft.com/office/powerpoint/2010/main" val="20514079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7399</TotalTime>
  <Words>489</Words>
  <Application>Microsoft Office PowerPoint</Application>
  <PresentationFormat>Widescreen</PresentationFormat>
  <Paragraphs>75</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Aptos</vt:lpstr>
      <vt:lpstr>Aptos Display</vt:lpstr>
      <vt:lpstr>Arial</vt:lpstr>
      <vt:lpstr>Calibri</vt:lpstr>
      <vt:lpstr>Office Theme</vt:lpstr>
      <vt:lpstr>1 Peter VII  Prepare Yourself to Answer </vt:lpstr>
      <vt:lpstr>Themes in 1 Peter</vt:lpstr>
      <vt:lpstr>1 Peter 3:8-14  Submit Yourselves</vt:lpstr>
      <vt:lpstr>1 Peter 3:8-14</vt:lpstr>
      <vt:lpstr>Summary</vt:lpstr>
      <vt:lpstr>1 Peter 3:15-17  Prepared to Answer</vt:lpstr>
      <vt:lpstr>Two Points</vt:lpstr>
      <vt:lpstr>Point #2    How Should We Answer?</vt:lpstr>
      <vt:lpstr>Gentleness and Respect</vt:lpstr>
      <vt:lpstr>Point #1  apologian   Be Prepared to Answer</vt:lpstr>
      <vt:lpstr>What Question Do You Need Answered?</vt:lpstr>
      <vt:lpstr>Suggestions</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John Oakes</dc:creator>
  <cp:lastModifiedBy>John Oakes</cp:lastModifiedBy>
  <cp:revision>21</cp:revision>
  <dcterms:created xsi:type="dcterms:W3CDTF">2013-09-15T03:09:25Z</dcterms:created>
  <dcterms:modified xsi:type="dcterms:W3CDTF">2025-12-01T02:45:43Z</dcterms:modified>
</cp:coreProperties>
</file>