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 id="2147483696" r:id="rId2"/>
  </p:sldMasterIdLst>
  <p:notesMasterIdLst>
    <p:notesMasterId r:id="rId17"/>
  </p:notesMasterIdLst>
  <p:sldIdLst>
    <p:sldId id="790" r:id="rId3"/>
    <p:sldId id="276" r:id="rId4"/>
    <p:sldId id="953" r:id="rId5"/>
    <p:sldId id="991" r:id="rId6"/>
    <p:sldId id="992" r:id="rId7"/>
    <p:sldId id="993" r:id="rId8"/>
    <p:sldId id="994" r:id="rId9"/>
    <p:sldId id="995" r:id="rId10"/>
    <p:sldId id="996" r:id="rId11"/>
    <p:sldId id="997" r:id="rId12"/>
    <p:sldId id="998" r:id="rId13"/>
    <p:sldId id="999" r:id="rId14"/>
    <p:sldId id="1000" r:id="rId15"/>
    <p:sldId id="1001"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F7CD9C9-387F-47F0-94D5-06C5828C9D79}" v="11" dt="2025-12-21T15:57:13.55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29206" autoAdjust="0"/>
    <p:restoredTop sz="86410"/>
  </p:normalViewPr>
  <p:slideViewPr>
    <p:cSldViewPr>
      <p:cViewPr varScale="1">
        <p:scale>
          <a:sx n="64" d="100"/>
          <a:sy n="64" d="100"/>
        </p:scale>
        <p:origin x="204" y="40"/>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00" d="100"/>
        <a:sy n="100" d="100"/>
      </p:scale>
      <p:origin x="0" y="-384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microsoft.com/office/2015/10/relationships/revisionInfo" Target="revisionInfo.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hn Oakes" userId="1a36f0057432ea1f" providerId="LiveId" clId="{47381711-A8C6-487F-B478-F1510AC8C65D}"/>
    <pc:docChg chg="undo custSel addSld delSld modSld sldOrd delMainMaster">
      <pc:chgData name="John Oakes" userId="1a36f0057432ea1f" providerId="LiveId" clId="{47381711-A8C6-487F-B478-F1510AC8C65D}" dt="2025-12-21T16:20:46.161" v="3859" actId="20577"/>
      <pc:docMkLst>
        <pc:docMk/>
      </pc:docMkLst>
      <pc:sldChg chg="add">
        <pc:chgData name="John Oakes" userId="1a36f0057432ea1f" providerId="LiveId" clId="{47381711-A8C6-487F-B478-F1510AC8C65D}" dt="2025-12-21T15:53:07.301" v="3731"/>
        <pc:sldMkLst>
          <pc:docMk/>
          <pc:sldMk cId="0" sldId="256"/>
        </pc:sldMkLst>
      </pc:sldChg>
      <pc:sldChg chg="modSp add mod">
        <pc:chgData name="John Oakes" userId="1a36f0057432ea1f" providerId="LiveId" clId="{47381711-A8C6-487F-B478-F1510AC8C65D}" dt="2025-12-21T15:54:29.775" v="3755" actId="14100"/>
        <pc:sldMkLst>
          <pc:docMk/>
          <pc:sldMk cId="0" sldId="257"/>
        </pc:sldMkLst>
        <pc:spChg chg="mod">
          <ac:chgData name="John Oakes" userId="1a36f0057432ea1f" providerId="LiveId" clId="{47381711-A8C6-487F-B478-F1510AC8C65D}" dt="2025-12-21T15:54:29.775" v="3755" actId="14100"/>
          <ac:spMkLst>
            <pc:docMk/>
            <pc:sldMk cId="0" sldId="257"/>
            <ac:spMk id="60" creationId="{00000000-0000-0000-0000-000000000000}"/>
          </ac:spMkLst>
        </pc:spChg>
      </pc:sldChg>
      <pc:sldChg chg="modSp add mod">
        <pc:chgData name="John Oakes" userId="1a36f0057432ea1f" providerId="LiveId" clId="{47381711-A8C6-487F-B478-F1510AC8C65D}" dt="2025-12-21T15:54:23.703" v="3754" actId="14100"/>
        <pc:sldMkLst>
          <pc:docMk/>
          <pc:sldMk cId="0" sldId="258"/>
        </pc:sldMkLst>
        <pc:spChg chg="mod">
          <ac:chgData name="John Oakes" userId="1a36f0057432ea1f" providerId="LiveId" clId="{47381711-A8C6-487F-B478-F1510AC8C65D}" dt="2025-12-21T15:54:23.703" v="3754" actId="14100"/>
          <ac:spMkLst>
            <pc:docMk/>
            <pc:sldMk cId="0" sldId="258"/>
            <ac:spMk id="65" creationId="{00000000-0000-0000-0000-000000000000}"/>
          </ac:spMkLst>
        </pc:spChg>
      </pc:sldChg>
      <pc:sldChg chg="modSp add mod">
        <pc:chgData name="John Oakes" userId="1a36f0057432ea1f" providerId="LiveId" clId="{47381711-A8C6-487F-B478-F1510AC8C65D}" dt="2025-12-21T15:54:08.272" v="3753" actId="1076"/>
        <pc:sldMkLst>
          <pc:docMk/>
          <pc:sldMk cId="0" sldId="259"/>
        </pc:sldMkLst>
        <pc:spChg chg="mod">
          <ac:chgData name="John Oakes" userId="1a36f0057432ea1f" providerId="LiveId" clId="{47381711-A8C6-487F-B478-F1510AC8C65D}" dt="2025-12-21T15:54:08.272" v="3753" actId="1076"/>
          <ac:spMkLst>
            <pc:docMk/>
            <pc:sldMk cId="0" sldId="259"/>
            <ac:spMk id="70" creationId="{00000000-0000-0000-0000-000000000000}"/>
          </ac:spMkLst>
        </pc:spChg>
      </pc:sldChg>
      <pc:sldChg chg="modSp add mod">
        <pc:chgData name="John Oakes" userId="1a36f0057432ea1f" providerId="LiveId" clId="{47381711-A8C6-487F-B478-F1510AC8C65D}" dt="2025-12-21T15:53:07.476" v="3732" actId="27636"/>
        <pc:sldMkLst>
          <pc:docMk/>
          <pc:sldMk cId="0" sldId="260"/>
        </pc:sldMkLst>
        <pc:spChg chg="mod">
          <ac:chgData name="John Oakes" userId="1a36f0057432ea1f" providerId="LiveId" clId="{47381711-A8C6-487F-B478-F1510AC8C65D}" dt="2025-12-21T15:53:07.476" v="3732" actId="27636"/>
          <ac:spMkLst>
            <pc:docMk/>
            <pc:sldMk cId="0" sldId="260"/>
            <ac:spMk id="75" creationId="{00000000-0000-0000-0000-000000000000}"/>
          </ac:spMkLst>
        </pc:spChg>
      </pc:sldChg>
      <pc:sldChg chg="modSp add mod">
        <pc:chgData name="John Oakes" userId="1a36f0057432ea1f" providerId="LiveId" clId="{47381711-A8C6-487F-B478-F1510AC8C65D}" dt="2025-12-21T15:54:50.130" v="3768" actId="14100"/>
        <pc:sldMkLst>
          <pc:docMk/>
          <pc:sldMk cId="0" sldId="261"/>
        </pc:sldMkLst>
        <pc:spChg chg="mod">
          <ac:chgData name="John Oakes" userId="1a36f0057432ea1f" providerId="LiveId" clId="{47381711-A8C6-487F-B478-F1510AC8C65D}" dt="2025-12-21T15:54:50.130" v="3768" actId="14100"/>
          <ac:spMkLst>
            <pc:docMk/>
            <pc:sldMk cId="0" sldId="261"/>
            <ac:spMk id="80" creationId="{00000000-0000-0000-0000-000000000000}"/>
          </ac:spMkLst>
        </pc:spChg>
      </pc:sldChg>
      <pc:sldChg chg="modSp add mod">
        <pc:chgData name="John Oakes" userId="1a36f0057432ea1f" providerId="LiveId" clId="{47381711-A8C6-487F-B478-F1510AC8C65D}" dt="2025-12-21T15:55:04.395" v="3775" actId="14100"/>
        <pc:sldMkLst>
          <pc:docMk/>
          <pc:sldMk cId="0" sldId="262"/>
        </pc:sldMkLst>
        <pc:spChg chg="mod">
          <ac:chgData name="John Oakes" userId="1a36f0057432ea1f" providerId="LiveId" clId="{47381711-A8C6-487F-B478-F1510AC8C65D}" dt="2025-12-21T15:55:04.395" v="3775" actId="14100"/>
          <ac:spMkLst>
            <pc:docMk/>
            <pc:sldMk cId="0" sldId="262"/>
            <ac:spMk id="85" creationId="{00000000-0000-0000-0000-000000000000}"/>
          </ac:spMkLst>
        </pc:spChg>
      </pc:sldChg>
      <pc:sldChg chg="add">
        <pc:chgData name="John Oakes" userId="1a36f0057432ea1f" providerId="LiveId" clId="{47381711-A8C6-487F-B478-F1510AC8C65D}" dt="2025-12-21T15:55:44.009" v="3776"/>
        <pc:sldMkLst>
          <pc:docMk/>
          <pc:sldMk cId="0" sldId="266"/>
        </pc:sldMkLst>
      </pc:sldChg>
      <pc:sldChg chg="add">
        <pc:chgData name="John Oakes" userId="1a36f0057432ea1f" providerId="LiveId" clId="{47381711-A8C6-487F-B478-F1510AC8C65D}" dt="2025-12-21T15:55:44.009" v="3776"/>
        <pc:sldMkLst>
          <pc:docMk/>
          <pc:sldMk cId="0" sldId="267"/>
        </pc:sldMkLst>
      </pc:sldChg>
      <pc:sldChg chg="add">
        <pc:chgData name="John Oakes" userId="1a36f0057432ea1f" providerId="LiveId" clId="{47381711-A8C6-487F-B478-F1510AC8C65D}" dt="2025-12-21T15:55:44.009" v="3776"/>
        <pc:sldMkLst>
          <pc:docMk/>
          <pc:sldMk cId="0" sldId="268"/>
        </pc:sldMkLst>
      </pc:sldChg>
      <pc:sldChg chg="add">
        <pc:chgData name="John Oakes" userId="1a36f0057432ea1f" providerId="LiveId" clId="{47381711-A8C6-487F-B478-F1510AC8C65D}" dt="2025-12-21T15:55:44.009" v="3776"/>
        <pc:sldMkLst>
          <pc:docMk/>
          <pc:sldMk cId="0" sldId="269"/>
        </pc:sldMkLst>
      </pc:sldChg>
      <pc:sldChg chg="add">
        <pc:chgData name="John Oakes" userId="1a36f0057432ea1f" providerId="LiveId" clId="{47381711-A8C6-487F-B478-F1510AC8C65D}" dt="2025-12-21T15:55:44.009" v="3776"/>
        <pc:sldMkLst>
          <pc:docMk/>
          <pc:sldMk cId="0" sldId="270"/>
        </pc:sldMkLst>
      </pc:sldChg>
      <pc:sldChg chg="add">
        <pc:chgData name="John Oakes" userId="1a36f0057432ea1f" providerId="LiveId" clId="{47381711-A8C6-487F-B478-F1510AC8C65D}" dt="2025-12-21T15:55:44.009" v="3776"/>
        <pc:sldMkLst>
          <pc:docMk/>
          <pc:sldMk cId="0" sldId="271"/>
        </pc:sldMkLst>
      </pc:sldChg>
      <pc:sldChg chg="add">
        <pc:chgData name="John Oakes" userId="1a36f0057432ea1f" providerId="LiveId" clId="{47381711-A8C6-487F-B478-F1510AC8C65D}" dt="2025-12-21T15:55:44.009" v="3776"/>
        <pc:sldMkLst>
          <pc:docMk/>
          <pc:sldMk cId="0" sldId="272"/>
        </pc:sldMkLst>
      </pc:sldChg>
      <pc:sldChg chg="add">
        <pc:chgData name="John Oakes" userId="1a36f0057432ea1f" providerId="LiveId" clId="{47381711-A8C6-487F-B478-F1510AC8C65D}" dt="2025-12-21T15:56:09.481" v="3777"/>
        <pc:sldMkLst>
          <pc:docMk/>
          <pc:sldMk cId="0" sldId="273"/>
        </pc:sldMkLst>
      </pc:sldChg>
      <pc:sldChg chg="add">
        <pc:chgData name="John Oakes" userId="1a36f0057432ea1f" providerId="LiveId" clId="{47381711-A8C6-487F-B478-F1510AC8C65D}" dt="2025-12-21T15:56:09.481" v="3777"/>
        <pc:sldMkLst>
          <pc:docMk/>
          <pc:sldMk cId="0" sldId="274"/>
        </pc:sldMkLst>
      </pc:sldChg>
      <pc:sldChg chg="add">
        <pc:chgData name="John Oakes" userId="1a36f0057432ea1f" providerId="LiveId" clId="{47381711-A8C6-487F-B478-F1510AC8C65D}" dt="2025-12-21T15:56:09.481" v="3777"/>
        <pc:sldMkLst>
          <pc:docMk/>
          <pc:sldMk cId="0" sldId="275"/>
        </pc:sldMkLst>
      </pc:sldChg>
      <pc:sldChg chg="ord">
        <pc:chgData name="John Oakes" userId="1a36f0057432ea1f" providerId="LiveId" clId="{47381711-A8C6-487F-B478-F1510AC8C65D}" dt="2025-12-21T15:52:57.199" v="3730"/>
        <pc:sldMkLst>
          <pc:docMk/>
          <pc:sldMk cId="1973870282" sldId="276"/>
        </pc:sldMkLst>
      </pc:sldChg>
      <pc:sldChg chg="add">
        <pc:chgData name="John Oakes" userId="1a36f0057432ea1f" providerId="LiveId" clId="{47381711-A8C6-487F-B478-F1510AC8C65D}" dt="2025-12-21T15:56:09.481" v="3777"/>
        <pc:sldMkLst>
          <pc:docMk/>
          <pc:sldMk cId="0" sldId="277"/>
        </pc:sldMkLst>
      </pc:sldChg>
      <pc:sldChg chg="add">
        <pc:chgData name="John Oakes" userId="1a36f0057432ea1f" providerId="LiveId" clId="{47381711-A8C6-487F-B478-F1510AC8C65D}" dt="2025-12-21T15:56:44.408" v="3778"/>
        <pc:sldMkLst>
          <pc:docMk/>
          <pc:sldMk cId="0" sldId="278"/>
        </pc:sldMkLst>
      </pc:sldChg>
      <pc:sldChg chg="add">
        <pc:chgData name="John Oakes" userId="1a36f0057432ea1f" providerId="LiveId" clId="{47381711-A8C6-487F-B478-F1510AC8C65D}" dt="2025-12-21T15:56:44.408" v="3778"/>
        <pc:sldMkLst>
          <pc:docMk/>
          <pc:sldMk cId="0" sldId="279"/>
        </pc:sldMkLst>
      </pc:sldChg>
      <pc:sldChg chg="add">
        <pc:chgData name="John Oakes" userId="1a36f0057432ea1f" providerId="LiveId" clId="{47381711-A8C6-487F-B478-F1510AC8C65D}" dt="2025-12-21T15:56:44.408" v="3778"/>
        <pc:sldMkLst>
          <pc:docMk/>
          <pc:sldMk cId="0" sldId="280"/>
        </pc:sldMkLst>
      </pc:sldChg>
      <pc:sldChg chg="add">
        <pc:chgData name="John Oakes" userId="1a36f0057432ea1f" providerId="LiveId" clId="{47381711-A8C6-487F-B478-F1510AC8C65D}" dt="2025-12-21T15:56:44.408" v="3778"/>
        <pc:sldMkLst>
          <pc:docMk/>
          <pc:sldMk cId="0" sldId="281"/>
        </pc:sldMkLst>
      </pc:sldChg>
      <pc:sldChg chg="add">
        <pc:chgData name="John Oakes" userId="1a36f0057432ea1f" providerId="LiveId" clId="{47381711-A8C6-487F-B478-F1510AC8C65D}" dt="2025-12-21T15:56:44.408" v="3778"/>
        <pc:sldMkLst>
          <pc:docMk/>
          <pc:sldMk cId="0" sldId="282"/>
        </pc:sldMkLst>
      </pc:sldChg>
      <pc:sldChg chg="add">
        <pc:chgData name="John Oakes" userId="1a36f0057432ea1f" providerId="LiveId" clId="{47381711-A8C6-487F-B478-F1510AC8C65D}" dt="2025-12-21T15:56:44.408" v="3778"/>
        <pc:sldMkLst>
          <pc:docMk/>
          <pc:sldMk cId="0" sldId="283"/>
        </pc:sldMkLst>
      </pc:sldChg>
      <pc:sldChg chg="add">
        <pc:chgData name="John Oakes" userId="1a36f0057432ea1f" providerId="LiveId" clId="{47381711-A8C6-487F-B478-F1510AC8C65D}" dt="2025-12-21T15:56:44.408" v="3778"/>
        <pc:sldMkLst>
          <pc:docMk/>
          <pc:sldMk cId="0" sldId="284"/>
        </pc:sldMkLst>
      </pc:sldChg>
      <pc:sldChg chg="add">
        <pc:chgData name="John Oakes" userId="1a36f0057432ea1f" providerId="LiveId" clId="{47381711-A8C6-487F-B478-F1510AC8C65D}" dt="2025-12-21T15:57:13.550" v="3779"/>
        <pc:sldMkLst>
          <pc:docMk/>
          <pc:sldMk cId="0" sldId="285"/>
        </pc:sldMkLst>
      </pc:sldChg>
      <pc:sldChg chg="add del">
        <pc:chgData name="John Oakes" userId="1a36f0057432ea1f" providerId="LiveId" clId="{47381711-A8C6-487F-B478-F1510AC8C65D}" dt="2025-12-21T07:43:55.418" v="3536" actId="47"/>
        <pc:sldMkLst>
          <pc:docMk/>
          <pc:sldMk cId="1079750972" sldId="454"/>
        </pc:sldMkLst>
      </pc:sldChg>
      <pc:sldChg chg="add del">
        <pc:chgData name="John Oakes" userId="1a36f0057432ea1f" providerId="LiveId" clId="{47381711-A8C6-487F-B478-F1510AC8C65D}" dt="2025-12-21T07:44:03.163" v="3538" actId="47"/>
        <pc:sldMkLst>
          <pc:docMk/>
          <pc:sldMk cId="2460103498" sldId="455"/>
        </pc:sldMkLst>
      </pc:sldChg>
      <pc:sldChg chg="add">
        <pc:chgData name="John Oakes" userId="1a36f0057432ea1f" providerId="LiveId" clId="{47381711-A8C6-487F-B478-F1510AC8C65D}" dt="2025-12-21T07:43:45.636" v="3534"/>
        <pc:sldMkLst>
          <pc:docMk/>
          <pc:sldMk cId="0" sldId="543"/>
        </pc:sldMkLst>
      </pc:sldChg>
      <pc:sldChg chg="add">
        <pc:chgData name="John Oakes" userId="1a36f0057432ea1f" providerId="LiveId" clId="{47381711-A8C6-487F-B478-F1510AC8C65D}" dt="2025-12-21T07:44:34.102" v="3539"/>
        <pc:sldMkLst>
          <pc:docMk/>
          <pc:sldMk cId="0" sldId="609"/>
        </pc:sldMkLst>
      </pc:sldChg>
      <pc:sldChg chg="add">
        <pc:chgData name="John Oakes" userId="1a36f0057432ea1f" providerId="LiveId" clId="{47381711-A8C6-487F-B478-F1510AC8C65D}" dt="2025-12-21T07:43:45.636" v="3534"/>
        <pc:sldMkLst>
          <pc:docMk/>
          <pc:sldMk cId="3282475642" sldId="615"/>
        </pc:sldMkLst>
      </pc:sldChg>
      <pc:sldChg chg="add del">
        <pc:chgData name="John Oakes" userId="1a36f0057432ea1f" providerId="LiveId" clId="{47381711-A8C6-487F-B478-F1510AC8C65D}" dt="2025-12-21T07:43:49.016" v="3535" actId="47"/>
        <pc:sldMkLst>
          <pc:docMk/>
          <pc:sldMk cId="58535702" sldId="675"/>
        </pc:sldMkLst>
      </pc:sldChg>
      <pc:sldChg chg="add">
        <pc:chgData name="John Oakes" userId="1a36f0057432ea1f" providerId="LiveId" clId="{47381711-A8C6-487F-B478-F1510AC8C65D}" dt="2025-12-21T07:44:34.102" v="3539"/>
        <pc:sldMkLst>
          <pc:docMk/>
          <pc:sldMk cId="1444248880" sldId="706"/>
        </pc:sldMkLst>
      </pc:sldChg>
      <pc:sldChg chg="add">
        <pc:chgData name="John Oakes" userId="1a36f0057432ea1f" providerId="LiveId" clId="{47381711-A8C6-487F-B478-F1510AC8C65D}" dt="2025-12-21T07:43:45.636" v="3534"/>
        <pc:sldMkLst>
          <pc:docMk/>
          <pc:sldMk cId="3315063160" sldId="790"/>
        </pc:sldMkLst>
      </pc:sldChg>
      <pc:sldChg chg="add del">
        <pc:chgData name="John Oakes" userId="1a36f0057432ea1f" providerId="LiveId" clId="{47381711-A8C6-487F-B478-F1510AC8C65D}" dt="2025-12-21T07:43:59.694" v="3537" actId="47"/>
        <pc:sldMkLst>
          <pc:docMk/>
          <pc:sldMk cId="3821830315" sldId="945"/>
        </pc:sldMkLst>
      </pc:sldChg>
      <pc:sldChg chg="add">
        <pc:chgData name="John Oakes" userId="1a36f0057432ea1f" providerId="LiveId" clId="{47381711-A8C6-487F-B478-F1510AC8C65D}" dt="2025-12-21T07:44:34.102" v="3539"/>
        <pc:sldMkLst>
          <pc:docMk/>
          <pc:sldMk cId="43788876" sldId="947"/>
        </pc:sldMkLst>
      </pc:sldChg>
      <pc:sldChg chg="add">
        <pc:chgData name="John Oakes" userId="1a36f0057432ea1f" providerId="LiveId" clId="{47381711-A8C6-487F-B478-F1510AC8C65D}" dt="2025-12-21T07:44:34.102" v="3539"/>
        <pc:sldMkLst>
          <pc:docMk/>
          <pc:sldMk cId="268123906" sldId="966"/>
        </pc:sldMkLst>
      </pc:sldChg>
      <pc:sldChg chg="add del">
        <pc:chgData name="John Oakes" userId="1a36f0057432ea1f" providerId="LiveId" clId="{47381711-A8C6-487F-B478-F1510AC8C65D}" dt="2025-12-21T15:43:57.151" v="3725" actId="47"/>
        <pc:sldMkLst>
          <pc:docMk/>
          <pc:sldMk cId="54721756" sldId="969"/>
        </pc:sldMkLst>
      </pc:sldChg>
      <pc:sldChg chg="delSp modSp add mod">
        <pc:chgData name="John Oakes" userId="1a36f0057432ea1f" providerId="LiveId" clId="{47381711-A8C6-487F-B478-F1510AC8C65D}" dt="2025-12-21T15:43:39.422" v="3723" actId="20577"/>
        <pc:sldMkLst>
          <pc:docMk/>
          <pc:sldMk cId="0" sldId="979"/>
        </pc:sldMkLst>
        <pc:spChg chg="mod">
          <ac:chgData name="John Oakes" userId="1a36f0057432ea1f" providerId="LiveId" clId="{47381711-A8C6-487F-B478-F1510AC8C65D}" dt="2025-12-21T15:43:39.422" v="3723" actId="20577"/>
          <ac:spMkLst>
            <pc:docMk/>
            <pc:sldMk cId="0" sldId="979"/>
            <ac:spMk id="4" creationId="{9269334E-260A-EAC1-751F-92B5EF1E6BB8}"/>
          </ac:spMkLst>
        </pc:spChg>
        <pc:picChg chg="del">
          <ac:chgData name="John Oakes" userId="1a36f0057432ea1f" providerId="LiveId" clId="{47381711-A8C6-487F-B478-F1510AC8C65D}" dt="2025-12-21T15:42:56.155" v="3661" actId="478"/>
          <ac:picMkLst>
            <pc:docMk/>
            <pc:sldMk cId="0" sldId="979"/>
            <ac:picMk id="3" creationId="{4878A6C3-0F90-D52F-69BD-4E2D9A60FBA8}"/>
          </ac:picMkLst>
        </pc:picChg>
      </pc:sldChg>
      <pc:sldChg chg="add del">
        <pc:chgData name="John Oakes" userId="1a36f0057432ea1f" providerId="LiveId" clId="{47381711-A8C6-487F-B478-F1510AC8C65D}" dt="2025-12-21T15:43:50.225" v="3724" actId="47"/>
        <pc:sldMkLst>
          <pc:docMk/>
          <pc:sldMk cId="946982089" sldId="980"/>
        </pc:sldMkLst>
      </pc:sldChg>
      <pc:sldChg chg="add">
        <pc:chgData name="John Oakes" userId="1a36f0057432ea1f" providerId="LiveId" clId="{47381711-A8C6-487F-B478-F1510AC8C65D}" dt="2025-12-21T15:31:08.396" v="3544"/>
        <pc:sldMkLst>
          <pc:docMk/>
          <pc:sldMk cId="0" sldId="981"/>
        </pc:sldMkLst>
      </pc:sldChg>
      <pc:sldChg chg="add">
        <pc:chgData name="John Oakes" userId="1a36f0057432ea1f" providerId="LiveId" clId="{47381711-A8C6-487F-B478-F1510AC8C65D}" dt="2025-12-21T15:31:08.396" v="3544"/>
        <pc:sldMkLst>
          <pc:docMk/>
          <pc:sldMk cId="0" sldId="982"/>
        </pc:sldMkLst>
      </pc:sldChg>
      <pc:sldChg chg="add">
        <pc:chgData name="John Oakes" userId="1a36f0057432ea1f" providerId="LiveId" clId="{47381711-A8C6-487F-B478-F1510AC8C65D}" dt="2025-12-21T15:31:08.396" v="3544"/>
        <pc:sldMkLst>
          <pc:docMk/>
          <pc:sldMk cId="0" sldId="983"/>
        </pc:sldMkLst>
      </pc:sldChg>
      <pc:sldChg chg="modSp mod">
        <pc:chgData name="John Oakes" userId="1a36f0057432ea1f" providerId="LiveId" clId="{47381711-A8C6-487F-B478-F1510AC8C65D}" dt="2025-12-21T07:15:39.016" v="227" actId="20577"/>
        <pc:sldMkLst>
          <pc:docMk/>
          <pc:sldMk cId="436117075" sldId="992"/>
        </pc:sldMkLst>
        <pc:spChg chg="mod">
          <ac:chgData name="John Oakes" userId="1a36f0057432ea1f" providerId="LiveId" clId="{47381711-A8C6-487F-B478-F1510AC8C65D}" dt="2025-12-21T07:15:39.016" v="227" actId="20577"/>
          <ac:spMkLst>
            <pc:docMk/>
            <pc:sldMk cId="436117075" sldId="992"/>
            <ac:spMk id="3" creationId="{BE65DBEF-35C5-290D-B648-05A1B62E0624}"/>
          </ac:spMkLst>
        </pc:spChg>
      </pc:sldChg>
      <pc:sldChg chg="modSp new mod">
        <pc:chgData name="John Oakes" userId="1a36f0057432ea1f" providerId="LiveId" clId="{47381711-A8C6-487F-B478-F1510AC8C65D}" dt="2025-12-21T07:18:00.840" v="496" actId="20577"/>
        <pc:sldMkLst>
          <pc:docMk/>
          <pc:sldMk cId="2989320624" sldId="993"/>
        </pc:sldMkLst>
        <pc:spChg chg="mod">
          <ac:chgData name="John Oakes" userId="1a36f0057432ea1f" providerId="LiveId" clId="{47381711-A8C6-487F-B478-F1510AC8C65D}" dt="2025-12-21T07:16:25.844" v="269" actId="313"/>
          <ac:spMkLst>
            <pc:docMk/>
            <pc:sldMk cId="2989320624" sldId="993"/>
            <ac:spMk id="2" creationId="{A6F384A8-A631-8B1D-066E-8E7E8DD9D502}"/>
          </ac:spMkLst>
        </pc:spChg>
        <pc:spChg chg="mod">
          <ac:chgData name="John Oakes" userId="1a36f0057432ea1f" providerId="LiveId" clId="{47381711-A8C6-487F-B478-F1510AC8C65D}" dt="2025-12-21T07:18:00.840" v="496" actId="20577"/>
          <ac:spMkLst>
            <pc:docMk/>
            <pc:sldMk cId="2989320624" sldId="993"/>
            <ac:spMk id="3" creationId="{851DDF34-1BA3-5F01-08E3-45373BF12110}"/>
          </ac:spMkLst>
        </pc:spChg>
      </pc:sldChg>
      <pc:sldChg chg="modSp new mod">
        <pc:chgData name="John Oakes" userId="1a36f0057432ea1f" providerId="LiveId" clId="{47381711-A8C6-487F-B478-F1510AC8C65D}" dt="2025-12-21T16:18:42.453" v="3787" actId="20577"/>
        <pc:sldMkLst>
          <pc:docMk/>
          <pc:sldMk cId="1253598191" sldId="994"/>
        </pc:sldMkLst>
        <pc:spChg chg="mod">
          <ac:chgData name="John Oakes" userId="1a36f0057432ea1f" providerId="LiveId" clId="{47381711-A8C6-487F-B478-F1510AC8C65D}" dt="2025-12-21T07:18:31.837" v="536" actId="20577"/>
          <ac:spMkLst>
            <pc:docMk/>
            <pc:sldMk cId="1253598191" sldId="994"/>
            <ac:spMk id="2" creationId="{FE11FDF9-443E-A542-CCB1-2AB0934E3950}"/>
          </ac:spMkLst>
        </pc:spChg>
        <pc:spChg chg="mod">
          <ac:chgData name="John Oakes" userId="1a36f0057432ea1f" providerId="LiveId" clId="{47381711-A8C6-487F-B478-F1510AC8C65D}" dt="2025-12-21T16:18:42.453" v="3787" actId="20577"/>
          <ac:spMkLst>
            <pc:docMk/>
            <pc:sldMk cId="1253598191" sldId="994"/>
            <ac:spMk id="3" creationId="{B79E39A8-383B-09D6-005B-FBD744FDB18F}"/>
          </ac:spMkLst>
        </pc:spChg>
      </pc:sldChg>
      <pc:sldChg chg="modSp new mod">
        <pc:chgData name="John Oakes" userId="1a36f0057432ea1f" providerId="LiveId" clId="{47381711-A8C6-487F-B478-F1510AC8C65D}" dt="2025-12-21T16:19:52.555" v="3840" actId="20577"/>
        <pc:sldMkLst>
          <pc:docMk/>
          <pc:sldMk cId="3287923986" sldId="995"/>
        </pc:sldMkLst>
        <pc:spChg chg="mod">
          <ac:chgData name="John Oakes" userId="1a36f0057432ea1f" providerId="LiveId" clId="{47381711-A8C6-487F-B478-F1510AC8C65D}" dt="2025-12-21T07:22:46.571" v="1137" actId="20577"/>
          <ac:spMkLst>
            <pc:docMk/>
            <pc:sldMk cId="3287923986" sldId="995"/>
            <ac:spMk id="2" creationId="{F35DBE43-CBF8-3BBF-2EDA-AA35E3495117}"/>
          </ac:spMkLst>
        </pc:spChg>
        <pc:spChg chg="mod">
          <ac:chgData name="John Oakes" userId="1a36f0057432ea1f" providerId="LiveId" clId="{47381711-A8C6-487F-B478-F1510AC8C65D}" dt="2025-12-21T16:19:52.555" v="3840" actId="20577"/>
          <ac:spMkLst>
            <pc:docMk/>
            <pc:sldMk cId="3287923986" sldId="995"/>
            <ac:spMk id="3" creationId="{BA2EAB41-C384-4151-27CD-31A0172238DD}"/>
          </ac:spMkLst>
        </pc:spChg>
      </pc:sldChg>
      <pc:sldChg chg="modSp new mod">
        <pc:chgData name="John Oakes" userId="1a36f0057432ea1f" providerId="LiveId" clId="{47381711-A8C6-487F-B478-F1510AC8C65D}" dt="2025-12-21T16:20:46.161" v="3859" actId="20577"/>
        <pc:sldMkLst>
          <pc:docMk/>
          <pc:sldMk cId="2899946755" sldId="996"/>
        </pc:sldMkLst>
        <pc:spChg chg="mod">
          <ac:chgData name="John Oakes" userId="1a36f0057432ea1f" providerId="LiveId" clId="{47381711-A8C6-487F-B478-F1510AC8C65D}" dt="2025-12-21T07:25:24.233" v="1486" actId="20577"/>
          <ac:spMkLst>
            <pc:docMk/>
            <pc:sldMk cId="2899946755" sldId="996"/>
            <ac:spMk id="2" creationId="{ADA696F2-7373-244A-917E-8DD653742227}"/>
          </ac:spMkLst>
        </pc:spChg>
        <pc:spChg chg="mod">
          <ac:chgData name="John Oakes" userId="1a36f0057432ea1f" providerId="LiveId" clId="{47381711-A8C6-487F-B478-F1510AC8C65D}" dt="2025-12-21T16:20:46.161" v="3859" actId="20577"/>
          <ac:spMkLst>
            <pc:docMk/>
            <pc:sldMk cId="2899946755" sldId="996"/>
            <ac:spMk id="3" creationId="{FBC4C754-89B8-287B-92D9-778D55AAE73C}"/>
          </ac:spMkLst>
        </pc:spChg>
      </pc:sldChg>
      <pc:sldChg chg="modSp new mod">
        <pc:chgData name="John Oakes" userId="1a36f0057432ea1f" providerId="LiveId" clId="{47381711-A8C6-487F-B478-F1510AC8C65D}" dt="2025-12-21T07:32:18.041" v="2395" actId="20577"/>
        <pc:sldMkLst>
          <pc:docMk/>
          <pc:sldMk cId="835366664" sldId="997"/>
        </pc:sldMkLst>
        <pc:spChg chg="mod">
          <ac:chgData name="John Oakes" userId="1a36f0057432ea1f" providerId="LiveId" clId="{47381711-A8C6-487F-B478-F1510AC8C65D}" dt="2025-12-21T07:29:54.262" v="2068" actId="20577"/>
          <ac:spMkLst>
            <pc:docMk/>
            <pc:sldMk cId="835366664" sldId="997"/>
            <ac:spMk id="2" creationId="{CB43EDB3-918E-72FE-AE91-E81C9F3D1CA9}"/>
          </ac:spMkLst>
        </pc:spChg>
        <pc:spChg chg="mod">
          <ac:chgData name="John Oakes" userId="1a36f0057432ea1f" providerId="LiveId" clId="{47381711-A8C6-487F-B478-F1510AC8C65D}" dt="2025-12-21T07:32:18.041" v="2395" actId="20577"/>
          <ac:spMkLst>
            <pc:docMk/>
            <pc:sldMk cId="835366664" sldId="997"/>
            <ac:spMk id="3" creationId="{AE3C1F47-D634-6E8C-0A62-74C0BD15A995}"/>
          </ac:spMkLst>
        </pc:spChg>
      </pc:sldChg>
      <pc:sldChg chg="modSp new mod">
        <pc:chgData name="John Oakes" userId="1a36f0057432ea1f" providerId="LiveId" clId="{47381711-A8C6-487F-B478-F1510AC8C65D}" dt="2025-12-21T07:36:47.791" v="2746" actId="20577"/>
        <pc:sldMkLst>
          <pc:docMk/>
          <pc:sldMk cId="3374458824" sldId="998"/>
        </pc:sldMkLst>
        <pc:spChg chg="mod">
          <ac:chgData name="John Oakes" userId="1a36f0057432ea1f" providerId="LiveId" clId="{47381711-A8C6-487F-B478-F1510AC8C65D}" dt="2025-12-21T07:35:48.530" v="2671" actId="20577"/>
          <ac:spMkLst>
            <pc:docMk/>
            <pc:sldMk cId="3374458824" sldId="998"/>
            <ac:spMk id="2" creationId="{370EB3BB-E315-4740-B661-A88F17B7194C}"/>
          </ac:spMkLst>
        </pc:spChg>
        <pc:spChg chg="mod">
          <ac:chgData name="John Oakes" userId="1a36f0057432ea1f" providerId="LiveId" clId="{47381711-A8C6-487F-B478-F1510AC8C65D}" dt="2025-12-21T07:36:47.791" v="2746" actId="20577"/>
          <ac:spMkLst>
            <pc:docMk/>
            <pc:sldMk cId="3374458824" sldId="998"/>
            <ac:spMk id="3" creationId="{8F496D24-ECA0-DC54-1F77-324BBC260286}"/>
          </ac:spMkLst>
        </pc:spChg>
      </pc:sldChg>
      <pc:sldChg chg="modSp new mod">
        <pc:chgData name="John Oakes" userId="1a36f0057432ea1f" providerId="LiveId" clId="{47381711-A8C6-487F-B478-F1510AC8C65D}" dt="2025-12-21T07:39:35.959" v="3102" actId="20577"/>
        <pc:sldMkLst>
          <pc:docMk/>
          <pc:sldMk cId="237512080" sldId="999"/>
        </pc:sldMkLst>
        <pc:spChg chg="mod">
          <ac:chgData name="John Oakes" userId="1a36f0057432ea1f" providerId="LiveId" clId="{47381711-A8C6-487F-B478-F1510AC8C65D}" dt="2025-12-21T07:37:30.979" v="2783" actId="20577"/>
          <ac:spMkLst>
            <pc:docMk/>
            <pc:sldMk cId="237512080" sldId="999"/>
            <ac:spMk id="2" creationId="{9B572311-3D93-41F2-185F-FC3F19A1190F}"/>
          </ac:spMkLst>
        </pc:spChg>
        <pc:spChg chg="mod">
          <ac:chgData name="John Oakes" userId="1a36f0057432ea1f" providerId="LiveId" clId="{47381711-A8C6-487F-B478-F1510AC8C65D}" dt="2025-12-21T07:39:35.959" v="3102" actId="20577"/>
          <ac:spMkLst>
            <pc:docMk/>
            <pc:sldMk cId="237512080" sldId="999"/>
            <ac:spMk id="3" creationId="{7DB7E134-1900-FD10-B838-F4365BE9B170}"/>
          </ac:spMkLst>
        </pc:spChg>
      </pc:sldChg>
      <pc:sldChg chg="modSp new mod">
        <pc:chgData name="John Oakes" userId="1a36f0057432ea1f" providerId="LiveId" clId="{47381711-A8C6-487F-B478-F1510AC8C65D}" dt="2025-12-21T07:41:14.804" v="3323" actId="20577"/>
        <pc:sldMkLst>
          <pc:docMk/>
          <pc:sldMk cId="2851160504" sldId="1000"/>
        </pc:sldMkLst>
        <pc:spChg chg="mod">
          <ac:chgData name="John Oakes" userId="1a36f0057432ea1f" providerId="LiveId" clId="{47381711-A8C6-487F-B478-F1510AC8C65D}" dt="2025-12-21T07:40:11.119" v="3132" actId="20577"/>
          <ac:spMkLst>
            <pc:docMk/>
            <pc:sldMk cId="2851160504" sldId="1000"/>
            <ac:spMk id="2" creationId="{EEC54EDD-561F-B2DE-BEEF-0445989FD890}"/>
          </ac:spMkLst>
        </pc:spChg>
        <pc:spChg chg="mod">
          <ac:chgData name="John Oakes" userId="1a36f0057432ea1f" providerId="LiveId" clId="{47381711-A8C6-487F-B478-F1510AC8C65D}" dt="2025-12-21T07:41:14.804" v="3323" actId="20577"/>
          <ac:spMkLst>
            <pc:docMk/>
            <pc:sldMk cId="2851160504" sldId="1000"/>
            <ac:spMk id="3" creationId="{BDF33249-1D8F-FC36-6560-4210114FE90C}"/>
          </ac:spMkLst>
        </pc:spChg>
      </pc:sldChg>
      <pc:sldChg chg="modSp new mod">
        <pc:chgData name="John Oakes" userId="1a36f0057432ea1f" providerId="LiveId" clId="{47381711-A8C6-487F-B478-F1510AC8C65D}" dt="2025-12-21T07:42:52.994" v="3533" actId="20577"/>
        <pc:sldMkLst>
          <pc:docMk/>
          <pc:sldMk cId="3864737181" sldId="1001"/>
        </pc:sldMkLst>
        <pc:spChg chg="mod">
          <ac:chgData name="John Oakes" userId="1a36f0057432ea1f" providerId="LiveId" clId="{47381711-A8C6-487F-B478-F1510AC8C65D}" dt="2025-12-21T07:41:42.062" v="3333" actId="20577"/>
          <ac:spMkLst>
            <pc:docMk/>
            <pc:sldMk cId="3864737181" sldId="1001"/>
            <ac:spMk id="2" creationId="{10CA8ECD-E4C2-D5BE-BEA2-5D305E5088EF}"/>
          </ac:spMkLst>
        </pc:spChg>
        <pc:spChg chg="mod">
          <ac:chgData name="John Oakes" userId="1a36f0057432ea1f" providerId="LiveId" clId="{47381711-A8C6-487F-B478-F1510AC8C65D}" dt="2025-12-21T07:42:52.994" v="3533" actId="20577"/>
          <ac:spMkLst>
            <pc:docMk/>
            <pc:sldMk cId="3864737181" sldId="1001"/>
            <ac:spMk id="3" creationId="{E52DF6ED-3BD4-BDC1-9905-D079F494C171}"/>
          </ac:spMkLst>
        </pc:spChg>
      </pc:sldChg>
      <pc:sldChg chg="new del">
        <pc:chgData name="John Oakes" userId="1a36f0057432ea1f" providerId="LiveId" clId="{47381711-A8C6-487F-B478-F1510AC8C65D}" dt="2025-12-21T15:43:59.775" v="3726" actId="47"/>
        <pc:sldMkLst>
          <pc:docMk/>
          <pc:sldMk cId="2186278720" sldId="1002"/>
        </pc:sldMkLst>
      </pc:sldChg>
      <pc:sldChg chg="addSp delSp modSp new mod ord">
        <pc:chgData name="John Oakes" userId="1a36f0057432ea1f" providerId="LiveId" clId="{47381711-A8C6-487F-B478-F1510AC8C65D}" dt="2025-12-21T15:40:51.173" v="3559" actId="1076"/>
        <pc:sldMkLst>
          <pc:docMk/>
          <pc:sldMk cId="2449236580" sldId="1003"/>
        </pc:sldMkLst>
        <pc:spChg chg="del">
          <ac:chgData name="John Oakes" userId="1a36f0057432ea1f" providerId="LiveId" clId="{47381711-A8C6-487F-B478-F1510AC8C65D}" dt="2025-12-21T15:39:33.321" v="3552" actId="931"/>
          <ac:spMkLst>
            <pc:docMk/>
            <pc:sldMk cId="2449236580" sldId="1003"/>
            <ac:spMk id="3" creationId="{4F85474E-32F8-ABA5-028B-536E1351518C}"/>
          </ac:spMkLst>
        </pc:spChg>
        <pc:picChg chg="add mod">
          <ac:chgData name="John Oakes" userId="1a36f0057432ea1f" providerId="LiveId" clId="{47381711-A8C6-487F-B478-F1510AC8C65D}" dt="2025-12-21T15:40:51.173" v="3559" actId="1076"/>
          <ac:picMkLst>
            <pc:docMk/>
            <pc:sldMk cId="2449236580" sldId="1003"/>
            <ac:picMk id="5" creationId="{8A8BC6EC-1FF4-5270-4E2C-09D4CA663CFF}"/>
          </ac:picMkLst>
        </pc:picChg>
      </pc:sldChg>
      <pc:sldChg chg="addSp delSp modSp new mod ord">
        <pc:chgData name="John Oakes" userId="1a36f0057432ea1f" providerId="LiveId" clId="{47381711-A8C6-487F-B478-F1510AC8C65D}" dt="2025-12-21T15:41:03.617" v="3562" actId="1076"/>
        <pc:sldMkLst>
          <pc:docMk/>
          <pc:sldMk cId="4087960022" sldId="1004"/>
        </pc:sldMkLst>
        <pc:spChg chg="del">
          <ac:chgData name="John Oakes" userId="1a36f0057432ea1f" providerId="LiveId" clId="{47381711-A8C6-487F-B478-F1510AC8C65D}" dt="2025-12-21T15:39:44.854" v="3553" actId="931"/>
          <ac:spMkLst>
            <pc:docMk/>
            <pc:sldMk cId="4087960022" sldId="1004"/>
            <ac:spMk id="3" creationId="{CC66B718-1F6B-A384-09F2-38D7BA8B2B8D}"/>
          </ac:spMkLst>
        </pc:spChg>
        <pc:picChg chg="add mod">
          <ac:chgData name="John Oakes" userId="1a36f0057432ea1f" providerId="LiveId" clId="{47381711-A8C6-487F-B478-F1510AC8C65D}" dt="2025-12-21T15:41:03.617" v="3562" actId="1076"/>
          <ac:picMkLst>
            <pc:docMk/>
            <pc:sldMk cId="4087960022" sldId="1004"/>
            <ac:picMk id="5" creationId="{AC2C44D6-0DA2-7AE6-34E2-493D40D9AFAE}"/>
          </ac:picMkLst>
        </pc:picChg>
      </pc:sldChg>
      <pc:sldChg chg="new del">
        <pc:chgData name="John Oakes" userId="1a36f0057432ea1f" providerId="LiveId" clId="{47381711-A8C6-487F-B478-F1510AC8C65D}" dt="2025-12-21T15:33:59.990" v="3549" actId="47"/>
        <pc:sldMkLst>
          <pc:docMk/>
          <pc:sldMk cId="173187221" sldId="1005"/>
        </pc:sldMkLst>
      </pc:sldChg>
      <pc:sldChg chg="addSp delSp modSp new mod ord modAnim">
        <pc:chgData name="John Oakes" userId="1a36f0057432ea1f" providerId="LiveId" clId="{47381711-A8C6-487F-B478-F1510AC8C65D}" dt="2025-12-21T15:41:28.686" v="3565" actId="1076"/>
        <pc:sldMkLst>
          <pc:docMk/>
          <pc:sldMk cId="968653388" sldId="1006"/>
        </pc:sldMkLst>
        <pc:spChg chg="del">
          <ac:chgData name="John Oakes" userId="1a36f0057432ea1f" providerId="LiveId" clId="{47381711-A8C6-487F-B478-F1510AC8C65D}" dt="2025-12-21T15:40:11.756" v="3554"/>
          <ac:spMkLst>
            <pc:docMk/>
            <pc:sldMk cId="968653388" sldId="1006"/>
            <ac:spMk id="3" creationId="{EEFECD1B-2DBA-9B60-BFDD-92C55A898B76}"/>
          </ac:spMkLst>
        </pc:spChg>
        <pc:picChg chg="add mod">
          <ac:chgData name="John Oakes" userId="1a36f0057432ea1f" providerId="LiveId" clId="{47381711-A8C6-487F-B478-F1510AC8C65D}" dt="2025-12-21T15:41:28.686" v="3565" actId="1076"/>
          <ac:picMkLst>
            <pc:docMk/>
            <pc:sldMk cId="968653388" sldId="1006"/>
            <ac:picMk id="4" creationId="{580209FA-A7A7-D53B-4142-000270FD9A48}"/>
          </ac:picMkLst>
        </pc:picChg>
      </pc:sldChg>
      <pc:sldChg chg="add">
        <pc:chgData name="John Oakes" userId="1a36f0057432ea1f" providerId="LiveId" clId="{47381711-A8C6-487F-B478-F1510AC8C65D}" dt="2025-12-21T15:31:08.396" v="3544"/>
        <pc:sldMkLst>
          <pc:docMk/>
          <pc:sldMk cId="0" sldId="1007"/>
        </pc:sldMkLst>
      </pc:sldChg>
      <pc:sldChg chg="add">
        <pc:chgData name="John Oakes" userId="1a36f0057432ea1f" providerId="LiveId" clId="{47381711-A8C6-487F-B478-F1510AC8C65D}" dt="2025-12-21T15:56:09.481" v="3777"/>
        <pc:sldMkLst>
          <pc:docMk/>
          <pc:sldMk cId="0" sldId="1008"/>
        </pc:sldMkLst>
      </pc:sldChg>
      <pc:sldMasterChg chg="del delSldLayout">
        <pc:chgData name="John Oakes" userId="1a36f0057432ea1f" providerId="LiveId" clId="{47381711-A8C6-487F-B478-F1510AC8C65D}" dt="2025-12-21T07:44:03.163" v="3538" actId="47"/>
        <pc:sldMasterMkLst>
          <pc:docMk/>
          <pc:sldMasterMk cId="1098513167" sldId="2147483720"/>
        </pc:sldMasterMkLst>
        <pc:sldLayoutChg chg="del">
          <pc:chgData name="John Oakes" userId="1a36f0057432ea1f" providerId="LiveId" clId="{47381711-A8C6-487F-B478-F1510AC8C65D}" dt="2025-12-21T07:44:03.163" v="3538" actId="47"/>
          <pc:sldLayoutMkLst>
            <pc:docMk/>
            <pc:sldMasterMk cId="1098513167" sldId="2147483720"/>
            <pc:sldLayoutMk cId="2620956624" sldId="2147483721"/>
          </pc:sldLayoutMkLst>
        </pc:sldLayoutChg>
        <pc:sldLayoutChg chg="del">
          <pc:chgData name="John Oakes" userId="1a36f0057432ea1f" providerId="LiveId" clId="{47381711-A8C6-487F-B478-F1510AC8C65D}" dt="2025-12-21T07:44:03.163" v="3538" actId="47"/>
          <pc:sldLayoutMkLst>
            <pc:docMk/>
            <pc:sldMasterMk cId="1098513167" sldId="2147483720"/>
            <pc:sldLayoutMk cId="779388955" sldId="2147483722"/>
          </pc:sldLayoutMkLst>
        </pc:sldLayoutChg>
        <pc:sldLayoutChg chg="del">
          <pc:chgData name="John Oakes" userId="1a36f0057432ea1f" providerId="LiveId" clId="{47381711-A8C6-487F-B478-F1510AC8C65D}" dt="2025-12-21T07:44:03.163" v="3538" actId="47"/>
          <pc:sldLayoutMkLst>
            <pc:docMk/>
            <pc:sldMasterMk cId="1098513167" sldId="2147483720"/>
            <pc:sldLayoutMk cId="1411614506" sldId="2147483723"/>
          </pc:sldLayoutMkLst>
        </pc:sldLayoutChg>
        <pc:sldLayoutChg chg="del">
          <pc:chgData name="John Oakes" userId="1a36f0057432ea1f" providerId="LiveId" clId="{47381711-A8C6-487F-B478-F1510AC8C65D}" dt="2025-12-21T07:44:03.163" v="3538" actId="47"/>
          <pc:sldLayoutMkLst>
            <pc:docMk/>
            <pc:sldMasterMk cId="1098513167" sldId="2147483720"/>
            <pc:sldLayoutMk cId="888926576" sldId="2147483724"/>
          </pc:sldLayoutMkLst>
        </pc:sldLayoutChg>
        <pc:sldLayoutChg chg="del">
          <pc:chgData name="John Oakes" userId="1a36f0057432ea1f" providerId="LiveId" clId="{47381711-A8C6-487F-B478-F1510AC8C65D}" dt="2025-12-21T07:44:03.163" v="3538" actId="47"/>
          <pc:sldLayoutMkLst>
            <pc:docMk/>
            <pc:sldMasterMk cId="1098513167" sldId="2147483720"/>
            <pc:sldLayoutMk cId="501005804" sldId="2147483725"/>
          </pc:sldLayoutMkLst>
        </pc:sldLayoutChg>
        <pc:sldLayoutChg chg="del">
          <pc:chgData name="John Oakes" userId="1a36f0057432ea1f" providerId="LiveId" clId="{47381711-A8C6-487F-B478-F1510AC8C65D}" dt="2025-12-21T07:44:03.163" v="3538" actId="47"/>
          <pc:sldLayoutMkLst>
            <pc:docMk/>
            <pc:sldMasterMk cId="1098513167" sldId="2147483720"/>
            <pc:sldLayoutMk cId="1583791827" sldId="2147483726"/>
          </pc:sldLayoutMkLst>
        </pc:sldLayoutChg>
        <pc:sldLayoutChg chg="del">
          <pc:chgData name="John Oakes" userId="1a36f0057432ea1f" providerId="LiveId" clId="{47381711-A8C6-487F-B478-F1510AC8C65D}" dt="2025-12-21T07:44:03.163" v="3538" actId="47"/>
          <pc:sldLayoutMkLst>
            <pc:docMk/>
            <pc:sldMasterMk cId="1098513167" sldId="2147483720"/>
            <pc:sldLayoutMk cId="3376822196" sldId="2147483727"/>
          </pc:sldLayoutMkLst>
        </pc:sldLayoutChg>
        <pc:sldLayoutChg chg="del">
          <pc:chgData name="John Oakes" userId="1a36f0057432ea1f" providerId="LiveId" clId="{47381711-A8C6-487F-B478-F1510AC8C65D}" dt="2025-12-21T07:44:03.163" v="3538" actId="47"/>
          <pc:sldLayoutMkLst>
            <pc:docMk/>
            <pc:sldMasterMk cId="1098513167" sldId="2147483720"/>
            <pc:sldLayoutMk cId="844673470" sldId="2147483728"/>
          </pc:sldLayoutMkLst>
        </pc:sldLayoutChg>
        <pc:sldLayoutChg chg="del">
          <pc:chgData name="John Oakes" userId="1a36f0057432ea1f" providerId="LiveId" clId="{47381711-A8C6-487F-B478-F1510AC8C65D}" dt="2025-12-21T07:44:03.163" v="3538" actId="47"/>
          <pc:sldLayoutMkLst>
            <pc:docMk/>
            <pc:sldMasterMk cId="1098513167" sldId="2147483720"/>
            <pc:sldLayoutMk cId="1441954017" sldId="2147483729"/>
          </pc:sldLayoutMkLst>
        </pc:sldLayoutChg>
        <pc:sldLayoutChg chg="del">
          <pc:chgData name="John Oakes" userId="1a36f0057432ea1f" providerId="LiveId" clId="{47381711-A8C6-487F-B478-F1510AC8C65D}" dt="2025-12-21T07:44:03.163" v="3538" actId="47"/>
          <pc:sldLayoutMkLst>
            <pc:docMk/>
            <pc:sldMasterMk cId="1098513167" sldId="2147483720"/>
            <pc:sldLayoutMk cId="571204082" sldId="2147483730"/>
          </pc:sldLayoutMkLst>
        </pc:sldLayoutChg>
        <pc:sldLayoutChg chg="del">
          <pc:chgData name="John Oakes" userId="1a36f0057432ea1f" providerId="LiveId" clId="{47381711-A8C6-487F-B478-F1510AC8C65D}" dt="2025-12-21T07:44:03.163" v="3538" actId="47"/>
          <pc:sldLayoutMkLst>
            <pc:docMk/>
            <pc:sldMasterMk cId="1098513167" sldId="2147483720"/>
            <pc:sldLayoutMk cId="3038718813" sldId="2147483731"/>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23FA6CE-B578-46A6-81B7-A3833E68505F}" type="datetimeFigureOut">
              <a:rPr lang="en-US" smtClean="0"/>
              <a:t>12/27/2025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43BF368-660D-4C8D-AE62-F7E6A64D7A8A}" type="slidenum">
              <a:rPr lang="en-US" smtClean="0"/>
              <a:t>‹#›</a:t>
            </a:fld>
            <a:endParaRPr lang="en-US"/>
          </a:p>
        </p:txBody>
      </p:sp>
    </p:spTree>
    <p:extLst>
      <p:ext uri="{BB962C8B-B14F-4D97-AF65-F5344CB8AC3E}">
        <p14:creationId xmlns:p14="http://schemas.microsoft.com/office/powerpoint/2010/main" val="16810420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4BD1932-1E79-460E-8EA9-7EC16BE07A7A}" type="datetimeFigureOut">
              <a:rPr lang="en-US" smtClean="0"/>
              <a:t>12/27/2025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6D3371-5753-467E-8589-EFDACB993CEF}" type="slidenum">
              <a:rPr lang="en-US" smtClean="0"/>
              <a:t>‹#›</a:t>
            </a:fld>
            <a:endParaRPr lang="en-US"/>
          </a:p>
        </p:txBody>
      </p:sp>
    </p:spTree>
    <p:extLst>
      <p:ext uri="{BB962C8B-B14F-4D97-AF65-F5344CB8AC3E}">
        <p14:creationId xmlns:p14="http://schemas.microsoft.com/office/powerpoint/2010/main" val="33398558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4BD1932-1E79-460E-8EA9-7EC16BE07A7A}" type="datetimeFigureOut">
              <a:rPr lang="en-US" smtClean="0"/>
              <a:t>12/27/2025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6D3371-5753-467E-8589-EFDACB993CEF}" type="slidenum">
              <a:rPr lang="en-US" smtClean="0"/>
              <a:t>‹#›</a:t>
            </a:fld>
            <a:endParaRPr lang="en-US"/>
          </a:p>
        </p:txBody>
      </p:sp>
    </p:spTree>
    <p:extLst>
      <p:ext uri="{BB962C8B-B14F-4D97-AF65-F5344CB8AC3E}">
        <p14:creationId xmlns:p14="http://schemas.microsoft.com/office/powerpoint/2010/main" val="1749713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4BD1932-1E79-460E-8EA9-7EC16BE07A7A}" type="datetimeFigureOut">
              <a:rPr lang="en-US" smtClean="0"/>
              <a:t>12/27/2025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6D3371-5753-467E-8589-EFDACB993CEF}" type="slidenum">
              <a:rPr lang="en-US" smtClean="0"/>
              <a:t>‹#›</a:t>
            </a:fld>
            <a:endParaRPr lang="en-US"/>
          </a:p>
        </p:txBody>
      </p:sp>
    </p:spTree>
    <p:extLst>
      <p:ext uri="{BB962C8B-B14F-4D97-AF65-F5344CB8AC3E}">
        <p14:creationId xmlns:p14="http://schemas.microsoft.com/office/powerpoint/2010/main" val="11054729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 name="Group 2">
            <a:extLst>
              <a:ext uri="{FF2B5EF4-FFF2-40B4-BE49-F238E27FC236}">
                <a16:creationId xmlns:a16="http://schemas.microsoft.com/office/drawing/2014/main" id="{AB711A13-63D0-5997-DCEF-898F938968A8}"/>
              </a:ext>
            </a:extLst>
          </p:cNvPr>
          <p:cNvGrpSpPr>
            <a:grpSpLocks/>
          </p:cNvGrpSpPr>
          <p:nvPr/>
        </p:nvGrpSpPr>
        <p:grpSpPr bwMode="auto">
          <a:xfrm>
            <a:off x="0" y="0"/>
            <a:ext cx="12187238" cy="6850063"/>
            <a:chOff x="0" y="0"/>
            <a:chExt cx="5758" cy="4315"/>
          </a:xfrm>
        </p:grpSpPr>
        <p:grpSp>
          <p:nvGrpSpPr>
            <p:cNvPr id="3" name="Group 3">
              <a:extLst>
                <a:ext uri="{FF2B5EF4-FFF2-40B4-BE49-F238E27FC236}">
                  <a16:creationId xmlns:a16="http://schemas.microsoft.com/office/drawing/2014/main" id="{21DD89FE-634E-55A2-423A-04DAABCB51AA}"/>
                </a:ext>
              </a:extLst>
            </p:cNvPr>
            <p:cNvGrpSpPr>
              <a:grpSpLocks/>
            </p:cNvGrpSpPr>
            <p:nvPr userDrawn="1"/>
          </p:nvGrpSpPr>
          <p:grpSpPr bwMode="auto">
            <a:xfrm>
              <a:off x="1728" y="2230"/>
              <a:ext cx="4027" cy="2085"/>
              <a:chOff x="1728" y="2230"/>
              <a:chExt cx="4027" cy="2085"/>
            </a:xfrm>
          </p:grpSpPr>
          <p:sp>
            <p:nvSpPr>
              <p:cNvPr id="6" name="Freeform 4">
                <a:extLst>
                  <a:ext uri="{FF2B5EF4-FFF2-40B4-BE49-F238E27FC236}">
                    <a16:creationId xmlns:a16="http://schemas.microsoft.com/office/drawing/2014/main" id="{CF07A2AB-32E6-D9FB-E6BC-5DD039F5465C}"/>
                  </a:ext>
                </a:extLst>
              </p:cNvPr>
              <p:cNvSpPr>
                <a:spLocks/>
              </p:cNvSpPr>
              <p:nvPr/>
            </p:nvSpPr>
            <p:spPr bwMode="hidden">
              <a:xfrm>
                <a:off x="1728" y="2644"/>
                <a:ext cx="2882" cy="1671"/>
              </a:xfrm>
              <a:custGeom>
                <a:avLst/>
                <a:gdLst>
                  <a:gd name="T0" fmla="*/ 2740 w 2882"/>
                  <a:gd name="T1" fmla="*/ 528 h 1671"/>
                  <a:gd name="T2" fmla="*/ 2632 w 2882"/>
                  <a:gd name="T3" fmla="*/ 484 h 1671"/>
                  <a:gd name="T4" fmla="*/ 2480 w 2882"/>
                  <a:gd name="T5" fmla="*/ 424 h 1671"/>
                  <a:gd name="T6" fmla="*/ 2203 w 2882"/>
                  <a:gd name="T7" fmla="*/ 343 h 1671"/>
                  <a:gd name="T8" fmla="*/ 1970 w 2882"/>
                  <a:gd name="T9" fmla="*/ 277 h 1671"/>
                  <a:gd name="T10" fmla="*/ 1807 w 2882"/>
                  <a:gd name="T11" fmla="*/ 212 h 1671"/>
                  <a:gd name="T12" fmla="*/ 1693 w 2882"/>
                  <a:gd name="T13" fmla="*/ 152 h 1671"/>
                  <a:gd name="T14" fmla="*/ 1628 w 2882"/>
                  <a:gd name="T15" fmla="*/ 103 h 1671"/>
                  <a:gd name="T16" fmla="*/ 1590 w 2882"/>
                  <a:gd name="T17" fmla="*/ 60 h 1671"/>
                  <a:gd name="T18" fmla="*/ 1579 w 2882"/>
                  <a:gd name="T19" fmla="*/ 27 h 1671"/>
                  <a:gd name="T20" fmla="*/ 1585 w 2882"/>
                  <a:gd name="T21" fmla="*/ 0 h 1671"/>
                  <a:gd name="T22" fmla="*/ 1557 w 2882"/>
                  <a:gd name="T23" fmla="*/ 49 h 1671"/>
                  <a:gd name="T24" fmla="*/ 1568 w 2882"/>
                  <a:gd name="T25" fmla="*/ 98 h 1671"/>
                  <a:gd name="T26" fmla="*/ 1617 w 2882"/>
                  <a:gd name="T27" fmla="*/ 141 h 1671"/>
                  <a:gd name="T28" fmla="*/ 1688 w 2882"/>
                  <a:gd name="T29" fmla="*/ 185 h 1671"/>
                  <a:gd name="T30" fmla="*/ 1791 w 2882"/>
                  <a:gd name="T31" fmla="*/ 228 h 1671"/>
                  <a:gd name="T32" fmla="*/ 2040 w 2882"/>
                  <a:gd name="T33" fmla="*/ 310 h 1671"/>
                  <a:gd name="T34" fmla="*/ 2285 w 2882"/>
                  <a:gd name="T35" fmla="*/ 381 h 1671"/>
                  <a:gd name="T36" fmla="*/ 2464 w 2882"/>
                  <a:gd name="T37" fmla="*/ 435 h 1671"/>
                  <a:gd name="T38" fmla="*/ 2605 w 2882"/>
                  <a:gd name="T39" fmla="*/ 484 h 1671"/>
                  <a:gd name="T40" fmla="*/ 2708 w 2882"/>
                  <a:gd name="T41" fmla="*/ 528 h 1671"/>
                  <a:gd name="T42" fmla="*/ 2768 w 2882"/>
                  <a:gd name="T43" fmla="*/ 560 h 1671"/>
                  <a:gd name="T44" fmla="*/ 2795 w 2882"/>
                  <a:gd name="T45" fmla="*/ 593 h 1671"/>
                  <a:gd name="T46" fmla="*/ 2795 w 2882"/>
                  <a:gd name="T47" fmla="*/ 642 h 1671"/>
                  <a:gd name="T48" fmla="*/ 2762 w 2882"/>
                  <a:gd name="T49" fmla="*/ 691 h 1671"/>
                  <a:gd name="T50" fmla="*/ 2692 w 2882"/>
                  <a:gd name="T51" fmla="*/ 735 h 1671"/>
                  <a:gd name="T52" fmla="*/ 2589 w 2882"/>
                  <a:gd name="T53" fmla="*/ 778 h 1671"/>
                  <a:gd name="T54" fmla="*/ 2458 w 2882"/>
                  <a:gd name="T55" fmla="*/ 822 h 1671"/>
                  <a:gd name="T56" fmla="*/ 2301 w 2882"/>
                  <a:gd name="T57" fmla="*/ 865 h 1671"/>
                  <a:gd name="T58" fmla="*/ 2030 w 2882"/>
                  <a:gd name="T59" fmla="*/ 930 h 1671"/>
                  <a:gd name="T60" fmla="*/ 1606 w 2882"/>
                  <a:gd name="T61" fmla="*/ 1034 h 1671"/>
                  <a:gd name="T62" fmla="*/ 1145 w 2882"/>
                  <a:gd name="T63" fmla="*/ 1164 h 1671"/>
                  <a:gd name="T64" fmla="*/ 673 w 2882"/>
                  <a:gd name="T65" fmla="*/ 1328 h 1671"/>
                  <a:gd name="T66" fmla="*/ 217 w 2882"/>
                  <a:gd name="T67" fmla="*/ 1545 h 1671"/>
                  <a:gd name="T68" fmla="*/ 353 w 2882"/>
                  <a:gd name="T69" fmla="*/ 1671 h 1671"/>
                  <a:gd name="T70" fmla="*/ 754 w 2882"/>
                  <a:gd name="T71" fmla="*/ 1469 h 1671"/>
                  <a:gd name="T72" fmla="*/ 1145 w 2882"/>
                  <a:gd name="T73" fmla="*/ 1311 h 1671"/>
                  <a:gd name="T74" fmla="*/ 1519 w 2882"/>
                  <a:gd name="T75" fmla="*/ 1186 h 1671"/>
                  <a:gd name="T76" fmla="*/ 1861 w 2882"/>
                  <a:gd name="T77" fmla="*/ 1083 h 1671"/>
                  <a:gd name="T78" fmla="*/ 2165 w 2882"/>
                  <a:gd name="T79" fmla="*/ 1007 h 1671"/>
                  <a:gd name="T80" fmla="*/ 2426 w 2882"/>
                  <a:gd name="T81" fmla="*/ 947 h 1671"/>
                  <a:gd name="T82" fmla="*/ 2626 w 2882"/>
                  <a:gd name="T83" fmla="*/ 892 h 1671"/>
                  <a:gd name="T84" fmla="*/ 2762 w 2882"/>
                  <a:gd name="T85" fmla="*/ 838 h 1671"/>
                  <a:gd name="T86" fmla="*/ 2827 w 2882"/>
                  <a:gd name="T87" fmla="*/ 794 h 1671"/>
                  <a:gd name="T88" fmla="*/ 2865 w 2882"/>
                  <a:gd name="T89" fmla="*/ 745 h 1671"/>
                  <a:gd name="T90" fmla="*/ 2882 w 2882"/>
                  <a:gd name="T91" fmla="*/ 702 h 1671"/>
                  <a:gd name="T92" fmla="*/ 2854 w 2882"/>
                  <a:gd name="T93" fmla="*/ 620 h 1671"/>
                  <a:gd name="T94" fmla="*/ 2800 w 2882"/>
                  <a:gd name="T95" fmla="*/ 560 h 1671"/>
                  <a:gd name="T96" fmla="*/ 2773 w 2882"/>
                  <a:gd name="T97" fmla="*/ 544 h 16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a:noFill/>
              </a:ln>
            </p:spPr>
            <p:txBody>
              <a:bodyPr/>
              <a:lstStyle/>
              <a:p>
                <a:pPr>
                  <a:defRPr/>
                </a:pPr>
                <a:endParaRPr lang="en-US" sz="3600">
                  <a:solidFill>
                    <a:srgbClr val="FFFFFF"/>
                  </a:solidFill>
                  <a:latin typeface="Garamond"/>
                  <a:cs typeface="Arial"/>
                </a:endParaRPr>
              </a:p>
            </p:txBody>
          </p:sp>
          <p:sp>
            <p:nvSpPr>
              <p:cNvPr id="7" name="Freeform 5">
                <a:extLst>
                  <a:ext uri="{FF2B5EF4-FFF2-40B4-BE49-F238E27FC236}">
                    <a16:creationId xmlns:a16="http://schemas.microsoft.com/office/drawing/2014/main" id="{D0953865-EBB1-2218-F5A1-200EF96F532B}"/>
                  </a:ext>
                </a:extLst>
              </p:cNvPr>
              <p:cNvSpPr>
                <a:spLocks/>
              </p:cNvSpPr>
              <p:nvPr/>
            </p:nvSpPr>
            <p:spPr bwMode="hidden">
              <a:xfrm>
                <a:off x="4170" y="2671"/>
                <a:ext cx="1259" cy="811"/>
              </a:xfrm>
              <a:custGeom>
                <a:avLst/>
                <a:gdLst>
                  <a:gd name="T0" fmla="*/ 1259 w 1259"/>
                  <a:gd name="T1" fmla="*/ 615 h 811"/>
                  <a:gd name="T2" fmla="*/ 1248 w 1259"/>
                  <a:gd name="T3" fmla="*/ 588 h 811"/>
                  <a:gd name="T4" fmla="*/ 1237 w 1259"/>
                  <a:gd name="T5" fmla="*/ 566 h 811"/>
                  <a:gd name="T6" fmla="*/ 1216 w 1259"/>
                  <a:gd name="T7" fmla="*/ 539 h 811"/>
                  <a:gd name="T8" fmla="*/ 1188 w 1259"/>
                  <a:gd name="T9" fmla="*/ 517 h 811"/>
                  <a:gd name="T10" fmla="*/ 1123 w 1259"/>
                  <a:gd name="T11" fmla="*/ 479 h 811"/>
                  <a:gd name="T12" fmla="*/ 1042 w 1259"/>
                  <a:gd name="T13" fmla="*/ 441 h 811"/>
                  <a:gd name="T14" fmla="*/ 944 w 1259"/>
                  <a:gd name="T15" fmla="*/ 408 h 811"/>
                  <a:gd name="T16" fmla="*/ 841 w 1259"/>
                  <a:gd name="T17" fmla="*/ 381 h 811"/>
                  <a:gd name="T18" fmla="*/ 727 w 1259"/>
                  <a:gd name="T19" fmla="*/ 348 h 811"/>
                  <a:gd name="T20" fmla="*/ 613 w 1259"/>
                  <a:gd name="T21" fmla="*/ 321 h 811"/>
                  <a:gd name="T22" fmla="*/ 499 w 1259"/>
                  <a:gd name="T23" fmla="*/ 294 h 811"/>
                  <a:gd name="T24" fmla="*/ 391 w 1259"/>
                  <a:gd name="T25" fmla="*/ 261 h 811"/>
                  <a:gd name="T26" fmla="*/ 288 w 1259"/>
                  <a:gd name="T27" fmla="*/ 229 h 811"/>
                  <a:gd name="T28" fmla="*/ 195 w 1259"/>
                  <a:gd name="T29" fmla="*/ 196 h 811"/>
                  <a:gd name="T30" fmla="*/ 119 w 1259"/>
                  <a:gd name="T31" fmla="*/ 152 h 811"/>
                  <a:gd name="T32" fmla="*/ 54 w 1259"/>
                  <a:gd name="T33" fmla="*/ 109 h 811"/>
                  <a:gd name="T34" fmla="*/ 33 w 1259"/>
                  <a:gd name="T35" fmla="*/ 87 h 811"/>
                  <a:gd name="T36" fmla="*/ 16 w 1259"/>
                  <a:gd name="T37" fmla="*/ 60 h 811"/>
                  <a:gd name="T38" fmla="*/ 5 w 1259"/>
                  <a:gd name="T39" fmla="*/ 33 h 811"/>
                  <a:gd name="T40" fmla="*/ 0 w 1259"/>
                  <a:gd name="T41" fmla="*/ 0 h 811"/>
                  <a:gd name="T42" fmla="*/ 0 w 1259"/>
                  <a:gd name="T43" fmla="*/ 6 h 811"/>
                  <a:gd name="T44" fmla="*/ 0 w 1259"/>
                  <a:gd name="T45" fmla="*/ 11 h 811"/>
                  <a:gd name="T46" fmla="*/ 0 w 1259"/>
                  <a:gd name="T47" fmla="*/ 38 h 811"/>
                  <a:gd name="T48" fmla="*/ 5 w 1259"/>
                  <a:gd name="T49" fmla="*/ 60 h 811"/>
                  <a:gd name="T50" fmla="*/ 16 w 1259"/>
                  <a:gd name="T51" fmla="*/ 87 h 811"/>
                  <a:gd name="T52" fmla="*/ 33 w 1259"/>
                  <a:gd name="T53" fmla="*/ 114 h 811"/>
                  <a:gd name="T54" fmla="*/ 54 w 1259"/>
                  <a:gd name="T55" fmla="*/ 142 h 811"/>
                  <a:gd name="T56" fmla="*/ 87 w 1259"/>
                  <a:gd name="T57" fmla="*/ 174 h 811"/>
                  <a:gd name="T58" fmla="*/ 125 w 1259"/>
                  <a:gd name="T59" fmla="*/ 207 h 811"/>
                  <a:gd name="T60" fmla="*/ 179 w 1259"/>
                  <a:gd name="T61" fmla="*/ 240 h 811"/>
                  <a:gd name="T62" fmla="*/ 244 w 1259"/>
                  <a:gd name="T63" fmla="*/ 278 h 811"/>
                  <a:gd name="T64" fmla="*/ 326 w 1259"/>
                  <a:gd name="T65" fmla="*/ 310 h 811"/>
                  <a:gd name="T66" fmla="*/ 418 w 1259"/>
                  <a:gd name="T67" fmla="*/ 348 h 811"/>
                  <a:gd name="T68" fmla="*/ 526 w 1259"/>
                  <a:gd name="T69" fmla="*/ 381 h 811"/>
                  <a:gd name="T70" fmla="*/ 657 w 1259"/>
                  <a:gd name="T71" fmla="*/ 414 h 811"/>
                  <a:gd name="T72" fmla="*/ 749 w 1259"/>
                  <a:gd name="T73" fmla="*/ 435 h 811"/>
                  <a:gd name="T74" fmla="*/ 830 w 1259"/>
                  <a:gd name="T75" fmla="*/ 463 h 811"/>
                  <a:gd name="T76" fmla="*/ 901 w 1259"/>
                  <a:gd name="T77" fmla="*/ 490 h 811"/>
                  <a:gd name="T78" fmla="*/ 966 w 1259"/>
                  <a:gd name="T79" fmla="*/ 512 h 811"/>
                  <a:gd name="T80" fmla="*/ 1015 w 1259"/>
                  <a:gd name="T81" fmla="*/ 539 h 811"/>
                  <a:gd name="T82" fmla="*/ 1053 w 1259"/>
                  <a:gd name="T83" fmla="*/ 566 h 811"/>
                  <a:gd name="T84" fmla="*/ 1080 w 1259"/>
                  <a:gd name="T85" fmla="*/ 593 h 811"/>
                  <a:gd name="T86" fmla="*/ 1102 w 1259"/>
                  <a:gd name="T87" fmla="*/ 620 h 811"/>
                  <a:gd name="T88" fmla="*/ 1112 w 1259"/>
                  <a:gd name="T89" fmla="*/ 648 h 811"/>
                  <a:gd name="T90" fmla="*/ 1118 w 1259"/>
                  <a:gd name="T91" fmla="*/ 675 h 811"/>
                  <a:gd name="T92" fmla="*/ 1112 w 1259"/>
                  <a:gd name="T93" fmla="*/ 697 h 811"/>
                  <a:gd name="T94" fmla="*/ 1096 w 1259"/>
                  <a:gd name="T95" fmla="*/ 724 h 811"/>
                  <a:gd name="T96" fmla="*/ 1080 w 1259"/>
                  <a:gd name="T97" fmla="*/ 746 h 811"/>
                  <a:gd name="T98" fmla="*/ 1053 w 1259"/>
                  <a:gd name="T99" fmla="*/ 767 h 811"/>
                  <a:gd name="T100" fmla="*/ 1015 w 1259"/>
                  <a:gd name="T101" fmla="*/ 789 h 811"/>
                  <a:gd name="T102" fmla="*/ 977 w 1259"/>
                  <a:gd name="T103" fmla="*/ 811 h 811"/>
                  <a:gd name="T104" fmla="*/ 1047 w 1259"/>
                  <a:gd name="T105" fmla="*/ 789 h 811"/>
                  <a:gd name="T106" fmla="*/ 1107 w 1259"/>
                  <a:gd name="T107" fmla="*/ 767 h 811"/>
                  <a:gd name="T108" fmla="*/ 1156 w 1259"/>
                  <a:gd name="T109" fmla="*/ 746 h 811"/>
                  <a:gd name="T110" fmla="*/ 1199 w 1259"/>
                  <a:gd name="T111" fmla="*/ 724 h 811"/>
                  <a:gd name="T112" fmla="*/ 1226 w 1259"/>
                  <a:gd name="T113" fmla="*/ 702 h 811"/>
                  <a:gd name="T114" fmla="*/ 1248 w 1259"/>
                  <a:gd name="T115" fmla="*/ 675 h 811"/>
                  <a:gd name="T116" fmla="*/ 1259 w 1259"/>
                  <a:gd name="T117" fmla="*/ 648 h 811"/>
                  <a:gd name="T118" fmla="*/ 1259 w 1259"/>
                  <a:gd name="T119" fmla="*/ 615 h 811"/>
                  <a:gd name="T120" fmla="*/ 1259 w 1259"/>
                  <a:gd name="T121" fmla="*/ 615 h 8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a:noFill/>
              </a:ln>
            </p:spPr>
            <p:txBody>
              <a:bodyPr/>
              <a:lstStyle/>
              <a:p>
                <a:pPr>
                  <a:defRPr/>
                </a:pPr>
                <a:endParaRPr lang="en-US" sz="3600">
                  <a:solidFill>
                    <a:srgbClr val="FFFFFF"/>
                  </a:solidFill>
                  <a:latin typeface="Garamond"/>
                  <a:cs typeface="Arial"/>
                </a:endParaRPr>
              </a:p>
            </p:txBody>
          </p:sp>
          <p:sp>
            <p:nvSpPr>
              <p:cNvPr id="8" name="Freeform 6">
                <a:extLst>
                  <a:ext uri="{FF2B5EF4-FFF2-40B4-BE49-F238E27FC236}">
                    <a16:creationId xmlns:a16="http://schemas.microsoft.com/office/drawing/2014/main" id="{5517A67E-DD58-75A2-E625-C3567D6AFEED}"/>
                  </a:ext>
                </a:extLst>
              </p:cNvPr>
              <p:cNvSpPr>
                <a:spLocks/>
              </p:cNvSpPr>
              <p:nvPr/>
            </p:nvSpPr>
            <p:spPr bwMode="hidden">
              <a:xfrm>
                <a:off x="2900" y="3346"/>
                <a:ext cx="2849" cy="969"/>
              </a:xfrm>
              <a:custGeom>
                <a:avLst/>
                <a:gdLst>
                  <a:gd name="T0" fmla="*/ 92 w 2849"/>
                  <a:gd name="T1" fmla="*/ 958 h 969"/>
                  <a:gd name="T2" fmla="*/ 0 w 2849"/>
                  <a:gd name="T3" fmla="*/ 969 h 969"/>
                  <a:gd name="T4" fmla="*/ 391 w 2849"/>
                  <a:gd name="T5" fmla="*/ 969 h 969"/>
                  <a:gd name="T6" fmla="*/ 434 w 2849"/>
                  <a:gd name="T7" fmla="*/ 947 h 969"/>
                  <a:gd name="T8" fmla="*/ 483 w 2849"/>
                  <a:gd name="T9" fmla="*/ 914 h 969"/>
                  <a:gd name="T10" fmla="*/ 554 w 2849"/>
                  <a:gd name="T11" fmla="*/ 876 h 969"/>
                  <a:gd name="T12" fmla="*/ 635 w 2849"/>
                  <a:gd name="T13" fmla="*/ 838 h 969"/>
                  <a:gd name="T14" fmla="*/ 727 w 2849"/>
                  <a:gd name="T15" fmla="*/ 794 h 969"/>
                  <a:gd name="T16" fmla="*/ 836 w 2849"/>
                  <a:gd name="T17" fmla="*/ 745 h 969"/>
                  <a:gd name="T18" fmla="*/ 961 w 2849"/>
                  <a:gd name="T19" fmla="*/ 696 h 969"/>
                  <a:gd name="T20" fmla="*/ 1102 w 2849"/>
                  <a:gd name="T21" fmla="*/ 642 h 969"/>
                  <a:gd name="T22" fmla="*/ 1259 w 2849"/>
                  <a:gd name="T23" fmla="*/ 582 h 969"/>
                  <a:gd name="T24" fmla="*/ 1433 w 2849"/>
                  <a:gd name="T25" fmla="*/ 522 h 969"/>
                  <a:gd name="T26" fmla="*/ 1623 w 2849"/>
                  <a:gd name="T27" fmla="*/ 462 h 969"/>
                  <a:gd name="T28" fmla="*/ 1829 w 2849"/>
                  <a:gd name="T29" fmla="*/ 403 h 969"/>
                  <a:gd name="T30" fmla="*/ 2057 w 2849"/>
                  <a:gd name="T31" fmla="*/ 343 h 969"/>
                  <a:gd name="T32" fmla="*/ 2301 w 2849"/>
                  <a:gd name="T33" fmla="*/ 283 h 969"/>
                  <a:gd name="T34" fmla="*/ 2567 w 2849"/>
                  <a:gd name="T35" fmla="*/ 223 h 969"/>
                  <a:gd name="T36" fmla="*/ 2849 w 2849"/>
                  <a:gd name="T37" fmla="*/ 163 h 969"/>
                  <a:gd name="T38" fmla="*/ 2849 w 2849"/>
                  <a:gd name="T39" fmla="*/ 0 h 969"/>
                  <a:gd name="T40" fmla="*/ 2817 w 2849"/>
                  <a:gd name="T41" fmla="*/ 16 h 969"/>
                  <a:gd name="T42" fmla="*/ 2773 w 2849"/>
                  <a:gd name="T43" fmla="*/ 33 h 969"/>
                  <a:gd name="T44" fmla="*/ 2719 w 2849"/>
                  <a:gd name="T45" fmla="*/ 54 h 969"/>
                  <a:gd name="T46" fmla="*/ 2648 w 2849"/>
                  <a:gd name="T47" fmla="*/ 76 h 969"/>
                  <a:gd name="T48" fmla="*/ 2572 w 2849"/>
                  <a:gd name="T49" fmla="*/ 98 h 969"/>
                  <a:gd name="T50" fmla="*/ 2491 w 2849"/>
                  <a:gd name="T51" fmla="*/ 120 h 969"/>
                  <a:gd name="T52" fmla="*/ 2399 w 2849"/>
                  <a:gd name="T53" fmla="*/ 147 h 969"/>
                  <a:gd name="T54" fmla="*/ 2301 w 2849"/>
                  <a:gd name="T55" fmla="*/ 169 h 969"/>
                  <a:gd name="T56" fmla="*/ 2095 w 2849"/>
                  <a:gd name="T57" fmla="*/ 223 h 969"/>
                  <a:gd name="T58" fmla="*/ 1889 w 2849"/>
                  <a:gd name="T59" fmla="*/ 277 h 969"/>
                  <a:gd name="T60" fmla="*/ 1688 w 2849"/>
                  <a:gd name="T61" fmla="*/ 326 h 969"/>
                  <a:gd name="T62" fmla="*/ 1590 w 2849"/>
                  <a:gd name="T63" fmla="*/ 354 h 969"/>
                  <a:gd name="T64" fmla="*/ 1503 w 2849"/>
                  <a:gd name="T65" fmla="*/ 381 h 969"/>
                  <a:gd name="T66" fmla="*/ 1107 w 2849"/>
                  <a:gd name="T67" fmla="*/ 506 h 969"/>
                  <a:gd name="T68" fmla="*/ 912 w 2849"/>
                  <a:gd name="T69" fmla="*/ 577 h 969"/>
                  <a:gd name="T70" fmla="*/ 727 w 2849"/>
                  <a:gd name="T71" fmla="*/ 647 h 969"/>
                  <a:gd name="T72" fmla="*/ 548 w 2849"/>
                  <a:gd name="T73" fmla="*/ 718 h 969"/>
                  <a:gd name="T74" fmla="*/ 380 w 2849"/>
                  <a:gd name="T75" fmla="*/ 794 h 969"/>
                  <a:gd name="T76" fmla="*/ 228 w 2849"/>
                  <a:gd name="T77" fmla="*/ 876 h 969"/>
                  <a:gd name="T78" fmla="*/ 92 w 2849"/>
                  <a:gd name="T79" fmla="*/ 958 h 969"/>
                  <a:gd name="T80" fmla="*/ 92 w 2849"/>
                  <a:gd name="T81" fmla="*/ 958 h 9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a:noFill/>
              </a:ln>
            </p:spPr>
            <p:txBody>
              <a:bodyPr/>
              <a:lstStyle/>
              <a:p>
                <a:pPr>
                  <a:defRPr/>
                </a:pPr>
                <a:endParaRPr lang="en-US" sz="3600">
                  <a:solidFill>
                    <a:srgbClr val="FFFFFF"/>
                  </a:solidFill>
                  <a:latin typeface="Garamond"/>
                  <a:cs typeface="Arial"/>
                </a:endParaRPr>
              </a:p>
            </p:txBody>
          </p:sp>
          <p:sp>
            <p:nvSpPr>
              <p:cNvPr id="9" name="Freeform 7">
                <a:extLst>
                  <a:ext uri="{FF2B5EF4-FFF2-40B4-BE49-F238E27FC236}">
                    <a16:creationId xmlns:a16="http://schemas.microsoft.com/office/drawing/2014/main" id="{32AE2F08-2DFF-3EEB-30CE-959D05D9D488}"/>
                  </a:ext>
                </a:extLst>
              </p:cNvPr>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 name="Freeform 8">
                <a:extLst>
                  <a:ext uri="{FF2B5EF4-FFF2-40B4-BE49-F238E27FC236}">
                    <a16:creationId xmlns:a16="http://schemas.microsoft.com/office/drawing/2014/main" id="{26C317D1-4E59-6AC9-FA2E-1732D56F842D}"/>
                  </a:ext>
                </a:extLst>
              </p:cNvPr>
              <p:cNvSpPr>
                <a:spLocks/>
              </p:cNvSpPr>
              <p:nvPr/>
            </p:nvSpPr>
            <p:spPr bwMode="hidden">
              <a:xfrm>
                <a:off x="4501" y="2317"/>
                <a:ext cx="1248" cy="539"/>
              </a:xfrm>
              <a:custGeom>
                <a:avLst/>
                <a:gdLst>
                  <a:gd name="T0" fmla="*/ 0 w 1248"/>
                  <a:gd name="T1" fmla="*/ 332 h 539"/>
                  <a:gd name="T2" fmla="*/ 0 w 1248"/>
                  <a:gd name="T3" fmla="*/ 360 h 539"/>
                  <a:gd name="T4" fmla="*/ 5 w 1248"/>
                  <a:gd name="T5" fmla="*/ 387 h 539"/>
                  <a:gd name="T6" fmla="*/ 27 w 1248"/>
                  <a:gd name="T7" fmla="*/ 414 h 539"/>
                  <a:gd name="T8" fmla="*/ 54 w 1248"/>
                  <a:gd name="T9" fmla="*/ 436 h 539"/>
                  <a:gd name="T10" fmla="*/ 92 w 1248"/>
                  <a:gd name="T11" fmla="*/ 463 h 539"/>
                  <a:gd name="T12" fmla="*/ 141 w 1248"/>
                  <a:gd name="T13" fmla="*/ 490 h 539"/>
                  <a:gd name="T14" fmla="*/ 195 w 1248"/>
                  <a:gd name="T15" fmla="*/ 512 h 539"/>
                  <a:gd name="T16" fmla="*/ 255 w 1248"/>
                  <a:gd name="T17" fmla="*/ 539 h 539"/>
                  <a:gd name="T18" fmla="*/ 212 w 1248"/>
                  <a:gd name="T19" fmla="*/ 517 h 539"/>
                  <a:gd name="T20" fmla="*/ 179 w 1248"/>
                  <a:gd name="T21" fmla="*/ 490 h 539"/>
                  <a:gd name="T22" fmla="*/ 157 w 1248"/>
                  <a:gd name="T23" fmla="*/ 468 h 539"/>
                  <a:gd name="T24" fmla="*/ 141 w 1248"/>
                  <a:gd name="T25" fmla="*/ 447 h 539"/>
                  <a:gd name="T26" fmla="*/ 136 w 1248"/>
                  <a:gd name="T27" fmla="*/ 425 h 539"/>
                  <a:gd name="T28" fmla="*/ 136 w 1248"/>
                  <a:gd name="T29" fmla="*/ 403 h 539"/>
                  <a:gd name="T30" fmla="*/ 141 w 1248"/>
                  <a:gd name="T31" fmla="*/ 381 h 539"/>
                  <a:gd name="T32" fmla="*/ 157 w 1248"/>
                  <a:gd name="T33" fmla="*/ 365 h 539"/>
                  <a:gd name="T34" fmla="*/ 179 w 1248"/>
                  <a:gd name="T35" fmla="*/ 343 h 539"/>
                  <a:gd name="T36" fmla="*/ 201 w 1248"/>
                  <a:gd name="T37" fmla="*/ 327 h 539"/>
                  <a:gd name="T38" fmla="*/ 266 w 1248"/>
                  <a:gd name="T39" fmla="*/ 294 h 539"/>
                  <a:gd name="T40" fmla="*/ 353 w 1248"/>
                  <a:gd name="T41" fmla="*/ 262 h 539"/>
                  <a:gd name="T42" fmla="*/ 445 w 1248"/>
                  <a:gd name="T43" fmla="*/ 234 h 539"/>
                  <a:gd name="T44" fmla="*/ 554 w 1248"/>
                  <a:gd name="T45" fmla="*/ 213 h 539"/>
                  <a:gd name="T46" fmla="*/ 662 w 1248"/>
                  <a:gd name="T47" fmla="*/ 191 h 539"/>
                  <a:gd name="T48" fmla="*/ 890 w 1248"/>
                  <a:gd name="T49" fmla="*/ 153 h 539"/>
                  <a:gd name="T50" fmla="*/ 993 w 1248"/>
                  <a:gd name="T51" fmla="*/ 136 h 539"/>
                  <a:gd name="T52" fmla="*/ 1091 w 1248"/>
                  <a:gd name="T53" fmla="*/ 120 h 539"/>
                  <a:gd name="T54" fmla="*/ 1178 w 1248"/>
                  <a:gd name="T55" fmla="*/ 115 h 539"/>
                  <a:gd name="T56" fmla="*/ 1248 w 1248"/>
                  <a:gd name="T57" fmla="*/ 104 h 539"/>
                  <a:gd name="T58" fmla="*/ 1248 w 1248"/>
                  <a:gd name="T59" fmla="*/ 0 h 539"/>
                  <a:gd name="T60" fmla="*/ 1161 w 1248"/>
                  <a:gd name="T61" fmla="*/ 22 h 539"/>
                  <a:gd name="T62" fmla="*/ 1069 w 1248"/>
                  <a:gd name="T63" fmla="*/ 38 h 539"/>
                  <a:gd name="T64" fmla="*/ 874 w 1248"/>
                  <a:gd name="T65" fmla="*/ 71 h 539"/>
                  <a:gd name="T66" fmla="*/ 673 w 1248"/>
                  <a:gd name="T67" fmla="*/ 93 h 539"/>
                  <a:gd name="T68" fmla="*/ 483 w 1248"/>
                  <a:gd name="T69" fmla="*/ 126 h 539"/>
                  <a:gd name="T70" fmla="*/ 391 w 1248"/>
                  <a:gd name="T71" fmla="*/ 142 h 539"/>
                  <a:gd name="T72" fmla="*/ 309 w 1248"/>
                  <a:gd name="T73" fmla="*/ 158 h 539"/>
                  <a:gd name="T74" fmla="*/ 228 w 1248"/>
                  <a:gd name="T75" fmla="*/ 180 h 539"/>
                  <a:gd name="T76" fmla="*/ 163 w 1248"/>
                  <a:gd name="T77" fmla="*/ 202 h 539"/>
                  <a:gd name="T78" fmla="*/ 103 w 1248"/>
                  <a:gd name="T79" fmla="*/ 229 h 539"/>
                  <a:gd name="T80" fmla="*/ 54 w 1248"/>
                  <a:gd name="T81" fmla="*/ 256 h 539"/>
                  <a:gd name="T82" fmla="*/ 22 w 1248"/>
                  <a:gd name="T83" fmla="*/ 294 h 539"/>
                  <a:gd name="T84" fmla="*/ 0 w 1248"/>
                  <a:gd name="T85" fmla="*/ 332 h 539"/>
                  <a:gd name="T86" fmla="*/ 0 w 1248"/>
                  <a:gd name="T87" fmla="*/ 332 h 5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a:noFill/>
              </a:ln>
            </p:spPr>
            <p:txBody>
              <a:bodyPr/>
              <a:lstStyle/>
              <a:p>
                <a:pPr>
                  <a:defRPr/>
                </a:pPr>
                <a:endParaRPr lang="en-US" sz="3600">
                  <a:solidFill>
                    <a:srgbClr val="FFFFFF"/>
                  </a:solidFill>
                  <a:latin typeface="Garamond"/>
                  <a:cs typeface="Arial"/>
                </a:endParaRPr>
              </a:p>
            </p:txBody>
          </p:sp>
        </p:grpSp>
        <p:sp>
          <p:nvSpPr>
            <p:cNvPr id="4" name="Freeform 9">
              <a:extLst>
                <a:ext uri="{FF2B5EF4-FFF2-40B4-BE49-F238E27FC236}">
                  <a16:creationId xmlns:a16="http://schemas.microsoft.com/office/drawing/2014/main" id="{05D7DD0A-E16E-86D8-1340-F4719FE07331}"/>
                </a:ext>
              </a:extLst>
            </p:cNvPr>
            <p:cNvSpPr>
              <a:spLocks/>
            </p:cNvSpPr>
            <p:nvPr/>
          </p:nvSpPr>
          <p:spPr bwMode="hidden">
            <a:xfrm>
              <a:off x="3322" y="1341"/>
              <a:ext cx="1825" cy="1537"/>
            </a:xfrm>
            <a:custGeom>
              <a:avLst/>
              <a:gdLst>
                <a:gd name="T0" fmla="*/ 982 w 2296"/>
                <a:gd name="T1" fmla="*/ 1061 h 1469"/>
                <a:gd name="T2" fmla="*/ 1357 w 2296"/>
                <a:gd name="T3" fmla="*/ 1012 h 1469"/>
                <a:gd name="T4" fmla="*/ 1666 w 2296"/>
                <a:gd name="T5" fmla="*/ 957 h 1469"/>
                <a:gd name="T6" fmla="*/ 1916 w 2296"/>
                <a:gd name="T7" fmla="*/ 897 h 1469"/>
                <a:gd name="T8" fmla="*/ 2100 w 2296"/>
                <a:gd name="T9" fmla="*/ 832 h 1469"/>
                <a:gd name="T10" fmla="*/ 2220 w 2296"/>
                <a:gd name="T11" fmla="*/ 756 h 1469"/>
                <a:gd name="T12" fmla="*/ 2285 w 2296"/>
                <a:gd name="T13" fmla="*/ 669 h 1469"/>
                <a:gd name="T14" fmla="*/ 2290 w 2296"/>
                <a:gd name="T15" fmla="*/ 560 h 1469"/>
                <a:gd name="T16" fmla="*/ 2241 w 2296"/>
                <a:gd name="T17" fmla="*/ 457 h 1469"/>
                <a:gd name="T18" fmla="*/ 2144 w 2296"/>
                <a:gd name="T19" fmla="*/ 364 h 1469"/>
                <a:gd name="T20" fmla="*/ 2008 w 2296"/>
                <a:gd name="T21" fmla="*/ 277 h 1469"/>
                <a:gd name="T22" fmla="*/ 1769 w 2296"/>
                <a:gd name="T23" fmla="*/ 157 h 1469"/>
                <a:gd name="T24" fmla="*/ 1612 w 2296"/>
                <a:gd name="T25" fmla="*/ 92 h 1469"/>
                <a:gd name="T26" fmla="*/ 1476 w 2296"/>
                <a:gd name="T27" fmla="*/ 43 h 1469"/>
                <a:gd name="T28" fmla="*/ 1384 w 2296"/>
                <a:gd name="T29" fmla="*/ 10 h 1469"/>
                <a:gd name="T30" fmla="*/ 1346 w 2296"/>
                <a:gd name="T31" fmla="*/ 0 h 1469"/>
                <a:gd name="T32" fmla="*/ 1655 w 2296"/>
                <a:gd name="T33" fmla="*/ 119 h 1469"/>
                <a:gd name="T34" fmla="*/ 1948 w 2296"/>
                <a:gd name="T35" fmla="*/ 255 h 1469"/>
                <a:gd name="T36" fmla="*/ 2068 w 2296"/>
                <a:gd name="T37" fmla="*/ 326 h 1469"/>
                <a:gd name="T38" fmla="*/ 2171 w 2296"/>
                <a:gd name="T39" fmla="*/ 402 h 1469"/>
                <a:gd name="T40" fmla="*/ 2236 w 2296"/>
                <a:gd name="T41" fmla="*/ 478 h 1469"/>
                <a:gd name="T42" fmla="*/ 2263 w 2296"/>
                <a:gd name="T43" fmla="*/ 560 h 1469"/>
                <a:gd name="T44" fmla="*/ 2241 w 2296"/>
                <a:gd name="T45" fmla="*/ 636 h 1469"/>
                <a:gd name="T46" fmla="*/ 2171 w 2296"/>
                <a:gd name="T47" fmla="*/ 702 h 1469"/>
                <a:gd name="T48" fmla="*/ 2062 w 2296"/>
                <a:gd name="T49" fmla="*/ 756 h 1469"/>
                <a:gd name="T50" fmla="*/ 1921 w 2296"/>
                <a:gd name="T51" fmla="*/ 800 h 1469"/>
                <a:gd name="T52" fmla="*/ 1748 w 2296"/>
                <a:gd name="T53" fmla="*/ 843 h 1469"/>
                <a:gd name="T54" fmla="*/ 1351 w 2296"/>
                <a:gd name="T55" fmla="*/ 908 h 1469"/>
                <a:gd name="T56" fmla="*/ 923 w 2296"/>
                <a:gd name="T57" fmla="*/ 968 h 1469"/>
                <a:gd name="T58" fmla="*/ 521 w 2296"/>
                <a:gd name="T59" fmla="*/ 1028 h 1469"/>
                <a:gd name="T60" fmla="*/ 353 w 2296"/>
                <a:gd name="T61" fmla="*/ 1066 h 1469"/>
                <a:gd name="T62" fmla="*/ 206 w 2296"/>
                <a:gd name="T63" fmla="*/ 1104 h 1469"/>
                <a:gd name="T64" fmla="*/ 92 w 2296"/>
                <a:gd name="T65" fmla="*/ 1148 h 1469"/>
                <a:gd name="T66" fmla="*/ 22 w 2296"/>
                <a:gd name="T67" fmla="*/ 1202 h 1469"/>
                <a:gd name="T68" fmla="*/ 0 w 2296"/>
                <a:gd name="T69" fmla="*/ 1262 h 1469"/>
                <a:gd name="T70" fmla="*/ 27 w 2296"/>
                <a:gd name="T71" fmla="*/ 1327 h 1469"/>
                <a:gd name="T72" fmla="*/ 98 w 2296"/>
                <a:gd name="T73" fmla="*/ 1382 h 1469"/>
                <a:gd name="T74" fmla="*/ 196 w 2296"/>
                <a:gd name="T75" fmla="*/ 1425 h 1469"/>
                <a:gd name="T76" fmla="*/ 326 w 2296"/>
                <a:gd name="T77" fmla="*/ 1469 h 1469"/>
                <a:gd name="T78" fmla="*/ 217 w 2296"/>
                <a:gd name="T79" fmla="*/ 1414 h 1469"/>
                <a:gd name="T80" fmla="*/ 147 w 2296"/>
                <a:gd name="T81" fmla="*/ 1360 h 1469"/>
                <a:gd name="T82" fmla="*/ 120 w 2296"/>
                <a:gd name="T83" fmla="*/ 1306 h 1469"/>
                <a:gd name="T84" fmla="*/ 141 w 2296"/>
                <a:gd name="T85" fmla="*/ 1257 h 1469"/>
                <a:gd name="T86" fmla="*/ 212 w 2296"/>
                <a:gd name="T87" fmla="*/ 1208 h 1469"/>
                <a:gd name="T88" fmla="*/ 342 w 2296"/>
                <a:gd name="T89" fmla="*/ 1164 h 1469"/>
                <a:gd name="T90" fmla="*/ 527 w 2296"/>
                <a:gd name="T91" fmla="*/ 1121 h 1469"/>
                <a:gd name="T92" fmla="*/ 771 w 2296"/>
                <a:gd name="T93" fmla="*/ 1088 h 14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a:noFill/>
            </a:ln>
          </p:spPr>
          <p:txBody>
            <a:bodyPr/>
            <a:lstStyle/>
            <a:p>
              <a:pPr>
                <a:defRPr/>
              </a:pPr>
              <a:endParaRPr lang="en-US" sz="3600">
                <a:solidFill>
                  <a:srgbClr val="FFFFFF"/>
                </a:solidFill>
                <a:latin typeface="Garamond"/>
                <a:cs typeface="Arial"/>
              </a:endParaRPr>
            </a:p>
          </p:txBody>
        </p:sp>
        <p:sp>
          <p:nvSpPr>
            <p:cNvPr id="5" name="Freeform 10">
              <a:extLst>
                <a:ext uri="{FF2B5EF4-FFF2-40B4-BE49-F238E27FC236}">
                  <a16:creationId xmlns:a16="http://schemas.microsoft.com/office/drawing/2014/main" id="{94D01914-ED8B-1D77-05A0-CD320B29FE59}"/>
                </a:ext>
              </a:extLst>
            </p:cNvPr>
            <p:cNvSpPr>
              <a:spLocks/>
            </p:cNvSpPr>
            <p:nvPr/>
          </p:nvSpPr>
          <p:spPr bwMode="hidden">
            <a:xfrm>
              <a:off x="0" y="0"/>
              <a:ext cx="5758" cy="1776"/>
            </a:xfrm>
            <a:custGeom>
              <a:avLst/>
              <a:gdLst>
                <a:gd name="T0" fmla="*/ 0 w 5740"/>
                <a:gd name="T1" fmla="*/ 0 h 1906"/>
                <a:gd name="T2" fmla="*/ 0 w 5740"/>
                <a:gd name="T3" fmla="*/ 761 h 1906"/>
                <a:gd name="T4" fmla="*/ 5978 w 5740"/>
                <a:gd name="T5" fmla="*/ 761 h 1906"/>
                <a:gd name="T6" fmla="*/ 5978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13323" name="Rectangle 11"/>
          <p:cNvSpPr>
            <a:spLocks noGrp="1" noChangeArrowheads="1"/>
          </p:cNvSpPr>
          <p:nvPr>
            <p:ph type="ctrTitle" sz="quarter"/>
          </p:nvPr>
        </p:nvSpPr>
        <p:spPr>
          <a:xfrm>
            <a:off x="914400" y="1736727"/>
            <a:ext cx="10363200" cy="1920875"/>
          </a:xfrm>
        </p:spPr>
        <p:txBody>
          <a:bodyPr/>
          <a:lstStyle>
            <a:lvl1pPr>
              <a:defRPr sz="6000"/>
            </a:lvl1pPr>
          </a:lstStyle>
          <a:p>
            <a:pPr lvl="0"/>
            <a:r>
              <a:rPr lang="en-US" noProof="0"/>
              <a:t>Click to edit Master title style</a:t>
            </a:r>
          </a:p>
        </p:txBody>
      </p:sp>
      <p:sp>
        <p:nvSpPr>
          <p:cNvPr id="13324" name="Rectangle 12"/>
          <p:cNvSpPr>
            <a:spLocks noGrp="1" noChangeArrowheads="1"/>
          </p:cNvSpPr>
          <p:nvPr>
            <p:ph type="subTitle" sz="quarter" idx="1"/>
          </p:nvPr>
        </p:nvSpPr>
        <p:spPr>
          <a:xfrm>
            <a:off x="1828800" y="3886200"/>
            <a:ext cx="8534400" cy="1752600"/>
          </a:xfrm>
        </p:spPr>
        <p:txBody>
          <a:bodyPr/>
          <a:lstStyle>
            <a:lvl1pPr marL="0" indent="0" algn="ctr">
              <a:buFont typeface="Wingdings" pitchFamily="2" charset="2"/>
              <a:buNone/>
              <a:defRPr/>
            </a:lvl1pPr>
          </a:lstStyle>
          <a:p>
            <a:pPr lvl="0"/>
            <a:r>
              <a:rPr lang="en-US" noProof="0"/>
              <a:t>Click to edit Master subtitle style</a:t>
            </a:r>
          </a:p>
        </p:txBody>
      </p:sp>
      <p:sp>
        <p:nvSpPr>
          <p:cNvPr id="11" name="Rectangle 13">
            <a:extLst>
              <a:ext uri="{FF2B5EF4-FFF2-40B4-BE49-F238E27FC236}">
                <a16:creationId xmlns:a16="http://schemas.microsoft.com/office/drawing/2014/main" id="{B959D2A5-DF96-2BA8-723B-7C129A6399DE}"/>
              </a:ext>
            </a:extLst>
          </p:cNvPr>
          <p:cNvSpPr>
            <a:spLocks noGrp="1" noChangeArrowheads="1"/>
          </p:cNvSpPr>
          <p:nvPr>
            <p:ph type="dt" sz="quarter" idx="10"/>
          </p:nvPr>
        </p:nvSpPr>
        <p:spPr>
          <a:xfrm>
            <a:off x="609600" y="6248400"/>
            <a:ext cx="2844800" cy="476250"/>
          </a:xfrm>
        </p:spPr>
        <p:txBody>
          <a:bodyPr/>
          <a:lstStyle>
            <a:lvl1pPr>
              <a:defRPr>
                <a:cs typeface="Arial" panose="020B0604020202020204" pitchFamily="34" charset="0"/>
              </a:defRPr>
            </a:lvl1pPr>
          </a:lstStyle>
          <a:p>
            <a:pPr>
              <a:defRPr/>
            </a:pPr>
            <a:endParaRPr lang="en-US"/>
          </a:p>
        </p:txBody>
      </p:sp>
      <p:sp>
        <p:nvSpPr>
          <p:cNvPr id="12" name="Rectangle 14">
            <a:extLst>
              <a:ext uri="{FF2B5EF4-FFF2-40B4-BE49-F238E27FC236}">
                <a16:creationId xmlns:a16="http://schemas.microsoft.com/office/drawing/2014/main" id="{627684F7-C28D-0C6A-2D97-7C9D14911BF9}"/>
              </a:ext>
            </a:extLst>
          </p:cNvPr>
          <p:cNvSpPr>
            <a:spLocks noGrp="1" noChangeArrowheads="1"/>
          </p:cNvSpPr>
          <p:nvPr>
            <p:ph type="ftr" sz="quarter" idx="11"/>
          </p:nvPr>
        </p:nvSpPr>
        <p:spPr>
          <a:xfrm>
            <a:off x="4165600" y="6251575"/>
            <a:ext cx="3860800" cy="476250"/>
          </a:xfrm>
        </p:spPr>
        <p:txBody>
          <a:bodyPr/>
          <a:lstStyle>
            <a:lvl1pPr>
              <a:defRPr>
                <a:cs typeface="Arial" panose="020B0604020202020204" pitchFamily="34" charset="0"/>
              </a:defRPr>
            </a:lvl1pPr>
          </a:lstStyle>
          <a:p>
            <a:pPr>
              <a:defRPr/>
            </a:pPr>
            <a:endParaRPr lang="en-US"/>
          </a:p>
        </p:txBody>
      </p:sp>
      <p:sp>
        <p:nvSpPr>
          <p:cNvPr id="13" name="Rectangle 15">
            <a:extLst>
              <a:ext uri="{FF2B5EF4-FFF2-40B4-BE49-F238E27FC236}">
                <a16:creationId xmlns:a16="http://schemas.microsoft.com/office/drawing/2014/main" id="{745B4A47-1F9F-8306-8F78-8EBD7445FC16}"/>
              </a:ext>
            </a:extLst>
          </p:cNvPr>
          <p:cNvSpPr>
            <a:spLocks noGrp="1" noChangeArrowheads="1"/>
          </p:cNvSpPr>
          <p:nvPr>
            <p:ph type="sldNum" sz="quarter" idx="12"/>
          </p:nvPr>
        </p:nvSpPr>
        <p:spPr>
          <a:xfrm>
            <a:off x="8737600" y="6254750"/>
            <a:ext cx="2844800" cy="476250"/>
          </a:xfrm>
        </p:spPr>
        <p:txBody>
          <a:bodyPr/>
          <a:lstStyle>
            <a:lvl1pPr>
              <a:defRPr>
                <a:cs typeface="Arial" panose="020B0604020202020204" pitchFamily="34" charset="0"/>
              </a:defRPr>
            </a:lvl1pPr>
          </a:lstStyle>
          <a:p>
            <a:pPr>
              <a:defRPr/>
            </a:pPr>
            <a:fld id="{DD5D9339-16CE-4B29-A634-CF1B8131E249}" type="slidenum">
              <a:rPr lang="en-US"/>
              <a:pPr>
                <a:defRPr/>
              </a:pPr>
              <a:t>‹#›</a:t>
            </a:fld>
            <a:endParaRPr lang="en-US"/>
          </a:p>
        </p:txBody>
      </p:sp>
    </p:spTree>
    <p:extLst>
      <p:ext uri="{BB962C8B-B14F-4D97-AF65-F5344CB8AC3E}">
        <p14:creationId xmlns:p14="http://schemas.microsoft.com/office/powerpoint/2010/main" val="29709491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DD03BD2E-9497-FC8D-F0CE-02A3E1602C0F}"/>
              </a:ext>
            </a:extLst>
          </p:cNvPr>
          <p:cNvSpPr>
            <a:spLocks noGrp="1" noChangeArrowheads="1"/>
          </p:cNvSpPr>
          <p:nvPr>
            <p:ph type="dt" sz="half" idx="10"/>
          </p:nvPr>
        </p:nvSpPr>
        <p:spPr/>
        <p:txBody>
          <a:bodyPr/>
          <a:lstStyle>
            <a:lvl1pPr>
              <a:defRPr>
                <a:cs typeface="Arial" panose="020B0604020202020204" pitchFamily="34" charset="0"/>
              </a:defRPr>
            </a:lvl1pPr>
          </a:lstStyle>
          <a:p>
            <a:pPr>
              <a:defRPr/>
            </a:pPr>
            <a:endParaRPr lang="en-US"/>
          </a:p>
        </p:txBody>
      </p:sp>
      <p:sp>
        <p:nvSpPr>
          <p:cNvPr id="5" name="Rectangle 3">
            <a:extLst>
              <a:ext uri="{FF2B5EF4-FFF2-40B4-BE49-F238E27FC236}">
                <a16:creationId xmlns:a16="http://schemas.microsoft.com/office/drawing/2014/main" id="{9924BF23-EC40-1AE2-0D24-E9A1BCE1991D}"/>
              </a:ext>
            </a:extLst>
          </p:cNvPr>
          <p:cNvSpPr>
            <a:spLocks noGrp="1" noChangeArrowheads="1"/>
          </p:cNvSpPr>
          <p:nvPr>
            <p:ph type="sldNum" sz="quarter" idx="11"/>
          </p:nvPr>
        </p:nvSpPr>
        <p:spPr/>
        <p:txBody>
          <a:bodyPr/>
          <a:lstStyle>
            <a:lvl1pPr>
              <a:defRPr>
                <a:cs typeface="Arial" panose="020B0604020202020204" pitchFamily="34" charset="0"/>
              </a:defRPr>
            </a:lvl1pPr>
          </a:lstStyle>
          <a:p>
            <a:pPr>
              <a:defRPr/>
            </a:pPr>
            <a:fld id="{01EFB634-5AF1-4103-A481-89FCB51DC38A}" type="slidenum">
              <a:rPr lang="en-US"/>
              <a:pPr>
                <a:defRPr/>
              </a:pPr>
              <a:t>‹#›</a:t>
            </a:fld>
            <a:endParaRPr lang="en-US"/>
          </a:p>
        </p:txBody>
      </p:sp>
      <p:sp>
        <p:nvSpPr>
          <p:cNvPr id="6" name="Rectangle 14">
            <a:extLst>
              <a:ext uri="{FF2B5EF4-FFF2-40B4-BE49-F238E27FC236}">
                <a16:creationId xmlns:a16="http://schemas.microsoft.com/office/drawing/2014/main" id="{DD064EE6-DBA2-B80C-E6A1-9B86757F932A}"/>
              </a:ext>
            </a:extLst>
          </p:cNvPr>
          <p:cNvSpPr>
            <a:spLocks noGrp="1" noChangeArrowheads="1"/>
          </p:cNvSpPr>
          <p:nvPr>
            <p:ph type="ftr" sz="quarter" idx="12"/>
          </p:nvPr>
        </p:nvSpPr>
        <p:spPr/>
        <p:txBody>
          <a:bodyPr/>
          <a:lstStyle>
            <a:lvl1pPr>
              <a:defRPr>
                <a:cs typeface="Arial" panose="020B0604020202020204" pitchFamily="34" charset="0"/>
              </a:defRPr>
            </a:lvl1pPr>
          </a:lstStyle>
          <a:p>
            <a:pPr>
              <a:defRPr/>
            </a:pPr>
            <a:endParaRPr lang="en-US"/>
          </a:p>
        </p:txBody>
      </p:sp>
    </p:spTree>
    <p:extLst>
      <p:ext uri="{BB962C8B-B14F-4D97-AF65-F5344CB8AC3E}">
        <p14:creationId xmlns:p14="http://schemas.microsoft.com/office/powerpoint/2010/main" val="10530592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4"/>
            <a:ext cx="10363200" cy="1500187"/>
          </a:xfrm>
        </p:spPr>
        <p:txBody>
          <a:bodyPr anchor="b"/>
          <a:lstStyle>
            <a:lvl1pPr marL="0" indent="0">
              <a:buNone/>
              <a:defRPr sz="2000"/>
            </a:lvl1pPr>
            <a:lvl2pPr marL="457177" indent="0">
              <a:buNone/>
              <a:defRPr sz="1800"/>
            </a:lvl2pPr>
            <a:lvl3pPr marL="914353" indent="0">
              <a:buNone/>
              <a:defRPr sz="1600"/>
            </a:lvl3pPr>
            <a:lvl4pPr marL="1371530" indent="0">
              <a:buNone/>
              <a:defRPr sz="1400"/>
            </a:lvl4pPr>
            <a:lvl5pPr marL="1828706" indent="0">
              <a:buNone/>
              <a:defRPr sz="1400"/>
            </a:lvl5pPr>
            <a:lvl6pPr marL="2285883" indent="0">
              <a:buNone/>
              <a:defRPr sz="1400"/>
            </a:lvl6pPr>
            <a:lvl7pPr marL="2743060" indent="0">
              <a:buNone/>
              <a:defRPr sz="1400"/>
            </a:lvl7pPr>
            <a:lvl8pPr marL="3200236" indent="0">
              <a:buNone/>
              <a:defRPr sz="1400"/>
            </a:lvl8pPr>
            <a:lvl9pPr marL="3657413" indent="0">
              <a:buNone/>
              <a:defRPr sz="1400"/>
            </a:lvl9pPr>
          </a:lstStyle>
          <a:p>
            <a:pPr lvl="0"/>
            <a:r>
              <a:rPr lang="en-US"/>
              <a:t>Click to edit Master text styles</a:t>
            </a:r>
          </a:p>
        </p:txBody>
      </p:sp>
      <p:sp>
        <p:nvSpPr>
          <p:cNvPr id="4" name="Rectangle 2">
            <a:extLst>
              <a:ext uri="{FF2B5EF4-FFF2-40B4-BE49-F238E27FC236}">
                <a16:creationId xmlns:a16="http://schemas.microsoft.com/office/drawing/2014/main" id="{74483064-AA0E-C768-F112-C5BD577ED5DC}"/>
              </a:ext>
            </a:extLst>
          </p:cNvPr>
          <p:cNvSpPr>
            <a:spLocks noGrp="1" noChangeArrowheads="1"/>
          </p:cNvSpPr>
          <p:nvPr>
            <p:ph type="dt" sz="half" idx="10"/>
          </p:nvPr>
        </p:nvSpPr>
        <p:spPr/>
        <p:txBody>
          <a:bodyPr/>
          <a:lstStyle>
            <a:lvl1pPr>
              <a:defRPr>
                <a:cs typeface="Arial" panose="020B0604020202020204" pitchFamily="34" charset="0"/>
              </a:defRPr>
            </a:lvl1pPr>
          </a:lstStyle>
          <a:p>
            <a:pPr>
              <a:defRPr/>
            </a:pPr>
            <a:endParaRPr lang="en-US"/>
          </a:p>
        </p:txBody>
      </p:sp>
      <p:sp>
        <p:nvSpPr>
          <p:cNvPr id="5" name="Rectangle 3">
            <a:extLst>
              <a:ext uri="{FF2B5EF4-FFF2-40B4-BE49-F238E27FC236}">
                <a16:creationId xmlns:a16="http://schemas.microsoft.com/office/drawing/2014/main" id="{E1090599-DD5E-750E-5167-51A5B9850F3E}"/>
              </a:ext>
            </a:extLst>
          </p:cNvPr>
          <p:cNvSpPr>
            <a:spLocks noGrp="1" noChangeArrowheads="1"/>
          </p:cNvSpPr>
          <p:nvPr>
            <p:ph type="sldNum" sz="quarter" idx="11"/>
          </p:nvPr>
        </p:nvSpPr>
        <p:spPr/>
        <p:txBody>
          <a:bodyPr/>
          <a:lstStyle>
            <a:lvl1pPr>
              <a:defRPr>
                <a:cs typeface="Arial" panose="020B0604020202020204" pitchFamily="34" charset="0"/>
              </a:defRPr>
            </a:lvl1pPr>
          </a:lstStyle>
          <a:p>
            <a:pPr>
              <a:defRPr/>
            </a:pPr>
            <a:fld id="{FCFD4885-80AC-4155-B51E-08256487A0F5}" type="slidenum">
              <a:rPr lang="en-US"/>
              <a:pPr>
                <a:defRPr/>
              </a:pPr>
              <a:t>‹#›</a:t>
            </a:fld>
            <a:endParaRPr lang="en-US"/>
          </a:p>
        </p:txBody>
      </p:sp>
      <p:sp>
        <p:nvSpPr>
          <p:cNvPr id="6" name="Rectangle 14">
            <a:extLst>
              <a:ext uri="{FF2B5EF4-FFF2-40B4-BE49-F238E27FC236}">
                <a16:creationId xmlns:a16="http://schemas.microsoft.com/office/drawing/2014/main" id="{632E0B38-6073-77C9-E2E9-E7EEB0EA7BF2}"/>
              </a:ext>
            </a:extLst>
          </p:cNvPr>
          <p:cNvSpPr>
            <a:spLocks noGrp="1" noChangeArrowheads="1"/>
          </p:cNvSpPr>
          <p:nvPr>
            <p:ph type="ftr" sz="quarter" idx="12"/>
          </p:nvPr>
        </p:nvSpPr>
        <p:spPr/>
        <p:txBody>
          <a:bodyPr/>
          <a:lstStyle>
            <a:lvl1pPr>
              <a:defRPr>
                <a:cs typeface="Arial" panose="020B0604020202020204" pitchFamily="34" charset="0"/>
              </a:defRPr>
            </a:lvl1pPr>
          </a:lstStyle>
          <a:p>
            <a:pPr>
              <a:defRPr/>
            </a:pPr>
            <a:endParaRPr lang="en-US"/>
          </a:p>
        </p:txBody>
      </p:sp>
    </p:spTree>
    <p:extLst>
      <p:ext uri="{BB962C8B-B14F-4D97-AF65-F5344CB8AC3E}">
        <p14:creationId xmlns:p14="http://schemas.microsoft.com/office/powerpoint/2010/main" val="175798996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
            <a:extLst>
              <a:ext uri="{FF2B5EF4-FFF2-40B4-BE49-F238E27FC236}">
                <a16:creationId xmlns:a16="http://schemas.microsoft.com/office/drawing/2014/main" id="{B1452E09-DC17-A840-E968-A216C9762A1E}"/>
              </a:ext>
            </a:extLst>
          </p:cNvPr>
          <p:cNvSpPr>
            <a:spLocks noGrp="1" noChangeArrowheads="1"/>
          </p:cNvSpPr>
          <p:nvPr>
            <p:ph type="dt" sz="half" idx="10"/>
          </p:nvPr>
        </p:nvSpPr>
        <p:spPr/>
        <p:txBody>
          <a:bodyPr/>
          <a:lstStyle>
            <a:lvl1pPr>
              <a:defRPr>
                <a:cs typeface="Arial" panose="020B0604020202020204" pitchFamily="34" charset="0"/>
              </a:defRPr>
            </a:lvl1pPr>
          </a:lstStyle>
          <a:p>
            <a:pPr>
              <a:defRPr/>
            </a:pPr>
            <a:endParaRPr lang="en-US"/>
          </a:p>
        </p:txBody>
      </p:sp>
      <p:sp>
        <p:nvSpPr>
          <p:cNvPr id="6" name="Rectangle 3">
            <a:extLst>
              <a:ext uri="{FF2B5EF4-FFF2-40B4-BE49-F238E27FC236}">
                <a16:creationId xmlns:a16="http://schemas.microsoft.com/office/drawing/2014/main" id="{790A0651-D288-497E-B309-8D1932B6A48A}"/>
              </a:ext>
            </a:extLst>
          </p:cNvPr>
          <p:cNvSpPr>
            <a:spLocks noGrp="1" noChangeArrowheads="1"/>
          </p:cNvSpPr>
          <p:nvPr>
            <p:ph type="sldNum" sz="quarter" idx="11"/>
          </p:nvPr>
        </p:nvSpPr>
        <p:spPr/>
        <p:txBody>
          <a:bodyPr/>
          <a:lstStyle>
            <a:lvl1pPr>
              <a:defRPr>
                <a:cs typeface="Arial" panose="020B0604020202020204" pitchFamily="34" charset="0"/>
              </a:defRPr>
            </a:lvl1pPr>
          </a:lstStyle>
          <a:p>
            <a:pPr>
              <a:defRPr/>
            </a:pPr>
            <a:fld id="{29F527F5-928A-4AB2-87CC-7B784DB8131C}" type="slidenum">
              <a:rPr lang="en-US"/>
              <a:pPr>
                <a:defRPr/>
              </a:pPr>
              <a:t>‹#›</a:t>
            </a:fld>
            <a:endParaRPr lang="en-US"/>
          </a:p>
        </p:txBody>
      </p:sp>
      <p:sp>
        <p:nvSpPr>
          <p:cNvPr id="7" name="Rectangle 14">
            <a:extLst>
              <a:ext uri="{FF2B5EF4-FFF2-40B4-BE49-F238E27FC236}">
                <a16:creationId xmlns:a16="http://schemas.microsoft.com/office/drawing/2014/main" id="{B69E5D2E-D5C2-C361-CE2B-F9377D95ED33}"/>
              </a:ext>
            </a:extLst>
          </p:cNvPr>
          <p:cNvSpPr>
            <a:spLocks noGrp="1" noChangeArrowheads="1"/>
          </p:cNvSpPr>
          <p:nvPr>
            <p:ph type="ftr" sz="quarter" idx="12"/>
          </p:nvPr>
        </p:nvSpPr>
        <p:spPr/>
        <p:txBody>
          <a:bodyPr/>
          <a:lstStyle>
            <a:lvl1pPr>
              <a:defRPr>
                <a:cs typeface="Arial" panose="020B0604020202020204" pitchFamily="34" charset="0"/>
              </a:defRPr>
            </a:lvl1pPr>
          </a:lstStyle>
          <a:p>
            <a:pPr>
              <a:defRPr/>
            </a:pPr>
            <a:endParaRPr lang="en-US"/>
          </a:p>
        </p:txBody>
      </p:sp>
    </p:spTree>
    <p:extLst>
      <p:ext uri="{BB962C8B-B14F-4D97-AF65-F5344CB8AC3E}">
        <p14:creationId xmlns:p14="http://schemas.microsoft.com/office/powerpoint/2010/main" val="397115961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1" y="1535113"/>
            <a:ext cx="5386917" cy="639762"/>
          </a:xfrm>
        </p:spPr>
        <p:txBody>
          <a:bodyPr anchor="b"/>
          <a:lstStyle>
            <a:lvl1pPr marL="0" indent="0">
              <a:buNone/>
              <a:defRPr sz="2400" b="1"/>
            </a:lvl1pPr>
            <a:lvl2pPr marL="457177" indent="0">
              <a:buNone/>
              <a:defRPr sz="2000" b="1"/>
            </a:lvl2pPr>
            <a:lvl3pPr marL="914353" indent="0">
              <a:buNone/>
              <a:defRPr sz="1800" b="1"/>
            </a:lvl3pPr>
            <a:lvl4pPr marL="1371530" indent="0">
              <a:buNone/>
              <a:defRPr sz="1600" b="1"/>
            </a:lvl4pPr>
            <a:lvl5pPr marL="1828706" indent="0">
              <a:buNone/>
              <a:defRPr sz="1600" b="1"/>
            </a:lvl5pPr>
            <a:lvl6pPr marL="2285883" indent="0">
              <a:buNone/>
              <a:defRPr sz="1600" b="1"/>
            </a:lvl6pPr>
            <a:lvl7pPr marL="2743060" indent="0">
              <a:buNone/>
              <a:defRPr sz="1600" b="1"/>
            </a:lvl7pPr>
            <a:lvl8pPr marL="3200236" indent="0">
              <a:buNone/>
              <a:defRPr sz="1600" b="1"/>
            </a:lvl8pPr>
            <a:lvl9pPr marL="3657413"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1"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177" indent="0">
              <a:buNone/>
              <a:defRPr sz="2000" b="1"/>
            </a:lvl2pPr>
            <a:lvl3pPr marL="914353" indent="0">
              <a:buNone/>
              <a:defRPr sz="1800" b="1"/>
            </a:lvl3pPr>
            <a:lvl4pPr marL="1371530" indent="0">
              <a:buNone/>
              <a:defRPr sz="1600" b="1"/>
            </a:lvl4pPr>
            <a:lvl5pPr marL="1828706" indent="0">
              <a:buNone/>
              <a:defRPr sz="1600" b="1"/>
            </a:lvl5pPr>
            <a:lvl6pPr marL="2285883" indent="0">
              <a:buNone/>
              <a:defRPr sz="1600" b="1"/>
            </a:lvl6pPr>
            <a:lvl7pPr marL="2743060" indent="0">
              <a:buNone/>
              <a:defRPr sz="1600" b="1"/>
            </a:lvl7pPr>
            <a:lvl8pPr marL="3200236" indent="0">
              <a:buNone/>
              <a:defRPr sz="1600" b="1"/>
            </a:lvl8pPr>
            <a:lvl9pPr marL="3657413"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2">
            <a:extLst>
              <a:ext uri="{FF2B5EF4-FFF2-40B4-BE49-F238E27FC236}">
                <a16:creationId xmlns:a16="http://schemas.microsoft.com/office/drawing/2014/main" id="{8D3AA0DE-88BF-DE74-FBBC-4A9CA4F12E54}"/>
              </a:ext>
            </a:extLst>
          </p:cNvPr>
          <p:cNvSpPr>
            <a:spLocks noGrp="1" noChangeArrowheads="1"/>
          </p:cNvSpPr>
          <p:nvPr>
            <p:ph type="dt" sz="half" idx="10"/>
          </p:nvPr>
        </p:nvSpPr>
        <p:spPr/>
        <p:txBody>
          <a:bodyPr/>
          <a:lstStyle>
            <a:lvl1pPr>
              <a:defRPr>
                <a:cs typeface="Arial" panose="020B0604020202020204" pitchFamily="34" charset="0"/>
              </a:defRPr>
            </a:lvl1pPr>
          </a:lstStyle>
          <a:p>
            <a:pPr>
              <a:defRPr/>
            </a:pPr>
            <a:endParaRPr lang="en-US"/>
          </a:p>
        </p:txBody>
      </p:sp>
      <p:sp>
        <p:nvSpPr>
          <p:cNvPr id="8" name="Rectangle 3">
            <a:extLst>
              <a:ext uri="{FF2B5EF4-FFF2-40B4-BE49-F238E27FC236}">
                <a16:creationId xmlns:a16="http://schemas.microsoft.com/office/drawing/2014/main" id="{292B5D0B-BBBD-B41D-AFF6-A5D8C066FD8B}"/>
              </a:ext>
            </a:extLst>
          </p:cNvPr>
          <p:cNvSpPr>
            <a:spLocks noGrp="1" noChangeArrowheads="1"/>
          </p:cNvSpPr>
          <p:nvPr>
            <p:ph type="sldNum" sz="quarter" idx="11"/>
          </p:nvPr>
        </p:nvSpPr>
        <p:spPr/>
        <p:txBody>
          <a:bodyPr/>
          <a:lstStyle>
            <a:lvl1pPr>
              <a:defRPr>
                <a:cs typeface="Arial" panose="020B0604020202020204" pitchFamily="34" charset="0"/>
              </a:defRPr>
            </a:lvl1pPr>
          </a:lstStyle>
          <a:p>
            <a:pPr>
              <a:defRPr/>
            </a:pPr>
            <a:fld id="{E76EAE16-9484-40D4-A481-97B6D4C86869}" type="slidenum">
              <a:rPr lang="en-US"/>
              <a:pPr>
                <a:defRPr/>
              </a:pPr>
              <a:t>‹#›</a:t>
            </a:fld>
            <a:endParaRPr lang="en-US"/>
          </a:p>
        </p:txBody>
      </p:sp>
      <p:sp>
        <p:nvSpPr>
          <p:cNvPr id="9" name="Rectangle 14">
            <a:extLst>
              <a:ext uri="{FF2B5EF4-FFF2-40B4-BE49-F238E27FC236}">
                <a16:creationId xmlns:a16="http://schemas.microsoft.com/office/drawing/2014/main" id="{22AB1F8D-E15D-7EF7-5DA0-D12C422191C1}"/>
              </a:ext>
            </a:extLst>
          </p:cNvPr>
          <p:cNvSpPr>
            <a:spLocks noGrp="1" noChangeArrowheads="1"/>
          </p:cNvSpPr>
          <p:nvPr>
            <p:ph type="ftr" sz="quarter" idx="12"/>
          </p:nvPr>
        </p:nvSpPr>
        <p:spPr/>
        <p:txBody>
          <a:bodyPr/>
          <a:lstStyle>
            <a:lvl1pPr>
              <a:defRPr>
                <a:cs typeface="Arial" panose="020B0604020202020204" pitchFamily="34" charset="0"/>
              </a:defRPr>
            </a:lvl1pPr>
          </a:lstStyle>
          <a:p>
            <a:pPr>
              <a:defRPr/>
            </a:pPr>
            <a:endParaRPr lang="en-US"/>
          </a:p>
        </p:txBody>
      </p:sp>
    </p:spTree>
    <p:extLst>
      <p:ext uri="{BB962C8B-B14F-4D97-AF65-F5344CB8AC3E}">
        <p14:creationId xmlns:p14="http://schemas.microsoft.com/office/powerpoint/2010/main" val="12768933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1">
            <a:extLst>
              <a:ext uri="{FF2B5EF4-FFF2-40B4-BE49-F238E27FC236}">
                <a16:creationId xmlns:a16="http://schemas.microsoft.com/office/drawing/2014/main" id="{514C0DBB-5856-2DC7-D112-467F55FE0E51}"/>
              </a:ext>
            </a:extLst>
          </p:cNvPr>
          <p:cNvSpPr>
            <a:spLocks noGrp="1" noChangeArrowheads="1"/>
          </p:cNvSpPr>
          <p:nvPr>
            <p:ph type="dt" sz="half" idx="10"/>
          </p:nvPr>
        </p:nvSpPr>
        <p:spPr/>
        <p:txBody>
          <a:bodyPr/>
          <a:lstStyle>
            <a:lvl1pPr>
              <a:defRPr>
                <a:cs typeface="Arial" panose="020B0604020202020204" pitchFamily="34" charset="0"/>
              </a:defRPr>
            </a:lvl1pPr>
          </a:lstStyle>
          <a:p>
            <a:pPr>
              <a:defRPr/>
            </a:pPr>
            <a:endParaRPr lang="en-US"/>
          </a:p>
        </p:txBody>
      </p:sp>
      <p:sp>
        <p:nvSpPr>
          <p:cNvPr id="4" name="Slide Number Placeholder 2">
            <a:extLst>
              <a:ext uri="{FF2B5EF4-FFF2-40B4-BE49-F238E27FC236}">
                <a16:creationId xmlns:a16="http://schemas.microsoft.com/office/drawing/2014/main" id="{08F11BCE-AF96-65BF-FDEE-F022B0D90793}"/>
              </a:ext>
            </a:extLst>
          </p:cNvPr>
          <p:cNvSpPr>
            <a:spLocks noGrp="1" noChangeArrowheads="1"/>
          </p:cNvSpPr>
          <p:nvPr>
            <p:ph type="sldNum" sz="quarter" idx="11"/>
          </p:nvPr>
        </p:nvSpPr>
        <p:spPr/>
        <p:txBody>
          <a:bodyPr/>
          <a:lstStyle>
            <a:lvl1pPr>
              <a:defRPr>
                <a:cs typeface="Arial" panose="020B0604020202020204" pitchFamily="34" charset="0"/>
              </a:defRPr>
            </a:lvl1pPr>
          </a:lstStyle>
          <a:p>
            <a:pPr>
              <a:defRPr/>
            </a:pPr>
            <a:fld id="{A8ECE820-A5AD-44B8-864F-6349ADD86B89}" type="slidenum">
              <a:rPr lang="en-US"/>
              <a:pPr>
                <a:defRPr/>
              </a:pPr>
              <a:t>‹#›</a:t>
            </a:fld>
            <a:endParaRPr lang="en-US"/>
          </a:p>
        </p:txBody>
      </p:sp>
      <p:sp>
        <p:nvSpPr>
          <p:cNvPr id="5" name="Rectangle 14">
            <a:extLst>
              <a:ext uri="{FF2B5EF4-FFF2-40B4-BE49-F238E27FC236}">
                <a16:creationId xmlns:a16="http://schemas.microsoft.com/office/drawing/2014/main" id="{43D1991B-E848-3EED-300A-0A2F4A364ECC}"/>
              </a:ext>
            </a:extLst>
          </p:cNvPr>
          <p:cNvSpPr>
            <a:spLocks noGrp="1" noChangeArrowheads="1"/>
          </p:cNvSpPr>
          <p:nvPr>
            <p:ph type="ftr" sz="quarter" idx="12"/>
          </p:nvPr>
        </p:nvSpPr>
        <p:spPr/>
        <p:txBody>
          <a:bodyPr/>
          <a:lstStyle>
            <a:lvl1pPr>
              <a:defRPr>
                <a:cs typeface="Arial" panose="020B0604020202020204" pitchFamily="34" charset="0"/>
              </a:defRPr>
            </a:lvl1pPr>
          </a:lstStyle>
          <a:p>
            <a:pPr>
              <a:defRPr/>
            </a:pPr>
            <a:endParaRPr lang="en-US"/>
          </a:p>
        </p:txBody>
      </p:sp>
    </p:spTree>
    <p:extLst>
      <p:ext uri="{BB962C8B-B14F-4D97-AF65-F5344CB8AC3E}">
        <p14:creationId xmlns:p14="http://schemas.microsoft.com/office/powerpoint/2010/main" val="376728801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10131591-8769-86C8-ACA0-81A0146CAD83}"/>
              </a:ext>
            </a:extLst>
          </p:cNvPr>
          <p:cNvSpPr>
            <a:spLocks noGrp="1" noChangeArrowheads="1"/>
          </p:cNvSpPr>
          <p:nvPr>
            <p:ph type="dt" sz="half" idx="10"/>
          </p:nvPr>
        </p:nvSpPr>
        <p:spPr/>
        <p:txBody>
          <a:bodyPr/>
          <a:lstStyle>
            <a:lvl1pPr>
              <a:defRPr>
                <a:cs typeface="Arial" panose="020B0604020202020204" pitchFamily="34" charset="0"/>
              </a:defRPr>
            </a:lvl1pPr>
          </a:lstStyle>
          <a:p>
            <a:pPr>
              <a:defRPr/>
            </a:pPr>
            <a:endParaRPr lang="en-US"/>
          </a:p>
        </p:txBody>
      </p:sp>
      <p:sp>
        <p:nvSpPr>
          <p:cNvPr id="3" name="Rectangle 3">
            <a:extLst>
              <a:ext uri="{FF2B5EF4-FFF2-40B4-BE49-F238E27FC236}">
                <a16:creationId xmlns:a16="http://schemas.microsoft.com/office/drawing/2014/main" id="{73E9621F-C258-470F-6D95-A3E1B9697A3C}"/>
              </a:ext>
            </a:extLst>
          </p:cNvPr>
          <p:cNvSpPr>
            <a:spLocks noGrp="1" noChangeArrowheads="1"/>
          </p:cNvSpPr>
          <p:nvPr>
            <p:ph type="sldNum" sz="quarter" idx="11"/>
          </p:nvPr>
        </p:nvSpPr>
        <p:spPr/>
        <p:txBody>
          <a:bodyPr/>
          <a:lstStyle>
            <a:lvl1pPr>
              <a:defRPr>
                <a:cs typeface="Arial" panose="020B0604020202020204" pitchFamily="34" charset="0"/>
              </a:defRPr>
            </a:lvl1pPr>
          </a:lstStyle>
          <a:p>
            <a:pPr>
              <a:defRPr/>
            </a:pPr>
            <a:fld id="{F271606C-9879-4F67-8CD1-B960FCE34EDD}" type="slidenum">
              <a:rPr lang="en-US"/>
              <a:pPr>
                <a:defRPr/>
              </a:pPr>
              <a:t>‹#›</a:t>
            </a:fld>
            <a:endParaRPr lang="en-US"/>
          </a:p>
        </p:txBody>
      </p:sp>
      <p:sp>
        <p:nvSpPr>
          <p:cNvPr id="4" name="Rectangle 14">
            <a:extLst>
              <a:ext uri="{FF2B5EF4-FFF2-40B4-BE49-F238E27FC236}">
                <a16:creationId xmlns:a16="http://schemas.microsoft.com/office/drawing/2014/main" id="{DC65176B-07FB-36A1-3CA1-50279FB38CC6}"/>
              </a:ext>
            </a:extLst>
          </p:cNvPr>
          <p:cNvSpPr>
            <a:spLocks noGrp="1" noChangeArrowheads="1"/>
          </p:cNvSpPr>
          <p:nvPr>
            <p:ph type="ftr" sz="quarter" idx="12"/>
          </p:nvPr>
        </p:nvSpPr>
        <p:spPr/>
        <p:txBody>
          <a:bodyPr/>
          <a:lstStyle>
            <a:lvl1pPr>
              <a:defRPr>
                <a:cs typeface="Arial" panose="020B0604020202020204" pitchFamily="34" charset="0"/>
              </a:defRPr>
            </a:lvl1pPr>
          </a:lstStyle>
          <a:p>
            <a:pPr>
              <a:defRPr/>
            </a:pPr>
            <a:endParaRPr lang="en-US"/>
          </a:p>
        </p:txBody>
      </p:sp>
    </p:spTree>
    <p:extLst>
      <p:ext uri="{BB962C8B-B14F-4D97-AF65-F5344CB8AC3E}">
        <p14:creationId xmlns:p14="http://schemas.microsoft.com/office/powerpoint/2010/main" val="405413771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4" y="273052"/>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2" y="1435101"/>
            <a:ext cx="4011084" cy="4691063"/>
          </a:xfrm>
        </p:spPr>
        <p:txBody>
          <a:bodyPr/>
          <a:lstStyle>
            <a:lvl1pPr marL="0" indent="0">
              <a:buNone/>
              <a:defRPr sz="1400"/>
            </a:lvl1pPr>
            <a:lvl2pPr marL="457177" indent="0">
              <a:buNone/>
              <a:defRPr sz="1200"/>
            </a:lvl2pPr>
            <a:lvl3pPr marL="914353" indent="0">
              <a:buNone/>
              <a:defRPr sz="1000"/>
            </a:lvl3pPr>
            <a:lvl4pPr marL="1371530" indent="0">
              <a:buNone/>
              <a:defRPr sz="900"/>
            </a:lvl4pPr>
            <a:lvl5pPr marL="1828706" indent="0">
              <a:buNone/>
              <a:defRPr sz="900"/>
            </a:lvl5pPr>
            <a:lvl6pPr marL="2285883" indent="0">
              <a:buNone/>
              <a:defRPr sz="900"/>
            </a:lvl6pPr>
            <a:lvl7pPr marL="2743060" indent="0">
              <a:buNone/>
              <a:defRPr sz="900"/>
            </a:lvl7pPr>
            <a:lvl8pPr marL="3200236" indent="0">
              <a:buNone/>
              <a:defRPr sz="900"/>
            </a:lvl8pPr>
            <a:lvl9pPr marL="3657413" indent="0">
              <a:buNone/>
              <a:defRPr sz="900"/>
            </a:lvl9pPr>
          </a:lstStyle>
          <a:p>
            <a:pPr lvl="0"/>
            <a:r>
              <a:rPr lang="en-US"/>
              <a:t>Click to edit Master text styles</a:t>
            </a:r>
          </a:p>
        </p:txBody>
      </p:sp>
      <p:sp>
        <p:nvSpPr>
          <p:cNvPr id="5" name="Rectangle 2">
            <a:extLst>
              <a:ext uri="{FF2B5EF4-FFF2-40B4-BE49-F238E27FC236}">
                <a16:creationId xmlns:a16="http://schemas.microsoft.com/office/drawing/2014/main" id="{B0ED776F-B0D1-3CC0-9D56-401D4DBE72DE}"/>
              </a:ext>
            </a:extLst>
          </p:cNvPr>
          <p:cNvSpPr>
            <a:spLocks noGrp="1" noChangeArrowheads="1"/>
          </p:cNvSpPr>
          <p:nvPr>
            <p:ph type="dt" sz="half" idx="10"/>
          </p:nvPr>
        </p:nvSpPr>
        <p:spPr/>
        <p:txBody>
          <a:bodyPr/>
          <a:lstStyle>
            <a:lvl1pPr>
              <a:defRPr>
                <a:cs typeface="Arial" panose="020B0604020202020204" pitchFamily="34" charset="0"/>
              </a:defRPr>
            </a:lvl1pPr>
          </a:lstStyle>
          <a:p>
            <a:pPr>
              <a:defRPr/>
            </a:pPr>
            <a:endParaRPr lang="en-US"/>
          </a:p>
        </p:txBody>
      </p:sp>
      <p:sp>
        <p:nvSpPr>
          <p:cNvPr id="6" name="Rectangle 3">
            <a:extLst>
              <a:ext uri="{FF2B5EF4-FFF2-40B4-BE49-F238E27FC236}">
                <a16:creationId xmlns:a16="http://schemas.microsoft.com/office/drawing/2014/main" id="{D823BAE7-6045-4DDA-622B-776B8EDF4A7C}"/>
              </a:ext>
            </a:extLst>
          </p:cNvPr>
          <p:cNvSpPr>
            <a:spLocks noGrp="1" noChangeArrowheads="1"/>
          </p:cNvSpPr>
          <p:nvPr>
            <p:ph type="sldNum" sz="quarter" idx="11"/>
          </p:nvPr>
        </p:nvSpPr>
        <p:spPr/>
        <p:txBody>
          <a:bodyPr/>
          <a:lstStyle>
            <a:lvl1pPr>
              <a:defRPr>
                <a:cs typeface="Arial" panose="020B0604020202020204" pitchFamily="34" charset="0"/>
              </a:defRPr>
            </a:lvl1pPr>
          </a:lstStyle>
          <a:p>
            <a:pPr>
              <a:defRPr/>
            </a:pPr>
            <a:fld id="{817FAC13-FBC3-42B9-962E-57CBE6705C95}" type="slidenum">
              <a:rPr lang="en-US"/>
              <a:pPr>
                <a:defRPr/>
              </a:pPr>
              <a:t>‹#›</a:t>
            </a:fld>
            <a:endParaRPr lang="en-US"/>
          </a:p>
        </p:txBody>
      </p:sp>
      <p:sp>
        <p:nvSpPr>
          <p:cNvPr id="7" name="Rectangle 14">
            <a:extLst>
              <a:ext uri="{FF2B5EF4-FFF2-40B4-BE49-F238E27FC236}">
                <a16:creationId xmlns:a16="http://schemas.microsoft.com/office/drawing/2014/main" id="{A74ADC4B-3711-FDBE-03B5-FF0921252063}"/>
              </a:ext>
            </a:extLst>
          </p:cNvPr>
          <p:cNvSpPr>
            <a:spLocks noGrp="1" noChangeArrowheads="1"/>
          </p:cNvSpPr>
          <p:nvPr>
            <p:ph type="ftr" sz="quarter" idx="12"/>
          </p:nvPr>
        </p:nvSpPr>
        <p:spPr/>
        <p:txBody>
          <a:bodyPr/>
          <a:lstStyle>
            <a:lvl1pPr>
              <a:defRPr>
                <a:cs typeface="Arial" panose="020B0604020202020204" pitchFamily="34" charset="0"/>
              </a:defRPr>
            </a:lvl1pPr>
          </a:lstStyle>
          <a:p>
            <a:pPr>
              <a:defRPr/>
            </a:pPr>
            <a:endParaRPr lang="en-US"/>
          </a:p>
        </p:txBody>
      </p:sp>
    </p:spTree>
    <p:extLst>
      <p:ext uri="{BB962C8B-B14F-4D97-AF65-F5344CB8AC3E}">
        <p14:creationId xmlns:p14="http://schemas.microsoft.com/office/powerpoint/2010/main" val="1597387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4BD1932-1E79-460E-8EA9-7EC16BE07A7A}" type="datetimeFigureOut">
              <a:rPr lang="en-US" smtClean="0"/>
              <a:t>12/27/2025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6D3371-5753-467E-8589-EFDACB993CEF}" type="slidenum">
              <a:rPr lang="en-US" smtClean="0"/>
              <a:t>‹#›</a:t>
            </a:fld>
            <a:endParaRPr lang="en-US"/>
          </a:p>
        </p:txBody>
      </p:sp>
    </p:spTree>
    <p:extLst>
      <p:ext uri="{BB962C8B-B14F-4D97-AF65-F5344CB8AC3E}">
        <p14:creationId xmlns:p14="http://schemas.microsoft.com/office/powerpoint/2010/main" val="414916357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177" indent="0">
              <a:buNone/>
              <a:defRPr sz="2800"/>
            </a:lvl2pPr>
            <a:lvl3pPr marL="914353" indent="0">
              <a:buNone/>
              <a:defRPr sz="2400"/>
            </a:lvl3pPr>
            <a:lvl4pPr marL="1371530" indent="0">
              <a:buNone/>
              <a:defRPr sz="2000"/>
            </a:lvl4pPr>
            <a:lvl5pPr marL="1828706" indent="0">
              <a:buNone/>
              <a:defRPr sz="2000"/>
            </a:lvl5pPr>
            <a:lvl6pPr marL="2285883" indent="0">
              <a:buNone/>
              <a:defRPr sz="2000"/>
            </a:lvl6pPr>
            <a:lvl7pPr marL="2743060" indent="0">
              <a:buNone/>
              <a:defRPr sz="2000"/>
            </a:lvl7pPr>
            <a:lvl8pPr marL="3200236" indent="0">
              <a:buNone/>
              <a:defRPr sz="2000"/>
            </a:lvl8pPr>
            <a:lvl9pPr marL="3657413"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177" indent="0">
              <a:buNone/>
              <a:defRPr sz="1200"/>
            </a:lvl2pPr>
            <a:lvl3pPr marL="914353" indent="0">
              <a:buNone/>
              <a:defRPr sz="1000"/>
            </a:lvl3pPr>
            <a:lvl4pPr marL="1371530" indent="0">
              <a:buNone/>
              <a:defRPr sz="900"/>
            </a:lvl4pPr>
            <a:lvl5pPr marL="1828706" indent="0">
              <a:buNone/>
              <a:defRPr sz="900"/>
            </a:lvl5pPr>
            <a:lvl6pPr marL="2285883" indent="0">
              <a:buNone/>
              <a:defRPr sz="900"/>
            </a:lvl6pPr>
            <a:lvl7pPr marL="2743060" indent="0">
              <a:buNone/>
              <a:defRPr sz="900"/>
            </a:lvl7pPr>
            <a:lvl8pPr marL="3200236" indent="0">
              <a:buNone/>
              <a:defRPr sz="900"/>
            </a:lvl8pPr>
            <a:lvl9pPr marL="3657413" indent="0">
              <a:buNone/>
              <a:defRPr sz="900"/>
            </a:lvl9pPr>
          </a:lstStyle>
          <a:p>
            <a:pPr lvl="0"/>
            <a:r>
              <a:rPr lang="en-US"/>
              <a:t>Click to edit Master text styles</a:t>
            </a:r>
          </a:p>
        </p:txBody>
      </p:sp>
      <p:sp>
        <p:nvSpPr>
          <p:cNvPr id="5" name="Rectangle 2">
            <a:extLst>
              <a:ext uri="{FF2B5EF4-FFF2-40B4-BE49-F238E27FC236}">
                <a16:creationId xmlns:a16="http://schemas.microsoft.com/office/drawing/2014/main" id="{7C8C4645-9F27-F0B5-5989-0D5F726AC06B}"/>
              </a:ext>
            </a:extLst>
          </p:cNvPr>
          <p:cNvSpPr>
            <a:spLocks noGrp="1" noChangeArrowheads="1"/>
          </p:cNvSpPr>
          <p:nvPr>
            <p:ph type="dt" sz="half" idx="10"/>
          </p:nvPr>
        </p:nvSpPr>
        <p:spPr/>
        <p:txBody>
          <a:bodyPr/>
          <a:lstStyle>
            <a:lvl1pPr>
              <a:defRPr>
                <a:cs typeface="Arial" panose="020B0604020202020204" pitchFamily="34" charset="0"/>
              </a:defRPr>
            </a:lvl1pPr>
          </a:lstStyle>
          <a:p>
            <a:pPr>
              <a:defRPr/>
            </a:pPr>
            <a:endParaRPr lang="en-US"/>
          </a:p>
        </p:txBody>
      </p:sp>
      <p:sp>
        <p:nvSpPr>
          <p:cNvPr id="6" name="Rectangle 3">
            <a:extLst>
              <a:ext uri="{FF2B5EF4-FFF2-40B4-BE49-F238E27FC236}">
                <a16:creationId xmlns:a16="http://schemas.microsoft.com/office/drawing/2014/main" id="{A7854E96-3458-D770-E86C-1A30EEF006A9}"/>
              </a:ext>
            </a:extLst>
          </p:cNvPr>
          <p:cNvSpPr>
            <a:spLocks noGrp="1" noChangeArrowheads="1"/>
          </p:cNvSpPr>
          <p:nvPr>
            <p:ph type="sldNum" sz="quarter" idx="11"/>
          </p:nvPr>
        </p:nvSpPr>
        <p:spPr/>
        <p:txBody>
          <a:bodyPr/>
          <a:lstStyle>
            <a:lvl1pPr>
              <a:defRPr>
                <a:cs typeface="Arial" panose="020B0604020202020204" pitchFamily="34" charset="0"/>
              </a:defRPr>
            </a:lvl1pPr>
          </a:lstStyle>
          <a:p>
            <a:pPr>
              <a:defRPr/>
            </a:pPr>
            <a:fld id="{7DD3003C-97E5-4176-A495-28370779AA42}" type="slidenum">
              <a:rPr lang="en-US"/>
              <a:pPr>
                <a:defRPr/>
              </a:pPr>
              <a:t>‹#›</a:t>
            </a:fld>
            <a:endParaRPr lang="en-US"/>
          </a:p>
        </p:txBody>
      </p:sp>
      <p:sp>
        <p:nvSpPr>
          <p:cNvPr id="7" name="Rectangle 14">
            <a:extLst>
              <a:ext uri="{FF2B5EF4-FFF2-40B4-BE49-F238E27FC236}">
                <a16:creationId xmlns:a16="http://schemas.microsoft.com/office/drawing/2014/main" id="{B4454B85-D39D-DF8A-EF7B-8A88D2F7A1A6}"/>
              </a:ext>
            </a:extLst>
          </p:cNvPr>
          <p:cNvSpPr>
            <a:spLocks noGrp="1" noChangeArrowheads="1"/>
          </p:cNvSpPr>
          <p:nvPr>
            <p:ph type="ftr" sz="quarter" idx="12"/>
          </p:nvPr>
        </p:nvSpPr>
        <p:spPr/>
        <p:txBody>
          <a:bodyPr/>
          <a:lstStyle>
            <a:lvl1pPr>
              <a:defRPr>
                <a:cs typeface="Arial" panose="020B0604020202020204" pitchFamily="34" charset="0"/>
              </a:defRPr>
            </a:lvl1pPr>
          </a:lstStyle>
          <a:p>
            <a:pPr>
              <a:defRPr/>
            </a:pPr>
            <a:endParaRPr lang="en-US"/>
          </a:p>
        </p:txBody>
      </p:sp>
    </p:spTree>
    <p:extLst>
      <p:ext uri="{BB962C8B-B14F-4D97-AF65-F5344CB8AC3E}">
        <p14:creationId xmlns:p14="http://schemas.microsoft.com/office/powerpoint/2010/main" val="101431615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56B8E431-CE22-1C91-D501-E07F1EFD4AD4}"/>
              </a:ext>
            </a:extLst>
          </p:cNvPr>
          <p:cNvSpPr>
            <a:spLocks noGrp="1" noChangeArrowheads="1"/>
          </p:cNvSpPr>
          <p:nvPr>
            <p:ph type="dt" sz="half" idx="10"/>
          </p:nvPr>
        </p:nvSpPr>
        <p:spPr/>
        <p:txBody>
          <a:bodyPr/>
          <a:lstStyle>
            <a:lvl1pPr>
              <a:defRPr>
                <a:cs typeface="Arial" panose="020B0604020202020204" pitchFamily="34" charset="0"/>
              </a:defRPr>
            </a:lvl1pPr>
          </a:lstStyle>
          <a:p>
            <a:pPr>
              <a:defRPr/>
            </a:pPr>
            <a:endParaRPr lang="en-US"/>
          </a:p>
        </p:txBody>
      </p:sp>
      <p:sp>
        <p:nvSpPr>
          <p:cNvPr id="5" name="Rectangle 3">
            <a:extLst>
              <a:ext uri="{FF2B5EF4-FFF2-40B4-BE49-F238E27FC236}">
                <a16:creationId xmlns:a16="http://schemas.microsoft.com/office/drawing/2014/main" id="{C0A01929-85AC-BA4A-672F-BC012C433CFD}"/>
              </a:ext>
            </a:extLst>
          </p:cNvPr>
          <p:cNvSpPr>
            <a:spLocks noGrp="1" noChangeArrowheads="1"/>
          </p:cNvSpPr>
          <p:nvPr>
            <p:ph type="sldNum" sz="quarter" idx="11"/>
          </p:nvPr>
        </p:nvSpPr>
        <p:spPr/>
        <p:txBody>
          <a:bodyPr/>
          <a:lstStyle>
            <a:lvl1pPr>
              <a:defRPr>
                <a:cs typeface="Arial" panose="020B0604020202020204" pitchFamily="34" charset="0"/>
              </a:defRPr>
            </a:lvl1pPr>
          </a:lstStyle>
          <a:p>
            <a:pPr>
              <a:defRPr/>
            </a:pPr>
            <a:fld id="{35B43599-18B9-4E30-BF14-BB7935E7B023}" type="slidenum">
              <a:rPr lang="en-US"/>
              <a:pPr>
                <a:defRPr/>
              </a:pPr>
              <a:t>‹#›</a:t>
            </a:fld>
            <a:endParaRPr lang="en-US"/>
          </a:p>
        </p:txBody>
      </p:sp>
      <p:sp>
        <p:nvSpPr>
          <p:cNvPr id="6" name="Rectangle 14">
            <a:extLst>
              <a:ext uri="{FF2B5EF4-FFF2-40B4-BE49-F238E27FC236}">
                <a16:creationId xmlns:a16="http://schemas.microsoft.com/office/drawing/2014/main" id="{41E82DEB-250B-F98D-ECD4-85BD47102E50}"/>
              </a:ext>
            </a:extLst>
          </p:cNvPr>
          <p:cNvSpPr>
            <a:spLocks noGrp="1" noChangeArrowheads="1"/>
          </p:cNvSpPr>
          <p:nvPr>
            <p:ph type="ftr" sz="quarter" idx="12"/>
          </p:nvPr>
        </p:nvSpPr>
        <p:spPr/>
        <p:txBody>
          <a:bodyPr/>
          <a:lstStyle>
            <a:lvl1pPr>
              <a:defRPr>
                <a:cs typeface="Arial" panose="020B0604020202020204" pitchFamily="34" charset="0"/>
              </a:defRPr>
            </a:lvl1pPr>
          </a:lstStyle>
          <a:p>
            <a:pPr>
              <a:defRPr/>
            </a:pPr>
            <a:endParaRPr lang="en-US"/>
          </a:p>
        </p:txBody>
      </p:sp>
    </p:spTree>
    <p:extLst>
      <p:ext uri="{BB962C8B-B14F-4D97-AF65-F5344CB8AC3E}">
        <p14:creationId xmlns:p14="http://schemas.microsoft.com/office/powerpoint/2010/main" val="371327575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1" y="274640"/>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40"/>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7A162B2A-A81E-C39D-FBB8-9D171141DED5}"/>
              </a:ext>
            </a:extLst>
          </p:cNvPr>
          <p:cNvSpPr>
            <a:spLocks noGrp="1" noChangeArrowheads="1"/>
          </p:cNvSpPr>
          <p:nvPr>
            <p:ph type="dt" sz="half" idx="10"/>
          </p:nvPr>
        </p:nvSpPr>
        <p:spPr/>
        <p:txBody>
          <a:bodyPr/>
          <a:lstStyle>
            <a:lvl1pPr>
              <a:defRPr>
                <a:cs typeface="Arial" panose="020B0604020202020204" pitchFamily="34" charset="0"/>
              </a:defRPr>
            </a:lvl1pPr>
          </a:lstStyle>
          <a:p>
            <a:pPr>
              <a:defRPr/>
            </a:pPr>
            <a:endParaRPr lang="en-US"/>
          </a:p>
        </p:txBody>
      </p:sp>
      <p:sp>
        <p:nvSpPr>
          <p:cNvPr id="5" name="Rectangle 3">
            <a:extLst>
              <a:ext uri="{FF2B5EF4-FFF2-40B4-BE49-F238E27FC236}">
                <a16:creationId xmlns:a16="http://schemas.microsoft.com/office/drawing/2014/main" id="{1B6C17A1-B496-18D2-51A6-DB8868700C8D}"/>
              </a:ext>
            </a:extLst>
          </p:cNvPr>
          <p:cNvSpPr>
            <a:spLocks noGrp="1" noChangeArrowheads="1"/>
          </p:cNvSpPr>
          <p:nvPr>
            <p:ph type="sldNum" sz="quarter" idx="11"/>
          </p:nvPr>
        </p:nvSpPr>
        <p:spPr/>
        <p:txBody>
          <a:bodyPr/>
          <a:lstStyle>
            <a:lvl1pPr>
              <a:defRPr>
                <a:cs typeface="Arial" panose="020B0604020202020204" pitchFamily="34" charset="0"/>
              </a:defRPr>
            </a:lvl1pPr>
          </a:lstStyle>
          <a:p>
            <a:pPr>
              <a:defRPr/>
            </a:pPr>
            <a:fld id="{0C4F2C1E-D71F-450A-BD71-AF87E94E5304}" type="slidenum">
              <a:rPr lang="en-US"/>
              <a:pPr>
                <a:defRPr/>
              </a:pPr>
              <a:t>‹#›</a:t>
            </a:fld>
            <a:endParaRPr lang="en-US"/>
          </a:p>
        </p:txBody>
      </p:sp>
      <p:sp>
        <p:nvSpPr>
          <p:cNvPr id="6" name="Rectangle 14">
            <a:extLst>
              <a:ext uri="{FF2B5EF4-FFF2-40B4-BE49-F238E27FC236}">
                <a16:creationId xmlns:a16="http://schemas.microsoft.com/office/drawing/2014/main" id="{E1F9149F-CBA8-9E91-411E-2BB761A44473}"/>
              </a:ext>
            </a:extLst>
          </p:cNvPr>
          <p:cNvSpPr>
            <a:spLocks noGrp="1" noChangeArrowheads="1"/>
          </p:cNvSpPr>
          <p:nvPr>
            <p:ph type="ftr" sz="quarter" idx="12"/>
          </p:nvPr>
        </p:nvSpPr>
        <p:spPr/>
        <p:txBody>
          <a:bodyPr/>
          <a:lstStyle>
            <a:lvl1pPr>
              <a:defRPr>
                <a:cs typeface="Arial" panose="020B0604020202020204" pitchFamily="34" charset="0"/>
              </a:defRPr>
            </a:lvl1pPr>
          </a:lstStyle>
          <a:p>
            <a:pPr>
              <a:defRPr/>
            </a:pPr>
            <a:endParaRPr lang="en-US"/>
          </a:p>
        </p:txBody>
      </p:sp>
    </p:spTree>
    <p:extLst>
      <p:ext uri="{BB962C8B-B14F-4D97-AF65-F5344CB8AC3E}">
        <p14:creationId xmlns:p14="http://schemas.microsoft.com/office/powerpoint/2010/main" val="28324401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shade val="82000"/>
                  </a:schemeClr>
                </a:solidFill>
              </a:defRPr>
            </a:lvl1pPr>
            <a:lvl2pPr marL="457200" indent="0">
              <a:buNone/>
              <a:defRPr sz="2000">
                <a:solidFill>
                  <a:schemeClr val="tx1">
                    <a:shade val="82000"/>
                  </a:schemeClr>
                </a:solidFill>
              </a:defRPr>
            </a:lvl2pPr>
            <a:lvl3pPr marL="914400" indent="0">
              <a:buNone/>
              <a:defRPr sz="1800">
                <a:solidFill>
                  <a:schemeClr val="tx1">
                    <a:shade val="82000"/>
                  </a:schemeClr>
                </a:solidFill>
              </a:defRPr>
            </a:lvl3pPr>
            <a:lvl4pPr marL="1371600" indent="0">
              <a:buNone/>
              <a:defRPr sz="1600">
                <a:solidFill>
                  <a:schemeClr val="tx1">
                    <a:shade val="82000"/>
                  </a:schemeClr>
                </a:solidFill>
              </a:defRPr>
            </a:lvl4pPr>
            <a:lvl5pPr marL="1828800" indent="0">
              <a:buNone/>
              <a:defRPr sz="1600">
                <a:solidFill>
                  <a:schemeClr val="tx1">
                    <a:shade val="82000"/>
                  </a:schemeClr>
                </a:solidFill>
              </a:defRPr>
            </a:lvl5pPr>
            <a:lvl6pPr marL="2286000" indent="0">
              <a:buNone/>
              <a:defRPr sz="1600">
                <a:solidFill>
                  <a:schemeClr val="tx1">
                    <a:shade val="82000"/>
                  </a:schemeClr>
                </a:solidFill>
              </a:defRPr>
            </a:lvl6pPr>
            <a:lvl7pPr marL="2743200" indent="0">
              <a:buNone/>
              <a:defRPr sz="1600">
                <a:solidFill>
                  <a:schemeClr val="tx1">
                    <a:shade val="82000"/>
                  </a:schemeClr>
                </a:solidFill>
              </a:defRPr>
            </a:lvl7pPr>
            <a:lvl8pPr marL="3200400" indent="0">
              <a:buNone/>
              <a:defRPr sz="1600">
                <a:solidFill>
                  <a:schemeClr val="tx1">
                    <a:shade val="82000"/>
                  </a:schemeClr>
                </a:solidFill>
              </a:defRPr>
            </a:lvl8pPr>
            <a:lvl9pPr marL="3657600" indent="0">
              <a:buNone/>
              <a:defRPr sz="1600">
                <a:solidFill>
                  <a:schemeClr val="tx1">
                    <a:shade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4BD1932-1E79-460E-8EA9-7EC16BE07A7A}" type="datetimeFigureOut">
              <a:rPr lang="en-US" smtClean="0"/>
              <a:t>12/27/2025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6D3371-5753-467E-8589-EFDACB993CEF}" type="slidenum">
              <a:rPr lang="en-US" smtClean="0"/>
              <a:t>‹#›</a:t>
            </a:fld>
            <a:endParaRPr lang="en-US"/>
          </a:p>
        </p:txBody>
      </p:sp>
    </p:spTree>
    <p:extLst>
      <p:ext uri="{BB962C8B-B14F-4D97-AF65-F5344CB8AC3E}">
        <p14:creationId xmlns:p14="http://schemas.microsoft.com/office/powerpoint/2010/main" val="39200746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4BD1932-1E79-460E-8EA9-7EC16BE07A7A}" type="datetimeFigureOut">
              <a:rPr lang="en-US" smtClean="0"/>
              <a:t>12/27/2025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6D3371-5753-467E-8589-EFDACB993CEF}" type="slidenum">
              <a:rPr lang="en-US" smtClean="0"/>
              <a:t>‹#›</a:t>
            </a:fld>
            <a:endParaRPr lang="en-US"/>
          </a:p>
        </p:txBody>
      </p:sp>
    </p:spTree>
    <p:extLst>
      <p:ext uri="{BB962C8B-B14F-4D97-AF65-F5344CB8AC3E}">
        <p14:creationId xmlns:p14="http://schemas.microsoft.com/office/powerpoint/2010/main" val="8728606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4BD1932-1E79-460E-8EA9-7EC16BE07A7A}" type="datetimeFigureOut">
              <a:rPr lang="en-US" smtClean="0"/>
              <a:t>12/27/2025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36D3371-5753-467E-8589-EFDACB993CEF}" type="slidenum">
              <a:rPr lang="en-US" smtClean="0"/>
              <a:t>‹#›</a:t>
            </a:fld>
            <a:endParaRPr lang="en-US"/>
          </a:p>
        </p:txBody>
      </p:sp>
    </p:spTree>
    <p:extLst>
      <p:ext uri="{BB962C8B-B14F-4D97-AF65-F5344CB8AC3E}">
        <p14:creationId xmlns:p14="http://schemas.microsoft.com/office/powerpoint/2010/main" val="5758535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4BD1932-1E79-460E-8EA9-7EC16BE07A7A}" type="datetimeFigureOut">
              <a:rPr lang="en-US" smtClean="0"/>
              <a:t>12/27/2025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36D3371-5753-467E-8589-EFDACB993CEF}" type="slidenum">
              <a:rPr lang="en-US" smtClean="0"/>
              <a:t>‹#›</a:t>
            </a:fld>
            <a:endParaRPr lang="en-US"/>
          </a:p>
        </p:txBody>
      </p:sp>
    </p:spTree>
    <p:extLst>
      <p:ext uri="{BB962C8B-B14F-4D97-AF65-F5344CB8AC3E}">
        <p14:creationId xmlns:p14="http://schemas.microsoft.com/office/powerpoint/2010/main" val="3865366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4BD1932-1E79-460E-8EA9-7EC16BE07A7A}" type="datetimeFigureOut">
              <a:rPr lang="en-US" smtClean="0"/>
              <a:t>12/27/2025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36D3371-5753-467E-8589-EFDACB993CEF}" type="slidenum">
              <a:rPr lang="en-US" smtClean="0"/>
              <a:t>‹#›</a:t>
            </a:fld>
            <a:endParaRPr lang="en-US"/>
          </a:p>
        </p:txBody>
      </p:sp>
    </p:spTree>
    <p:extLst>
      <p:ext uri="{BB962C8B-B14F-4D97-AF65-F5344CB8AC3E}">
        <p14:creationId xmlns:p14="http://schemas.microsoft.com/office/powerpoint/2010/main" val="40773519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4BD1932-1E79-460E-8EA9-7EC16BE07A7A}" type="datetimeFigureOut">
              <a:rPr lang="en-US" smtClean="0"/>
              <a:t>12/27/2025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6D3371-5753-467E-8589-EFDACB993CEF}" type="slidenum">
              <a:rPr lang="en-US" smtClean="0"/>
              <a:t>‹#›</a:t>
            </a:fld>
            <a:endParaRPr lang="en-US"/>
          </a:p>
        </p:txBody>
      </p:sp>
    </p:spTree>
    <p:extLst>
      <p:ext uri="{BB962C8B-B14F-4D97-AF65-F5344CB8AC3E}">
        <p14:creationId xmlns:p14="http://schemas.microsoft.com/office/powerpoint/2010/main" val="9575781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4BD1932-1E79-460E-8EA9-7EC16BE07A7A}" type="datetimeFigureOut">
              <a:rPr lang="en-US" smtClean="0"/>
              <a:t>12/27/2025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6D3371-5753-467E-8589-EFDACB993CEF}" type="slidenum">
              <a:rPr lang="en-US" smtClean="0"/>
              <a:t>‹#›</a:t>
            </a:fld>
            <a:endParaRPr lang="en-US"/>
          </a:p>
        </p:txBody>
      </p:sp>
    </p:spTree>
    <p:extLst>
      <p:ext uri="{BB962C8B-B14F-4D97-AF65-F5344CB8AC3E}">
        <p14:creationId xmlns:p14="http://schemas.microsoft.com/office/powerpoint/2010/main" val="40431773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shade val="82000"/>
                  </a:schemeClr>
                </a:solidFill>
              </a:defRPr>
            </a:lvl1pPr>
          </a:lstStyle>
          <a:p>
            <a:fld id="{74BD1932-1E79-460E-8EA9-7EC16BE07A7A}" type="datetimeFigureOut">
              <a:rPr lang="en-US" smtClean="0"/>
              <a:t>12/27/2025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shade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shade val="82000"/>
                  </a:schemeClr>
                </a:solidFill>
              </a:defRPr>
            </a:lvl1pPr>
          </a:lstStyle>
          <a:p>
            <a:fld id="{E36D3371-5753-467E-8589-EFDACB993CEF}" type="slidenum">
              <a:rPr lang="en-US" smtClean="0"/>
              <a:t>‹#›</a:t>
            </a:fld>
            <a:endParaRPr lang="en-US"/>
          </a:p>
        </p:txBody>
      </p:sp>
    </p:spTree>
    <p:extLst>
      <p:ext uri="{BB962C8B-B14F-4D97-AF65-F5344CB8AC3E}">
        <p14:creationId xmlns:p14="http://schemas.microsoft.com/office/powerpoint/2010/main" val="2869437519"/>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CF139A81-9DD0-C453-5893-4F80A80C29F5}"/>
              </a:ext>
            </a:extLst>
          </p:cNvPr>
          <p:cNvSpPr>
            <a:spLocks noGrp="1" noChangeArrowheads="1"/>
          </p:cNvSpPr>
          <p:nvPr>
            <p:ph type="dt" sz="half" idx="2"/>
          </p:nvPr>
        </p:nvSpPr>
        <p:spPr bwMode="auto">
          <a:xfrm>
            <a:off x="609600" y="6251575"/>
            <a:ext cx="2844800" cy="476250"/>
          </a:xfrm>
          <a:prstGeom prst="rect">
            <a:avLst/>
          </a:prstGeom>
          <a:noFill/>
          <a:ln>
            <a:noFill/>
          </a:ln>
          <a:effectLst/>
        </p:spPr>
        <p:txBody>
          <a:bodyPr vert="horz" wrap="square" lIns="91440" tIns="45720" rIns="91440" bIns="45720" numCol="1" anchor="b" anchorCtr="0" compatLnSpc="1">
            <a:prstTxWarp prst="textNoShape">
              <a:avLst/>
            </a:prstTxWarp>
          </a:bodyPr>
          <a:lstStyle>
            <a:lvl1pPr>
              <a:defRPr sz="1200">
                <a:solidFill>
                  <a:srgbClr val="FFFFFF"/>
                </a:solidFill>
                <a:latin typeface="Arial" charset="0"/>
                <a:cs typeface="Arial"/>
              </a:defRPr>
            </a:lvl1pPr>
          </a:lstStyle>
          <a:p>
            <a:pPr>
              <a:defRPr/>
            </a:pPr>
            <a:endParaRPr lang="en-US"/>
          </a:p>
        </p:txBody>
      </p:sp>
      <p:sp>
        <p:nvSpPr>
          <p:cNvPr id="12291" name="Rectangle 3">
            <a:extLst>
              <a:ext uri="{FF2B5EF4-FFF2-40B4-BE49-F238E27FC236}">
                <a16:creationId xmlns:a16="http://schemas.microsoft.com/office/drawing/2014/main" id="{70310742-0D44-36D2-98CC-2C295E127802}"/>
              </a:ext>
            </a:extLst>
          </p:cNvPr>
          <p:cNvSpPr>
            <a:spLocks noGrp="1" noChangeArrowheads="1"/>
          </p:cNvSpPr>
          <p:nvPr>
            <p:ph type="sldNum" sz="quarter" idx="4"/>
          </p:nvPr>
        </p:nvSpPr>
        <p:spPr bwMode="auto">
          <a:xfrm>
            <a:off x="8737600" y="6248400"/>
            <a:ext cx="2844800" cy="47625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a:defRPr sz="1200">
                <a:solidFill>
                  <a:srgbClr val="FFFFFF"/>
                </a:solidFill>
                <a:latin typeface="Arial" charset="0"/>
                <a:cs typeface="Arial"/>
              </a:defRPr>
            </a:lvl1pPr>
          </a:lstStyle>
          <a:p>
            <a:pPr>
              <a:defRPr/>
            </a:pPr>
            <a:fld id="{54105A03-FD1B-46D6-AC1A-8785C5636655}" type="slidenum">
              <a:rPr lang="en-US"/>
              <a:pPr>
                <a:defRPr/>
              </a:pPr>
              <a:t>‹#›</a:t>
            </a:fld>
            <a:endParaRPr lang="en-US"/>
          </a:p>
        </p:txBody>
      </p:sp>
      <p:grpSp>
        <p:nvGrpSpPr>
          <p:cNvPr id="6148" name="Group 4">
            <a:extLst>
              <a:ext uri="{FF2B5EF4-FFF2-40B4-BE49-F238E27FC236}">
                <a16:creationId xmlns:a16="http://schemas.microsoft.com/office/drawing/2014/main" id="{2E7E69CC-BE52-4CAA-72B5-33AA2D418B11}"/>
              </a:ext>
            </a:extLst>
          </p:cNvPr>
          <p:cNvGrpSpPr>
            <a:grpSpLocks/>
          </p:cNvGrpSpPr>
          <p:nvPr/>
        </p:nvGrpSpPr>
        <p:grpSpPr bwMode="auto">
          <a:xfrm>
            <a:off x="0" y="0"/>
            <a:ext cx="12187238" cy="6850063"/>
            <a:chOff x="0" y="0"/>
            <a:chExt cx="5758" cy="4315"/>
          </a:xfrm>
        </p:grpSpPr>
        <p:grpSp>
          <p:nvGrpSpPr>
            <p:cNvPr id="6152" name="Group 5">
              <a:extLst>
                <a:ext uri="{FF2B5EF4-FFF2-40B4-BE49-F238E27FC236}">
                  <a16:creationId xmlns:a16="http://schemas.microsoft.com/office/drawing/2014/main" id="{B9061FD7-62F3-983F-9EC4-2112F82BE8FE}"/>
                </a:ext>
              </a:extLst>
            </p:cNvPr>
            <p:cNvGrpSpPr>
              <a:grpSpLocks/>
            </p:cNvGrpSpPr>
            <p:nvPr userDrawn="1"/>
          </p:nvGrpSpPr>
          <p:grpSpPr bwMode="auto">
            <a:xfrm>
              <a:off x="1728" y="2230"/>
              <a:ext cx="4027" cy="2085"/>
              <a:chOff x="1728" y="2230"/>
              <a:chExt cx="4027" cy="2085"/>
            </a:xfrm>
          </p:grpSpPr>
          <p:sp>
            <p:nvSpPr>
              <p:cNvPr id="12294" name="Freeform 6">
                <a:extLst>
                  <a:ext uri="{FF2B5EF4-FFF2-40B4-BE49-F238E27FC236}">
                    <a16:creationId xmlns:a16="http://schemas.microsoft.com/office/drawing/2014/main" id="{67C697B5-3067-9022-D210-4643AB484F5E}"/>
                  </a:ext>
                </a:extLst>
              </p:cNvPr>
              <p:cNvSpPr>
                <a:spLocks/>
              </p:cNvSpPr>
              <p:nvPr/>
            </p:nvSpPr>
            <p:spPr bwMode="hidden">
              <a:xfrm>
                <a:off x="1728" y="2644"/>
                <a:ext cx="2882" cy="1671"/>
              </a:xfrm>
              <a:custGeom>
                <a:avLst/>
                <a:gdLst>
                  <a:gd name="T0" fmla="*/ 2740 w 2882"/>
                  <a:gd name="T1" fmla="*/ 528 h 1671"/>
                  <a:gd name="T2" fmla="*/ 2632 w 2882"/>
                  <a:gd name="T3" fmla="*/ 484 h 1671"/>
                  <a:gd name="T4" fmla="*/ 2480 w 2882"/>
                  <a:gd name="T5" fmla="*/ 424 h 1671"/>
                  <a:gd name="T6" fmla="*/ 2203 w 2882"/>
                  <a:gd name="T7" fmla="*/ 343 h 1671"/>
                  <a:gd name="T8" fmla="*/ 1970 w 2882"/>
                  <a:gd name="T9" fmla="*/ 277 h 1671"/>
                  <a:gd name="T10" fmla="*/ 1807 w 2882"/>
                  <a:gd name="T11" fmla="*/ 212 h 1671"/>
                  <a:gd name="T12" fmla="*/ 1693 w 2882"/>
                  <a:gd name="T13" fmla="*/ 152 h 1671"/>
                  <a:gd name="T14" fmla="*/ 1628 w 2882"/>
                  <a:gd name="T15" fmla="*/ 103 h 1671"/>
                  <a:gd name="T16" fmla="*/ 1590 w 2882"/>
                  <a:gd name="T17" fmla="*/ 60 h 1671"/>
                  <a:gd name="T18" fmla="*/ 1579 w 2882"/>
                  <a:gd name="T19" fmla="*/ 27 h 1671"/>
                  <a:gd name="T20" fmla="*/ 1585 w 2882"/>
                  <a:gd name="T21" fmla="*/ 0 h 1671"/>
                  <a:gd name="T22" fmla="*/ 1557 w 2882"/>
                  <a:gd name="T23" fmla="*/ 49 h 1671"/>
                  <a:gd name="T24" fmla="*/ 1568 w 2882"/>
                  <a:gd name="T25" fmla="*/ 98 h 1671"/>
                  <a:gd name="T26" fmla="*/ 1617 w 2882"/>
                  <a:gd name="T27" fmla="*/ 141 h 1671"/>
                  <a:gd name="T28" fmla="*/ 1688 w 2882"/>
                  <a:gd name="T29" fmla="*/ 185 h 1671"/>
                  <a:gd name="T30" fmla="*/ 1791 w 2882"/>
                  <a:gd name="T31" fmla="*/ 228 h 1671"/>
                  <a:gd name="T32" fmla="*/ 2040 w 2882"/>
                  <a:gd name="T33" fmla="*/ 310 h 1671"/>
                  <a:gd name="T34" fmla="*/ 2285 w 2882"/>
                  <a:gd name="T35" fmla="*/ 381 h 1671"/>
                  <a:gd name="T36" fmla="*/ 2464 w 2882"/>
                  <a:gd name="T37" fmla="*/ 435 h 1671"/>
                  <a:gd name="T38" fmla="*/ 2605 w 2882"/>
                  <a:gd name="T39" fmla="*/ 484 h 1671"/>
                  <a:gd name="T40" fmla="*/ 2708 w 2882"/>
                  <a:gd name="T41" fmla="*/ 528 h 1671"/>
                  <a:gd name="T42" fmla="*/ 2768 w 2882"/>
                  <a:gd name="T43" fmla="*/ 560 h 1671"/>
                  <a:gd name="T44" fmla="*/ 2795 w 2882"/>
                  <a:gd name="T45" fmla="*/ 593 h 1671"/>
                  <a:gd name="T46" fmla="*/ 2795 w 2882"/>
                  <a:gd name="T47" fmla="*/ 642 h 1671"/>
                  <a:gd name="T48" fmla="*/ 2762 w 2882"/>
                  <a:gd name="T49" fmla="*/ 691 h 1671"/>
                  <a:gd name="T50" fmla="*/ 2692 w 2882"/>
                  <a:gd name="T51" fmla="*/ 735 h 1671"/>
                  <a:gd name="T52" fmla="*/ 2589 w 2882"/>
                  <a:gd name="T53" fmla="*/ 778 h 1671"/>
                  <a:gd name="T54" fmla="*/ 2458 w 2882"/>
                  <a:gd name="T55" fmla="*/ 822 h 1671"/>
                  <a:gd name="T56" fmla="*/ 2301 w 2882"/>
                  <a:gd name="T57" fmla="*/ 865 h 1671"/>
                  <a:gd name="T58" fmla="*/ 2030 w 2882"/>
                  <a:gd name="T59" fmla="*/ 930 h 1671"/>
                  <a:gd name="T60" fmla="*/ 1606 w 2882"/>
                  <a:gd name="T61" fmla="*/ 1034 h 1671"/>
                  <a:gd name="T62" fmla="*/ 1145 w 2882"/>
                  <a:gd name="T63" fmla="*/ 1164 h 1671"/>
                  <a:gd name="T64" fmla="*/ 673 w 2882"/>
                  <a:gd name="T65" fmla="*/ 1328 h 1671"/>
                  <a:gd name="T66" fmla="*/ 217 w 2882"/>
                  <a:gd name="T67" fmla="*/ 1545 h 1671"/>
                  <a:gd name="T68" fmla="*/ 353 w 2882"/>
                  <a:gd name="T69" fmla="*/ 1671 h 1671"/>
                  <a:gd name="T70" fmla="*/ 754 w 2882"/>
                  <a:gd name="T71" fmla="*/ 1469 h 1671"/>
                  <a:gd name="T72" fmla="*/ 1145 w 2882"/>
                  <a:gd name="T73" fmla="*/ 1311 h 1671"/>
                  <a:gd name="T74" fmla="*/ 1519 w 2882"/>
                  <a:gd name="T75" fmla="*/ 1186 h 1671"/>
                  <a:gd name="T76" fmla="*/ 1861 w 2882"/>
                  <a:gd name="T77" fmla="*/ 1083 h 1671"/>
                  <a:gd name="T78" fmla="*/ 2165 w 2882"/>
                  <a:gd name="T79" fmla="*/ 1007 h 1671"/>
                  <a:gd name="T80" fmla="*/ 2426 w 2882"/>
                  <a:gd name="T81" fmla="*/ 947 h 1671"/>
                  <a:gd name="T82" fmla="*/ 2626 w 2882"/>
                  <a:gd name="T83" fmla="*/ 892 h 1671"/>
                  <a:gd name="T84" fmla="*/ 2762 w 2882"/>
                  <a:gd name="T85" fmla="*/ 838 h 1671"/>
                  <a:gd name="T86" fmla="*/ 2827 w 2882"/>
                  <a:gd name="T87" fmla="*/ 794 h 1671"/>
                  <a:gd name="T88" fmla="*/ 2865 w 2882"/>
                  <a:gd name="T89" fmla="*/ 745 h 1671"/>
                  <a:gd name="T90" fmla="*/ 2882 w 2882"/>
                  <a:gd name="T91" fmla="*/ 702 h 1671"/>
                  <a:gd name="T92" fmla="*/ 2854 w 2882"/>
                  <a:gd name="T93" fmla="*/ 620 h 1671"/>
                  <a:gd name="T94" fmla="*/ 2800 w 2882"/>
                  <a:gd name="T95" fmla="*/ 560 h 1671"/>
                  <a:gd name="T96" fmla="*/ 2773 w 2882"/>
                  <a:gd name="T97" fmla="*/ 544 h 16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a:noFill/>
              </a:ln>
            </p:spPr>
            <p:txBody>
              <a:bodyPr/>
              <a:lstStyle/>
              <a:p>
                <a:pPr>
                  <a:defRPr/>
                </a:pPr>
                <a:endParaRPr lang="en-US" sz="3600">
                  <a:solidFill>
                    <a:srgbClr val="FFFFFF"/>
                  </a:solidFill>
                  <a:latin typeface="Garamond"/>
                  <a:cs typeface="Arial"/>
                </a:endParaRPr>
              </a:p>
            </p:txBody>
          </p:sp>
          <p:sp>
            <p:nvSpPr>
              <p:cNvPr id="12295" name="Freeform 7">
                <a:extLst>
                  <a:ext uri="{FF2B5EF4-FFF2-40B4-BE49-F238E27FC236}">
                    <a16:creationId xmlns:a16="http://schemas.microsoft.com/office/drawing/2014/main" id="{253AFD88-49F0-E4F5-CDA1-A148B5BC5402}"/>
                  </a:ext>
                </a:extLst>
              </p:cNvPr>
              <p:cNvSpPr>
                <a:spLocks/>
              </p:cNvSpPr>
              <p:nvPr/>
            </p:nvSpPr>
            <p:spPr bwMode="hidden">
              <a:xfrm>
                <a:off x="4170" y="2671"/>
                <a:ext cx="1259" cy="811"/>
              </a:xfrm>
              <a:custGeom>
                <a:avLst/>
                <a:gdLst>
                  <a:gd name="T0" fmla="*/ 1259 w 1259"/>
                  <a:gd name="T1" fmla="*/ 615 h 811"/>
                  <a:gd name="T2" fmla="*/ 1248 w 1259"/>
                  <a:gd name="T3" fmla="*/ 588 h 811"/>
                  <a:gd name="T4" fmla="*/ 1237 w 1259"/>
                  <a:gd name="T5" fmla="*/ 566 h 811"/>
                  <a:gd name="T6" fmla="*/ 1216 w 1259"/>
                  <a:gd name="T7" fmla="*/ 539 h 811"/>
                  <a:gd name="T8" fmla="*/ 1188 w 1259"/>
                  <a:gd name="T9" fmla="*/ 517 h 811"/>
                  <a:gd name="T10" fmla="*/ 1123 w 1259"/>
                  <a:gd name="T11" fmla="*/ 479 h 811"/>
                  <a:gd name="T12" fmla="*/ 1042 w 1259"/>
                  <a:gd name="T13" fmla="*/ 441 h 811"/>
                  <a:gd name="T14" fmla="*/ 944 w 1259"/>
                  <a:gd name="T15" fmla="*/ 408 h 811"/>
                  <a:gd name="T16" fmla="*/ 841 w 1259"/>
                  <a:gd name="T17" fmla="*/ 381 h 811"/>
                  <a:gd name="T18" fmla="*/ 727 w 1259"/>
                  <a:gd name="T19" fmla="*/ 348 h 811"/>
                  <a:gd name="T20" fmla="*/ 613 w 1259"/>
                  <a:gd name="T21" fmla="*/ 321 h 811"/>
                  <a:gd name="T22" fmla="*/ 499 w 1259"/>
                  <a:gd name="T23" fmla="*/ 294 h 811"/>
                  <a:gd name="T24" fmla="*/ 391 w 1259"/>
                  <a:gd name="T25" fmla="*/ 261 h 811"/>
                  <a:gd name="T26" fmla="*/ 288 w 1259"/>
                  <a:gd name="T27" fmla="*/ 229 h 811"/>
                  <a:gd name="T28" fmla="*/ 195 w 1259"/>
                  <a:gd name="T29" fmla="*/ 196 h 811"/>
                  <a:gd name="T30" fmla="*/ 119 w 1259"/>
                  <a:gd name="T31" fmla="*/ 152 h 811"/>
                  <a:gd name="T32" fmla="*/ 54 w 1259"/>
                  <a:gd name="T33" fmla="*/ 109 h 811"/>
                  <a:gd name="T34" fmla="*/ 33 w 1259"/>
                  <a:gd name="T35" fmla="*/ 87 h 811"/>
                  <a:gd name="T36" fmla="*/ 16 w 1259"/>
                  <a:gd name="T37" fmla="*/ 60 h 811"/>
                  <a:gd name="T38" fmla="*/ 5 w 1259"/>
                  <a:gd name="T39" fmla="*/ 33 h 811"/>
                  <a:gd name="T40" fmla="*/ 0 w 1259"/>
                  <a:gd name="T41" fmla="*/ 0 h 811"/>
                  <a:gd name="T42" fmla="*/ 0 w 1259"/>
                  <a:gd name="T43" fmla="*/ 6 h 811"/>
                  <a:gd name="T44" fmla="*/ 0 w 1259"/>
                  <a:gd name="T45" fmla="*/ 11 h 811"/>
                  <a:gd name="T46" fmla="*/ 0 w 1259"/>
                  <a:gd name="T47" fmla="*/ 38 h 811"/>
                  <a:gd name="T48" fmla="*/ 5 w 1259"/>
                  <a:gd name="T49" fmla="*/ 60 h 811"/>
                  <a:gd name="T50" fmla="*/ 16 w 1259"/>
                  <a:gd name="T51" fmla="*/ 87 h 811"/>
                  <a:gd name="T52" fmla="*/ 33 w 1259"/>
                  <a:gd name="T53" fmla="*/ 114 h 811"/>
                  <a:gd name="T54" fmla="*/ 54 w 1259"/>
                  <a:gd name="T55" fmla="*/ 142 h 811"/>
                  <a:gd name="T56" fmla="*/ 87 w 1259"/>
                  <a:gd name="T57" fmla="*/ 174 h 811"/>
                  <a:gd name="T58" fmla="*/ 125 w 1259"/>
                  <a:gd name="T59" fmla="*/ 207 h 811"/>
                  <a:gd name="T60" fmla="*/ 179 w 1259"/>
                  <a:gd name="T61" fmla="*/ 240 h 811"/>
                  <a:gd name="T62" fmla="*/ 244 w 1259"/>
                  <a:gd name="T63" fmla="*/ 278 h 811"/>
                  <a:gd name="T64" fmla="*/ 326 w 1259"/>
                  <a:gd name="T65" fmla="*/ 310 h 811"/>
                  <a:gd name="T66" fmla="*/ 418 w 1259"/>
                  <a:gd name="T67" fmla="*/ 348 h 811"/>
                  <a:gd name="T68" fmla="*/ 526 w 1259"/>
                  <a:gd name="T69" fmla="*/ 381 h 811"/>
                  <a:gd name="T70" fmla="*/ 657 w 1259"/>
                  <a:gd name="T71" fmla="*/ 414 h 811"/>
                  <a:gd name="T72" fmla="*/ 749 w 1259"/>
                  <a:gd name="T73" fmla="*/ 435 h 811"/>
                  <a:gd name="T74" fmla="*/ 830 w 1259"/>
                  <a:gd name="T75" fmla="*/ 463 h 811"/>
                  <a:gd name="T76" fmla="*/ 901 w 1259"/>
                  <a:gd name="T77" fmla="*/ 490 h 811"/>
                  <a:gd name="T78" fmla="*/ 966 w 1259"/>
                  <a:gd name="T79" fmla="*/ 512 h 811"/>
                  <a:gd name="T80" fmla="*/ 1015 w 1259"/>
                  <a:gd name="T81" fmla="*/ 539 h 811"/>
                  <a:gd name="T82" fmla="*/ 1053 w 1259"/>
                  <a:gd name="T83" fmla="*/ 566 h 811"/>
                  <a:gd name="T84" fmla="*/ 1080 w 1259"/>
                  <a:gd name="T85" fmla="*/ 593 h 811"/>
                  <a:gd name="T86" fmla="*/ 1102 w 1259"/>
                  <a:gd name="T87" fmla="*/ 620 h 811"/>
                  <a:gd name="T88" fmla="*/ 1112 w 1259"/>
                  <a:gd name="T89" fmla="*/ 648 h 811"/>
                  <a:gd name="T90" fmla="*/ 1118 w 1259"/>
                  <a:gd name="T91" fmla="*/ 675 h 811"/>
                  <a:gd name="T92" fmla="*/ 1112 w 1259"/>
                  <a:gd name="T93" fmla="*/ 697 h 811"/>
                  <a:gd name="T94" fmla="*/ 1096 w 1259"/>
                  <a:gd name="T95" fmla="*/ 724 h 811"/>
                  <a:gd name="T96" fmla="*/ 1080 w 1259"/>
                  <a:gd name="T97" fmla="*/ 746 h 811"/>
                  <a:gd name="T98" fmla="*/ 1053 w 1259"/>
                  <a:gd name="T99" fmla="*/ 767 h 811"/>
                  <a:gd name="T100" fmla="*/ 1015 w 1259"/>
                  <a:gd name="T101" fmla="*/ 789 h 811"/>
                  <a:gd name="T102" fmla="*/ 977 w 1259"/>
                  <a:gd name="T103" fmla="*/ 811 h 811"/>
                  <a:gd name="T104" fmla="*/ 1047 w 1259"/>
                  <a:gd name="T105" fmla="*/ 789 h 811"/>
                  <a:gd name="T106" fmla="*/ 1107 w 1259"/>
                  <a:gd name="T107" fmla="*/ 767 h 811"/>
                  <a:gd name="T108" fmla="*/ 1156 w 1259"/>
                  <a:gd name="T109" fmla="*/ 746 h 811"/>
                  <a:gd name="T110" fmla="*/ 1199 w 1259"/>
                  <a:gd name="T111" fmla="*/ 724 h 811"/>
                  <a:gd name="T112" fmla="*/ 1226 w 1259"/>
                  <a:gd name="T113" fmla="*/ 702 h 811"/>
                  <a:gd name="T114" fmla="*/ 1248 w 1259"/>
                  <a:gd name="T115" fmla="*/ 675 h 811"/>
                  <a:gd name="T116" fmla="*/ 1259 w 1259"/>
                  <a:gd name="T117" fmla="*/ 648 h 811"/>
                  <a:gd name="T118" fmla="*/ 1259 w 1259"/>
                  <a:gd name="T119" fmla="*/ 615 h 811"/>
                  <a:gd name="T120" fmla="*/ 1259 w 1259"/>
                  <a:gd name="T121" fmla="*/ 615 h 8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a:noFill/>
              </a:ln>
            </p:spPr>
            <p:txBody>
              <a:bodyPr/>
              <a:lstStyle/>
              <a:p>
                <a:pPr>
                  <a:defRPr/>
                </a:pPr>
                <a:endParaRPr lang="en-US" sz="3600">
                  <a:solidFill>
                    <a:srgbClr val="FFFFFF"/>
                  </a:solidFill>
                  <a:latin typeface="Garamond"/>
                  <a:cs typeface="Arial"/>
                </a:endParaRPr>
              </a:p>
            </p:txBody>
          </p:sp>
          <p:sp>
            <p:nvSpPr>
              <p:cNvPr id="12296" name="Freeform 8">
                <a:extLst>
                  <a:ext uri="{FF2B5EF4-FFF2-40B4-BE49-F238E27FC236}">
                    <a16:creationId xmlns:a16="http://schemas.microsoft.com/office/drawing/2014/main" id="{BAF0D727-5DFF-5312-F7BD-21958EAC9E3E}"/>
                  </a:ext>
                </a:extLst>
              </p:cNvPr>
              <p:cNvSpPr>
                <a:spLocks/>
              </p:cNvSpPr>
              <p:nvPr/>
            </p:nvSpPr>
            <p:spPr bwMode="hidden">
              <a:xfrm>
                <a:off x="2900" y="3346"/>
                <a:ext cx="2849" cy="969"/>
              </a:xfrm>
              <a:custGeom>
                <a:avLst/>
                <a:gdLst>
                  <a:gd name="T0" fmla="*/ 92 w 2849"/>
                  <a:gd name="T1" fmla="*/ 958 h 969"/>
                  <a:gd name="T2" fmla="*/ 0 w 2849"/>
                  <a:gd name="T3" fmla="*/ 969 h 969"/>
                  <a:gd name="T4" fmla="*/ 391 w 2849"/>
                  <a:gd name="T5" fmla="*/ 969 h 969"/>
                  <a:gd name="T6" fmla="*/ 434 w 2849"/>
                  <a:gd name="T7" fmla="*/ 947 h 969"/>
                  <a:gd name="T8" fmla="*/ 483 w 2849"/>
                  <a:gd name="T9" fmla="*/ 914 h 969"/>
                  <a:gd name="T10" fmla="*/ 554 w 2849"/>
                  <a:gd name="T11" fmla="*/ 876 h 969"/>
                  <a:gd name="T12" fmla="*/ 635 w 2849"/>
                  <a:gd name="T13" fmla="*/ 838 h 969"/>
                  <a:gd name="T14" fmla="*/ 727 w 2849"/>
                  <a:gd name="T15" fmla="*/ 794 h 969"/>
                  <a:gd name="T16" fmla="*/ 836 w 2849"/>
                  <a:gd name="T17" fmla="*/ 745 h 969"/>
                  <a:gd name="T18" fmla="*/ 961 w 2849"/>
                  <a:gd name="T19" fmla="*/ 696 h 969"/>
                  <a:gd name="T20" fmla="*/ 1102 w 2849"/>
                  <a:gd name="T21" fmla="*/ 642 h 969"/>
                  <a:gd name="T22" fmla="*/ 1259 w 2849"/>
                  <a:gd name="T23" fmla="*/ 582 h 969"/>
                  <a:gd name="T24" fmla="*/ 1433 w 2849"/>
                  <a:gd name="T25" fmla="*/ 522 h 969"/>
                  <a:gd name="T26" fmla="*/ 1623 w 2849"/>
                  <a:gd name="T27" fmla="*/ 462 h 969"/>
                  <a:gd name="T28" fmla="*/ 1829 w 2849"/>
                  <a:gd name="T29" fmla="*/ 403 h 969"/>
                  <a:gd name="T30" fmla="*/ 2057 w 2849"/>
                  <a:gd name="T31" fmla="*/ 343 h 969"/>
                  <a:gd name="T32" fmla="*/ 2301 w 2849"/>
                  <a:gd name="T33" fmla="*/ 283 h 969"/>
                  <a:gd name="T34" fmla="*/ 2567 w 2849"/>
                  <a:gd name="T35" fmla="*/ 223 h 969"/>
                  <a:gd name="T36" fmla="*/ 2849 w 2849"/>
                  <a:gd name="T37" fmla="*/ 163 h 969"/>
                  <a:gd name="T38" fmla="*/ 2849 w 2849"/>
                  <a:gd name="T39" fmla="*/ 0 h 969"/>
                  <a:gd name="T40" fmla="*/ 2817 w 2849"/>
                  <a:gd name="T41" fmla="*/ 16 h 969"/>
                  <a:gd name="T42" fmla="*/ 2773 w 2849"/>
                  <a:gd name="T43" fmla="*/ 33 h 969"/>
                  <a:gd name="T44" fmla="*/ 2719 w 2849"/>
                  <a:gd name="T45" fmla="*/ 54 h 969"/>
                  <a:gd name="T46" fmla="*/ 2648 w 2849"/>
                  <a:gd name="T47" fmla="*/ 76 h 969"/>
                  <a:gd name="T48" fmla="*/ 2572 w 2849"/>
                  <a:gd name="T49" fmla="*/ 98 h 969"/>
                  <a:gd name="T50" fmla="*/ 2491 w 2849"/>
                  <a:gd name="T51" fmla="*/ 120 h 969"/>
                  <a:gd name="T52" fmla="*/ 2399 w 2849"/>
                  <a:gd name="T53" fmla="*/ 147 h 969"/>
                  <a:gd name="T54" fmla="*/ 2301 w 2849"/>
                  <a:gd name="T55" fmla="*/ 169 h 969"/>
                  <a:gd name="T56" fmla="*/ 2095 w 2849"/>
                  <a:gd name="T57" fmla="*/ 223 h 969"/>
                  <a:gd name="T58" fmla="*/ 1889 w 2849"/>
                  <a:gd name="T59" fmla="*/ 277 h 969"/>
                  <a:gd name="T60" fmla="*/ 1688 w 2849"/>
                  <a:gd name="T61" fmla="*/ 326 h 969"/>
                  <a:gd name="T62" fmla="*/ 1590 w 2849"/>
                  <a:gd name="T63" fmla="*/ 354 h 969"/>
                  <a:gd name="T64" fmla="*/ 1503 w 2849"/>
                  <a:gd name="T65" fmla="*/ 381 h 969"/>
                  <a:gd name="T66" fmla="*/ 1107 w 2849"/>
                  <a:gd name="T67" fmla="*/ 506 h 969"/>
                  <a:gd name="T68" fmla="*/ 912 w 2849"/>
                  <a:gd name="T69" fmla="*/ 577 h 969"/>
                  <a:gd name="T70" fmla="*/ 727 w 2849"/>
                  <a:gd name="T71" fmla="*/ 647 h 969"/>
                  <a:gd name="T72" fmla="*/ 548 w 2849"/>
                  <a:gd name="T73" fmla="*/ 718 h 969"/>
                  <a:gd name="T74" fmla="*/ 380 w 2849"/>
                  <a:gd name="T75" fmla="*/ 794 h 969"/>
                  <a:gd name="T76" fmla="*/ 228 w 2849"/>
                  <a:gd name="T77" fmla="*/ 876 h 969"/>
                  <a:gd name="T78" fmla="*/ 92 w 2849"/>
                  <a:gd name="T79" fmla="*/ 958 h 969"/>
                  <a:gd name="T80" fmla="*/ 92 w 2849"/>
                  <a:gd name="T81" fmla="*/ 958 h 9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a:noFill/>
              </a:ln>
            </p:spPr>
            <p:txBody>
              <a:bodyPr/>
              <a:lstStyle/>
              <a:p>
                <a:pPr>
                  <a:defRPr/>
                </a:pPr>
                <a:endParaRPr lang="en-US" sz="3600">
                  <a:solidFill>
                    <a:srgbClr val="FFFFFF"/>
                  </a:solidFill>
                  <a:latin typeface="Garamond"/>
                  <a:cs typeface="Arial"/>
                </a:endParaRPr>
              </a:p>
            </p:txBody>
          </p:sp>
          <p:sp>
            <p:nvSpPr>
              <p:cNvPr id="6158" name="Freeform 9">
                <a:extLst>
                  <a:ext uri="{FF2B5EF4-FFF2-40B4-BE49-F238E27FC236}">
                    <a16:creationId xmlns:a16="http://schemas.microsoft.com/office/drawing/2014/main" id="{4475DA56-8E5F-A297-8D20-3AC6A3329DC4}"/>
                  </a:ext>
                </a:extLst>
              </p:cNvPr>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298" name="Freeform 10">
                <a:extLst>
                  <a:ext uri="{FF2B5EF4-FFF2-40B4-BE49-F238E27FC236}">
                    <a16:creationId xmlns:a16="http://schemas.microsoft.com/office/drawing/2014/main" id="{34DADA3F-FD06-8051-B864-BDE395667118}"/>
                  </a:ext>
                </a:extLst>
              </p:cNvPr>
              <p:cNvSpPr>
                <a:spLocks/>
              </p:cNvSpPr>
              <p:nvPr/>
            </p:nvSpPr>
            <p:spPr bwMode="hidden">
              <a:xfrm>
                <a:off x="4501" y="2317"/>
                <a:ext cx="1248" cy="539"/>
              </a:xfrm>
              <a:custGeom>
                <a:avLst/>
                <a:gdLst>
                  <a:gd name="T0" fmla="*/ 0 w 1248"/>
                  <a:gd name="T1" fmla="*/ 332 h 539"/>
                  <a:gd name="T2" fmla="*/ 0 w 1248"/>
                  <a:gd name="T3" fmla="*/ 360 h 539"/>
                  <a:gd name="T4" fmla="*/ 5 w 1248"/>
                  <a:gd name="T5" fmla="*/ 387 h 539"/>
                  <a:gd name="T6" fmla="*/ 27 w 1248"/>
                  <a:gd name="T7" fmla="*/ 414 h 539"/>
                  <a:gd name="T8" fmla="*/ 54 w 1248"/>
                  <a:gd name="T9" fmla="*/ 436 h 539"/>
                  <a:gd name="T10" fmla="*/ 92 w 1248"/>
                  <a:gd name="T11" fmla="*/ 463 h 539"/>
                  <a:gd name="T12" fmla="*/ 141 w 1248"/>
                  <a:gd name="T13" fmla="*/ 490 h 539"/>
                  <a:gd name="T14" fmla="*/ 195 w 1248"/>
                  <a:gd name="T15" fmla="*/ 512 h 539"/>
                  <a:gd name="T16" fmla="*/ 255 w 1248"/>
                  <a:gd name="T17" fmla="*/ 539 h 539"/>
                  <a:gd name="T18" fmla="*/ 212 w 1248"/>
                  <a:gd name="T19" fmla="*/ 517 h 539"/>
                  <a:gd name="T20" fmla="*/ 179 w 1248"/>
                  <a:gd name="T21" fmla="*/ 490 h 539"/>
                  <a:gd name="T22" fmla="*/ 157 w 1248"/>
                  <a:gd name="T23" fmla="*/ 468 h 539"/>
                  <a:gd name="T24" fmla="*/ 141 w 1248"/>
                  <a:gd name="T25" fmla="*/ 447 h 539"/>
                  <a:gd name="T26" fmla="*/ 136 w 1248"/>
                  <a:gd name="T27" fmla="*/ 425 h 539"/>
                  <a:gd name="T28" fmla="*/ 136 w 1248"/>
                  <a:gd name="T29" fmla="*/ 403 h 539"/>
                  <a:gd name="T30" fmla="*/ 141 w 1248"/>
                  <a:gd name="T31" fmla="*/ 381 h 539"/>
                  <a:gd name="T32" fmla="*/ 157 w 1248"/>
                  <a:gd name="T33" fmla="*/ 365 h 539"/>
                  <a:gd name="T34" fmla="*/ 179 w 1248"/>
                  <a:gd name="T35" fmla="*/ 343 h 539"/>
                  <a:gd name="T36" fmla="*/ 201 w 1248"/>
                  <a:gd name="T37" fmla="*/ 327 h 539"/>
                  <a:gd name="T38" fmla="*/ 266 w 1248"/>
                  <a:gd name="T39" fmla="*/ 294 h 539"/>
                  <a:gd name="T40" fmla="*/ 353 w 1248"/>
                  <a:gd name="T41" fmla="*/ 262 h 539"/>
                  <a:gd name="T42" fmla="*/ 445 w 1248"/>
                  <a:gd name="T43" fmla="*/ 234 h 539"/>
                  <a:gd name="T44" fmla="*/ 554 w 1248"/>
                  <a:gd name="T45" fmla="*/ 213 h 539"/>
                  <a:gd name="T46" fmla="*/ 662 w 1248"/>
                  <a:gd name="T47" fmla="*/ 191 h 539"/>
                  <a:gd name="T48" fmla="*/ 890 w 1248"/>
                  <a:gd name="T49" fmla="*/ 153 h 539"/>
                  <a:gd name="T50" fmla="*/ 993 w 1248"/>
                  <a:gd name="T51" fmla="*/ 136 h 539"/>
                  <a:gd name="T52" fmla="*/ 1091 w 1248"/>
                  <a:gd name="T53" fmla="*/ 120 h 539"/>
                  <a:gd name="T54" fmla="*/ 1178 w 1248"/>
                  <a:gd name="T55" fmla="*/ 115 h 539"/>
                  <a:gd name="T56" fmla="*/ 1248 w 1248"/>
                  <a:gd name="T57" fmla="*/ 104 h 539"/>
                  <a:gd name="T58" fmla="*/ 1248 w 1248"/>
                  <a:gd name="T59" fmla="*/ 0 h 539"/>
                  <a:gd name="T60" fmla="*/ 1161 w 1248"/>
                  <a:gd name="T61" fmla="*/ 22 h 539"/>
                  <a:gd name="T62" fmla="*/ 1069 w 1248"/>
                  <a:gd name="T63" fmla="*/ 38 h 539"/>
                  <a:gd name="T64" fmla="*/ 874 w 1248"/>
                  <a:gd name="T65" fmla="*/ 71 h 539"/>
                  <a:gd name="T66" fmla="*/ 673 w 1248"/>
                  <a:gd name="T67" fmla="*/ 93 h 539"/>
                  <a:gd name="T68" fmla="*/ 483 w 1248"/>
                  <a:gd name="T69" fmla="*/ 126 h 539"/>
                  <a:gd name="T70" fmla="*/ 391 w 1248"/>
                  <a:gd name="T71" fmla="*/ 142 h 539"/>
                  <a:gd name="T72" fmla="*/ 309 w 1248"/>
                  <a:gd name="T73" fmla="*/ 158 h 539"/>
                  <a:gd name="T74" fmla="*/ 228 w 1248"/>
                  <a:gd name="T75" fmla="*/ 180 h 539"/>
                  <a:gd name="T76" fmla="*/ 163 w 1248"/>
                  <a:gd name="T77" fmla="*/ 202 h 539"/>
                  <a:gd name="T78" fmla="*/ 103 w 1248"/>
                  <a:gd name="T79" fmla="*/ 229 h 539"/>
                  <a:gd name="T80" fmla="*/ 54 w 1248"/>
                  <a:gd name="T81" fmla="*/ 256 h 539"/>
                  <a:gd name="T82" fmla="*/ 22 w 1248"/>
                  <a:gd name="T83" fmla="*/ 294 h 539"/>
                  <a:gd name="T84" fmla="*/ 0 w 1248"/>
                  <a:gd name="T85" fmla="*/ 332 h 539"/>
                  <a:gd name="T86" fmla="*/ 0 w 1248"/>
                  <a:gd name="T87" fmla="*/ 332 h 5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a:noFill/>
              </a:ln>
            </p:spPr>
            <p:txBody>
              <a:bodyPr/>
              <a:lstStyle/>
              <a:p>
                <a:pPr>
                  <a:defRPr/>
                </a:pPr>
                <a:endParaRPr lang="en-US" sz="3600">
                  <a:solidFill>
                    <a:srgbClr val="FFFFFF"/>
                  </a:solidFill>
                  <a:latin typeface="Garamond"/>
                  <a:cs typeface="Arial"/>
                </a:endParaRPr>
              </a:p>
            </p:txBody>
          </p:sp>
        </p:grpSp>
        <p:sp>
          <p:nvSpPr>
            <p:cNvPr id="12299" name="Freeform 11">
              <a:extLst>
                <a:ext uri="{FF2B5EF4-FFF2-40B4-BE49-F238E27FC236}">
                  <a16:creationId xmlns:a16="http://schemas.microsoft.com/office/drawing/2014/main" id="{A1CE4E2D-928B-E14C-A3E8-9B430087C617}"/>
                </a:ext>
              </a:extLst>
            </p:cNvPr>
            <p:cNvSpPr>
              <a:spLocks/>
            </p:cNvSpPr>
            <p:nvPr/>
          </p:nvSpPr>
          <p:spPr bwMode="hidden">
            <a:xfrm>
              <a:off x="3322" y="1341"/>
              <a:ext cx="1825" cy="1537"/>
            </a:xfrm>
            <a:custGeom>
              <a:avLst/>
              <a:gdLst>
                <a:gd name="T0" fmla="*/ 982 w 2296"/>
                <a:gd name="T1" fmla="*/ 1061 h 1469"/>
                <a:gd name="T2" fmla="*/ 1357 w 2296"/>
                <a:gd name="T3" fmla="*/ 1012 h 1469"/>
                <a:gd name="T4" fmla="*/ 1666 w 2296"/>
                <a:gd name="T5" fmla="*/ 957 h 1469"/>
                <a:gd name="T6" fmla="*/ 1916 w 2296"/>
                <a:gd name="T7" fmla="*/ 897 h 1469"/>
                <a:gd name="T8" fmla="*/ 2100 w 2296"/>
                <a:gd name="T9" fmla="*/ 832 h 1469"/>
                <a:gd name="T10" fmla="*/ 2220 w 2296"/>
                <a:gd name="T11" fmla="*/ 756 h 1469"/>
                <a:gd name="T12" fmla="*/ 2285 w 2296"/>
                <a:gd name="T13" fmla="*/ 669 h 1469"/>
                <a:gd name="T14" fmla="*/ 2290 w 2296"/>
                <a:gd name="T15" fmla="*/ 560 h 1469"/>
                <a:gd name="T16" fmla="*/ 2241 w 2296"/>
                <a:gd name="T17" fmla="*/ 457 h 1469"/>
                <a:gd name="T18" fmla="*/ 2144 w 2296"/>
                <a:gd name="T19" fmla="*/ 364 h 1469"/>
                <a:gd name="T20" fmla="*/ 2008 w 2296"/>
                <a:gd name="T21" fmla="*/ 277 h 1469"/>
                <a:gd name="T22" fmla="*/ 1769 w 2296"/>
                <a:gd name="T23" fmla="*/ 157 h 1469"/>
                <a:gd name="T24" fmla="*/ 1612 w 2296"/>
                <a:gd name="T25" fmla="*/ 92 h 1469"/>
                <a:gd name="T26" fmla="*/ 1476 w 2296"/>
                <a:gd name="T27" fmla="*/ 43 h 1469"/>
                <a:gd name="T28" fmla="*/ 1384 w 2296"/>
                <a:gd name="T29" fmla="*/ 10 h 1469"/>
                <a:gd name="T30" fmla="*/ 1346 w 2296"/>
                <a:gd name="T31" fmla="*/ 0 h 1469"/>
                <a:gd name="T32" fmla="*/ 1655 w 2296"/>
                <a:gd name="T33" fmla="*/ 119 h 1469"/>
                <a:gd name="T34" fmla="*/ 1948 w 2296"/>
                <a:gd name="T35" fmla="*/ 255 h 1469"/>
                <a:gd name="T36" fmla="*/ 2068 w 2296"/>
                <a:gd name="T37" fmla="*/ 326 h 1469"/>
                <a:gd name="T38" fmla="*/ 2171 w 2296"/>
                <a:gd name="T39" fmla="*/ 402 h 1469"/>
                <a:gd name="T40" fmla="*/ 2236 w 2296"/>
                <a:gd name="T41" fmla="*/ 478 h 1469"/>
                <a:gd name="T42" fmla="*/ 2263 w 2296"/>
                <a:gd name="T43" fmla="*/ 560 h 1469"/>
                <a:gd name="T44" fmla="*/ 2241 w 2296"/>
                <a:gd name="T45" fmla="*/ 636 h 1469"/>
                <a:gd name="T46" fmla="*/ 2171 w 2296"/>
                <a:gd name="T47" fmla="*/ 702 h 1469"/>
                <a:gd name="T48" fmla="*/ 2062 w 2296"/>
                <a:gd name="T49" fmla="*/ 756 h 1469"/>
                <a:gd name="T50" fmla="*/ 1921 w 2296"/>
                <a:gd name="T51" fmla="*/ 800 h 1469"/>
                <a:gd name="T52" fmla="*/ 1748 w 2296"/>
                <a:gd name="T53" fmla="*/ 843 h 1469"/>
                <a:gd name="T54" fmla="*/ 1351 w 2296"/>
                <a:gd name="T55" fmla="*/ 908 h 1469"/>
                <a:gd name="T56" fmla="*/ 923 w 2296"/>
                <a:gd name="T57" fmla="*/ 968 h 1469"/>
                <a:gd name="T58" fmla="*/ 521 w 2296"/>
                <a:gd name="T59" fmla="*/ 1028 h 1469"/>
                <a:gd name="T60" fmla="*/ 353 w 2296"/>
                <a:gd name="T61" fmla="*/ 1066 h 1469"/>
                <a:gd name="T62" fmla="*/ 206 w 2296"/>
                <a:gd name="T63" fmla="*/ 1104 h 1469"/>
                <a:gd name="T64" fmla="*/ 92 w 2296"/>
                <a:gd name="T65" fmla="*/ 1148 h 1469"/>
                <a:gd name="T66" fmla="*/ 22 w 2296"/>
                <a:gd name="T67" fmla="*/ 1202 h 1469"/>
                <a:gd name="T68" fmla="*/ 0 w 2296"/>
                <a:gd name="T69" fmla="*/ 1262 h 1469"/>
                <a:gd name="T70" fmla="*/ 27 w 2296"/>
                <a:gd name="T71" fmla="*/ 1327 h 1469"/>
                <a:gd name="T72" fmla="*/ 98 w 2296"/>
                <a:gd name="T73" fmla="*/ 1382 h 1469"/>
                <a:gd name="T74" fmla="*/ 196 w 2296"/>
                <a:gd name="T75" fmla="*/ 1425 h 1469"/>
                <a:gd name="T76" fmla="*/ 326 w 2296"/>
                <a:gd name="T77" fmla="*/ 1469 h 1469"/>
                <a:gd name="T78" fmla="*/ 217 w 2296"/>
                <a:gd name="T79" fmla="*/ 1414 h 1469"/>
                <a:gd name="T80" fmla="*/ 147 w 2296"/>
                <a:gd name="T81" fmla="*/ 1360 h 1469"/>
                <a:gd name="T82" fmla="*/ 120 w 2296"/>
                <a:gd name="T83" fmla="*/ 1306 h 1469"/>
                <a:gd name="T84" fmla="*/ 141 w 2296"/>
                <a:gd name="T85" fmla="*/ 1257 h 1469"/>
                <a:gd name="T86" fmla="*/ 212 w 2296"/>
                <a:gd name="T87" fmla="*/ 1208 h 1469"/>
                <a:gd name="T88" fmla="*/ 342 w 2296"/>
                <a:gd name="T89" fmla="*/ 1164 h 1469"/>
                <a:gd name="T90" fmla="*/ 527 w 2296"/>
                <a:gd name="T91" fmla="*/ 1121 h 1469"/>
                <a:gd name="T92" fmla="*/ 771 w 2296"/>
                <a:gd name="T93" fmla="*/ 1088 h 14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a:noFill/>
            </a:ln>
          </p:spPr>
          <p:txBody>
            <a:bodyPr/>
            <a:lstStyle/>
            <a:p>
              <a:pPr>
                <a:defRPr/>
              </a:pPr>
              <a:endParaRPr lang="en-US" sz="3600">
                <a:solidFill>
                  <a:srgbClr val="FFFFFF"/>
                </a:solidFill>
                <a:latin typeface="Garamond"/>
                <a:cs typeface="Arial"/>
              </a:endParaRPr>
            </a:p>
          </p:txBody>
        </p:sp>
        <p:sp>
          <p:nvSpPr>
            <p:cNvPr id="6154" name="Freeform 12">
              <a:extLst>
                <a:ext uri="{FF2B5EF4-FFF2-40B4-BE49-F238E27FC236}">
                  <a16:creationId xmlns:a16="http://schemas.microsoft.com/office/drawing/2014/main" id="{B7AFB28A-201E-C22C-D7F0-1937A13D6EF5}"/>
                </a:ext>
              </a:extLst>
            </p:cNvPr>
            <p:cNvSpPr>
              <a:spLocks/>
            </p:cNvSpPr>
            <p:nvPr/>
          </p:nvSpPr>
          <p:spPr bwMode="hidden">
            <a:xfrm>
              <a:off x="0" y="0"/>
              <a:ext cx="5758" cy="1776"/>
            </a:xfrm>
            <a:custGeom>
              <a:avLst/>
              <a:gdLst>
                <a:gd name="T0" fmla="*/ 0 w 5740"/>
                <a:gd name="T1" fmla="*/ 0 h 1906"/>
                <a:gd name="T2" fmla="*/ 0 w 5740"/>
                <a:gd name="T3" fmla="*/ 761 h 1906"/>
                <a:gd name="T4" fmla="*/ 5978 w 5740"/>
                <a:gd name="T5" fmla="*/ 761 h 1906"/>
                <a:gd name="T6" fmla="*/ 5978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12301" name="Rectangle 13">
            <a:extLst>
              <a:ext uri="{FF2B5EF4-FFF2-40B4-BE49-F238E27FC236}">
                <a16:creationId xmlns:a16="http://schemas.microsoft.com/office/drawing/2014/main" id="{6DA33225-F567-E109-4A8E-1883F16AF256}"/>
              </a:ext>
            </a:extLst>
          </p:cNvPr>
          <p:cNvSpPr>
            <a:spLocks noGrp="1" noRot="1" noChangeArrowheads="1"/>
          </p:cNvSpPr>
          <p:nvPr>
            <p:ph type="title"/>
          </p:nvPr>
        </p:nvSpPr>
        <p:spPr bwMode="auto">
          <a:xfrm>
            <a:off x="609600" y="274638"/>
            <a:ext cx="10972800" cy="1143000"/>
          </a:xfrm>
          <a:prstGeom prst="rect">
            <a:avLst/>
          </a:prstGeom>
          <a:noFill/>
          <a:ln>
            <a:noFill/>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2302" name="Rectangle 14">
            <a:extLst>
              <a:ext uri="{FF2B5EF4-FFF2-40B4-BE49-F238E27FC236}">
                <a16:creationId xmlns:a16="http://schemas.microsoft.com/office/drawing/2014/main" id="{69E21753-D283-C8ED-E66F-D29536043AFF}"/>
              </a:ext>
            </a:extLst>
          </p:cNvPr>
          <p:cNvSpPr>
            <a:spLocks noGrp="1" noChangeArrowheads="1"/>
          </p:cNvSpPr>
          <p:nvPr>
            <p:ph type="ftr" sz="quarter" idx="3"/>
          </p:nvPr>
        </p:nvSpPr>
        <p:spPr bwMode="auto">
          <a:xfrm>
            <a:off x="4165600" y="6248400"/>
            <a:ext cx="3860800" cy="476250"/>
          </a:xfrm>
          <a:prstGeom prst="rect">
            <a:avLst/>
          </a:prstGeom>
          <a:noFill/>
          <a:ln>
            <a:noFill/>
          </a:ln>
          <a:effectLst/>
        </p:spPr>
        <p:txBody>
          <a:bodyPr vert="horz" wrap="square" lIns="91440" tIns="45720" rIns="91440" bIns="45720" numCol="1" anchor="b" anchorCtr="0" compatLnSpc="1">
            <a:prstTxWarp prst="textNoShape">
              <a:avLst/>
            </a:prstTxWarp>
          </a:bodyPr>
          <a:lstStyle>
            <a:lvl1pPr algn="ctr">
              <a:defRPr sz="1200">
                <a:solidFill>
                  <a:srgbClr val="FFFFFF"/>
                </a:solidFill>
                <a:latin typeface="Arial" charset="0"/>
                <a:cs typeface="Arial"/>
              </a:defRPr>
            </a:lvl1pPr>
          </a:lstStyle>
          <a:p>
            <a:pPr>
              <a:defRPr/>
            </a:pPr>
            <a:endParaRPr lang="en-US"/>
          </a:p>
        </p:txBody>
      </p:sp>
      <p:sp>
        <p:nvSpPr>
          <p:cNvPr id="12303" name="Rectangle 15">
            <a:extLst>
              <a:ext uri="{FF2B5EF4-FFF2-40B4-BE49-F238E27FC236}">
                <a16:creationId xmlns:a16="http://schemas.microsoft.com/office/drawing/2014/main" id="{1D640E67-42B4-43E2-7D65-3F0286770689}"/>
              </a:ext>
            </a:extLst>
          </p:cNvPr>
          <p:cNvSpPr>
            <a:spLocks noGrp="1" noChangeArrowheads="1"/>
          </p:cNvSpPr>
          <p:nvPr>
            <p:ph type="body" idx="1"/>
          </p:nvPr>
        </p:nvSpPr>
        <p:spPr bwMode="auto">
          <a:xfrm>
            <a:off x="609600" y="1600200"/>
            <a:ext cx="10972800" cy="4525963"/>
          </a:xfrm>
          <a:prstGeom prst="rect">
            <a:avLst/>
          </a:prstGeom>
          <a:noFill/>
          <a:ln>
            <a:noFill/>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46438176"/>
      </p:ext>
    </p:extLst>
  </p:cSld>
  <p:clrMap bg1="dk2" tx1="lt1" bg2="dk1"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charset="0"/>
        </a:defRPr>
      </a:lvl5pPr>
      <a:lvl6pPr marL="457177"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charset="0"/>
        </a:defRPr>
      </a:lvl6pPr>
      <a:lvl7pPr marL="914353"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charset="0"/>
        </a:defRPr>
      </a:lvl7pPr>
      <a:lvl8pPr marL="137153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charset="0"/>
        </a:defRPr>
      </a:lvl8pPr>
      <a:lvl9pPr marL="1828706"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charset="0"/>
        </a:defRPr>
      </a:lvl9pPr>
    </p:titleStyle>
    <p:bodyStyle>
      <a:lvl1pPr marL="341313" indent="-341313" algn="l" rtl="0" eaLnBrk="0" fontAlgn="base" hangingPunct="0">
        <a:spcBef>
          <a:spcPct val="20000"/>
        </a:spcBef>
        <a:spcAft>
          <a:spcPct val="0"/>
        </a:spcAft>
        <a:buClr>
          <a:schemeClr val="hlink"/>
        </a:buClr>
        <a:buSzPct val="70000"/>
        <a:buFont typeface="Wingdings" panose="05000000000000000000"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1363" indent="-284163" algn="l" rtl="0" eaLnBrk="0" fontAlgn="base" hangingPunct="0">
        <a:spcBef>
          <a:spcPct val="20000"/>
        </a:spcBef>
        <a:spcAft>
          <a:spcPct val="0"/>
        </a:spcAft>
        <a:buClr>
          <a:schemeClr val="accent2"/>
        </a:buClr>
        <a:buSzPct val="70000"/>
        <a:buFont typeface="Wingdings" panose="05000000000000000000" pitchFamily="2" charset="2"/>
        <a:buChar char="n"/>
        <a:defRPr sz="2800">
          <a:solidFill>
            <a:schemeClr val="tx1"/>
          </a:solidFill>
          <a:effectLst>
            <a:outerShdw blurRad="38100" dist="38100" dir="2700000" algn="tl">
              <a:srgbClr val="000000"/>
            </a:outerShdw>
          </a:effectLst>
          <a:latin typeface="+mn-lt"/>
          <a:cs typeface="+mn-cs"/>
        </a:defRPr>
      </a:lvl2pPr>
      <a:lvl3pPr marL="1141413" indent="-227013" algn="l" rtl="0" eaLnBrk="0" fontAlgn="base" hangingPunct="0">
        <a:spcBef>
          <a:spcPct val="20000"/>
        </a:spcBef>
        <a:spcAft>
          <a:spcPct val="0"/>
        </a:spcAft>
        <a:buClr>
          <a:schemeClr val="tx2"/>
        </a:buClr>
        <a:buSzPct val="70000"/>
        <a:buFont typeface="Wingdings" panose="05000000000000000000" pitchFamily="2" charset="2"/>
        <a:buChar char="n"/>
        <a:defRPr sz="2400">
          <a:solidFill>
            <a:schemeClr val="tx1"/>
          </a:solidFill>
          <a:effectLst>
            <a:outerShdw blurRad="38100" dist="38100" dir="2700000" algn="tl">
              <a:srgbClr val="000000"/>
            </a:outerShdw>
          </a:effectLst>
          <a:latin typeface="+mn-lt"/>
          <a:cs typeface="+mn-cs"/>
        </a:defRPr>
      </a:lvl3pPr>
      <a:lvl4pPr marL="1598613" indent="-227013" algn="l" rtl="0" eaLnBrk="0" fontAlgn="base" hangingPunct="0">
        <a:spcBef>
          <a:spcPct val="20000"/>
        </a:spcBef>
        <a:spcAft>
          <a:spcPct val="0"/>
        </a:spcAft>
        <a:buClr>
          <a:schemeClr val="accent2"/>
        </a:buClr>
        <a:buSzPct val="70000"/>
        <a:buFont typeface="Wingdings" panose="05000000000000000000" pitchFamily="2" charset="2"/>
        <a:buChar char="n"/>
        <a:defRPr sz="2000">
          <a:solidFill>
            <a:schemeClr val="tx1"/>
          </a:solidFill>
          <a:effectLst>
            <a:outerShdw blurRad="38100" dist="38100" dir="2700000" algn="tl">
              <a:srgbClr val="000000"/>
            </a:outerShdw>
          </a:effectLst>
          <a:latin typeface="+mn-lt"/>
          <a:cs typeface="+mn-cs"/>
        </a:defRPr>
      </a:lvl4pPr>
      <a:lvl5pPr marL="2055813" indent="-227013" algn="l" rtl="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effectLst>
            <a:outerShdw blurRad="38100" dist="38100" dir="2700000" algn="tl">
              <a:srgbClr val="000000"/>
            </a:outerShdw>
          </a:effectLst>
          <a:latin typeface="+mn-lt"/>
          <a:cs typeface="+mn-cs"/>
        </a:defRPr>
      </a:lvl5pPr>
      <a:lvl6pPr marL="2514471" indent="-228588"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cs typeface="+mn-cs"/>
        </a:defRPr>
      </a:lvl6pPr>
      <a:lvl7pPr marL="2971648" indent="-228588"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cs typeface="+mn-cs"/>
        </a:defRPr>
      </a:lvl7pPr>
      <a:lvl8pPr marL="3428825" indent="-228588"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cs typeface="+mn-cs"/>
        </a:defRPr>
      </a:lvl8pPr>
      <a:lvl9pPr marL="3886001" indent="-228588"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cs typeface="+mn-cs"/>
        </a:defRPr>
      </a:lvl9pPr>
    </p:bodyStyle>
    <p:otherStyle>
      <a:defPPr>
        <a:defRPr lang="en-US"/>
      </a:defPPr>
      <a:lvl1pPr marL="0" algn="l" defTabSz="914353" rtl="0" eaLnBrk="1" latinLnBrk="0" hangingPunct="1">
        <a:defRPr sz="1800" kern="1200">
          <a:solidFill>
            <a:schemeClr val="tx1"/>
          </a:solidFill>
          <a:latin typeface="+mn-lt"/>
          <a:ea typeface="+mn-ea"/>
          <a:cs typeface="+mn-cs"/>
        </a:defRPr>
      </a:lvl1pPr>
      <a:lvl2pPr marL="457177" algn="l" defTabSz="914353" rtl="0" eaLnBrk="1" latinLnBrk="0" hangingPunct="1">
        <a:defRPr sz="1800" kern="1200">
          <a:solidFill>
            <a:schemeClr val="tx1"/>
          </a:solidFill>
          <a:latin typeface="+mn-lt"/>
          <a:ea typeface="+mn-ea"/>
          <a:cs typeface="+mn-cs"/>
        </a:defRPr>
      </a:lvl2pPr>
      <a:lvl3pPr marL="914353" algn="l" defTabSz="914353" rtl="0" eaLnBrk="1" latinLnBrk="0" hangingPunct="1">
        <a:defRPr sz="1800" kern="1200">
          <a:solidFill>
            <a:schemeClr val="tx1"/>
          </a:solidFill>
          <a:latin typeface="+mn-lt"/>
          <a:ea typeface="+mn-ea"/>
          <a:cs typeface="+mn-cs"/>
        </a:defRPr>
      </a:lvl3pPr>
      <a:lvl4pPr marL="1371530" algn="l" defTabSz="914353" rtl="0" eaLnBrk="1" latinLnBrk="0" hangingPunct="1">
        <a:defRPr sz="1800" kern="1200">
          <a:solidFill>
            <a:schemeClr val="tx1"/>
          </a:solidFill>
          <a:latin typeface="+mn-lt"/>
          <a:ea typeface="+mn-ea"/>
          <a:cs typeface="+mn-cs"/>
        </a:defRPr>
      </a:lvl4pPr>
      <a:lvl5pPr marL="1828706" algn="l" defTabSz="914353" rtl="0" eaLnBrk="1" latinLnBrk="0" hangingPunct="1">
        <a:defRPr sz="1800" kern="1200">
          <a:solidFill>
            <a:schemeClr val="tx1"/>
          </a:solidFill>
          <a:latin typeface="+mn-lt"/>
          <a:ea typeface="+mn-ea"/>
          <a:cs typeface="+mn-cs"/>
        </a:defRPr>
      </a:lvl5pPr>
      <a:lvl6pPr marL="2285883" algn="l" defTabSz="914353" rtl="0" eaLnBrk="1" latinLnBrk="0" hangingPunct="1">
        <a:defRPr sz="1800" kern="1200">
          <a:solidFill>
            <a:schemeClr val="tx1"/>
          </a:solidFill>
          <a:latin typeface="+mn-lt"/>
          <a:ea typeface="+mn-ea"/>
          <a:cs typeface="+mn-cs"/>
        </a:defRPr>
      </a:lvl6pPr>
      <a:lvl7pPr marL="2743060" algn="l" defTabSz="914353" rtl="0" eaLnBrk="1" latinLnBrk="0" hangingPunct="1">
        <a:defRPr sz="1800" kern="1200">
          <a:solidFill>
            <a:schemeClr val="tx1"/>
          </a:solidFill>
          <a:latin typeface="+mn-lt"/>
          <a:ea typeface="+mn-ea"/>
          <a:cs typeface="+mn-cs"/>
        </a:defRPr>
      </a:lvl7pPr>
      <a:lvl8pPr marL="3200236" algn="l" defTabSz="914353" rtl="0" eaLnBrk="1" latinLnBrk="0" hangingPunct="1">
        <a:defRPr sz="1800" kern="1200">
          <a:solidFill>
            <a:schemeClr val="tx1"/>
          </a:solidFill>
          <a:latin typeface="+mn-lt"/>
          <a:ea typeface="+mn-ea"/>
          <a:cs typeface="+mn-cs"/>
        </a:defRPr>
      </a:lvl8pPr>
      <a:lvl9pPr marL="3657413" algn="l" defTabSz="91435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AA7D78-D7B9-9054-E674-89E9F264589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01E8873-0A11-FBA4-4459-415BB1134DE1}"/>
              </a:ext>
            </a:extLst>
          </p:cNvPr>
          <p:cNvSpPr>
            <a:spLocks noGrp="1"/>
          </p:cNvSpPr>
          <p:nvPr>
            <p:ph type="title"/>
          </p:nvPr>
        </p:nvSpPr>
        <p:spPr>
          <a:xfrm>
            <a:off x="399143" y="195943"/>
            <a:ext cx="11183257" cy="2719977"/>
          </a:xfrm>
        </p:spPr>
        <p:txBody>
          <a:bodyPr/>
          <a:lstStyle/>
          <a:p>
            <a:r>
              <a:rPr lang="en-US" sz="4800" dirty="0"/>
              <a:t>Welcome to the Merced Christian Church!</a:t>
            </a:r>
          </a:p>
        </p:txBody>
      </p:sp>
      <p:pic>
        <p:nvPicPr>
          <p:cNvPr id="7" name="Content Placeholder 6" descr="A close up of a logo&#10;&#10;Description automatically generated">
            <a:extLst>
              <a:ext uri="{FF2B5EF4-FFF2-40B4-BE49-F238E27FC236}">
                <a16:creationId xmlns:a16="http://schemas.microsoft.com/office/drawing/2014/main" id="{486AFA72-525E-D0C6-7B90-91E2D328D1D1}"/>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61263" y="2699658"/>
            <a:ext cx="12418577" cy="3337492"/>
          </a:xfrm>
        </p:spPr>
      </p:pic>
    </p:spTree>
    <p:extLst>
      <p:ext uri="{BB962C8B-B14F-4D97-AF65-F5344CB8AC3E}">
        <p14:creationId xmlns:p14="http://schemas.microsoft.com/office/powerpoint/2010/main" val="33150631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43EDB3-918E-72FE-AE91-E81C9F3D1CA9}"/>
              </a:ext>
            </a:extLst>
          </p:cNvPr>
          <p:cNvSpPr>
            <a:spLocks noGrp="1"/>
          </p:cNvSpPr>
          <p:nvPr>
            <p:ph type="title"/>
          </p:nvPr>
        </p:nvSpPr>
        <p:spPr/>
        <p:txBody>
          <a:bodyPr>
            <a:normAutofit/>
          </a:bodyPr>
          <a:lstStyle/>
          <a:p>
            <a:pPr algn="ctr"/>
            <a:r>
              <a:rPr lang="en-US" sz="3600" b="1" dirty="0"/>
              <a:t>More evidence</a:t>
            </a:r>
          </a:p>
        </p:txBody>
      </p:sp>
      <p:sp>
        <p:nvSpPr>
          <p:cNvPr id="3" name="Content Placeholder 2">
            <a:extLst>
              <a:ext uri="{FF2B5EF4-FFF2-40B4-BE49-F238E27FC236}">
                <a16:creationId xmlns:a16="http://schemas.microsoft.com/office/drawing/2014/main" id="{AE3C1F47-D634-6E8C-0A62-74C0BD15A995}"/>
              </a:ext>
            </a:extLst>
          </p:cNvPr>
          <p:cNvSpPr>
            <a:spLocks noGrp="1"/>
          </p:cNvSpPr>
          <p:nvPr>
            <p:ph idx="1"/>
          </p:nvPr>
        </p:nvSpPr>
        <p:spPr/>
        <p:txBody>
          <a:bodyPr>
            <a:normAutofit/>
          </a:bodyPr>
          <a:lstStyle/>
          <a:p>
            <a:pPr marL="0" indent="0">
              <a:buNone/>
            </a:pPr>
            <a:r>
              <a:rPr lang="en-US" sz="3200" b="1" dirty="0"/>
              <a:t>2 Peter 2:5  Noah, a preacher of righteousness</a:t>
            </a:r>
          </a:p>
          <a:p>
            <a:pPr marL="0" indent="0">
              <a:buNone/>
            </a:pPr>
            <a:endParaRPr lang="en-US" sz="3200" b="1" dirty="0"/>
          </a:p>
          <a:p>
            <a:pPr marL="0" indent="0">
              <a:buNone/>
            </a:pPr>
            <a:r>
              <a:rPr lang="en-US" sz="3200" b="1" dirty="0"/>
              <a:t>2 Peter 3:7  The flood of Noah, and the disobedient who scoffed at Noah at that time serve as a prefigure of those today who scoff at us and who disobey the gospel.</a:t>
            </a:r>
          </a:p>
          <a:p>
            <a:pPr marL="0" indent="0">
              <a:buNone/>
            </a:pPr>
            <a:endParaRPr lang="en-US" sz="3200" b="1" dirty="0"/>
          </a:p>
          <a:p>
            <a:pPr marL="0" indent="0">
              <a:buNone/>
            </a:pPr>
            <a:r>
              <a:rPr lang="en-US" sz="3200" b="1" dirty="0"/>
              <a:t>For them it was water, for us it will be fire.</a:t>
            </a:r>
          </a:p>
        </p:txBody>
      </p:sp>
    </p:spTree>
    <p:extLst>
      <p:ext uri="{BB962C8B-B14F-4D97-AF65-F5344CB8AC3E}">
        <p14:creationId xmlns:p14="http://schemas.microsoft.com/office/powerpoint/2010/main" val="8353666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0EB3BB-E315-4740-B661-A88F17B7194C}"/>
              </a:ext>
            </a:extLst>
          </p:cNvPr>
          <p:cNvSpPr>
            <a:spLocks noGrp="1"/>
          </p:cNvSpPr>
          <p:nvPr>
            <p:ph type="title"/>
          </p:nvPr>
        </p:nvSpPr>
        <p:spPr/>
        <p:txBody>
          <a:bodyPr>
            <a:normAutofit/>
          </a:bodyPr>
          <a:lstStyle/>
          <a:p>
            <a:pPr algn="ctr"/>
            <a:r>
              <a:rPr lang="en-US" sz="3600" b="1" dirty="0"/>
              <a:t>1 Peter 3:21-22  The flood as a prefigure of baptism</a:t>
            </a:r>
          </a:p>
        </p:txBody>
      </p:sp>
      <p:sp>
        <p:nvSpPr>
          <p:cNvPr id="3" name="Content Placeholder 2">
            <a:extLst>
              <a:ext uri="{FF2B5EF4-FFF2-40B4-BE49-F238E27FC236}">
                <a16:creationId xmlns:a16="http://schemas.microsoft.com/office/drawing/2014/main" id="{8F496D24-ECA0-DC54-1F77-324BBC260286}"/>
              </a:ext>
            </a:extLst>
          </p:cNvPr>
          <p:cNvSpPr>
            <a:spLocks noGrp="1"/>
          </p:cNvSpPr>
          <p:nvPr>
            <p:ph idx="1"/>
          </p:nvPr>
        </p:nvSpPr>
        <p:spPr/>
        <p:txBody>
          <a:bodyPr/>
          <a:lstStyle/>
          <a:p>
            <a:pPr marL="0" indent="0">
              <a:buNone/>
            </a:pPr>
            <a:r>
              <a:rPr lang="en-US" b="1" dirty="0"/>
              <a:t>This water (the water of the flood of Noah) is a symbol of the water of baptism that now saves you.</a:t>
            </a:r>
          </a:p>
          <a:p>
            <a:pPr marL="0" indent="0">
              <a:buNone/>
            </a:pPr>
            <a:endParaRPr lang="en-US" b="1" dirty="0"/>
          </a:p>
          <a:p>
            <a:pPr marL="0" indent="0">
              <a:buNone/>
            </a:pPr>
            <a:r>
              <a:rPr lang="en-US" b="1" dirty="0"/>
              <a:t>Is baptism a “symbol”?       NO!!!!!</a:t>
            </a:r>
          </a:p>
          <a:p>
            <a:pPr marL="0" indent="0">
              <a:buNone/>
            </a:pPr>
            <a:r>
              <a:rPr lang="en-US" b="1" dirty="0"/>
              <a:t>The water of the flood is the symbol.</a:t>
            </a:r>
          </a:p>
          <a:p>
            <a:pPr marL="0" indent="0">
              <a:buNone/>
            </a:pPr>
            <a:r>
              <a:rPr lang="en-US" b="1" dirty="0"/>
              <a:t>Baptism you.</a:t>
            </a:r>
          </a:p>
          <a:p>
            <a:pPr marL="0" indent="0">
              <a:buNone/>
            </a:pPr>
            <a:r>
              <a:rPr lang="en-US" b="1" dirty="0"/>
              <a:t>How?  By the resurrection (remember 1 Peter 3:18)</a:t>
            </a:r>
          </a:p>
        </p:txBody>
      </p:sp>
    </p:spTree>
    <p:extLst>
      <p:ext uri="{BB962C8B-B14F-4D97-AF65-F5344CB8AC3E}">
        <p14:creationId xmlns:p14="http://schemas.microsoft.com/office/powerpoint/2010/main" val="33744588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572311-3D93-41F2-185F-FC3F19A1190F}"/>
              </a:ext>
            </a:extLst>
          </p:cNvPr>
          <p:cNvSpPr>
            <a:spLocks noGrp="1"/>
          </p:cNvSpPr>
          <p:nvPr>
            <p:ph type="title"/>
          </p:nvPr>
        </p:nvSpPr>
        <p:spPr/>
        <p:txBody>
          <a:bodyPr>
            <a:normAutofit/>
          </a:bodyPr>
          <a:lstStyle/>
          <a:p>
            <a:pPr algn="ctr"/>
            <a:r>
              <a:rPr lang="en-US" sz="3600" b="1" dirty="0"/>
              <a:t>1 Peter 3:22  It is a done deal!!!</a:t>
            </a:r>
          </a:p>
        </p:txBody>
      </p:sp>
      <p:sp>
        <p:nvSpPr>
          <p:cNvPr id="3" name="Content Placeholder 2">
            <a:extLst>
              <a:ext uri="{FF2B5EF4-FFF2-40B4-BE49-F238E27FC236}">
                <a16:creationId xmlns:a16="http://schemas.microsoft.com/office/drawing/2014/main" id="{7DB7E134-1900-FD10-B838-F4365BE9B170}"/>
              </a:ext>
            </a:extLst>
          </p:cNvPr>
          <p:cNvSpPr>
            <a:spLocks noGrp="1"/>
          </p:cNvSpPr>
          <p:nvPr>
            <p:ph idx="1"/>
          </p:nvPr>
        </p:nvSpPr>
        <p:spPr/>
        <p:txBody>
          <a:bodyPr>
            <a:normAutofit/>
          </a:bodyPr>
          <a:lstStyle/>
          <a:p>
            <a:pPr marL="0" indent="0">
              <a:buNone/>
            </a:pPr>
            <a:r>
              <a:rPr lang="en-US" sz="3200" b="1" dirty="0"/>
              <a:t>Christ, the firstborn from the dead, is now in heaven, at God’s right hand.</a:t>
            </a:r>
          </a:p>
          <a:p>
            <a:pPr marL="0" indent="0">
              <a:buNone/>
            </a:pPr>
            <a:endParaRPr lang="en-US" sz="3200" b="1" dirty="0"/>
          </a:p>
          <a:p>
            <a:pPr marL="0" indent="0">
              <a:buNone/>
            </a:pPr>
            <a:r>
              <a:rPr lang="en-US" sz="3200" b="1" dirty="0"/>
              <a:t>Through Noah, Christ preached to those who disobeyed, and through the faith of Noah, eight were saved by faith.</a:t>
            </a:r>
          </a:p>
          <a:p>
            <a:pPr marL="0" indent="0">
              <a:buNone/>
            </a:pPr>
            <a:endParaRPr lang="en-US" sz="3200" b="1" dirty="0"/>
          </a:p>
          <a:p>
            <a:pPr marL="0" indent="0">
              <a:buNone/>
            </a:pPr>
            <a:r>
              <a:rPr lang="en-US" sz="3200" b="1" dirty="0"/>
              <a:t>Through us, Christ will preach to the disobedient, and through our and their faith, they will be saved.</a:t>
            </a:r>
          </a:p>
        </p:txBody>
      </p:sp>
    </p:spTree>
    <p:extLst>
      <p:ext uri="{BB962C8B-B14F-4D97-AF65-F5344CB8AC3E}">
        <p14:creationId xmlns:p14="http://schemas.microsoft.com/office/powerpoint/2010/main" val="2375120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C54EDD-561F-B2DE-BEEF-0445989FD890}"/>
              </a:ext>
            </a:extLst>
          </p:cNvPr>
          <p:cNvSpPr>
            <a:spLocks noGrp="1"/>
          </p:cNvSpPr>
          <p:nvPr>
            <p:ph type="title"/>
          </p:nvPr>
        </p:nvSpPr>
        <p:spPr/>
        <p:txBody>
          <a:bodyPr>
            <a:normAutofit/>
          </a:bodyPr>
          <a:lstStyle/>
          <a:p>
            <a:pPr algn="ctr"/>
            <a:r>
              <a:rPr lang="en-US" sz="4000" b="1" dirty="0"/>
              <a:t>	1 Peter 4:1-2  Therefore.</a:t>
            </a:r>
          </a:p>
        </p:txBody>
      </p:sp>
      <p:sp>
        <p:nvSpPr>
          <p:cNvPr id="3" name="Content Placeholder 2">
            <a:extLst>
              <a:ext uri="{FF2B5EF4-FFF2-40B4-BE49-F238E27FC236}">
                <a16:creationId xmlns:a16="http://schemas.microsoft.com/office/drawing/2014/main" id="{BDF33249-1D8F-FC36-6560-4210114FE90C}"/>
              </a:ext>
            </a:extLst>
          </p:cNvPr>
          <p:cNvSpPr>
            <a:spLocks noGrp="1"/>
          </p:cNvSpPr>
          <p:nvPr>
            <p:ph idx="1"/>
          </p:nvPr>
        </p:nvSpPr>
        <p:spPr/>
        <p:txBody>
          <a:bodyPr>
            <a:normAutofit/>
          </a:bodyPr>
          <a:lstStyle/>
          <a:p>
            <a:pPr marL="0" indent="0">
              <a:buNone/>
            </a:pPr>
            <a:r>
              <a:rPr lang="en-US" sz="3200" b="1" dirty="0"/>
              <a:t>Because you have participated spiritually in the death and resurrection of Christ, and since Christ suffered in his body, be prepared to suffer as he did.</a:t>
            </a:r>
          </a:p>
          <a:p>
            <a:pPr marL="0" indent="0">
              <a:buNone/>
            </a:pPr>
            <a:endParaRPr lang="en-US" sz="3200" b="1" dirty="0"/>
          </a:p>
          <a:p>
            <a:pPr marL="0" indent="0">
              <a:buNone/>
            </a:pPr>
            <a:r>
              <a:rPr lang="en-US" sz="3200" b="1" dirty="0"/>
              <a:t>Peter returns to his theme!</a:t>
            </a:r>
          </a:p>
        </p:txBody>
      </p:sp>
    </p:spTree>
    <p:extLst>
      <p:ext uri="{BB962C8B-B14F-4D97-AF65-F5344CB8AC3E}">
        <p14:creationId xmlns:p14="http://schemas.microsoft.com/office/powerpoint/2010/main" val="28511605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CA8ECD-E4C2-D5BE-BEA2-5D305E5088EF}"/>
              </a:ext>
            </a:extLst>
          </p:cNvPr>
          <p:cNvSpPr>
            <a:spLocks noGrp="1"/>
          </p:cNvSpPr>
          <p:nvPr>
            <p:ph type="title"/>
          </p:nvPr>
        </p:nvSpPr>
        <p:spPr/>
        <p:txBody>
          <a:bodyPr>
            <a:normAutofit/>
          </a:bodyPr>
          <a:lstStyle/>
          <a:p>
            <a:pPr algn="ctr"/>
            <a:r>
              <a:rPr lang="en-US" sz="4000" b="1" dirty="0"/>
              <a:t>Summary</a:t>
            </a:r>
          </a:p>
        </p:txBody>
      </p:sp>
      <p:sp>
        <p:nvSpPr>
          <p:cNvPr id="3" name="Content Placeholder 2">
            <a:extLst>
              <a:ext uri="{FF2B5EF4-FFF2-40B4-BE49-F238E27FC236}">
                <a16:creationId xmlns:a16="http://schemas.microsoft.com/office/drawing/2014/main" id="{E52DF6ED-3BD4-BDC1-9905-D079F494C171}"/>
              </a:ext>
            </a:extLst>
          </p:cNvPr>
          <p:cNvSpPr>
            <a:spLocks noGrp="1"/>
          </p:cNvSpPr>
          <p:nvPr>
            <p:ph idx="1"/>
          </p:nvPr>
        </p:nvSpPr>
        <p:spPr/>
        <p:txBody>
          <a:bodyPr>
            <a:normAutofit/>
          </a:bodyPr>
          <a:lstStyle/>
          <a:p>
            <a:pPr marL="0" indent="0">
              <a:buNone/>
            </a:pPr>
            <a:r>
              <a:rPr lang="en-US" sz="3200" b="1" dirty="0"/>
              <a:t>Christ suffered and died physically, and, like us, was raised spiritually from the dead.  Therefore, arm yourselves with the same attitude as Christ toward suffering and persecution.</a:t>
            </a:r>
          </a:p>
        </p:txBody>
      </p:sp>
    </p:spTree>
    <p:extLst>
      <p:ext uri="{BB962C8B-B14F-4D97-AF65-F5344CB8AC3E}">
        <p14:creationId xmlns:p14="http://schemas.microsoft.com/office/powerpoint/2010/main" val="38647371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A3881D-5800-1703-2B40-DC102CF7D59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7C1702F-F7F3-E2B9-D89B-F5C308CA40BB}"/>
              </a:ext>
            </a:extLst>
          </p:cNvPr>
          <p:cNvSpPr>
            <a:spLocks noGrp="1"/>
          </p:cNvSpPr>
          <p:nvPr>
            <p:ph type="ctrTitle"/>
          </p:nvPr>
        </p:nvSpPr>
        <p:spPr>
          <a:xfrm>
            <a:off x="152400" y="2590800"/>
            <a:ext cx="3657600" cy="3073908"/>
          </a:xfrm>
        </p:spPr>
        <p:txBody>
          <a:bodyPr>
            <a:normAutofit fontScale="90000"/>
          </a:bodyPr>
          <a:lstStyle/>
          <a:p>
            <a:r>
              <a:rPr lang="en-US" sz="5300" b="1" dirty="0"/>
              <a:t>1 Peter VIII</a:t>
            </a:r>
            <a:br>
              <a:rPr lang="en-US" sz="5300" b="1" dirty="0"/>
            </a:br>
            <a:br>
              <a:rPr lang="en-US" sz="5300" b="1" dirty="0"/>
            </a:br>
            <a:r>
              <a:rPr lang="en-US" sz="5300" b="1" dirty="0"/>
              <a:t>Baptism Now Saves You</a:t>
            </a:r>
            <a:br>
              <a:rPr lang="en-US" sz="4800" b="1" dirty="0"/>
            </a:br>
            <a:endParaRPr lang="en-US" sz="4800" b="1" dirty="0"/>
          </a:p>
        </p:txBody>
      </p:sp>
      <p:sp>
        <p:nvSpPr>
          <p:cNvPr id="3" name="Subtitle 2">
            <a:extLst>
              <a:ext uri="{FF2B5EF4-FFF2-40B4-BE49-F238E27FC236}">
                <a16:creationId xmlns:a16="http://schemas.microsoft.com/office/drawing/2014/main" id="{5E7D2AC5-8DDC-3929-7C31-FDA1B195C37B}"/>
              </a:ext>
            </a:extLst>
          </p:cNvPr>
          <p:cNvSpPr>
            <a:spLocks noGrp="1"/>
          </p:cNvSpPr>
          <p:nvPr>
            <p:ph type="subTitle" idx="1"/>
          </p:nvPr>
        </p:nvSpPr>
        <p:spPr>
          <a:xfrm flipV="1">
            <a:off x="1060704" y="4965192"/>
            <a:ext cx="3072384" cy="950976"/>
          </a:xfrm>
        </p:spPr>
        <p:txBody>
          <a:bodyPr>
            <a:normAutofit/>
          </a:bodyPr>
          <a:lstStyle/>
          <a:p>
            <a:endParaRPr lang="en-US" sz="4000" b="1" dirty="0"/>
          </a:p>
        </p:txBody>
      </p:sp>
      <p:pic>
        <p:nvPicPr>
          <p:cNvPr id="4" name="Picture 2" descr="1 Peter 1:10-12 ...">
            <a:extLst>
              <a:ext uri="{FF2B5EF4-FFF2-40B4-BE49-F238E27FC236}">
                <a16:creationId xmlns:a16="http://schemas.microsoft.com/office/drawing/2014/main" id="{4CB3566E-6D01-0283-5554-277029C415B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33088" y="966978"/>
            <a:ext cx="8055864" cy="49499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738702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13C12D-CB48-CD6B-7D10-4AA59F8258F0}"/>
              </a:ext>
            </a:extLst>
          </p:cNvPr>
          <p:cNvSpPr>
            <a:spLocks noGrp="1"/>
          </p:cNvSpPr>
          <p:nvPr>
            <p:ph type="title"/>
          </p:nvPr>
        </p:nvSpPr>
        <p:spPr/>
        <p:txBody>
          <a:bodyPr/>
          <a:lstStyle/>
          <a:p>
            <a:pPr algn="ctr"/>
            <a:r>
              <a:rPr lang="en-US" b="1" dirty="0"/>
              <a:t>Themes in 1 Peter</a:t>
            </a:r>
          </a:p>
        </p:txBody>
      </p:sp>
      <p:sp>
        <p:nvSpPr>
          <p:cNvPr id="3" name="Content Placeholder 2">
            <a:extLst>
              <a:ext uri="{FF2B5EF4-FFF2-40B4-BE49-F238E27FC236}">
                <a16:creationId xmlns:a16="http://schemas.microsoft.com/office/drawing/2014/main" id="{ACDF1D89-CFF7-8EF7-CCD1-BBCBC042035C}"/>
              </a:ext>
            </a:extLst>
          </p:cNvPr>
          <p:cNvSpPr>
            <a:spLocks noGrp="1"/>
          </p:cNvSpPr>
          <p:nvPr>
            <p:ph idx="1"/>
          </p:nvPr>
        </p:nvSpPr>
        <p:spPr>
          <a:xfrm>
            <a:off x="1371600" y="2438400"/>
            <a:ext cx="10210800" cy="3738562"/>
          </a:xfrm>
        </p:spPr>
        <p:txBody>
          <a:bodyPr>
            <a:normAutofit/>
          </a:bodyPr>
          <a:lstStyle/>
          <a:p>
            <a:pPr marL="514350" indent="-514350">
              <a:buAutoNum type="arabicPeriod"/>
            </a:pPr>
            <a:r>
              <a:rPr lang="en-US" sz="3200" b="1" dirty="0"/>
              <a:t>The glory of God.</a:t>
            </a:r>
          </a:p>
          <a:p>
            <a:pPr marL="0" indent="0">
              <a:buNone/>
            </a:pPr>
            <a:r>
              <a:rPr lang="en-US" sz="3200" b="1" dirty="0"/>
              <a:t>2.  The sovereignty of God.    (“according to God’s will)</a:t>
            </a:r>
          </a:p>
          <a:p>
            <a:pPr marL="514350" indent="-514350">
              <a:buAutoNum type="arabicPeriod" startAt="3"/>
            </a:pPr>
            <a:r>
              <a:rPr lang="en-US" sz="3200" b="1" dirty="0"/>
              <a:t>The suffering of Christ.</a:t>
            </a:r>
          </a:p>
          <a:p>
            <a:pPr marL="514350" indent="-514350">
              <a:buAutoNum type="arabicPeriod" startAt="4"/>
            </a:pPr>
            <a:r>
              <a:rPr lang="en-US" sz="3200" b="1" dirty="0">
                <a:solidFill>
                  <a:srgbClr val="FFFF00"/>
                </a:solidFill>
              </a:rPr>
              <a:t>Our suffering.</a:t>
            </a:r>
          </a:p>
          <a:p>
            <a:pPr marL="514350" indent="-514350">
              <a:buAutoNum type="arabicPeriod" startAt="5"/>
            </a:pPr>
            <a:r>
              <a:rPr lang="en-US" sz="3200" b="1" dirty="0"/>
              <a:t>The call to holy living.</a:t>
            </a:r>
          </a:p>
          <a:p>
            <a:pPr marL="0" indent="0">
              <a:buNone/>
            </a:pPr>
            <a:endParaRPr lang="en-US" sz="1200" b="1" dirty="0"/>
          </a:p>
          <a:p>
            <a:pPr marL="0" indent="0" algn="r">
              <a:buNone/>
            </a:pPr>
            <a:endParaRPr lang="en-US" sz="3200" b="1" dirty="0"/>
          </a:p>
          <a:p>
            <a:pPr marL="514350" indent="-514350">
              <a:buAutoNum type="arabicPeriod" startAt="2"/>
            </a:pPr>
            <a:endParaRPr lang="en-US" sz="3200" b="1" dirty="0"/>
          </a:p>
        </p:txBody>
      </p:sp>
    </p:spTree>
    <p:extLst>
      <p:ext uri="{BB962C8B-B14F-4D97-AF65-F5344CB8AC3E}">
        <p14:creationId xmlns:p14="http://schemas.microsoft.com/office/powerpoint/2010/main" val="22864075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25F6B4-1339-F6AB-B218-50614580C850}"/>
              </a:ext>
            </a:extLst>
          </p:cNvPr>
          <p:cNvSpPr>
            <a:spLocks noGrp="1"/>
          </p:cNvSpPr>
          <p:nvPr>
            <p:ph type="title"/>
          </p:nvPr>
        </p:nvSpPr>
        <p:spPr/>
        <p:txBody>
          <a:bodyPr>
            <a:normAutofit/>
          </a:bodyPr>
          <a:lstStyle/>
          <a:p>
            <a:pPr algn="ctr"/>
            <a:r>
              <a:rPr lang="en-US" sz="4000" b="1" dirty="0"/>
              <a:t>1 Peter 3:15-17  Prepared to Answer</a:t>
            </a:r>
          </a:p>
        </p:txBody>
      </p:sp>
      <p:sp>
        <p:nvSpPr>
          <p:cNvPr id="3" name="Content Placeholder 2">
            <a:extLst>
              <a:ext uri="{FF2B5EF4-FFF2-40B4-BE49-F238E27FC236}">
                <a16:creationId xmlns:a16="http://schemas.microsoft.com/office/drawing/2014/main" id="{42D7BF8C-5A70-1B00-E52B-DE3A029A615A}"/>
              </a:ext>
            </a:extLst>
          </p:cNvPr>
          <p:cNvSpPr>
            <a:spLocks noGrp="1"/>
          </p:cNvSpPr>
          <p:nvPr>
            <p:ph idx="1"/>
          </p:nvPr>
        </p:nvSpPr>
        <p:spPr>
          <a:xfrm>
            <a:off x="6705600" y="2057400"/>
            <a:ext cx="5105400" cy="4119562"/>
          </a:xfrm>
        </p:spPr>
        <p:txBody>
          <a:bodyPr>
            <a:normAutofit/>
          </a:bodyPr>
          <a:lstStyle/>
          <a:p>
            <a:pPr marL="0" indent="0">
              <a:buNone/>
            </a:pPr>
            <a:r>
              <a:rPr lang="en-US" sz="3200" b="1" dirty="0"/>
              <a:t>In your hearts revere Christ as Lord.  Always be prepared to give an answer to everyone who asks you to give the reason for the hope that you have. But do this with gentleness and respect.</a:t>
            </a:r>
          </a:p>
        </p:txBody>
      </p:sp>
      <p:pic>
        <p:nvPicPr>
          <p:cNvPr id="1026" name="Picture 2" descr="Power Packed Promises">
            <a:extLst>
              <a:ext uri="{FF2B5EF4-FFF2-40B4-BE49-F238E27FC236}">
                <a16:creationId xmlns:a16="http://schemas.microsoft.com/office/drawing/2014/main" id="{83CC79F3-D310-4407-9595-BE9BB2F2B44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2057400"/>
            <a:ext cx="6213110" cy="41195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103706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608477-EAA4-090B-0272-691A04627632}"/>
              </a:ext>
            </a:extLst>
          </p:cNvPr>
          <p:cNvSpPr>
            <a:spLocks noGrp="1"/>
          </p:cNvSpPr>
          <p:nvPr>
            <p:ph type="title"/>
          </p:nvPr>
        </p:nvSpPr>
        <p:spPr/>
        <p:txBody>
          <a:bodyPr>
            <a:normAutofit/>
          </a:bodyPr>
          <a:lstStyle/>
          <a:p>
            <a:pPr algn="ctr"/>
            <a:r>
              <a:rPr lang="en-US" b="1" dirty="0"/>
              <a:t>1 Peter 3:18-22  Baptism Now Saves You</a:t>
            </a:r>
          </a:p>
        </p:txBody>
      </p:sp>
      <p:sp>
        <p:nvSpPr>
          <p:cNvPr id="3" name="Content Placeholder 2">
            <a:extLst>
              <a:ext uri="{FF2B5EF4-FFF2-40B4-BE49-F238E27FC236}">
                <a16:creationId xmlns:a16="http://schemas.microsoft.com/office/drawing/2014/main" id="{BE65DBEF-35C5-290D-B648-05A1B62E0624}"/>
              </a:ext>
            </a:extLst>
          </p:cNvPr>
          <p:cNvSpPr>
            <a:spLocks noGrp="1"/>
          </p:cNvSpPr>
          <p:nvPr>
            <p:ph idx="1"/>
          </p:nvPr>
        </p:nvSpPr>
        <p:spPr>
          <a:xfrm>
            <a:off x="990600" y="2814637"/>
            <a:ext cx="10363200" cy="3586163"/>
          </a:xfrm>
        </p:spPr>
        <p:txBody>
          <a:bodyPr>
            <a:normAutofit/>
          </a:bodyPr>
          <a:lstStyle/>
          <a:p>
            <a:pPr marL="0" indent="0">
              <a:buNone/>
            </a:pPr>
            <a:r>
              <a:rPr lang="en-US" sz="3200" b="1" dirty="0"/>
              <a:t>For Christ also suffered once for sins, the righteous for the unrighteous, to bring you to God.  He was put to death in the body, but made alive in the [Holy] Spirit.</a:t>
            </a:r>
          </a:p>
          <a:p>
            <a:pPr marL="0" indent="0">
              <a:buNone/>
            </a:pPr>
            <a:endParaRPr lang="en-US" sz="3200" b="1" dirty="0"/>
          </a:p>
          <a:p>
            <a:pPr marL="0" indent="0">
              <a:buNone/>
            </a:pPr>
            <a:r>
              <a:rPr lang="en-US" sz="3200" b="1" dirty="0"/>
              <a:t>Isaiah 53:6</a:t>
            </a:r>
          </a:p>
          <a:p>
            <a:pPr marL="0" indent="0">
              <a:buNone/>
            </a:pPr>
            <a:r>
              <a:rPr lang="en-US" sz="3200" b="1" dirty="0"/>
              <a:t>1 Cor 5:21</a:t>
            </a:r>
          </a:p>
        </p:txBody>
      </p:sp>
    </p:spTree>
    <p:extLst>
      <p:ext uri="{BB962C8B-B14F-4D97-AF65-F5344CB8AC3E}">
        <p14:creationId xmlns:p14="http://schemas.microsoft.com/office/powerpoint/2010/main" val="4361170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F384A8-A631-8B1D-066E-8E7E8DD9D502}"/>
              </a:ext>
            </a:extLst>
          </p:cNvPr>
          <p:cNvSpPr>
            <a:spLocks noGrp="1"/>
          </p:cNvSpPr>
          <p:nvPr>
            <p:ph type="title"/>
          </p:nvPr>
        </p:nvSpPr>
        <p:spPr/>
        <p:txBody>
          <a:bodyPr>
            <a:normAutofit/>
          </a:bodyPr>
          <a:lstStyle/>
          <a:p>
            <a:pPr algn="ctr"/>
            <a:r>
              <a:rPr lang="en-US" sz="4000" b="1" dirty="0"/>
              <a:t>Jesus was “made alive in the Spirit.”</a:t>
            </a:r>
          </a:p>
        </p:txBody>
      </p:sp>
      <p:sp>
        <p:nvSpPr>
          <p:cNvPr id="3" name="Content Placeholder 2">
            <a:extLst>
              <a:ext uri="{FF2B5EF4-FFF2-40B4-BE49-F238E27FC236}">
                <a16:creationId xmlns:a16="http://schemas.microsoft.com/office/drawing/2014/main" id="{851DDF34-1BA3-5F01-08E3-45373BF12110}"/>
              </a:ext>
            </a:extLst>
          </p:cNvPr>
          <p:cNvSpPr>
            <a:spLocks noGrp="1"/>
          </p:cNvSpPr>
          <p:nvPr>
            <p:ph idx="1"/>
          </p:nvPr>
        </p:nvSpPr>
        <p:spPr/>
        <p:txBody>
          <a:bodyPr>
            <a:normAutofit/>
          </a:bodyPr>
          <a:lstStyle/>
          <a:p>
            <a:pPr marL="0" indent="0">
              <a:buNone/>
            </a:pPr>
            <a:r>
              <a:rPr lang="en-US" sz="3200" b="1" dirty="0"/>
              <a:t>Jesus was killed in the flesh (but not in the Spirit)</a:t>
            </a:r>
          </a:p>
          <a:p>
            <a:pPr marL="0" indent="0">
              <a:buNone/>
            </a:pPr>
            <a:r>
              <a:rPr lang="en-US" sz="3200" b="1" dirty="0"/>
              <a:t>and</a:t>
            </a:r>
          </a:p>
          <a:p>
            <a:pPr marL="0" indent="0">
              <a:buNone/>
            </a:pPr>
            <a:r>
              <a:rPr lang="en-US" sz="3200" b="1" dirty="0"/>
              <a:t>Jesus was raised in the flesh, but also in the [Holy] Spirit</a:t>
            </a:r>
          </a:p>
          <a:p>
            <a:pPr marL="0" indent="0">
              <a:buNone/>
            </a:pPr>
            <a:endParaRPr lang="en-US" sz="3200" b="1" dirty="0"/>
          </a:p>
          <a:p>
            <a:pPr marL="0" indent="0">
              <a:buNone/>
            </a:pPr>
            <a:r>
              <a:rPr lang="en-US" sz="3200" b="1" dirty="0" err="1"/>
              <a:t>Parellel</a:t>
            </a:r>
            <a:r>
              <a:rPr lang="en-US" sz="3200" b="1" dirty="0"/>
              <a:t>:</a:t>
            </a:r>
          </a:p>
          <a:p>
            <a:pPr marL="0" indent="0">
              <a:buNone/>
            </a:pPr>
            <a:r>
              <a:rPr lang="en-US" sz="3200" b="1" dirty="0"/>
              <a:t>We are spiritually put to death, and spiritually raised from the dead in baptism</a:t>
            </a:r>
          </a:p>
        </p:txBody>
      </p:sp>
    </p:spTree>
    <p:extLst>
      <p:ext uri="{BB962C8B-B14F-4D97-AF65-F5344CB8AC3E}">
        <p14:creationId xmlns:p14="http://schemas.microsoft.com/office/powerpoint/2010/main" val="29893206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11FDF9-443E-A542-CCB1-2AB0934E3950}"/>
              </a:ext>
            </a:extLst>
          </p:cNvPr>
          <p:cNvSpPr>
            <a:spLocks noGrp="1"/>
          </p:cNvSpPr>
          <p:nvPr>
            <p:ph type="title"/>
          </p:nvPr>
        </p:nvSpPr>
        <p:spPr/>
        <p:txBody>
          <a:bodyPr>
            <a:normAutofit/>
          </a:bodyPr>
          <a:lstStyle/>
          <a:p>
            <a:pPr algn="ctr"/>
            <a:r>
              <a:rPr lang="en-US" sz="3600" b="1" dirty="0"/>
              <a:t>1 Peter 3:19-20  A difficult passage!</a:t>
            </a:r>
          </a:p>
        </p:txBody>
      </p:sp>
      <p:sp>
        <p:nvSpPr>
          <p:cNvPr id="3" name="Content Placeholder 2">
            <a:extLst>
              <a:ext uri="{FF2B5EF4-FFF2-40B4-BE49-F238E27FC236}">
                <a16:creationId xmlns:a16="http://schemas.microsoft.com/office/drawing/2014/main" id="{B79E39A8-383B-09D6-005B-FBD744FDB18F}"/>
              </a:ext>
            </a:extLst>
          </p:cNvPr>
          <p:cNvSpPr>
            <a:spLocks noGrp="1"/>
          </p:cNvSpPr>
          <p:nvPr>
            <p:ph idx="1"/>
          </p:nvPr>
        </p:nvSpPr>
        <p:spPr>
          <a:xfrm>
            <a:off x="762000" y="1524000"/>
            <a:ext cx="10591800" cy="4652963"/>
          </a:xfrm>
        </p:spPr>
        <p:txBody>
          <a:bodyPr>
            <a:normAutofit/>
          </a:bodyPr>
          <a:lstStyle/>
          <a:p>
            <a:pPr marL="0" indent="0">
              <a:buNone/>
            </a:pPr>
            <a:r>
              <a:rPr lang="en-US" b="1" dirty="0"/>
              <a:t>Three proposed interpretations:</a:t>
            </a:r>
          </a:p>
          <a:p>
            <a:pPr marL="0" indent="0">
              <a:buNone/>
            </a:pPr>
            <a:r>
              <a:rPr lang="en-US" b="1" dirty="0"/>
              <a:t>1. In the days of Noah, Christ, in Spirit, preached through Noah to unbelievers who were alive at that time, but are now imprisoned spirits.</a:t>
            </a:r>
          </a:p>
          <a:p>
            <a:pPr marL="0" indent="0">
              <a:buNone/>
            </a:pPr>
            <a:r>
              <a:rPr lang="en-US" b="1" dirty="0"/>
              <a:t>2. After his death and resurrection, Jesus went to Hades and preached to imprisoned human spirits, giving them a second chance at salvation.</a:t>
            </a:r>
          </a:p>
          <a:p>
            <a:pPr marL="0" indent="0">
              <a:buNone/>
            </a:pPr>
            <a:r>
              <a:rPr lang="en-US" b="1" dirty="0"/>
              <a:t>3.  After his death and resurrection, Jesus went to Hades to pronounce his victory over fallen angels who had sinned while in the body, as mentioned in 1 Enoch.</a:t>
            </a:r>
          </a:p>
        </p:txBody>
      </p:sp>
    </p:spTree>
    <p:extLst>
      <p:ext uri="{BB962C8B-B14F-4D97-AF65-F5344CB8AC3E}">
        <p14:creationId xmlns:p14="http://schemas.microsoft.com/office/powerpoint/2010/main" val="12535981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5DBE43-CBF8-3BBF-2EDA-AA35E3495117}"/>
              </a:ext>
            </a:extLst>
          </p:cNvPr>
          <p:cNvSpPr>
            <a:spLocks noGrp="1"/>
          </p:cNvSpPr>
          <p:nvPr>
            <p:ph type="title"/>
          </p:nvPr>
        </p:nvSpPr>
        <p:spPr/>
        <p:txBody>
          <a:bodyPr>
            <a:normAutofit/>
          </a:bodyPr>
          <a:lstStyle/>
          <a:p>
            <a:pPr algn="ctr"/>
            <a:r>
              <a:rPr lang="en-US" sz="3600" b="1" dirty="0"/>
              <a:t>#3 is ruled out and #2 is very unlikely</a:t>
            </a:r>
          </a:p>
        </p:txBody>
      </p:sp>
      <p:sp>
        <p:nvSpPr>
          <p:cNvPr id="3" name="Content Placeholder 2">
            <a:extLst>
              <a:ext uri="{FF2B5EF4-FFF2-40B4-BE49-F238E27FC236}">
                <a16:creationId xmlns:a16="http://schemas.microsoft.com/office/drawing/2014/main" id="{BA2EAB41-C384-4151-27CD-31A0172238DD}"/>
              </a:ext>
            </a:extLst>
          </p:cNvPr>
          <p:cNvSpPr>
            <a:spLocks noGrp="1"/>
          </p:cNvSpPr>
          <p:nvPr>
            <p:ph idx="1"/>
          </p:nvPr>
        </p:nvSpPr>
        <p:spPr/>
        <p:txBody>
          <a:bodyPr/>
          <a:lstStyle/>
          <a:p>
            <a:pPr marL="0" indent="0">
              <a:buNone/>
            </a:pPr>
            <a:r>
              <a:rPr lang="en-US" b="1" dirty="0"/>
              <a:t>#3 is ruled out because Noah preached to humans, and humans were saved on the ark.  There is zero mention of angels in the Biblical account of the flood.</a:t>
            </a:r>
          </a:p>
          <a:p>
            <a:pPr marL="0" indent="0">
              <a:buNone/>
            </a:pPr>
            <a:endParaRPr lang="en-US" b="1" dirty="0"/>
          </a:p>
          <a:p>
            <a:pPr marL="0" indent="0">
              <a:buNone/>
            </a:pPr>
            <a:r>
              <a:rPr lang="en-US" b="1" dirty="0"/>
              <a:t>#2 is extremely unlikely because Hebrews 9:27 and many other passages do not allow for this.</a:t>
            </a:r>
          </a:p>
          <a:p>
            <a:pPr marL="0" indent="0">
              <a:buNone/>
            </a:pPr>
            <a:endParaRPr lang="en-US" b="1" dirty="0"/>
          </a:p>
          <a:p>
            <a:pPr marL="0" indent="0">
              <a:buNone/>
            </a:pPr>
            <a:r>
              <a:rPr lang="en-US" b="1" dirty="0"/>
              <a:t>And…  #1 fits the larger context of this entire section of 1 Peter (and of 2 Peter as well)</a:t>
            </a:r>
          </a:p>
        </p:txBody>
      </p:sp>
    </p:spTree>
    <p:extLst>
      <p:ext uri="{BB962C8B-B14F-4D97-AF65-F5344CB8AC3E}">
        <p14:creationId xmlns:p14="http://schemas.microsoft.com/office/powerpoint/2010/main" val="32879239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A696F2-7373-244A-917E-8DD653742227}"/>
              </a:ext>
            </a:extLst>
          </p:cNvPr>
          <p:cNvSpPr>
            <a:spLocks noGrp="1"/>
          </p:cNvSpPr>
          <p:nvPr>
            <p:ph type="title"/>
          </p:nvPr>
        </p:nvSpPr>
        <p:spPr/>
        <p:txBody>
          <a:bodyPr>
            <a:normAutofit/>
          </a:bodyPr>
          <a:lstStyle/>
          <a:p>
            <a:pPr algn="ctr"/>
            <a:r>
              <a:rPr lang="en-US" sz="4000" b="1" dirty="0"/>
              <a:t>A paraphrase</a:t>
            </a:r>
          </a:p>
        </p:txBody>
      </p:sp>
      <p:sp>
        <p:nvSpPr>
          <p:cNvPr id="3" name="Content Placeholder 2">
            <a:extLst>
              <a:ext uri="{FF2B5EF4-FFF2-40B4-BE49-F238E27FC236}">
                <a16:creationId xmlns:a16="http://schemas.microsoft.com/office/drawing/2014/main" id="{FBC4C754-89B8-287B-92D9-778D55AAE73C}"/>
              </a:ext>
            </a:extLst>
          </p:cNvPr>
          <p:cNvSpPr>
            <a:spLocks noGrp="1"/>
          </p:cNvSpPr>
          <p:nvPr>
            <p:ph idx="1"/>
          </p:nvPr>
        </p:nvSpPr>
        <p:spPr>
          <a:xfrm>
            <a:off x="838200" y="1825624"/>
            <a:ext cx="10744200" cy="4803775"/>
          </a:xfrm>
        </p:spPr>
        <p:txBody>
          <a:bodyPr>
            <a:normAutofit/>
          </a:bodyPr>
          <a:lstStyle/>
          <a:p>
            <a:pPr marL="0" indent="0">
              <a:buNone/>
            </a:pPr>
            <a:r>
              <a:rPr lang="en-US" sz="3200" b="1" dirty="0"/>
              <a:t>Jesus was made alive in the [Holy] Spirit.    In which also, as a prefigure, through Noah, he preached to the disobedient persons who are now imprisoned spirits—to those who were disobedient long ago, when God waited patiently in the days of Noah, while the ark was being built.</a:t>
            </a:r>
          </a:p>
          <a:p>
            <a:pPr marL="0" indent="0">
              <a:buNone/>
            </a:pPr>
            <a:endParaRPr lang="en-US" sz="1600" b="1" dirty="0"/>
          </a:p>
          <a:p>
            <a:pPr marL="0" indent="0">
              <a:buNone/>
            </a:pPr>
            <a:r>
              <a:rPr lang="en-US" sz="3200" b="1" dirty="0"/>
              <a:t>Christ, as a prefigure, through the Holy Spirit, spoke through Noah to </a:t>
            </a:r>
            <a:r>
              <a:rPr lang="en-US" sz="3200" b="1"/>
              <a:t>the disobedient </a:t>
            </a:r>
            <a:r>
              <a:rPr lang="en-US" sz="3200" b="1" dirty="0"/>
              <a:t>as he speaks to the disobedient today through us!</a:t>
            </a:r>
          </a:p>
        </p:txBody>
      </p:sp>
    </p:spTree>
    <p:extLst>
      <p:ext uri="{BB962C8B-B14F-4D97-AF65-F5344CB8AC3E}">
        <p14:creationId xmlns:p14="http://schemas.microsoft.com/office/powerpoint/2010/main" val="28999467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3A418E6B-C5F0-4B95-8D77-61E3EF3B5DF5}"/>
    </a:ext>
  </a:extLst>
</a:theme>
</file>

<file path=ppt/theme/theme2.xml><?xml version="1.0" encoding="utf-8"?>
<a:theme xmlns:a="http://schemas.openxmlformats.org/drawingml/2006/main" name="7_Stream">
  <a:themeElements>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fontScheme name="Stream">
      <a:majorFont>
        <a:latin typeface="Garamond"/>
        <a:ea typeface=""/>
        <a:cs typeface="Arial"/>
      </a:majorFont>
      <a:minorFont>
        <a:latin typeface="Garamond"/>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tream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clrMap bg1="dk2" tx1="lt1" bg2="dk1" tx2="lt2" accent1="accent1" accent2="accent2" accent3="accent3" accent4="accent4" accent5="accent5" accent6="accent6" hlink="hlink" folHlink="folHlink"/>
    </a:extraClrScheme>
    <a:extraClrScheme>
      <a:clrScheme name="Stream 3">
        <a:dk1>
          <a:srgbClr val="2A5400"/>
        </a:dk1>
        <a:lt1>
          <a:srgbClr val="FFFFFF"/>
        </a:lt1>
        <a:dk2>
          <a:srgbClr val="4A9400"/>
        </a:dk2>
        <a:lt2>
          <a:srgbClr val="BAE8BA"/>
        </a:lt2>
        <a:accent1>
          <a:srgbClr val="33CC33"/>
        </a:accent1>
        <a:accent2>
          <a:srgbClr val="99CC00"/>
        </a:accent2>
        <a:accent3>
          <a:srgbClr val="B1C8AA"/>
        </a:accent3>
        <a:accent4>
          <a:srgbClr val="DADADA"/>
        </a:accent4>
        <a:accent5>
          <a:srgbClr val="ADE2AD"/>
        </a:accent5>
        <a:accent6>
          <a:srgbClr val="8AB900"/>
        </a:accent6>
        <a:hlink>
          <a:srgbClr val="99FF33"/>
        </a:hlink>
        <a:folHlink>
          <a:srgbClr val="FFFF99"/>
        </a:folHlink>
      </a:clrScheme>
      <a:clrMap bg1="dk2" tx1="lt1" bg2="dk1" tx2="lt2" accent1="accent1" accent2="accent2" accent3="accent3" accent4="accent4" accent5="accent5" accent6="accent6" hlink="hlink" folHlink="folHlink"/>
    </a:extraClrScheme>
    <a:extraClrScheme>
      <a:clrScheme name="Stream 4">
        <a:dk1>
          <a:srgbClr val="000000"/>
        </a:dk1>
        <a:lt1>
          <a:srgbClr val="FFFFFF"/>
        </a:lt1>
        <a:dk2>
          <a:srgbClr val="51596D"/>
        </a:dk2>
        <a:lt2>
          <a:srgbClr val="DDDDDD"/>
        </a:lt2>
        <a:accent1>
          <a:srgbClr val="787E8A"/>
        </a:accent1>
        <a:accent2>
          <a:srgbClr val="339966"/>
        </a:accent2>
        <a:accent3>
          <a:srgbClr val="B3B5BA"/>
        </a:accent3>
        <a:accent4>
          <a:srgbClr val="DADADA"/>
        </a:accent4>
        <a:accent5>
          <a:srgbClr val="BEC0C4"/>
        </a:accent5>
        <a:accent6>
          <a:srgbClr val="2D8A5C"/>
        </a:accent6>
        <a:hlink>
          <a:srgbClr val="00FFFF"/>
        </a:hlink>
        <a:folHlink>
          <a:srgbClr val="74B6D0"/>
        </a:folHlink>
      </a:clrScheme>
      <a:clrMap bg1="dk2" tx1="lt1" bg2="dk1" tx2="lt2" accent1="accent1" accent2="accent2" accent3="accent3" accent4="accent4" accent5="accent5" accent6="accent6" hlink="hlink" folHlink="folHlink"/>
    </a:extraClrScheme>
    <a:extraClrScheme>
      <a:clrScheme name="Stream 5">
        <a:dk1>
          <a:srgbClr val="5C1F00"/>
        </a:dk1>
        <a:lt1>
          <a:srgbClr val="FFFFFF"/>
        </a:lt1>
        <a:dk2>
          <a:srgbClr val="8C0000"/>
        </a:dk2>
        <a:lt2>
          <a:srgbClr val="DFD293"/>
        </a:lt2>
        <a:accent1>
          <a:srgbClr val="FF6845"/>
        </a:accent1>
        <a:accent2>
          <a:srgbClr val="BE7960"/>
        </a:accent2>
        <a:accent3>
          <a:srgbClr val="C5AAAA"/>
        </a:accent3>
        <a:accent4>
          <a:srgbClr val="DADADA"/>
        </a:accent4>
        <a:accent5>
          <a:srgbClr val="FFB9B0"/>
        </a:accent5>
        <a:accent6>
          <a:srgbClr val="AC6D56"/>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Stream 6">
        <a:dk1>
          <a:srgbClr val="5E4444"/>
        </a:dk1>
        <a:lt1>
          <a:srgbClr val="F7F3F3"/>
        </a:lt1>
        <a:dk2>
          <a:srgbClr val="8A6362"/>
        </a:dk2>
        <a:lt2>
          <a:srgbClr val="D8C1BA"/>
        </a:lt2>
        <a:accent1>
          <a:srgbClr val="CC6600"/>
        </a:accent1>
        <a:accent2>
          <a:srgbClr val="C16059"/>
        </a:accent2>
        <a:accent3>
          <a:srgbClr val="C4B7B7"/>
        </a:accent3>
        <a:accent4>
          <a:srgbClr val="D3D0D0"/>
        </a:accent4>
        <a:accent5>
          <a:srgbClr val="E2B8AA"/>
        </a:accent5>
        <a:accent6>
          <a:srgbClr val="AF5650"/>
        </a:accent6>
        <a:hlink>
          <a:srgbClr val="FFCC00"/>
        </a:hlink>
        <a:folHlink>
          <a:srgbClr val="CBB557"/>
        </a:folHlink>
      </a:clrScheme>
      <a:clrMap bg1="dk2" tx1="lt1" bg2="dk1" tx2="lt2" accent1="accent1" accent2="accent2" accent3="accent3" accent4="accent4" accent5="accent5" accent6="accent6" hlink="hlink" folHlink="folHlink"/>
    </a:extraClrScheme>
    <a:extraClrScheme>
      <a:clrScheme name="Stream 7">
        <a:dk1>
          <a:srgbClr val="7F6737"/>
        </a:dk1>
        <a:lt1>
          <a:srgbClr val="FFFFFF"/>
        </a:lt1>
        <a:dk2>
          <a:srgbClr val="BFA673"/>
        </a:dk2>
        <a:lt2>
          <a:srgbClr val="E6E3AA"/>
        </a:lt2>
        <a:accent1>
          <a:srgbClr val="FFCC00"/>
        </a:accent1>
        <a:accent2>
          <a:srgbClr val="808000"/>
        </a:accent2>
        <a:accent3>
          <a:srgbClr val="DCD0BC"/>
        </a:accent3>
        <a:accent4>
          <a:srgbClr val="DADADA"/>
        </a:accent4>
        <a:accent5>
          <a:srgbClr val="FFE2AA"/>
        </a:accent5>
        <a:accent6>
          <a:srgbClr val="737300"/>
        </a:accent6>
        <a:hlink>
          <a:srgbClr val="784700"/>
        </a:hlink>
        <a:folHlink>
          <a:srgbClr val="9A7200"/>
        </a:folHlink>
      </a:clrScheme>
      <a:clrMap bg1="dk2" tx1="lt1" bg2="dk1" tx2="lt2" accent1="accent1" accent2="accent2" accent3="accent3" accent4="accent4" accent5="accent5" accent6="accent6" hlink="hlink" folHlink="folHlink"/>
    </a:extraClrScheme>
    <a:extraClrScheme>
      <a:clrScheme name="Stream 8">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Stream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Apothecary</Template>
  <TotalTime>11288</TotalTime>
  <Words>750</Words>
  <Application>Microsoft Office PowerPoint</Application>
  <PresentationFormat>Widescreen</PresentationFormat>
  <Paragraphs>63</Paragraphs>
  <Slides>14</Slides>
  <Notes>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14</vt:i4>
      </vt:variant>
    </vt:vector>
  </HeadingPairs>
  <TitlesOfParts>
    <vt:vector size="22" baseType="lpstr">
      <vt:lpstr>Aptos</vt:lpstr>
      <vt:lpstr>Aptos Display</vt:lpstr>
      <vt:lpstr>Arial</vt:lpstr>
      <vt:lpstr>Calibri</vt:lpstr>
      <vt:lpstr>Garamond</vt:lpstr>
      <vt:lpstr>Wingdings</vt:lpstr>
      <vt:lpstr>Office Theme</vt:lpstr>
      <vt:lpstr>7_Stream</vt:lpstr>
      <vt:lpstr>Welcome to the Merced Christian Church!</vt:lpstr>
      <vt:lpstr>1 Peter VIII  Baptism Now Saves You </vt:lpstr>
      <vt:lpstr>Themes in 1 Peter</vt:lpstr>
      <vt:lpstr>1 Peter 3:15-17  Prepared to Answer</vt:lpstr>
      <vt:lpstr>1 Peter 3:18-22  Baptism Now Saves You</vt:lpstr>
      <vt:lpstr>Jesus was “made alive in the Spirit.”</vt:lpstr>
      <vt:lpstr>1 Peter 3:19-20  A difficult passage!</vt:lpstr>
      <vt:lpstr>#3 is ruled out and #2 is very unlikely</vt:lpstr>
      <vt:lpstr>A paraphrase</vt:lpstr>
      <vt:lpstr>More evidence</vt:lpstr>
      <vt:lpstr>1 Peter 3:21-22  The flood as a prefigure of baptism</vt:lpstr>
      <vt:lpstr>1 Peter 3:22  It is a done deal!!!</vt:lpstr>
      <vt:lpstr> 1 Peter 4:1-2  Therefore.</vt:lpstr>
      <vt:lpstr>Summary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 Oakes</dc:creator>
  <cp:lastModifiedBy>John Oakes</cp:lastModifiedBy>
  <cp:revision>23</cp:revision>
  <dcterms:created xsi:type="dcterms:W3CDTF">2013-09-15T03:09:25Z</dcterms:created>
  <dcterms:modified xsi:type="dcterms:W3CDTF">2025-12-27T19:35:39Z</dcterms:modified>
</cp:coreProperties>
</file>