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1" r:id="rId2"/>
    <p:sldId id="259" r:id="rId3"/>
    <p:sldId id="258" r:id="rId4"/>
    <p:sldId id="1039" r:id="rId5"/>
    <p:sldId id="1040" r:id="rId6"/>
    <p:sldId id="271" r:id="rId7"/>
    <p:sldId id="260" r:id="rId8"/>
    <p:sldId id="274" r:id="rId9"/>
    <p:sldId id="41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758F16-62D8-490B-A44A-3E4D0D80E563}" v="94" dt="2025-12-14T17:28:34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Oakes" userId="1a36f0057432ea1f" providerId="LiveId" clId="{47381711-A8C6-487F-B478-F1510AC8C65D}"/>
    <pc:docChg chg="undo custSel addSld delSld modSld delMainMaster">
      <pc:chgData name="John Oakes" userId="1a36f0057432ea1f" providerId="LiveId" clId="{47381711-A8C6-487F-B478-F1510AC8C65D}" dt="2025-12-15T07:24:44.287" v="15045" actId="47"/>
      <pc:docMkLst>
        <pc:docMk/>
      </pc:docMkLst>
      <pc:sldChg chg="modSp mod">
        <pc:chgData name="John Oakes" userId="1a36f0057432ea1f" providerId="LiveId" clId="{47381711-A8C6-487F-B478-F1510AC8C65D}" dt="2025-12-14T17:26:30.085" v="14729" actId="1076"/>
        <pc:sldMkLst>
          <pc:docMk/>
          <pc:sldMk cId="3508299155" sldId="259"/>
        </pc:sldMkLst>
        <pc:spChg chg="mod">
          <ac:chgData name="John Oakes" userId="1a36f0057432ea1f" providerId="LiveId" clId="{47381711-A8C6-487F-B478-F1510AC8C65D}" dt="2025-12-14T17:26:04.998" v="14728" actId="6549"/>
          <ac:spMkLst>
            <pc:docMk/>
            <pc:sldMk cId="3508299155" sldId="259"/>
            <ac:spMk id="5" creationId="{CBBCE484-7A22-45F2-A7C3-15FE7D18C3DD}"/>
          </ac:spMkLst>
        </pc:spChg>
        <pc:picChg chg="mod">
          <ac:chgData name="John Oakes" userId="1a36f0057432ea1f" providerId="LiveId" clId="{47381711-A8C6-487F-B478-F1510AC8C65D}" dt="2025-12-14T17:26:30.085" v="14729" actId="1076"/>
          <ac:picMkLst>
            <pc:docMk/>
            <pc:sldMk cId="3508299155" sldId="259"/>
            <ac:picMk id="7" creationId="{9667FF0E-B46B-418E-96BA-7844818276C9}"/>
          </ac:picMkLst>
        </pc:picChg>
      </pc:sldChg>
      <pc:sldChg chg="addSp modSp mod">
        <pc:chgData name="John Oakes" userId="1a36f0057432ea1f" providerId="LiveId" clId="{47381711-A8C6-487F-B478-F1510AC8C65D}" dt="2025-12-14T17:20:56.228" v="14684" actId="20577"/>
        <pc:sldMkLst>
          <pc:docMk/>
          <pc:sldMk cId="3812510940" sldId="261"/>
        </pc:sldMkLst>
        <pc:spChg chg="mod">
          <ac:chgData name="John Oakes" userId="1a36f0057432ea1f" providerId="LiveId" clId="{47381711-A8C6-487F-B478-F1510AC8C65D}" dt="2025-12-14T17:20:56.228" v="14684" actId="20577"/>
          <ac:spMkLst>
            <pc:docMk/>
            <pc:sldMk cId="3812510940" sldId="261"/>
            <ac:spMk id="5" creationId="{9E5C5B2B-4A06-4276-8EEE-48E41DD0A85C}"/>
          </ac:spMkLst>
        </pc:spChg>
        <pc:picChg chg="add mod">
          <ac:chgData name="John Oakes" userId="1a36f0057432ea1f" providerId="LiveId" clId="{47381711-A8C6-487F-B478-F1510AC8C65D}" dt="2025-12-14T03:04:00.500" v="0"/>
          <ac:picMkLst>
            <pc:docMk/>
            <pc:sldMk cId="3812510940" sldId="261"/>
            <ac:picMk id="6" creationId="{5C3FA8E6-AC82-2070-4990-4209B4493C4F}"/>
          </ac:picMkLst>
        </pc:picChg>
        <pc:picChg chg="mod">
          <ac:chgData name="John Oakes" userId="1a36f0057432ea1f" providerId="LiveId" clId="{47381711-A8C6-487F-B478-F1510AC8C65D}" dt="2025-12-14T03:08:02.468" v="8" actId="1076"/>
          <ac:picMkLst>
            <pc:docMk/>
            <pc:sldMk cId="3812510940" sldId="261"/>
            <ac:picMk id="7" creationId="{8EA2247A-0092-4B5B-B1A3-B2C8FEA7875A}"/>
          </ac:picMkLst>
        </pc:picChg>
      </pc:sldChg>
      <pc:sldChg chg="modSp mod">
        <pc:chgData name="John Oakes" userId="1a36f0057432ea1f" providerId="LiveId" clId="{47381711-A8C6-487F-B478-F1510AC8C65D}" dt="2025-12-14T17:31:32.770" v="14928" actId="20577"/>
        <pc:sldMkLst>
          <pc:docMk/>
          <pc:sldMk cId="4180550539" sldId="271"/>
        </pc:sldMkLst>
        <pc:spChg chg="mod">
          <ac:chgData name="John Oakes" userId="1a36f0057432ea1f" providerId="LiveId" clId="{47381711-A8C6-487F-B478-F1510AC8C65D}" dt="2025-12-14T17:31:32.770" v="14928" actId="20577"/>
          <ac:spMkLst>
            <pc:docMk/>
            <pc:sldMk cId="4180550539" sldId="271"/>
            <ac:spMk id="5" creationId="{BD331FDF-29DC-46BF-BBF3-7DD5BD758A99}"/>
          </ac:spMkLst>
        </pc:spChg>
        <pc:picChg chg="mod">
          <ac:chgData name="John Oakes" userId="1a36f0057432ea1f" providerId="LiveId" clId="{47381711-A8C6-487F-B478-F1510AC8C65D}" dt="2025-12-14T17:29:43.023" v="14841" actId="14100"/>
          <ac:picMkLst>
            <pc:docMk/>
            <pc:sldMk cId="4180550539" sldId="271"/>
            <ac:picMk id="6" creationId="{A5A52978-CFA3-4C3E-BAA5-9B92598E9E60}"/>
          </ac:picMkLst>
        </pc:picChg>
      </pc:sldChg>
      <pc:sldChg chg="delSp modSp mod">
        <pc:chgData name="John Oakes" userId="1a36f0057432ea1f" providerId="LiveId" clId="{47381711-A8C6-487F-B478-F1510AC8C65D}" dt="2025-12-14T17:36:10.084" v="15043" actId="255"/>
        <pc:sldMkLst>
          <pc:docMk/>
          <pc:sldMk cId="2953384321" sldId="274"/>
        </pc:sldMkLst>
        <pc:spChg chg="mod">
          <ac:chgData name="John Oakes" userId="1a36f0057432ea1f" providerId="LiveId" clId="{47381711-A8C6-487F-B478-F1510AC8C65D}" dt="2025-12-14T17:36:10.084" v="15043" actId="255"/>
          <ac:spMkLst>
            <pc:docMk/>
            <pc:sldMk cId="2953384321" sldId="274"/>
            <ac:spMk id="9" creationId="{9752CF1D-0014-4659-8676-0DA2DEB797C6}"/>
          </ac:spMkLst>
        </pc:spChg>
        <pc:picChg chg="del">
          <ac:chgData name="John Oakes" userId="1a36f0057432ea1f" providerId="LiveId" clId="{47381711-A8C6-487F-B478-F1510AC8C65D}" dt="2025-12-14T17:25:51.836" v="14687" actId="21"/>
          <ac:picMkLst>
            <pc:docMk/>
            <pc:sldMk cId="2953384321" sldId="274"/>
            <ac:picMk id="8" creationId="{A3A5B3B4-AE7F-42DD-89A1-959B3A5D2DCD}"/>
          </ac:picMkLst>
        </pc:picChg>
      </pc:sldChg>
      <pc:sldChg chg="add del">
        <pc:chgData name="John Oakes" userId="1a36f0057432ea1f" providerId="LiveId" clId="{47381711-A8C6-487F-B478-F1510AC8C65D}" dt="2025-12-15T07:22:25.677" v="15044" actId="47"/>
        <pc:sldMkLst>
          <pc:docMk/>
          <pc:sldMk cId="2130371119" sldId="793"/>
        </pc:sldMkLst>
      </pc:sldChg>
      <pc:sldChg chg="add del">
        <pc:chgData name="John Oakes" userId="1a36f0057432ea1f" providerId="LiveId" clId="{47381711-A8C6-487F-B478-F1510AC8C65D}" dt="2025-12-15T07:22:25.677" v="15044" actId="47"/>
        <pc:sldMkLst>
          <pc:docMk/>
          <pc:sldMk cId="1925907441" sldId="794"/>
        </pc:sldMkLst>
      </pc:sldChg>
      <pc:sldChg chg="new del">
        <pc:chgData name="John Oakes" userId="1a36f0057432ea1f" providerId="LiveId" clId="{47381711-A8C6-487F-B478-F1510AC8C65D}" dt="2025-12-14T03:16:55.672" v="13" actId="680"/>
        <pc:sldMkLst>
          <pc:docMk/>
          <pc:sldMk cId="1652105168" sldId="795"/>
        </pc:sldMkLst>
      </pc:sldChg>
      <pc:sldChg chg="delSp modSp add del mod">
        <pc:chgData name="John Oakes" userId="1a36f0057432ea1f" providerId="LiveId" clId="{47381711-A8C6-487F-B478-F1510AC8C65D}" dt="2025-12-15T07:22:25.677" v="15044" actId="47"/>
        <pc:sldMkLst>
          <pc:docMk/>
          <pc:sldMk cId="2606963383" sldId="795"/>
        </pc:sldMkLst>
        <pc:spChg chg="mod">
          <ac:chgData name="John Oakes" userId="1a36f0057432ea1f" providerId="LiveId" clId="{47381711-A8C6-487F-B478-F1510AC8C65D}" dt="2025-12-14T03:41:48.070" v="1099" actId="20577"/>
          <ac:spMkLst>
            <pc:docMk/>
            <pc:sldMk cId="2606963383" sldId="795"/>
            <ac:spMk id="5" creationId="{07284FF2-40BE-1D29-72C5-01F3D6588FE2}"/>
          </ac:spMkLst>
        </pc:spChg>
        <pc:picChg chg="del">
          <ac:chgData name="John Oakes" userId="1a36f0057432ea1f" providerId="LiveId" clId="{47381711-A8C6-487F-B478-F1510AC8C65D}" dt="2025-12-14T03:17:09.908" v="17" actId="478"/>
          <ac:picMkLst>
            <pc:docMk/>
            <pc:sldMk cId="2606963383" sldId="795"/>
            <ac:picMk id="6" creationId="{46AB0930-1B25-A8B2-2CA9-B7419A320286}"/>
          </ac:picMkLst>
        </pc:picChg>
      </pc:sldChg>
      <pc:sldChg chg="add del">
        <pc:chgData name="John Oakes" userId="1a36f0057432ea1f" providerId="LiveId" clId="{47381711-A8C6-487F-B478-F1510AC8C65D}" dt="2025-12-14T03:16:47.970" v="10" actId="47"/>
        <pc:sldMkLst>
          <pc:docMk/>
          <pc:sldMk cId="3350790371" sldId="795"/>
        </pc:sldMkLst>
      </pc:sldChg>
      <pc:sldChg chg="add del">
        <pc:chgData name="John Oakes" userId="1a36f0057432ea1f" providerId="LiveId" clId="{47381711-A8C6-487F-B478-F1510AC8C65D}" dt="2025-12-14T03:16:49.412" v="11" actId="47"/>
        <pc:sldMkLst>
          <pc:docMk/>
          <pc:sldMk cId="1243433423" sldId="796"/>
        </pc:sldMkLst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2481298378" sldId="796"/>
        </pc:sldMkLst>
        <pc:spChg chg="mod">
          <ac:chgData name="John Oakes" userId="1a36f0057432ea1f" providerId="LiveId" clId="{47381711-A8C6-487F-B478-F1510AC8C65D}" dt="2025-12-14T03:41:31.777" v="1096" actId="14100"/>
          <ac:spMkLst>
            <pc:docMk/>
            <pc:sldMk cId="2481298378" sldId="796"/>
            <ac:spMk id="5" creationId="{31994A64-319B-714D-1FEF-FF401EC5E0B2}"/>
          </ac:spMkLst>
        </pc:spChg>
      </pc:sldChg>
      <pc:sldChg chg="new del">
        <pc:chgData name="John Oakes" userId="1a36f0057432ea1f" providerId="LiveId" clId="{47381711-A8C6-487F-B478-F1510AC8C65D}" dt="2025-12-14T03:17:38.655" v="20" actId="680"/>
        <pc:sldMkLst>
          <pc:docMk/>
          <pc:sldMk cId="2322430726" sldId="797"/>
        </pc:sldMkLst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3208004123" sldId="797"/>
        </pc:sldMkLst>
        <pc:spChg chg="mod">
          <ac:chgData name="John Oakes" userId="1a36f0057432ea1f" providerId="LiveId" clId="{47381711-A8C6-487F-B478-F1510AC8C65D}" dt="2025-12-14T04:13:14.652" v="3807" actId="14100"/>
          <ac:spMkLst>
            <pc:docMk/>
            <pc:sldMk cId="3208004123" sldId="797"/>
            <ac:spMk id="5" creationId="{10EF9F9E-BCC4-B568-BB49-01973C470CA2}"/>
          </ac:spMkLst>
        </pc:spChg>
      </pc:sldChg>
      <pc:sldChg chg="add del">
        <pc:chgData name="John Oakes" userId="1a36f0057432ea1f" providerId="LiveId" clId="{47381711-A8C6-487F-B478-F1510AC8C65D}" dt="2025-12-14T16:41:14.434" v="10324" actId="47"/>
        <pc:sldMkLst>
          <pc:docMk/>
          <pc:sldMk cId="3214251549" sldId="798"/>
        </pc:sldMkLst>
      </pc:sldChg>
      <pc:sldChg chg="modSp add del mod">
        <pc:chgData name="John Oakes" userId="1a36f0057432ea1f" providerId="LiveId" clId="{47381711-A8C6-487F-B478-F1510AC8C65D}" dt="2025-12-14T16:41:15.547" v="10325" actId="47"/>
        <pc:sldMkLst>
          <pc:docMk/>
          <pc:sldMk cId="2301360827" sldId="799"/>
        </pc:sldMkLst>
        <pc:spChg chg="mod">
          <ac:chgData name="John Oakes" userId="1a36f0057432ea1f" providerId="LiveId" clId="{47381711-A8C6-487F-B478-F1510AC8C65D}" dt="2025-12-14T03:18:19.254" v="27" actId="14100"/>
          <ac:spMkLst>
            <pc:docMk/>
            <pc:sldMk cId="2301360827" sldId="799"/>
            <ac:spMk id="5" creationId="{EB4029BE-8BA9-5F60-EC20-83F91D9E6D37}"/>
          </ac:spMkLst>
        </pc:spChg>
      </pc:sldChg>
      <pc:sldChg chg="add del">
        <pc:chgData name="John Oakes" userId="1a36f0057432ea1f" providerId="LiveId" clId="{47381711-A8C6-487F-B478-F1510AC8C65D}" dt="2025-12-14T16:41:16.586" v="10326" actId="47"/>
        <pc:sldMkLst>
          <pc:docMk/>
          <pc:sldMk cId="2840010409" sldId="800"/>
        </pc:sldMkLst>
      </pc:sldChg>
      <pc:sldChg chg="add del">
        <pc:chgData name="John Oakes" userId="1a36f0057432ea1f" providerId="LiveId" clId="{47381711-A8C6-487F-B478-F1510AC8C65D}" dt="2025-12-14T16:41:18.142" v="10327" actId="47"/>
        <pc:sldMkLst>
          <pc:docMk/>
          <pc:sldMk cId="2611920087" sldId="801"/>
        </pc:sldMkLst>
      </pc:sldChg>
      <pc:sldChg chg="add del">
        <pc:chgData name="John Oakes" userId="1a36f0057432ea1f" providerId="LiveId" clId="{47381711-A8C6-487F-B478-F1510AC8C65D}" dt="2025-12-14T16:41:20.167" v="10328" actId="47"/>
        <pc:sldMkLst>
          <pc:docMk/>
          <pc:sldMk cId="3607611088" sldId="802"/>
        </pc:sldMkLst>
      </pc:sldChg>
      <pc:sldChg chg="add del">
        <pc:chgData name="John Oakes" userId="1a36f0057432ea1f" providerId="LiveId" clId="{47381711-A8C6-487F-B478-F1510AC8C65D}" dt="2025-12-15T07:24:44.287" v="15045" actId="47"/>
        <pc:sldMkLst>
          <pc:docMk/>
          <pc:sldMk cId="43788876" sldId="947"/>
        </pc:sldMkLst>
      </pc:sldChg>
      <pc:sldChg chg="add del">
        <pc:chgData name="John Oakes" userId="1a36f0057432ea1f" providerId="LiveId" clId="{47381711-A8C6-487F-B478-F1510AC8C65D}" dt="2025-12-15T07:24:44.287" v="15045" actId="47"/>
        <pc:sldMkLst>
          <pc:docMk/>
          <pc:sldMk cId="268123906" sldId="966"/>
        </pc:sldMkLst>
      </pc:sldChg>
      <pc:sldChg chg="addSp delSp modSp add del mod">
        <pc:chgData name="John Oakes" userId="1a36f0057432ea1f" providerId="LiveId" clId="{47381711-A8C6-487F-B478-F1510AC8C65D}" dt="2025-12-15T07:24:44.287" v="15045" actId="47"/>
        <pc:sldMkLst>
          <pc:docMk/>
          <pc:sldMk cId="0" sldId="977"/>
        </pc:sldMkLst>
        <pc:spChg chg="mod">
          <ac:chgData name="John Oakes" userId="1a36f0057432ea1f" providerId="LiveId" clId="{47381711-A8C6-487F-B478-F1510AC8C65D}" dt="2025-12-14T03:34:18.537" v="254" actId="20577"/>
          <ac:spMkLst>
            <pc:docMk/>
            <pc:sldMk cId="0" sldId="977"/>
            <ac:spMk id="4" creationId="{9269334E-260A-EAC1-751F-92B5EF1E6BB8}"/>
          </ac:spMkLst>
        </pc:spChg>
        <pc:picChg chg="add mod">
          <ac:chgData name="John Oakes" userId="1a36f0057432ea1f" providerId="LiveId" clId="{47381711-A8C6-487F-B478-F1510AC8C65D}" dt="2025-12-14T03:29:20.667" v="36" actId="1076"/>
          <ac:picMkLst>
            <pc:docMk/>
            <pc:sldMk cId="0" sldId="977"/>
            <ac:picMk id="3" creationId="{4878A6C3-0F90-D52F-69BD-4E2D9A60FBA8}"/>
          </ac:picMkLst>
        </pc:picChg>
        <pc:picChg chg="del">
          <ac:chgData name="John Oakes" userId="1a36f0057432ea1f" providerId="LiveId" clId="{47381711-A8C6-487F-B478-F1510AC8C65D}" dt="2025-12-14T03:29:02.685" v="32" actId="478"/>
          <ac:picMkLst>
            <pc:docMk/>
            <pc:sldMk cId="0" sldId="977"/>
            <ac:picMk id="1026" creationId="{C9BA0B29-1BC5-FE11-81D5-C665C2BFD7B1}"/>
          </ac:picMkLst>
        </pc:picChg>
      </pc:sldChg>
      <pc:sldChg chg="addSp delSp modSp add del mod">
        <pc:chgData name="John Oakes" userId="1a36f0057432ea1f" providerId="LiveId" clId="{47381711-A8C6-487F-B478-F1510AC8C65D}" dt="2025-12-15T07:24:44.287" v="15045" actId="47"/>
        <pc:sldMkLst>
          <pc:docMk/>
          <pc:sldMk cId="2205731109" sldId="978"/>
        </pc:sldMkLst>
        <pc:spChg chg="mod">
          <ac:chgData name="John Oakes" userId="1a36f0057432ea1f" providerId="LiveId" clId="{47381711-A8C6-487F-B478-F1510AC8C65D}" dt="2025-12-14T04:25:30.364" v="3869" actId="14100"/>
          <ac:spMkLst>
            <pc:docMk/>
            <pc:sldMk cId="2205731109" sldId="978"/>
            <ac:spMk id="2" creationId="{EAD5862F-81A7-5E54-F42C-ADDBEE1C3A59}"/>
          </ac:spMkLst>
        </pc:spChg>
        <pc:spChg chg="mod">
          <ac:chgData name="John Oakes" userId="1a36f0057432ea1f" providerId="LiveId" clId="{47381711-A8C6-487F-B478-F1510AC8C65D}" dt="2025-12-14T04:21:25.466" v="3863" actId="14100"/>
          <ac:spMkLst>
            <pc:docMk/>
            <pc:sldMk cId="2205731109" sldId="978"/>
            <ac:spMk id="4" creationId="{71227B32-7C7B-05B5-1280-E142D43A3A60}"/>
          </ac:spMkLst>
        </pc:spChg>
        <pc:picChg chg="add mod">
          <ac:chgData name="John Oakes" userId="1a36f0057432ea1f" providerId="LiveId" clId="{47381711-A8C6-487F-B478-F1510AC8C65D}" dt="2025-12-14T04:25:37.030" v="3871" actId="1076"/>
          <ac:picMkLst>
            <pc:docMk/>
            <pc:sldMk cId="2205731109" sldId="978"/>
            <ac:picMk id="5" creationId="{5E1FB483-4057-D03A-EA83-EEF8B4BD0AA2}"/>
          </ac:picMkLst>
        </pc:picChg>
        <pc:picChg chg="del">
          <ac:chgData name="John Oakes" userId="1a36f0057432ea1f" providerId="LiveId" clId="{47381711-A8C6-487F-B478-F1510AC8C65D}" dt="2025-12-14T03:35:40.720" v="449" actId="478"/>
          <ac:picMkLst>
            <pc:docMk/>
            <pc:sldMk cId="2205731109" sldId="978"/>
            <ac:picMk id="2050" creationId="{8E93F681-04B2-2FD7-4318-D1630A097BAD}"/>
          </ac:picMkLst>
        </pc:pic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2821774294" sldId="979"/>
        </pc:sldMkLst>
        <pc:spChg chg="mod">
          <ac:chgData name="John Oakes" userId="1a36f0057432ea1f" providerId="LiveId" clId="{47381711-A8C6-487F-B478-F1510AC8C65D}" dt="2025-12-14T03:39:50.770" v="930" actId="14100"/>
          <ac:spMkLst>
            <pc:docMk/>
            <pc:sldMk cId="2821774294" sldId="979"/>
            <ac:spMk id="5" creationId="{6DBA7006-6AC3-68C2-EB2A-07394701D39E}"/>
          </ac:spMkLst>
        </pc:spChg>
      </pc:sldChg>
      <pc:sldChg chg="add del">
        <pc:chgData name="John Oakes" userId="1a36f0057432ea1f" providerId="LiveId" clId="{47381711-A8C6-487F-B478-F1510AC8C65D}" dt="2025-12-15T07:22:25.677" v="15044" actId="47"/>
        <pc:sldMkLst>
          <pc:docMk/>
          <pc:sldMk cId="2103560701" sldId="980"/>
        </pc:sldMkLst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2412749590" sldId="981"/>
        </pc:sldMkLst>
        <pc:spChg chg="mod">
          <ac:chgData name="John Oakes" userId="1a36f0057432ea1f" providerId="LiveId" clId="{47381711-A8C6-487F-B478-F1510AC8C65D}" dt="2025-12-14T03:42:54.650" v="1404" actId="20577"/>
          <ac:spMkLst>
            <pc:docMk/>
            <pc:sldMk cId="2412749590" sldId="981"/>
            <ac:spMk id="5" creationId="{02C5734C-8C3C-9090-6DF7-3CA2D4C44A12}"/>
          </ac:spMkLst>
        </pc:spChg>
      </pc:sldChg>
      <pc:sldChg chg="add del">
        <pc:chgData name="John Oakes" userId="1a36f0057432ea1f" providerId="LiveId" clId="{47381711-A8C6-487F-B478-F1510AC8C65D}" dt="2025-12-15T07:22:25.677" v="15044" actId="47"/>
        <pc:sldMkLst>
          <pc:docMk/>
          <pc:sldMk cId="996800747" sldId="982"/>
        </pc:sldMkLst>
      </pc:sldChg>
      <pc:sldChg chg="add del">
        <pc:chgData name="John Oakes" userId="1a36f0057432ea1f" providerId="LiveId" clId="{47381711-A8C6-487F-B478-F1510AC8C65D}" dt="2025-12-15T07:22:25.677" v="15044" actId="47"/>
        <pc:sldMkLst>
          <pc:docMk/>
          <pc:sldMk cId="4065197287" sldId="983"/>
        </pc:sldMkLst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3014391089" sldId="984"/>
        </pc:sldMkLst>
        <pc:spChg chg="mod">
          <ac:chgData name="John Oakes" userId="1a36f0057432ea1f" providerId="LiveId" clId="{47381711-A8C6-487F-B478-F1510AC8C65D}" dt="2025-12-14T03:45:32.129" v="1639" actId="6549"/>
          <ac:spMkLst>
            <pc:docMk/>
            <pc:sldMk cId="3014391089" sldId="984"/>
            <ac:spMk id="5" creationId="{2678E502-443D-4DF0-7933-3C920F60EEFF}"/>
          </ac:spMkLst>
        </pc:sp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1835089119" sldId="985"/>
        </pc:sldMkLst>
        <pc:spChg chg="mod">
          <ac:chgData name="John Oakes" userId="1a36f0057432ea1f" providerId="LiveId" clId="{47381711-A8C6-487F-B478-F1510AC8C65D}" dt="2025-12-14T03:46:41.616" v="1796"/>
          <ac:spMkLst>
            <pc:docMk/>
            <pc:sldMk cId="1835089119" sldId="985"/>
            <ac:spMk id="5" creationId="{0422CCF5-0961-67EA-E593-7DFB6F335B9A}"/>
          </ac:spMkLst>
        </pc:sp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2695001726" sldId="986"/>
        </pc:sldMkLst>
        <pc:spChg chg="mod">
          <ac:chgData name="John Oakes" userId="1a36f0057432ea1f" providerId="LiveId" clId="{47381711-A8C6-487F-B478-F1510AC8C65D}" dt="2025-12-14T03:46:00.645" v="1649" actId="20577"/>
          <ac:spMkLst>
            <pc:docMk/>
            <pc:sldMk cId="2695001726" sldId="986"/>
            <ac:spMk id="5" creationId="{B9FD8C36-6793-D35B-F94A-A1F12EEDBC91}"/>
          </ac:spMkLst>
        </pc:sp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724484630" sldId="987"/>
        </pc:sldMkLst>
        <pc:spChg chg="mod">
          <ac:chgData name="John Oakes" userId="1a36f0057432ea1f" providerId="LiveId" clId="{47381711-A8C6-487F-B478-F1510AC8C65D}" dt="2025-12-14T04:13:21.506" v="3808" actId="14100"/>
          <ac:spMkLst>
            <pc:docMk/>
            <pc:sldMk cId="724484630" sldId="987"/>
            <ac:spMk id="5" creationId="{FE38AF19-920B-5840-D5BE-F8B95B256C94}"/>
          </ac:spMkLst>
        </pc:spChg>
      </pc:sldChg>
      <pc:sldChg chg="addSp modSp add del mod">
        <pc:chgData name="John Oakes" userId="1a36f0057432ea1f" providerId="LiveId" clId="{47381711-A8C6-487F-B478-F1510AC8C65D}" dt="2025-12-14T16:41:12.600" v="10322" actId="47"/>
        <pc:sldMkLst>
          <pc:docMk/>
          <pc:sldMk cId="993995225" sldId="988"/>
        </pc:sldMkLst>
        <pc:spChg chg="mod">
          <ac:chgData name="John Oakes" userId="1a36f0057432ea1f" providerId="LiveId" clId="{47381711-A8C6-487F-B478-F1510AC8C65D}" dt="2025-12-14T04:13:27.419" v="3809" actId="14100"/>
          <ac:spMkLst>
            <pc:docMk/>
            <pc:sldMk cId="993995225" sldId="988"/>
            <ac:spMk id="5" creationId="{9F859490-D444-D550-D25C-3B51FD6730F6}"/>
          </ac:spMkLst>
        </pc:spChg>
        <pc:picChg chg="add mod">
          <ac:chgData name="John Oakes" userId="1a36f0057432ea1f" providerId="LiveId" clId="{47381711-A8C6-487F-B478-F1510AC8C65D}" dt="2025-12-14T16:06:48.826" v="4249"/>
          <ac:picMkLst>
            <pc:docMk/>
            <pc:sldMk cId="993995225" sldId="988"/>
            <ac:picMk id="6" creationId="{DE42C388-3024-2501-7E56-19D50424C42E}"/>
          </ac:picMkLst>
        </pc:picChg>
      </pc:sldChg>
      <pc:sldChg chg="addSp modSp add del mod">
        <pc:chgData name="John Oakes" userId="1a36f0057432ea1f" providerId="LiveId" clId="{47381711-A8C6-487F-B478-F1510AC8C65D}" dt="2025-12-14T16:41:13.589" v="10323" actId="47"/>
        <pc:sldMkLst>
          <pc:docMk/>
          <pc:sldMk cId="2369531466" sldId="989"/>
        </pc:sldMkLst>
        <pc:spChg chg="mod">
          <ac:chgData name="John Oakes" userId="1a36f0057432ea1f" providerId="LiveId" clId="{47381711-A8C6-487F-B478-F1510AC8C65D}" dt="2025-12-14T04:13:35.817" v="3810" actId="14100"/>
          <ac:spMkLst>
            <pc:docMk/>
            <pc:sldMk cId="2369531466" sldId="989"/>
            <ac:spMk id="5" creationId="{F808F786-F94C-C446-8387-9B8BA46FD349}"/>
          </ac:spMkLst>
        </pc:spChg>
        <pc:picChg chg="add mod">
          <ac:chgData name="John Oakes" userId="1a36f0057432ea1f" providerId="LiveId" clId="{47381711-A8C6-487F-B478-F1510AC8C65D}" dt="2025-12-14T16:06:41.161" v="4248"/>
          <ac:picMkLst>
            <pc:docMk/>
            <pc:sldMk cId="2369531466" sldId="989"/>
            <ac:picMk id="6" creationId="{F8941804-9BB9-0E31-CB53-233C4B0C5A24}"/>
          </ac:picMkLst>
        </pc:picChg>
      </pc:sldChg>
      <pc:sldChg chg="addSp delSp modSp new del mod">
        <pc:chgData name="John Oakes" userId="1a36f0057432ea1f" providerId="LiveId" clId="{47381711-A8C6-487F-B478-F1510AC8C65D}" dt="2025-12-15T07:22:25.677" v="15044" actId="47"/>
        <pc:sldMkLst>
          <pc:docMk/>
          <pc:sldMk cId="2207492631" sldId="990"/>
        </pc:sldMkLst>
        <pc:spChg chg="mod">
          <ac:chgData name="John Oakes" userId="1a36f0057432ea1f" providerId="LiveId" clId="{47381711-A8C6-487F-B478-F1510AC8C65D}" dt="2025-12-14T04:27:26.015" v="3902" actId="20577"/>
          <ac:spMkLst>
            <pc:docMk/>
            <pc:sldMk cId="2207492631" sldId="990"/>
            <ac:spMk id="2" creationId="{48DCDE81-CCAC-3126-AFA1-F2B348CBD63F}"/>
          </ac:spMkLst>
        </pc:spChg>
        <pc:spChg chg="del">
          <ac:chgData name="John Oakes" userId="1a36f0057432ea1f" providerId="LiveId" clId="{47381711-A8C6-487F-B478-F1510AC8C65D}" dt="2025-12-14T04:26:34.769" v="3874" actId="931"/>
          <ac:spMkLst>
            <pc:docMk/>
            <pc:sldMk cId="2207492631" sldId="990"/>
            <ac:spMk id="3" creationId="{63222B35-C1B5-E7D8-D509-B5166E167AA8}"/>
          </ac:spMkLst>
        </pc:spChg>
        <pc:picChg chg="add mod">
          <ac:chgData name="John Oakes" userId="1a36f0057432ea1f" providerId="LiveId" clId="{47381711-A8C6-487F-B478-F1510AC8C65D}" dt="2025-12-14T04:27:03.918" v="3881" actId="1076"/>
          <ac:picMkLst>
            <pc:docMk/>
            <pc:sldMk cId="2207492631" sldId="990"/>
            <ac:picMk id="5" creationId="{044DB0C7-B1E6-98A4-F484-26CFCAF1CD65}"/>
          </ac:picMkLst>
        </pc:picChg>
      </pc:sldChg>
      <pc:sldChg chg="addSp delSp modSp new del mod">
        <pc:chgData name="John Oakes" userId="1a36f0057432ea1f" providerId="LiveId" clId="{47381711-A8C6-487F-B478-F1510AC8C65D}" dt="2025-12-15T07:22:25.677" v="15044" actId="47"/>
        <pc:sldMkLst>
          <pc:docMk/>
          <pc:sldMk cId="3835841248" sldId="991"/>
        </pc:sldMkLst>
        <pc:spChg chg="del">
          <ac:chgData name="John Oakes" userId="1a36f0057432ea1f" providerId="LiveId" clId="{47381711-A8C6-487F-B478-F1510AC8C65D}" dt="2025-12-14T04:26:46.917" v="3877" actId="931"/>
          <ac:spMkLst>
            <pc:docMk/>
            <pc:sldMk cId="3835841248" sldId="991"/>
            <ac:spMk id="3" creationId="{5C4DBC80-CCF8-01B2-24A2-7FFFB46E165A}"/>
          </ac:spMkLst>
        </pc:spChg>
        <pc:picChg chg="add mod">
          <ac:chgData name="John Oakes" userId="1a36f0057432ea1f" providerId="LiveId" clId="{47381711-A8C6-487F-B478-F1510AC8C65D}" dt="2025-12-14T04:27:39.998" v="3904" actId="1076"/>
          <ac:picMkLst>
            <pc:docMk/>
            <pc:sldMk cId="3835841248" sldId="991"/>
            <ac:picMk id="5" creationId="{B4B1DBDD-9E13-1C26-2C5D-E6D3CB734180}"/>
          </ac:picMkLst>
        </pc:pic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3856818047" sldId="992"/>
        </pc:sldMkLst>
        <pc:spChg chg="mod">
          <ac:chgData name="John Oakes" userId="1a36f0057432ea1f" providerId="LiveId" clId="{47381711-A8C6-487F-B478-F1510AC8C65D}" dt="2025-12-14T16:16:56.337" v="5698" actId="20577"/>
          <ac:spMkLst>
            <pc:docMk/>
            <pc:sldMk cId="3856818047" sldId="992"/>
            <ac:spMk id="5" creationId="{EEA0D40F-1B36-FF35-D6F3-9D3B550694CD}"/>
          </ac:spMkLst>
        </pc:spChg>
      </pc:sldChg>
      <pc:sldChg chg="new del">
        <pc:chgData name="John Oakes" userId="1a36f0057432ea1f" providerId="LiveId" clId="{47381711-A8C6-487F-B478-F1510AC8C65D}" dt="2025-12-14T16:05:08.850" v="3907" actId="680"/>
        <pc:sldMkLst>
          <pc:docMk/>
          <pc:sldMk cId="3904159504" sldId="992"/>
        </pc:sldMkLst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1004405023" sldId="993"/>
        </pc:sldMkLst>
        <pc:spChg chg="mod">
          <ac:chgData name="John Oakes" userId="1a36f0057432ea1f" providerId="LiveId" clId="{47381711-A8C6-487F-B478-F1510AC8C65D}" dt="2025-12-14T16:28:00.692" v="7338" actId="313"/>
          <ac:spMkLst>
            <pc:docMk/>
            <pc:sldMk cId="1004405023" sldId="993"/>
            <ac:spMk id="5" creationId="{CC3B30F3-4E65-1824-697C-90ED2B472CAB}"/>
          </ac:spMkLst>
        </pc:sp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3047679189" sldId="994"/>
        </pc:sldMkLst>
        <pc:spChg chg="mod">
          <ac:chgData name="John Oakes" userId="1a36f0057432ea1f" providerId="LiveId" clId="{47381711-A8C6-487F-B478-F1510AC8C65D}" dt="2025-12-14T16:09:57.115" v="4803" actId="6549"/>
          <ac:spMkLst>
            <pc:docMk/>
            <pc:sldMk cId="3047679189" sldId="994"/>
            <ac:spMk id="5" creationId="{34CEA2D5-6C25-A2A4-7405-33FE14288262}"/>
          </ac:spMkLst>
        </pc:sp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3616852520" sldId="995"/>
        </pc:sldMkLst>
        <pc:spChg chg="mod">
          <ac:chgData name="John Oakes" userId="1a36f0057432ea1f" providerId="LiveId" clId="{47381711-A8C6-487F-B478-F1510AC8C65D}" dt="2025-12-14T16:45:44.444" v="11020" actId="20577"/>
          <ac:spMkLst>
            <pc:docMk/>
            <pc:sldMk cId="3616852520" sldId="995"/>
            <ac:spMk id="5" creationId="{988D8673-F190-5BC7-DB9D-CC69E3A43573}"/>
          </ac:spMkLst>
        </pc:sp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4276590571" sldId="996"/>
        </pc:sldMkLst>
        <pc:spChg chg="mod">
          <ac:chgData name="John Oakes" userId="1a36f0057432ea1f" providerId="LiveId" clId="{47381711-A8C6-487F-B478-F1510AC8C65D}" dt="2025-12-14T16:36:01.460" v="9207" actId="14100"/>
          <ac:spMkLst>
            <pc:docMk/>
            <pc:sldMk cId="4276590571" sldId="996"/>
            <ac:spMk id="5" creationId="{8D1CDC80-5623-F26B-641A-94B7000BBD5A}"/>
          </ac:spMkLst>
        </pc:sp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3694224278" sldId="997"/>
        </pc:sldMkLst>
        <pc:spChg chg="mod">
          <ac:chgData name="John Oakes" userId="1a36f0057432ea1f" providerId="LiveId" clId="{47381711-A8C6-487F-B478-F1510AC8C65D}" dt="2025-12-14T16:41:06.918" v="10321" actId="20577"/>
          <ac:spMkLst>
            <pc:docMk/>
            <pc:sldMk cId="3694224278" sldId="997"/>
            <ac:spMk id="5" creationId="{12A9CD1B-7CA9-556C-51FE-7120C70A34DF}"/>
          </ac:spMkLst>
        </pc:spChg>
      </pc:sldChg>
      <pc:sldChg chg="modSp add del mod">
        <pc:chgData name="John Oakes" userId="1a36f0057432ea1f" providerId="LiveId" clId="{47381711-A8C6-487F-B478-F1510AC8C65D}" dt="2025-12-15T07:24:44.287" v="15045" actId="47"/>
        <pc:sldMkLst>
          <pc:docMk/>
          <pc:sldMk cId="2860309414" sldId="998"/>
        </pc:sldMkLst>
        <pc:spChg chg="mod">
          <ac:chgData name="John Oakes" userId="1a36f0057432ea1f" providerId="LiveId" clId="{47381711-A8C6-487F-B478-F1510AC8C65D}" dt="2025-12-14T16:47:55.153" v="11234" actId="20577"/>
          <ac:spMkLst>
            <pc:docMk/>
            <pc:sldMk cId="2860309414" sldId="998"/>
            <ac:spMk id="5" creationId="{82BB0CF7-4AA7-3607-5B6C-D53C451A0788}"/>
          </ac:spMkLst>
        </pc:spChg>
      </pc:sldChg>
      <pc:sldChg chg="modSp add del mod">
        <pc:chgData name="John Oakes" userId="1a36f0057432ea1f" providerId="LiveId" clId="{47381711-A8C6-487F-B478-F1510AC8C65D}" dt="2025-12-15T07:24:44.287" v="15045" actId="47"/>
        <pc:sldMkLst>
          <pc:docMk/>
          <pc:sldMk cId="999376695" sldId="999"/>
        </pc:sldMkLst>
        <pc:spChg chg="mod">
          <ac:chgData name="John Oakes" userId="1a36f0057432ea1f" providerId="LiveId" clId="{47381711-A8C6-487F-B478-F1510AC8C65D}" dt="2025-12-14T16:57:58.514" v="13314" actId="20577"/>
          <ac:spMkLst>
            <pc:docMk/>
            <pc:sldMk cId="999376695" sldId="999"/>
            <ac:spMk id="5" creationId="{61C536F3-F1E9-4003-9187-95471760FBDB}"/>
          </ac:spMkLst>
        </pc:spChg>
      </pc:sldChg>
      <pc:sldChg chg="modSp add del mod">
        <pc:chgData name="John Oakes" userId="1a36f0057432ea1f" providerId="LiveId" clId="{47381711-A8C6-487F-B478-F1510AC8C65D}" dt="2025-12-15T07:24:44.287" v="15045" actId="47"/>
        <pc:sldMkLst>
          <pc:docMk/>
          <pc:sldMk cId="3164748343" sldId="1000"/>
        </pc:sldMkLst>
        <pc:spChg chg="mod">
          <ac:chgData name="John Oakes" userId="1a36f0057432ea1f" providerId="LiveId" clId="{47381711-A8C6-487F-B478-F1510AC8C65D}" dt="2025-12-14T16:59:43.678" v="13500" actId="14100"/>
          <ac:spMkLst>
            <pc:docMk/>
            <pc:sldMk cId="3164748343" sldId="1000"/>
            <ac:spMk id="5" creationId="{2FBEB37B-61AC-6ECC-9129-343CD79E286D}"/>
          </ac:spMkLst>
        </pc:sp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2562074619" sldId="1001"/>
        </pc:sldMkLst>
        <pc:spChg chg="mod">
          <ac:chgData name="John Oakes" userId="1a36f0057432ea1f" providerId="LiveId" clId="{47381711-A8C6-487F-B478-F1510AC8C65D}" dt="2025-12-14T16:17:48.073" v="5825" actId="20577"/>
          <ac:spMkLst>
            <pc:docMk/>
            <pc:sldMk cId="2562074619" sldId="1001"/>
            <ac:spMk id="5" creationId="{0902B52B-6B8E-1C82-E13E-B67B89AFBE03}"/>
          </ac:spMkLst>
        </pc:sp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1541943669" sldId="1002"/>
        </pc:sldMkLst>
        <pc:spChg chg="mod">
          <ac:chgData name="John Oakes" userId="1a36f0057432ea1f" providerId="LiveId" clId="{47381711-A8C6-487F-B478-F1510AC8C65D}" dt="2025-12-14T16:19:09.074" v="5993" actId="20577"/>
          <ac:spMkLst>
            <pc:docMk/>
            <pc:sldMk cId="1541943669" sldId="1002"/>
            <ac:spMk id="5" creationId="{BCC3B141-BD4B-1E2F-A681-E99ECC2B4E6B}"/>
          </ac:spMkLst>
        </pc:sp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3021601323" sldId="1003"/>
        </pc:sldMkLst>
        <pc:spChg chg="mod">
          <ac:chgData name="John Oakes" userId="1a36f0057432ea1f" providerId="LiveId" clId="{47381711-A8C6-487F-B478-F1510AC8C65D}" dt="2025-12-14T16:20:18.033" v="6177" actId="20577"/>
          <ac:spMkLst>
            <pc:docMk/>
            <pc:sldMk cId="3021601323" sldId="1003"/>
            <ac:spMk id="5" creationId="{232DCB84-96D2-C5F4-E100-5C53FE7078C8}"/>
          </ac:spMkLst>
        </pc:spChg>
      </pc:sldChg>
      <pc:sldChg chg="add del">
        <pc:chgData name="John Oakes" userId="1a36f0057432ea1f" providerId="LiveId" clId="{47381711-A8C6-487F-B478-F1510AC8C65D}" dt="2025-12-15T07:22:25.677" v="15044" actId="47"/>
        <pc:sldMkLst>
          <pc:docMk/>
          <pc:sldMk cId="1475027913" sldId="1004"/>
        </pc:sldMkLst>
      </pc:sldChg>
      <pc:sldChg chg="add del">
        <pc:chgData name="John Oakes" userId="1a36f0057432ea1f" providerId="LiveId" clId="{47381711-A8C6-487F-B478-F1510AC8C65D}" dt="2025-12-15T07:22:25.677" v="15044" actId="47"/>
        <pc:sldMkLst>
          <pc:docMk/>
          <pc:sldMk cId="3881280381" sldId="1005"/>
        </pc:sldMkLst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3993571450" sldId="1006"/>
        </pc:sldMkLst>
        <pc:spChg chg="mod">
          <ac:chgData name="John Oakes" userId="1a36f0057432ea1f" providerId="LiveId" clId="{47381711-A8C6-487F-B478-F1510AC8C65D}" dt="2025-12-14T16:22:14.165" v="6439" actId="6549"/>
          <ac:spMkLst>
            <pc:docMk/>
            <pc:sldMk cId="3993571450" sldId="1006"/>
            <ac:spMk id="5" creationId="{AA30C237-BF4E-9957-25FF-A786A5229667}"/>
          </ac:spMkLst>
        </pc:sp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1604659019" sldId="1007"/>
        </pc:sldMkLst>
        <pc:spChg chg="mod">
          <ac:chgData name="John Oakes" userId="1a36f0057432ea1f" providerId="LiveId" clId="{47381711-A8C6-487F-B478-F1510AC8C65D}" dt="2025-12-14T16:23:10.015" v="6706" actId="20577"/>
          <ac:spMkLst>
            <pc:docMk/>
            <pc:sldMk cId="1604659019" sldId="1007"/>
            <ac:spMk id="5" creationId="{816FF324-E223-7B5C-49A9-BB71D9C380AB}"/>
          </ac:spMkLst>
        </pc:sp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1770402996" sldId="1008"/>
        </pc:sldMkLst>
        <pc:spChg chg="mod">
          <ac:chgData name="John Oakes" userId="1a36f0057432ea1f" providerId="LiveId" clId="{47381711-A8C6-487F-B478-F1510AC8C65D}" dt="2025-12-14T16:24:20.687" v="6975" actId="20577"/>
          <ac:spMkLst>
            <pc:docMk/>
            <pc:sldMk cId="1770402996" sldId="1008"/>
            <ac:spMk id="5" creationId="{086CF47E-D782-F3B4-C5EC-E1BE4AC2D1D8}"/>
          </ac:spMkLst>
        </pc:spChg>
      </pc:sldChg>
      <pc:sldChg chg="add del">
        <pc:chgData name="John Oakes" userId="1a36f0057432ea1f" providerId="LiveId" clId="{47381711-A8C6-487F-B478-F1510AC8C65D}" dt="2025-12-15T07:22:25.677" v="15044" actId="47"/>
        <pc:sldMkLst>
          <pc:docMk/>
          <pc:sldMk cId="1398347618" sldId="1009"/>
        </pc:sldMkLst>
      </pc:sldChg>
      <pc:sldChg chg="add del">
        <pc:chgData name="John Oakes" userId="1a36f0057432ea1f" providerId="LiveId" clId="{47381711-A8C6-487F-B478-F1510AC8C65D}" dt="2025-12-15T07:22:25.677" v="15044" actId="47"/>
        <pc:sldMkLst>
          <pc:docMk/>
          <pc:sldMk cId="3885601953" sldId="1010"/>
        </pc:sldMkLst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1946361409" sldId="1011"/>
        </pc:sldMkLst>
        <pc:spChg chg="mod">
          <ac:chgData name="John Oakes" userId="1a36f0057432ea1f" providerId="LiveId" clId="{47381711-A8C6-487F-B478-F1510AC8C65D}" dt="2025-12-14T16:45:59.388" v="11026" actId="20577"/>
          <ac:spMkLst>
            <pc:docMk/>
            <pc:sldMk cId="1946361409" sldId="1011"/>
            <ac:spMk id="5" creationId="{EA35BAC5-DB9D-A1D9-F12E-C360DB94160F}"/>
          </ac:spMkLst>
        </pc:sp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269928821" sldId="1012"/>
        </pc:sldMkLst>
        <pc:spChg chg="mod">
          <ac:chgData name="John Oakes" userId="1a36f0057432ea1f" providerId="LiveId" clId="{47381711-A8C6-487F-B478-F1510AC8C65D}" dt="2025-12-14T16:30:53.032" v="7988" actId="313"/>
          <ac:spMkLst>
            <pc:docMk/>
            <pc:sldMk cId="269928821" sldId="1012"/>
            <ac:spMk id="5" creationId="{65898704-FAD4-56B1-7314-F84DB89B1821}"/>
          </ac:spMkLst>
        </pc:sp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2122282218" sldId="1013"/>
        </pc:sldMkLst>
        <pc:spChg chg="mod">
          <ac:chgData name="John Oakes" userId="1a36f0057432ea1f" providerId="LiveId" clId="{47381711-A8C6-487F-B478-F1510AC8C65D}" dt="2025-12-14T16:32:39.762" v="8526" actId="20577"/>
          <ac:spMkLst>
            <pc:docMk/>
            <pc:sldMk cId="2122282218" sldId="1013"/>
            <ac:spMk id="5" creationId="{1187CE0D-5D96-46B6-1A10-33C453EE0BAC}"/>
          </ac:spMkLst>
        </pc:sp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558038047" sldId="1014"/>
        </pc:sldMkLst>
        <pc:spChg chg="mod">
          <ac:chgData name="John Oakes" userId="1a36f0057432ea1f" providerId="LiveId" clId="{47381711-A8C6-487F-B478-F1510AC8C65D}" dt="2025-12-14T16:45:29.859" v="11010" actId="20577"/>
          <ac:spMkLst>
            <pc:docMk/>
            <pc:sldMk cId="558038047" sldId="1014"/>
            <ac:spMk id="5" creationId="{693EFBA6-DB3B-8C49-19D1-EDBC1881B3D0}"/>
          </ac:spMkLst>
        </pc:sp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1290702981" sldId="1015"/>
        </pc:sldMkLst>
        <pc:spChg chg="mod">
          <ac:chgData name="John Oakes" userId="1a36f0057432ea1f" providerId="LiveId" clId="{47381711-A8C6-487F-B478-F1510AC8C65D}" dt="2025-12-14T16:37:09.862" v="9511" actId="20577"/>
          <ac:spMkLst>
            <pc:docMk/>
            <pc:sldMk cId="1290702981" sldId="1015"/>
            <ac:spMk id="5" creationId="{7BB4E4D2-2C97-679E-24F4-B1B0A01979BF}"/>
          </ac:spMkLst>
        </pc:sp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2423608116" sldId="1016"/>
        </pc:sldMkLst>
        <pc:spChg chg="mod">
          <ac:chgData name="John Oakes" userId="1a36f0057432ea1f" providerId="LiveId" clId="{47381711-A8C6-487F-B478-F1510AC8C65D}" dt="2025-12-14T16:38:51.775" v="9827" actId="20577"/>
          <ac:spMkLst>
            <pc:docMk/>
            <pc:sldMk cId="2423608116" sldId="1016"/>
            <ac:spMk id="5" creationId="{1AA8F5B7-EC2F-9F5B-19D6-8973E7F2892B}"/>
          </ac:spMkLst>
        </pc:sp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3165207562" sldId="1017"/>
        </pc:sldMkLst>
        <pc:spChg chg="mod">
          <ac:chgData name="John Oakes" userId="1a36f0057432ea1f" providerId="LiveId" clId="{47381711-A8C6-487F-B478-F1510AC8C65D}" dt="2025-12-14T16:39:55.510" v="10135" actId="20577"/>
          <ac:spMkLst>
            <pc:docMk/>
            <pc:sldMk cId="3165207562" sldId="1017"/>
            <ac:spMk id="5" creationId="{EE331C15-B7A9-8513-4B3F-49855682FBE9}"/>
          </ac:spMkLst>
        </pc:spChg>
      </pc:sldChg>
      <pc:sldChg chg="add del">
        <pc:chgData name="John Oakes" userId="1a36f0057432ea1f" providerId="LiveId" clId="{47381711-A8C6-487F-B478-F1510AC8C65D}" dt="2025-12-15T07:22:25.677" v="15044" actId="47"/>
        <pc:sldMkLst>
          <pc:docMk/>
          <pc:sldMk cId="243424130" sldId="1018"/>
        </pc:sldMkLst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106232676" sldId="1019"/>
        </pc:sldMkLst>
        <pc:spChg chg="mod">
          <ac:chgData name="John Oakes" userId="1a36f0057432ea1f" providerId="LiveId" clId="{47381711-A8C6-487F-B478-F1510AC8C65D}" dt="2025-12-14T16:45:16.830" v="11000" actId="20577"/>
          <ac:spMkLst>
            <pc:docMk/>
            <pc:sldMk cId="106232676" sldId="1019"/>
            <ac:spMk id="5" creationId="{44D3C9C0-3428-1BA4-DB5F-D1AEBE83F8F2}"/>
          </ac:spMkLst>
        </pc:sp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2148115633" sldId="1020"/>
        </pc:sldMkLst>
        <pc:spChg chg="mod">
          <ac:chgData name="John Oakes" userId="1a36f0057432ea1f" providerId="LiveId" clId="{47381711-A8C6-487F-B478-F1510AC8C65D}" dt="2025-12-14T16:43:01.118" v="10661" actId="20577"/>
          <ac:spMkLst>
            <pc:docMk/>
            <pc:sldMk cId="2148115633" sldId="1020"/>
            <ac:spMk id="5" creationId="{A62F25F3-C297-FED0-F52A-64694F72E6E8}"/>
          </ac:spMkLst>
        </pc:spChg>
      </pc:sldChg>
      <pc:sldChg chg="modSp add del mod">
        <pc:chgData name="John Oakes" userId="1a36f0057432ea1f" providerId="LiveId" clId="{47381711-A8C6-487F-B478-F1510AC8C65D}" dt="2025-12-15T07:22:25.677" v="15044" actId="47"/>
        <pc:sldMkLst>
          <pc:docMk/>
          <pc:sldMk cId="871025316" sldId="1021"/>
        </pc:sldMkLst>
        <pc:spChg chg="mod">
          <ac:chgData name="John Oakes" userId="1a36f0057432ea1f" providerId="LiveId" clId="{47381711-A8C6-487F-B478-F1510AC8C65D}" dt="2025-12-14T16:44:42.396" v="10983" actId="20577"/>
          <ac:spMkLst>
            <pc:docMk/>
            <pc:sldMk cId="871025316" sldId="1021"/>
            <ac:spMk id="5" creationId="{C9CBE0FE-D9E6-6CCF-AC48-2C09F1B79409}"/>
          </ac:spMkLst>
        </pc:spChg>
      </pc:sldChg>
      <pc:sldChg chg="add del">
        <pc:chgData name="John Oakes" userId="1a36f0057432ea1f" providerId="LiveId" clId="{47381711-A8C6-487F-B478-F1510AC8C65D}" dt="2025-12-15T07:22:25.677" v="15044" actId="47"/>
        <pc:sldMkLst>
          <pc:docMk/>
          <pc:sldMk cId="1583331137" sldId="1022"/>
        </pc:sldMkLst>
      </pc:sldChg>
      <pc:sldChg chg="add del">
        <pc:chgData name="John Oakes" userId="1a36f0057432ea1f" providerId="LiveId" clId="{47381711-A8C6-487F-B478-F1510AC8C65D}" dt="2025-12-15T07:22:25.677" v="15044" actId="47"/>
        <pc:sldMkLst>
          <pc:docMk/>
          <pc:sldMk cId="588590879" sldId="1023"/>
        </pc:sldMkLst>
      </pc:sldChg>
      <pc:sldChg chg="modSp add del mod">
        <pc:chgData name="John Oakes" userId="1a36f0057432ea1f" providerId="LiveId" clId="{47381711-A8C6-487F-B478-F1510AC8C65D}" dt="2025-12-15T07:24:44.287" v="15045" actId="47"/>
        <pc:sldMkLst>
          <pc:docMk/>
          <pc:sldMk cId="569860075" sldId="1024"/>
        </pc:sldMkLst>
        <pc:spChg chg="mod">
          <ac:chgData name="John Oakes" userId="1a36f0057432ea1f" providerId="LiveId" clId="{47381711-A8C6-487F-B478-F1510AC8C65D}" dt="2025-12-14T16:49:58.852" v="11564" actId="20577"/>
          <ac:spMkLst>
            <pc:docMk/>
            <pc:sldMk cId="569860075" sldId="1024"/>
            <ac:spMk id="5" creationId="{88AED25E-6BAE-EAF4-E6AB-4E5423E0023D}"/>
          </ac:spMkLst>
        </pc:spChg>
      </pc:sldChg>
      <pc:sldChg chg="modSp add del mod">
        <pc:chgData name="John Oakes" userId="1a36f0057432ea1f" providerId="LiveId" clId="{47381711-A8C6-487F-B478-F1510AC8C65D}" dt="2025-12-15T07:24:44.287" v="15045" actId="47"/>
        <pc:sldMkLst>
          <pc:docMk/>
          <pc:sldMk cId="4121223831" sldId="1025"/>
        </pc:sldMkLst>
        <pc:spChg chg="mod">
          <ac:chgData name="John Oakes" userId="1a36f0057432ea1f" providerId="LiveId" clId="{47381711-A8C6-487F-B478-F1510AC8C65D}" dt="2025-12-14T16:51:16.065" v="11857" actId="20577"/>
          <ac:spMkLst>
            <pc:docMk/>
            <pc:sldMk cId="4121223831" sldId="1025"/>
            <ac:spMk id="5" creationId="{26B3D78B-AF10-B537-E146-049A8364787A}"/>
          </ac:spMkLst>
        </pc:spChg>
      </pc:sldChg>
      <pc:sldChg chg="modSp add del mod">
        <pc:chgData name="John Oakes" userId="1a36f0057432ea1f" providerId="LiveId" clId="{47381711-A8C6-487F-B478-F1510AC8C65D}" dt="2025-12-15T07:24:44.287" v="15045" actId="47"/>
        <pc:sldMkLst>
          <pc:docMk/>
          <pc:sldMk cId="1931761245" sldId="1026"/>
        </pc:sldMkLst>
        <pc:spChg chg="mod">
          <ac:chgData name="John Oakes" userId="1a36f0057432ea1f" providerId="LiveId" clId="{47381711-A8C6-487F-B478-F1510AC8C65D}" dt="2025-12-14T16:58:04.257" v="13316" actId="6549"/>
          <ac:spMkLst>
            <pc:docMk/>
            <pc:sldMk cId="1931761245" sldId="1026"/>
            <ac:spMk id="5" creationId="{9654A47B-8D99-9827-58E1-170677F5D506}"/>
          </ac:spMkLst>
        </pc:spChg>
      </pc:sldChg>
      <pc:sldChg chg="modSp add del mod">
        <pc:chgData name="John Oakes" userId="1a36f0057432ea1f" providerId="LiveId" clId="{47381711-A8C6-487F-B478-F1510AC8C65D}" dt="2025-12-15T07:24:44.287" v="15045" actId="47"/>
        <pc:sldMkLst>
          <pc:docMk/>
          <pc:sldMk cId="186543554" sldId="1027"/>
        </pc:sldMkLst>
        <pc:spChg chg="mod">
          <ac:chgData name="John Oakes" userId="1a36f0057432ea1f" providerId="LiveId" clId="{47381711-A8C6-487F-B478-F1510AC8C65D}" dt="2025-12-14T16:58:24.705" v="13331" actId="20577"/>
          <ac:spMkLst>
            <pc:docMk/>
            <pc:sldMk cId="186543554" sldId="1027"/>
            <ac:spMk id="5" creationId="{FDB04B56-A793-4DD1-48CF-7B76A50CF0AA}"/>
          </ac:spMkLst>
        </pc:spChg>
      </pc:sldChg>
      <pc:sldChg chg="modSp add del mod">
        <pc:chgData name="John Oakes" userId="1a36f0057432ea1f" providerId="LiveId" clId="{47381711-A8C6-487F-B478-F1510AC8C65D}" dt="2025-12-15T07:24:44.287" v="15045" actId="47"/>
        <pc:sldMkLst>
          <pc:docMk/>
          <pc:sldMk cId="1385642425" sldId="1028"/>
        </pc:sldMkLst>
        <pc:spChg chg="mod">
          <ac:chgData name="John Oakes" userId="1a36f0057432ea1f" providerId="LiveId" clId="{47381711-A8C6-487F-B478-F1510AC8C65D}" dt="2025-12-14T16:58:32.994" v="13342" actId="20577"/>
          <ac:spMkLst>
            <pc:docMk/>
            <pc:sldMk cId="1385642425" sldId="1028"/>
            <ac:spMk id="5" creationId="{68CC4503-936D-BD1E-3FB2-DC7C4215D9A5}"/>
          </ac:spMkLst>
        </pc:spChg>
      </pc:sldChg>
      <pc:sldChg chg="modSp add del mod">
        <pc:chgData name="John Oakes" userId="1a36f0057432ea1f" providerId="LiveId" clId="{47381711-A8C6-487F-B478-F1510AC8C65D}" dt="2025-12-15T07:24:44.287" v="15045" actId="47"/>
        <pc:sldMkLst>
          <pc:docMk/>
          <pc:sldMk cId="84962500" sldId="1029"/>
        </pc:sldMkLst>
        <pc:spChg chg="mod">
          <ac:chgData name="John Oakes" userId="1a36f0057432ea1f" providerId="LiveId" clId="{47381711-A8C6-487F-B478-F1510AC8C65D}" dt="2025-12-14T17:00:52.557" v="13747" actId="20577"/>
          <ac:spMkLst>
            <pc:docMk/>
            <pc:sldMk cId="84962500" sldId="1029"/>
            <ac:spMk id="5" creationId="{CFB27568-25CE-6D26-3FBB-DC475597A337}"/>
          </ac:spMkLst>
        </pc:spChg>
      </pc:sldChg>
      <pc:sldChg chg="modSp add del mod">
        <pc:chgData name="John Oakes" userId="1a36f0057432ea1f" providerId="LiveId" clId="{47381711-A8C6-487F-B478-F1510AC8C65D}" dt="2025-12-15T07:24:44.287" v="15045" actId="47"/>
        <pc:sldMkLst>
          <pc:docMk/>
          <pc:sldMk cId="1731993706" sldId="1030"/>
        </pc:sldMkLst>
        <pc:spChg chg="mod">
          <ac:chgData name="John Oakes" userId="1a36f0057432ea1f" providerId="LiveId" clId="{47381711-A8C6-487F-B478-F1510AC8C65D}" dt="2025-12-14T17:02:51.647" v="14035" actId="20577"/>
          <ac:spMkLst>
            <pc:docMk/>
            <pc:sldMk cId="1731993706" sldId="1030"/>
            <ac:spMk id="5" creationId="{A24691A7-6E32-16E8-4C70-2CD6DB2EE11D}"/>
          </ac:spMkLst>
        </pc:spChg>
      </pc:sldChg>
      <pc:sldChg chg="add del">
        <pc:chgData name="John Oakes" userId="1a36f0057432ea1f" providerId="LiveId" clId="{47381711-A8C6-487F-B478-F1510AC8C65D}" dt="2025-12-14T17:04:18.545" v="14318" actId="47"/>
        <pc:sldMkLst>
          <pc:docMk/>
          <pc:sldMk cId="157198549" sldId="1031"/>
        </pc:sldMkLst>
      </pc:sldChg>
      <pc:sldChg chg="modSp add del mod">
        <pc:chgData name="John Oakes" userId="1a36f0057432ea1f" providerId="LiveId" clId="{47381711-A8C6-487F-B478-F1510AC8C65D}" dt="2025-12-15T07:24:44.287" v="15045" actId="47"/>
        <pc:sldMkLst>
          <pc:docMk/>
          <pc:sldMk cId="3952279002" sldId="1032"/>
        </pc:sldMkLst>
        <pc:spChg chg="mod">
          <ac:chgData name="John Oakes" userId="1a36f0057432ea1f" providerId="LiveId" clId="{47381711-A8C6-487F-B478-F1510AC8C65D}" dt="2025-12-14T17:04:26.360" v="14320" actId="20577"/>
          <ac:spMkLst>
            <pc:docMk/>
            <pc:sldMk cId="3952279002" sldId="1032"/>
            <ac:spMk id="5" creationId="{12C9D71C-81FB-1E2D-9769-0AC40920EA9F}"/>
          </ac:spMkLst>
        </pc:spChg>
      </pc:sldChg>
      <pc:sldChg chg="add del">
        <pc:chgData name="John Oakes" userId="1a36f0057432ea1f" providerId="LiveId" clId="{47381711-A8C6-487F-B478-F1510AC8C65D}" dt="2025-12-15T07:24:44.287" v="15045" actId="47"/>
        <pc:sldMkLst>
          <pc:docMk/>
          <pc:sldMk cId="3824562822" sldId="1033"/>
        </pc:sldMkLst>
      </pc:sldChg>
      <pc:sldChg chg="add del">
        <pc:chgData name="John Oakes" userId="1a36f0057432ea1f" providerId="LiveId" clId="{47381711-A8C6-487F-B478-F1510AC8C65D}" dt="2025-12-14T17:04:22.219" v="14319" actId="47"/>
        <pc:sldMkLst>
          <pc:docMk/>
          <pc:sldMk cId="3702273080" sldId="1034"/>
        </pc:sldMkLst>
      </pc:sldChg>
      <pc:sldChg chg="modSp add del mod">
        <pc:chgData name="John Oakes" userId="1a36f0057432ea1f" providerId="LiveId" clId="{47381711-A8C6-487F-B478-F1510AC8C65D}" dt="2025-12-15T07:24:44.287" v="15045" actId="47"/>
        <pc:sldMkLst>
          <pc:docMk/>
          <pc:sldMk cId="699203974" sldId="1035"/>
        </pc:sldMkLst>
        <pc:spChg chg="mod">
          <ac:chgData name="John Oakes" userId="1a36f0057432ea1f" providerId="LiveId" clId="{47381711-A8C6-487F-B478-F1510AC8C65D}" dt="2025-12-14T17:04:39.563" v="14326" actId="20577"/>
          <ac:spMkLst>
            <pc:docMk/>
            <pc:sldMk cId="699203974" sldId="1035"/>
            <ac:spMk id="5" creationId="{E9C8D714-6627-1365-CD0B-43DFFAAB78F4}"/>
          </ac:spMkLst>
        </pc:spChg>
      </pc:sldChg>
      <pc:sldChg chg="new del">
        <pc:chgData name="John Oakes" userId="1a36f0057432ea1f" providerId="LiveId" clId="{47381711-A8C6-487F-B478-F1510AC8C65D}" dt="2025-12-14T17:08:43.972" v="14557" actId="47"/>
        <pc:sldMkLst>
          <pc:docMk/>
          <pc:sldMk cId="3676761973" sldId="1036"/>
        </pc:sldMkLst>
      </pc:sldChg>
      <pc:sldChg chg="addSp delSp modSp add del mod">
        <pc:chgData name="John Oakes" userId="1a36f0057432ea1f" providerId="LiveId" clId="{47381711-A8C6-487F-B478-F1510AC8C65D}" dt="2025-12-15T07:24:44.287" v="15045" actId="47"/>
        <pc:sldMkLst>
          <pc:docMk/>
          <pc:sldMk cId="4256855594" sldId="1037"/>
        </pc:sldMkLst>
        <pc:spChg chg="mod">
          <ac:chgData name="John Oakes" userId="1a36f0057432ea1f" providerId="LiveId" clId="{47381711-A8C6-487F-B478-F1510AC8C65D}" dt="2025-12-14T17:08:17.859" v="14553" actId="20577"/>
          <ac:spMkLst>
            <pc:docMk/>
            <pc:sldMk cId="4256855594" sldId="1037"/>
            <ac:spMk id="5" creationId="{0CDE7A69-AA7D-3C70-C5D4-4049B93AC5A7}"/>
          </ac:spMkLst>
        </pc:spChg>
        <pc:picChg chg="add del mod">
          <ac:chgData name="John Oakes" userId="1a36f0057432ea1f" providerId="LiveId" clId="{47381711-A8C6-487F-B478-F1510AC8C65D}" dt="2025-12-14T17:08:03.921" v="14550" actId="478"/>
          <ac:picMkLst>
            <pc:docMk/>
            <pc:sldMk cId="4256855594" sldId="1037"/>
            <ac:picMk id="4" creationId="{A3054F3F-7A3E-6E0F-88B4-16B0A1870628}"/>
          </ac:picMkLst>
        </pc:picChg>
        <pc:picChg chg="add mod">
          <ac:chgData name="John Oakes" userId="1a36f0057432ea1f" providerId="LiveId" clId="{47381711-A8C6-487F-B478-F1510AC8C65D}" dt="2025-12-14T17:08:35.840" v="14556" actId="1076"/>
          <ac:picMkLst>
            <pc:docMk/>
            <pc:sldMk cId="4256855594" sldId="1037"/>
            <ac:picMk id="6" creationId="{E92DE060-18F5-74C4-2E88-2E87EEAE5F33}"/>
          </ac:picMkLst>
        </pc:picChg>
        <pc:picChg chg="add del mod">
          <ac:chgData name="John Oakes" userId="1a36f0057432ea1f" providerId="LiveId" clId="{47381711-A8C6-487F-B478-F1510AC8C65D}" dt="2025-12-14T17:08:09.148" v="14551" actId="478"/>
          <ac:picMkLst>
            <pc:docMk/>
            <pc:sldMk cId="4256855594" sldId="1037"/>
            <ac:picMk id="1026" creationId="{538BB2C1-9138-930D-661E-ED631C57FA62}"/>
          </ac:picMkLst>
        </pc:picChg>
      </pc:sldChg>
      <pc:sldChg chg="modSp add del mod">
        <pc:chgData name="John Oakes" userId="1a36f0057432ea1f" providerId="LiveId" clId="{47381711-A8C6-487F-B478-F1510AC8C65D}" dt="2025-12-15T07:24:44.287" v="15045" actId="47"/>
        <pc:sldMkLst>
          <pc:docMk/>
          <pc:sldMk cId="3778997994" sldId="1038"/>
        </pc:sldMkLst>
        <pc:spChg chg="mod">
          <ac:chgData name="John Oakes" userId="1a36f0057432ea1f" providerId="LiveId" clId="{47381711-A8C6-487F-B478-F1510AC8C65D}" dt="2025-12-14T17:09:26.433" v="14678" actId="20577"/>
          <ac:spMkLst>
            <pc:docMk/>
            <pc:sldMk cId="3778997994" sldId="1038"/>
            <ac:spMk id="5" creationId="{B0826E44-26AD-0839-D082-BD0D85B1E680}"/>
          </ac:spMkLst>
        </pc:spChg>
      </pc:sldChg>
      <pc:sldChg chg="addSp delSp modSp add mod">
        <pc:chgData name="John Oakes" userId="1a36f0057432ea1f" providerId="LiveId" clId="{47381711-A8C6-487F-B478-F1510AC8C65D}" dt="2025-12-14T17:29:04.037" v="14839" actId="14100"/>
        <pc:sldMkLst>
          <pc:docMk/>
          <pc:sldMk cId="193889452" sldId="1039"/>
        </pc:sldMkLst>
        <pc:spChg chg="mod">
          <ac:chgData name="John Oakes" userId="1a36f0057432ea1f" providerId="LiveId" clId="{47381711-A8C6-487F-B478-F1510AC8C65D}" dt="2025-12-14T17:28:16.839" v="14810" actId="6549"/>
          <ac:spMkLst>
            <pc:docMk/>
            <pc:sldMk cId="193889452" sldId="1039"/>
            <ac:spMk id="5" creationId="{DDEC87A0-08EA-1F7A-E764-50EA3008C2CD}"/>
          </ac:spMkLst>
        </pc:spChg>
        <pc:spChg chg="add mod">
          <ac:chgData name="John Oakes" userId="1a36f0057432ea1f" providerId="LiveId" clId="{47381711-A8C6-487F-B478-F1510AC8C65D}" dt="2025-12-14T17:29:04.037" v="14839" actId="14100"/>
          <ac:spMkLst>
            <pc:docMk/>
            <pc:sldMk cId="193889452" sldId="1039"/>
            <ac:spMk id="10" creationId="{2A17A686-F0C9-1483-1A08-5374DA6A9C6D}"/>
          </ac:spMkLst>
        </pc:spChg>
        <pc:picChg chg="del">
          <ac:chgData name="John Oakes" userId="1a36f0057432ea1f" providerId="LiveId" clId="{47381711-A8C6-487F-B478-F1510AC8C65D}" dt="2025-12-14T17:27:05.209" v="14731" actId="478"/>
          <ac:picMkLst>
            <pc:docMk/>
            <pc:sldMk cId="193889452" sldId="1039"/>
            <ac:picMk id="7" creationId="{E9B423F0-2802-8C39-A68C-4E41277CA3A1}"/>
          </ac:picMkLst>
        </pc:picChg>
        <pc:picChg chg="add">
          <ac:chgData name="John Oakes" userId="1a36f0057432ea1f" providerId="LiveId" clId="{47381711-A8C6-487F-B478-F1510AC8C65D}" dt="2025-12-14T17:27:23.549" v="14733"/>
          <ac:picMkLst>
            <pc:docMk/>
            <pc:sldMk cId="193889452" sldId="1039"/>
            <ac:picMk id="8" creationId="{F2B5254C-74C4-214B-7210-BB2A56601385}"/>
          </ac:picMkLst>
        </pc:picChg>
        <pc:picChg chg="add mod">
          <ac:chgData name="John Oakes" userId="1a36f0057432ea1f" providerId="LiveId" clId="{47381711-A8C6-487F-B478-F1510AC8C65D}" dt="2025-12-14T17:28:20.013" v="14811" actId="1076"/>
          <ac:picMkLst>
            <pc:docMk/>
            <pc:sldMk cId="193889452" sldId="1039"/>
            <ac:picMk id="9" creationId="{53E08512-CE7C-A0F7-E875-13194F4A657B}"/>
          </ac:picMkLst>
        </pc:picChg>
      </pc:sldChg>
      <pc:sldChg chg="add">
        <pc:chgData name="John Oakes" userId="1a36f0057432ea1f" providerId="LiveId" clId="{47381711-A8C6-487F-B478-F1510AC8C65D}" dt="2025-12-14T17:27:08.439" v="14732"/>
        <pc:sldMkLst>
          <pc:docMk/>
          <pc:sldMk cId="2582338521" sldId="1040"/>
        </pc:sldMkLst>
      </pc:sldChg>
      <pc:sldMasterChg chg="del delSldLayout">
        <pc:chgData name="John Oakes" userId="1a36f0057432ea1f" providerId="LiveId" clId="{47381711-A8C6-487F-B478-F1510AC8C65D}" dt="2025-12-15T07:24:44.287" v="15045" actId="47"/>
        <pc:sldMasterMkLst>
          <pc:docMk/>
          <pc:sldMasterMk cId="2580590703" sldId="2147483660"/>
        </pc:sldMasterMkLst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2580590703" sldId="2147483660"/>
            <pc:sldLayoutMk cId="3502534383" sldId="2147483661"/>
          </pc:sldLayoutMkLst>
        </pc:sldLayoutChg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2580590703" sldId="2147483660"/>
            <pc:sldLayoutMk cId="3080463437" sldId="2147483662"/>
          </pc:sldLayoutMkLst>
        </pc:sldLayoutChg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2580590703" sldId="2147483660"/>
            <pc:sldLayoutMk cId="4160499797" sldId="2147483663"/>
          </pc:sldLayoutMkLst>
        </pc:sldLayoutChg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2580590703" sldId="2147483660"/>
            <pc:sldLayoutMk cId="2763071954" sldId="2147483664"/>
          </pc:sldLayoutMkLst>
        </pc:sldLayoutChg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2580590703" sldId="2147483660"/>
            <pc:sldLayoutMk cId="2790795520" sldId="2147483665"/>
          </pc:sldLayoutMkLst>
        </pc:sldLayoutChg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2580590703" sldId="2147483660"/>
            <pc:sldLayoutMk cId="2118591610" sldId="2147483666"/>
          </pc:sldLayoutMkLst>
        </pc:sldLayoutChg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2580590703" sldId="2147483660"/>
            <pc:sldLayoutMk cId="2445469476" sldId="2147483667"/>
          </pc:sldLayoutMkLst>
        </pc:sldLayoutChg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2580590703" sldId="2147483660"/>
            <pc:sldLayoutMk cId="653937837" sldId="2147483668"/>
          </pc:sldLayoutMkLst>
        </pc:sldLayoutChg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2580590703" sldId="2147483660"/>
            <pc:sldLayoutMk cId="2519216066" sldId="2147483669"/>
          </pc:sldLayoutMkLst>
        </pc:sldLayoutChg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2580590703" sldId="2147483660"/>
            <pc:sldLayoutMk cId="4186026993" sldId="2147483670"/>
          </pc:sldLayoutMkLst>
        </pc:sldLayoutChg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2580590703" sldId="2147483660"/>
            <pc:sldLayoutMk cId="3640664609" sldId="2147483671"/>
          </pc:sldLayoutMkLst>
        </pc:sldLayoutChg>
      </pc:sldMasterChg>
      <pc:sldMasterChg chg="del delSldLayout">
        <pc:chgData name="John Oakes" userId="1a36f0057432ea1f" providerId="LiveId" clId="{47381711-A8C6-487F-B478-F1510AC8C65D}" dt="2025-12-15T07:24:44.287" v="15045" actId="47"/>
        <pc:sldMasterMkLst>
          <pc:docMk/>
          <pc:sldMasterMk cId="329035200" sldId="2147483672"/>
        </pc:sldMasterMkLst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329035200" sldId="2147483672"/>
            <pc:sldLayoutMk cId="2282720388" sldId="2147483673"/>
          </pc:sldLayoutMkLst>
        </pc:sldLayoutChg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329035200" sldId="2147483672"/>
            <pc:sldLayoutMk cId="2600540139" sldId="2147483674"/>
          </pc:sldLayoutMkLst>
        </pc:sldLayoutChg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329035200" sldId="2147483672"/>
            <pc:sldLayoutMk cId="3060535377" sldId="2147483675"/>
          </pc:sldLayoutMkLst>
        </pc:sldLayoutChg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329035200" sldId="2147483672"/>
            <pc:sldLayoutMk cId="3457464216" sldId="2147483676"/>
          </pc:sldLayoutMkLst>
        </pc:sldLayoutChg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329035200" sldId="2147483672"/>
            <pc:sldLayoutMk cId="224642790" sldId="2147483677"/>
          </pc:sldLayoutMkLst>
        </pc:sldLayoutChg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329035200" sldId="2147483672"/>
            <pc:sldLayoutMk cId="1642080507" sldId="2147483678"/>
          </pc:sldLayoutMkLst>
        </pc:sldLayoutChg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329035200" sldId="2147483672"/>
            <pc:sldLayoutMk cId="1870072080" sldId="2147483679"/>
          </pc:sldLayoutMkLst>
        </pc:sldLayoutChg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329035200" sldId="2147483672"/>
            <pc:sldLayoutMk cId="365077589" sldId="2147483680"/>
          </pc:sldLayoutMkLst>
        </pc:sldLayoutChg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329035200" sldId="2147483672"/>
            <pc:sldLayoutMk cId="946529771" sldId="2147483681"/>
          </pc:sldLayoutMkLst>
        </pc:sldLayoutChg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329035200" sldId="2147483672"/>
            <pc:sldLayoutMk cId="1261628243" sldId="2147483682"/>
          </pc:sldLayoutMkLst>
        </pc:sldLayoutChg>
        <pc:sldLayoutChg chg="del">
          <pc:chgData name="John Oakes" userId="1a36f0057432ea1f" providerId="LiveId" clId="{47381711-A8C6-487F-B478-F1510AC8C65D}" dt="2025-12-15T07:24:44.287" v="15045" actId="47"/>
          <pc:sldLayoutMkLst>
            <pc:docMk/>
            <pc:sldMasterMk cId="329035200" sldId="2147483672"/>
            <pc:sldLayoutMk cId="1048993612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B0400-6AC2-4B38-BAC6-E164B77DAB3B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ACF7F-14AF-45BA-A991-7743C781D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04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274F-D49B-445C-865B-CCFDE38E9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5D9D45-417C-4C1F-93AC-3B8F75FB5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773BC-5B11-4152-A821-B681775BA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9AD49-799A-48F3-B967-FCDA69ED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E60CB-0311-4691-8C0F-A2E6E1B77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D431A-E884-4650-A06B-E75034584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EBE518-CFE1-4590-8406-5FD01B794F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EE733-0D71-4F63-A773-362B7BA9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51DC0-DB00-4DEC-890F-17FD0E7E9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1BC6D-B69A-4B53-B464-66EDF20A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20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804837-C17E-4CF3-9706-01CCAFE2A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2827CC-CA3F-4441-BFCF-71E22B3D3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1F245-1D4B-4599-8A78-1540DD48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35764-FF5F-48A9-B0D3-05C28B2DD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EEEB7-4324-4AF9-BFFA-E8CFE5B9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4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F2F5B-FE6E-4E46-84EB-7B13A69F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E6EB0-2637-4029-AAEC-70567A5EE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88886-263C-4A41-BDAA-9B00DB31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A0538-0E9A-4976-A8F5-FD3E8B633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3D3A9-7CF2-4A9B-95DF-79315B34D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98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4D3CF-3ADB-4FF5-945B-B1057FB9D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52AE9-14AA-4C0C-A195-FFF17B53A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BE728-02B1-4786-B6DB-15A2E187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272BA-6426-4D03-A246-BB5E22552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A13A1-32EC-480E-ABE5-C2A3BE39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22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BF7DE-892D-4A74-9175-8DBADBAEF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E7A0B-115C-403C-8D51-EC21C1C241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C8E92-F7DC-4D2B-A365-C7510ECEF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FABE35-716D-4EE1-8AD8-74CCA24ED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BB0FF-8A0C-4B91-A3D0-528C34FED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2E438-CC4C-4F1D-9263-E365875D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25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5CAE6-48B0-40FC-A104-E761B682A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6B2F4-C7F4-4657-B3A3-D71BC6746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AFB18-7403-41E0-A392-2CFAD3998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8A7C42-FEEE-4F84-8CCF-F741EC4BA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05A6C9-38C8-4B6A-97DD-4527C49320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8CA8D4-E9A4-4FED-A762-D797EF0BB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2A26ED-9924-46A6-BA17-277D4999F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178F5D-BFEE-41D2-9501-C90690C6A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2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CBD74-7EBF-4552-B6D1-895EBA08B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88834-9417-47DF-8080-400F0B91C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2AC5D-8D33-4BBC-8386-2B864BAAF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43E8C-98AA-48BE-96BC-97C2A084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51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C38C51-74BF-4129-8D6D-E0CE157D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5B5AC3-FA75-4FEA-AFBC-D93EDF394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EF2FD-D9B4-47FC-814C-91C3A9AF9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64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C567C-9CB5-4C58-87FF-5B3884D0C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D0A23-CCE4-4375-BA28-AB3DEF63A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39FB9-674C-4B14-8BB0-5D70F6098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229405-ADBC-4AE0-B960-87E902C05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2E54A-8193-49E9-8FF8-9C49A7D4A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EEA53-042E-42C2-8B27-D5342806D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63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75D29-0C76-4AE6-BDC4-B61DC5850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78EABF-2D3D-4D9B-B142-D084FF4943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EA87B-7AA4-4929-8DB5-1E881849B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07015-FFF0-41B4-BD18-3E45127E3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53693-8B17-4953-9082-AF07DF4F1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2D9AE-454A-48C5-91D3-41EAED43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69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11E47-0EF3-476E-AA22-E7E48C01C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2629C2-C0BE-43A4-B502-E3B07D6DF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52F29-467C-4DD6-95BA-8AFCD30D1F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814A-AA31-47EE-AA94-D4260A268BC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F2FDE-24C5-405C-B199-BCC72DC6E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BFE4F-3C82-4BDD-8137-4BAAD9B86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6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1100-8D55-4EC2-B2EC-A933122AF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01429-AA44-4FF4-8ABF-024AFB200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C0CD-D0A5-41BF-B03B-D532DE32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5C5B2B-4A06-4276-8EEE-48E41DD0A85C}"/>
              </a:ext>
            </a:extLst>
          </p:cNvPr>
          <p:cNvSpPr txBox="1"/>
          <p:nvPr/>
        </p:nvSpPr>
        <p:spPr>
          <a:xfrm>
            <a:off x="426128" y="159799"/>
            <a:ext cx="1162087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A Savior is Born</a:t>
            </a:r>
          </a:p>
          <a:p>
            <a:pPr algn="r"/>
            <a:endParaRPr lang="en-US" sz="3200" dirty="0">
              <a:solidFill>
                <a:schemeClr val="bg1"/>
              </a:solidFill>
            </a:endParaRPr>
          </a:p>
          <a:p>
            <a:pPr algn="r"/>
            <a:endParaRPr lang="en-US" sz="3200" dirty="0">
              <a:solidFill>
                <a:schemeClr val="bg1"/>
              </a:solidFill>
            </a:endParaRPr>
          </a:p>
          <a:p>
            <a:pPr algn="r"/>
            <a:r>
              <a:rPr lang="en-US" sz="3600" b="1" dirty="0">
                <a:solidFill>
                  <a:schemeClr val="bg1"/>
                </a:solidFill>
              </a:rPr>
              <a:t>Luke 2:1-21</a:t>
            </a:r>
          </a:p>
          <a:p>
            <a:pPr algn="ctr"/>
            <a:endParaRPr lang="en-US" sz="80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A2247A-0092-4B5B-B1A3-B2C8FEA78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981" y="1713825"/>
            <a:ext cx="7465110" cy="481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10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1100-8D55-4EC2-B2EC-A933122AF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01429-AA44-4FF4-8ABF-024AFB200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C0CD-D0A5-41BF-B03B-D532DE32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BCE484-7A22-45F2-A7C3-15FE7D18C3DD}"/>
              </a:ext>
            </a:extLst>
          </p:cNvPr>
          <p:cNvSpPr txBox="1"/>
          <p:nvPr/>
        </p:nvSpPr>
        <p:spPr>
          <a:xfrm>
            <a:off x="2157274" y="577049"/>
            <a:ext cx="88954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Luke 2:1-6  Joseph and Mary went up to Bethlehem for the census.</a:t>
            </a:r>
          </a:p>
          <a:p>
            <a:endParaRPr lang="en-US" sz="3600" b="1" dirty="0">
              <a:solidFill>
                <a:schemeClr val="bg1"/>
              </a:solidFill>
            </a:endParaRPr>
          </a:p>
          <a:p>
            <a:endParaRPr lang="en-US" sz="3600" b="1" dirty="0">
              <a:solidFill>
                <a:schemeClr val="bg1"/>
              </a:solidFill>
            </a:endParaRPr>
          </a:p>
          <a:p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67FF0E-B46B-418E-96BA-784481827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938" y="1969901"/>
            <a:ext cx="5996866" cy="479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99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1100-8D55-4EC2-B2EC-A933122AF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01429-AA44-4FF4-8ABF-024AFB200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C0CD-D0A5-41BF-B03B-D532DE32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A45156-40B0-4AA1-88A3-4647215599EA}"/>
              </a:ext>
            </a:extLst>
          </p:cNvPr>
          <p:cNvSpPr txBox="1"/>
          <p:nvPr/>
        </p:nvSpPr>
        <p:spPr>
          <a:xfrm>
            <a:off x="2068497" y="1695635"/>
            <a:ext cx="427903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 messiah is born.</a:t>
            </a:r>
          </a:p>
          <a:p>
            <a:endParaRPr lang="en-US" sz="10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A king is born.</a:t>
            </a:r>
          </a:p>
          <a:p>
            <a:endParaRPr lang="en-US" sz="10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A Savior is born.</a:t>
            </a:r>
          </a:p>
          <a:p>
            <a:endParaRPr lang="en-US" sz="3600" b="1" dirty="0">
              <a:solidFill>
                <a:schemeClr val="bg1"/>
              </a:solidFill>
            </a:endParaRPr>
          </a:p>
          <a:p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No room at the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Inn….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CF9CF-F665-4A80-82C0-121EC9747EDF}"/>
              </a:ext>
            </a:extLst>
          </p:cNvPr>
          <p:cNvSpPr txBox="1"/>
          <p:nvPr/>
        </p:nvSpPr>
        <p:spPr>
          <a:xfrm>
            <a:off x="3071674" y="339091"/>
            <a:ext cx="7883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Luke 2:6-7  A Savior is born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C12404-6CAB-407D-B05A-3272907D6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067" y="1695635"/>
            <a:ext cx="6913392" cy="443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66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D7A50-7D26-BBCC-3C1A-380F416EC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B287-566B-3D9D-69AA-F0B28BEA21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A5F44-14EB-7DA3-84E6-CBE1663D74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2CF3F-B5F7-B730-C0D1-4479F6CD3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EC87A0-08EA-1F7A-E764-50EA3008C2CD}"/>
              </a:ext>
            </a:extLst>
          </p:cNvPr>
          <p:cNvSpPr txBox="1"/>
          <p:nvPr/>
        </p:nvSpPr>
        <p:spPr>
          <a:xfrm>
            <a:off x="2346385" y="2346385"/>
            <a:ext cx="40011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Lying in a manger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room at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E5929-2127-11C7-19D5-532C08A9AB68}"/>
              </a:ext>
            </a:extLst>
          </p:cNvPr>
          <p:cNvSpPr txBox="1"/>
          <p:nvPr/>
        </p:nvSpPr>
        <p:spPr>
          <a:xfrm>
            <a:off x="3071674" y="339091"/>
            <a:ext cx="7883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Luke 2:6-7  A Savior is born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E08512-CE7C-A0F7-E875-13194F4A6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227" y="1841869"/>
            <a:ext cx="5254115" cy="39405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17A686-F0C9-1483-1A08-5374DA6A9C6D}"/>
              </a:ext>
            </a:extLst>
          </p:cNvPr>
          <p:cNvSpPr txBox="1"/>
          <p:nvPr/>
        </p:nvSpPr>
        <p:spPr>
          <a:xfrm>
            <a:off x="7781026" y="6038492"/>
            <a:ext cx="3717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 manger in Megiddo</a:t>
            </a:r>
          </a:p>
        </p:txBody>
      </p:sp>
    </p:spTree>
    <p:extLst>
      <p:ext uri="{BB962C8B-B14F-4D97-AF65-F5344CB8AC3E}">
        <p14:creationId xmlns:p14="http://schemas.microsoft.com/office/powerpoint/2010/main" val="193889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5B601-65A5-C1F8-40BF-C83F7A074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89626-37B2-CA5C-5504-6654DD12D0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A8F46A-3A19-9532-9706-CC59C02234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412851-105D-F039-8EA6-4D96F60CD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2E1BDE-88D6-7749-5DCD-A3C83EA604FD}"/>
              </a:ext>
            </a:extLst>
          </p:cNvPr>
          <p:cNvSpPr txBox="1"/>
          <p:nvPr/>
        </p:nvSpPr>
        <p:spPr>
          <a:xfrm>
            <a:off x="2068497" y="1695635"/>
            <a:ext cx="427903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messiah is born.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king is born.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Savior is born.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room at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A6DE73-5B22-CE5D-C2BC-31718B2E0F48}"/>
              </a:ext>
            </a:extLst>
          </p:cNvPr>
          <p:cNvSpPr txBox="1"/>
          <p:nvPr/>
        </p:nvSpPr>
        <p:spPr>
          <a:xfrm>
            <a:off x="3071674" y="339091"/>
            <a:ext cx="7883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Luke 2:6-7  A Savior is born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F86E3F-DDD9-396D-5C20-069C0072C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067" y="1695635"/>
            <a:ext cx="6913392" cy="443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38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1100-8D55-4EC2-B2EC-A933122AF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01429-AA44-4FF4-8ABF-024AFB200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C0CD-D0A5-41BF-B03B-D532DE32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31FDF-29DC-46BF-BBF3-7DD5BD758A99}"/>
              </a:ext>
            </a:extLst>
          </p:cNvPr>
          <p:cNvSpPr txBox="1"/>
          <p:nvPr/>
        </p:nvSpPr>
        <p:spPr>
          <a:xfrm>
            <a:off x="2015231" y="381741"/>
            <a:ext cx="84486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Luke 2:8-15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Good news that will cause great joy announced to shepherds</a:t>
            </a:r>
          </a:p>
          <a:p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Today in the town of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David a Savior has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has been born to you.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He is ;;the Messiah,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the Lord.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A52978-CFA3-4C3E-BAA5-9B92598E9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758" y="2777706"/>
            <a:ext cx="5282241" cy="318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50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1100-8D55-4EC2-B2EC-A933122AF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01429-AA44-4FF4-8ABF-024AFB200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C0CD-D0A5-41BF-B03B-D532DE32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77A797-DCF6-41A5-B1CB-A8C8AE6C53A4}"/>
              </a:ext>
            </a:extLst>
          </p:cNvPr>
          <p:cNvSpPr txBox="1"/>
          <p:nvPr/>
        </p:nvSpPr>
        <p:spPr>
          <a:xfrm>
            <a:off x="3178206" y="2396971"/>
            <a:ext cx="7350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556ACB-7702-4BF4-8D56-167743AF7915}"/>
              </a:ext>
            </a:extLst>
          </p:cNvPr>
          <p:cNvSpPr txBox="1"/>
          <p:nvPr/>
        </p:nvSpPr>
        <p:spPr>
          <a:xfrm>
            <a:off x="2494626" y="266331"/>
            <a:ext cx="8345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Glory to God in the highest heaven,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and on earth, peace to those on whom his favor rests.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A511E4-37EE-408F-A602-46A4AD242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881" y="2215394"/>
            <a:ext cx="9470808" cy="43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02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1100-8D55-4EC2-B2EC-A933122AF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01429-AA44-4FF4-8ABF-024AFB200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C0CD-D0A5-41BF-B03B-D532DE32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31FDF-29DC-46BF-BBF3-7DD5BD758A99}"/>
              </a:ext>
            </a:extLst>
          </p:cNvPr>
          <p:cNvSpPr txBox="1"/>
          <p:nvPr/>
        </p:nvSpPr>
        <p:spPr>
          <a:xfrm>
            <a:off x="3176833" y="541538"/>
            <a:ext cx="770719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Luke 2:16-20  The King of kings and Lord of lords is lying in a feeding trough</a:t>
            </a:r>
          </a:p>
          <a:p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73260A-FAF0-418C-B5E7-C9FF20378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556" y="2009687"/>
            <a:ext cx="5904760" cy="4556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52CF1D-0014-4659-8676-0DA2DEB797C6}"/>
              </a:ext>
            </a:extLst>
          </p:cNvPr>
          <p:cNvSpPr txBox="1"/>
          <p:nvPr/>
        </p:nvSpPr>
        <p:spPr>
          <a:xfrm>
            <a:off x="8463872" y="3509963"/>
            <a:ext cx="34664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The shepherds returned, glorifying God.  Let us glorify the Lord, Jesus!</a:t>
            </a:r>
          </a:p>
        </p:txBody>
      </p:sp>
    </p:spTree>
    <p:extLst>
      <p:ext uri="{BB962C8B-B14F-4D97-AF65-F5344CB8AC3E}">
        <p14:creationId xmlns:p14="http://schemas.microsoft.com/office/powerpoint/2010/main" val="2953384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1100-8D55-4EC2-B2EC-A933122AF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01429-AA44-4FF4-8ABF-024AFB200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C0CD-D0A5-41BF-B03B-D532DE32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31FDF-29DC-46BF-BBF3-7DD5BD758A99}"/>
              </a:ext>
            </a:extLst>
          </p:cNvPr>
          <p:cNvSpPr txBox="1"/>
          <p:nvPr/>
        </p:nvSpPr>
        <p:spPr>
          <a:xfrm>
            <a:off x="1524000" y="541538"/>
            <a:ext cx="9901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Isaiah 9:6-7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936E7C-6E99-4F2A-B8C1-E146B6029D5E}"/>
              </a:ext>
            </a:extLst>
          </p:cNvPr>
          <p:cNvSpPr txBox="1"/>
          <p:nvPr/>
        </p:nvSpPr>
        <p:spPr>
          <a:xfrm>
            <a:off x="1959006" y="1509203"/>
            <a:ext cx="990156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white"/>
                </a:solidFill>
              </a:rPr>
              <a:t>“For to us a child is born, to us a son is given</a:t>
            </a:r>
          </a:p>
          <a:p>
            <a:pPr lvl="0"/>
            <a:r>
              <a:rPr lang="en-US" sz="3200" b="1" dirty="0">
                <a:solidFill>
                  <a:prstClr val="white"/>
                </a:solidFill>
              </a:rPr>
              <a:t>And the government will be on his shoulders,</a:t>
            </a:r>
          </a:p>
          <a:p>
            <a:pPr lvl="0"/>
            <a:r>
              <a:rPr lang="en-US" sz="3200" b="1" dirty="0">
                <a:solidFill>
                  <a:prstClr val="white"/>
                </a:solidFill>
              </a:rPr>
              <a:t>And he will be called Wonderful Counselor, Mighty God, Everlasting Father, Prince of Peace….</a:t>
            </a:r>
          </a:p>
          <a:p>
            <a:pPr lvl="0"/>
            <a:endParaRPr lang="en-US" sz="800" b="1" dirty="0">
              <a:solidFill>
                <a:prstClr val="white"/>
              </a:solidFill>
            </a:endParaRPr>
          </a:p>
          <a:p>
            <a:pPr lvl="0"/>
            <a:r>
              <a:rPr lang="en-US" sz="3200" b="1" dirty="0">
                <a:solidFill>
                  <a:prstClr val="white"/>
                </a:solidFill>
              </a:rPr>
              <a:t>He will reign in David’s throne and over his kingdom establishing it an upholding it with justice and righteousness from that time on and forever….</a:t>
            </a:r>
          </a:p>
          <a:p>
            <a:pPr lvl="0"/>
            <a:endParaRPr lang="en-US" sz="3200" b="1" dirty="0">
              <a:solidFill>
                <a:prstClr val="white"/>
              </a:solidFill>
            </a:endParaRPr>
          </a:p>
          <a:p>
            <a:pPr lvl="0"/>
            <a:r>
              <a:rPr lang="en-US" sz="3200" b="1">
                <a:solidFill>
                  <a:prstClr val="white"/>
                </a:solidFill>
              </a:rPr>
              <a:t>To us </a:t>
            </a:r>
            <a:r>
              <a:rPr lang="en-US" sz="3200" b="1" dirty="0">
                <a:solidFill>
                  <a:prstClr val="white"/>
                </a:solidFill>
              </a:rPr>
              <a:t>a</a:t>
            </a:r>
            <a:r>
              <a:rPr lang="en-US" sz="3200" b="1">
                <a:solidFill>
                  <a:prstClr val="white"/>
                </a:solidFill>
              </a:rPr>
              <a:t> </a:t>
            </a:r>
            <a:r>
              <a:rPr lang="en-US" sz="3200" b="1" dirty="0">
                <a:solidFill>
                  <a:prstClr val="white"/>
                </a:solidFill>
              </a:rPr>
              <a:t>Savior is born…</a:t>
            </a:r>
          </a:p>
        </p:txBody>
      </p:sp>
    </p:spTree>
    <p:extLst>
      <p:ext uri="{BB962C8B-B14F-4D97-AF65-F5344CB8AC3E}">
        <p14:creationId xmlns:p14="http://schemas.microsoft.com/office/powerpoint/2010/main" val="3268803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3001</TotalTime>
  <Words>258</Words>
  <Application>Microsoft Office PowerPoint</Application>
  <PresentationFormat>Widescreen</PresentationFormat>
  <Paragraphs>52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Oakes</dc:creator>
  <cp:lastModifiedBy>John Oakes</cp:lastModifiedBy>
  <cp:revision>28</cp:revision>
  <dcterms:created xsi:type="dcterms:W3CDTF">2019-12-14T23:19:56Z</dcterms:created>
  <dcterms:modified xsi:type="dcterms:W3CDTF">2025-12-15T07:24:48Z</dcterms:modified>
</cp:coreProperties>
</file>