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82" r:id="rId2"/>
    <p:sldId id="394" r:id="rId3"/>
    <p:sldId id="395" r:id="rId4"/>
    <p:sldId id="392" r:id="rId5"/>
    <p:sldId id="393" r:id="rId6"/>
    <p:sldId id="398" r:id="rId7"/>
    <p:sldId id="399" r:id="rId8"/>
    <p:sldId id="397" r:id="rId9"/>
    <p:sldId id="402" r:id="rId10"/>
    <p:sldId id="400" r:id="rId11"/>
    <p:sldId id="396" r:id="rId12"/>
    <p:sldId id="403" r:id="rId13"/>
    <p:sldId id="404" r:id="rId14"/>
    <p:sldId id="405" r:id="rId15"/>
    <p:sldId id="406" r:id="rId16"/>
    <p:sldId id="407" r:id="rId17"/>
    <p:sldId id="408" r:id="rId18"/>
    <p:sldId id="409" r:id="rId19"/>
  </p:sldIdLst>
  <p:sldSz cx="12192000" cy="6858000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Oakes" initials="JO" lastIdx="1" clrIdx="0">
    <p:extLst>
      <p:ext uri="{19B8F6BF-5375-455C-9EA6-DF929625EA0E}">
        <p15:presenceInfo xmlns:p15="http://schemas.microsoft.com/office/powerpoint/2012/main" userId="1a36f0057432ea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6F8E9-645E-47B3-B551-F20775F089F3}" v="51" dt="2025-12-04T02:49:18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459" autoAdjust="0"/>
    <p:restoredTop sz="94664" autoAdjust="0"/>
  </p:normalViewPr>
  <p:slideViewPr>
    <p:cSldViewPr>
      <p:cViewPr varScale="1">
        <p:scale>
          <a:sx n="70" d="100"/>
          <a:sy n="70" d="100"/>
        </p:scale>
        <p:origin x="21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 modMainMaster modNotesMaster">
      <pc:chgData name="John Oakes" userId="1a36f0057432ea1f" providerId="LiveId" clId="{47381711-A8C6-487F-B478-F1510AC8C65D}" dt="2025-12-04T22:10:28.158" v="481" actId="47"/>
      <pc:docMkLst>
        <pc:docMk/>
      </pc:docMkLst>
      <pc:sldChg chg="modSp mod modNotes">
        <pc:chgData name="John Oakes" userId="1a36f0057432ea1f" providerId="LiveId" clId="{47381711-A8C6-487F-B478-F1510AC8C65D}" dt="2025-12-04T02:29:39.285" v="366" actId="1076"/>
        <pc:sldMkLst>
          <pc:docMk/>
          <pc:sldMk cId="1202794925" sldId="282"/>
        </pc:sldMkLst>
        <pc:spChg chg="mod">
          <ac:chgData name="John Oakes" userId="1a36f0057432ea1f" providerId="LiveId" clId="{47381711-A8C6-487F-B478-F1510AC8C65D}" dt="2025-12-04T02:29:31.256" v="363" actId="14100"/>
          <ac:spMkLst>
            <pc:docMk/>
            <pc:sldMk cId="1202794925" sldId="282"/>
            <ac:spMk id="3074" creationId="{00000000-0000-0000-0000-000000000000}"/>
          </ac:spMkLst>
        </pc:spChg>
        <pc:spChg chg="mod">
          <ac:chgData name="John Oakes" userId="1a36f0057432ea1f" providerId="LiveId" clId="{47381711-A8C6-487F-B478-F1510AC8C65D}" dt="2025-12-04T02:08:55.852" v="257"/>
          <ac:spMkLst>
            <pc:docMk/>
            <pc:sldMk cId="1202794925" sldId="282"/>
            <ac:spMk id="3075" creationId="{00000000-0000-0000-0000-000000000000}"/>
          </ac:spMkLst>
        </pc:spChg>
        <pc:picChg chg="mod">
          <ac:chgData name="John Oakes" userId="1a36f0057432ea1f" providerId="LiveId" clId="{47381711-A8C6-487F-B478-F1510AC8C65D}" dt="2025-12-04T02:29:39.285" v="366" actId="1076"/>
          <ac:picMkLst>
            <pc:docMk/>
            <pc:sldMk cId="1202794925" sldId="282"/>
            <ac:picMk id="3" creationId="{81D036FA-1723-4D09-B12B-83EB8723352A}"/>
          </ac:picMkLst>
        </pc:picChg>
      </pc:sldChg>
      <pc:sldChg chg="modSp mod">
        <pc:chgData name="John Oakes" userId="1a36f0057432ea1f" providerId="LiveId" clId="{47381711-A8C6-487F-B478-F1510AC8C65D}" dt="2025-12-04T02:30:10.624" v="369" actId="14100"/>
        <pc:sldMkLst>
          <pc:docMk/>
          <pc:sldMk cId="3588543713" sldId="393"/>
        </pc:sldMkLst>
        <pc:spChg chg="mod">
          <ac:chgData name="John Oakes" userId="1a36f0057432ea1f" providerId="LiveId" clId="{47381711-A8C6-487F-B478-F1510AC8C65D}" dt="2025-12-04T02:08:55.852" v="257"/>
          <ac:spMkLst>
            <pc:docMk/>
            <pc:sldMk cId="3588543713" sldId="393"/>
            <ac:spMk id="2" creationId="{44FF7F3C-58E3-4C5B-A338-FBFB2DA607DA}"/>
          </ac:spMkLst>
        </pc:spChg>
        <pc:spChg chg="mod">
          <ac:chgData name="John Oakes" userId="1a36f0057432ea1f" providerId="LiveId" clId="{47381711-A8C6-487F-B478-F1510AC8C65D}" dt="2025-12-04T02:30:10.624" v="369" actId="14100"/>
          <ac:spMkLst>
            <pc:docMk/>
            <pc:sldMk cId="3588543713" sldId="393"/>
            <ac:spMk id="3" creationId="{F4FE77E3-EFFE-4827-8C17-35047732D85B}"/>
          </ac:spMkLst>
        </pc:spChg>
        <pc:picChg chg="mod">
          <ac:chgData name="John Oakes" userId="1a36f0057432ea1f" providerId="LiveId" clId="{47381711-A8C6-487F-B478-F1510AC8C65D}" dt="2025-12-04T02:30:06.090" v="368" actId="1076"/>
          <ac:picMkLst>
            <pc:docMk/>
            <pc:sldMk cId="3588543713" sldId="393"/>
            <ac:picMk id="4" creationId="{CC3A998F-39C7-4876-A671-928D3FDDBF09}"/>
          </ac:picMkLst>
        </pc:picChg>
      </pc:sldChg>
      <pc:sldChg chg="modSp">
        <pc:chgData name="John Oakes" userId="1a36f0057432ea1f" providerId="LiveId" clId="{47381711-A8C6-487F-B478-F1510AC8C65D}" dt="2025-12-04T02:08:55.852" v="257"/>
        <pc:sldMkLst>
          <pc:docMk/>
          <pc:sldMk cId="434243644" sldId="394"/>
        </pc:sldMkLst>
        <pc:spChg chg="mod">
          <ac:chgData name="John Oakes" userId="1a36f0057432ea1f" providerId="LiveId" clId="{47381711-A8C6-487F-B478-F1510AC8C65D}" dt="2025-12-04T02:08:55.852" v="257"/>
          <ac:spMkLst>
            <pc:docMk/>
            <pc:sldMk cId="434243644" sldId="394"/>
            <ac:spMk id="3" creationId="{CD9E7C1A-8CDD-42D2-9A19-BE924D8BAE43}"/>
          </ac:spMkLst>
        </pc:spChg>
      </pc:sldChg>
      <pc:sldChg chg="modSp">
        <pc:chgData name="John Oakes" userId="1a36f0057432ea1f" providerId="LiveId" clId="{47381711-A8C6-487F-B478-F1510AC8C65D}" dt="2025-12-04T02:28:58.018" v="360" actId="1076"/>
        <pc:sldMkLst>
          <pc:docMk/>
          <pc:sldMk cId="2561684168" sldId="395"/>
        </pc:sldMkLst>
        <pc:picChg chg="mod">
          <ac:chgData name="John Oakes" userId="1a36f0057432ea1f" providerId="LiveId" clId="{47381711-A8C6-487F-B478-F1510AC8C65D}" dt="2025-12-04T02:28:58.018" v="360" actId="1076"/>
          <ac:picMkLst>
            <pc:docMk/>
            <pc:sldMk cId="2561684168" sldId="395"/>
            <ac:picMk id="4" creationId="{B1AAE9E4-F1C0-4EA2-A2B8-6A112FBAF5E2}"/>
          </ac:picMkLst>
        </pc:picChg>
      </pc:sldChg>
      <pc:sldChg chg="modSp mod">
        <pc:chgData name="John Oakes" userId="1a36f0057432ea1f" providerId="LiveId" clId="{47381711-A8C6-487F-B478-F1510AC8C65D}" dt="2025-12-04T02:42:43.834" v="406" actId="20577"/>
        <pc:sldMkLst>
          <pc:docMk/>
          <pc:sldMk cId="2779071284" sldId="396"/>
        </pc:sldMkLst>
        <pc:spChg chg="mod">
          <ac:chgData name="John Oakes" userId="1a36f0057432ea1f" providerId="LiveId" clId="{47381711-A8C6-487F-B478-F1510AC8C65D}" dt="2025-12-04T02:42:43.834" v="406" actId="20577"/>
          <ac:spMkLst>
            <pc:docMk/>
            <pc:sldMk cId="2779071284" sldId="396"/>
            <ac:spMk id="2" creationId="{054BC67D-0C47-464F-BFC5-43CD42F754C0}"/>
          </ac:spMkLst>
        </pc:spChg>
        <pc:spChg chg="mod">
          <ac:chgData name="John Oakes" userId="1a36f0057432ea1f" providerId="LiveId" clId="{47381711-A8C6-487F-B478-F1510AC8C65D}" dt="2025-12-04T02:42:37.154" v="404" actId="20577"/>
          <ac:spMkLst>
            <pc:docMk/>
            <pc:sldMk cId="2779071284" sldId="396"/>
            <ac:spMk id="3" creationId="{07CE491B-AFB3-4E93-B606-66F1683AFC2E}"/>
          </ac:spMkLst>
        </pc:spChg>
      </pc:sldChg>
      <pc:sldChg chg="modSp">
        <pc:chgData name="John Oakes" userId="1a36f0057432ea1f" providerId="LiveId" clId="{47381711-A8C6-487F-B478-F1510AC8C65D}" dt="2025-12-04T02:08:55.852" v="257"/>
        <pc:sldMkLst>
          <pc:docMk/>
          <pc:sldMk cId="4158105628" sldId="397"/>
        </pc:sldMkLst>
        <pc:spChg chg="mod">
          <ac:chgData name="John Oakes" userId="1a36f0057432ea1f" providerId="LiveId" clId="{47381711-A8C6-487F-B478-F1510AC8C65D}" dt="2025-12-04T02:08:55.852" v="257"/>
          <ac:spMkLst>
            <pc:docMk/>
            <pc:sldMk cId="4158105628" sldId="397"/>
            <ac:spMk id="3" creationId="{FCAAC758-C861-431D-BCC2-E8B54F70D308}"/>
          </ac:spMkLst>
        </pc:spChg>
        <pc:picChg chg="mod">
          <ac:chgData name="John Oakes" userId="1a36f0057432ea1f" providerId="LiveId" clId="{47381711-A8C6-487F-B478-F1510AC8C65D}" dt="2025-12-04T02:08:55.852" v="257"/>
          <ac:picMkLst>
            <pc:docMk/>
            <pc:sldMk cId="4158105628" sldId="397"/>
            <ac:picMk id="4" creationId="{3626C827-1B8E-45E1-ABA8-BE34C5B7E263}"/>
          </ac:picMkLst>
        </pc:picChg>
      </pc:sldChg>
      <pc:sldChg chg="modSp mod">
        <pc:chgData name="John Oakes" userId="1a36f0057432ea1f" providerId="LiveId" clId="{47381711-A8C6-487F-B478-F1510AC8C65D}" dt="2025-12-04T02:32:43.503" v="376" actId="1036"/>
        <pc:sldMkLst>
          <pc:docMk/>
          <pc:sldMk cId="723902224" sldId="398"/>
        </pc:sldMkLst>
        <pc:spChg chg="mod">
          <ac:chgData name="John Oakes" userId="1a36f0057432ea1f" providerId="LiveId" clId="{47381711-A8C6-487F-B478-F1510AC8C65D}" dt="2025-12-04T02:30:30.531" v="372" actId="14100"/>
          <ac:spMkLst>
            <pc:docMk/>
            <pc:sldMk cId="723902224" sldId="398"/>
            <ac:spMk id="2" creationId="{CA539B0C-F3EB-45BB-B7E7-B80749F40483}"/>
          </ac:spMkLst>
        </pc:spChg>
        <pc:spChg chg="mod">
          <ac:chgData name="John Oakes" userId="1a36f0057432ea1f" providerId="LiveId" clId="{47381711-A8C6-487F-B478-F1510AC8C65D}" dt="2025-12-04T02:32:43.503" v="376" actId="1036"/>
          <ac:spMkLst>
            <pc:docMk/>
            <pc:sldMk cId="723902224" sldId="398"/>
            <ac:spMk id="3" creationId="{B6E07825-0A71-4FEC-BAA4-348DE7729CA3}"/>
          </ac:spMkLst>
        </pc:spChg>
      </pc:sldChg>
      <pc:sldChg chg="modSp mod">
        <pc:chgData name="John Oakes" userId="1a36f0057432ea1f" providerId="LiveId" clId="{47381711-A8C6-487F-B478-F1510AC8C65D}" dt="2025-12-04T02:36:09.734" v="383" actId="1036"/>
        <pc:sldMkLst>
          <pc:docMk/>
          <pc:sldMk cId="1734167520" sldId="399"/>
        </pc:sldMkLst>
        <pc:spChg chg="mod">
          <ac:chgData name="John Oakes" userId="1a36f0057432ea1f" providerId="LiveId" clId="{47381711-A8C6-487F-B478-F1510AC8C65D}" dt="2025-12-04T02:33:03.544" v="379" actId="14100"/>
          <ac:spMkLst>
            <pc:docMk/>
            <pc:sldMk cId="1734167520" sldId="399"/>
            <ac:spMk id="2" creationId="{75637213-BFC0-4686-9047-83B266144AB7}"/>
          </ac:spMkLst>
        </pc:spChg>
        <pc:spChg chg="mod">
          <ac:chgData name="John Oakes" userId="1a36f0057432ea1f" providerId="LiveId" clId="{47381711-A8C6-487F-B478-F1510AC8C65D}" dt="2025-12-04T02:36:09.734" v="383" actId="1036"/>
          <ac:spMkLst>
            <pc:docMk/>
            <pc:sldMk cId="1734167520" sldId="399"/>
            <ac:spMk id="3" creationId="{AC808669-1223-4E29-9065-8DA4A2D790DB}"/>
          </ac:spMkLst>
        </pc:spChg>
      </pc:sldChg>
      <pc:sldChg chg="modSp mod">
        <pc:chgData name="John Oakes" userId="1a36f0057432ea1f" providerId="LiveId" clId="{47381711-A8C6-487F-B478-F1510AC8C65D}" dt="2025-12-04T02:41:30.903" v="403" actId="14100"/>
        <pc:sldMkLst>
          <pc:docMk/>
          <pc:sldMk cId="3752228370" sldId="400"/>
        </pc:sldMkLst>
        <pc:spChg chg="mod">
          <ac:chgData name="John Oakes" userId="1a36f0057432ea1f" providerId="LiveId" clId="{47381711-A8C6-487F-B478-F1510AC8C65D}" dt="2025-12-04T02:41:15.834" v="399" actId="255"/>
          <ac:spMkLst>
            <pc:docMk/>
            <pc:sldMk cId="3752228370" sldId="400"/>
            <ac:spMk id="2" creationId="{1E7E9A84-49BB-4311-AF05-B851B9107E9A}"/>
          </ac:spMkLst>
        </pc:spChg>
        <pc:spChg chg="mod">
          <ac:chgData name="John Oakes" userId="1a36f0057432ea1f" providerId="LiveId" clId="{47381711-A8C6-487F-B478-F1510AC8C65D}" dt="2025-12-04T02:41:30.903" v="403" actId="14100"/>
          <ac:spMkLst>
            <pc:docMk/>
            <pc:sldMk cId="3752228370" sldId="400"/>
            <ac:spMk id="3" creationId="{D7CE2247-2923-43A1-B30A-F22288F94181}"/>
          </ac:spMkLst>
        </pc:spChg>
        <pc:picChg chg="mod">
          <ac:chgData name="John Oakes" userId="1a36f0057432ea1f" providerId="LiveId" clId="{47381711-A8C6-487F-B478-F1510AC8C65D}" dt="2025-12-04T02:41:19.754" v="401" actId="14100"/>
          <ac:picMkLst>
            <pc:docMk/>
            <pc:sldMk cId="3752228370" sldId="400"/>
            <ac:picMk id="1026" creationId="{95B7CE06-2997-4823-A1F4-B30E16249841}"/>
          </ac:picMkLst>
        </pc:picChg>
      </pc:sldChg>
      <pc:sldChg chg="modSp mod">
        <pc:chgData name="John Oakes" userId="1a36f0057432ea1f" providerId="LiveId" clId="{47381711-A8C6-487F-B478-F1510AC8C65D}" dt="2025-12-04T02:41:02.794" v="398" actId="20577"/>
        <pc:sldMkLst>
          <pc:docMk/>
          <pc:sldMk cId="3980384420" sldId="402"/>
        </pc:sldMkLst>
        <pc:spChg chg="mod">
          <ac:chgData name="John Oakes" userId="1a36f0057432ea1f" providerId="LiveId" clId="{47381711-A8C6-487F-B478-F1510AC8C65D}" dt="2025-12-04T02:41:02.794" v="398" actId="20577"/>
          <ac:spMkLst>
            <pc:docMk/>
            <pc:sldMk cId="3980384420" sldId="402"/>
            <ac:spMk id="2" creationId="{5A25B6B9-88CD-4FEE-AFF5-7CCB0C61C95D}"/>
          </ac:spMkLst>
        </pc:spChg>
        <pc:spChg chg="mod">
          <ac:chgData name="John Oakes" userId="1a36f0057432ea1f" providerId="LiveId" clId="{47381711-A8C6-487F-B478-F1510AC8C65D}" dt="2025-12-04T02:39:27.807" v="391" actId="14100"/>
          <ac:spMkLst>
            <pc:docMk/>
            <pc:sldMk cId="3980384420" sldId="402"/>
            <ac:spMk id="3" creationId="{0E2AC726-E813-4872-B54B-EBD07165B770}"/>
          </ac:spMkLst>
        </pc:spChg>
      </pc:sldChg>
      <pc:sldChg chg="modSp mod">
        <pc:chgData name="John Oakes" userId="1a36f0057432ea1f" providerId="LiveId" clId="{47381711-A8C6-487F-B478-F1510AC8C65D}" dt="2025-12-04T02:44:09.534" v="410" actId="20577"/>
        <pc:sldMkLst>
          <pc:docMk/>
          <pc:sldMk cId="336315277" sldId="403"/>
        </pc:sldMkLst>
        <pc:spChg chg="mod">
          <ac:chgData name="John Oakes" userId="1a36f0057432ea1f" providerId="LiveId" clId="{47381711-A8C6-487F-B478-F1510AC8C65D}" dt="2025-12-04T02:44:09.534" v="410" actId="20577"/>
          <ac:spMkLst>
            <pc:docMk/>
            <pc:sldMk cId="336315277" sldId="403"/>
            <ac:spMk id="2" creationId="{02E8E477-03ED-4B10-BB7F-6A5A8E4470D1}"/>
          </ac:spMkLst>
        </pc:spChg>
        <pc:spChg chg="mod">
          <ac:chgData name="John Oakes" userId="1a36f0057432ea1f" providerId="LiveId" clId="{47381711-A8C6-487F-B478-F1510AC8C65D}" dt="2025-12-04T02:08:55.852" v="257"/>
          <ac:spMkLst>
            <pc:docMk/>
            <pc:sldMk cId="336315277" sldId="403"/>
            <ac:spMk id="3" creationId="{FB4294F3-9E4E-41AE-996A-F0B505D8C6AA}"/>
          </ac:spMkLst>
        </pc:spChg>
        <pc:picChg chg="mod">
          <ac:chgData name="John Oakes" userId="1a36f0057432ea1f" providerId="LiveId" clId="{47381711-A8C6-487F-B478-F1510AC8C65D}" dt="2025-12-04T02:08:55.852" v="257"/>
          <ac:picMkLst>
            <pc:docMk/>
            <pc:sldMk cId="336315277" sldId="403"/>
            <ac:picMk id="4" creationId="{423B472E-18A7-4C10-9C3B-A56911A8DAB3}"/>
          </ac:picMkLst>
        </pc:picChg>
      </pc:sldChg>
      <pc:sldChg chg="ord">
        <pc:chgData name="John Oakes" userId="1a36f0057432ea1f" providerId="LiveId" clId="{47381711-A8C6-487F-B478-F1510AC8C65D}" dt="2025-12-04T02:44:15.709" v="412"/>
        <pc:sldMkLst>
          <pc:docMk/>
          <pc:sldMk cId="1218227789" sldId="404"/>
        </pc:sldMkLst>
      </pc:sldChg>
      <pc:sldChg chg="modSp">
        <pc:chgData name="John Oakes" userId="1a36f0057432ea1f" providerId="LiveId" clId="{47381711-A8C6-487F-B478-F1510AC8C65D}" dt="2025-12-04T02:08:55.852" v="257"/>
        <pc:sldMkLst>
          <pc:docMk/>
          <pc:sldMk cId="1710004049" sldId="405"/>
        </pc:sldMkLst>
        <pc:spChg chg="mod">
          <ac:chgData name="John Oakes" userId="1a36f0057432ea1f" providerId="LiveId" clId="{47381711-A8C6-487F-B478-F1510AC8C65D}" dt="2025-12-04T02:08:55.852" v="257"/>
          <ac:spMkLst>
            <pc:docMk/>
            <pc:sldMk cId="1710004049" sldId="405"/>
            <ac:spMk id="2" creationId="{CA1D160D-5D0B-4FC8-A30B-B475A2790B88}"/>
          </ac:spMkLst>
        </pc:spChg>
        <pc:spChg chg="mod">
          <ac:chgData name="John Oakes" userId="1a36f0057432ea1f" providerId="LiveId" clId="{47381711-A8C6-487F-B478-F1510AC8C65D}" dt="2025-12-04T02:08:55.852" v="257"/>
          <ac:spMkLst>
            <pc:docMk/>
            <pc:sldMk cId="1710004049" sldId="405"/>
            <ac:spMk id="5" creationId="{ED9D0FC3-DC01-4F9A-9B96-CAC06657ED81}"/>
          </ac:spMkLst>
        </pc:spChg>
        <pc:picChg chg="mod">
          <ac:chgData name="John Oakes" userId="1a36f0057432ea1f" providerId="LiveId" clId="{47381711-A8C6-487F-B478-F1510AC8C65D}" dt="2025-12-04T02:08:55.852" v="257"/>
          <ac:picMkLst>
            <pc:docMk/>
            <pc:sldMk cId="1710004049" sldId="405"/>
            <ac:picMk id="6" creationId="{20A2D50C-F1D7-4BDF-952E-5911C5585681}"/>
          </ac:picMkLst>
        </pc:picChg>
      </pc:sldChg>
      <pc:sldChg chg="modSp mod">
        <pc:chgData name="John Oakes" userId="1a36f0057432ea1f" providerId="LiveId" clId="{47381711-A8C6-487F-B478-F1510AC8C65D}" dt="2025-12-04T02:47:51.441" v="426" actId="255"/>
        <pc:sldMkLst>
          <pc:docMk/>
          <pc:sldMk cId="2677233081" sldId="406"/>
        </pc:sldMkLst>
        <pc:spChg chg="mod">
          <ac:chgData name="John Oakes" userId="1a36f0057432ea1f" providerId="LiveId" clId="{47381711-A8C6-487F-B478-F1510AC8C65D}" dt="2025-12-04T02:47:51.441" v="426" actId="255"/>
          <ac:spMkLst>
            <pc:docMk/>
            <pc:sldMk cId="2677233081" sldId="406"/>
            <ac:spMk id="2" creationId="{B2805E65-FAA8-4C6E-82D0-2B0EBB09D9BC}"/>
          </ac:spMkLst>
        </pc:spChg>
        <pc:spChg chg="mod">
          <ac:chgData name="John Oakes" userId="1a36f0057432ea1f" providerId="LiveId" clId="{47381711-A8C6-487F-B478-F1510AC8C65D}" dt="2025-12-04T02:47:38.185" v="425" actId="255"/>
          <ac:spMkLst>
            <pc:docMk/>
            <pc:sldMk cId="2677233081" sldId="406"/>
            <ac:spMk id="3" creationId="{6DA9F422-26C5-4188-B6B8-A640403749CB}"/>
          </ac:spMkLst>
        </pc:spChg>
      </pc:sldChg>
      <pc:sldChg chg="modSp mod">
        <pc:chgData name="John Oakes" userId="1a36f0057432ea1f" providerId="LiveId" clId="{47381711-A8C6-487F-B478-F1510AC8C65D}" dt="2025-12-04T02:46:52.453" v="418" actId="255"/>
        <pc:sldMkLst>
          <pc:docMk/>
          <pc:sldMk cId="3770274339" sldId="407"/>
        </pc:sldMkLst>
        <pc:spChg chg="mod">
          <ac:chgData name="John Oakes" userId="1a36f0057432ea1f" providerId="LiveId" clId="{47381711-A8C6-487F-B478-F1510AC8C65D}" dt="2025-12-04T02:46:36.051" v="415" actId="255"/>
          <ac:spMkLst>
            <pc:docMk/>
            <pc:sldMk cId="3770274339" sldId="407"/>
            <ac:spMk id="2" creationId="{AF2E2475-BF9A-4072-B0D6-1FB4CCCD66D2}"/>
          </ac:spMkLst>
        </pc:spChg>
        <pc:spChg chg="mod">
          <ac:chgData name="John Oakes" userId="1a36f0057432ea1f" providerId="LiveId" clId="{47381711-A8C6-487F-B478-F1510AC8C65D}" dt="2025-12-04T02:46:52.453" v="418" actId="255"/>
          <ac:spMkLst>
            <pc:docMk/>
            <pc:sldMk cId="3770274339" sldId="407"/>
            <ac:spMk id="3" creationId="{2C808E09-622E-4DB8-8282-205A91A1BB19}"/>
          </ac:spMkLst>
        </pc:spChg>
      </pc:sldChg>
      <pc:sldChg chg="modSp mod">
        <pc:chgData name="John Oakes" userId="1a36f0057432ea1f" providerId="LiveId" clId="{47381711-A8C6-487F-B478-F1510AC8C65D}" dt="2025-12-04T02:49:18.512" v="445" actId="14100"/>
        <pc:sldMkLst>
          <pc:docMk/>
          <pc:sldMk cId="2436810164" sldId="408"/>
        </pc:sldMkLst>
        <pc:spChg chg="mod">
          <ac:chgData name="John Oakes" userId="1a36f0057432ea1f" providerId="LiveId" clId="{47381711-A8C6-487F-B478-F1510AC8C65D}" dt="2025-12-04T02:48:02.641" v="427" actId="255"/>
          <ac:spMkLst>
            <pc:docMk/>
            <pc:sldMk cId="2436810164" sldId="408"/>
            <ac:spMk id="2" creationId="{3FBC9A6E-062D-46C6-8EAD-AE7FBA494247}"/>
          </ac:spMkLst>
        </pc:spChg>
        <pc:spChg chg="mod">
          <ac:chgData name="John Oakes" userId="1a36f0057432ea1f" providerId="LiveId" clId="{47381711-A8C6-487F-B478-F1510AC8C65D}" dt="2025-12-04T02:49:18.512" v="445" actId="14100"/>
          <ac:spMkLst>
            <pc:docMk/>
            <pc:sldMk cId="2436810164" sldId="408"/>
            <ac:spMk id="3" creationId="{05FDC670-BB26-4977-8146-2ED1349F281F}"/>
          </ac:spMkLst>
        </pc:spChg>
      </pc:sldChg>
      <pc:sldChg chg="modSp new mod">
        <pc:chgData name="John Oakes" userId="1a36f0057432ea1f" providerId="LiveId" clId="{47381711-A8C6-487F-B478-F1510AC8C65D}" dt="2025-12-04T02:49:50.622" v="480" actId="20577"/>
        <pc:sldMkLst>
          <pc:docMk/>
          <pc:sldMk cId="2474425208" sldId="409"/>
        </pc:sldMkLst>
        <pc:spChg chg="mod">
          <ac:chgData name="John Oakes" userId="1a36f0057432ea1f" providerId="LiveId" clId="{47381711-A8C6-487F-B478-F1510AC8C65D}" dt="2025-12-02T22:17:06.886" v="23" actId="20577"/>
          <ac:spMkLst>
            <pc:docMk/>
            <pc:sldMk cId="2474425208" sldId="409"/>
            <ac:spMk id="2" creationId="{A1B4D50B-1FA3-7108-73EF-2462BA7A12C9}"/>
          </ac:spMkLst>
        </pc:spChg>
        <pc:spChg chg="mod">
          <ac:chgData name="John Oakes" userId="1a36f0057432ea1f" providerId="LiveId" clId="{47381711-A8C6-487F-B478-F1510AC8C65D}" dt="2025-12-04T02:49:50.622" v="480" actId="20577"/>
          <ac:spMkLst>
            <pc:docMk/>
            <pc:sldMk cId="2474425208" sldId="409"/>
            <ac:spMk id="3" creationId="{0CB3E6BE-35C0-BFA8-A2D3-153A451B1F9B}"/>
          </ac:spMkLst>
        </pc:spChg>
      </pc:sldChg>
      <pc:sldChg chg="addSp delSp modSp new del ord">
        <pc:chgData name="John Oakes" userId="1a36f0057432ea1f" providerId="LiveId" clId="{47381711-A8C6-487F-B478-F1510AC8C65D}" dt="2025-12-04T22:10:28.158" v="481" actId="47"/>
        <pc:sldMkLst>
          <pc:docMk/>
          <pc:sldMk cId="1885066260" sldId="410"/>
        </pc:sldMkLst>
        <pc:spChg chg="del">
          <ac:chgData name="John Oakes" userId="1a36f0057432ea1f" providerId="LiveId" clId="{47381711-A8C6-487F-B478-F1510AC8C65D}" dt="2025-12-04T02:09:07.279" v="258"/>
          <ac:spMkLst>
            <pc:docMk/>
            <pc:sldMk cId="1885066260" sldId="410"/>
            <ac:spMk id="3" creationId="{41C1E870-9ECF-E8F7-01FE-58B5D131EDB6}"/>
          </ac:spMkLst>
        </pc:spChg>
        <pc:picChg chg="add mod">
          <ac:chgData name="John Oakes" userId="1a36f0057432ea1f" providerId="LiveId" clId="{47381711-A8C6-487F-B478-F1510AC8C65D}" dt="2025-12-04T02:09:52.514" v="273" actId="1076"/>
          <ac:picMkLst>
            <pc:docMk/>
            <pc:sldMk cId="1885066260" sldId="410"/>
            <ac:picMk id="5" creationId="{735360A7-E92B-3CE8-D848-F872CB46F863}"/>
          </ac:picMkLst>
        </pc:picChg>
      </pc:sldChg>
      <pc:sldChg chg="add del">
        <pc:chgData name="John Oakes" userId="1a36f0057432ea1f" providerId="LiveId" clId="{47381711-A8C6-487F-B478-F1510AC8C65D}" dt="2025-12-04T22:10:28.158" v="481" actId="47"/>
        <pc:sldMkLst>
          <pc:docMk/>
          <pc:sldMk cId="58535702" sldId="675"/>
        </pc:sldMkLst>
      </pc:sldChg>
      <pc:sldChg chg="delSp modSp add del mod">
        <pc:chgData name="John Oakes" userId="1a36f0057432ea1f" providerId="LiveId" clId="{47381711-A8C6-487F-B478-F1510AC8C65D}" dt="2025-12-04T22:10:28.158" v="481" actId="47"/>
        <pc:sldMkLst>
          <pc:docMk/>
          <pc:sldMk cId="0" sldId="975"/>
        </pc:sldMkLst>
        <pc:spChg chg="mod">
          <ac:chgData name="John Oakes" userId="1a36f0057432ea1f" providerId="LiveId" clId="{47381711-A8C6-487F-B478-F1510AC8C65D}" dt="2025-12-04T02:12:50.325" v="345" actId="14100"/>
          <ac:spMkLst>
            <pc:docMk/>
            <pc:sldMk cId="0" sldId="975"/>
            <ac:spMk id="2" creationId="{64F4F373-72BF-5EC3-1BFD-06C4F6612E40}"/>
          </ac:spMkLst>
        </pc:spChg>
        <pc:spChg chg="mod">
          <ac:chgData name="John Oakes" userId="1a36f0057432ea1f" providerId="LiveId" clId="{47381711-A8C6-487F-B478-F1510AC8C65D}" dt="2025-12-04T02:16:18.636" v="357" actId="255"/>
          <ac:spMkLst>
            <pc:docMk/>
            <pc:sldMk cId="0" sldId="975"/>
            <ac:spMk id="4" creationId="{9269334E-260A-EAC1-751F-92B5EF1E6BB8}"/>
          </ac:spMkLst>
        </pc:spChg>
        <pc:picChg chg="del">
          <ac:chgData name="John Oakes" userId="1a36f0057432ea1f" providerId="LiveId" clId="{47381711-A8C6-487F-B478-F1510AC8C65D}" dt="2025-12-04T02:10:36.731" v="275" actId="478"/>
          <ac:picMkLst>
            <pc:docMk/>
            <pc:sldMk cId="0" sldId="975"/>
            <ac:picMk id="2050" creationId="{DD471D02-C94E-2658-5485-FBD7B2DD9805}"/>
          </ac:picMkLst>
        </pc:picChg>
      </pc:sldChg>
      <pc:sldChg chg="add del">
        <pc:chgData name="John Oakes" userId="1a36f0057432ea1f" providerId="LiveId" clId="{47381711-A8C6-487F-B478-F1510AC8C65D}" dt="2025-12-04T22:10:28.158" v="481" actId="47"/>
        <pc:sldMkLst>
          <pc:docMk/>
          <pc:sldMk cId="4280780170" sldId="976"/>
        </pc:sldMkLst>
      </pc:sldChg>
      <pc:sldMasterChg chg="modSp modSldLayout">
        <pc:chgData name="John Oakes" userId="1a36f0057432ea1f" providerId="LiveId" clId="{47381711-A8C6-487F-B478-F1510AC8C65D}" dt="2025-12-04T02:08:55.852" v="257"/>
        <pc:sldMasterMkLst>
          <pc:docMk/>
          <pc:sldMasterMk cId="0" sldId="2147483651"/>
        </pc:sldMasterMkLst>
        <pc:spChg chg="mod">
          <ac:chgData name="John Oakes" userId="1a36f0057432ea1f" providerId="LiveId" clId="{47381711-A8C6-487F-B478-F1510AC8C65D}" dt="2025-12-04T02:08:55.852" v="257"/>
          <ac:spMkLst>
            <pc:docMk/>
            <pc:sldMasterMk cId="0" sldId="2147483651"/>
            <ac:spMk id="50178" creationId="{00000000-0000-0000-0000-000000000000}"/>
          </ac:spMkLst>
        </pc:spChg>
        <pc:spChg chg="mod">
          <ac:chgData name="John Oakes" userId="1a36f0057432ea1f" providerId="LiveId" clId="{47381711-A8C6-487F-B478-F1510AC8C65D}" dt="2025-12-04T02:08:55.852" v="257"/>
          <ac:spMkLst>
            <pc:docMk/>
            <pc:sldMasterMk cId="0" sldId="2147483651"/>
            <ac:spMk id="50179" creationId="{00000000-0000-0000-0000-000000000000}"/>
          </ac:spMkLst>
        </pc:spChg>
        <pc:spChg chg="mod">
          <ac:chgData name="John Oakes" userId="1a36f0057432ea1f" providerId="LiveId" clId="{47381711-A8C6-487F-B478-F1510AC8C65D}" dt="2025-12-04T02:08:55.852" v="257"/>
          <ac:spMkLst>
            <pc:docMk/>
            <pc:sldMasterMk cId="0" sldId="2147483651"/>
            <ac:spMk id="50180" creationId="{00000000-0000-0000-0000-000000000000}"/>
          </ac:spMkLst>
        </pc:spChg>
        <pc:spChg chg="mod">
          <ac:chgData name="John Oakes" userId="1a36f0057432ea1f" providerId="LiveId" clId="{47381711-A8C6-487F-B478-F1510AC8C65D}" dt="2025-12-04T02:08:55.852" v="257"/>
          <ac:spMkLst>
            <pc:docMk/>
            <pc:sldMasterMk cId="0" sldId="2147483651"/>
            <ac:spMk id="50181" creationId="{00000000-0000-0000-0000-000000000000}"/>
          </ac:spMkLst>
        </pc:spChg>
        <pc:spChg chg="mod">
          <ac:chgData name="John Oakes" userId="1a36f0057432ea1f" providerId="LiveId" clId="{47381711-A8C6-487F-B478-F1510AC8C65D}" dt="2025-12-04T02:08:55.852" v="257"/>
          <ac:spMkLst>
            <pc:docMk/>
            <pc:sldMasterMk cId="0" sldId="2147483651"/>
            <ac:spMk id="50182" creationId="{00000000-0000-0000-0000-000000000000}"/>
          </ac:spMkLst>
        </pc:sp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3543421986" sldId="2147483872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3543421986" sldId="2147483872"/>
              <ac:spMk id="51202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3543421986" sldId="2147483872"/>
              <ac:spMk id="5120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1593215094" sldId="2147483874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593215094" sldId="2147483874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593215094" sldId="2147483874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1238663968" sldId="2147483875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238663968" sldId="2147483875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238663968" sldId="2147483875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1602628895" sldId="2147483876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602628895" sldId="2147483876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602628895" sldId="2147483876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602628895" sldId="2147483876"/>
              <ac:spMk id="4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602628895" sldId="2147483876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1602628895" sldId="2147483876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2508893040" sldId="2147483879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2508893040" sldId="2147483879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2508893040" sldId="2147483879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2508893040" sldId="2147483879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2499542926" sldId="2147483880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2499542926" sldId="2147483880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2499542926" sldId="2147483880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2499542926" sldId="2147483880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526957633" sldId="2147483882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526957633" sldId="214748388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526957633" sldId="2147483882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5-12-04T02:08:55.852" v="257"/>
          <pc:sldLayoutMkLst>
            <pc:docMk/>
            <pc:sldMasterMk cId="0" sldId="2147483651"/>
            <pc:sldLayoutMk cId="4291013400" sldId="2147483883"/>
          </pc:sldLayoutMkLst>
          <pc:spChg chg="mod">
            <ac:chgData name="John Oakes" userId="1a36f0057432ea1f" providerId="LiveId" clId="{47381711-A8C6-487F-B478-F1510AC8C65D}" dt="2025-12-04T02:08:55.852" v="257"/>
            <ac:spMkLst>
              <pc:docMk/>
              <pc:sldMasterMk cId="0" sldId="2147483651"/>
              <pc:sldLayoutMk cId="4291013400" sldId="2147483883"/>
              <ac:spMk id="2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47381711-A8C6-487F-B478-F1510AC8C65D}" dt="2025-12-04T22:10:28.158" v="481" actId="47"/>
        <pc:sldMasterMkLst>
          <pc:docMk/>
          <pc:sldMasterMk cId="3375131257" sldId="2147483884"/>
        </pc:sldMasterMkLst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1809283536" sldId="2147483885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4007285841" sldId="2147483886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4275301349" sldId="2147483887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2826606447" sldId="2147483888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3464704852" sldId="2147483889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532904087" sldId="2147483890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322735356" sldId="2147483891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2658151411" sldId="2147483892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3136168937" sldId="2147483893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2145979127" sldId="2147483894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3375131257" sldId="2147483884"/>
            <pc:sldLayoutMk cId="2983702733" sldId="2147483895"/>
          </pc:sldLayoutMkLst>
        </pc:sldLayoutChg>
      </pc:sldMasterChg>
      <pc:sldMasterChg chg="del delSldLayout">
        <pc:chgData name="John Oakes" userId="1a36f0057432ea1f" providerId="LiveId" clId="{47381711-A8C6-487F-B478-F1510AC8C65D}" dt="2025-12-04T22:10:28.158" v="481" actId="47"/>
        <pc:sldMasterMkLst>
          <pc:docMk/>
          <pc:sldMasterMk cId="4146314558" sldId="2147483896"/>
        </pc:sldMasterMkLst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2882203399" sldId="2147483897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1890519087" sldId="2147483898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1759508084" sldId="2147483899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3091457812" sldId="2147483900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3288967713" sldId="2147483901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2029438982" sldId="2147483902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350249911" sldId="2147483903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3421198292" sldId="2147483904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1999828273" sldId="2147483905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452594736" sldId="2147483906"/>
          </pc:sldLayoutMkLst>
        </pc:sldLayoutChg>
        <pc:sldLayoutChg chg="del">
          <pc:chgData name="John Oakes" userId="1a36f0057432ea1f" providerId="LiveId" clId="{47381711-A8C6-487F-B478-F1510AC8C65D}" dt="2025-12-04T22:10:28.158" v="481" actId="47"/>
          <pc:sldLayoutMkLst>
            <pc:docMk/>
            <pc:sldMasterMk cId="4146314558" sldId="2147483896"/>
            <pc:sldLayoutMk cId="241527438" sldId="21474839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27B5866-939C-4B4D-8145-7A81A0CD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B1ABE1-B260-45CD-8767-0EABECDC0821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FEDE-97C7-43BC-8446-9909B483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598E-3BAB-48BD-A9DD-E0A499576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929E-8611-405C-B537-8781ED02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5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595B-76F4-41DC-9157-2C78EFF4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958-C787-4572-A084-16347632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DE72-C9CF-4C62-BA3F-9172EDB7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538D-70DA-48E2-B69E-B6820B248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85D5-680F-48A2-81AF-5CBCCEBDA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8E9F-98BF-4904-B2B1-4F9D1C7D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610D-F978-46CF-9252-7D44E90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E6A-C2EB-4514-B925-EE94C1D7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F9E4-8F69-446F-AE07-0659ABF22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C4CB6A-69DB-4483-A999-8187DC01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0400" y="685800"/>
            <a:ext cx="4953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66"/>
                </a:solidFill>
              </a:rPr>
              <a:t>Habakkuk: Is God Faithful?</a:t>
            </a:r>
            <a:endParaRPr lang="es-MX" b="1" dirty="0">
              <a:solidFill>
                <a:srgbClr val="FFFF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43800" y="3429000"/>
            <a:ext cx="2819400" cy="2514600"/>
          </a:xfrm>
        </p:spPr>
        <p:txBody>
          <a:bodyPr/>
          <a:lstStyle/>
          <a:p>
            <a:pPr algn="r" eaLnBrk="1" hangingPunct="1">
              <a:defRPr/>
            </a:pPr>
            <a:r>
              <a:rPr lang="es-MX" b="1" dirty="0" err="1">
                <a:solidFill>
                  <a:srgbClr val="FFFF66"/>
                </a:solidFill>
              </a:rPr>
              <a:t>Is</a:t>
            </a:r>
            <a:r>
              <a:rPr lang="es-MX" b="1" dirty="0">
                <a:solidFill>
                  <a:srgbClr val="FFFF66"/>
                </a:solidFill>
              </a:rPr>
              <a:t> </a:t>
            </a:r>
            <a:r>
              <a:rPr lang="es-MX" b="1" dirty="0" err="1">
                <a:solidFill>
                  <a:srgbClr val="FFFF66"/>
                </a:solidFill>
              </a:rPr>
              <a:t>it</a:t>
            </a:r>
            <a:r>
              <a:rPr lang="es-MX" b="1" dirty="0">
                <a:solidFill>
                  <a:srgbClr val="FFFF66"/>
                </a:solidFill>
              </a:rPr>
              <a:t> OK </a:t>
            </a:r>
            <a:r>
              <a:rPr lang="es-MX" b="1" dirty="0" err="1">
                <a:solidFill>
                  <a:srgbClr val="FFFF66"/>
                </a:solidFill>
              </a:rPr>
              <a:t>to</a:t>
            </a:r>
            <a:r>
              <a:rPr lang="es-MX" b="1" dirty="0">
                <a:solidFill>
                  <a:srgbClr val="FFFF66"/>
                </a:solidFill>
              </a:rPr>
              <a:t> </a:t>
            </a:r>
            <a:r>
              <a:rPr lang="es-MX" b="1" dirty="0" err="1">
                <a:solidFill>
                  <a:srgbClr val="FFFF66"/>
                </a:solidFill>
              </a:rPr>
              <a:t>question</a:t>
            </a:r>
            <a:r>
              <a:rPr lang="es-MX" b="1" dirty="0">
                <a:solidFill>
                  <a:srgbClr val="FFFF66"/>
                </a:solidFill>
              </a:rPr>
              <a:t> </a:t>
            </a:r>
            <a:r>
              <a:rPr lang="es-MX" b="1" dirty="0" err="1">
                <a:solidFill>
                  <a:srgbClr val="FFFF66"/>
                </a:solidFill>
              </a:rPr>
              <a:t>God</a:t>
            </a:r>
            <a:r>
              <a:rPr lang="es-MX" b="1" dirty="0">
                <a:solidFill>
                  <a:srgbClr val="FFFF66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036FA-1723-4D09-B12B-83EB8723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6819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9A84-49BB-4311-AF05-B851B910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600200"/>
          </a:xfrm>
        </p:spPr>
        <p:txBody>
          <a:bodyPr/>
          <a:lstStyle/>
          <a:p>
            <a:r>
              <a:rPr lang="en-US" b="1" dirty="0"/>
              <a:t>Habakkuk 2:4  The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E2247-2923-43A1-B30A-F22288F9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2590800"/>
            <a:ext cx="4724400" cy="3505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righteous person will live by his faithfulness.</a:t>
            </a:r>
          </a:p>
          <a:p>
            <a:pPr marL="0" indent="0">
              <a:buNone/>
            </a:pPr>
            <a:r>
              <a:rPr lang="en-US" b="1" dirty="0"/>
              <a:t>Romans 1:17, Galatians 3:11, Hebrews 10:38</a:t>
            </a:r>
          </a:p>
        </p:txBody>
      </p:sp>
      <p:pic>
        <p:nvPicPr>
          <p:cNvPr id="1026" name="Picture 2" descr="Accessing the Key of David - Guarding the Heart Blog">
            <a:extLst>
              <a:ext uri="{FF2B5EF4-FFF2-40B4-BE49-F238E27FC236}">
                <a16:creationId xmlns:a16="http://schemas.microsoft.com/office/drawing/2014/main" id="{95B7CE06-2997-4823-A1F4-B30E1624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90800"/>
            <a:ext cx="547200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2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C67D-0C47-464F-BFC5-43CD42F7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Habakkuk 2:4-19  </a:t>
            </a:r>
            <a:br>
              <a:rPr lang="en-US" sz="3600" b="1" dirty="0"/>
            </a:br>
            <a:r>
              <a:rPr lang="en-US" sz="3600" b="1" dirty="0"/>
              <a:t>Justice Will Be Done In 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491B-AFB3-4E93-B606-66F1683A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Five Woes in Habakkuk 2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Greed (2:6-8)</a:t>
            </a:r>
          </a:p>
          <a:p>
            <a:pPr marL="0" indent="0">
              <a:buNone/>
            </a:pPr>
            <a:r>
              <a:rPr lang="en-US" b="1" dirty="0"/>
              <a:t>Exploitation (2:9-11)</a:t>
            </a:r>
          </a:p>
          <a:p>
            <a:pPr marL="0" indent="0">
              <a:buNone/>
            </a:pPr>
            <a:r>
              <a:rPr lang="en-US" b="1" dirty="0"/>
              <a:t>Violence (2:12-14)</a:t>
            </a:r>
          </a:p>
          <a:p>
            <a:pPr marL="0" indent="0">
              <a:buNone/>
            </a:pPr>
            <a:r>
              <a:rPr lang="en-US" b="1" dirty="0"/>
              <a:t>Immorality (2:15-17)</a:t>
            </a:r>
          </a:p>
          <a:p>
            <a:pPr marL="0" indent="0">
              <a:buNone/>
            </a:pPr>
            <a:r>
              <a:rPr lang="en-US" b="1" dirty="0"/>
              <a:t>Idolatry (2:18-20)</a:t>
            </a:r>
          </a:p>
        </p:txBody>
      </p:sp>
    </p:spTree>
    <p:extLst>
      <p:ext uri="{BB962C8B-B14F-4D97-AF65-F5344CB8AC3E}">
        <p14:creationId xmlns:p14="http://schemas.microsoft.com/office/powerpoint/2010/main" val="277907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E477-03ED-4B10-BB7F-6A5A8E44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81000"/>
            <a:ext cx="8305800" cy="1066800"/>
          </a:xfrm>
        </p:spPr>
        <p:txBody>
          <a:bodyPr/>
          <a:lstStyle/>
          <a:p>
            <a:r>
              <a:rPr lang="en-US" sz="3600" b="1" dirty="0"/>
              <a:t>Habakkuk 2:13-14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94F3-9E4E-41AE-996A-F0B505D8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600200"/>
            <a:ext cx="83058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For the earth will be filled with the knowledge of the glory of the Lord as the waters cover the sea.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472E-18A7-4C10-9C3B-A56911A8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73220"/>
            <a:ext cx="7086600" cy="39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6C86-0B34-458F-BF66-A8457D5D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Habakkuk 2:15-19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1F35-CA3B-4307-BFDD-0121318F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v. 15 Woe to him who gives drink to his neighbors.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v. 18 Of what value is an idol carved by a craftsman?   Can it give guidance?</a:t>
            </a:r>
          </a:p>
        </p:txBody>
      </p:sp>
    </p:spTree>
    <p:extLst>
      <p:ext uri="{BB962C8B-B14F-4D97-AF65-F5344CB8AC3E}">
        <p14:creationId xmlns:p14="http://schemas.microsoft.com/office/powerpoint/2010/main" val="121822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160D-5D0B-4FC8-A30B-B475A279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066800"/>
          </a:xfrm>
        </p:spPr>
        <p:txBody>
          <a:bodyPr/>
          <a:lstStyle/>
          <a:p>
            <a:r>
              <a:rPr lang="en-US" sz="3600" b="1" dirty="0"/>
              <a:t>Habakkuk 2:20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D0FC3-DC01-4F9A-9B96-CAC06657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3124200"/>
            <a:ext cx="52578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2D50C-F1D7-4BDF-952E-5911C558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5E65-FAA8-4C6E-82D0-2B0EBB09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Habakkuk 3:2-16 </a:t>
            </a:r>
            <a:br>
              <a:rPr lang="en-US" sz="3600" b="1" dirty="0"/>
            </a:br>
            <a:r>
              <a:rPr lang="en-US" sz="3600" b="1" dirty="0"/>
              <a:t>Habakkuk’s Final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9F422-26C5-4188-B6B8-A6404037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113538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v. 1 I stand in awe of your deeds.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v. 3 His glory covers the heavens and fills the earth.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v. 3 His splendor is like the sunrise.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v. 8 He rides his horses and chariots to victory.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v. 13 You come to deliver your people. </a:t>
            </a:r>
          </a:p>
        </p:txBody>
      </p:sp>
    </p:spTree>
    <p:extLst>
      <p:ext uri="{BB962C8B-B14F-4D97-AF65-F5344CB8AC3E}">
        <p14:creationId xmlns:p14="http://schemas.microsoft.com/office/powerpoint/2010/main" val="267723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2475-BF9A-4072-B0D6-1FB4CCCD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Habakkuk 3:17-19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08E09-622E-4DB8-8282-205A91A1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11125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Though the fig tree does not bud and there are no grapes on the vines, </a:t>
            </a:r>
          </a:p>
          <a:p>
            <a:pPr marL="0" indent="0">
              <a:buNone/>
            </a:pPr>
            <a:r>
              <a:rPr lang="en-US" sz="2800" b="1" dirty="0"/>
              <a:t>Though the olive crop fails, and the fields produce no food, </a:t>
            </a:r>
          </a:p>
          <a:p>
            <a:pPr marL="0" indent="0">
              <a:buNone/>
            </a:pPr>
            <a:r>
              <a:rPr lang="en-US" sz="2800" b="1" dirty="0"/>
              <a:t>Though there are no sheep in the pen and no cattle in the stalls,</a:t>
            </a:r>
          </a:p>
          <a:p>
            <a:pPr marL="0" indent="0">
              <a:buNone/>
            </a:pPr>
            <a:r>
              <a:rPr lang="en-US" sz="2800" b="1" dirty="0"/>
              <a:t>Yet, I will rejoice in the Lord, I will be joyful in God my Savior.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The sovereign Lord is my strength!</a:t>
            </a:r>
          </a:p>
        </p:txBody>
      </p:sp>
    </p:spTree>
    <p:extLst>
      <p:ext uri="{BB962C8B-B14F-4D97-AF65-F5344CB8AC3E}">
        <p14:creationId xmlns:p14="http://schemas.microsoft.com/office/powerpoint/2010/main" val="377027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9A6E-062D-46C6-8EAD-AE7FBA49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b="1" dirty="0"/>
              <a:t>Habakkuk: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DC670-BB26-4977-8146-2ED1349F2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0972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1. It is OK to question God’s justice, his mercy, and even his love for us.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2. When we do question God, we need to hold on to our faith in his providence.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3. We need to be patient—to wait for God to act in his own time.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4. We need to doubt our doubts and claim the promises of God.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The righteous will live by faith!</a:t>
            </a:r>
          </a:p>
        </p:txBody>
      </p:sp>
    </p:spTree>
    <p:extLst>
      <p:ext uri="{BB962C8B-B14F-4D97-AF65-F5344CB8AC3E}">
        <p14:creationId xmlns:p14="http://schemas.microsoft.com/office/powerpoint/2010/main" val="243681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D50B-1FA3-7108-73EF-2462BA7A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E6BE-35C0-BFA8-A2D3-153A451B1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1.  Have you ever questioned God?  Over what thing that He did or that happened to you or to others?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God says that he will judge all in the end.  Is that good enough for you, or do you to pursue your own vindication</a:t>
            </a:r>
            <a:r>
              <a:rPr lang="en-US" sz="2800" b="1"/>
              <a:t>, or want </a:t>
            </a:r>
            <a:r>
              <a:rPr lang="en-US" sz="2800" b="1" dirty="0"/>
              <a:t>God to judge now?</a:t>
            </a:r>
          </a:p>
        </p:txBody>
      </p:sp>
    </p:spTree>
    <p:extLst>
      <p:ext uri="{BB962C8B-B14F-4D97-AF65-F5344CB8AC3E}">
        <p14:creationId xmlns:p14="http://schemas.microsoft.com/office/powerpoint/2010/main" val="247442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8C87-80C7-45C2-9F2C-E5A51892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Background to Habakkuk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7C1A-8CDD-42D2-9A19-BE924D8B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About 607 BC  Just before Nebuchadnezzar and Babylon come to Jerusalem.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Isaiah 39:5-7 90 years earlier.  All will be carried off to Babylon.</a:t>
            </a:r>
          </a:p>
          <a:p>
            <a:pPr marL="0" indent="0">
              <a:buNone/>
            </a:pPr>
            <a:r>
              <a:rPr lang="en-US" sz="2800" b="1" dirty="0"/>
              <a:t>605 BC Hostages to Babylon</a:t>
            </a:r>
          </a:p>
          <a:p>
            <a:pPr marL="0" indent="0">
              <a:buNone/>
            </a:pPr>
            <a:r>
              <a:rPr lang="en-US" sz="2800" b="1" dirty="0"/>
              <a:t>597 BC 10,000 captives. </a:t>
            </a:r>
          </a:p>
          <a:p>
            <a:pPr marL="0" indent="0">
              <a:buNone/>
            </a:pPr>
            <a:r>
              <a:rPr lang="en-US" sz="2800" b="1" dirty="0"/>
              <a:t>586 BC Jerusalem and the temple destroyed.  All Judah goes into captivity.</a:t>
            </a:r>
          </a:p>
        </p:txBody>
      </p:sp>
    </p:spTree>
    <p:extLst>
      <p:ext uri="{BB962C8B-B14F-4D97-AF65-F5344CB8AC3E}">
        <p14:creationId xmlns:p14="http://schemas.microsoft.com/office/powerpoint/2010/main" val="43424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DBAC-2A8D-49CA-A01A-2EC2A1A3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AAE9E4-F1C0-4EA2-A2B8-6A112FBAF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75" y="609600"/>
            <a:ext cx="12027449" cy="54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AEE4-00C3-4D73-911A-58CE5ED2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Theodicy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02BF-EFF8-4BFD-B897-B8B64C0B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Theodicy: The vindication of divine goodness and providence in view of the existence of evil.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Does God still love us?</a:t>
            </a:r>
          </a:p>
          <a:p>
            <a:pPr marL="0" indent="0">
              <a:buNone/>
            </a:pPr>
            <a:r>
              <a:rPr lang="en-US" sz="2800" b="1" dirty="0"/>
              <a:t>Has God abandoned us?</a:t>
            </a:r>
          </a:p>
          <a:p>
            <a:pPr marL="0" indent="0">
              <a:buNone/>
            </a:pPr>
            <a:r>
              <a:rPr lang="en-US" sz="2800" b="1" dirty="0"/>
              <a:t>Are we still his people?</a:t>
            </a:r>
          </a:p>
        </p:txBody>
      </p:sp>
    </p:spTree>
    <p:extLst>
      <p:ext uri="{BB962C8B-B14F-4D97-AF65-F5344CB8AC3E}">
        <p14:creationId xmlns:p14="http://schemas.microsoft.com/office/powerpoint/2010/main" val="308080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7F3C-58E3-4C5B-A338-FBFB2DA6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81000"/>
            <a:ext cx="8305800" cy="1066800"/>
          </a:xfrm>
        </p:spPr>
        <p:txBody>
          <a:bodyPr/>
          <a:lstStyle/>
          <a:p>
            <a:r>
              <a:rPr lang="en-US" sz="3600" b="1" dirty="0"/>
              <a:t>Habakkuk 1:1-4  First Complaint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77E3-EFFE-4827-8C17-35047732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52578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How long must I call for help?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Why do you make me see injustice?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The righteous are not defended.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A998F-39C7-4876-A671-928D3FDD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6601414" cy="49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4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9B0C-F3EB-45BB-B7E7-B80749F4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210800" cy="1143000"/>
          </a:xfrm>
        </p:spPr>
        <p:txBody>
          <a:bodyPr/>
          <a:lstStyle/>
          <a:p>
            <a:r>
              <a:rPr lang="en-US" sz="4000" b="1" dirty="0"/>
              <a:t>Habakkuk 1:5-11 God’s first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7825-0A71-4FEC-BAA4-348DE772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86000"/>
            <a:ext cx="105156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v. 5 I am going to do something in your days that you would not believe, even if you were told. I am raising up the Babylonians, that ruthless and impetuous people.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Will God use bad people and institutions to bring about his will in our lives?</a:t>
            </a:r>
          </a:p>
        </p:txBody>
      </p:sp>
    </p:spTree>
    <p:extLst>
      <p:ext uri="{BB962C8B-B14F-4D97-AF65-F5344CB8AC3E}">
        <p14:creationId xmlns:p14="http://schemas.microsoft.com/office/powerpoint/2010/main" val="72390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7213-BFC0-4686-9047-83B26614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10058400" cy="990600"/>
          </a:xfrm>
        </p:spPr>
        <p:txBody>
          <a:bodyPr/>
          <a:lstStyle/>
          <a:p>
            <a:r>
              <a:rPr lang="en-US" sz="4000" b="1" dirty="0"/>
              <a:t>Habakkuk 1:12-2:1 Second Complaint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8669-1223-4E29-9065-8DA4A2D79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110490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 get that you are holy and do not tolerate sin.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But… What about the sin of the Babylonians?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v. 15 What about the fat-cat wicked?  He enjoys the choicest food…</a:t>
            </a:r>
          </a:p>
        </p:txBody>
      </p:sp>
    </p:spTree>
    <p:extLst>
      <p:ext uri="{BB962C8B-B14F-4D97-AF65-F5344CB8AC3E}">
        <p14:creationId xmlns:p14="http://schemas.microsoft.com/office/powerpoint/2010/main" val="173416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B581-4144-43E3-B055-481AE34B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C758-C861-431D-BCC2-E8B54F70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28800"/>
            <a:ext cx="4038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"I will stand on my guard post, and station myself on the rampart; And I will keep watch to see what He will speak to me, And how I may reply when I am reproved.”  Habakkuk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6C827-1B8E-45E1-ABA8-BE34C5B7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7620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0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B6B9-88CD-4FEE-AFF5-7CCB0C61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11125200" cy="1295400"/>
          </a:xfrm>
        </p:spPr>
        <p:txBody>
          <a:bodyPr/>
          <a:lstStyle/>
          <a:p>
            <a:r>
              <a:rPr lang="en-US" sz="3600" b="1" dirty="0"/>
              <a:t>Habakkuk 2:2-4 God’s Second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AC726-E813-4872-B54B-EBD07165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590800"/>
            <a:ext cx="9525000" cy="3505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v. 2 You can mark it down.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v. 3 There is an appointed time.  “the end.”</a:t>
            </a:r>
          </a:p>
        </p:txBody>
      </p:sp>
    </p:spTree>
    <p:extLst>
      <p:ext uri="{BB962C8B-B14F-4D97-AF65-F5344CB8AC3E}">
        <p14:creationId xmlns:p14="http://schemas.microsoft.com/office/powerpoint/2010/main" val="3980384420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6696</TotalTime>
  <Words>690</Words>
  <Application>Microsoft Office PowerPoint</Application>
  <PresentationFormat>Widescreen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Textured</vt:lpstr>
      <vt:lpstr>Habakkuk: Is God Faithful?</vt:lpstr>
      <vt:lpstr>Background to Habakkuk</vt:lpstr>
      <vt:lpstr>PowerPoint Presentation</vt:lpstr>
      <vt:lpstr>Theodicy</vt:lpstr>
      <vt:lpstr>Habakkuk 1:1-4  First Complaint</vt:lpstr>
      <vt:lpstr>Habakkuk 1:5-11 God’s first answer</vt:lpstr>
      <vt:lpstr>Habakkuk 1:12-2:1 Second Complaint</vt:lpstr>
      <vt:lpstr>PowerPoint Presentation</vt:lpstr>
      <vt:lpstr>Habakkuk 2:2-4 God’s Second Response</vt:lpstr>
      <vt:lpstr>Habakkuk 2:4  The Key</vt:lpstr>
      <vt:lpstr>Habakkuk 2:4-19   Justice Will Be Done In The End</vt:lpstr>
      <vt:lpstr>Habakkuk 2:13-14</vt:lpstr>
      <vt:lpstr>Habakkuk 2:15-19</vt:lpstr>
      <vt:lpstr>Habakkuk 2:20</vt:lpstr>
      <vt:lpstr>Habakkuk 3:2-16  Habakkuk’s Final Response</vt:lpstr>
      <vt:lpstr>Habakkuk 3:17-19</vt:lpstr>
      <vt:lpstr>Habakkuk: Conclusion</vt:lpstr>
      <vt:lpstr>Discussion Questions</vt:lpstr>
    </vt:vector>
  </TitlesOfParts>
  <Company>evidenceforchristianity.org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Shadow to  Reality</dc:title>
  <dc:creator>john oakes</dc:creator>
  <cp:lastModifiedBy>John Oakes</cp:lastModifiedBy>
  <cp:revision>99</cp:revision>
  <dcterms:created xsi:type="dcterms:W3CDTF">2003-09-28T00:28:34Z</dcterms:created>
  <dcterms:modified xsi:type="dcterms:W3CDTF">2025-12-04T22:10:37Z</dcterms:modified>
</cp:coreProperties>
</file>