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76" r:id="rId2"/>
    <p:sldId id="953" r:id="rId3"/>
    <p:sldId id="1000" r:id="rId4"/>
    <p:sldId id="1002" r:id="rId5"/>
    <p:sldId id="1003" r:id="rId6"/>
    <p:sldId id="1004" r:id="rId7"/>
    <p:sldId id="1013" r:id="rId8"/>
    <p:sldId id="1005" r:id="rId9"/>
    <p:sldId id="1006" r:id="rId10"/>
    <p:sldId id="1007" r:id="rId11"/>
    <p:sldId id="1008" r:id="rId12"/>
    <p:sldId id="1014" r:id="rId13"/>
    <p:sldId id="1015" r:id="rId14"/>
    <p:sldId id="1009" r:id="rId15"/>
    <p:sldId id="101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1E0A06-9F88-4779-88F6-A19FC62E72AB}" v="32" dt="2026-01-04T18:40:09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9206" autoAdjust="0"/>
    <p:restoredTop sz="86410"/>
  </p:normalViewPr>
  <p:slideViewPr>
    <p:cSldViewPr>
      <p:cViewPr varScale="1">
        <p:scale>
          <a:sx n="64" d="100"/>
          <a:sy n="64" d="100"/>
        </p:scale>
        <p:origin x="204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8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FA6CE-B578-46A6-81B7-A3833E68505F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BF368-660D-4C8D-AE62-F7E6A64D7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042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55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1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63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74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60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53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36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51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7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7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4BD1932-1E79-460E-8EA9-7EC16BE07A7A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37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3881D-5800-1703-2B40-DC102CF7D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1702F-F7F3-E2B9-D89B-F5C308CA4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600200"/>
            <a:ext cx="3276600" cy="3276600"/>
          </a:xfrm>
        </p:spPr>
        <p:txBody>
          <a:bodyPr>
            <a:normAutofit/>
          </a:bodyPr>
          <a:lstStyle/>
          <a:p>
            <a:r>
              <a:rPr lang="en-US" sz="5300" b="1" dirty="0"/>
              <a:t>1 Peter X</a:t>
            </a:r>
            <a:br>
              <a:rPr lang="en-US" sz="5300" b="1" dirty="0"/>
            </a:br>
            <a:r>
              <a:rPr lang="en-US" sz="5300" b="1" dirty="0"/>
              <a:t>A Fiery Ordeal</a:t>
            </a:r>
            <a:br>
              <a:rPr lang="en-US" sz="4800" b="1" dirty="0"/>
            </a:br>
            <a:endParaRPr lang="en-US" sz="4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7D2AC5-8DDC-3929-7C31-FDA1B195C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060704" y="4965192"/>
            <a:ext cx="3072384" cy="950976"/>
          </a:xfrm>
        </p:spPr>
        <p:txBody>
          <a:bodyPr>
            <a:normAutofit/>
          </a:bodyPr>
          <a:lstStyle/>
          <a:p>
            <a:endParaRPr lang="en-US" sz="4000" b="1" dirty="0"/>
          </a:p>
        </p:txBody>
      </p:sp>
      <p:pic>
        <p:nvPicPr>
          <p:cNvPr id="1026" name="Picture 2" descr="Why Fiery Trials Happen, Pt 1. - The ...">
            <a:extLst>
              <a:ext uri="{FF2B5EF4-FFF2-40B4-BE49-F238E27FC236}">
                <a16:creationId xmlns:a16="http://schemas.microsoft.com/office/drawing/2014/main" id="{71F12D6A-E557-86EE-4A91-7C01F282A5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1550" y="963600"/>
            <a:ext cx="7410450" cy="493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870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427CD-7F91-2C49-EFE6-475E314C4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So… What Should I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6B57F-6192-B220-B7D8-157761D86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209799"/>
            <a:ext cx="9829800" cy="3967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1.  Entrust yourself to God’s sovereign will.</a:t>
            </a:r>
          </a:p>
          <a:p>
            <a:pPr marL="0" indent="0">
              <a:buNone/>
            </a:pPr>
            <a:r>
              <a:rPr lang="en-US" sz="3600" b="1" dirty="0"/>
              <a:t> </a:t>
            </a:r>
          </a:p>
          <a:p>
            <a:pPr marL="0" indent="0">
              <a:buNone/>
            </a:pPr>
            <a:r>
              <a:rPr lang="en-US" sz="3600" b="1" dirty="0"/>
              <a:t>2.  Continue to do good.</a:t>
            </a:r>
          </a:p>
        </p:txBody>
      </p:sp>
    </p:spTree>
    <p:extLst>
      <p:ext uri="{BB962C8B-B14F-4D97-AF65-F5344CB8AC3E}">
        <p14:creationId xmlns:p14="http://schemas.microsoft.com/office/powerpoint/2010/main" val="1989318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23649-8B57-85B2-B54C-9956E4467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19634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1 Peter 5:1-4  And Speaking of God’s Refining Fire…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D6AA-89EA-1351-EDBE-4CD56EF54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904999"/>
            <a:ext cx="10363200" cy="4271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Leaders…   Set an example of having the same attitude as Christ toward suffering.</a:t>
            </a:r>
          </a:p>
          <a:p>
            <a:pPr marL="0" indent="0">
              <a:buNone/>
            </a:pPr>
            <a:r>
              <a:rPr lang="en-US" sz="3200" b="1" dirty="0"/>
              <a:t>And</a:t>
            </a:r>
          </a:p>
          <a:p>
            <a:pPr marL="0" indent="0">
              <a:buNone/>
            </a:pPr>
            <a:r>
              <a:rPr lang="en-US" sz="3200" b="1" dirty="0"/>
              <a:t>Shepherd God’s people with gentle firmness.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43756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D6FB4-5A0D-32FA-542A-5E16AF9E6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A Little Aside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89824-BF24-2676-53DE-5B1AB36FF0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81199"/>
            <a:ext cx="10287000" cy="4195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1 Peter 5:1-5</a:t>
            </a:r>
          </a:p>
          <a:p>
            <a:pPr marL="0" indent="0">
              <a:buNone/>
            </a:pPr>
            <a:r>
              <a:rPr lang="en-US" sz="3200" b="1" dirty="0"/>
              <a:t>elder (</a:t>
            </a:r>
            <a:r>
              <a:rPr lang="en-US" sz="3200" b="1" i="1" dirty="0" err="1"/>
              <a:t>presbuteros</a:t>
            </a:r>
            <a:r>
              <a:rPr lang="en-US" sz="3200" b="1" dirty="0"/>
              <a:t>)</a:t>
            </a:r>
          </a:p>
          <a:p>
            <a:pPr marL="0" indent="0">
              <a:buNone/>
            </a:pPr>
            <a:r>
              <a:rPr lang="en-US" sz="3200" b="1" dirty="0"/>
              <a:t>                           = shepherd, pastor (</a:t>
            </a:r>
            <a:r>
              <a:rPr lang="en-US" sz="3200" b="1" i="1" dirty="0" err="1"/>
              <a:t>poima</a:t>
            </a:r>
            <a:r>
              <a:rPr lang="en-US" sz="3200" b="1" dirty="0"/>
              <a:t>)</a:t>
            </a:r>
          </a:p>
          <a:p>
            <a:pPr marL="0" indent="0">
              <a:buNone/>
            </a:pPr>
            <a:r>
              <a:rPr lang="en-US" sz="3200" b="1" dirty="0"/>
              <a:t>                                              = overseer, bishop (</a:t>
            </a:r>
            <a:r>
              <a:rPr lang="en-US" sz="3200" b="1" i="1" dirty="0" err="1"/>
              <a:t>episkopos</a:t>
            </a:r>
            <a:r>
              <a:rPr lang="en-US" sz="3200" b="1" dirty="0"/>
              <a:t>)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758092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87B4D-8304-9C2B-70E4-232AA8371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 Peter 5:5-7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A4476-21A8-C121-0EAB-1BE2003D4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752601"/>
            <a:ext cx="10363200" cy="44243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Likewise, those who are younger (members?)…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3200" b="1" dirty="0"/>
              <a:t>Clothe yourselves with humility.</a:t>
            </a:r>
          </a:p>
          <a:p>
            <a:pPr marL="0" indent="0">
              <a:buNone/>
            </a:pPr>
            <a:r>
              <a:rPr lang="en-US" sz="3200" b="1" dirty="0"/>
              <a:t>Submit yourselves to your elders.</a:t>
            </a:r>
          </a:p>
          <a:p>
            <a:pPr marL="0" indent="0">
              <a:buNone/>
            </a:pPr>
            <a:r>
              <a:rPr lang="en-US" sz="3200" b="1" dirty="0"/>
              <a:t>Take their advice!!!</a:t>
            </a:r>
          </a:p>
          <a:p>
            <a:pPr marL="0" indent="0">
              <a:buNone/>
            </a:pPr>
            <a:r>
              <a:rPr lang="en-US" sz="3200" b="1" dirty="0"/>
              <a:t>Let GOD lift you up, not yourselves.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 algn="r">
              <a:buNone/>
            </a:pPr>
            <a:r>
              <a:rPr lang="en-US" sz="3200" b="1" dirty="0"/>
              <a:t>Do you want God opposing you?</a:t>
            </a:r>
          </a:p>
        </p:txBody>
      </p:sp>
    </p:spTree>
    <p:extLst>
      <p:ext uri="{BB962C8B-B14F-4D97-AF65-F5344CB8AC3E}">
        <p14:creationId xmlns:p14="http://schemas.microsoft.com/office/powerpoint/2010/main" val="4218670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B4E23-69E1-C519-E9BF-8A919606A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0" y="365125"/>
            <a:ext cx="6324600" cy="1325563"/>
          </a:xfrm>
        </p:spPr>
        <p:txBody>
          <a:bodyPr/>
          <a:lstStyle/>
          <a:p>
            <a:pPr algn="ctr"/>
            <a:r>
              <a:rPr lang="en-US" b="1" dirty="0"/>
              <a:t>The Key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1CA08-2157-ACEE-6047-A68A8182A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0" y="1828800"/>
            <a:ext cx="4953000" cy="4348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Cast all your anxieties on God.  Rely on Him!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But also, be alert!  Don’t get caught sleeping at the switch.</a:t>
            </a:r>
          </a:p>
        </p:txBody>
      </p:sp>
      <p:pic>
        <p:nvPicPr>
          <p:cNvPr id="2050" name="Picture 2" descr="The Key, (Paperback) - Walmart.com">
            <a:extLst>
              <a:ext uri="{FF2B5EF4-FFF2-40B4-BE49-F238E27FC236}">
                <a16:creationId xmlns:a16="http://schemas.microsoft.com/office/drawing/2014/main" id="{A1E2143C-1257-7F12-7D7D-C03AEAE534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85542"/>
            <a:ext cx="5410200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4040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01463-3D11-9BC5-E706-42EB5A5DD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2F522-A74E-C8F5-B434-4F6C6ECAE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600200"/>
            <a:ext cx="10134600" cy="45767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/>
              <a:t>A fiery ordeal is coming.  Mark it down.</a:t>
            </a:r>
          </a:p>
          <a:p>
            <a:pPr marL="0" indent="0">
              <a:buNone/>
            </a:pPr>
            <a:r>
              <a:rPr lang="en-US" sz="3200" b="1" dirty="0"/>
              <a:t>Don’t be surprised!</a:t>
            </a:r>
          </a:p>
          <a:p>
            <a:pPr marL="0" indent="0">
              <a:buNone/>
            </a:pPr>
            <a:endParaRPr lang="en-US" sz="1500" b="1" dirty="0"/>
          </a:p>
          <a:p>
            <a:pPr marL="0" indent="0">
              <a:buNone/>
            </a:pPr>
            <a:r>
              <a:rPr lang="en-US" sz="3200" b="1" dirty="0"/>
              <a:t>Two things:</a:t>
            </a:r>
          </a:p>
          <a:p>
            <a:pPr marL="0" indent="0">
              <a:buNone/>
            </a:pPr>
            <a:r>
              <a:rPr lang="en-US" sz="3200" b="1" dirty="0"/>
              <a:t>Entrust yourself to God and to his will.</a:t>
            </a:r>
          </a:p>
          <a:p>
            <a:pPr marL="0" indent="0">
              <a:buNone/>
            </a:pPr>
            <a:r>
              <a:rPr lang="en-US" sz="3200" b="1" dirty="0"/>
              <a:t>Continue to do good.</a:t>
            </a:r>
          </a:p>
          <a:p>
            <a:pPr marL="0" indent="0">
              <a:buNone/>
            </a:pPr>
            <a:endParaRPr lang="en-US" sz="1500" b="1" dirty="0"/>
          </a:p>
          <a:p>
            <a:pPr marL="0" indent="0">
              <a:buNone/>
            </a:pPr>
            <a:r>
              <a:rPr lang="en-US" sz="3200" b="1" dirty="0"/>
              <a:t>Leaders lead and serve in humility</a:t>
            </a:r>
          </a:p>
          <a:p>
            <a:pPr marL="0" indent="0">
              <a:buNone/>
            </a:pPr>
            <a:endParaRPr lang="en-US" sz="1500" b="1" dirty="0"/>
          </a:p>
          <a:p>
            <a:pPr marL="0" indent="0">
              <a:buNone/>
            </a:pPr>
            <a:r>
              <a:rPr lang="en-US" sz="3200" b="1" dirty="0"/>
              <a:t>All:  Cast all your anxieties on God!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751571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3C12D-CB48-CD6B-7D10-4AA59F825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Themes in 1 Peter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F1D89-CFF7-8EF7-CCD1-BBCBC0420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438400"/>
            <a:ext cx="10210800" cy="373856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 b="1" dirty="0">
                <a:solidFill>
                  <a:srgbClr val="FFFF00"/>
                </a:solidFill>
              </a:rPr>
              <a:t>The glory of God.</a:t>
            </a:r>
          </a:p>
          <a:p>
            <a:pPr marL="0" indent="0">
              <a:buNone/>
            </a:pPr>
            <a:r>
              <a:rPr lang="en-US" sz="3200" b="1" dirty="0"/>
              <a:t>2.  </a:t>
            </a:r>
            <a:r>
              <a:rPr lang="en-US" sz="3200" b="1" dirty="0">
                <a:solidFill>
                  <a:srgbClr val="FFFF00"/>
                </a:solidFill>
              </a:rPr>
              <a:t>The sovereignty of God.    </a:t>
            </a:r>
            <a:r>
              <a:rPr lang="en-US" sz="3200" b="1" dirty="0"/>
              <a:t>(“according to God’s will)</a:t>
            </a:r>
          </a:p>
          <a:p>
            <a:pPr marL="514350" indent="-514350">
              <a:buAutoNum type="arabicPeriod" startAt="3"/>
            </a:pPr>
            <a:r>
              <a:rPr lang="en-US" sz="3200" b="1" dirty="0"/>
              <a:t>The suffering of Christ.</a:t>
            </a:r>
          </a:p>
          <a:p>
            <a:pPr marL="514350" indent="-514350">
              <a:buAutoNum type="arabicPeriod" startAt="4"/>
            </a:pPr>
            <a:r>
              <a:rPr lang="en-US" sz="3200" b="1" dirty="0">
                <a:solidFill>
                  <a:srgbClr val="FFFF00"/>
                </a:solidFill>
              </a:rPr>
              <a:t>Our suffering.</a:t>
            </a:r>
          </a:p>
          <a:p>
            <a:pPr marL="514350" indent="-514350">
              <a:buAutoNum type="arabicPeriod" startAt="5"/>
            </a:pPr>
            <a:r>
              <a:rPr lang="en-US" sz="3200" b="1" dirty="0">
                <a:solidFill>
                  <a:srgbClr val="FFFF00"/>
                </a:solidFill>
              </a:rPr>
              <a:t>The call to holy living.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 algn="r">
              <a:buNone/>
            </a:pPr>
            <a:endParaRPr lang="en-US" sz="3200" b="1" dirty="0"/>
          </a:p>
          <a:p>
            <a:pPr marL="514350" indent="-514350">
              <a:buAutoNum type="arabicPeriod" startAt="2"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286407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54EDD-561F-B2DE-BEEF-0445989FD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	1 Peter 4:1-2  Therefore.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33249-1D8F-FC36-6560-4210114FE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Because you have participated spiritually in the death and resurrection of Christ, and since Christ suffered in his body, be prepared to suffer as he did.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Have the same attitude toward persecution and suffering as Christ.      It is totally worth it!</a:t>
            </a:r>
          </a:p>
        </p:txBody>
      </p:sp>
    </p:spTree>
    <p:extLst>
      <p:ext uri="{BB962C8B-B14F-4D97-AF65-F5344CB8AC3E}">
        <p14:creationId xmlns:p14="http://schemas.microsoft.com/office/powerpoint/2010/main" val="2851160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6360A-274D-3589-0ABF-E4036F72C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EF4B0-8CBD-F7B5-42FB-BA1C29453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38399"/>
            <a:ext cx="10744200" cy="3738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/>
              <a:t>Do you want to be “done” with sin?</a:t>
            </a:r>
          </a:p>
          <a:p>
            <a:pPr marL="0" indent="0" algn="ctr">
              <a:buNone/>
            </a:pPr>
            <a:endParaRPr lang="en-US" sz="4800" b="1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Our friends heap abuse on us while we are busy building the ark—which is the only thing that will save them when judgment comes.</a:t>
            </a:r>
          </a:p>
          <a:p>
            <a:pPr marL="0" indent="0">
              <a:buNone/>
            </a:pP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677812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50366-C761-A44F-BC0C-DCFC586AF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 Peter 4:7-11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CDCE5-8210-8887-EB03-8980F2F54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/>
              <a:t>Two things needed to endure the scorn of others: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/>
              <a:t>1. Arm yourself with the same attitude toward persecution as Christ.       </a:t>
            </a:r>
          </a:p>
          <a:p>
            <a:pPr marL="0" indent="0" algn="r">
              <a:buNone/>
            </a:pPr>
            <a:r>
              <a:rPr lang="en-US" sz="3200" b="1" dirty="0"/>
              <a:t>And</a:t>
            </a:r>
          </a:p>
          <a:p>
            <a:pPr marL="0" indent="0">
              <a:buNone/>
            </a:pPr>
            <a:r>
              <a:rPr lang="en-US" sz="3200" b="1" dirty="0"/>
              <a:t>2. Take strength from the family of God.</a:t>
            </a:r>
          </a:p>
        </p:txBody>
      </p:sp>
    </p:spTree>
    <p:extLst>
      <p:ext uri="{BB962C8B-B14F-4D97-AF65-F5344CB8AC3E}">
        <p14:creationId xmlns:p14="http://schemas.microsoft.com/office/powerpoint/2010/main" val="698710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0EFAE-A0E7-10CB-38F1-A49315EDC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Family Matters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352CE-E727-9D45-AF10-92FB02C55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524000"/>
            <a:ext cx="10363200" cy="4652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1. Love one another deeply.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2. Be family: Offer hospitality.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3. Find purpose and meaning through using your gifts to serve God’s people and others as well.</a:t>
            </a:r>
          </a:p>
        </p:txBody>
      </p:sp>
    </p:spTree>
    <p:extLst>
      <p:ext uri="{BB962C8B-B14F-4D97-AF65-F5344CB8AC3E}">
        <p14:creationId xmlns:p14="http://schemas.microsoft.com/office/powerpoint/2010/main" val="523020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92685-4014-7C26-E3A9-F26A5F7AA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This Week 1 Peter 4:12-5:9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57D76-E1F8-E91D-5FD6-5A7975BFE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8200" y="2590800"/>
            <a:ext cx="2895600" cy="3586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A Fiery Ordeal</a:t>
            </a:r>
          </a:p>
        </p:txBody>
      </p:sp>
      <p:pic>
        <p:nvPicPr>
          <p:cNvPr id="4098" name="Picture 2" descr="The Fiery Trial – Hoover Church of Christ">
            <a:extLst>
              <a:ext uri="{FF2B5EF4-FFF2-40B4-BE49-F238E27FC236}">
                <a16:creationId xmlns:a16="http://schemas.microsoft.com/office/drawing/2014/main" id="{7EB23EE1-59A9-6C7D-1C2A-697D470619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57808"/>
            <a:ext cx="7347857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3906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76390-2EC1-3C3A-265E-E8707BCE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1 Peter 4:12-19  A Fiery Ordeal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E5395-7F55-9718-01D0-D63457BC6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A fire which refines, not one that destroys.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Do not be surprised.  Rejoice!   Colossians 1:24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If (when) you are insulted for the name of Christ, carry the name proudly!!!</a:t>
            </a:r>
          </a:p>
        </p:txBody>
      </p:sp>
    </p:spTree>
    <p:extLst>
      <p:ext uri="{BB962C8B-B14F-4D97-AF65-F5344CB8AC3E}">
        <p14:creationId xmlns:p14="http://schemas.microsoft.com/office/powerpoint/2010/main" val="4280743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AF775-2603-9906-9068-2E67E9445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Where Does God’s Judgment Begin?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AD735-0B13-A4DE-4752-11B8F57D8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God is judging you and I even now.</a:t>
            </a:r>
          </a:p>
          <a:p>
            <a:pPr marL="0" indent="0">
              <a:buNone/>
            </a:pPr>
            <a:r>
              <a:rPr lang="en-US" sz="3200" b="1" dirty="0"/>
              <a:t>How?  Through suffering and persecution.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Ezekiel 9:1-6  Malachi 3:1-5</a:t>
            </a:r>
          </a:p>
        </p:txBody>
      </p:sp>
    </p:spTree>
    <p:extLst>
      <p:ext uri="{BB962C8B-B14F-4D97-AF65-F5344CB8AC3E}">
        <p14:creationId xmlns:p14="http://schemas.microsoft.com/office/powerpoint/2010/main" val="529091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13919</TotalTime>
  <Words>484</Words>
  <Application>Microsoft Office PowerPoint</Application>
  <PresentationFormat>Widescreen</PresentationFormat>
  <Paragraphs>79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Office Theme</vt:lpstr>
      <vt:lpstr>1 Peter X A Fiery Ordeal </vt:lpstr>
      <vt:lpstr>Themes in 1 Peter</vt:lpstr>
      <vt:lpstr> 1 Peter 4:1-2  Therefore.</vt:lpstr>
      <vt:lpstr>PowerPoint Presentation</vt:lpstr>
      <vt:lpstr>1 Peter 4:7-11</vt:lpstr>
      <vt:lpstr>Family Matters</vt:lpstr>
      <vt:lpstr>This Week 1 Peter 4:12-5:9</vt:lpstr>
      <vt:lpstr>1 Peter 4:12-19  A Fiery Ordeal</vt:lpstr>
      <vt:lpstr>Where Does God’s Judgment Begin?</vt:lpstr>
      <vt:lpstr>So… What Should I Do?</vt:lpstr>
      <vt:lpstr>1 Peter 5:1-4  And Speaking of God’s Refining Fire…</vt:lpstr>
      <vt:lpstr>A Little Aside</vt:lpstr>
      <vt:lpstr>1 Peter 5:5-7</vt:lpstr>
      <vt:lpstr>The Key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Oakes</dc:creator>
  <cp:lastModifiedBy>John Oakes</cp:lastModifiedBy>
  <cp:revision>30</cp:revision>
  <dcterms:created xsi:type="dcterms:W3CDTF">2013-09-15T03:09:25Z</dcterms:created>
  <dcterms:modified xsi:type="dcterms:W3CDTF">2026-01-04T22:06:14Z</dcterms:modified>
</cp:coreProperties>
</file>