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0"/>
  </p:notesMasterIdLst>
  <p:sldIdLst>
    <p:sldId id="1039"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1041" r:id="rId26"/>
    <p:sldId id="1040" r:id="rId27"/>
    <p:sldId id="279" r:id="rId28"/>
    <p:sldId id="280"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E94FE5-86A3-4885-8986-532573397967}" v="13" dt="2026-01-28T23:03:31.4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70" d="100"/>
          <a:sy n="70" d="100"/>
        </p:scale>
        <p:origin x="512" y="5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Oakes" userId="1a36f0057432ea1f" providerId="LiveId" clId="{47381711-A8C6-487F-B478-F1510AC8C65D}"/>
    <pc:docChg chg="custSel addSld delSld modSld modMainMaster modNotesMaster">
      <pc:chgData name="John Oakes" userId="1a36f0057432ea1f" providerId="LiveId" clId="{47381711-A8C6-487F-B478-F1510AC8C65D}" dt="2026-01-30T01:24:22.168" v="2188" actId="47"/>
      <pc:docMkLst>
        <pc:docMk/>
      </pc:docMkLst>
      <pc:sldChg chg="modSp mod modNotes">
        <pc:chgData name="John Oakes" userId="1a36f0057432ea1f" providerId="LiveId" clId="{47381711-A8C6-487F-B478-F1510AC8C65D}" dt="2026-01-28T23:03:03.850" v="502" actId="14100"/>
        <pc:sldMkLst>
          <pc:docMk/>
          <pc:sldMk cId="3059814592" sldId="257"/>
        </pc:sldMkLst>
        <pc:spChg chg="mod">
          <ac:chgData name="John Oakes" userId="1a36f0057432ea1f" providerId="LiveId" clId="{47381711-A8C6-487F-B478-F1510AC8C65D}" dt="2026-01-28T23:02:53.399" v="499" actId="14100"/>
          <ac:spMkLst>
            <pc:docMk/>
            <pc:sldMk cId="3059814592" sldId="257"/>
            <ac:spMk id="2" creationId="{00000000-0000-0000-0000-000000000000}"/>
          </ac:spMkLst>
        </pc:spChg>
        <pc:spChg chg="mod">
          <ac:chgData name="John Oakes" userId="1a36f0057432ea1f" providerId="LiveId" clId="{47381711-A8C6-487F-B478-F1510AC8C65D}" dt="2026-01-28T22:53:05.861" v="13"/>
          <ac:spMkLst>
            <pc:docMk/>
            <pc:sldMk cId="3059814592" sldId="257"/>
            <ac:spMk id="3" creationId="{00000000-0000-0000-0000-000000000000}"/>
          </ac:spMkLst>
        </pc:spChg>
        <pc:spChg chg="mod">
          <ac:chgData name="John Oakes" userId="1a36f0057432ea1f" providerId="LiveId" clId="{47381711-A8C6-487F-B478-F1510AC8C65D}" dt="2026-01-28T22:53:05.861" v="13"/>
          <ac:spMkLst>
            <pc:docMk/>
            <pc:sldMk cId="3059814592" sldId="257"/>
            <ac:spMk id="4" creationId="{00000000-0000-0000-0000-000000000000}"/>
          </ac:spMkLst>
        </pc:spChg>
        <pc:spChg chg="mod">
          <ac:chgData name="John Oakes" userId="1a36f0057432ea1f" providerId="LiveId" clId="{47381711-A8C6-487F-B478-F1510AC8C65D}" dt="2026-01-28T22:53:05.861" v="13"/>
          <ac:spMkLst>
            <pc:docMk/>
            <pc:sldMk cId="3059814592" sldId="257"/>
            <ac:spMk id="9219" creationId="{00000000-0000-0000-0000-000000000000}"/>
          </ac:spMkLst>
        </pc:spChg>
        <pc:picChg chg="mod">
          <ac:chgData name="John Oakes" userId="1a36f0057432ea1f" providerId="LiveId" clId="{47381711-A8C6-487F-B478-F1510AC8C65D}" dt="2026-01-28T23:02:38.350" v="498" actId="1076"/>
          <ac:picMkLst>
            <pc:docMk/>
            <pc:sldMk cId="3059814592" sldId="257"/>
            <ac:picMk id="1026" creationId="{00000000-0000-0000-0000-000000000000}"/>
          </ac:picMkLst>
        </pc:picChg>
        <pc:picChg chg="mod">
          <ac:chgData name="John Oakes" userId="1a36f0057432ea1f" providerId="LiveId" clId="{47381711-A8C6-487F-B478-F1510AC8C65D}" dt="2026-01-28T23:02:57.695" v="500" actId="14100"/>
          <ac:picMkLst>
            <pc:docMk/>
            <pc:sldMk cId="3059814592" sldId="257"/>
            <ac:picMk id="1032" creationId="{00000000-0000-0000-0000-000000000000}"/>
          </ac:picMkLst>
        </pc:picChg>
        <pc:picChg chg="mod">
          <ac:chgData name="John Oakes" userId="1a36f0057432ea1f" providerId="LiveId" clId="{47381711-A8C6-487F-B478-F1510AC8C65D}" dt="2026-01-28T23:03:03.850" v="502" actId="14100"/>
          <ac:picMkLst>
            <pc:docMk/>
            <pc:sldMk cId="3059814592" sldId="257"/>
            <ac:picMk id="1034" creationId="{00000000-0000-0000-0000-000000000000}"/>
          </ac:picMkLst>
        </pc:picChg>
      </pc:sldChg>
      <pc:sldChg chg="modSp mod modNotes">
        <pc:chgData name="John Oakes" userId="1a36f0057432ea1f" providerId="LiveId" clId="{47381711-A8C6-487F-B478-F1510AC8C65D}" dt="2026-01-28T23:03:36.042" v="505" actId="14100"/>
        <pc:sldMkLst>
          <pc:docMk/>
          <pc:sldMk cId="3843655234" sldId="258"/>
        </pc:sldMkLst>
        <pc:spChg chg="mod">
          <ac:chgData name="John Oakes" userId="1a36f0057432ea1f" providerId="LiveId" clId="{47381711-A8C6-487F-B478-F1510AC8C65D}" dt="2026-01-28T23:03:36.042" v="505" actId="14100"/>
          <ac:spMkLst>
            <pc:docMk/>
            <pc:sldMk cId="3843655234" sldId="258"/>
            <ac:spMk id="3" creationId="{00000000-0000-0000-0000-000000000000}"/>
          </ac:spMkLst>
        </pc:spChg>
        <pc:spChg chg="mod">
          <ac:chgData name="John Oakes" userId="1a36f0057432ea1f" providerId="LiveId" clId="{47381711-A8C6-487F-B478-F1510AC8C65D}" dt="2026-01-28T22:53:05.861" v="13"/>
          <ac:spMkLst>
            <pc:docMk/>
            <pc:sldMk cId="3843655234" sldId="258"/>
            <ac:spMk id="4" creationId="{00000000-0000-0000-0000-000000000000}"/>
          </ac:spMkLst>
        </pc:spChg>
        <pc:picChg chg="mod">
          <ac:chgData name="John Oakes" userId="1a36f0057432ea1f" providerId="LiveId" clId="{47381711-A8C6-487F-B478-F1510AC8C65D}" dt="2026-01-28T23:03:31.440" v="504" actId="1076"/>
          <ac:picMkLst>
            <pc:docMk/>
            <pc:sldMk cId="3843655234" sldId="258"/>
            <ac:picMk id="1028" creationId="{00000000-0000-0000-0000-000000000000}"/>
          </ac:picMkLst>
        </pc:picChg>
      </pc:sldChg>
      <pc:sldChg chg="modSp mod modNotes">
        <pc:chgData name="John Oakes" userId="1a36f0057432ea1f" providerId="LiveId" clId="{47381711-A8C6-487F-B478-F1510AC8C65D}" dt="2026-01-28T23:03:57.054" v="506" actId="14100"/>
        <pc:sldMkLst>
          <pc:docMk/>
          <pc:sldMk cId="4011380970" sldId="259"/>
        </pc:sldMkLst>
        <pc:spChg chg="mod">
          <ac:chgData name="John Oakes" userId="1a36f0057432ea1f" providerId="LiveId" clId="{47381711-A8C6-487F-B478-F1510AC8C65D}" dt="2026-01-28T23:03:57.054" v="506" actId="14100"/>
          <ac:spMkLst>
            <pc:docMk/>
            <pc:sldMk cId="4011380970" sldId="259"/>
            <ac:spMk id="4" creationId="{00000000-0000-0000-0000-000000000000}"/>
          </ac:spMkLst>
        </pc:spChg>
      </pc:sldChg>
      <pc:sldChg chg="modSp mod modNotes">
        <pc:chgData name="John Oakes" userId="1a36f0057432ea1f" providerId="LiveId" clId="{47381711-A8C6-487F-B478-F1510AC8C65D}" dt="2026-01-28T23:04:27.482" v="508" actId="14100"/>
        <pc:sldMkLst>
          <pc:docMk/>
          <pc:sldMk cId="3888540202" sldId="260"/>
        </pc:sldMkLst>
        <pc:spChg chg="mod">
          <ac:chgData name="John Oakes" userId="1a36f0057432ea1f" providerId="LiveId" clId="{47381711-A8C6-487F-B478-F1510AC8C65D}" dt="2026-01-28T23:04:27.482" v="508" actId="14100"/>
          <ac:spMkLst>
            <pc:docMk/>
            <pc:sldMk cId="3888540202" sldId="260"/>
            <ac:spMk id="3" creationId="{00000000-0000-0000-0000-000000000000}"/>
          </ac:spMkLst>
        </pc:spChg>
      </pc:sldChg>
      <pc:sldChg chg="modSp mod modNotes">
        <pc:chgData name="John Oakes" userId="1a36f0057432ea1f" providerId="LiveId" clId="{47381711-A8C6-487F-B478-F1510AC8C65D}" dt="2026-01-28T23:04:47.168" v="509" actId="255"/>
        <pc:sldMkLst>
          <pc:docMk/>
          <pc:sldMk cId="981584193" sldId="261"/>
        </pc:sldMkLst>
        <pc:spChg chg="mod">
          <ac:chgData name="John Oakes" userId="1a36f0057432ea1f" providerId="LiveId" clId="{47381711-A8C6-487F-B478-F1510AC8C65D}" dt="2026-01-28T22:53:05.861" v="13"/>
          <ac:spMkLst>
            <pc:docMk/>
            <pc:sldMk cId="981584193" sldId="261"/>
            <ac:spMk id="2" creationId="{00000000-0000-0000-0000-000000000000}"/>
          </ac:spMkLst>
        </pc:spChg>
        <pc:spChg chg="mod">
          <ac:chgData name="John Oakes" userId="1a36f0057432ea1f" providerId="LiveId" clId="{47381711-A8C6-487F-B478-F1510AC8C65D}" dt="2026-01-28T23:04:47.168" v="509" actId="255"/>
          <ac:spMkLst>
            <pc:docMk/>
            <pc:sldMk cId="981584193" sldId="261"/>
            <ac:spMk id="3" creationId="{00000000-0000-0000-0000-000000000000}"/>
          </ac:spMkLst>
        </pc:spChg>
      </pc:sldChg>
      <pc:sldChg chg="modSp mod modNotes">
        <pc:chgData name="John Oakes" userId="1a36f0057432ea1f" providerId="LiveId" clId="{47381711-A8C6-487F-B478-F1510AC8C65D}" dt="2026-01-28T23:06:21.672" v="532" actId="20577"/>
        <pc:sldMkLst>
          <pc:docMk/>
          <pc:sldMk cId="2632141802" sldId="262"/>
        </pc:sldMkLst>
        <pc:spChg chg="mod">
          <ac:chgData name="John Oakes" userId="1a36f0057432ea1f" providerId="LiveId" clId="{47381711-A8C6-487F-B478-F1510AC8C65D}" dt="2026-01-28T23:06:21.672" v="532" actId="20577"/>
          <ac:spMkLst>
            <pc:docMk/>
            <pc:sldMk cId="2632141802" sldId="262"/>
            <ac:spMk id="3" creationId="{00000000-0000-0000-0000-000000000000}"/>
          </ac:spMkLst>
        </pc:spChg>
      </pc:sldChg>
      <pc:sldChg chg="modSp modNotes">
        <pc:chgData name="John Oakes" userId="1a36f0057432ea1f" providerId="LiveId" clId="{47381711-A8C6-487F-B478-F1510AC8C65D}" dt="2026-01-28T22:53:05.861" v="13"/>
        <pc:sldMkLst>
          <pc:docMk/>
          <pc:sldMk cId="1421357839" sldId="263"/>
        </pc:sldMkLst>
        <pc:spChg chg="mod">
          <ac:chgData name="John Oakes" userId="1a36f0057432ea1f" providerId="LiveId" clId="{47381711-A8C6-487F-B478-F1510AC8C65D}" dt="2026-01-28T22:53:05.861" v="13"/>
          <ac:spMkLst>
            <pc:docMk/>
            <pc:sldMk cId="1421357839" sldId="263"/>
            <ac:spMk id="2" creationId="{00000000-0000-0000-0000-000000000000}"/>
          </ac:spMkLst>
        </pc:spChg>
      </pc:sldChg>
      <pc:sldChg chg="modSp modNotes">
        <pc:chgData name="John Oakes" userId="1a36f0057432ea1f" providerId="LiveId" clId="{47381711-A8C6-487F-B478-F1510AC8C65D}" dt="2026-01-28T22:53:05.861" v="13"/>
        <pc:sldMkLst>
          <pc:docMk/>
          <pc:sldMk cId="2156600600" sldId="264"/>
        </pc:sldMkLst>
        <pc:picChg chg="mod">
          <ac:chgData name="John Oakes" userId="1a36f0057432ea1f" providerId="LiveId" clId="{47381711-A8C6-487F-B478-F1510AC8C65D}" dt="2026-01-28T22:53:05.861" v="13"/>
          <ac:picMkLst>
            <pc:docMk/>
            <pc:sldMk cId="2156600600" sldId="264"/>
            <ac:picMk id="6" creationId="{00000000-0000-0000-0000-000000000000}"/>
          </ac:picMkLst>
        </pc:picChg>
        <pc:picChg chg="mod">
          <ac:chgData name="John Oakes" userId="1a36f0057432ea1f" providerId="LiveId" clId="{47381711-A8C6-487F-B478-F1510AC8C65D}" dt="2026-01-28T22:53:05.861" v="13"/>
          <ac:picMkLst>
            <pc:docMk/>
            <pc:sldMk cId="2156600600" sldId="264"/>
            <ac:picMk id="2050" creationId="{00000000-0000-0000-0000-000000000000}"/>
          </ac:picMkLst>
        </pc:picChg>
      </pc:sldChg>
      <pc:sldChg chg="modSp mod modNotes">
        <pc:chgData name="John Oakes" userId="1a36f0057432ea1f" providerId="LiveId" clId="{47381711-A8C6-487F-B478-F1510AC8C65D}" dt="2026-01-28T23:07:35.448" v="536" actId="255"/>
        <pc:sldMkLst>
          <pc:docMk/>
          <pc:sldMk cId="81680854" sldId="265"/>
        </pc:sldMkLst>
        <pc:spChg chg="mod">
          <ac:chgData name="John Oakes" userId="1a36f0057432ea1f" providerId="LiveId" clId="{47381711-A8C6-487F-B478-F1510AC8C65D}" dt="2026-01-28T23:07:35.448" v="536" actId="255"/>
          <ac:spMkLst>
            <pc:docMk/>
            <pc:sldMk cId="81680854" sldId="265"/>
            <ac:spMk id="3" creationId="{00000000-0000-0000-0000-000000000000}"/>
          </ac:spMkLst>
        </pc:spChg>
      </pc:sldChg>
      <pc:sldChg chg="modSp mod modNotes">
        <pc:chgData name="John Oakes" userId="1a36f0057432ea1f" providerId="LiveId" clId="{47381711-A8C6-487F-B478-F1510AC8C65D}" dt="2026-01-28T23:08:25.405" v="609" actId="20577"/>
        <pc:sldMkLst>
          <pc:docMk/>
          <pc:sldMk cId="761358239" sldId="266"/>
        </pc:sldMkLst>
        <pc:spChg chg="mod">
          <ac:chgData name="John Oakes" userId="1a36f0057432ea1f" providerId="LiveId" clId="{47381711-A8C6-487F-B478-F1510AC8C65D}" dt="2026-01-28T23:08:25.405" v="609" actId="20577"/>
          <ac:spMkLst>
            <pc:docMk/>
            <pc:sldMk cId="761358239" sldId="266"/>
            <ac:spMk id="3" creationId="{00000000-0000-0000-0000-000000000000}"/>
          </ac:spMkLst>
        </pc:spChg>
      </pc:sldChg>
      <pc:sldChg chg="modSp mod modNotes">
        <pc:chgData name="John Oakes" userId="1a36f0057432ea1f" providerId="LiveId" clId="{47381711-A8C6-487F-B478-F1510AC8C65D}" dt="2026-01-28T23:08:47.574" v="611" actId="14100"/>
        <pc:sldMkLst>
          <pc:docMk/>
          <pc:sldMk cId="1975020152" sldId="267"/>
        </pc:sldMkLst>
        <pc:spChg chg="mod">
          <ac:chgData name="John Oakes" userId="1a36f0057432ea1f" providerId="LiveId" clId="{47381711-A8C6-487F-B478-F1510AC8C65D}" dt="2026-01-28T23:08:47.574" v="611" actId="14100"/>
          <ac:spMkLst>
            <pc:docMk/>
            <pc:sldMk cId="1975020152" sldId="267"/>
            <ac:spMk id="3" creationId="{00000000-0000-0000-0000-000000000000}"/>
          </ac:spMkLst>
        </pc:spChg>
      </pc:sldChg>
      <pc:sldChg chg="modSp mod modNotes">
        <pc:chgData name="John Oakes" userId="1a36f0057432ea1f" providerId="LiveId" clId="{47381711-A8C6-487F-B478-F1510AC8C65D}" dt="2026-01-28T23:09:13.485" v="614" actId="14100"/>
        <pc:sldMkLst>
          <pc:docMk/>
          <pc:sldMk cId="482473875" sldId="268"/>
        </pc:sldMkLst>
        <pc:spChg chg="mod">
          <ac:chgData name="John Oakes" userId="1a36f0057432ea1f" providerId="LiveId" clId="{47381711-A8C6-487F-B478-F1510AC8C65D}" dt="2026-01-28T23:09:13.485" v="614" actId="14100"/>
          <ac:spMkLst>
            <pc:docMk/>
            <pc:sldMk cId="482473875" sldId="268"/>
            <ac:spMk id="3" creationId="{00000000-0000-0000-0000-000000000000}"/>
          </ac:spMkLst>
        </pc:spChg>
      </pc:sldChg>
      <pc:sldChg chg="modSp mod modNotes">
        <pc:chgData name="John Oakes" userId="1a36f0057432ea1f" providerId="LiveId" clId="{47381711-A8C6-487F-B478-F1510AC8C65D}" dt="2026-01-28T23:09:23.976" v="615" actId="14100"/>
        <pc:sldMkLst>
          <pc:docMk/>
          <pc:sldMk cId="2291169099" sldId="269"/>
        </pc:sldMkLst>
        <pc:spChg chg="mod">
          <ac:chgData name="John Oakes" userId="1a36f0057432ea1f" providerId="LiveId" clId="{47381711-A8C6-487F-B478-F1510AC8C65D}" dt="2026-01-28T23:09:23.976" v="615" actId="14100"/>
          <ac:spMkLst>
            <pc:docMk/>
            <pc:sldMk cId="2291169099" sldId="269"/>
            <ac:spMk id="3" creationId="{00000000-0000-0000-0000-000000000000}"/>
          </ac:spMkLst>
        </pc:spChg>
      </pc:sldChg>
      <pc:sldChg chg="modSp mod modNotes">
        <pc:chgData name="John Oakes" userId="1a36f0057432ea1f" providerId="LiveId" clId="{47381711-A8C6-487F-B478-F1510AC8C65D}" dt="2026-01-28T23:10:27.201" v="622" actId="255"/>
        <pc:sldMkLst>
          <pc:docMk/>
          <pc:sldMk cId="2050898457" sldId="270"/>
        </pc:sldMkLst>
        <pc:spChg chg="mod">
          <ac:chgData name="John Oakes" userId="1a36f0057432ea1f" providerId="LiveId" clId="{47381711-A8C6-487F-B478-F1510AC8C65D}" dt="2026-01-28T23:10:27.201" v="622" actId="255"/>
          <ac:spMkLst>
            <pc:docMk/>
            <pc:sldMk cId="2050898457" sldId="270"/>
            <ac:spMk id="3" creationId="{00000000-0000-0000-0000-000000000000}"/>
          </ac:spMkLst>
        </pc:spChg>
      </pc:sldChg>
      <pc:sldChg chg="modSp mod modNotes">
        <pc:chgData name="John Oakes" userId="1a36f0057432ea1f" providerId="LiveId" clId="{47381711-A8C6-487F-B478-F1510AC8C65D}" dt="2026-01-28T23:11:17.420" v="629" actId="255"/>
        <pc:sldMkLst>
          <pc:docMk/>
          <pc:sldMk cId="1625985712" sldId="271"/>
        </pc:sldMkLst>
        <pc:spChg chg="mod">
          <ac:chgData name="John Oakes" userId="1a36f0057432ea1f" providerId="LiveId" clId="{47381711-A8C6-487F-B478-F1510AC8C65D}" dt="2026-01-28T23:11:17.420" v="629" actId="255"/>
          <ac:spMkLst>
            <pc:docMk/>
            <pc:sldMk cId="1625985712" sldId="271"/>
            <ac:spMk id="3" creationId="{00000000-0000-0000-0000-000000000000}"/>
          </ac:spMkLst>
        </pc:spChg>
      </pc:sldChg>
      <pc:sldChg chg="modSp mod modNotes">
        <pc:chgData name="John Oakes" userId="1a36f0057432ea1f" providerId="LiveId" clId="{47381711-A8C6-487F-B478-F1510AC8C65D}" dt="2026-01-28T23:11:44.160" v="630" actId="14100"/>
        <pc:sldMkLst>
          <pc:docMk/>
          <pc:sldMk cId="2302406553" sldId="272"/>
        </pc:sldMkLst>
        <pc:spChg chg="mod">
          <ac:chgData name="John Oakes" userId="1a36f0057432ea1f" providerId="LiveId" clId="{47381711-A8C6-487F-B478-F1510AC8C65D}" dt="2026-01-28T23:11:44.160" v="630" actId="14100"/>
          <ac:spMkLst>
            <pc:docMk/>
            <pc:sldMk cId="2302406553" sldId="272"/>
            <ac:spMk id="3" creationId="{00000000-0000-0000-0000-000000000000}"/>
          </ac:spMkLst>
        </pc:spChg>
      </pc:sldChg>
      <pc:sldChg chg="modSp mod modNotes">
        <pc:chgData name="John Oakes" userId="1a36f0057432ea1f" providerId="LiveId" clId="{47381711-A8C6-487F-B478-F1510AC8C65D}" dt="2026-01-28T23:13:34.333" v="814" actId="255"/>
        <pc:sldMkLst>
          <pc:docMk/>
          <pc:sldMk cId="1552183738" sldId="273"/>
        </pc:sldMkLst>
        <pc:spChg chg="mod">
          <ac:chgData name="John Oakes" userId="1a36f0057432ea1f" providerId="LiveId" clId="{47381711-A8C6-487F-B478-F1510AC8C65D}" dt="2026-01-28T23:13:34.333" v="814" actId="255"/>
          <ac:spMkLst>
            <pc:docMk/>
            <pc:sldMk cId="1552183738" sldId="273"/>
            <ac:spMk id="3" creationId="{00000000-0000-0000-0000-000000000000}"/>
          </ac:spMkLst>
        </pc:spChg>
      </pc:sldChg>
      <pc:sldChg chg="modSp modNotes">
        <pc:chgData name="John Oakes" userId="1a36f0057432ea1f" providerId="LiveId" clId="{47381711-A8C6-487F-B478-F1510AC8C65D}" dt="2026-01-28T22:53:05.861" v="13"/>
        <pc:sldMkLst>
          <pc:docMk/>
          <pc:sldMk cId="932936246" sldId="274"/>
        </pc:sldMkLst>
        <pc:spChg chg="mod">
          <ac:chgData name="John Oakes" userId="1a36f0057432ea1f" providerId="LiveId" clId="{47381711-A8C6-487F-B478-F1510AC8C65D}" dt="2026-01-28T22:53:05.861" v="13"/>
          <ac:spMkLst>
            <pc:docMk/>
            <pc:sldMk cId="932936246" sldId="274"/>
            <ac:spMk id="3" creationId="{00000000-0000-0000-0000-000000000000}"/>
          </ac:spMkLst>
        </pc:spChg>
      </pc:sldChg>
      <pc:sldChg chg="modSp mod modNotes">
        <pc:chgData name="John Oakes" userId="1a36f0057432ea1f" providerId="LiveId" clId="{47381711-A8C6-487F-B478-F1510AC8C65D}" dt="2026-01-28T23:14:31.664" v="820" actId="255"/>
        <pc:sldMkLst>
          <pc:docMk/>
          <pc:sldMk cId="3725836866" sldId="275"/>
        </pc:sldMkLst>
        <pc:spChg chg="mod">
          <ac:chgData name="John Oakes" userId="1a36f0057432ea1f" providerId="LiveId" clId="{47381711-A8C6-487F-B478-F1510AC8C65D}" dt="2026-01-28T23:14:31.664" v="820" actId="255"/>
          <ac:spMkLst>
            <pc:docMk/>
            <pc:sldMk cId="3725836866" sldId="275"/>
            <ac:spMk id="3" creationId="{00000000-0000-0000-0000-000000000000}"/>
          </ac:spMkLst>
        </pc:spChg>
      </pc:sldChg>
      <pc:sldChg chg="modSp mod modNotes">
        <pc:chgData name="John Oakes" userId="1a36f0057432ea1f" providerId="LiveId" clId="{47381711-A8C6-487F-B478-F1510AC8C65D}" dt="2026-01-28T23:15:25.188" v="902" actId="20577"/>
        <pc:sldMkLst>
          <pc:docMk/>
          <pc:sldMk cId="645671719" sldId="276"/>
        </pc:sldMkLst>
        <pc:spChg chg="mod">
          <ac:chgData name="John Oakes" userId="1a36f0057432ea1f" providerId="LiveId" clId="{47381711-A8C6-487F-B478-F1510AC8C65D}" dt="2026-01-28T23:15:25.188" v="902" actId="20577"/>
          <ac:spMkLst>
            <pc:docMk/>
            <pc:sldMk cId="645671719" sldId="276"/>
            <ac:spMk id="3" creationId="{00000000-0000-0000-0000-000000000000}"/>
          </ac:spMkLst>
        </pc:spChg>
      </pc:sldChg>
      <pc:sldChg chg="modSp mod modNotes">
        <pc:chgData name="John Oakes" userId="1a36f0057432ea1f" providerId="LiveId" clId="{47381711-A8C6-487F-B478-F1510AC8C65D}" dt="2026-01-28T23:18:28.066" v="1039" actId="20577"/>
        <pc:sldMkLst>
          <pc:docMk/>
          <pc:sldMk cId="3201884571" sldId="277"/>
        </pc:sldMkLst>
        <pc:spChg chg="mod">
          <ac:chgData name="John Oakes" userId="1a36f0057432ea1f" providerId="LiveId" clId="{47381711-A8C6-487F-B478-F1510AC8C65D}" dt="2026-01-28T23:18:28.066" v="1039" actId="20577"/>
          <ac:spMkLst>
            <pc:docMk/>
            <pc:sldMk cId="3201884571" sldId="277"/>
            <ac:spMk id="3" creationId="{00000000-0000-0000-0000-000000000000}"/>
          </ac:spMkLst>
        </pc:spChg>
      </pc:sldChg>
      <pc:sldChg chg="modSp mod modNotes">
        <pc:chgData name="John Oakes" userId="1a36f0057432ea1f" providerId="LiveId" clId="{47381711-A8C6-487F-B478-F1510AC8C65D}" dt="2026-01-28T23:20:00.213" v="1124" actId="20577"/>
        <pc:sldMkLst>
          <pc:docMk/>
          <pc:sldMk cId="3200063669" sldId="278"/>
        </pc:sldMkLst>
        <pc:spChg chg="mod">
          <ac:chgData name="John Oakes" userId="1a36f0057432ea1f" providerId="LiveId" clId="{47381711-A8C6-487F-B478-F1510AC8C65D}" dt="2026-01-28T23:20:00.213" v="1124" actId="20577"/>
          <ac:spMkLst>
            <pc:docMk/>
            <pc:sldMk cId="3200063669" sldId="278"/>
            <ac:spMk id="3" creationId="{00000000-0000-0000-0000-000000000000}"/>
          </ac:spMkLst>
        </pc:spChg>
      </pc:sldChg>
      <pc:sldChg chg="modSp mod modNotes">
        <pc:chgData name="John Oakes" userId="1a36f0057432ea1f" providerId="LiveId" clId="{47381711-A8C6-487F-B478-F1510AC8C65D}" dt="2026-01-28T23:21:26.112" v="1370" actId="20577"/>
        <pc:sldMkLst>
          <pc:docMk/>
          <pc:sldMk cId="1433412493" sldId="279"/>
        </pc:sldMkLst>
        <pc:spChg chg="mod">
          <ac:chgData name="John Oakes" userId="1a36f0057432ea1f" providerId="LiveId" clId="{47381711-A8C6-487F-B478-F1510AC8C65D}" dt="2026-01-28T23:20:11.126" v="1136" actId="20577"/>
          <ac:spMkLst>
            <pc:docMk/>
            <pc:sldMk cId="1433412493" sldId="279"/>
            <ac:spMk id="2" creationId="{00000000-0000-0000-0000-000000000000}"/>
          </ac:spMkLst>
        </pc:spChg>
        <pc:spChg chg="mod">
          <ac:chgData name="John Oakes" userId="1a36f0057432ea1f" providerId="LiveId" clId="{47381711-A8C6-487F-B478-F1510AC8C65D}" dt="2026-01-28T23:21:26.112" v="1370" actId="20577"/>
          <ac:spMkLst>
            <pc:docMk/>
            <pc:sldMk cId="1433412493" sldId="279"/>
            <ac:spMk id="3" creationId="{00000000-0000-0000-0000-000000000000}"/>
          </ac:spMkLst>
        </pc:spChg>
      </pc:sldChg>
      <pc:sldChg chg="modNotes">
        <pc:chgData name="John Oakes" userId="1a36f0057432ea1f" providerId="LiveId" clId="{47381711-A8C6-487F-B478-F1510AC8C65D}" dt="2026-01-28T22:53:05.861" v="13"/>
        <pc:sldMkLst>
          <pc:docMk/>
          <pc:sldMk cId="600004349" sldId="280"/>
        </pc:sldMkLst>
      </pc:sldChg>
      <pc:sldChg chg="modSp add del mod">
        <pc:chgData name="John Oakes" userId="1a36f0057432ea1f" providerId="LiveId" clId="{47381711-A8C6-487F-B478-F1510AC8C65D}" dt="2026-01-30T01:24:22.168" v="2188" actId="47"/>
        <pc:sldMkLst>
          <pc:docMk/>
          <pc:sldMk cId="58535702" sldId="675"/>
        </pc:sldMkLst>
      </pc:sldChg>
      <pc:sldChg chg="modSp add del mod">
        <pc:chgData name="John Oakes" userId="1a36f0057432ea1f" providerId="LiveId" clId="{47381711-A8C6-487F-B478-F1510AC8C65D}" dt="2026-01-30T01:24:22.168" v="2188" actId="47"/>
        <pc:sldMkLst>
          <pc:docMk/>
          <pc:sldMk cId="165979467" sldId="1037"/>
        </pc:sldMkLst>
      </pc:sldChg>
      <pc:sldChg chg="modSp add del mod">
        <pc:chgData name="John Oakes" userId="1a36f0057432ea1f" providerId="LiveId" clId="{47381711-A8C6-487F-B478-F1510AC8C65D}" dt="2026-01-30T01:24:22.168" v="2188" actId="47"/>
        <pc:sldMkLst>
          <pc:docMk/>
          <pc:sldMk cId="3315167825" sldId="1038"/>
        </pc:sldMkLst>
      </pc:sldChg>
      <pc:sldChg chg="modSp new mod">
        <pc:chgData name="John Oakes" userId="1a36f0057432ea1f" providerId="LiveId" clId="{47381711-A8C6-487F-B478-F1510AC8C65D}" dt="2026-01-28T23:02:25.774" v="495" actId="14100"/>
        <pc:sldMkLst>
          <pc:docMk/>
          <pc:sldMk cId="1021091743" sldId="1039"/>
        </pc:sldMkLst>
        <pc:spChg chg="mod">
          <ac:chgData name="John Oakes" userId="1a36f0057432ea1f" providerId="LiveId" clId="{47381711-A8C6-487F-B478-F1510AC8C65D}" dt="2026-01-28T22:59:10.814" v="136" actId="20577"/>
          <ac:spMkLst>
            <pc:docMk/>
            <pc:sldMk cId="1021091743" sldId="1039"/>
            <ac:spMk id="2" creationId="{B53CD423-ECFB-CA43-FD70-1282418091DD}"/>
          </ac:spMkLst>
        </pc:spChg>
        <pc:spChg chg="mod">
          <ac:chgData name="John Oakes" userId="1a36f0057432ea1f" providerId="LiveId" clId="{47381711-A8C6-487F-B478-F1510AC8C65D}" dt="2026-01-28T23:02:25.774" v="495" actId="14100"/>
          <ac:spMkLst>
            <pc:docMk/>
            <pc:sldMk cId="1021091743" sldId="1039"/>
            <ac:spMk id="3" creationId="{704376C7-2B62-0298-6D7E-08E06F73C776}"/>
          </ac:spMkLst>
        </pc:spChg>
      </pc:sldChg>
      <pc:sldChg chg="modSp new mod">
        <pc:chgData name="John Oakes" userId="1a36f0057432ea1f" providerId="LiveId" clId="{47381711-A8C6-487F-B478-F1510AC8C65D}" dt="2026-01-28T23:23:23.097" v="1731" actId="20577"/>
        <pc:sldMkLst>
          <pc:docMk/>
          <pc:sldMk cId="3039861381" sldId="1040"/>
        </pc:sldMkLst>
        <pc:spChg chg="mod">
          <ac:chgData name="John Oakes" userId="1a36f0057432ea1f" providerId="LiveId" clId="{47381711-A8C6-487F-B478-F1510AC8C65D}" dt="2026-01-28T23:23:23.097" v="1731" actId="20577"/>
          <ac:spMkLst>
            <pc:docMk/>
            <pc:sldMk cId="3039861381" sldId="1040"/>
            <ac:spMk id="2" creationId="{9D3117C4-BD4F-B1C4-0954-7A20FC91E9E3}"/>
          </ac:spMkLst>
        </pc:spChg>
        <pc:spChg chg="mod">
          <ac:chgData name="John Oakes" userId="1a36f0057432ea1f" providerId="LiveId" clId="{47381711-A8C6-487F-B478-F1510AC8C65D}" dt="2026-01-28T23:23:13.369" v="1728" actId="20577"/>
          <ac:spMkLst>
            <pc:docMk/>
            <pc:sldMk cId="3039861381" sldId="1040"/>
            <ac:spMk id="3" creationId="{C773CD6E-571F-8D3D-15C6-B05A16369946}"/>
          </ac:spMkLst>
        </pc:spChg>
      </pc:sldChg>
      <pc:sldChg chg="modSp new mod">
        <pc:chgData name="John Oakes" userId="1a36f0057432ea1f" providerId="LiveId" clId="{47381711-A8C6-487F-B478-F1510AC8C65D}" dt="2026-01-28T23:27:15.916" v="2187" actId="14100"/>
        <pc:sldMkLst>
          <pc:docMk/>
          <pc:sldMk cId="2343063310" sldId="1041"/>
        </pc:sldMkLst>
        <pc:spChg chg="mod">
          <ac:chgData name="John Oakes" userId="1a36f0057432ea1f" providerId="LiveId" clId="{47381711-A8C6-487F-B478-F1510AC8C65D}" dt="2026-01-28T23:24:17.359" v="1772" actId="20577"/>
          <ac:spMkLst>
            <pc:docMk/>
            <pc:sldMk cId="2343063310" sldId="1041"/>
            <ac:spMk id="2" creationId="{39432CCB-0FF9-B4B0-B421-A2DBE62C306A}"/>
          </ac:spMkLst>
        </pc:spChg>
        <pc:spChg chg="mod">
          <ac:chgData name="John Oakes" userId="1a36f0057432ea1f" providerId="LiveId" clId="{47381711-A8C6-487F-B478-F1510AC8C65D}" dt="2026-01-28T23:27:15.916" v="2187" actId="14100"/>
          <ac:spMkLst>
            <pc:docMk/>
            <pc:sldMk cId="2343063310" sldId="1041"/>
            <ac:spMk id="3" creationId="{A3FF96D2-99EB-F3AA-D44B-DFFE5B8169F7}"/>
          </ac:spMkLst>
        </pc:spChg>
      </pc:sldChg>
      <pc:sldMasterChg chg="modSp modSldLayout">
        <pc:chgData name="John Oakes" userId="1a36f0057432ea1f" providerId="LiveId" clId="{47381711-A8C6-487F-B478-F1510AC8C65D}" dt="2026-01-28T22:53:05.861" v="13"/>
        <pc:sldMasterMkLst>
          <pc:docMk/>
          <pc:sldMasterMk cId="1455407798" sldId="2147483660"/>
        </pc:sldMasterMkLst>
        <pc:spChg chg="mod">
          <ac:chgData name="John Oakes" userId="1a36f0057432ea1f" providerId="LiveId" clId="{47381711-A8C6-487F-B478-F1510AC8C65D}" dt="2026-01-28T22:53:05.861" v="13"/>
          <ac:spMkLst>
            <pc:docMk/>
            <pc:sldMasterMk cId="1455407798" sldId="2147483660"/>
            <ac:spMk id="3" creationId="{00000000-0000-0000-0000-000000000000}"/>
          </ac:spMkLst>
        </pc:spChg>
        <pc:spChg chg="mod">
          <ac:chgData name="John Oakes" userId="1a36f0057432ea1f" providerId="LiveId" clId="{47381711-A8C6-487F-B478-F1510AC8C65D}" dt="2026-01-28T22:53:05.861" v="13"/>
          <ac:spMkLst>
            <pc:docMk/>
            <pc:sldMasterMk cId="1455407798" sldId="2147483660"/>
            <ac:spMk id="7" creationId="{00000000-0000-0000-0000-000000000000}"/>
          </ac:spMkLst>
        </pc:spChg>
        <pc:spChg chg="mod">
          <ac:chgData name="John Oakes" userId="1a36f0057432ea1f" providerId="LiveId" clId="{47381711-A8C6-487F-B478-F1510AC8C65D}" dt="2026-01-28T22:53:05.861" v="13"/>
          <ac:spMkLst>
            <pc:docMk/>
            <pc:sldMasterMk cId="1455407798" sldId="2147483660"/>
            <ac:spMk id="8" creationId="{00000000-0000-0000-0000-000000000000}"/>
          </ac:spMkLst>
        </pc:spChg>
        <pc:spChg chg="mod">
          <ac:chgData name="John Oakes" userId="1a36f0057432ea1f" providerId="LiveId" clId="{47381711-A8C6-487F-B478-F1510AC8C65D}" dt="2026-01-28T22:53:05.861" v="13"/>
          <ac:spMkLst>
            <pc:docMk/>
            <pc:sldMasterMk cId="1455407798" sldId="2147483660"/>
            <ac:spMk id="9" creationId="{00000000-0000-0000-0000-000000000000}"/>
          </ac:spMkLst>
        </pc:spChg>
        <pc:spChg chg="mod">
          <ac:chgData name="John Oakes" userId="1a36f0057432ea1f" providerId="LiveId" clId="{47381711-A8C6-487F-B478-F1510AC8C65D}" dt="2026-01-28T22:53:05.861" v="13"/>
          <ac:spMkLst>
            <pc:docMk/>
            <pc:sldMasterMk cId="1455407798" sldId="2147483660"/>
            <ac:spMk id="14" creationId="{00000000-0000-0000-0000-000000000000}"/>
          </ac:spMkLst>
        </pc:spChg>
        <pc:spChg chg="mod">
          <ac:chgData name="John Oakes" userId="1a36f0057432ea1f" providerId="LiveId" clId="{47381711-A8C6-487F-B478-F1510AC8C65D}" dt="2026-01-28T22:53:05.861" v="13"/>
          <ac:spMkLst>
            <pc:docMk/>
            <pc:sldMasterMk cId="1455407798" sldId="2147483660"/>
            <ac:spMk id="23" creationId="{00000000-0000-0000-0000-000000000000}"/>
          </ac:spMkLst>
        </pc:spChg>
        <pc:spChg chg="mod">
          <ac:chgData name="John Oakes" userId="1a36f0057432ea1f" providerId="LiveId" clId="{47381711-A8C6-487F-B478-F1510AC8C65D}" dt="2026-01-28T22:53:05.861" v="13"/>
          <ac:spMkLst>
            <pc:docMk/>
            <pc:sldMasterMk cId="1455407798" sldId="2147483660"/>
            <ac:spMk id="1026" creationId="{00000000-0000-0000-0000-000000000000}"/>
          </ac:spMkLst>
        </pc:spChg>
        <pc:spChg chg="mod">
          <ac:chgData name="John Oakes" userId="1a36f0057432ea1f" providerId="LiveId" clId="{47381711-A8C6-487F-B478-F1510AC8C65D}" dt="2026-01-28T22:53:05.861" v="13"/>
          <ac:spMkLst>
            <pc:docMk/>
            <pc:sldMasterMk cId="1455407798" sldId="2147483660"/>
            <ac:spMk id="1027" creationId="{00000000-0000-0000-0000-000000000000}"/>
          </ac:spMkLst>
        </pc:spChg>
        <pc:sldLayoutChg chg="modSp">
          <pc:chgData name="John Oakes" userId="1a36f0057432ea1f" providerId="LiveId" clId="{47381711-A8C6-487F-B478-F1510AC8C65D}" dt="2026-01-28T22:53:05.861" v="13"/>
          <pc:sldLayoutMkLst>
            <pc:docMk/>
            <pc:sldMasterMk cId="1455407798" sldId="2147483660"/>
            <pc:sldLayoutMk cId="2728406687" sldId="2147483661"/>
          </pc:sldLayoutMkLst>
          <pc:spChg chg="mod">
            <ac:chgData name="John Oakes" userId="1a36f0057432ea1f" providerId="LiveId" clId="{47381711-A8C6-487F-B478-F1510AC8C65D}" dt="2026-01-28T22:53:05.861" v="13"/>
            <ac:spMkLst>
              <pc:docMk/>
              <pc:sldMasterMk cId="1455407798" sldId="2147483660"/>
              <pc:sldLayoutMk cId="2728406687" sldId="2147483661"/>
              <ac:spMk id="4"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728406687" sldId="2147483661"/>
              <ac:spMk id="5"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728406687" sldId="2147483661"/>
              <ac:spMk id="6"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728406687" sldId="2147483661"/>
              <ac:spMk id="7"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728406687" sldId="2147483661"/>
              <ac:spMk id="8"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728406687" sldId="2147483661"/>
              <ac:spMk id="9"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728406687" sldId="2147483661"/>
              <ac:spMk id="10"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728406687" sldId="2147483661"/>
              <ac:spMk id="11"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2435594056" sldId="2147483662"/>
          </pc:sldLayoutMkLst>
          <pc:spChg chg="mod">
            <ac:chgData name="John Oakes" userId="1a36f0057432ea1f" providerId="LiveId" clId="{47381711-A8C6-487F-B478-F1510AC8C65D}" dt="2026-01-28T22:53:05.861" v="13"/>
            <ac:spMkLst>
              <pc:docMk/>
              <pc:sldMasterMk cId="1455407798" sldId="2147483660"/>
              <pc:sldLayoutMk cId="2435594056" sldId="2147483662"/>
              <ac:spMk id="2"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435594056" sldId="2147483662"/>
              <ac:spMk id="8"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2254531658" sldId="2147483663"/>
          </pc:sldLayoutMkLst>
          <pc:spChg chg="mod">
            <ac:chgData name="John Oakes" userId="1a36f0057432ea1f" providerId="LiveId" clId="{47381711-A8C6-487F-B478-F1510AC8C65D}" dt="2026-01-28T22:53:05.861" v="13"/>
            <ac:spMkLst>
              <pc:docMk/>
              <pc:sldMasterMk cId="1455407798" sldId="2147483660"/>
              <pc:sldLayoutMk cId="2254531658" sldId="2147483663"/>
              <ac:spMk id="2"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254531658" sldId="2147483663"/>
              <ac:spMk id="3"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254531658" sldId="2147483663"/>
              <ac:spMk id="4"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254531658" sldId="2147483663"/>
              <ac:spMk id="5"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254531658" sldId="2147483663"/>
              <ac:spMk id="6"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254531658" sldId="2147483663"/>
              <ac:spMk id="8"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1799757464" sldId="2147483664"/>
          </pc:sldLayoutMkLst>
          <pc:spChg chg="mod">
            <ac:chgData name="John Oakes" userId="1a36f0057432ea1f" providerId="LiveId" clId="{47381711-A8C6-487F-B478-F1510AC8C65D}" dt="2026-01-28T22:53:05.861" v="13"/>
            <ac:spMkLst>
              <pc:docMk/>
              <pc:sldMasterMk cId="1455407798" sldId="2147483660"/>
              <pc:sldLayoutMk cId="1799757464" sldId="2147483664"/>
              <ac:spMk id="9"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1799757464" sldId="2147483664"/>
              <ac:spMk id="11"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558141658" sldId="2147483665"/>
          </pc:sldLayoutMkLst>
          <pc:spChg chg="mod">
            <ac:chgData name="John Oakes" userId="1a36f0057432ea1f" providerId="LiveId" clId="{47381711-A8C6-487F-B478-F1510AC8C65D}" dt="2026-01-28T22:53:05.861" v="13"/>
            <ac:spMkLst>
              <pc:docMk/>
              <pc:sldMasterMk cId="1455407798" sldId="2147483660"/>
              <pc:sldLayoutMk cId="558141658" sldId="2147483665"/>
              <ac:spMk id="2"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558141658" sldId="2147483665"/>
              <ac:spMk id="11"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558141658" sldId="2147483665"/>
              <ac:spMk id="13"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558141658" sldId="2147483665"/>
              <ac:spMk id="15"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558141658" sldId="2147483665"/>
              <ac:spMk id="16"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647729473" sldId="2147483667"/>
          </pc:sldLayoutMkLst>
          <pc:spChg chg="mod">
            <ac:chgData name="John Oakes" userId="1a36f0057432ea1f" providerId="LiveId" clId="{47381711-A8C6-487F-B478-F1510AC8C65D}" dt="2026-01-28T22:53:05.861" v="13"/>
            <ac:spMkLst>
              <pc:docMk/>
              <pc:sldMasterMk cId="1455407798" sldId="2147483660"/>
              <pc:sldLayoutMk cId="647729473" sldId="2147483667"/>
              <ac:spMk id="4"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1475814246" sldId="2147483668"/>
          </pc:sldLayoutMkLst>
          <pc:spChg chg="mod">
            <ac:chgData name="John Oakes" userId="1a36f0057432ea1f" providerId="LiveId" clId="{47381711-A8C6-487F-B478-F1510AC8C65D}" dt="2026-01-28T22:53:05.861" v="13"/>
            <ac:spMkLst>
              <pc:docMk/>
              <pc:sldMasterMk cId="1455407798" sldId="2147483660"/>
              <pc:sldLayoutMk cId="1475814246" sldId="2147483668"/>
              <ac:spMk id="2"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1475814246" sldId="2147483668"/>
              <ac:spMk id="3"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1475814246" sldId="2147483668"/>
              <ac:spMk id="9"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2380909774" sldId="2147483669"/>
          </pc:sldLayoutMkLst>
          <pc:spChg chg="mod">
            <ac:chgData name="John Oakes" userId="1a36f0057432ea1f" providerId="LiveId" clId="{47381711-A8C6-487F-B478-F1510AC8C65D}" dt="2026-01-28T22:53:05.861" v="13"/>
            <ac:spMkLst>
              <pc:docMk/>
              <pc:sldMasterMk cId="1455407798" sldId="2147483660"/>
              <pc:sldLayoutMk cId="2380909774" sldId="2147483669"/>
              <ac:spMk id="2"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3"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4"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5"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6"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7"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8"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9"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10"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11"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3775327228" sldId="2147483671"/>
          </pc:sldLayoutMkLst>
          <pc:spChg chg="mod">
            <ac:chgData name="John Oakes" userId="1a36f0057432ea1f" providerId="LiveId" clId="{47381711-A8C6-487F-B478-F1510AC8C65D}" dt="2026-01-28T22:53:05.861" v="13"/>
            <ac:spMkLst>
              <pc:docMk/>
              <pc:sldMasterMk cId="1455407798" sldId="2147483660"/>
              <pc:sldLayoutMk cId="3775327228" sldId="2147483671"/>
              <ac:spMk id="2"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3775327228" sldId="2147483671"/>
              <ac:spMk id="3"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3775327228" sldId="2147483671"/>
              <ac:spMk id="4"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3775327228" sldId="2147483671"/>
              <ac:spMk id="5"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3775327228" sldId="2147483671"/>
              <ac:spMk id="6"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3775327228" sldId="2147483671"/>
              <ac:spMk id="7"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3775327228" sldId="2147483671"/>
              <ac:spMk id="8"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3775327228" sldId="2147483671"/>
              <ac:spMk id="9" creationId="{00000000-0000-0000-0000-000000000000}"/>
            </ac:spMkLst>
          </pc:spChg>
        </pc:sldLayoutChg>
      </pc:sldMasterChg>
      <pc:sldMasterChg chg="modSp modSldLayout">
        <pc:chgData name="John Oakes" userId="1a36f0057432ea1f" providerId="LiveId" clId="{47381711-A8C6-487F-B478-F1510AC8C65D}" dt="2026-01-28T22:53:05.861" v="13"/>
        <pc:sldMasterMkLst>
          <pc:docMk/>
          <pc:sldMasterMk cId="1139565935" sldId="2147483672"/>
        </pc:sldMasterMkLst>
        <pc:spChg chg="mod">
          <ac:chgData name="John Oakes" userId="1a36f0057432ea1f" providerId="LiveId" clId="{47381711-A8C6-487F-B478-F1510AC8C65D}" dt="2026-01-28T22:53:05.861" v="13"/>
          <ac:spMkLst>
            <pc:docMk/>
            <pc:sldMasterMk cId="1139565935" sldId="2147483672"/>
            <ac:spMk id="6154" creationId="{B7AFB28A-201E-C22C-D7F0-1937A13D6EF5}"/>
          </ac:spMkLst>
        </pc:spChg>
        <pc:spChg chg="mod">
          <ac:chgData name="John Oakes" userId="1a36f0057432ea1f" providerId="LiveId" clId="{47381711-A8C6-487F-B478-F1510AC8C65D}" dt="2026-01-28T22:53:05.861" v="13"/>
          <ac:spMkLst>
            <pc:docMk/>
            <pc:sldMasterMk cId="1139565935" sldId="2147483672"/>
            <ac:spMk id="6158" creationId="{4475DA56-8E5F-A297-8D20-3AC6A3329DC4}"/>
          </ac:spMkLst>
        </pc:spChg>
        <pc:spChg chg="mod">
          <ac:chgData name="John Oakes" userId="1a36f0057432ea1f" providerId="LiveId" clId="{47381711-A8C6-487F-B478-F1510AC8C65D}" dt="2026-01-28T22:53:05.861" v="13"/>
          <ac:spMkLst>
            <pc:docMk/>
            <pc:sldMasterMk cId="1139565935" sldId="2147483672"/>
            <ac:spMk id="12290" creationId="{CF139A81-9DD0-C453-5893-4F80A80C29F5}"/>
          </ac:spMkLst>
        </pc:spChg>
        <pc:spChg chg="mod">
          <ac:chgData name="John Oakes" userId="1a36f0057432ea1f" providerId="LiveId" clId="{47381711-A8C6-487F-B478-F1510AC8C65D}" dt="2026-01-28T22:53:05.861" v="13"/>
          <ac:spMkLst>
            <pc:docMk/>
            <pc:sldMasterMk cId="1139565935" sldId="2147483672"/>
            <ac:spMk id="12291" creationId="{70310742-0D44-36D2-98CC-2C295E127802}"/>
          </ac:spMkLst>
        </pc:spChg>
        <pc:spChg chg="mod">
          <ac:chgData name="John Oakes" userId="1a36f0057432ea1f" providerId="LiveId" clId="{47381711-A8C6-487F-B478-F1510AC8C65D}" dt="2026-01-28T22:53:05.861" v="13"/>
          <ac:spMkLst>
            <pc:docMk/>
            <pc:sldMasterMk cId="1139565935" sldId="2147483672"/>
            <ac:spMk id="12294" creationId="{67C697B5-3067-9022-D210-4643AB484F5E}"/>
          </ac:spMkLst>
        </pc:spChg>
        <pc:spChg chg="mod">
          <ac:chgData name="John Oakes" userId="1a36f0057432ea1f" providerId="LiveId" clId="{47381711-A8C6-487F-B478-F1510AC8C65D}" dt="2026-01-28T22:53:05.861" v="13"/>
          <ac:spMkLst>
            <pc:docMk/>
            <pc:sldMasterMk cId="1139565935" sldId="2147483672"/>
            <ac:spMk id="12295" creationId="{253AFD88-49F0-E4F5-CDA1-A148B5BC5402}"/>
          </ac:spMkLst>
        </pc:spChg>
        <pc:spChg chg="mod">
          <ac:chgData name="John Oakes" userId="1a36f0057432ea1f" providerId="LiveId" clId="{47381711-A8C6-487F-B478-F1510AC8C65D}" dt="2026-01-28T22:53:05.861" v="13"/>
          <ac:spMkLst>
            <pc:docMk/>
            <pc:sldMasterMk cId="1139565935" sldId="2147483672"/>
            <ac:spMk id="12296" creationId="{BAF0D727-5DFF-5312-F7BD-21958EAC9E3E}"/>
          </ac:spMkLst>
        </pc:spChg>
        <pc:spChg chg="mod">
          <ac:chgData name="John Oakes" userId="1a36f0057432ea1f" providerId="LiveId" clId="{47381711-A8C6-487F-B478-F1510AC8C65D}" dt="2026-01-28T22:53:05.861" v="13"/>
          <ac:spMkLst>
            <pc:docMk/>
            <pc:sldMasterMk cId="1139565935" sldId="2147483672"/>
            <ac:spMk id="12298" creationId="{34DADA3F-FD06-8051-B864-BDE395667118}"/>
          </ac:spMkLst>
        </pc:spChg>
        <pc:spChg chg="mod">
          <ac:chgData name="John Oakes" userId="1a36f0057432ea1f" providerId="LiveId" clId="{47381711-A8C6-487F-B478-F1510AC8C65D}" dt="2026-01-28T22:53:05.861" v="13"/>
          <ac:spMkLst>
            <pc:docMk/>
            <pc:sldMasterMk cId="1139565935" sldId="2147483672"/>
            <ac:spMk id="12302" creationId="{69E21753-D283-C8ED-E66F-D29536043AFF}"/>
          </ac:spMkLst>
        </pc:spChg>
        <pc:spChg chg="mod">
          <ac:chgData name="John Oakes" userId="1a36f0057432ea1f" providerId="LiveId" clId="{47381711-A8C6-487F-B478-F1510AC8C65D}" dt="2026-01-28T22:53:05.861" v="13"/>
          <ac:spMkLst>
            <pc:docMk/>
            <pc:sldMasterMk cId="1139565935" sldId="2147483672"/>
            <ac:spMk id="12303" creationId="{1D640E67-42B4-43E2-7D65-3F0286770689}"/>
          </ac:spMkLst>
        </pc:spChg>
        <pc:sldLayoutChg chg="modSp">
          <pc:chgData name="John Oakes" userId="1a36f0057432ea1f" providerId="LiveId" clId="{47381711-A8C6-487F-B478-F1510AC8C65D}" dt="2026-01-28T22:53:05.861" v="13"/>
          <pc:sldLayoutMkLst>
            <pc:docMk/>
            <pc:sldMasterMk cId="1139565935" sldId="2147483672"/>
            <pc:sldLayoutMk cId="2377078979" sldId="2147483673"/>
          </pc:sldLayoutMkLst>
          <pc:spChg chg="mod">
            <ac:chgData name="John Oakes" userId="1a36f0057432ea1f" providerId="LiveId" clId="{47381711-A8C6-487F-B478-F1510AC8C65D}" dt="2026-01-28T22:53:05.861" v="13"/>
            <ac:spMkLst>
              <pc:docMk/>
              <pc:sldMasterMk cId="1139565935" sldId="2147483672"/>
              <pc:sldLayoutMk cId="2377078979" sldId="2147483673"/>
              <ac:spMk id="4" creationId="{05D7DD0A-E16E-86D8-1340-F4719FE07331}"/>
            </ac:spMkLst>
          </pc:spChg>
          <pc:spChg chg="mod">
            <ac:chgData name="John Oakes" userId="1a36f0057432ea1f" providerId="LiveId" clId="{47381711-A8C6-487F-B478-F1510AC8C65D}" dt="2026-01-28T22:53:05.861" v="13"/>
            <ac:spMkLst>
              <pc:docMk/>
              <pc:sldMasterMk cId="1139565935" sldId="2147483672"/>
              <pc:sldLayoutMk cId="2377078979" sldId="2147483673"/>
              <ac:spMk id="6" creationId="{CF07A2AB-32E6-D9FB-E6BC-5DD039F5465C}"/>
            </ac:spMkLst>
          </pc:spChg>
          <pc:spChg chg="mod">
            <ac:chgData name="John Oakes" userId="1a36f0057432ea1f" providerId="LiveId" clId="{47381711-A8C6-487F-B478-F1510AC8C65D}" dt="2026-01-28T22:53:05.861" v="13"/>
            <ac:spMkLst>
              <pc:docMk/>
              <pc:sldMasterMk cId="1139565935" sldId="2147483672"/>
              <pc:sldLayoutMk cId="2377078979" sldId="2147483673"/>
              <ac:spMk id="7" creationId="{D0953865-EBB1-2218-F5A1-200EF96F532B}"/>
            </ac:spMkLst>
          </pc:spChg>
          <pc:spChg chg="mod">
            <ac:chgData name="John Oakes" userId="1a36f0057432ea1f" providerId="LiveId" clId="{47381711-A8C6-487F-B478-F1510AC8C65D}" dt="2026-01-28T22:53:05.861" v="13"/>
            <ac:spMkLst>
              <pc:docMk/>
              <pc:sldMasterMk cId="1139565935" sldId="2147483672"/>
              <pc:sldLayoutMk cId="2377078979" sldId="2147483673"/>
              <ac:spMk id="8" creationId="{5517A67E-DD58-75A2-E625-C3567D6AFEED}"/>
            </ac:spMkLst>
          </pc:spChg>
          <pc:spChg chg="mod">
            <ac:chgData name="John Oakes" userId="1a36f0057432ea1f" providerId="LiveId" clId="{47381711-A8C6-487F-B478-F1510AC8C65D}" dt="2026-01-28T22:53:05.861" v="13"/>
            <ac:spMkLst>
              <pc:docMk/>
              <pc:sldMasterMk cId="1139565935" sldId="2147483672"/>
              <pc:sldLayoutMk cId="2377078979" sldId="2147483673"/>
              <ac:spMk id="9" creationId="{32AE2F08-2DFF-3EEB-30CE-959D05D9D488}"/>
            </ac:spMkLst>
          </pc:spChg>
          <pc:spChg chg="mod">
            <ac:chgData name="John Oakes" userId="1a36f0057432ea1f" providerId="LiveId" clId="{47381711-A8C6-487F-B478-F1510AC8C65D}" dt="2026-01-28T22:53:05.861" v="13"/>
            <ac:spMkLst>
              <pc:docMk/>
              <pc:sldMasterMk cId="1139565935" sldId="2147483672"/>
              <pc:sldLayoutMk cId="2377078979" sldId="2147483673"/>
              <ac:spMk id="10" creationId="{26C317D1-4E59-6AC9-FA2E-1732D56F842D}"/>
            </ac:spMkLst>
          </pc:spChg>
          <pc:spChg chg="mod">
            <ac:chgData name="John Oakes" userId="1a36f0057432ea1f" providerId="LiveId" clId="{47381711-A8C6-487F-B478-F1510AC8C65D}" dt="2026-01-28T22:53:05.861" v="13"/>
            <ac:spMkLst>
              <pc:docMk/>
              <pc:sldMasterMk cId="1139565935" sldId="2147483672"/>
              <pc:sldLayoutMk cId="2377078979" sldId="2147483673"/>
              <ac:spMk id="11" creationId="{B959D2A5-DF96-2BA8-723B-7C129A6399DE}"/>
            </ac:spMkLst>
          </pc:spChg>
          <pc:spChg chg="mod">
            <ac:chgData name="John Oakes" userId="1a36f0057432ea1f" providerId="LiveId" clId="{47381711-A8C6-487F-B478-F1510AC8C65D}" dt="2026-01-28T22:53:05.861" v="13"/>
            <ac:spMkLst>
              <pc:docMk/>
              <pc:sldMasterMk cId="1139565935" sldId="2147483672"/>
              <pc:sldLayoutMk cId="2377078979" sldId="2147483673"/>
              <ac:spMk id="12" creationId="{627684F7-C28D-0C6A-2D97-7C9D14911BF9}"/>
            </ac:spMkLst>
          </pc:spChg>
          <pc:spChg chg="mod">
            <ac:chgData name="John Oakes" userId="1a36f0057432ea1f" providerId="LiveId" clId="{47381711-A8C6-487F-B478-F1510AC8C65D}" dt="2026-01-28T22:53:05.861" v="13"/>
            <ac:spMkLst>
              <pc:docMk/>
              <pc:sldMasterMk cId="1139565935" sldId="2147483672"/>
              <pc:sldLayoutMk cId="2377078979" sldId="2147483673"/>
              <ac:spMk id="13" creationId="{745B4A47-1F9F-8306-8F78-8EBD7445FC16}"/>
            </ac:spMkLst>
          </pc:spChg>
          <pc:spChg chg="mod">
            <ac:chgData name="John Oakes" userId="1a36f0057432ea1f" providerId="LiveId" clId="{47381711-A8C6-487F-B478-F1510AC8C65D}" dt="2026-01-28T22:53:05.861" v="13"/>
            <ac:spMkLst>
              <pc:docMk/>
              <pc:sldMasterMk cId="1139565935" sldId="2147483672"/>
              <pc:sldLayoutMk cId="2377078979" sldId="2147483673"/>
              <ac:spMk id="13323" creationId="{00000000-0000-0000-0000-000000000000}"/>
            </ac:spMkLst>
          </pc:spChg>
        </pc:sldLayoutChg>
        <pc:sldLayoutChg chg="modSp">
          <pc:chgData name="John Oakes" userId="1a36f0057432ea1f" providerId="LiveId" clId="{47381711-A8C6-487F-B478-F1510AC8C65D}" dt="2026-01-28T22:53:05.861" v="13"/>
          <pc:sldLayoutMkLst>
            <pc:docMk/>
            <pc:sldMasterMk cId="1139565935" sldId="2147483672"/>
            <pc:sldLayoutMk cId="3182762869" sldId="2147483675"/>
          </pc:sldLayoutMkLst>
          <pc:spChg chg="mod">
            <ac:chgData name="John Oakes" userId="1a36f0057432ea1f" providerId="LiveId" clId="{47381711-A8C6-487F-B478-F1510AC8C65D}" dt="2026-01-28T22:53:05.861" v="13"/>
            <ac:spMkLst>
              <pc:docMk/>
              <pc:sldMasterMk cId="1139565935" sldId="2147483672"/>
              <pc:sldLayoutMk cId="3182762869" sldId="2147483675"/>
              <ac:spMk id="2"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3182762869" sldId="2147483675"/>
              <ac:spMk id="3" creationId="{00000000-0000-0000-0000-000000000000}"/>
            </ac:spMkLst>
          </pc:spChg>
        </pc:sldLayoutChg>
        <pc:sldLayoutChg chg="modSp">
          <pc:chgData name="John Oakes" userId="1a36f0057432ea1f" providerId="LiveId" clId="{47381711-A8C6-487F-B478-F1510AC8C65D}" dt="2026-01-28T22:53:05.861" v="13"/>
          <pc:sldLayoutMkLst>
            <pc:docMk/>
            <pc:sldMasterMk cId="1139565935" sldId="2147483672"/>
            <pc:sldLayoutMk cId="2512941996" sldId="2147483676"/>
          </pc:sldLayoutMkLst>
          <pc:spChg chg="mod">
            <ac:chgData name="John Oakes" userId="1a36f0057432ea1f" providerId="LiveId" clId="{47381711-A8C6-487F-B478-F1510AC8C65D}" dt="2026-01-28T22:53:05.861" v="13"/>
            <ac:spMkLst>
              <pc:docMk/>
              <pc:sldMasterMk cId="1139565935" sldId="2147483672"/>
              <pc:sldLayoutMk cId="2512941996" sldId="2147483676"/>
              <ac:spMk id="3"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2512941996" sldId="2147483676"/>
              <ac:spMk id="4" creationId="{00000000-0000-0000-0000-000000000000}"/>
            </ac:spMkLst>
          </pc:spChg>
        </pc:sldLayoutChg>
        <pc:sldLayoutChg chg="modSp">
          <pc:chgData name="John Oakes" userId="1a36f0057432ea1f" providerId="LiveId" clId="{47381711-A8C6-487F-B478-F1510AC8C65D}" dt="2026-01-28T22:53:05.861" v="13"/>
          <pc:sldLayoutMkLst>
            <pc:docMk/>
            <pc:sldMasterMk cId="1139565935" sldId="2147483672"/>
            <pc:sldLayoutMk cId="140363139" sldId="2147483677"/>
          </pc:sldLayoutMkLst>
          <pc:spChg chg="mod">
            <ac:chgData name="John Oakes" userId="1a36f0057432ea1f" providerId="LiveId" clId="{47381711-A8C6-487F-B478-F1510AC8C65D}" dt="2026-01-28T22:53:05.861" v="13"/>
            <ac:spMkLst>
              <pc:docMk/>
              <pc:sldMasterMk cId="1139565935" sldId="2147483672"/>
              <pc:sldLayoutMk cId="140363139" sldId="2147483677"/>
              <ac:spMk id="3"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140363139" sldId="2147483677"/>
              <ac:spMk id="4"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140363139" sldId="2147483677"/>
              <ac:spMk id="5"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140363139" sldId="2147483677"/>
              <ac:spMk id="6" creationId="{00000000-0000-0000-0000-000000000000}"/>
            </ac:spMkLst>
          </pc:spChg>
        </pc:sldLayoutChg>
        <pc:sldLayoutChg chg="modSp">
          <pc:chgData name="John Oakes" userId="1a36f0057432ea1f" providerId="LiveId" clId="{47381711-A8C6-487F-B478-F1510AC8C65D}" dt="2026-01-28T22:53:05.861" v="13"/>
          <pc:sldLayoutMkLst>
            <pc:docMk/>
            <pc:sldMasterMk cId="1139565935" sldId="2147483672"/>
            <pc:sldLayoutMk cId="3166199621" sldId="2147483680"/>
          </pc:sldLayoutMkLst>
          <pc:spChg chg="mod">
            <ac:chgData name="John Oakes" userId="1a36f0057432ea1f" providerId="LiveId" clId="{47381711-A8C6-487F-B478-F1510AC8C65D}" dt="2026-01-28T22:53:05.861" v="13"/>
            <ac:spMkLst>
              <pc:docMk/>
              <pc:sldMasterMk cId="1139565935" sldId="2147483672"/>
              <pc:sldLayoutMk cId="3166199621" sldId="2147483680"/>
              <ac:spMk id="2"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3166199621" sldId="2147483680"/>
              <ac:spMk id="3"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3166199621" sldId="2147483680"/>
              <ac:spMk id="4" creationId="{00000000-0000-0000-0000-000000000000}"/>
            </ac:spMkLst>
          </pc:spChg>
        </pc:sldLayoutChg>
        <pc:sldLayoutChg chg="modSp">
          <pc:chgData name="John Oakes" userId="1a36f0057432ea1f" providerId="LiveId" clId="{47381711-A8C6-487F-B478-F1510AC8C65D}" dt="2026-01-28T22:53:05.861" v="13"/>
          <pc:sldLayoutMkLst>
            <pc:docMk/>
            <pc:sldMasterMk cId="1139565935" sldId="2147483672"/>
            <pc:sldLayoutMk cId="3887560300" sldId="2147483681"/>
          </pc:sldLayoutMkLst>
          <pc:spChg chg="mod">
            <ac:chgData name="John Oakes" userId="1a36f0057432ea1f" providerId="LiveId" clId="{47381711-A8C6-487F-B478-F1510AC8C65D}" dt="2026-01-28T22:53:05.861" v="13"/>
            <ac:spMkLst>
              <pc:docMk/>
              <pc:sldMasterMk cId="1139565935" sldId="2147483672"/>
              <pc:sldLayoutMk cId="3887560300" sldId="2147483681"/>
              <ac:spMk id="2"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3887560300" sldId="2147483681"/>
              <ac:spMk id="3"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3887560300" sldId="2147483681"/>
              <ac:spMk id="4" creationId="{00000000-0000-0000-0000-000000000000}"/>
            </ac:spMkLst>
          </pc:spChg>
        </pc:sldLayoutChg>
        <pc:sldLayoutChg chg="modSp">
          <pc:chgData name="John Oakes" userId="1a36f0057432ea1f" providerId="LiveId" clId="{47381711-A8C6-487F-B478-F1510AC8C65D}" dt="2026-01-28T22:53:05.861" v="13"/>
          <pc:sldLayoutMkLst>
            <pc:docMk/>
            <pc:sldMasterMk cId="1139565935" sldId="2147483672"/>
            <pc:sldLayoutMk cId="2360894044" sldId="2147483683"/>
          </pc:sldLayoutMkLst>
          <pc:spChg chg="mod">
            <ac:chgData name="John Oakes" userId="1a36f0057432ea1f" providerId="LiveId" clId="{47381711-A8C6-487F-B478-F1510AC8C65D}" dt="2026-01-28T22:53:05.861" v="13"/>
            <ac:spMkLst>
              <pc:docMk/>
              <pc:sldMasterMk cId="1139565935" sldId="2147483672"/>
              <pc:sldLayoutMk cId="2360894044" sldId="2147483683"/>
              <ac:spMk id="2"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2360894044" sldId="2147483683"/>
              <ac:spMk id="3" creationId="{00000000-0000-0000-0000-00000000000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CA980B-587F-4FD0-BD99-EF17AA2A8267}" type="datetimeFigureOut">
              <a:rPr lang="en-US" smtClean="0"/>
              <a:t>1/29/2026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F13C7F-49C1-40AB-8310-7B3BD8091BE3}" type="slidenum">
              <a:rPr lang="en-US" smtClean="0"/>
              <a:t>‹#›</a:t>
            </a:fld>
            <a:endParaRPr lang="en-US"/>
          </a:p>
        </p:txBody>
      </p:sp>
    </p:spTree>
    <p:extLst>
      <p:ext uri="{BB962C8B-B14F-4D97-AF65-F5344CB8AC3E}">
        <p14:creationId xmlns:p14="http://schemas.microsoft.com/office/powerpoint/2010/main" val="2250326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27990674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32441702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7652018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17533112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647776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35995503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34503316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1945551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3475683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11914249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2419407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15881042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29105082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22</a:t>
            </a:fld>
            <a:endParaRPr lang="en-US">
              <a:solidFill>
                <a:prstClr val="black"/>
              </a:solidFill>
            </a:endParaRPr>
          </a:p>
        </p:txBody>
      </p:sp>
    </p:spTree>
    <p:extLst>
      <p:ext uri="{BB962C8B-B14F-4D97-AF65-F5344CB8AC3E}">
        <p14:creationId xmlns:p14="http://schemas.microsoft.com/office/powerpoint/2010/main" val="17660472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23</a:t>
            </a:fld>
            <a:endParaRPr lang="en-US">
              <a:solidFill>
                <a:prstClr val="black"/>
              </a:solidFill>
            </a:endParaRPr>
          </a:p>
        </p:txBody>
      </p:sp>
    </p:spTree>
    <p:extLst>
      <p:ext uri="{BB962C8B-B14F-4D97-AF65-F5344CB8AC3E}">
        <p14:creationId xmlns:p14="http://schemas.microsoft.com/office/powerpoint/2010/main" val="17660472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26</a:t>
            </a:fld>
            <a:endParaRPr lang="en-US">
              <a:solidFill>
                <a:prstClr val="black"/>
              </a:solidFill>
            </a:endParaRPr>
          </a:p>
        </p:txBody>
      </p:sp>
    </p:spTree>
    <p:extLst>
      <p:ext uri="{BB962C8B-B14F-4D97-AF65-F5344CB8AC3E}">
        <p14:creationId xmlns:p14="http://schemas.microsoft.com/office/powerpoint/2010/main" val="15340212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27</a:t>
            </a:fld>
            <a:endParaRPr lang="en-US">
              <a:solidFill>
                <a:prstClr val="black"/>
              </a:solidFill>
            </a:endParaRPr>
          </a:p>
        </p:txBody>
      </p:sp>
    </p:spTree>
    <p:extLst>
      <p:ext uri="{BB962C8B-B14F-4D97-AF65-F5344CB8AC3E}">
        <p14:creationId xmlns:p14="http://schemas.microsoft.com/office/powerpoint/2010/main" val="9327664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480544-20E4-4491-A779-1872115CE926}"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12566332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33645815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7337162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29042200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480544-20E4-4491-A779-1872115CE926}"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42482499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34428886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4835082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p:nvPr/>
        </p:nvSpPr>
        <p:spPr bwMode="white">
          <a:xfrm>
            <a:off x="0" y="5970588"/>
            <a:ext cx="12192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5" name="Rectangle 4"/>
          <p:cNvSpPr/>
          <p:nvPr/>
        </p:nvSpPr>
        <p:spPr>
          <a:xfrm>
            <a:off x="-12700" y="6053139"/>
            <a:ext cx="2999317"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6" name="Rectangle 5"/>
          <p:cNvSpPr/>
          <p:nvPr/>
        </p:nvSpPr>
        <p:spPr>
          <a:xfrm>
            <a:off x="3145368" y="6043614"/>
            <a:ext cx="9046633"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8" name="Title 7"/>
          <p:cNvSpPr>
            <a:spLocks noGrp="1"/>
          </p:cNvSpPr>
          <p:nvPr>
            <p:ph type="ctrTitle"/>
          </p:nvPr>
        </p:nvSpPr>
        <p:spPr>
          <a:xfrm>
            <a:off x="3149600" y="4038600"/>
            <a:ext cx="8636000" cy="1828800"/>
          </a:xfrm>
        </p:spPr>
        <p:txBody>
          <a:bodyPr anchor="b"/>
          <a:lstStyle>
            <a:lvl1pPr>
              <a:defRPr cap="all" baseline="0"/>
            </a:lvl1pPr>
          </a:lstStyle>
          <a:p>
            <a:r>
              <a:rPr lang="en-US"/>
              <a:t>Click to edit Master title style</a:t>
            </a:r>
          </a:p>
        </p:txBody>
      </p:sp>
      <p:sp>
        <p:nvSpPr>
          <p:cNvPr id="9" name="Subtitle 8"/>
          <p:cNvSpPr>
            <a:spLocks noGrp="1"/>
          </p:cNvSpPr>
          <p:nvPr>
            <p:ph type="subTitle" idx="1"/>
          </p:nvPr>
        </p:nvSpPr>
        <p:spPr>
          <a:xfrm>
            <a:off x="3149600" y="6050037"/>
            <a:ext cx="89408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7" name="Date Placeholder 27"/>
          <p:cNvSpPr>
            <a:spLocks noGrp="1"/>
          </p:cNvSpPr>
          <p:nvPr>
            <p:ph type="dt" sz="half" idx="10"/>
          </p:nvPr>
        </p:nvSpPr>
        <p:spPr>
          <a:xfrm>
            <a:off x="101600" y="6069013"/>
            <a:ext cx="2743200" cy="685800"/>
          </a:xfrm>
        </p:spPr>
        <p:txBody>
          <a:bodyPr>
            <a:noAutofit/>
          </a:bodyPr>
          <a:lstStyle>
            <a:lvl1pPr algn="ctr">
              <a:defRPr sz="2000">
                <a:solidFill>
                  <a:srgbClr val="FFFFFF"/>
                </a:solidFill>
              </a:defRPr>
            </a:lvl1pPr>
          </a:lstStyle>
          <a:p>
            <a:pPr>
              <a:defRPr/>
            </a:pPr>
            <a:fld id="{88167307-D0BF-4EBA-8414-C8DD10B60385}" type="datetimeFigureOut">
              <a:rPr lang="en-US"/>
              <a:pPr>
                <a:defRPr/>
              </a:pPr>
              <a:t>1/29/2026</a:t>
            </a:fld>
            <a:endParaRPr lang="en-US"/>
          </a:p>
        </p:txBody>
      </p:sp>
      <p:sp>
        <p:nvSpPr>
          <p:cNvPr id="10" name="Footer Placeholder 16"/>
          <p:cNvSpPr>
            <a:spLocks noGrp="1"/>
          </p:cNvSpPr>
          <p:nvPr>
            <p:ph type="ftr" sz="quarter" idx="11"/>
          </p:nvPr>
        </p:nvSpPr>
        <p:spPr>
          <a:xfrm>
            <a:off x="2781300" y="236539"/>
            <a:ext cx="7823200" cy="365125"/>
          </a:xfrm>
        </p:spPr>
        <p:txBody>
          <a:bodyPr/>
          <a:lstStyle>
            <a:lvl1pPr algn="r">
              <a:defRPr>
                <a:solidFill>
                  <a:schemeClr val="tx2"/>
                </a:solidFill>
              </a:defRPr>
            </a:lvl1pPr>
          </a:lstStyle>
          <a:p>
            <a:pPr>
              <a:defRPr/>
            </a:pPr>
            <a:endParaRPr lang="en-US">
              <a:solidFill>
                <a:srgbClr val="EBDDC3"/>
              </a:solidFill>
            </a:endParaRPr>
          </a:p>
        </p:txBody>
      </p:sp>
      <p:sp>
        <p:nvSpPr>
          <p:cNvPr id="11" name="Slide Number Placeholder 28"/>
          <p:cNvSpPr>
            <a:spLocks noGrp="1"/>
          </p:cNvSpPr>
          <p:nvPr>
            <p:ph type="sldNum" sz="quarter" idx="12"/>
          </p:nvPr>
        </p:nvSpPr>
        <p:spPr>
          <a:xfrm>
            <a:off x="10668000" y="228600"/>
            <a:ext cx="1117600" cy="381000"/>
          </a:xfrm>
        </p:spPr>
        <p:txBody>
          <a:bodyPr/>
          <a:lstStyle>
            <a:lvl1pPr>
              <a:defRPr>
                <a:solidFill>
                  <a:schemeClr val="tx2"/>
                </a:solidFill>
              </a:defRPr>
            </a:lvl1pPr>
          </a:lstStyle>
          <a:p>
            <a:pPr>
              <a:defRPr/>
            </a:pPr>
            <a:fld id="{7970A626-B0D6-4D3C-B3BA-89367E921385}" type="slidenum">
              <a:rPr lang="en-US">
                <a:solidFill>
                  <a:srgbClr val="EBDDC3"/>
                </a:solidFill>
              </a:rPr>
              <a:pPr>
                <a:defRPr/>
              </a:pPr>
              <a:t>‹#›</a:t>
            </a:fld>
            <a:endParaRPr lang="en-US">
              <a:solidFill>
                <a:srgbClr val="EBDDC3"/>
              </a:solidFill>
            </a:endParaRPr>
          </a:p>
        </p:txBody>
      </p:sp>
    </p:spTree>
    <p:extLst>
      <p:ext uri="{BB962C8B-B14F-4D97-AF65-F5344CB8AC3E}">
        <p14:creationId xmlns:p14="http://schemas.microsoft.com/office/powerpoint/2010/main" val="272840668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46FF56D5-B29C-47DE-8FBF-486FC375AB6E}" type="datetimeFigureOut">
              <a:rPr lang="en-US">
                <a:solidFill>
                  <a:srgbClr val="775F55"/>
                </a:solidFill>
              </a:rPr>
              <a:pPr>
                <a:defRPr/>
              </a:pPr>
              <a:t>1/29/2026</a:t>
            </a:fld>
            <a:endParaRPr lang="en-US">
              <a:solidFill>
                <a:srgbClr val="775F55"/>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775F55"/>
              </a:solidFill>
            </a:endParaRPr>
          </a:p>
        </p:txBody>
      </p:sp>
      <p:sp>
        <p:nvSpPr>
          <p:cNvPr id="6" name="Slide Number Placeholder 22"/>
          <p:cNvSpPr>
            <a:spLocks noGrp="1"/>
          </p:cNvSpPr>
          <p:nvPr>
            <p:ph type="sldNum" sz="quarter" idx="12"/>
          </p:nvPr>
        </p:nvSpPr>
        <p:spPr/>
        <p:txBody>
          <a:bodyPr/>
          <a:lstStyle>
            <a:lvl1pPr>
              <a:defRPr/>
            </a:lvl1pPr>
          </a:lstStyle>
          <a:p>
            <a:pPr>
              <a:defRPr/>
            </a:pPr>
            <a:fld id="{47F09497-6ADD-4498-9CF5-36D4A37EE852}" type="slidenum">
              <a:rPr lang="en-US"/>
              <a:pPr>
                <a:defRPr/>
              </a:pPr>
              <a:t>‹#›</a:t>
            </a:fld>
            <a:endParaRPr lang="en-US"/>
          </a:p>
        </p:txBody>
      </p:sp>
    </p:spTree>
    <p:extLst>
      <p:ext uri="{BB962C8B-B14F-4D97-AF65-F5344CB8AC3E}">
        <p14:creationId xmlns:p14="http://schemas.microsoft.com/office/powerpoint/2010/main" val="870640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8128001" y="0"/>
            <a:ext cx="427567"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a:solidFill>
                <a:prstClr val="white"/>
              </a:solidFill>
            </a:endParaRPr>
          </a:p>
        </p:txBody>
      </p:sp>
      <p:sp>
        <p:nvSpPr>
          <p:cNvPr id="5" name="Rectangle 4"/>
          <p:cNvSpPr/>
          <p:nvPr/>
        </p:nvSpPr>
        <p:spPr>
          <a:xfrm>
            <a:off x="8189384" y="609600"/>
            <a:ext cx="3048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a:solidFill>
                <a:prstClr val="white"/>
              </a:solidFill>
            </a:endParaRPr>
          </a:p>
        </p:txBody>
      </p:sp>
      <p:sp>
        <p:nvSpPr>
          <p:cNvPr id="6" name="Rectangle 5"/>
          <p:cNvSpPr/>
          <p:nvPr/>
        </p:nvSpPr>
        <p:spPr>
          <a:xfrm>
            <a:off x="8189384" y="0"/>
            <a:ext cx="3048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a:solidFill>
                <a:prstClr val="white"/>
              </a:solidFill>
            </a:endParaRPr>
          </a:p>
        </p:txBody>
      </p:sp>
      <p:sp>
        <p:nvSpPr>
          <p:cNvPr id="2" name="Vertical Title 1"/>
          <p:cNvSpPr>
            <a:spLocks noGrp="1"/>
          </p:cNvSpPr>
          <p:nvPr>
            <p:ph type="title" orient="vert"/>
          </p:nvPr>
        </p:nvSpPr>
        <p:spPr>
          <a:xfrm>
            <a:off x="8737600" y="609601"/>
            <a:ext cx="2743200" cy="5516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609600"/>
            <a:ext cx="7416800" cy="551656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a:xfrm>
            <a:off x="8737600" y="6248401"/>
            <a:ext cx="2946400" cy="365125"/>
          </a:xfrm>
        </p:spPr>
        <p:txBody>
          <a:bodyPr/>
          <a:lstStyle>
            <a:lvl1pPr>
              <a:defRPr/>
            </a:lvl1pPr>
          </a:lstStyle>
          <a:p>
            <a:pPr>
              <a:defRPr/>
            </a:pPr>
            <a:fld id="{9356EAEB-E1CE-4732-9983-A3CFAD43E1B6}" type="datetimeFigureOut">
              <a:rPr lang="en-US">
                <a:solidFill>
                  <a:srgbClr val="775F55"/>
                </a:solidFill>
              </a:rPr>
              <a:pPr>
                <a:defRPr/>
              </a:pPr>
              <a:t>1/29/2026</a:t>
            </a:fld>
            <a:endParaRPr lang="en-US">
              <a:solidFill>
                <a:srgbClr val="775F55"/>
              </a:solidFill>
            </a:endParaRPr>
          </a:p>
        </p:txBody>
      </p:sp>
      <p:sp>
        <p:nvSpPr>
          <p:cNvPr id="8" name="Footer Placeholder 4"/>
          <p:cNvSpPr>
            <a:spLocks noGrp="1"/>
          </p:cNvSpPr>
          <p:nvPr>
            <p:ph type="ftr" sz="quarter" idx="11"/>
          </p:nvPr>
        </p:nvSpPr>
        <p:spPr>
          <a:xfrm>
            <a:off x="609601" y="6248401"/>
            <a:ext cx="7431617" cy="365125"/>
          </a:xfrm>
        </p:spPr>
        <p:txBody>
          <a:bodyPr/>
          <a:lstStyle>
            <a:lvl1pPr>
              <a:defRPr/>
            </a:lvl1pPr>
          </a:lstStyle>
          <a:p>
            <a:pPr>
              <a:defRPr/>
            </a:pPr>
            <a:endParaRPr lang="en-US">
              <a:solidFill>
                <a:srgbClr val="775F55"/>
              </a:solidFill>
            </a:endParaRPr>
          </a:p>
        </p:txBody>
      </p:sp>
      <p:sp>
        <p:nvSpPr>
          <p:cNvPr id="9" name="Slide Number Placeholder 5"/>
          <p:cNvSpPr>
            <a:spLocks noGrp="1"/>
          </p:cNvSpPr>
          <p:nvPr>
            <p:ph type="sldNum" sz="quarter" idx="12"/>
          </p:nvPr>
        </p:nvSpPr>
        <p:spPr>
          <a:xfrm rot="5400000">
            <a:off x="8075084" y="103717"/>
            <a:ext cx="533400" cy="325967"/>
          </a:xfrm>
        </p:spPr>
        <p:txBody>
          <a:bodyPr/>
          <a:lstStyle>
            <a:lvl1pPr>
              <a:defRPr/>
            </a:lvl1pPr>
          </a:lstStyle>
          <a:p>
            <a:pPr>
              <a:defRPr/>
            </a:pPr>
            <a:fld id="{F1C4C4E6-1A0C-46AC-9222-444B89C5EAA6}" type="slidenum">
              <a:rPr lang="en-US"/>
              <a:pPr>
                <a:defRPr/>
              </a:pPr>
              <a:t>‹#›</a:t>
            </a:fld>
            <a:endParaRPr lang="en-US"/>
          </a:p>
        </p:txBody>
      </p:sp>
    </p:spTree>
    <p:extLst>
      <p:ext uri="{BB962C8B-B14F-4D97-AF65-F5344CB8AC3E}">
        <p14:creationId xmlns:p14="http://schemas.microsoft.com/office/powerpoint/2010/main" val="3775327228"/>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AB711A13-63D0-5997-DCEF-898F938968A8}"/>
              </a:ext>
            </a:extLst>
          </p:cNvPr>
          <p:cNvGrpSpPr>
            <a:grpSpLocks/>
          </p:cNvGrpSpPr>
          <p:nvPr/>
        </p:nvGrpSpPr>
        <p:grpSpPr bwMode="auto">
          <a:xfrm>
            <a:off x="1" y="2"/>
            <a:ext cx="12187239" cy="6850063"/>
            <a:chOff x="0" y="0"/>
            <a:chExt cx="5758" cy="4315"/>
          </a:xfrm>
        </p:grpSpPr>
        <p:grpSp>
          <p:nvGrpSpPr>
            <p:cNvPr id="3" name="Group 3">
              <a:extLst>
                <a:ext uri="{FF2B5EF4-FFF2-40B4-BE49-F238E27FC236}">
                  <a16:creationId xmlns:a16="http://schemas.microsoft.com/office/drawing/2014/main" id="{21DD89FE-634E-55A2-423A-04DAABCB51AA}"/>
                </a:ext>
              </a:extLst>
            </p:cNvPr>
            <p:cNvGrpSpPr>
              <a:grpSpLocks/>
            </p:cNvGrpSpPr>
            <p:nvPr userDrawn="1"/>
          </p:nvGrpSpPr>
          <p:grpSpPr bwMode="auto">
            <a:xfrm>
              <a:off x="1728" y="2230"/>
              <a:ext cx="4027" cy="2085"/>
              <a:chOff x="1728" y="2230"/>
              <a:chExt cx="4027" cy="2085"/>
            </a:xfrm>
          </p:grpSpPr>
          <p:sp>
            <p:nvSpPr>
              <p:cNvPr id="6" name="Freeform 4">
                <a:extLst>
                  <a:ext uri="{FF2B5EF4-FFF2-40B4-BE49-F238E27FC236}">
                    <a16:creationId xmlns:a16="http://schemas.microsoft.com/office/drawing/2014/main" id="{CF07A2AB-32E6-D9FB-E6BC-5DD039F5465C}"/>
                  </a:ext>
                </a:extLst>
              </p:cNvPr>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p:spPr>
            <p:txBody>
              <a:bodyPr/>
              <a:lstStyle/>
              <a:p>
                <a:pPr>
                  <a:defRPr/>
                </a:pPr>
                <a:endParaRPr lang="en-US" sz="2700">
                  <a:solidFill>
                    <a:srgbClr val="FFFFFF"/>
                  </a:solidFill>
                  <a:latin typeface="Garamond"/>
                  <a:cs typeface="Arial"/>
                </a:endParaRPr>
              </a:p>
            </p:txBody>
          </p:sp>
          <p:sp>
            <p:nvSpPr>
              <p:cNvPr id="7" name="Freeform 5">
                <a:extLst>
                  <a:ext uri="{FF2B5EF4-FFF2-40B4-BE49-F238E27FC236}">
                    <a16:creationId xmlns:a16="http://schemas.microsoft.com/office/drawing/2014/main" id="{D0953865-EBB1-2218-F5A1-200EF96F532B}"/>
                  </a:ext>
                </a:extLst>
              </p:cNvPr>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p:spPr>
            <p:txBody>
              <a:bodyPr/>
              <a:lstStyle/>
              <a:p>
                <a:pPr>
                  <a:defRPr/>
                </a:pPr>
                <a:endParaRPr lang="en-US" sz="2700">
                  <a:solidFill>
                    <a:srgbClr val="FFFFFF"/>
                  </a:solidFill>
                  <a:latin typeface="Garamond"/>
                  <a:cs typeface="Arial"/>
                </a:endParaRPr>
              </a:p>
            </p:txBody>
          </p:sp>
          <p:sp>
            <p:nvSpPr>
              <p:cNvPr id="8" name="Freeform 6">
                <a:extLst>
                  <a:ext uri="{FF2B5EF4-FFF2-40B4-BE49-F238E27FC236}">
                    <a16:creationId xmlns:a16="http://schemas.microsoft.com/office/drawing/2014/main" id="{5517A67E-DD58-75A2-E625-C3567D6AFEED}"/>
                  </a:ext>
                </a:extLst>
              </p:cNvPr>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p:spPr>
            <p:txBody>
              <a:bodyPr/>
              <a:lstStyle/>
              <a:p>
                <a:pPr>
                  <a:defRPr/>
                </a:pPr>
                <a:endParaRPr lang="en-US" sz="2700">
                  <a:solidFill>
                    <a:srgbClr val="FFFFFF"/>
                  </a:solidFill>
                  <a:latin typeface="Garamond"/>
                  <a:cs typeface="Arial"/>
                </a:endParaRPr>
              </a:p>
            </p:txBody>
          </p:sp>
          <p:sp>
            <p:nvSpPr>
              <p:cNvPr id="9" name="Freeform 7">
                <a:extLst>
                  <a:ext uri="{FF2B5EF4-FFF2-40B4-BE49-F238E27FC236}">
                    <a16:creationId xmlns:a16="http://schemas.microsoft.com/office/drawing/2014/main" id="{32AE2F08-2DFF-3EEB-30CE-959D05D9D488}"/>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10" name="Freeform 8">
                <a:extLst>
                  <a:ext uri="{FF2B5EF4-FFF2-40B4-BE49-F238E27FC236}">
                    <a16:creationId xmlns:a16="http://schemas.microsoft.com/office/drawing/2014/main" id="{26C317D1-4E59-6AC9-FA2E-1732D56F842D}"/>
                  </a:ext>
                </a:extLst>
              </p:cNvPr>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p:spPr>
            <p:txBody>
              <a:bodyPr/>
              <a:lstStyle/>
              <a:p>
                <a:pPr>
                  <a:defRPr/>
                </a:pPr>
                <a:endParaRPr lang="en-US" sz="2700">
                  <a:solidFill>
                    <a:srgbClr val="FFFFFF"/>
                  </a:solidFill>
                  <a:latin typeface="Garamond"/>
                  <a:cs typeface="Arial"/>
                </a:endParaRPr>
              </a:p>
            </p:txBody>
          </p:sp>
        </p:grpSp>
        <p:sp>
          <p:nvSpPr>
            <p:cNvPr id="4" name="Freeform 9">
              <a:extLst>
                <a:ext uri="{FF2B5EF4-FFF2-40B4-BE49-F238E27FC236}">
                  <a16:creationId xmlns:a16="http://schemas.microsoft.com/office/drawing/2014/main" id="{05D7DD0A-E16E-86D8-1340-F4719FE07331}"/>
                </a:ext>
              </a:extLst>
            </p:cNvPr>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p:spPr>
          <p:txBody>
            <a:bodyPr/>
            <a:lstStyle/>
            <a:p>
              <a:pPr>
                <a:defRPr/>
              </a:pPr>
              <a:endParaRPr lang="en-US" sz="2700">
                <a:solidFill>
                  <a:srgbClr val="FFFFFF"/>
                </a:solidFill>
                <a:latin typeface="Garamond"/>
                <a:cs typeface="Arial"/>
              </a:endParaRPr>
            </a:p>
          </p:txBody>
        </p:sp>
        <p:sp>
          <p:nvSpPr>
            <p:cNvPr id="5" name="Freeform 10">
              <a:extLst>
                <a:ext uri="{FF2B5EF4-FFF2-40B4-BE49-F238E27FC236}">
                  <a16:creationId xmlns:a16="http://schemas.microsoft.com/office/drawing/2014/main" id="{94D01914-ED8B-1D77-05A0-CD320B29FE59}"/>
                </a:ext>
              </a:extLst>
            </p:cNvPr>
            <p:cNvSpPr>
              <a:spLocks/>
            </p:cNvSpPr>
            <p:nvPr/>
          </p:nvSpPr>
          <p:spPr bwMode="hidden">
            <a:xfrm>
              <a:off x="0" y="0"/>
              <a:ext cx="5758" cy="1776"/>
            </a:xfrm>
            <a:custGeom>
              <a:avLst/>
              <a:gdLst>
                <a:gd name="T0" fmla="*/ 0 w 5740"/>
                <a:gd name="T1" fmla="*/ 0 h 1906"/>
                <a:gd name="T2" fmla="*/ 0 w 5740"/>
                <a:gd name="T3" fmla="*/ 761 h 1906"/>
                <a:gd name="T4" fmla="*/ 5978 w 5740"/>
                <a:gd name="T5" fmla="*/ 761 h 1906"/>
                <a:gd name="T6" fmla="*/ 597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grpSp>
      <p:sp>
        <p:nvSpPr>
          <p:cNvPr id="13323" name="Rectangle 11"/>
          <p:cNvSpPr>
            <a:spLocks noGrp="1" noChangeArrowheads="1"/>
          </p:cNvSpPr>
          <p:nvPr>
            <p:ph type="ctrTitle" sz="quarter"/>
          </p:nvPr>
        </p:nvSpPr>
        <p:spPr>
          <a:xfrm>
            <a:off x="914400" y="1736729"/>
            <a:ext cx="10363200" cy="1920875"/>
          </a:xfrm>
        </p:spPr>
        <p:txBody>
          <a:bodyPr/>
          <a:lstStyle>
            <a:lvl1pPr>
              <a:defRPr sz="4500"/>
            </a:lvl1pPr>
          </a:lstStyle>
          <a:p>
            <a:pPr lvl="0"/>
            <a:r>
              <a:rPr lang="en-US" noProof="0"/>
              <a:t>Click to edit Master title style</a:t>
            </a:r>
          </a:p>
        </p:txBody>
      </p:sp>
      <p:sp>
        <p:nvSpPr>
          <p:cNvPr id="13324" name="Rectangle 12"/>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pPr lvl="0"/>
            <a:r>
              <a:rPr lang="en-US" noProof="0"/>
              <a:t>Click to edit Master subtitle style</a:t>
            </a:r>
          </a:p>
        </p:txBody>
      </p:sp>
      <p:sp>
        <p:nvSpPr>
          <p:cNvPr id="11" name="Rectangle 13">
            <a:extLst>
              <a:ext uri="{FF2B5EF4-FFF2-40B4-BE49-F238E27FC236}">
                <a16:creationId xmlns:a16="http://schemas.microsoft.com/office/drawing/2014/main" id="{B959D2A5-DF96-2BA8-723B-7C129A6399DE}"/>
              </a:ext>
            </a:extLst>
          </p:cNvPr>
          <p:cNvSpPr>
            <a:spLocks noGrp="1" noChangeArrowheads="1"/>
          </p:cNvSpPr>
          <p:nvPr>
            <p:ph type="dt" sz="quarter" idx="10"/>
          </p:nvPr>
        </p:nvSpPr>
        <p:spPr>
          <a:xfrm>
            <a:off x="609600" y="6248400"/>
            <a:ext cx="2844800" cy="476250"/>
          </a:xfrm>
        </p:spPr>
        <p:txBody>
          <a:bodyPr/>
          <a:lstStyle>
            <a:lvl1pPr>
              <a:defRPr>
                <a:cs typeface="Arial" panose="020B0604020202020204" pitchFamily="34" charset="0"/>
              </a:defRPr>
            </a:lvl1pPr>
          </a:lstStyle>
          <a:p>
            <a:pPr>
              <a:defRPr/>
            </a:pPr>
            <a:endParaRPr lang="en-US"/>
          </a:p>
        </p:txBody>
      </p:sp>
      <p:sp>
        <p:nvSpPr>
          <p:cNvPr id="12" name="Rectangle 14">
            <a:extLst>
              <a:ext uri="{FF2B5EF4-FFF2-40B4-BE49-F238E27FC236}">
                <a16:creationId xmlns:a16="http://schemas.microsoft.com/office/drawing/2014/main" id="{627684F7-C28D-0C6A-2D97-7C9D14911BF9}"/>
              </a:ext>
            </a:extLst>
          </p:cNvPr>
          <p:cNvSpPr>
            <a:spLocks noGrp="1" noChangeArrowheads="1"/>
          </p:cNvSpPr>
          <p:nvPr>
            <p:ph type="ftr" sz="quarter" idx="11"/>
          </p:nvPr>
        </p:nvSpPr>
        <p:spPr>
          <a:xfrm>
            <a:off x="4165600" y="6251575"/>
            <a:ext cx="3860800" cy="476250"/>
          </a:xfrm>
        </p:spPr>
        <p:txBody>
          <a:bodyPr/>
          <a:lstStyle>
            <a:lvl1pPr>
              <a:defRPr>
                <a:cs typeface="Arial" panose="020B0604020202020204" pitchFamily="34" charset="0"/>
              </a:defRPr>
            </a:lvl1pPr>
          </a:lstStyle>
          <a:p>
            <a:pPr>
              <a:defRPr/>
            </a:pPr>
            <a:endParaRPr lang="en-US"/>
          </a:p>
        </p:txBody>
      </p:sp>
      <p:sp>
        <p:nvSpPr>
          <p:cNvPr id="13" name="Rectangle 15">
            <a:extLst>
              <a:ext uri="{FF2B5EF4-FFF2-40B4-BE49-F238E27FC236}">
                <a16:creationId xmlns:a16="http://schemas.microsoft.com/office/drawing/2014/main" id="{745B4A47-1F9F-8306-8F78-8EBD7445FC16}"/>
              </a:ext>
            </a:extLst>
          </p:cNvPr>
          <p:cNvSpPr>
            <a:spLocks noGrp="1" noChangeArrowheads="1"/>
          </p:cNvSpPr>
          <p:nvPr>
            <p:ph type="sldNum" sz="quarter" idx="12"/>
          </p:nvPr>
        </p:nvSpPr>
        <p:spPr>
          <a:xfrm>
            <a:off x="8737600" y="6254750"/>
            <a:ext cx="2844800" cy="476250"/>
          </a:xfrm>
        </p:spPr>
        <p:txBody>
          <a:bodyPr/>
          <a:lstStyle>
            <a:lvl1pPr>
              <a:defRPr>
                <a:cs typeface="Arial" panose="020B0604020202020204" pitchFamily="34" charset="0"/>
              </a:defRPr>
            </a:lvl1pPr>
          </a:lstStyle>
          <a:p>
            <a:pPr>
              <a:defRPr/>
            </a:pPr>
            <a:fld id="{DD5D9339-16CE-4B29-A634-CF1B8131E249}" type="slidenum">
              <a:rPr lang="en-US"/>
              <a:pPr>
                <a:defRPr/>
              </a:pPr>
              <a:t>‹#›</a:t>
            </a:fld>
            <a:endParaRPr lang="en-US"/>
          </a:p>
        </p:txBody>
      </p:sp>
    </p:spTree>
    <p:extLst>
      <p:ext uri="{BB962C8B-B14F-4D97-AF65-F5344CB8AC3E}">
        <p14:creationId xmlns:p14="http://schemas.microsoft.com/office/powerpoint/2010/main" val="23770789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DD03BD2E-9497-FC8D-F0CE-02A3E1602C0F}"/>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5" name="Rectangle 3">
            <a:extLst>
              <a:ext uri="{FF2B5EF4-FFF2-40B4-BE49-F238E27FC236}">
                <a16:creationId xmlns:a16="http://schemas.microsoft.com/office/drawing/2014/main" id="{9924BF23-EC40-1AE2-0D24-E9A1BCE1991D}"/>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01EFB634-5AF1-4103-A481-89FCB51DC38A}" type="slidenum">
              <a:rPr lang="en-US"/>
              <a:pPr>
                <a:defRPr/>
              </a:pPr>
              <a:t>‹#›</a:t>
            </a:fld>
            <a:endParaRPr lang="en-US"/>
          </a:p>
        </p:txBody>
      </p:sp>
      <p:sp>
        <p:nvSpPr>
          <p:cNvPr id="6" name="Rectangle 14">
            <a:extLst>
              <a:ext uri="{FF2B5EF4-FFF2-40B4-BE49-F238E27FC236}">
                <a16:creationId xmlns:a16="http://schemas.microsoft.com/office/drawing/2014/main" id="{DD064EE6-DBA2-B80C-E6A1-9B86757F932A}"/>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26462042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4"/>
            <a:ext cx="103632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963084" y="2906716"/>
            <a:ext cx="10363200" cy="1500187"/>
          </a:xfrm>
        </p:spPr>
        <p:txBody>
          <a:bodyPr anchor="b"/>
          <a:lstStyle>
            <a:lvl1pPr marL="0" indent="0">
              <a:buNone/>
              <a:defRPr sz="1500"/>
            </a:lvl1pPr>
            <a:lvl2pPr marL="342883" indent="0">
              <a:buNone/>
              <a:defRPr sz="1350"/>
            </a:lvl2pPr>
            <a:lvl3pPr marL="685765" indent="0">
              <a:buNone/>
              <a:defRPr sz="1200"/>
            </a:lvl3pPr>
            <a:lvl4pPr marL="1028648" indent="0">
              <a:buNone/>
              <a:defRPr sz="1050"/>
            </a:lvl4pPr>
            <a:lvl5pPr marL="1371530" indent="0">
              <a:buNone/>
              <a:defRPr sz="1050"/>
            </a:lvl5pPr>
            <a:lvl6pPr marL="1714412" indent="0">
              <a:buNone/>
              <a:defRPr sz="1050"/>
            </a:lvl6pPr>
            <a:lvl7pPr marL="2057295" indent="0">
              <a:buNone/>
              <a:defRPr sz="1050"/>
            </a:lvl7pPr>
            <a:lvl8pPr marL="2400177" indent="0">
              <a:buNone/>
              <a:defRPr sz="1050"/>
            </a:lvl8pPr>
            <a:lvl9pPr marL="2743060" indent="0">
              <a:buNone/>
              <a:defRPr sz="1050"/>
            </a:lvl9pPr>
          </a:lstStyle>
          <a:p>
            <a:pPr lvl="0"/>
            <a:r>
              <a:rPr lang="en-US"/>
              <a:t>Click to edit Master text styles</a:t>
            </a:r>
          </a:p>
        </p:txBody>
      </p:sp>
      <p:sp>
        <p:nvSpPr>
          <p:cNvPr id="4" name="Rectangle 2">
            <a:extLst>
              <a:ext uri="{FF2B5EF4-FFF2-40B4-BE49-F238E27FC236}">
                <a16:creationId xmlns:a16="http://schemas.microsoft.com/office/drawing/2014/main" id="{74483064-AA0E-C768-F112-C5BD577ED5DC}"/>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5" name="Rectangle 3">
            <a:extLst>
              <a:ext uri="{FF2B5EF4-FFF2-40B4-BE49-F238E27FC236}">
                <a16:creationId xmlns:a16="http://schemas.microsoft.com/office/drawing/2014/main" id="{E1090599-DD5E-750E-5167-51A5B9850F3E}"/>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FCFD4885-80AC-4155-B51E-08256487A0F5}" type="slidenum">
              <a:rPr lang="en-US"/>
              <a:pPr>
                <a:defRPr/>
              </a:pPr>
              <a:t>‹#›</a:t>
            </a:fld>
            <a:endParaRPr lang="en-US"/>
          </a:p>
        </p:txBody>
      </p:sp>
      <p:sp>
        <p:nvSpPr>
          <p:cNvPr id="6" name="Rectangle 14">
            <a:extLst>
              <a:ext uri="{FF2B5EF4-FFF2-40B4-BE49-F238E27FC236}">
                <a16:creationId xmlns:a16="http://schemas.microsoft.com/office/drawing/2014/main" id="{632E0B38-6073-77C9-E2E9-E7EEB0EA7BF2}"/>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31827628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4"/>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4"/>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B1452E09-DC17-A840-E968-A216C9762A1E}"/>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6" name="Rectangle 3">
            <a:extLst>
              <a:ext uri="{FF2B5EF4-FFF2-40B4-BE49-F238E27FC236}">
                <a16:creationId xmlns:a16="http://schemas.microsoft.com/office/drawing/2014/main" id="{790A0651-D288-497E-B309-8D1932B6A48A}"/>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29F527F5-928A-4AB2-87CC-7B784DB8131C}" type="slidenum">
              <a:rPr lang="en-US"/>
              <a:pPr>
                <a:defRPr/>
              </a:pPr>
              <a:t>‹#›</a:t>
            </a:fld>
            <a:endParaRPr lang="en-US"/>
          </a:p>
        </p:txBody>
      </p:sp>
      <p:sp>
        <p:nvSpPr>
          <p:cNvPr id="7" name="Rectangle 14">
            <a:extLst>
              <a:ext uri="{FF2B5EF4-FFF2-40B4-BE49-F238E27FC236}">
                <a16:creationId xmlns:a16="http://schemas.microsoft.com/office/drawing/2014/main" id="{B69E5D2E-D5C2-C361-CE2B-F9377D95ED33}"/>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25129419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2" y="1535113"/>
            <a:ext cx="5386917" cy="639762"/>
          </a:xfrm>
        </p:spPr>
        <p:txBody>
          <a:bodyPr anchor="b"/>
          <a:lstStyle>
            <a:lvl1pPr marL="0" indent="0">
              <a:buNone/>
              <a:defRPr sz="1800" b="1"/>
            </a:lvl1pPr>
            <a:lvl2pPr marL="342883" indent="0">
              <a:buNone/>
              <a:defRPr sz="1500" b="1"/>
            </a:lvl2pPr>
            <a:lvl3pPr marL="685765" indent="0">
              <a:buNone/>
              <a:defRPr sz="1350" b="1"/>
            </a:lvl3pPr>
            <a:lvl4pPr marL="1028648" indent="0">
              <a:buNone/>
              <a:defRPr sz="1200" b="1"/>
            </a:lvl4pPr>
            <a:lvl5pPr marL="1371530" indent="0">
              <a:buNone/>
              <a:defRPr sz="1200" b="1"/>
            </a:lvl5pPr>
            <a:lvl6pPr marL="1714412" indent="0">
              <a:buNone/>
              <a:defRPr sz="1200" b="1"/>
            </a:lvl6pPr>
            <a:lvl7pPr marL="2057295" indent="0">
              <a:buNone/>
              <a:defRPr sz="1200" b="1"/>
            </a:lvl7pPr>
            <a:lvl8pPr marL="2400177" indent="0">
              <a:buNone/>
              <a:defRPr sz="1200" b="1"/>
            </a:lvl8pPr>
            <a:lvl9pPr marL="274306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2"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1800" b="1"/>
            </a:lvl1pPr>
            <a:lvl2pPr marL="342883" indent="0">
              <a:buNone/>
              <a:defRPr sz="1500" b="1"/>
            </a:lvl2pPr>
            <a:lvl3pPr marL="685765" indent="0">
              <a:buNone/>
              <a:defRPr sz="1350" b="1"/>
            </a:lvl3pPr>
            <a:lvl4pPr marL="1028648" indent="0">
              <a:buNone/>
              <a:defRPr sz="1200" b="1"/>
            </a:lvl4pPr>
            <a:lvl5pPr marL="1371530" indent="0">
              <a:buNone/>
              <a:defRPr sz="1200" b="1"/>
            </a:lvl5pPr>
            <a:lvl6pPr marL="1714412" indent="0">
              <a:buNone/>
              <a:defRPr sz="1200" b="1"/>
            </a:lvl6pPr>
            <a:lvl7pPr marL="2057295" indent="0">
              <a:buNone/>
              <a:defRPr sz="1200" b="1"/>
            </a:lvl7pPr>
            <a:lvl8pPr marL="2400177" indent="0">
              <a:buNone/>
              <a:defRPr sz="1200" b="1"/>
            </a:lvl8pPr>
            <a:lvl9pPr marL="274306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8D3AA0DE-88BF-DE74-FBBC-4A9CA4F12E54}"/>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8" name="Rectangle 3">
            <a:extLst>
              <a:ext uri="{FF2B5EF4-FFF2-40B4-BE49-F238E27FC236}">
                <a16:creationId xmlns:a16="http://schemas.microsoft.com/office/drawing/2014/main" id="{292B5D0B-BBBD-B41D-AFF6-A5D8C066FD8B}"/>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E76EAE16-9484-40D4-A481-97B6D4C86869}" type="slidenum">
              <a:rPr lang="en-US"/>
              <a:pPr>
                <a:defRPr/>
              </a:pPr>
              <a:t>‹#›</a:t>
            </a:fld>
            <a:endParaRPr lang="en-US"/>
          </a:p>
        </p:txBody>
      </p:sp>
      <p:sp>
        <p:nvSpPr>
          <p:cNvPr id="9" name="Rectangle 14">
            <a:extLst>
              <a:ext uri="{FF2B5EF4-FFF2-40B4-BE49-F238E27FC236}">
                <a16:creationId xmlns:a16="http://schemas.microsoft.com/office/drawing/2014/main" id="{22AB1F8D-E15D-7EF7-5DA0-D12C422191C1}"/>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1403631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
            <a:extLst>
              <a:ext uri="{FF2B5EF4-FFF2-40B4-BE49-F238E27FC236}">
                <a16:creationId xmlns:a16="http://schemas.microsoft.com/office/drawing/2014/main" id="{514C0DBB-5856-2DC7-D112-467F55FE0E51}"/>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4" name="Slide Number Placeholder 2">
            <a:extLst>
              <a:ext uri="{FF2B5EF4-FFF2-40B4-BE49-F238E27FC236}">
                <a16:creationId xmlns:a16="http://schemas.microsoft.com/office/drawing/2014/main" id="{08F11BCE-AF96-65BF-FDEE-F022B0D90793}"/>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A8ECE820-A5AD-44B8-864F-6349ADD86B89}" type="slidenum">
              <a:rPr lang="en-US"/>
              <a:pPr>
                <a:defRPr/>
              </a:pPr>
              <a:t>‹#›</a:t>
            </a:fld>
            <a:endParaRPr lang="en-US"/>
          </a:p>
        </p:txBody>
      </p:sp>
      <p:sp>
        <p:nvSpPr>
          <p:cNvPr id="5" name="Rectangle 14">
            <a:extLst>
              <a:ext uri="{FF2B5EF4-FFF2-40B4-BE49-F238E27FC236}">
                <a16:creationId xmlns:a16="http://schemas.microsoft.com/office/drawing/2014/main" id="{43D1991B-E848-3EED-300A-0A2F4A364ECC}"/>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18239071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10131591-8769-86C8-ACA0-81A0146CAD83}"/>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3" name="Rectangle 3">
            <a:extLst>
              <a:ext uri="{FF2B5EF4-FFF2-40B4-BE49-F238E27FC236}">
                <a16:creationId xmlns:a16="http://schemas.microsoft.com/office/drawing/2014/main" id="{73E9621F-C258-470F-6D95-A3E1B9697A3C}"/>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F271606C-9879-4F67-8CD1-B960FCE34EDD}" type="slidenum">
              <a:rPr lang="en-US"/>
              <a:pPr>
                <a:defRPr/>
              </a:pPr>
              <a:t>‹#›</a:t>
            </a:fld>
            <a:endParaRPr lang="en-US"/>
          </a:p>
        </p:txBody>
      </p:sp>
      <p:sp>
        <p:nvSpPr>
          <p:cNvPr id="4" name="Rectangle 14">
            <a:extLst>
              <a:ext uri="{FF2B5EF4-FFF2-40B4-BE49-F238E27FC236}">
                <a16:creationId xmlns:a16="http://schemas.microsoft.com/office/drawing/2014/main" id="{DC65176B-07FB-36A1-3CA1-50279FB38CC6}"/>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16777440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4766735" y="273054"/>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050"/>
            </a:lvl1pPr>
            <a:lvl2pPr marL="342883" indent="0">
              <a:buNone/>
              <a:defRPr sz="900"/>
            </a:lvl2pPr>
            <a:lvl3pPr marL="685765" indent="0">
              <a:buNone/>
              <a:defRPr sz="750"/>
            </a:lvl3pPr>
            <a:lvl4pPr marL="1028648" indent="0">
              <a:buNone/>
              <a:defRPr sz="675"/>
            </a:lvl4pPr>
            <a:lvl5pPr marL="1371530" indent="0">
              <a:buNone/>
              <a:defRPr sz="675"/>
            </a:lvl5pPr>
            <a:lvl6pPr marL="1714412" indent="0">
              <a:buNone/>
              <a:defRPr sz="675"/>
            </a:lvl6pPr>
            <a:lvl7pPr marL="2057295" indent="0">
              <a:buNone/>
              <a:defRPr sz="675"/>
            </a:lvl7pPr>
            <a:lvl8pPr marL="2400177" indent="0">
              <a:buNone/>
              <a:defRPr sz="675"/>
            </a:lvl8pPr>
            <a:lvl9pPr marL="2743060" indent="0">
              <a:buNone/>
              <a:defRPr sz="675"/>
            </a:lvl9pPr>
          </a:lstStyle>
          <a:p>
            <a:pPr lvl="0"/>
            <a:r>
              <a:rPr lang="en-US"/>
              <a:t>Click to edit Master text styles</a:t>
            </a:r>
          </a:p>
        </p:txBody>
      </p:sp>
      <p:sp>
        <p:nvSpPr>
          <p:cNvPr id="5" name="Rectangle 2">
            <a:extLst>
              <a:ext uri="{FF2B5EF4-FFF2-40B4-BE49-F238E27FC236}">
                <a16:creationId xmlns:a16="http://schemas.microsoft.com/office/drawing/2014/main" id="{B0ED776F-B0D1-3CC0-9D56-401D4DBE72DE}"/>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6" name="Rectangle 3">
            <a:extLst>
              <a:ext uri="{FF2B5EF4-FFF2-40B4-BE49-F238E27FC236}">
                <a16:creationId xmlns:a16="http://schemas.microsoft.com/office/drawing/2014/main" id="{D823BAE7-6045-4DDA-622B-776B8EDF4A7C}"/>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817FAC13-FBC3-42B9-962E-57CBE6705C95}" type="slidenum">
              <a:rPr lang="en-US"/>
              <a:pPr>
                <a:defRPr/>
              </a:pPr>
              <a:t>‹#›</a:t>
            </a:fld>
            <a:endParaRPr lang="en-US"/>
          </a:p>
        </p:txBody>
      </p:sp>
      <p:sp>
        <p:nvSpPr>
          <p:cNvPr id="7" name="Rectangle 14">
            <a:extLst>
              <a:ext uri="{FF2B5EF4-FFF2-40B4-BE49-F238E27FC236}">
                <a16:creationId xmlns:a16="http://schemas.microsoft.com/office/drawing/2014/main" id="{A74ADC4B-3711-FDBE-03B5-FF0921252063}"/>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3166199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6864" y="228600"/>
            <a:ext cx="10871200" cy="990600"/>
          </a:xfrm>
        </p:spPr>
        <p:txBody>
          <a:bodyPr/>
          <a:lstStyle/>
          <a:p>
            <a:r>
              <a:rPr lang="en-US"/>
              <a:t>Click to edit Master title style</a:t>
            </a:r>
          </a:p>
        </p:txBody>
      </p:sp>
      <p:sp>
        <p:nvSpPr>
          <p:cNvPr id="8" name="Content Placeholder 7"/>
          <p:cNvSpPr>
            <a:spLocks noGrp="1"/>
          </p:cNvSpPr>
          <p:nvPr>
            <p:ph sz="quarter" idx="1"/>
          </p:nvPr>
        </p:nvSpPr>
        <p:spPr>
          <a:xfrm>
            <a:off x="816864" y="1600200"/>
            <a:ext cx="108712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FD274EAD-3D0B-4E96-AF3A-1335AA1D0B56}" type="datetimeFigureOut">
              <a:rPr lang="en-US">
                <a:solidFill>
                  <a:srgbClr val="775F55"/>
                </a:solidFill>
              </a:rPr>
              <a:pPr>
                <a:defRPr/>
              </a:pPr>
              <a:t>1/29/2026</a:t>
            </a:fld>
            <a:endParaRPr lang="en-US">
              <a:solidFill>
                <a:srgbClr val="775F55"/>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775F55"/>
              </a:solidFill>
            </a:endParaRPr>
          </a:p>
        </p:txBody>
      </p:sp>
      <p:sp>
        <p:nvSpPr>
          <p:cNvPr id="6" name="Slide Number Placeholder 22"/>
          <p:cNvSpPr>
            <a:spLocks noGrp="1"/>
          </p:cNvSpPr>
          <p:nvPr>
            <p:ph type="sldNum" sz="quarter" idx="12"/>
          </p:nvPr>
        </p:nvSpPr>
        <p:spPr/>
        <p:txBody>
          <a:bodyPr/>
          <a:lstStyle>
            <a:lvl1pPr>
              <a:defRPr/>
            </a:lvl1pPr>
          </a:lstStyle>
          <a:p>
            <a:pPr>
              <a:defRPr/>
            </a:pPr>
            <a:fld id="{6B5855F1-AF57-48AF-BB5A-411DDB11AE93}" type="slidenum">
              <a:rPr lang="en-US"/>
              <a:pPr>
                <a:defRPr/>
              </a:pPr>
              <a:t>‹#›</a:t>
            </a:fld>
            <a:endParaRPr lang="en-US"/>
          </a:p>
        </p:txBody>
      </p:sp>
    </p:spTree>
    <p:extLst>
      <p:ext uri="{BB962C8B-B14F-4D97-AF65-F5344CB8AC3E}">
        <p14:creationId xmlns:p14="http://schemas.microsoft.com/office/powerpoint/2010/main" val="24355940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883" indent="0">
              <a:buNone/>
              <a:defRPr sz="2100"/>
            </a:lvl2pPr>
            <a:lvl3pPr marL="685765" indent="0">
              <a:buNone/>
              <a:defRPr sz="1800"/>
            </a:lvl3pPr>
            <a:lvl4pPr marL="1028648" indent="0">
              <a:buNone/>
              <a:defRPr sz="1500"/>
            </a:lvl4pPr>
            <a:lvl5pPr marL="1371530" indent="0">
              <a:buNone/>
              <a:defRPr sz="1500"/>
            </a:lvl5pPr>
            <a:lvl6pPr marL="1714412" indent="0">
              <a:buNone/>
              <a:defRPr sz="1500"/>
            </a:lvl6pPr>
            <a:lvl7pPr marL="2057295" indent="0">
              <a:buNone/>
              <a:defRPr sz="1500"/>
            </a:lvl7pPr>
            <a:lvl8pPr marL="2400177" indent="0">
              <a:buNone/>
              <a:defRPr sz="1500"/>
            </a:lvl8pPr>
            <a:lvl9pPr marL="2743060" indent="0">
              <a:buNone/>
              <a:defRPr sz="15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883" indent="0">
              <a:buNone/>
              <a:defRPr sz="900"/>
            </a:lvl2pPr>
            <a:lvl3pPr marL="685765" indent="0">
              <a:buNone/>
              <a:defRPr sz="750"/>
            </a:lvl3pPr>
            <a:lvl4pPr marL="1028648" indent="0">
              <a:buNone/>
              <a:defRPr sz="675"/>
            </a:lvl4pPr>
            <a:lvl5pPr marL="1371530" indent="0">
              <a:buNone/>
              <a:defRPr sz="675"/>
            </a:lvl5pPr>
            <a:lvl6pPr marL="1714412" indent="0">
              <a:buNone/>
              <a:defRPr sz="675"/>
            </a:lvl6pPr>
            <a:lvl7pPr marL="2057295" indent="0">
              <a:buNone/>
              <a:defRPr sz="675"/>
            </a:lvl7pPr>
            <a:lvl8pPr marL="2400177" indent="0">
              <a:buNone/>
              <a:defRPr sz="675"/>
            </a:lvl8pPr>
            <a:lvl9pPr marL="2743060" indent="0">
              <a:buNone/>
              <a:defRPr sz="675"/>
            </a:lvl9pPr>
          </a:lstStyle>
          <a:p>
            <a:pPr lvl="0"/>
            <a:r>
              <a:rPr lang="en-US"/>
              <a:t>Click to edit Master text styles</a:t>
            </a:r>
          </a:p>
        </p:txBody>
      </p:sp>
      <p:sp>
        <p:nvSpPr>
          <p:cNvPr id="5" name="Rectangle 2">
            <a:extLst>
              <a:ext uri="{FF2B5EF4-FFF2-40B4-BE49-F238E27FC236}">
                <a16:creationId xmlns:a16="http://schemas.microsoft.com/office/drawing/2014/main" id="{7C8C4645-9F27-F0B5-5989-0D5F726AC06B}"/>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6" name="Rectangle 3">
            <a:extLst>
              <a:ext uri="{FF2B5EF4-FFF2-40B4-BE49-F238E27FC236}">
                <a16:creationId xmlns:a16="http://schemas.microsoft.com/office/drawing/2014/main" id="{A7854E96-3458-D770-E86C-1A30EEF006A9}"/>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7DD3003C-97E5-4176-A495-28370779AA42}" type="slidenum">
              <a:rPr lang="en-US"/>
              <a:pPr>
                <a:defRPr/>
              </a:pPr>
              <a:t>‹#›</a:t>
            </a:fld>
            <a:endParaRPr lang="en-US"/>
          </a:p>
        </p:txBody>
      </p:sp>
      <p:sp>
        <p:nvSpPr>
          <p:cNvPr id="7" name="Rectangle 14">
            <a:extLst>
              <a:ext uri="{FF2B5EF4-FFF2-40B4-BE49-F238E27FC236}">
                <a16:creationId xmlns:a16="http://schemas.microsoft.com/office/drawing/2014/main" id="{B4454B85-D39D-DF8A-EF7B-8A88D2F7A1A6}"/>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38875603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56B8E431-CE22-1C91-D501-E07F1EFD4AD4}"/>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5" name="Rectangle 3">
            <a:extLst>
              <a:ext uri="{FF2B5EF4-FFF2-40B4-BE49-F238E27FC236}">
                <a16:creationId xmlns:a16="http://schemas.microsoft.com/office/drawing/2014/main" id="{C0A01929-85AC-BA4A-672F-BC012C433CFD}"/>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35B43599-18B9-4E30-BF14-BB7935E7B023}" type="slidenum">
              <a:rPr lang="en-US"/>
              <a:pPr>
                <a:defRPr/>
              </a:pPr>
              <a:t>‹#›</a:t>
            </a:fld>
            <a:endParaRPr lang="en-US"/>
          </a:p>
        </p:txBody>
      </p:sp>
      <p:sp>
        <p:nvSpPr>
          <p:cNvPr id="6" name="Rectangle 14">
            <a:extLst>
              <a:ext uri="{FF2B5EF4-FFF2-40B4-BE49-F238E27FC236}">
                <a16:creationId xmlns:a16="http://schemas.microsoft.com/office/drawing/2014/main" id="{41E82DEB-250B-F98D-ECD4-85BD47102E50}"/>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24652914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1" y="274642"/>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2"/>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7A162B2A-A81E-C39D-FBB8-9D171141DED5}"/>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5" name="Rectangle 3">
            <a:extLst>
              <a:ext uri="{FF2B5EF4-FFF2-40B4-BE49-F238E27FC236}">
                <a16:creationId xmlns:a16="http://schemas.microsoft.com/office/drawing/2014/main" id="{1B6C17A1-B496-18D2-51A6-DB8868700C8D}"/>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0C4F2C1E-D71F-450A-BD71-AF87E94E5304}" type="slidenum">
              <a:rPr lang="en-US"/>
              <a:pPr>
                <a:defRPr/>
              </a:pPr>
              <a:t>‹#›</a:t>
            </a:fld>
            <a:endParaRPr lang="en-US"/>
          </a:p>
        </p:txBody>
      </p:sp>
      <p:sp>
        <p:nvSpPr>
          <p:cNvPr id="6" name="Rectangle 14">
            <a:extLst>
              <a:ext uri="{FF2B5EF4-FFF2-40B4-BE49-F238E27FC236}">
                <a16:creationId xmlns:a16="http://schemas.microsoft.com/office/drawing/2014/main" id="{E1F9149F-CBA8-9E91-411E-2BB761A44473}"/>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2360894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bwMode="white">
          <a:xfrm>
            <a:off x="0" y="1524000"/>
            <a:ext cx="12192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5" name="Rectangle 4"/>
          <p:cNvSpPr/>
          <p:nvPr/>
        </p:nvSpPr>
        <p:spPr>
          <a:xfrm>
            <a:off x="0" y="1600200"/>
            <a:ext cx="17272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6" name="Rectangle 5"/>
          <p:cNvSpPr/>
          <p:nvPr/>
        </p:nvSpPr>
        <p:spPr>
          <a:xfrm>
            <a:off x="1828800" y="1600200"/>
            <a:ext cx="103632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3" name="Text Placeholder 2"/>
          <p:cNvSpPr>
            <a:spLocks noGrp="1"/>
          </p:cNvSpPr>
          <p:nvPr>
            <p:ph type="body" idx="1"/>
          </p:nvPr>
        </p:nvSpPr>
        <p:spPr>
          <a:xfrm>
            <a:off x="1828801" y="2743200"/>
            <a:ext cx="9497484"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 name="Title 1"/>
          <p:cNvSpPr>
            <a:spLocks noGrp="1"/>
          </p:cNvSpPr>
          <p:nvPr>
            <p:ph type="title"/>
          </p:nvPr>
        </p:nvSpPr>
        <p:spPr>
          <a:xfrm>
            <a:off x="1828800" y="1600200"/>
            <a:ext cx="10160000" cy="990600"/>
          </a:xfrm>
        </p:spPr>
        <p:txBody>
          <a:bodyPr/>
          <a:lstStyle>
            <a:lvl1pPr algn="l">
              <a:buNone/>
              <a:defRPr sz="4400" b="0" cap="none">
                <a:solidFill>
                  <a:srgbClr val="FFFFFF"/>
                </a:solidFill>
              </a:defRPr>
            </a:lvl1pPr>
          </a:lstStyle>
          <a:p>
            <a:r>
              <a:rPr lang="en-US"/>
              <a:t>Click to edit Master title style</a:t>
            </a:r>
          </a:p>
        </p:txBody>
      </p:sp>
      <p:sp>
        <p:nvSpPr>
          <p:cNvPr id="7" name="Date Placeholder 11"/>
          <p:cNvSpPr>
            <a:spLocks noGrp="1"/>
          </p:cNvSpPr>
          <p:nvPr>
            <p:ph type="dt" sz="half" idx="10"/>
          </p:nvPr>
        </p:nvSpPr>
        <p:spPr/>
        <p:txBody>
          <a:bodyPr/>
          <a:lstStyle>
            <a:lvl1pPr>
              <a:defRPr/>
            </a:lvl1pPr>
          </a:lstStyle>
          <a:p>
            <a:pPr>
              <a:defRPr/>
            </a:pPr>
            <a:fld id="{25E383F1-65C9-4EA0-9D74-7B67810783A7}" type="datetimeFigureOut">
              <a:rPr lang="en-US">
                <a:solidFill>
                  <a:srgbClr val="775F55"/>
                </a:solidFill>
              </a:rPr>
              <a:pPr>
                <a:defRPr/>
              </a:pPr>
              <a:t>1/29/2026</a:t>
            </a:fld>
            <a:endParaRPr lang="en-US">
              <a:solidFill>
                <a:srgbClr val="775F55"/>
              </a:solidFill>
            </a:endParaRPr>
          </a:p>
        </p:txBody>
      </p:sp>
      <p:sp>
        <p:nvSpPr>
          <p:cNvPr id="8" name="Slide Number Placeholder 12"/>
          <p:cNvSpPr>
            <a:spLocks noGrp="1"/>
          </p:cNvSpPr>
          <p:nvPr>
            <p:ph type="sldNum" sz="quarter" idx="11"/>
          </p:nvPr>
        </p:nvSpPr>
        <p:spPr>
          <a:xfrm>
            <a:off x="0" y="1752601"/>
            <a:ext cx="1727200" cy="701675"/>
          </a:xfrm>
        </p:spPr>
        <p:txBody>
          <a:bodyPr>
            <a:noAutofit/>
          </a:bodyPr>
          <a:lstStyle>
            <a:lvl1pPr>
              <a:defRPr sz="2400">
                <a:solidFill>
                  <a:srgbClr val="FFFFFF"/>
                </a:solidFill>
              </a:defRPr>
            </a:lvl1pPr>
          </a:lstStyle>
          <a:p>
            <a:pPr>
              <a:defRPr/>
            </a:pPr>
            <a:fld id="{5DF5F3DC-CC61-4A31-9301-E88FE9768CF6}" type="slidenum">
              <a:rPr lang="en-US"/>
              <a:pPr>
                <a:defRPr/>
              </a:pPr>
              <a:t>‹#›</a:t>
            </a:fld>
            <a:endParaRPr lang="en-US"/>
          </a:p>
        </p:txBody>
      </p:sp>
      <p:sp>
        <p:nvSpPr>
          <p:cNvPr id="9" name="Footer Placeholder 13"/>
          <p:cNvSpPr>
            <a:spLocks noGrp="1"/>
          </p:cNvSpPr>
          <p:nvPr>
            <p:ph type="ftr" sz="quarter" idx="12"/>
          </p:nvPr>
        </p:nvSpPr>
        <p:spPr/>
        <p:txBody>
          <a:bodyPr/>
          <a:lstStyle>
            <a:lvl1pPr>
              <a:defRPr/>
            </a:lvl1pPr>
          </a:lstStyle>
          <a:p>
            <a:pPr>
              <a:defRPr/>
            </a:pPr>
            <a:endParaRPr lang="en-US">
              <a:solidFill>
                <a:srgbClr val="775F55"/>
              </a:solidFill>
            </a:endParaRPr>
          </a:p>
        </p:txBody>
      </p:sp>
    </p:spTree>
    <p:extLst>
      <p:ext uri="{BB962C8B-B14F-4D97-AF65-F5344CB8AC3E}">
        <p14:creationId xmlns:p14="http://schemas.microsoft.com/office/powerpoint/2010/main" val="225453165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812800" y="1589567"/>
            <a:ext cx="5181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6459868" y="1589567"/>
            <a:ext cx="5181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7"/>
          <p:cNvSpPr>
            <a:spLocks noGrp="1"/>
          </p:cNvSpPr>
          <p:nvPr>
            <p:ph type="dt" sz="half" idx="10"/>
          </p:nvPr>
        </p:nvSpPr>
        <p:spPr/>
        <p:txBody>
          <a:bodyPr rtlCol="0"/>
          <a:lstStyle>
            <a:lvl1pPr>
              <a:defRPr/>
            </a:lvl1pPr>
          </a:lstStyle>
          <a:p>
            <a:pPr>
              <a:defRPr/>
            </a:pPr>
            <a:fld id="{4D84599F-CFFF-4D65-9B7C-721FB1B3134A}" type="datetimeFigureOut">
              <a:rPr lang="en-US">
                <a:solidFill>
                  <a:srgbClr val="775F55"/>
                </a:solidFill>
              </a:rPr>
              <a:pPr>
                <a:defRPr/>
              </a:pPr>
              <a:t>1/29/2026</a:t>
            </a:fld>
            <a:endParaRPr lang="en-US">
              <a:solidFill>
                <a:srgbClr val="775F55"/>
              </a:solidFill>
            </a:endParaRPr>
          </a:p>
        </p:txBody>
      </p:sp>
      <p:sp>
        <p:nvSpPr>
          <p:cNvPr id="6" name="Slide Number Placeholder 9"/>
          <p:cNvSpPr>
            <a:spLocks noGrp="1"/>
          </p:cNvSpPr>
          <p:nvPr>
            <p:ph type="sldNum" sz="quarter" idx="11"/>
          </p:nvPr>
        </p:nvSpPr>
        <p:spPr/>
        <p:txBody>
          <a:bodyPr rtlCol="0"/>
          <a:lstStyle>
            <a:lvl1pPr>
              <a:defRPr/>
            </a:lvl1pPr>
          </a:lstStyle>
          <a:p>
            <a:pPr>
              <a:defRPr/>
            </a:pPr>
            <a:fld id="{0FD46DC5-A470-4E42-AD9C-C9DBD4CEFE9F}" type="slidenum">
              <a:rPr lang="en-US"/>
              <a:pPr>
                <a:defRPr/>
              </a:pPr>
              <a:t>‹#›</a:t>
            </a:fld>
            <a:endParaRPr lang="en-US"/>
          </a:p>
        </p:txBody>
      </p:sp>
      <p:sp>
        <p:nvSpPr>
          <p:cNvPr id="7" name="Footer Placeholder 11"/>
          <p:cNvSpPr>
            <a:spLocks noGrp="1"/>
          </p:cNvSpPr>
          <p:nvPr>
            <p:ph type="ftr" sz="quarter" idx="12"/>
          </p:nvPr>
        </p:nvSpPr>
        <p:spPr/>
        <p:txBody>
          <a:bodyPr rtlCol="0"/>
          <a:lstStyle>
            <a:lvl1pPr>
              <a:defRPr/>
            </a:lvl1pPr>
          </a:lstStyle>
          <a:p>
            <a:pPr>
              <a:defRPr/>
            </a:pPr>
            <a:endParaRPr lang="en-US">
              <a:solidFill>
                <a:srgbClr val="775F55"/>
              </a:solidFill>
            </a:endParaRPr>
          </a:p>
        </p:txBody>
      </p:sp>
    </p:spTree>
    <p:extLst>
      <p:ext uri="{BB962C8B-B14F-4D97-AF65-F5344CB8AC3E}">
        <p14:creationId xmlns:p14="http://schemas.microsoft.com/office/powerpoint/2010/main" val="1799757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11200" y="273050"/>
            <a:ext cx="10871200" cy="86995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812800" y="2438400"/>
            <a:ext cx="51816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6400800" y="2438400"/>
            <a:ext cx="51816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5"/>
          <p:cNvSpPr>
            <a:spLocks noGrp="1"/>
          </p:cNvSpPr>
          <p:nvPr>
            <p:ph type="body" sz="quarter" idx="1"/>
          </p:nvPr>
        </p:nvSpPr>
        <p:spPr>
          <a:xfrm>
            <a:off x="812800" y="1752600"/>
            <a:ext cx="5181600" cy="640080"/>
          </a:xfrm>
          <a:solidFill>
            <a:schemeClr val="accent2"/>
          </a:solidFill>
        </p:spPr>
        <p:txBody>
          <a:bodyPr rtlCol="0" anchor="ctr"/>
          <a:lstStyle>
            <a:lvl1pPr marL="0" indent="0">
              <a:buFontTx/>
              <a:buNone/>
              <a:defRPr sz="2000" b="1">
                <a:solidFill>
                  <a:srgbClr val="FFFFFF"/>
                </a:solidFill>
              </a:defRPr>
            </a:lvl1pPr>
          </a:lstStyle>
          <a:p>
            <a:pPr lvl="0"/>
            <a:r>
              <a:rPr lang="en-US"/>
              <a:t>Click to edit Master text styles</a:t>
            </a:r>
          </a:p>
        </p:txBody>
      </p:sp>
      <p:sp>
        <p:nvSpPr>
          <p:cNvPr id="15" name="Text Placeholder 14"/>
          <p:cNvSpPr>
            <a:spLocks noGrp="1"/>
          </p:cNvSpPr>
          <p:nvPr>
            <p:ph type="body" sz="quarter" idx="3"/>
          </p:nvPr>
        </p:nvSpPr>
        <p:spPr>
          <a:xfrm>
            <a:off x="6400800" y="1752600"/>
            <a:ext cx="5181600" cy="640080"/>
          </a:xfrm>
          <a:solidFill>
            <a:schemeClr val="accent4"/>
          </a:solidFill>
        </p:spPr>
        <p:txBody>
          <a:bodyPr rtlCol="0" anchor="ctr"/>
          <a:lstStyle>
            <a:lvl1pPr marL="0" indent="0">
              <a:buFontTx/>
              <a:buNone/>
              <a:defRPr sz="2000" b="1">
                <a:solidFill>
                  <a:srgbClr val="FFFFFF"/>
                </a:solidFill>
              </a:defRPr>
            </a:lvl1pPr>
          </a:lstStyle>
          <a:p>
            <a:pPr lvl="0"/>
            <a:r>
              <a:rPr lang="en-US"/>
              <a:t>Click to edit Master text styles</a:t>
            </a:r>
          </a:p>
        </p:txBody>
      </p:sp>
      <p:sp>
        <p:nvSpPr>
          <p:cNvPr id="7" name="Date Placeholder 9"/>
          <p:cNvSpPr>
            <a:spLocks noGrp="1"/>
          </p:cNvSpPr>
          <p:nvPr>
            <p:ph type="dt" sz="half" idx="10"/>
          </p:nvPr>
        </p:nvSpPr>
        <p:spPr/>
        <p:txBody>
          <a:bodyPr rtlCol="0"/>
          <a:lstStyle>
            <a:lvl1pPr>
              <a:defRPr/>
            </a:lvl1pPr>
          </a:lstStyle>
          <a:p>
            <a:pPr>
              <a:defRPr/>
            </a:pPr>
            <a:fld id="{E876A98C-FE9A-4E33-B956-088095BD3EA3}" type="datetimeFigureOut">
              <a:rPr lang="en-US">
                <a:solidFill>
                  <a:srgbClr val="775F55"/>
                </a:solidFill>
              </a:rPr>
              <a:pPr>
                <a:defRPr/>
              </a:pPr>
              <a:t>1/29/2026</a:t>
            </a:fld>
            <a:endParaRPr lang="en-US">
              <a:solidFill>
                <a:srgbClr val="775F55"/>
              </a:solidFill>
            </a:endParaRPr>
          </a:p>
        </p:txBody>
      </p:sp>
      <p:sp>
        <p:nvSpPr>
          <p:cNvPr id="8" name="Slide Number Placeholder 11"/>
          <p:cNvSpPr>
            <a:spLocks noGrp="1"/>
          </p:cNvSpPr>
          <p:nvPr>
            <p:ph type="sldNum" sz="quarter" idx="11"/>
          </p:nvPr>
        </p:nvSpPr>
        <p:spPr/>
        <p:txBody>
          <a:bodyPr rtlCol="0"/>
          <a:lstStyle>
            <a:lvl1pPr>
              <a:defRPr/>
            </a:lvl1pPr>
          </a:lstStyle>
          <a:p>
            <a:pPr>
              <a:defRPr/>
            </a:pPr>
            <a:fld id="{4A665810-D39D-49B4-AFB9-0D9A026845C0}" type="slidenum">
              <a:rPr lang="en-US"/>
              <a:pPr>
                <a:defRPr/>
              </a:pPr>
              <a:t>‹#›</a:t>
            </a:fld>
            <a:endParaRPr lang="en-US"/>
          </a:p>
        </p:txBody>
      </p:sp>
      <p:sp>
        <p:nvSpPr>
          <p:cNvPr id="9" name="Footer Placeholder 13"/>
          <p:cNvSpPr>
            <a:spLocks noGrp="1"/>
          </p:cNvSpPr>
          <p:nvPr>
            <p:ph type="ftr" sz="quarter" idx="12"/>
          </p:nvPr>
        </p:nvSpPr>
        <p:spPr/>
        <p:txBody>
          <a:bodyPr rtlCol="0"/>
          <a:lstStyle>
            <a:lvl1pPr>
              <a:defRPr/>
            </a:lvl1pPr>
          </a:lstStyle>
          <a:p>
            <a:pPr>
              <a:defRPr/>
            </a:pPr>
            <a:endParaRPr lang="en-US">
              <a:solidFill>
                <a:srgbClr val="775F55"/>
              </a:solidFill>
            </a:endParaRPr>
          </a:p>
        </p:txBody>
      </p:sp>
    </p:spTree>
    <p:extLst>
      <p:ext uri="{BB962C8B-B14F-4D97-AF65-F5344CB8AC3E}">
        <p14:creationId xmlns:p14="http://schemas.microsoft.com/office/powerpoint/2010/main" val="558141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fld id="{36D41817-580C-4863-B4B3-ECB25A66B695}" type="datetimeFigureOut">
              <a:rPr lang="en-US">
                <a:solidFill>
                  <a:srgbClr val="775F55"/>
                </a:solidFill>
              </a:rPr>
              <a:pPr>
                <a:defRPr/>
              </a:pPr>
              <a:t>1/29/2026</a:t>
            </a:fld>
            <a:endParaRPr lang="en-US">
              <a:solidFill>
                <a:srgbClr val="775F55"/>
              </a:solidFill>
            </a:endParaRPr>
          </a:p>
        </p:txBody>
      </p:sp>
      <p:sp>
        <p:nvSpPr>
          <p:cNvPr id="4" name="Footer Placeholder 2"/>
          <p:cNvSpPr>
            <a:spLocks noGrp="1"/>
          </p:cNvSpPr>
          <p:nvPr>
            <p:ph type="ftr" sz="quarter" idx="11"/>
          </p:nvPr>
        </p:nvSpPr>
        <p:spPr/>
        <p:txBody>
          <a:bodyPr/>
          <a:lstStyle>
            <a:lvl1pPr>
              <a:defRPr/>
            </a:lvl1pPr>
          </a:lstStyle>
          <a:p>
            <a:pPr>
              <a:defRPr/>
            </a:pPr>
            <a:endParaRPr lang="en-US">
              <a:solidFill>
                <a:srgbClr val="775F55"/>
              </a:solidFill>
            </a:endParaRPr>
          </a:p>
        </p:txBody>
      </p:sp>
      <p:sp>
        <p:nvSpPr>
          <p:cNvPr id="5" name="Slide Number Placeholder 22"/>
          <p:cNvSpPr>
            <a:spLocks noGrp="1"/>
          </p:cNvSpPr>
          <p:nvPr>
            <p:ph type="sldNum" sz="quarter" idx="12"/>
          </p:nvPr>
        </p:nvSpPr>
        <p:spPr/>
        <p:txBody>
          <a:bodyPr/>
          <a:lstStyle>
            <a:lvl1pPr>
              <a:defRPr/>
            </a:lvl1pPr>
          </a:lstStyle>
          <a:p>
            <a:pPr>
              <a:defRPr/>
            </a:pPr>
            <a:fld id="{CE913189-380D-4280-A499-D586EA2391CC}" type="slidenum">
              <a:rPr lang="en-US"/>
              <a:pPr>
                <a:defRPr/>
              </a:pPr>
              <a:t>‹#›</a:t>
            </a:fld>
            <a:endParaRPr lang="en-US"/>
          </a:p>
        </p:txBody>
      </p:sp>
    </p:spTree>
    <p:extLst>
      <p:ext uri="{BB962C8B-B14F-4D97-AF65-F5344CB8AC3E}">
        <p14:creationId xmlns:p14="http://schemas.microsoft.com/office/powerpoint/2010/main" val="1165176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64D85272-5EF8-464E-B06A-2B8DE85394C8}" type="datetimeFigureOut">
              <a:rPr lang="en-US">
                <a:solidFill>
                  <a:srgbClr val="775F55"/>
                </a:solidFill>
              </a:rPr>
              <a:pPr>
                <a:defRPr/>
              </a:pPr>
              <a:t>1/29/2026</a:t>
            </a:fld>
            <a:endParaRPr lang="en-US">
              <a:solidFill>
                <a:srgbClr val="775F55"/>
              </a:solidFill>
            </a:endParaRPr>
          </a:p>
        </p:txBody>
      </p:sp>
      <p:sp>
        <p:nvSpPr>
          <p:cNvPr id="3" name="Footer Placeholder 2"/>
          <p:cNvSpPr>
            <a:spLocks noGrp="1"/>
          </p:cNvSpPr>
          <p:nvPr>
            <p:ph type="ftr" sz="quarter" idx="11"/>
          </p:nvPr>
        </p:nvSpPr>
        <p:spPr/>
        <p:txBody>
          <a:bodyPr/>
          <a:lstStyle>
            <a:lvl1pPr>
              <a:defRPr/>
            </a:lvl1pPr>
          </a:lstStyle>
          <a:p>
            <a:pPr>
              <a:defRPr/>
            </a:pPr>
            <a:endParaRPr lang="en-US">
              <a:solidFill>
                <a:srgbClr val="775F55"/>
              </a:solidFill>
            </a:endParaRPr>
          </a:p>
        </p:txBody>
      </p:sp>
      <p:sp>
        <p:nvSpPr>
          <p:cNvPr id="4" name="Slide Number Placeholder 3"/>
          <p:cNvSpPr>
            <a:spLocks noGrp="1"/>
          </p:cNvSpPr>
          <p:nvPr>
            <p:ph type="sldNum" sz="quarter" idx="12"/>
          </p:nvPr>
        </p:nvSpPr>
        <p:spPr>
          <a:xfrm>
            <a:off x="0" y="6248400"/>
            <a:ext cx="711200" cy="381000"/>
          </a:xfrm>
        </p:spPr>
        <p:txBody>
          <a:bodyPr/>
          <a:lstStyle>
            <a:lvl1pPr>
              <a:defRPr>
                <a:solidFill>
                  <a:schemeClr val="tx2"/>
                </a:solidFill>
              </a:defRPr>
            </a:lvl1pPr>
          </a:lstStyle>
          <a:p>
            <a:pPr>
              <a:defRPr/>
            </a:pPr>
            <a:fld id="{5275D096-3E3D-4CB1-B885-83812979F792}" type="slidenum">
              <a:rPr lang="en-US">
                <a:solidFill>
                  <a:srgbClr val="775F55"/>
                </a:solidFill>
              </a:rPr>
              <a:pPr>
                <a:defRPr/>
              </a:pPr>
              <a:t>‹#›</a:t>
            </a:fld>
            <a:endParaRPr lang="en-US">
              <a:solidFill>
                <a:srgbClr val="775F55"/>
              </a:solidFill>
            </a:endParaRPr>
          </a:p>
        </p:txBody>
      </p:sp>
    </p:spTree>
    <p:extLst>
      <p:ext uri="{BB962C8B-B14F-4D97-AF65-F5344CB8AC3E}">
        <p14:creationId xmlns:p14="http://schemas.microsoft.com/office/powerpoint/2010/main" val="647729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800" y="273050"/>
            <a:ext cx="10769600" cy="869950"/>
          </a:xfrm>
        </p:spPr>
        <p:txBody>
          <a:bodyPr/>
          <a:lstStyle>
            <a:lvl1pPr algn="l">
              <a:buNone/>
              <a:defRPr sz="4400" b="0"/>
            </a:lvl1pPr>
          </a:lstStyle>
          <a:p>
            <a:r>
              <a:rPr lang="en-US"/>
              <a:t>Click to edit Master title style</a:t>
            </a:r>
          </a:p>
        </p:txBody>
      </p:sp>
      <p:sp>
        <p:nvSpPr>
          <p:cNvPr id="3" name="Text Placeholder 2"/>
          <p:cNvSpPr>
            <a:spLocks noGrp="1"/>
          </p:cNvSpPr>
          <p:nvPr>
            <p:ph type="body" idx="2"/>
          </p:nvPr>
        </p:nvSpPr>
        <p:spPr>
          <a:xfrm>
            <a:off x="812800" y="1752600"/>
            <a:ext cx="21336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9" name="Content Placeholder 8"/>
          <p:cNvSpPr>
            <a:spLocks noGrp="1"/>
          </p:cNvSpPr>
          <p:nvPr>
            <p:ph sz="quarter" idx="1"/>
          </p:nvPr>
        </p:nvSpPr>
        <p:spPr>
          <a:xfrm>
            <a:off x="3149600" y="1752600"/>
            <a:ext cx="853440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fld id="{6EFADD88-A6CA-472E-924D-5EDFF73ED264}" type="datetimeFigureOut">
              <a:rPr lang="en-US">
                <a:solidFill>
                  <a:srgbClr val="775F55"/>
                </a:solidFill>
              </a:rPr>
              <a:pPr>
                <a:defRPr/>
              </a:pPr>
              <a:t>1/29/2026</a:t>
            </a:fld>
            <a:endParaRPr lang="en-US">
              <a:solidFill>
                <a:srgbClr val="775F55"/>
              </a:solidFill>
            </a:endParaRPr>
          </a:p>
        </p:txBody>
      </p:sp>
      <p:sp>
        <p:nvSpPr>
          <p:cNvPr id="6" name="Footer Placeholder 2"/>
          <p:cNvSpPr>
            <a:spLocks noGrp="1"/>
          </p:cNvSpPr>
          <p:nvPr>
            <p:ph type="ftr" sz="quarter" idx="11"/>
          </p:nvPr>
        </p:nvSpPr>
        <p:spPr/>
        <p:txBody>
          <a:bodyPr/>
          <a:lstStyle>
            <a:lvl1pPr>
              <a:defRPr/>
            </a:lvl1pPr>
          </a:lstStyle>
          <a:p>
            <a:pPr>
              <a:defRPr/>
            </a:pPr>
            <a:endParaRPr lang="en-US">
              <a:solidFill>
                <a:srgbClr val="775F55"/>
              </a:solidFill>
            </a:endParaRPr>
          </a:p>
        </p:txBody>
      </p:sp>
      <p:sp>
        <p:nvSpPr>
          <p:cNvPr id="7" name="Slide Number Placeholder 22"/>
          <p:cNvSpPr>
            <a:spLocks noGrp="1"/>
          </p:cNvSpPr>
          <p:nvPr>
            <p:ph type="sldNum" sz="quarter" idx="12"/>
          </p:nvPr>
        </p:nvSpPr>
        <p:spPr/>
        <p:txBody>
          <a:bodyPr/>
          <a:lstStyle>
            <a:lvl1pPr>
              <a:defRPr/>
            </a:lvl1pPr>
          </a:lstStyle>
          <a:p>
            <a:pPr>
              <a:defRPr/>
            </a:pPr>
            <a:fld id="{3436EC80-8C96-438D-A2AA-D86AF6BC0E76}" type="slidenum">
              <a:rPr lang="en-US"/>
              <a:pPr>
                <a:defRPr/>
              </a:pPr>
              <a:t>‹#›</a:t>
            </a:fld>
            <a:endParaRPr lang="en-US"/>
          </a:p>
        </p:txBody>
      </p:sp>
    </p:spTree>
    <p:extLst>
      <p:ext uri="{BB962C8B-B14F-4D97-AF65-F5344CB8AC3E}">
        <p14:creationId xmlns:p14="http://schemas.microsoft.com/office/powerpoint/2010/main" val="1475814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4"/>
          <p:cNvSpPr/>
          <p:nvPr/>
        </p:nvSpPr>
        <p:spPr bwMode="white">
          <a:xfrm>
            <a:off x="-12700" y="4572001"/>
            <a:ext cx="12192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6" name="Rectangle 5"/>
          <p:cNvSpPr/>
          <p:nvPr/>
        </p:nvSpPr>
        <p:spPr>
          <a:xfrm>
            <a:off x="-12699" y="4664075"/>
            <a:ext cx="1951567"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7" name="Rectangle 6"/>
          <p:cNvSpPr/>
          <p:nvPr/>
        </p:nvSpPr>
        <p:spPr>
          <a:xfrm>
            <a:off x="2059517" y="4654550"/>
            <a:ext cx="10132483"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8" name="Rectangle 7"/>
          <p:cNvSpPr/>
          <p:nvPr/>
        </p:nvSpPr>
        <p:spPr bwMode="white">
          <a:xfrm>
            <a:off x="1930401" y="1"/>
            <a:ext cx="133351"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4" name="Text Placeholder 3"/>
          <p:cNvSpPr>
            <a:spLocks noGrp="1"/>
          </p:cNvSpPr>
          <p:nvPr>
            <p:ph type="body" sz="half" idx="2"/>
          </p:nvPr>
        </p:nvSpPr>
        <p:spPr>
          <a:xfrm>
            <a:off x="2133600" y="5486400"/>
            <a:ext cx="97536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a:t>Click to edit Master text styles</a:t>
            </a:r>
          </a:p>
        </p:txBody>
      </p:sp>
      <p:sp>
        <p:nvSpPr>
          <p:cNvPr id="2" name="Title 1"/>
          <p:cNvSpPr>
            <a:spLocks noGrp="1"/>
          </p:cNvSpPr>
          <p:nvPr>
            <p:ph type="title"/>
          </p:nvPr>
        </p:nvSpPr>
        <p:spPr>
          <a:xfrm>
            <a:off x="2133600" y="4648200"/>
            <a:ext cx="9753600" cy="685800"/>
          </a:xfrm>
        </p:spPr>
        <p:txBody>
          <a:bodyPr/>
          <a:lstStyle>
            <a:lvl1pPr algn="l">
              <a:buNone/>
              <a:defRPr sz="2800" b="0">
                <a:solidFill>
                  <a:srgbClr val="FFFFFF"/>
                </a:solidFill>
              </a:defRPr>
            </a:lvl1pPr>
          </a:lstStyle>
          <a:p>
            <a:r>
              <a:rPr lang="en-US"/>
              <a:t>Click to edit Master title style</a:t>
            </a:r>
          </a:p>
        </p:txBody>
      </p:sp>
      <p:sp>
        <p:nvSpPr>
          <p:cNvPr id="3" name="Picture Placeholder 2"/>
          <p:cNvSpPr>
            <a:spLocks noGrp="1"/>
          </p:cNvSpPr>
          <p:nvPr>
            <p:ph type="pic" idx="1"/>
          </p:nvPr>
        </p:nvSpPr>
        <p:spPr>
          <a:xfrm>
            <a:off x="2080768" y="0"/>
            <a:ext cx="10111232" cy="4568952"/>
          </a:xfrm>
          <a:solidFill>
            <a:schemeClr val="accent1">
              <a:tint val="40000"/>
            </a:schemeClr>
          </a:solidFill>
          <a:ln>
            <a:noFill/>
          </a:ln>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11"/>
          <p:cNvSpPr>
            <a:spLocks noGrp="1"/>
          </p:cNvSpPr>
          <p:nvPr>
            <p:ph type="dt" sz="half" idx="10"/>
          </p:nvPr>
        </p:nvSpPr>
        <p:spPr>
          <a:xfrm>
            <a:off x="8331200" y="6248401"/>
            <a:ext cx="3556000" cy="365125"/>
          </a:xfrm>
        </p:spPr>
        <p:txBody>
          <a:bodyPr rtlCol="0"/>
          <a:lstStyle>
            <a:lvl1pPr>
              <a:defRPr/>
            </a:lvl1pPr>
          </a:lstStyle>
          <a:p>
            <a:pPr>
              <a:defRPr/>
            </a:pPr>
            <a:fld id="{8B4BE673-90D9-4C83-8AD2-EB2EA0181889}" type="datetimeFigureOut">
              <a:rPr lang="en-US">
                <a:solidFill>
                  <a:srgbClr val="775F55"/>
                </a:solidFill>
              </a:rPr>
              <a:pPr>
                <a:defRPr/>
              </a:pPr>
              <a:t>1/29/2026</a:t>
            </a:fld>
            <a:endParaRPr lang="en-US">
              <a:solidFill>
                <a:srgbClr val="775F55"/>
              </a:solidFill>
            </a:endParaRPr>
          </a:p>
        </p:txBody>
      </p:sp>
      <p:sp>
        <p:nvSpPr>
          <p:cNvPr id="10" name="Slide Number Placeholder 12"/>
          <p:cNvSpPr>
            <a:spLocks noGrp="1"/>
          </p:cNvSpPr>
          <p:nvPr>
            <p:ph type="sldNum" sz="quarter" idx="11"/>
          </p:nvPr>
        </p:nvSpPr>
        <p:spPr>
          <a:xfrm>
            <a:off x="0" y="4667251"/>
            <a:ext cx="1930400" cy="663575"/>
          </a:xfrm>
        </p:spPr>
        <p:txBody>
          <a:bodyPr rtlCol="0"/>
          <a:lstStyle>
            <a:lvl1pPr>
              <a:defRPr sz="2800"/>
            </a:lvl1pPr>
          </a:lstStyle>
          <a:p>
            <a:pPr>
              <a:defRPr/>
            </a:pPr>
            <a:fld id="{02804B8A-2D81-412E-9E16-FEAC953FDFBB}" type="slidenum">
              <a:rPr lang="en-US"/>
              <a:pPr>
                <a:defRPr/>
              </a:pPr>
              <a:t>‹#›</a:t>
            </a:fld>
            <a:endParaRPr lang="en-US"/>
          </a:p>
        </p:txBody>
      </p:sp>
      <p:sp>
        <p:nvSpPr>
          <p:cNvPr id="11" name="Footer Placeholder 13"/>
          <p:cNvSpPr>
            <a:spLocks noGrp="1"/>
          </p:cNvSpPr>
          <p:nvPr>
            <p:ph type="ftr" sz="quarter" idx="12"/>
          </p:nvPr>
        </p:nvSpPr>
        <p:spPr>
          <a:xfrm>
            <a:off x="2133600" y="6248401"/>
            <a:ext cx="6096000" cy="365125"/>
          </a:xfrm>
        </p:spPr>
        <p:txBody>
          <a:bodyPr rtlCol="0"/>
          <a:lstStyle>
            <a:lvl1pPr>
              <a:defRPr/>
            </a:lvl1pPr>
          </a:lstStyle>
          <a:p>
            <a:pPr>
              <a:defRPr/>
            </a:pPr>
            <a:endParaRPr lang="en-US">
              <a:solidFill>
                <a:srgbClr val="775F55"/>
              </a:solidFill>
            </a:endParaRPr>
          </a:p>
        </p:txBody>
      </p:sp>
    </p:spTree>
    <p:extLst>
      <p:ext uri="{BB962C8B-B14F-4D97-AF65-F5344CB8AC3E}">
        <p14:creationId xmlns:p14="http://schemas.microsoft.com/office/powerpoint/2010/main" val="238090977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812800" y="228600"/>
            <a:ext cx="108712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12"/>
          <p:cNvSpPr>
            <a:spLocks noGrp="1"/>
          </p:cNvSpPr>
          <p:nvPr>
            <p:ph type="body" idx="1"/>
          </p:nvPr>
        </p:nvSpPr>
        <p:spPr bwMode="auto">
          <a:xfrm>
            <a:off x="817033" y="1600201"/>
            <a:ext cx="108712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a:off x="8128000" y="6248401"/>
            <a:ext cx="3556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4E4EF172-183A-4759-83C3-27A4E36BF268}" type="datetimeFigureOut">
              <a:rPr lang="en-US">
                <a:solidFill>
                  <a:srgbClr val="775F55"/>
                </a:solidFill>
              </a:rPr>
              <a:pPr>
                <a:defRPr/>
              </a:pPr>
              <a:t>1/29/2026</a:t>
            </a:fld>
            <a:endParaRPr lang="en-US">
              <a:solidFill>
                <a:srgbClr val="775F55"/>
              </a:solidFill>
            </a:endParaRPr>
          </a:p>
        </p:txBody>
      </p:sp>
      <p:sp>
        <p:nvSpPr>
          <p:cNvPr id="3" name="Footer Placeholder 2"/>
          <p:cNvSpPr>
            <a:spLocks noGrp="1"/>
          </p:cNvSpPr>
          <p:nvPr>
            <p:ph type="ftr" sz="quarter" idx="3"/>
          </p:nvPr>
        </p:nvSpPr>
        <p:spPr>
          <a:xfrm>
            <a:off x="812801" y="6248401"/>
            <a:ext cx="7228417"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n-US">
              <a:solidFill>
                <a:srgbClr val="775F55"/>
              </a:solidFill>
            </a:endParaRPr>
          </a:p>
        </p:txBody>
      </p:sp>
      <p:sp>
        <p:nvSpPr>
          <p:cNvPr id="7" name="Rectangle 6"/>
          <p:cNvSpPr/>
          <p:nvPr/>
        </p:nvSpPr>
        <p:spPr bwMode="white">
          <a:xfrm>
            <a:off x="0" y="1235075"/>
            <a:ext cx="12192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8" name="Rectangle 7"/>
          <p:cNvSpPr/>
          <p:nvPr/>
        </p:nvSpPr>
        <p:spPr>
          <a:xfrm>
            <a:off x="0" y="1279525"/>
            <a:ext cx="7112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9" name="Rectangle 8"/>
          <p:cNvSpPr/>
          <p:nvPr/>
        </p:nvSpPr>
        <p:spPr>
          <a:xfrm>
            <a:off x="787400" y="1279525"/>
            <a:ext cx="1140460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23" name="Slide Number Placeholder 22"/>
          <p:cNvSpPr>
            <a:spLocks noGrp="1"/>
          </p:cNvSpPr>
          <p:nvPr>
            <p:ph type="sldNum" sz="quarter" idx="4"/>
          </p:nvPr>
        </p:nvSpPr>
        <p:spPr>
          <a:xfrm>
            <a:off x="0" y="1271589"/>
            <a:ext cx="711200"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a:solidFill>
                  <a:srgbClr val="FFFFFF"/>
                </a:solidFill>
                <a:latin typeface="+mn-lt"/>
                <a:cs typeface="+mn-cs"/>
              </a:defRPr>
            </a:lvl1pPr>
          </a:lstStyle>
          <a:p>
            <a:pPr>
              <a:defRPr/>
            </a:pPr>
            <a:fld id="{B45D1AF5-E894-4C1F-BC51-FE6F4F1C80A7}" type="slidenum">
              <a:rPr lang="en-US"/>
              <a:pPr>
                <a:defRPr/>
              </a:pPr>
              <a:t>‹#›</a:t>
            </a:fld>
            <a:endParaRPr lang="en-US"/>
          </a:p>
        </p:txBody>
      </p:sp>
    </p:spTree>
    <p:extLst>
      <p:ext uri="{BB962C8B-B14F-4D97-AF65-F5344CB8AC3E}">
        <p14:creationId xmlns:p14="http://schemas.microsoft.com/office/powerpoint/2010/main" val="14554077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a:defRPr>
      </a:lvl2pPr>
      <a:lvl3pPr algn="l" rtl="0" eaLnBrk="0" fontAlgn="base" hangingPunct="0">
        <a:spcBef>
          <a:spcPct val="0"/>
        </a:spcBef>
        <a:spcAft>
          <a:spcPct val="0"/>
        </a:spcAft>
        <a:defRPr sz="4400">
          <a:solidFill>
            <a:schemeClr val="tx2"/>
          </a:solidFill>
          <a:latin typeface="Tw Cen MT"/>
        </a:defRPr>
      </a:lvl3pPr>
      <a:lvl4pPr algn="l" rtl="0" eaLnBrk="0" fontAlgn="base" hangingPunct="0">
        <a:spcBef>
          <a:spcPct val="0"/>
        </a:spcBef>
        <a:spcAft>
          <a:spcPct val="0"/>
        </a:spcAft>
        <a:defRPr sz="4400">
          <a:solidFill>
            <a:schemeClr val="tx2"/>
          </a:solidFill>
          <a:latin typeface="Tw Cen MT"/>
        </a:defRPr>
      </a:lvl4pPr>
      <a:lvl5pPr algn="l" rtl="0" eaLnBrk="0" fontAlgn="base" hangingPunct="0">
        <a:spcBef>
          <a:spcPct val="0"/>
        </a:spcBef>
        <a:spcAft>
          <a:spcPct val="0"/>
        </a:spcAft>
        <a:defRPr sz="4400">
          <a:solidFill>
            <a:schemeClr val="tx2"/>
          </a:solidFill>
          <a:latin typeface="Tw Cen MT"/>
        </a:defRPr>
      </a:lvl5pPr>
      <a:lvl6pPr marL="457200" algn="l" rtl="0" fontAlgn="base">
        <a:spcBef>
          <a:spcPct val="0"/>
        </a:spcBef>
        <a:spcAft>
          <a:spcPct val="0"/>
        </a:spcAft>
        <a:defRPr sz="4400">
          <a:solidFill>
            <a:schemeClr val="tx2"/>
          </a:solidFill>
          <a:latin typeface="Tw Cen MT"/>
        </a:defRPr>
      </a:lvl6pPr>
      <a:lvl7pPr marL="914400" algn="l" rtl="0" fontAlgn="base">
        <a:spcBef>
          <a:spcPct val="0"/>
        </a:spcBef>
        <a:spcAft>
          <a:spcPct val="0"/>
        </a:spcAft>
        <a:defRPr sz="4400">
          <a:solidFill>
            <a:schemeClr val="tx2"/>
          </a:solidFill>
          <a:latin typeface="Tw Cen MT"/>
        </a:defRPr>
      </a:lvl7pPr>
      <a:lvl8pPr marL="1371600" algn="l" rtl="0" fontAlgn="base">
        <a:spcBef>
          <a:spcPct val="0"/>
        </a:spcBef>
        <a:spcAft>
          <a:spcPct val="0"/>
        </a:spcAft>
        <a:defRPr sz="4400">
          <a:solidFill>
            <a:schemeClr val="tx2"/>
          </a:solidFill>
          <a:latin typeface="Tw Cen MT"/>
        </a:defRPr>
      </a:lvl8pPr>
      <a:lvl9pPr marL="1828800" algn="l" rtl="0" fontAlgn="base">
        <a:spcBef>
          <a:spcPct val="0"/>
        </a:spcBef>
        <a:spcAft>
          <a:spcPct val="0"/>
        </a:spcAft>
        <a:defRPr sz="4400">
          <a:solidFill>
            <a:schemeClr val="tx2"/>
          </a:solidFill>
          <a:latin typeface="Tw Cen MT"/>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CF139A81-9DD0-C453-5893-4F80A80C29F5}"/>
              </a:ext>
            </a:extLst>
          </p:cNvPr>
          <p:cNvSpPr>
            <a:spLocks noGrp="1" noChangeArrowheads="1"/>
          </p:cNvSpPr>
          <p:nvPr>
            <p:ph type="dt" sz="half" idx="2"/>
          </p:nvPr>
        </p:nvSpPr>
        <p:spPr bwMode="auto">
          <a:xfrm>
            <a:off x="609600" y="6251575"/>
            <a:ext cx="2844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900">
                <a:solidFill>
                  <a:srgbClr val="FFFFFF"/>
                </a:solidFill>
                <a:latin typeface="Arial" charset="0"/>
                <a:cs typeface="Arial"/>
              </a:defRPr>
            </a:lvl1pPr>
          </a:lstStyle>
          <a:p>
            <a:pPr>
              <a:defRPr/>
            </a:pPr>
            <a:endParaRPr lang="en-US"/>
          </a:p>
        </p:txBody>
      </p:sp>
      <p:sp>
        <p:nvSpPr>
          <p:cNvPr id="12291" name="Rectangle 3">
            <a:extLst>
              <a:ext uri="{FF2B5EF4-FFF2-40B4-BE49-F238E27FC236}">
                <a16:creationId xmlns:a16="http://schemas.microsoft.com/office/drawing/2014/main" id="{70310742-0D44-36D2-98CC-2C295E127802}"/>
              </a:ext>
            </a:extLst>
          </p:cNvPr>
          <p:cNvSpPr>
            <a:spLocks noGrp="1" noChangeArrowheads="1"/>
          </p:cNvSpPr>
          <p:nvPr>
            <p:ph type="sldNum" sz="quarter" idx="4"/>
          </p:nvPr>
        </p:nvSpPr>
        <p:spPr bwMode="auto">
          <a:xfrm>
            <a:off x="8737600" y="6248400"/>
            <a:ext cx="2844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900">
                <a:solidFill>
                  <a:srgbClr val="FFFFFF"/>
                </a:solidFill>
                <a:latin typeface="Arial" charset="0"/>
                <a:cs typeface="Arial"/>
              </a:defRPr>
            </a:lvl1pPr>
          </a:lstStyle>
          <a:p>
            <a:pPr>
              <a:defRPr/>
            </a:pPr>
            <a:fld id="{54105A03-FD1B-46D6-AC1A-8785C5636655}" type="slidenum">
              <a:rPr lang="en-US"/>
              <a:pPr>
                <a:defRPr/>
              </a:pPr>
              <a:t>‹#›</a:t>
            </a:fld>
            <a:endParaRPr lang="en-US"/>
          </a:p>
        </p:txBody>
      </p:sp>
      <p:grpSp>
        <p:nvGrpSpPr>
          <p:cNvPr id="6148" name="Group 4">
            <a:extLst>
              <a:ext uri="{FF2B5EF4-FFF2-40B4-BE49-F238E27FC236}">
                <a16:creationId xmlns:a16="http://schemas.microsoft.com/office/drawing/2014/main" id="{2E7E69CC-BE52-4CAA-72B5-33AA2D418B11}"/>
              </a:ext>
            </a:extLst>
          </p:cNvPr>
          <p:cNvGrpSpPr>
            <a:grpSpLocks/>
          </p:cNvGrpSpPr>
          <p:nvPr/>
        </p:nvGrpSpPr>
        <p:grpSpPr bwMode="auto">
          <a:xfrm>
            <a:off x="1" y="2"/>
            <a:ext cx="12187239" cy="6850063"/>
            <a:chOff x="0" y="0"/>
            <a:chExt cx="5758" cy="4315"/>
          </a:xfrm>
        </p:grpSpPr>
        <p:grpSp>
          <p:nvGrpSpPr>
            <p:cNvPr id="6152" name="Group 5">
              <a:extLst>
                <a:ext uri="{FF2B5EF4-FFF2-40B4-BE49-F238E27FC236}">
                  <a16:creationId xmlns:a16="http://schemas.microsoft.com/office/drawing/2014/main" id="{B9061FD7-62F3-983F-9EC4-2112F82BE8FE}"/>
                </a:ext>
              </a:extLst>
            </p:cNvPr>
            <p:cNvGrpSpPr>
              <a:grpSpLocks/>
            </p:cNvGrpSpPr>
            <p:nvPr userDrawn="1"/>
          </p:nvGrpSpPr>
          <p:grpSpPr bwMode="auto">
            <a:xfrm>
              <a:off x="1728" y="2230"/>
              <a:ext cx="4027" cy="2085"/>
              <a:chOff x="1728" y="2230"/>
              <a:chExt cx="4027" cy="2085"/>
            </a:xfrm>
          </p:grpSpPr>
          <p:sp>
            <p:nvSpPr>
              <p:cNvPr id="12294" name="Freeform 6">
                <a:extLst>
                  <a:ext uri="{FF2B5EF4-FFF2-40B4-BE49-F238E27FC236}">
                    <a16:creationId xmlns:a16="http://schemas.microsoft.com/office/drawing/2014/main" id="{67C697B5-3067-9022-D210-4643AB484F5E}"/>
                  </a:ext>
                </a:extLst>
              </p:cNvPr>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p:spPr>
            <p:txBody>
              <a:bodyPr/>
              <a:lstStyle/>
              <a:p>
                <a:pPr>
                  <a:defRPr/>
                </a:pPr>
                <a:endParaRPr lang="en-US" sz="2700">
                  <a:solidFill>
                    <a:srgbClr val="FFFFFF"/>
                  </a:solidFill>
                  <a:latin typeface="Garamond"/>
                  <a:cs typeface="Arial"/>
                </a:endParaRPr>
              </a:p>
            </p:txBody>
          </p:sp>
          <p:sp>
            <p:nvSpPr>
              <p:cNvPr id="12295" name="Freeform 7">
                <a:extLst>
                  <a:ext uri="{FF2B5EF4-FFF2-40B4-BE49-F238E27FC236}">
                    <a16:creationId xmlns:a16="http://schemas.microsoft.com/office/drawing/2014/main" id="{253AFD88-49F0-E4F5-CDA1-A148B5BC5402}"/>
                  </a:ext>
                </a:extLst>
              </p:cNvPr>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p:spPr>
            <p:txBody>
              <a:bodyPr/>
              <a:lstStyle/>
              <a:p>
                <a:pPr>
                  <a:defRPr/>
                </a:pPr>
                <a:endParaRPr lang="en-US" sz="2700">
                  <a:solidFill>
                    <a:srgbClr val="FFFFFF"/>
                  </a:solidFill>
                  <a:latin typeface="Garamond"/>
                  <a:cs typeface="Arial"/>
                </a:endParaRPr>
              </a:p>
            </p:txBody>
          </p:sp>
          <p:sp>
            <p:nvSpPr>
              <p:cNvPr id="12296" name="Freeform 8">
                <a:extLst>
                  <a:ext uri="{FF2B5EF4-FFF2-40B4-BE49-F238E27FC236}">
                    <a16:creationId xmlns:a16="http://schemas.microsoft.com/office/drawing/2014/main" id="{BAF0D727-5DFF-5312-F7BD-21958EAC9E3E}"/>
                  </a:ext>
                </a:extLst>
              </p:cNvPr>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p:spPr>
            <p:txBody>
              <a:bodyPr/>
              <a:lstStyle/>
              <a:p>
                <a:pPr>
                  <a:defRPr/>
                </a:pPr>
                <a:endParaRPr lang="en-US" sz="2700">
                  <a:solidFill>
                    <a:srgbClr val="FFFFFF"/>
                  </a:solidFill>
                  <a:latin typeface="Garamond"/>
                  <a:cs typeface="Arial"/>
                </a:endParaRPr>
              </a:p>
            </p:txBody>
          </p:sp>
          <p:sp>
            <p:nvSpPr>
              <p:cNvPr id="6158" name="Freeform 9">
                <a:extLst>
                  <a:ext uri="{FF2B5EF4-FFF2-40B4-BE49-F238E27FC236}">
                    <a16:creationId xmlns:a16="http://schemas.microsoft.com/office/drawing/2014/main" id="{4475DA56-8E5F-A297-8D20-3AC6A3329DC4}"/>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12298" name="Freeform 10">
                <a:extLst>
                  <a:ext uri="{FF2B5EF4-FFF2-40B4-BE49-F238E27FC236}">
                    <a16:creationId xmlns:a16="http://schemas.microsoft.com/office/drawing/2014/main" id="{34DADA3F-FD06-8051-B864-BDE395667118}"/>
                  </a:ext>
                </a:extLst>
              </p:cNvPr>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p:spPr>
            <p:txBody>
              <a:bodyPr/>
              <a:lstStyle/>
              <a:p>
                <a:pPr>
                  <a:defRPr/>
                </a:pPr>
                <a:endParaRPr lang="en-US" sz="2700">
                  <a:solidFill>
                    <a:srgbClr val="FFFFFF"/>
                  </a:solidFill>
                  <a:latin typeface="Garamond"/>
                  <a:cs typeface="Arial"/>
                </a:endParaRPr>
              </a:p>
            </p:txBody>
          </p:sp>
        </p:grpSp>
        <p:sp>
          <p:nvSpPr>
            <p:cNvPr id="12299" name="Freeform 11">
              <a:extLst>
                <a:ext uri="{FF2B5EF4-FFF2-40B4-BE49-F238E27FC236}">
                  <a16:creationId xmlns:a16="http://schemas.microsoft.com/office/drawing/2014/main" id="{A1CE4E2D-928B-E14C-A3E8-9B430087C617}"/>
                </a:ext>
              </a:extLst>
            </p:cNvPr>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p:spPr>
          <p:txBody>
            <a:bodyPr/>
            <a:lstStyle/>
            <a:p>
              <a:pPr>
                <a:defRPr/>
              </a:pPr>
              <a:endParaRPr lang="en-US" sz="2700">
                <a:solidFill>
                  <a:srgbClr val="FFFFFF"/>
                </a:solidFill>
                <a:latin typeface="Garamond"/>
                <a:cs typeface="Arial"/>
              </a:endParaRPr>
            </a:p>
          </p:txBody>
        </p:sp>
        <p:sp>
          <p:nvSpPr>
            <p:cNvPr id="6154" name="Freeform 12">
              <a:extLst>
                <a:ext uri="{FF2B5EF4-FFF2-40B4-BE49-F238E27FC236}">
                  <a16:creationId xmlns:a16="http://schemas.microsoft.com/office/drawing/2014/main" id="{B7AFB28A-201E-C22C-D7F0-1937A13D6EF5}"/>
                </a:ext>
              </a:extLst>
            </p:cNvPr>
            <p:cNvSpPr>
              <a:spLocks/>
            </p:cNvSpPr>
            <p:nvPr/>
          </p:nvSpPr>
          <p:spPr bwMode="hidden">
            <a:xfrm>
              <a:off x="0" y="0"/>
              <a:ext cx="5758" cy="1776"/>
            </a:xfrm>
            <a:custGeom>
              <a:avLst/>
              <a:gdLst>
                <a:gd name="T0" fmla="*/ 0 w 5740"/>
                <a:gd name="T1" fmla="*/ 0 h 1906"/>
                <a:gd name="T2" fmla="*/ 0 w 5740"/>
                <a:gd name="T3" fmla="*/ 761 h 1906"/>
                <a:gd name="T4" fmla="*/ 5978 w 5740"/>
                <a:gd name="T5" fmla="*/ 761 h 1906"/>
                <a:gd name="T6" fmla="*/ 597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grpSp>
      <p:sp>
        <p:nvSpPr>
          <p:cNvPr id="12301" name="Rectangle 13">
            <a:extLst>
              <a:ext uri="{FF2B5EF4-FFF2-40B4-BE49-F238E27FC236}">
                <a16:creationId xmlns:a16="http://schemas.microsoft.com/office/drawing/2014/main" id="{6DA33225-F567-E109-4A8E-1883F16AF256}"/>
              </a:ext>
            </a:extLst>
          </p:cNvPr>
          <p:cNvSpPr>
            <a:spLocks noGrp="1" noRot="1" noChangeArrowheads="1"/>
          </p:cNvSpPr>
          <p:nvPr>
            <p:ph type="title"/>
          </p:nvPr>
        </p:nvSpPr>
        <p:spPr bwMode="auto">
          <a:xfrm>
            <a:off x="609600" y="274638"/>
            <a:ext cx="10972800" cy="1143000"/>
          </a:xfrm>
          <a:prstGeom prst="rect">
            <a:avLst/>
          </a:prstGeom>
          <a:noFill/>
          <a:ln>
            <a:noFill/>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2302" name="Rectangle 14">
            <a:extLst>
              <a:ext uri="{FF2B5EF4-FFF2-40B4-BE49-F238E27FC236}">
                <a16:creationId xmlns:a16="http://schemas.microsoft.com/office/drawing/2014/main" id="{69E21753-D283-C8ED-E66F-D29536043AFF}"/>
              </a:ext>
            </a:extLst>
          </p:cNvPr>
          <p:cNvSpPr>
            <a:spLocks noGrp="1" noChangeArrowheads="1"/>
          </p:cNvSpPr>
          <p:nvPr>
            <p:ph type="ftr" sz="quarter" idx="3"/>
          </p:nvPr>
        </p:nvSpPr>
        <p:spPr bwMode="auto">
          <a:xfrm>
            <a:off x="4165600" y="6248400"/>
            <a:ext cx="3860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a:defRPr sz="900">
                <a:solidFill>
                  <a:srgbClr val="FFFFFF"/>
                </a:solidFill>
                <a:latin typeface="Arial" charset="0"/>
                <a:cs typeface="Arial"/>
              </a:defRPr>
            </a:lvl1pPr>
          </a:lstStyle>
          <a:p>
            <a:pPr>
              <a:defRPr/>
            </a:pPr>
            <a:endParaRPr lang="en-US"/>
          </a:p>
        </p:txBody>
      </p:sp>
      <p:sp>
        <p:nvSpPr>
          <p:cNvPr id="12303" name="Rectangle 15">
            <a:extLst>
              <a:ext uri="{FF2B5EF4-FFF2-40B4-BE49-F238E27FC236}">
                <a16:creationId xmlns:a16="http://schemas.microsoft.com/office/drawing/2014/main" id="{1D640E67-42B4-43E2-7D65-3F0286770689}"/>
              </a:ext>
            </a:extLst>
          </p:cNvPr>
          <p:cNvSpPr>
            <a:spLocks noGrp="1" noChangeArrowheads="1"/>
          </p:cNvSpPr>
          <p:nvPr>
            <p:ph type="body" idx="1"/>
          </p:nvPr>
        </p:nvSpPr>
        <p:spPr bwMode="auto">
          <a:xfrm>
            <a:off x="609600" y="1600202"/>
            <a:ext cx="10972800" cy="4525963"/>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39565935"/>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33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2pPr>
      <a:lvl3pPr algn="ctr" rtl="0" eaLnBrk="0" fontAlgn="base" hangingPunct="0">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3pPr>
      <a:lvl4pPr algn="ctr" rtl="0" eaLnBrk="0" fontAlgn="base" hangingPunct="0">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4pPr>
      <a:lvl5pPr algn="ctr" rtl="0" eaLnBrk="0" fontAlgn="base" hangingPunct="0">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5pPr>
      <a:lvl6pPr marL="342883" algn="ctr" rtl="0" fontAlgn="base">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6pPr>
      <a:lvl7pPr marL="685765" algn="ctr" rtl="0" fontAlgn="base">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7pPr>
      <a:lvl8pPr marL="1028648" algn="ctr" rtl="0" fontAlgn="base">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8pPr>
      <a:lvl9pPr marL="1371530" algn="ctr" rtl="0" fontAlgn="base">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9pPr>
    </p:titleStyle>
    <p:bodyStyle>
      <a:lvl1pPr marL="255985" indent="-255985" algn="l" rtl="0" eaLnBrk="0" fontAlgn="base" hangingPunct="0">
        <a:spcBef>
          <a:spcPct val="20000"/>
        </a:spcBef>
        <a:spcAft>
          <a:spcPct val="0"/>
        </a:spcAft>
        <a:buClr>
          <a:schemeClr val="hlink"/>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ea typeface="+mn-ea"/>
          <a:cs typeface="+mn-cs"/>
        </a:defRPr>
      </a:lvl1pPr>
      <a:lvl2pPr marL="556022" indent="-213122" algn="l" rtl="0" eaLnBrk="0" fontAlgn="base" hangingPunct="0">
        <a:spcBef>
          <a:spcPct val="20000"/>
        </a:spcBef>
        <a:spcAft>
          <a:spcPct val="0"/>
        </a:spcAft>
        <a:buClr>
          <a:schemeClr val="accent2"/>
        </a:buClr>
        <a:buSzPct val="70000"/>
        <a:buFont typeface="Wingdings" panose="05000000000000000000" pitchFamily="2" charset="2"/>
        <a:buChar char="n"/>
        <a:defRPr sz="2100">
          <a:solidFill>
            <a:schemeClr val="tx1"/>
          </a:solidFill>
          <a:effectLst>
            <a:outerShdw blurRad="38100" dist="38100" dir="2700000" algn="tl">
              <a:srgbClr val="000000"/>
            </a:outerShdw>
          </a:effectLst>
          <a:latin typeface="+mn-lt"/>
          <a:cs typeface="+mn-cs"/>
        </a:defRPr>
      </a:lvl2pPr>
      <a:lvl3pPr marL="856060" indent="-170260" algn="l" rtl="0" eaLnBrk="0" fontAlgn="base" hangingPunct="0">
        <a:spcBef>
          <a:spcPct val="20000"/>
        </a:spcBef>
        <a:spcAft>
          <a:spcPct val="0"/>
        </a:spcAft>
        <a:buClr>
          <a:schemeClr val="tx2"/>
        </a:buClr>
        <a:buSzPct val="70000"/>
        <a:buFont typeface="Wingdings" panose="05000000000000000000" pitchFamily="2" charset="2"/>
        <a:buChar char="n"/>
        <a:defRPr sz="1800">
          <a:solidFill>
            <a:schemeClr val="tx1"/>
          </a:solidFill>
          <a:effectLst>
            <a:outerShdw blurRad="38100" dist="38100" dir="2700000" algn="tl">
              <a:srgbClr val="000000"/>
            </a:outerShdw>
          </a:effectLst>
          <a:latin typeface="+mn-lt"/>
          <a:cs typeface="+mn-cs"/>
        </a:defRPr>
      </a:lvl3pPr>
      <a:lvl4pPr marL="1198960" indent="-170260" algn="l" rtl="0" eaLnBrk="0" fontAlgn="base" hangingPunct="0">
        <a:spcBef>
          <a:spcPct val="20000"/>
        </a:spcBef>
        <a:spcAft>
          <a:spcPct val="0"/>
        </a:spcAft>
        <a:buClr>
          <a:schemeClr val="accent2"/>
        </a:buClr>
        <a:buSzPct val="70000"/>
        <a:buFont typeface="Wingdings" panose="05000000000000000000" pitchFamily="2" charset="2"/>
        <a:buChar char="n"/>
        <a:defRPr sz="1500">
          <a:solidFill>
            <a:schemeClr val="tx1"/>
          </a:solidFill>
          <a:effectLst>
            <a:outerShdw blurRad="38100" dist="38100" dir="2700000" algn="tl">
              <a:srgbClr val="000000"/>
            </a:outerShdw>
          </a:effectLst>
          <a:latin typeface="+mn-lt"/>
          <a:cs typeface="+mn-cs"/>
        </a:defRPr>
      </a:lvl4pPr>
      <a:lvl5pPr marL="1541860" indent="-170260" algn="l" rtl="0" eaLnBrk="0" fontAlgn="base" hangingPunct="0">
        <a:spcBef>
          <a:spcPct val="20000"/>
        </a:spcBef>
        <a:spcAft>
          <a:spcPct val="0"/>
        </a:spcAft>
        <a:buClr>
          <a:schemeClr val="hlink"/>
        </a:buClr>
        <a:buSzPct val="70000"/>
        <a:buFont typeface="Wingdings" panose="05000000000000000000" pitchFamily="2" charset="2"/>
        <a:buChar char="n"/>
        <a:defRPr sz="1500">
          <a:solidFill>
            <a:schemeClr val="tx1"/>
          </a:solidFill>
          <a:effectLst>
            <a:outerShdw blurRad="38100" dist="38100" dir="2700000" algn="tl">
              <a:srgbClr val="000000"/>
            </a:outerShdw>
          </a:effectLst>
          <a:latin typeface="+mn-lt"/>
          <a:cs typeface="+mn-cs"/>
        </a:defRPr>
      </a:lvl5pPr>
      <a:lvl6pPr marL="1885853" indent="-171441" algn="l" rtl="0" fontAlgn="base">
        <a:spcBef>
          <a:spcPct val="20000"/>
        </a:spcBef>
        <a:spcAft>
          <a:spcPct val="0"/>
        </a:spcAft>
        <a:buClr>
          <a:schemeClr val="hlink"/>
        </a:buClr>
        <a:buSzPct val="70000"/>
        <a:buFont typeface="Wingdings" pitchFamily="2" charset="2"/>
        <a:buChar char="n"/>
        <a:defRPr sz="1500">
          <a:solidFill>
            <a:schemeClr val="tx1"/>
          </a:solidFill>
          <a:effectLst>
            <a:outerShdw blurRad="38100" dist="38100" dir="2700000" algn="tl">
              <a:srgbClr val="000000"/>
            </a:outerShdw>
          </a:effectLst>
          <a:latin typeface="+mn-lt"/>
          <a:cs typeface="+mn-cs"/>
        </a:defRPr>
      </a:lvl6pPr>
      <a:lvl7pPr marL="2228736" indent="-171441" algn="l" rtl="0" fontAlgn="base">
        <a:spcBef>
          <a:spcPct val="20000"/>
        </a:spcBef>
        <a:spcAft>
          <a:spcPct val="0"/>
        </a:spcAft>
        <a:buClr>
          <a:schemeClr val="hlink"/>
        </a:buClr>
        <a:buSzPct val="70000"/>
        <a:buFont typeface="Wingdings" pitchFamily="2" charset="2"/>
        <a:buChar char="n"/>
        <a:defRPr sz="1500">
          <a:solidFill>
            <a:schemeClr val="tx1"/>
          </a:solidFill>
          <a:effectLst>
            <a:outerShdw blurRad="38100" dist="38100" dir="2700000" algn="tl">
              <a:srgbClr val="000000"/>
            </a:outerShdw>
          </a:effectLst>
          <a:latin typeface="+mn-lt"/>
          <a:cs typeface="+mn-cs"/>
        </a:defRPr>
      </a:lvl7pPr>
      <a:lvl8pPr marL="2571619" indent="-171441" algn="l" rtl="0" fontAlgn="base">
        <a:spcBef>
          <a:spcPct val="20000"/>
        </a:spcBef>
        <a:spcAft>
          <a:spcPct val="0"/>
        </a:spcAft>
        <a:buClr>
          <a:schemeClr val="hlink"/>
        </a:buClr>
        <a:buSzPct val="70000"/>
        <a:buFont typeface="Wingdings" pitchFamily="2" charset="2"/>
        <a:buChar char="n"/>
        <a:defRPr sz="1500">
          <a:solidFill>
            <a:schemeClr val="tx1"/>
          </a:solidFill>
          <a:effectLst>
            <a:outerShdw blurRad="38100" dist="38100" dir="2700000" algn="tl">
              <a:srgbClr val="000000"/>
            </a:outerShdw>
          </a:effectLst>
          <a:latin typeface="+mn-lt"/>
          <a:cs typeface="+mn-cs"/>
        </a:defRPr>
      </a:lvl8pPr>
      <a:lvl9pPr marL="2914501" indent="-171441" algn="l" rtl="0" fontAlgn="base">
        <a:spcBef>
          <a:spcPct val="20000"/>
        </a:spcBef>
        <a:spcAft>
          <a:spcPct val="0"/>
        </a:spcAft>
        <a:buClr>
          <a:schemeClr val="hlink"/>
        </a:buClr>
        <a:buSzPct val="70000"/>
        <a:buFont typeface="Wingdings" pitchFamily="2" charset="2"/>
        <a:buChar char="n"/>
        <a:defRPr sz="15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685765" rtl="0" eaLnBrk="1" latinLnBrk="0" hangingPunct="1">
        <a:defRPr sz="1350" kern="1200">
          <a:solidFill>
            <a:schemeClr val="tx1"/>
          </a:solidFill>
          <a:latin typeface="+mn-lt"/>
          <a:ea typeface="+mn-ea"/>
          <a:cs typeface="+mn-cs"/>
        </a:defRPr>
      </a:lvl1pPr>
      <a:lvl2pPr marL="342883" algn="l" defTabSz="685765" rtl="0" eaLnBrk="1" latinLnBrk="0" hangingPunct="1">
        <a:defRPr sz="1350" kern="1200">
          <a:solidFill>
            <a:schemeClr val="tx1"/>
          </a:solidFill>
          <a:latin typeface="+mn-lt"/>
          <a:ea typeface="+mn-ea"/>
          <a:cs typeface="+mn-cs"/>
        </a:defRPr>
      </a:lvl2pPr>
      <a:lvl3pPr marL="685765" algn="l" defTabSz="685765" rtl="0" eaLnBrk="1" latinLnBrk="0" hangingPunct="1">
        <a:defRPr sz="1350" kern="1200">
          <a:solidFill>
            <a:schemeClr val="tx1"/>
          </a:solidFill>
          <a:latin typeface="+mn-lt"/>
          <a:ea typeface="+mn-ea"/>
          <a:cs typeface="+mn-cs"/>
        </a:defRPr>
      </a:lvl3pPr>
      <a:lvl4pPr marL="1028648" algn="l" defTabSz="685765" rtl="0" eaLnBrk="1" latinLnBrk="0" hangingPunct="1">
        <a:defRPr sz="1350" kern="1200">
          <a:solidFill>
            <a:schemeClr val="tx1"/>
          </a:solidFill>
          <a:latin typeface="+mn-lt"/>
          <a:ea typeface="+mn-ea"/>
          <a:cs typeface="+mn-cs"/>
        </a:defRPr>
      </a:lvl4pPr>
      <a:lvl5pPr marL="1371530" algn="l" defTabSz="685765" rtl="0" eaLnBrk="1" latinLnBrk="0" hangingPunct="1">
        <a:defRPr sz="1350" kern="1200">
          <a:solidFill>
            <a:schemeClr val="tx1"/>
          </a:solidFill>
          <a:latin typeface="+mn-lt"/>
          <a:ea typeface="+mn-ea"/>
          <a:cs typeface="+mn-cs"/>
        </a:defRPr>
      </a:lvl5pPr>
      <a:lvl6pPr marL="1714412" algn="l" defTabSz="685765" rtl="0" eaLnBrk="1" latinLnBrk="0" hangingPunct="1">
        <a:defRPr sz="1350" kern="1200">
          <a:solidFill>
            <a:schemeClr val="tx1"/>
          </a:solidFill>
          <a:latin typeface="+mn-lt"/>
          <a:ea typeface="+mn-ea"/>
          <a:cs typeface="+mn-cs"/>
        </a:defRPr>
      </a:lvl6pPr>
      <a:lvl7pPr marL="2057295" algn="l" defTabSz="685765" rtl="0" eaLnBrk="1" latinLnBrk="0" hangingPunct="1">
        <a:defRPr sz="1350" kern="1200">
          <a:solidFill>
            <a:schemeClr val="tx1"/>
          </a:solidFill>
          <a:latin typeface="+mn-lt"/>
          <a:ea typeface="+mn-ea"/>
          <a:cs typeface="+mn-cs"/>
        </a:defRPr>
      </a:lvl7pPr>
      <a:lvl8pPr marL="2400177" algn="l" defTabSz="685765" rtl="0" eaLnBrk="1" latinLnBrk="0" hangingPunct="1">
        <a:defRPr sz="1350" kern="1200">
          <a:solidFill>
            <a:schemeClr val="tx1"/>
          </a:solidFill>
          <a:latin typeface="+mn-lt"/>
          <a:ea typeface="+mn-ea"/>
          <a:cs typeface="+mn-cs"/>
        </a:defRPr>
      </a:lvl8pPr>
      <a:lvl9pPr marL="2743060" algn="l" defTabSz="685765"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google.com/url?sa=i&amp;source=images&amp;cd=&amp;cad=rja&amp;docid=-W1O_P2BazkgKM&amp;tbnid=9-v1WoEsrC4usM:&amp;ved=0CAgQjRwwAA&amp;url=http://www.pawannabe.com/2012/07/bioethics-privilege-theory.html&amp;ei=qTS6UeeBKsucrgHrroHADQ&amp;psig=AFQjCNEtOLikSoDoePGzeuRX5lvmSE5Vdg&amp;ust=1371244073744842"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CD423-ECFB-CA43-FD70-1282418091DD}"/>
              </a:ext>
            </a:extLst>
          </p:cNvPr>
          <p:cNvSpPr>
            <a:spLocks noGrp="1"/>
          </p:cNvSpPr>
          <p:nvPr>
            <p:ph type="title"/>
          </p:nvPr>
        </p:nvSpPr>
        <p:spPr/>
        <p:txBody>
          <a:bodyPr/>
          <a:lstStyle/>
          <a:p>
            <a:r>
              <a:rPr lang="en-US" sz="4400" dirty="0"/>
              <a:t>Difficult Questions for Christians</a:t>
            </a:r>
          </a:p>
        </p:txBody>
      </p:sp>
      <p:sp>
        <p:nvSpPr>
          <p:cNvPr id="3" name="Content Placeholder 2">
            <a:extLst>
              <a:ext uri="{FF2B5EF4-FFF2-40B4-BE49-F238E27FC236}">
                <a16:creationId xmlns:a16="http://schemas.microsoft.com/office/drawing/2014/main" id="{704376C7-2B62-0298-6D7E-08E06F73C776}"/>
              </a:ext>
            </a:extLst>
          </p:cNvPr>
          <p:cNvSpPr>
            <a:spLocks noGrp="1"/>
          </p:cNvSpPr>
          <p:nvPr>
            <p:ph idx="1"/>
          </p:nvPr>
        </p:nvSpPr>
        <p:spPr>
          <a:xfrm>
            <a:off x="1600200" y="1752600"/>
            <a:ext cx="9601200" cy="4373565"/>
          </a:xfrm>
        </p:spPr>
        <p:txBody>
          <a:bodyPr/>
          <a:lstStyle/>
          <a:p>
            <a:pPr marL="0" indent="0">
              <a:buNone/>
            </a:pPr>
            <a:r>
              <a:rPr lang="en-US" sz="2800" b="1" dirty="0"/>
              <a:t>Bioethics (cloning, IFV, brain implants, gene therapy, etc.)</a:t>
            </a:r>
          </a:p>
          <a:p>
            <a:pPr marL="0" indent="0">
              <a:buNone/>
            </a:pPr>
            <a:r>
              <a:rPr lang="en-US" sz="2800" b="1" dirty="0"/>
              <a:t>Christianity and Race.</a:t>
            </a:r>
          </a:p>
          <a:p>
            <a:pPr marL="0" indent="0">
              <a:buNone/>
            </a:pPr>
            <a:r>
              <a:rPr lang="en-US" sz="2800" b="1" dirty="0"/>
              <a:t>Christianity and Politics.</a:t>
            </a:r>
          </a:p>
          <a:p>
            <a:pPr marL="0" indent="0">
              <a:buNone/>
            </a:pPr>
            <a:r>
              <a:rPr lang="en-US" sz="2800" b="1" dirty="0"/>
              <a:t>Christianity, War and Peace.</a:t>
            </a:r>
          </a:p>
          <a:p>
            <a:pPr marL="0" indent="0">
              <a:buNone/>
            </a:pPr>
            <a:r>
              <a:rPr lang="en-US" sz="2800" b="1" dirty="0"/>
              <a:t>Gender and Christianity.</a:t>
            </a:r>
          </a:p>
          <a:p>
            <a:pPr marL="0" indent="0">
              <a:buNone/>
            </a:pPr>
            <a:r>
              <a:rPr lang="en-US" sz="2800" b="1" dirty="0"/>
              <a:t>Abortion, Birth Control, etc.</a:t>
            </a:r>
          </a:p>
          <a:p>
            <a:pPr marL="0" indent="0">
              <a:buNone/>
            </a:pPr>
            <a:r>
              <a:rPr lang="en-US" sz="2800" b="1" dirty="0"/>
              <a:t>Christianity and Culture, Modesty, etc.</a:t>
            </a:r>
          </a:p>
          <a:p>
            <a:pPr marL="0" indent="0">
              <a:buNone/>
            </a:pPr>
            <a:r>
              <a:rPr lang="en-US" sz="2800" b="1" dirty="0"/>
              <a:t>Gambling, Drinking, Medical Marijuana.</a:t>
            </a:r>
          </a:p>
          <a:p>
            <a:pPr marL="0" indent="0" algn="r">
              <a:buNone/>
            </a:pPr>
            <a:r>
              <a:rPr lang="en-US" sz="2800" b="1" dirty="0"/>
              <a:t>There is a lot there!!!!!!!</a:t>
            </a:r>
          </a:p>
        </p:txBody>
      </p:sp>
    </p:spTree>
    <p:extLst>
      <p:ext uri="{BB962C8B-B14F-4D97-AF65-F5344CB8AC3E}">
        <p14:creationId xmlns:p14="http://schemas.microsoft.com/office/powerpoint/2010/main" val="1021091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Human Enhancement</a:t>
            </a:r>
          </a:p>
        </p:txBody>
      </p:sp>
      <p:sp>
        <p:nvSpPr>
          <p:cNvPr id="3" name="Content Placeholder 2"/>
          <p:cNvSpPr>
            <a:spLocks noGrp="1"/>
          </p:cNvSpPr>
          <p:nvPr>
            <p:ph sz="quarter" idx="1"/>
          </p:nvPr>
        </p:nvSpPr>
        <p:spPr>
          <a:xfrm>
            <a:off x="914400" y="1828800"/>
            <a:ext cx="10591800" cy="4724400"/>
          </a:xfrm>
        </p:spPr>
        <p:txBody>
          <a:bodyPr/>
          <a:lstStyle/>
          <a:p>
            <a:pPr marL="0" indent="0">
              <a:buNone/>
            </a:pPr>
            <a:r>
              <a:rPr lang="en-US" dirty="0"/>
              <a:t> </a:t>
            </a:r>
            <a:r>
              <a:rPr lang="en-US" sz="2200" b="1" dirty="0"/>
              <a:t>“The very identity of the human person and the very substance of reality are presumably called into question by developments in artificial intelligence, in genetics, and in virtual reality.”  Albert </a:t>
            </a:r>
            <a:r>
              <a:rPr lang="en-US" sz="2200" b="1" dirty="0" err="1"/>
              <a:t>Borgmann</a:t>
            </a:r>
            <a:endParaRPr lang="en-US" sz="2200" b="1" dirty="0"/>
          </a:p>
          <a:p>
            <a:pPr marL="0" indent="0">
              <a:buNone/>
            </a:pPr>
            <a:endParaRPr lang="en-US" sz="2200" dirty="0"/>
          </a:p>
          <a:p>
            <a:pPr marL="0" indent="0">
              <a:buNone/>
            </a:pPr>
            <a:r>
              <a:rPr lang="en-US" sz="2200" b="1" dirty="0"/>
              <a:t>The artificial improvement of human beings will come, one way or another, whether we like it or not, as soon as the progress of biological understanding makes it possible.  When people are offered technical means to improve themselves and their children, no matter what they conceive improvements to mean, the offer will be accepted.  Improvement may mean better health, longer life, a more cheerful disposition, a stronger heart, a smarter brain, the ability to earn more money as a rock star or baseball player or business executive.  The technology of improvement may be hindered or delayed by regulation, but it cannot be permanently denied.  Freeman J. Dyson, Physicist.</a:t>
            </a:r>
          </a:p>
          <a:p>
            <a:pPr marL="0" indent="0">
              <a:buNone/>
            </a:pPr>
            <a:endParaRPr lang="en-US" b="1" dirty="0"/>
          </a:p>
          <a:p>
            <a:endParaRPr lang="en-US" dirty="0"/>
          </a:p>
        </p:txBody>
      </p:sp>
    </p:spTree>
    <p:extLst>
      <p:ext uri="{BB962C8B-B14F-4D97-AF65-F5344CB8AC3E}">
        <p14:creationId xmlns:p14="http://schemas.microsoft.com/office/powerpoint/2010/main" val="81680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A Simple Answer</a:t>
            </a:r>
          </a:p>
        </p:txBody>
      </p:sp>
      <p:sp>
        <p:nvSpPr>
          <p:cNvPr id="3" name="Content Placeholder 2"/>
          <p:cNvSpPr>
            <a:spLocks noGrp="1"/>
          </p:cNvSpPr>
          <p:nvPr>
            <p:ph sz="quarter" idx="1"/>
          </p:nvPr>
        </p:nvSpPr>
        <p:spPr/>
        <p:txBody>
          <a:bodyPr/>
          <a:lstStyle/>
          <a:p>
            <a:pPr marL="0" indent="0">
              <a:buNone/>
            </a:pPr>
            <a:r>
              <a:rPr lang="en-US" b="1" dirty="0"/>
              <a:t>Well, as long as it is voluntary….</a:t>
            </a:r>
          </a:p>
          <a:p>
            <a:pPr marL="0" indent="0">
              <a:buNone/>
            </a:pPr>
            <a:endParaRPr lang="en-US" sz="1200" b="1" dirty="0"/>
          </a:p>
          <a:p>
            <a:pPr marL="0" indent="0">
              <a:buNone/>
            </a:pPr>
            <a:r>
              <a:rPr lang="en-US" b="1" dirty="0"/>
              <a:t>	Is it really voluntary?    The answer:  Not really, due to social pressure (example: steroids)</a:t>
            </a:r>
          </a:p>
          <a:p>
            <a:pPr marL="0" indent="0">
              <a:buNone/>
            </a:pPr>
            <a:endParaRPr lang="en-US" sz="1200" b="1" dirty="0"/>
          </a:p>
          <a:p>
            <a:pPr marL="0" indent="0">
              <a:buNone/>
            </a:pPr>
            <a:r>
              <a:rPr lang="en-US" b="1" dirty="0"/>
              <a:t>	Will all have equal access?</a:t>
            </a:r>
          </a:p>
          <a:p>
            <a:pPr marL="0" indent="0">
              <a:buNone/>
            </a:pPr>
            <a:endParaRPr lang="en-US" b="1" dirty="0"/>
          </a:p>
          <a:p>
            <a:pPr marL="0" indent="0">
              <a:buNone/>
            </a:pPr>
            <a:r>
              <a:rPr lang="en-US" b="1" dirty="0"/>
              <a:t>All of these issues cry out for a “Christian” response.</a:t>
            </a:r>
          </a:p>
        </p:txBody>
      </p:sp>
    </p:spTree>
    <p:extLst>
      <p:ext uri="{BB962C8B-B14F-4D97-AF65-F5344CB8AC3E}">
        <p14:creationId xmlns:p14="http://schemas.microsoft.com/office/powerpoint/2010/main" val="761358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Some Questions to Think About</a:t>
            </a:r>
          </a:p>
        </p:txBody>
      </p:sp>
      <p:sp>
        <p:nvSpPr>
          <p:cNvPr id="3" name="Content Placeholder 2"/>
          <p:cNvSpPr>
            <a:spLocks noGrp="1"/>
          </p:cNvSpPr>
          <p:nvPr>
            <p:ph sz="quarter" idx="1"/>
          </p:nvPr>
        </p:nvSpPr>
        <p:spPr>
          <a:xfrm>
            <a:off x="1066800" y="1752600"/>
            <a:ext cx="10210800" cy="4572000"/>
          </a:xfrm>
        </p:spPr>
        <p:txBody>
          <a:bodyPr/>
          <a:lstStyle/>
          <a:p>
            <a:pPr marL="0" indent="0">
              <a:buNone/>
            </a:pPr>
            <a:r>
              <a:rPr lang="en-US" sz="2800" b="1" dirty="0"/>
              <a:t>What is the purpose of human existence?  </a:t>
            </a:r>
          </a:p>
          <a:p>
            <a:pPr marL="0" indent="0">
              <a:buNone/>
            </a:pPr>
            <a:endParaRPr lang="en-US" sz="800" b="1" dirty="0"/>
          </a:p>
          <a:p>
            <a:pPr marL="0" indent="0">
              <a:buNone/>
            </a:pPr>
            <a:r>
              <a:rPr lang="en-US" sz="2800" b="1" dirty="0"/>
              <a:t>What is the meaning of human dignity?</a:t>
            </a:r>
          </a:p>
          <a:p>
            <a:pPr marL="0" indent="0">
              <a:buNone/>
            </a:pPr>
            <a:endParaRPr lang="en-US" sz="800" b="1" dirty="0"/>
          </a:p>
          <a:p>
            <a:pPr marL="0" indent="0">
              <a:buNone/>
            </a:pPr>
            <a:r>
              <a:rPr lang="en-US" sz="2800" b="1" dirty="0"/>
              <a:t>What is free will and what is its relationship to technologies?</a:t>
            </a:r>
          </a:p>
          <a:p>
            <a:pPr marL="0" indent="0">
              <a:buNone/>
            </a:pPr>
            <a:endParaRPr lang="en-US" sz="800" b="1" dirty="0"/>
          </a:p>
          <a:p>
            <a:pPr marL="0" indent="0">
              <a:buNone/>
            </a:pPr>
            <a:r>
              <a:rPr lang="en-US" sz="2800" b="1" dirty="0"/>
              <a:t>What is a soul and what are the implications of the mind/body/soul relationship?</a:t>
            </a:r>
          </a:p>
          <a:p>
            <a:pPr marL="0" indent="0">
              <a:buNone/>
            </a:pPr>
            <a:endParaRPr lang="en-US" sz="800" b="1" dirty="0"/>
          </a:p>
          <a:p>
            <a:pPr marL="0" indent="0">
              <a:buNone/>
            </a:pPr>
            <a:r>
              <a:rPr lang="en-US" sz="2800" b="1" dirty="0"/>
              <a:t>What is the meaning of human autonomy, is this a Christian value, and is it in play in these technologies?</a:t>
            </a:r>
          </a:p>
          <a:p>
            <a:pPr marL="0" indent="0">
              <a:buNone/>
            </a:pPr>
            <a:endParaRPr lang="en-US" sz="2400" dirty="0"/>
          </a:p>
        </p:txBody>
      </p:sp>
    </p:spTree>
    <p:extLst>
      <p:ext uri="{BB962C8B-B14F-4D97-AF65-F5344CB8AC3E}">
        <p14:creationId xmlns:p14="http://schemas.microsoft.com/office/powerpoint/2010/main" val="19750201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Questions (cont.)</a:t>
            </a:r>
          </a:p>
        </p:txBody>
      </p:sp>
      <p:sp>
        <p:nvSpPr>
          <p:cNvPr id="3" name="Content Placeholder 2"/>
          <p:cNvSpPr>
            <a:spLocks noGrp="1"/>
          </p:cNvSpPr>
          <p:nvPr>
            <p:ph sz="quarter" idx="1"/>
          </p:nvPr>
        </p:nvSpPr>
        <p:spPr>
          <a:xfrm>
            <a:off x="1295400" y="2057400"/>
            <a:ext cx="9982200" cy="4038600"/>
          </a:xfrm>
        </p:spPr>
        <p:txBody>
          <a:bodyPr/>
          <a:lstStyle/>
          <a:p>
            <a:pPr marL="0" indent="0">
              <a:buNone/>
            </a:pPr>
            <a:r>
              <a:rPr lang="en-US" sz="2800" b="1" dirty="0"/>
              <a:t>Are we prepared to let market forces determine the direction of biotechnological advance?</a:t>
            </a:r>
          </a:p>
          <a:p>
            <a:pPr marL="0" indent="0">
              <a:buNone/>
            </a:pPr>
            <a:endParaRPr lang="en-US" sz="1600" b="1" dirty="0"/>
          </a:p>
          <a:p>
            <a:pPr marL="0" indent="0">
              <a:buNone/>
            </a:pPr>
            <a:r>
              <a:rPr lang="en-US" sz="2800" b="1" dirty="0"/>
              <a:t>Should we leave control for the direction of biotechnological moves in the hands of avowed naturalists/scientific materialists?</a:t>
            </a:r>
          </a:p>
          <a:p>
            <a:pPr marL="0" indent="0">
              <a:buNone/>
            </a:pPr>
            <a:endParaRPr lang="en-US" sz="1600" b="1" dirty="0"/>
          </a:p>
          <a:p>
            <a:pPr marL="0" indent="0">
              <a:buNone/>
            </a:pPr>
            <a:r>
              <a:rPr lang="en-US" sz="2800" b="1" dirty="0"/>
              <a:t>Are we going to simply take the “It is in God’s hands” approach to this?</a:t>
            </a:r>
          </a:p>
          <a:p>
            <a:pPr marL="0" indent="0">
              <a:buNone/>
            </a:pPr>
            <a:endParaRPr lang="en-US" sz="2800" b="1" dirty="0"/>
          </a:p>
        </p:txBody>
      </p:sp>
    </p:spTree>
    <p:extLst>
      <p:ext uri="{BB962C8B-B14F-4D97-AF65-F5344CB8AC3E}">
        <p14:creationId xmlns:p14="http://schemas.microsoft.com/office/powerpoint/2010/main" val="4824738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Toward a Christian Response to Bioethical Questions</a:t>
            </a:r>
          </a:p>
        </p:txBody>
      </p:sp>
      <p:sp>
        <p:nvSpPr>
          <p:cNvPr id="3" name="Content Placeholder 2"/>
          <p:cNvSpPr>
            <a:spLocks noGrp="1"/>
          </p:cNvSpPr>
          <p:nvPr>
            <p:ph sz="quarter" idx="1"/>
          </p:nvPr>
        </p:nvSpPr>
        <p:spPr>
          <a:xfrm>
            <a:off x="685800" y="1905000"/>
            <a:ext cx="11002264" cy="4191000"/>
          </a:xfrm>
        </p:spPr>
        <p:txBody>
          <a:bodyPr/>
          <a:lstStyle/>
          <a:p>
            <a:pPr marL="0" indent="0">
              <a:buNone/>
            </a:pPr>
            <a:r>
              <a:rPr lang="en-US" sz="2600" b="1" dirty="0"/>
              <a:t>The naturalist view:</a:t>
            </a:r>
          </a:p>
          <a:p>
            <a:pPr marL="0" indent="0">
              <a:buNone/>
            </a:pPr>
            <a:r>
              <a:rPr lang="en-US" sz="2600" b="1" dirty="0"/>
              <a:t>We are the purposeless result of blind natural forces.  We are temporal and are not spiritual.  In this world view, biotechnological choices come down to cost/benefit analysis alone.  Human dignity (worth) is a questionable concept.</a:t>
            </a:r>
          </a:p>
          <a:p>
            <a:pPr marL="0" indent="0">
              <a:buNone/>
            </a:pPr>
            <a:endParaRPr lang="en-US" sz="800" b="1" dirty="0"/>
          </a:p>
          <a:p>
            <a:pPr marL="0" indent="0">
              <a:buNone/>
            </a:pPr>
            <a:r>
              <a:rPr lang="en-US" sz="2600" b="1" dirty="0"/>
              <a:t>In the Christian world view, the individual has a dignity because we are made in the image of God (Genesis 1:26-27, Genesis 9:6) which should be respected. This limits the viability of cost/benefit analysis.</a:t>
            </a:r>
          </a:p>
          <a:p>
            <a:pPr marL="0" indent="0">
              <a:buNone/>
            </a:pPr>
            <a:endParaRPr lang="en-US" sz="3200" dirty="0"/>
          </a:p>
        </p:txBody>
      </p:sp>
    </p:spTree>
    <p:extLst>
      <p:ext uri="{BB962C8B-B14F-4D97-AF65-F5344CB8AC3E}">
        <p14:creationId xmlns:p14="http://schemas.microsoft.com/office/powerpoint/2010/main" val="2291169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Human Dignity</a:t>
            </a:r>
          </a:p>
        </p:txBody>
      </p:sp>
      <p:sp>
        <p:nvSpPr>
          <p:cNvPr id="3" name="Content Placeholder 2"/>
          <p:cNvSpPr>
            <a:spLocks noGrp="1"/>
          </p:cNvSpPr>
          <p:nvPr>
            <p:ph sz="quarter" idx="1"/>
          </p:nvPr>
        </p:nvSpPr>
        <p:spPr>
          <a:xfrm>
            <a:off x="990600" y="2133600"/>
            <a:ext cx="10363200" cy="3962400"/>
          </a:xfrm>
        </p:spPr>
        <p:txBody>
          <a:bodyPr/>
          <a:lstStyle/>
          <a:p>
            <a:pPr marL="0" indent="0">
              <a:buNone/>
            </a:pPr>
            <a:r>
              <a:rPr lang="en-US" sz="2800" b="1" dirty="0"/>
              <a:t>“Human dignity in the biblical perspective does not depend solely on who we are but, more important, on who God is—as well as on what God has done, is now doing and will do in the future”  (</a:t>
            </a:r>
            <a:r>
              <a:rPr lang="en-US" sz="2800" b="1" i="1" dirty="0"/>
              <a:t>from Biotechnology and the Human Good</a:t>
            </a:r>
            <a:r>
              <a:rPr lang="en-US" sz="2800" b="1" dirty="0"/>
              <a:t>)</a:t>
            </a:r>
          </a:p>
          <a:p>
            <a:pPr marL="0" indent="0">
              <a:buNone/>
            </a:pPr>
            <a:endParaRPr lang="en-US" sz="1000" b="1" dirty="0"/>
          </a:p>
          <a:p>
            <a:pPr marL="0" indent="0">
              <a:buNone/>
            </a:pPr>
            <a:r>
              <a:rPr lang="en-US" sz="2800" b="1" dirty="0"/>
              <a:t>Are we guests, invaders or </a:t>
            </a:r>
            <a:r>
              <a:rPr lang="en-US" sz="2800" b="1" dirty="0">
                <a:solidFill>
                  <a:srgbClr val="7030A0"/>
                </a:solidFill>
              </a:rPr>
              <a:t>caretakers</a:t>
            </a:r>
            <a:r>
              <a:rPr lang="en-US" sz="2800" b="1" dirty="0"/>
              <a:t>?</a:t>
            </a:r>
          </a:p>
          <a:p>
            <a:pPr marL="0" indent="0">
              <a:buNone/>
            </a:pPr>
            <a:endParaRPr lang="en-US" sz="1000" b="1" dirty="0"/>
          </a:p>
          <a:p>
            <a:pPr marL="0" indent="0">
              <a:buNone/>
            </a:pPr>
            <a:r>
              <a:rPr lang="en-US" sz="2800" b="1" dirty="0"/>
              <a:t>Hebrews 2:8 (quoting Psalm 8:6)   God put us over the physical earth.  We are responsible for it.</a:t>
            </a:r>
          </a:p>
          <a:p>
            <a:pPr marL="0" indent="0">
              <a:buNone/>
            </a:pPr>
            <a:endParaRPr lang="en-US" sz="2400" dirty="0"/>
          </a:p>
          <a:p>
            <a:pPr marL="0" indent="0">
              <a:buNone/>
            </a:pPr>
            <a:endParaRPr lang="en-US" sz="800" dirty="0"/>
          </a:p>
          <a:p>
            <a:pPr marL="0" indent="0">
              <a:buNone/>
            </a:pPr>
            <a:endParaRPr lang="en-US" sz="2400" b="1" dirty="0"/>
          </a:p>
        </p:txBody>
      </p:sp>
    </p:spTree>
    <p:extLst>
      <p:ext uri="{BB962C8B-B14F-4D97-AF65-F5344CB8AC3E}">
        <p14:creationId xmlns:p14="http://schemas.microsoft.com/office/powerpoint/2010/main" val="2050898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Human Responsibility</a:t>
            </a:r>
          </a:p>
        </p:txBody>
      </p:sp>
      <p:sp>
        <p:nvSpPr>
          <p:cNvPr id="3" name="Content Placeholder 2"/>
          <p:cNvSpPr>
            <a:spLocks noGrp="1"/>
          </p:cNvSpPr>
          <p:nvPr>
            <p:ph sz="quarter" idx="1"/>
          </p:nvPr>
        </p:nvSpPr>
        <p:spPr>
          <a:xfrm>
            <a:off x="990600" y="1981200"/>
            <a:ext cx="10363200" cy="4648200"/>
          </a:xfrm>
        </p:spPr>
        <p:txBody>
          <a:bodyPr/>
          <a:lstStyle/>
          <a:p>
            <a:pPr marL="0" indent="0">
              <a:buNone/>
            </a:pPr>
            <a:r>
              <a:rPr lang="en-US" sz="2800" b="1" dirty="0"/>
              <a:t>Genesis 2:15  (about the garden) keep (</a:t>
            </a:r>
            <a:r>
              <a:rPr lang="en-US" sz="2800" b="1" i="1" dirty="0" err="1"/>
              <a:t>shamar</a:t>
            </a:r>
            <a:r>
              <a:rPr lang="en-US" sz="2800" b="1" i="1" dirty="0"/>
              <a:t>) </a:t>
            </a:r>
            <a:r>
              <a:rPr lang="en-US" sz="2800" b="1" dirty="0"/>
              <a:t>it</a:t>
            </a:r>
          </a:p>
          <a:p>
            <a:pPr marL="0" indent="0">
              <a:buNone/>
            </a:pPr>
            <a:endParaRPr lang="en-US" sz="800" b="1" dirty="0"/>
          </a:p>
          <a:p>
            <a:pPr marL="0" indent="0">
              <a:buNone/>
            </a:pPr>
            <a:r>
              <a:rPr lang="en-US" sz="2800" b="1" dirty="0"/>
              <a:t>Genesis 1:28  Fill the earth and subdue it.</a:t>
            </a:r>
          </a:p>
          <a:p>
            <a:pPr marL="0" indent="0">
              <a:buNone/>
            </a:pPr>
            <a:endParaRPr lang="en-US" sz="800" b="1" dirty="0"/>
          </a:p>
          <a:p>
            <a:pPr marL="0" indent="0">
              <a:buNone/>
            </a:pPr>
            <a:r>
              <a:rPr lang="en-US" sz="2800" b="1" dirty="0"/>
              <a:t>But…</a:t>
            </a:r>
          </a:p>
          <a:p>
            <a:pPr marL="0" indent="0">
              <a:buNone/>
            </a:pPr>
            <a:endParaRPr lang="en-US" sz="800" b="1" dirty="0"/>
          </a:p>
          <a:p>
            <a:pPr marL="0" indent="0">
              <a:buNone/>
            </a:pPr>
            <a:r>
              <a:rPr lang="en-US" sz="2800" b="1" dirty="0"/>
              <a:t>1 </a:t>
            </a:r>
            <a:r>
              <a:rPr lang="en-US" sz="2800" b="1" dirty="0" err="1"/>
              <a:t>Cor</a:t>
            </a:r>
            <a:r>
              <a:rPr lang="en-US" sz="2800" b="1" dirty="0"/>
              <a:t> 4:2  It is required that those who have been given a trust must prove faithful. </a:t>
            </a:r>
          </a:p>
          <a:p>
            <a:pPr marL="0" indent="0">
              <a:buNone/>
            </a:pPr>
            <a:endParaRPr lang="en-US" sz="800" b="1" dirty="0"/>
          </a:p>
          <a:p>
            <a:pPr marL="0" indent="0">
              <a:buNone/>
            </a:pPr>
            <a:r>
              <a:rPr lang="en-US" sz="2800" b="1" dirty="0"/>
              <a:t>Conclusion:  We do not worship nature (biocentrism) but we are over nature as responsible, caring stewards.</a:t>
            </a:r>
          </a:p>
          <a:p>
            <a:pPr marL="0" indent="0">
              <a:buNone/>
            </a:pPr>
            <a:endParaRPr lang="en-US" sz="2800" b="1" dirty="0"/>
          </a:p>
          <a:p>
            <a:pPr marL="0" indent="0">
              <a:buNone/>
            </a:pPr>
            <a:endParaRPr lang="en-US" sz="2400" b="1" dirty="0"/>
          </a:p>
          <a:p>
            <a:pPr marL="0" indent="0">
              <a:buNone/>
            </a:pPr>
            <a:endParaRPr lang="en-US" dirty="0"/>
          </a:p>
        </p:txBody>
      </p:sp>
    </p:spTree>
    <p:extLst>
      <p:ext uri="{BB962C8B-B14F-4D97-AF65-F5344CB8AC3E}">
        <p14:creationId xmlns:p14="http://schemas.microsoft.com/office/powerpoint/2010/main" val="16259857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A cautionary tale:  The Tower of Babel</a:t>
            </a:r>
          </a:p>
        </p:txBody>
      </p:sp>
      <p:sp>
        <p:nvSpPr>
          <p:cNvPr id="3" name="Content Placeholder 2"/>
          <p:cNvSpPr>
            <a:spLocks noGrp="1"/>
          </p:cNvSpPr>
          <p:nvPr>
            <p:ph sz="quarter" idx="1"/>
          </p:nvPr>
        </p:nvSpPr>
        <p:spPr>
          <a:xfrm>
            <a:off x="685800" y="1981200"/>
            <a:ext cx="11002264" cy="4114800"/>
          </a:xfrm>
        </p:spPr>
        <p:txBody>
          <a:bodyPr/>
          <a:lstStyle/>
          <a:p>
            <a:pPr marL="0" indent="0">
              <a:buNone/>
            </a:pPr>
            <a:r>
              <a:rPr lang="en-US" sz="2400" b="1" dirty="0"/>
              <a:t>Genesis 11  Come let us build…. and make a name for ourselves.</a:t>
            </a:r>
          </a:p>
          <a:p>
            <a:pPr marL="0" indent="0">
              <a:buNone/>
            </a:pPr>
            <a:endParaRPr lang="en-US" sz="1000" b="1" dirty="0"/>
          </a:p>
          <a:p>
            <a:pPr marL="0" indent="0">
              <a:buNone/>
            </a:pPr>
            <a:r>
              <a:rPr lang="en-US" sz="2400" dirty="0"/>
              <a:t>C S Lewis in </a:t>
            </a:r>
            <a:r>
              <a:rPr lang="en-US" sz="2400" i="1" dirty="0"/>
              <a:t>The Abolition of Man</a:t>
            </a:r>
            <a:r>
              <a:rPr lang="en-US" sz="2400" dirty="0"/>
              <a:t>, “What we call man’s power over nature turns out to be a power exercised by some men over other men with nature as its instrument.”</a:t>
            </a:r>
          </a:p>
          <a:p>
            <a:pPr marL="0" indent="0">
              <a:buNone/>
            </a:pPr>
            <a:endParaRPr lang="en-US" sz="1100" dirty="0"/>
          </a:p>
          <a:p>
            <a:pPr marL="0" indent="0">
              <a:buNone/>
            </a:pPr>
            <a:r>
              <a:rPr lang="en-US" sz="2400" dirty="0"/>
              <a:t>Applied to biotech, should we have as a goal to remake, redesign and prefabricate ourselves?</a:t>
            </a:r>
          </a:p>
          <a:p>
            <a:pPr marL="0" indent="0">
              <a:buNone/>
            </a:pPr>
            <a:endParaRPr lang="en-US" sz="2400" dirty="0"/>
          </a:p>
          <a:p>
            <a:pPr marL="0" indent="0">
              <a:buNone/>
            </a:pPr>
            <a:r>
              <a:rPr lang="en-US" sz="2400" dirty="0"/>
              <a:t>Did Jesus enhance or reengineer either himself or others?</a:t>
            </a:r>
          </a:p>
          <a:p>
            <a:pPr marL="0" indent="0">
              <a:buNone/>
            </a:pPr>
            <a:endParaRPr lang="en-US" sz="2400" dirty="0"/>
          </a:p>
          <a:p>
            <a:pPr marL="0" indent="0">
              <a:buNone/>
            </a:pPr>
            <a:endParaRPr lang="en-US" sz="2400" b="1" dirty="0"/>
          </a:p>
        </p:txBody>
      </p:sp>
    </p:spTree>
    <p:extLst>
      <p:ext uri="{BB962C8B-B14F-4D97-AF65-F5344CB8AC3E}">
        <p14:creationId xmlns:p14="http://schemas.microsoft.com/office/powerpoint/2010/main" val="23024065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A Preliminary Answer</a:t>
            </a:r>
          </a:p>
        </p:txBody>
      </p:sp>
      <p:sp>
        <p:nvSpPr>
          <p:cNvPr id="3" name="Content Placeholder 2"/>
          <p:cNvSpPr>
            <a:spLocks noGrp="1"/>
          </p:cNvSpPr>
          <p:nvPr>
            <p:ph sz="quarter" idx="1"/>
          </p:nvPr>
        </p:nvSpPr>
        <p:spPr>
          <a:xfrm>
            <a:off x="816864" y="1981200"/>
            <a:ext cx="10917936" cy="4648200"/>
          </a:xfrm>
        </p:spPr>
        <p:txBody>
          <a:bodyPr/>
          <a:lstStyle/>
          <a:p>
            <a:pPr marL="0" indent="0">
              <a:buNone/>
            </a:pPr>
            <a:r>
              <a:rPr lang="en-US" sz="2600" b="1" dirty="0"/>
              <a:t>Morally and ethically responsible stewardship </a:t>
            </a:r>
            <a:r>
              <a:rPr lang="en-US" sz="2600" dirty="0"/>
              <a:t>(guided by a biblical understanding of the relationship between the created (man) and the creator). </a:t>
            </a:r>
          </a:p>
          <a:p>
            <a:pPr marL="0" indent="0">
              <a:buNone/>
            </a:pPr>
            <a:endParaRPr lang="en-US" sz="800" dirty="0"/>
          </a:p>
          <a:p>
            <a:pPr marL="0" indent="0">
              <a:buNone/>
            </a:pPr>
            <a:r>
              <a:rPr lang="en-US" sz="2600" dirty="0"/>
              <a:t>The ultimate goal of Christian medicine is not immortality.  Our goal is not to avoid death at all costs, but to create as fulfilled a life on earth as we can.</a:t>
            </a:r>
          </a:p>
          <a:p>
            <a:pPr marL="0" indent="0">
              <a:buNone/>
            </a:pPr>
            <a:endParaRPr lang="en-US" sz="800" dirty="0"/>
          </a:p>
          <a:p>
            <a:pPr marL="0" indent="0">
              <a:buNone/>
            </a:pPr>
            <a:r>
              <a:rPr lang="en-US" sz="2600" dirty="0"/>
              <a:t>We should use biotechnologies to relieve suffering in a way which protects human dignity without making humans less human.</a:t>
            </a:r>
          </a:p>
          <a:p>
            <a:pPr marL="0" indent="0">
              <a:buNone/>
            </a:pPr>
            <a:endParaRPr lang="en-US" sz="800" dirty="0"/>
          </a:p>
          <a:p>
            <a:pPr marL="0" indent="0">
              <a:buNone/>
            </a:pPr>
            <a:r>
              <a:rPr lang="en-US" sz="2600" dirty="0"/>
              <a:t>We should do through technology what Jesus did in his ministry (relieve suffering, create a greater quality of life, avoid unnecessary, untimely death)</a:t>
            </a:r>
          </a:p>
          <a:p>
            <a:pPr marL="0" indent="0">
              <a:buNone/>
            </a:pPr>
            <a:endParaRPr lang="en-US" dirty="0"/>
          </a:p>
        </p:txBody>
      </p:sp>
    </p:spTree>
    <p:extLst>
      <p:ext uri="{BB962C8B-B14F-4D97-AF65-F5344CB8AC3E}">
        <p14:creationId xmlns:p14="http://schemas.microsoft.com/office/powerpoint/2010/main" val="15521837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Another Way to Put It</a:t>
            </a:r>
          </a:p>
        </p:txBody>
      </p:sp>
      <p:sp>
        <p:nvSpPr>
          <p:cNvPr id="3" name="Content Placeholder 2"/>
          <p:cNvSpPr>
            <a:spLocks noGrp="1"/>
          </p:cNvSpPr>
          <p:nvPr>
            <p:ph sz="quarter" idx="1"/>
          </p:nvPr>
        </p:nvSpPr>
        <p:spPr>
          <a:xfrm>
            <a:off x="1981200" y="2438400"/>
            <a:ext cx="8308848" cy="3657600"/>
          </a:xfrm>
        </p:spPr>
        <p:txBody>
          <a:bodyPr/>
          <a:lstStyle/>
          <a:p>
            <a:pPr marL="0" indent="0">
              <a:buNone/>
            </a:pPr>
            <a:r>
              <a:rPr lang="en-US" b="1" dirty="0"/>
              <a:t>The natural Christian attitude seems to be liberal when it comes to using technology to reduce suffering and to improve the quality of natural life, but to be conservative in unnaturally altering life for personal or monetary benefit.</a:t>
            </a:r>
          </a:p>
          <a:p>
            <a:pPr marL="0" indent="0">
              <a:buNone/>
            </a:pPr>
            <a:endParaRPr lang="en-US" dirty="0"/>
          </a:p>
        </p:txBody>
      </p:sp>
    </p:spTree>
    <p:extLst>
      <p:ext uri="{BB962C8B-B14F-4D97-AF65-F5344CB8AC3E}">
        <p14:creationId xmlns:p14="http://schemas.microsoft.com/office/powerpoint/2010/main" val="932936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71800" y="3276600"/>
            <a:ext cx="8813800" cy="2590800"/>
          </a:xfrm>
        </p:spPr>
        <p:txBody>
          <a:bodyPr>
            <a:normAutofit fontScale="90000"/>
          </a:bodyPr>
          <a:lstStyle/>
          <a:p>
            <a:pPr eaLnBrk="1" fontAlgn="auto" hangingPunct="1">
              <a:spcAft>
                <a:spcPts val="0"/>
              </a:spcAft>
              <a:defRPr/>
            </a:pPr>
            <a:br>
              <a:rPr lang="en-US" b="1" dirty="0"/>
            </a:br>
            <a:r>
              <a:rPr lang="en-US" sz="4900" b="1" dirty="0"/>
              <a:t>Christianity and Bioethics </a:t>
            </a:r>
            <a:br>
              <a:rPr lang="en-US" b="1" dirty="0"/>
            </a:br>
            <a:br>
              <a:rPr lang="en-US" dirty="0"/>
            </a:br>
            <a:br>
              <a:rPr lang="en-US" dirty="0"/>
            </a:br>
            <a:r>
              <a:rPr lang="en-US" dirty="0"/>
              <a:t>                     </a:t>
            </a:r>
            <a:r>
              <a:rPr lang="en-US" sz="3600" b="1" dirty="0"/>
              <a:t>John Oakes </a:t>
            </a:r>
            <a:endParaRPr lang="en-US" sz="3600" dirty="0"/>
          </a:p>
        </p:txBody>
      </p:sp>
      <p:sp>
        <p:nvSpPr>
          <p:cNvPr id="9219" name="Subtitle 2"/>
          <p:cNvSpPr>
            <a:spLocks noGrp="1"/>
          </p:cNvSpPr>
          <p:nvPr>
            <p:ph type="subTitle" idx="1"/>
          </p:nvPr>
        </p:nvSpPr>
        <p:spPr>
          <a:xfrm>
            <a:off x="3886200" y="6049963"/>
            <a:ext cx="6705600" cy="685800"/>
          </a:xfrm>
        </p:spPr>
        <p:txBody>
          <a:bodyPr/>
          <a:lstStyle/>
          <a:p>
            <a:pPr eaLnBrk="1" hangingPunct="1"/>
            <a:endParaRPr lang="en-US" dirty="0"/>
          </a:p>
        </p:txBody>
      </p:sp>
      <p:pic>
        <p:nvPicPr>
          <p:cNvPr id="1026" name="Picture 2" descr="https://encrypted-tbn2.gstatic.com/images?q=tbn:ANd9GcQLnhYdAhlSxLAkkAEGtttnkIXYXsoIA9xmGq6oHWqwkkt9QLp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0150" y="368820"/>
            <a:ext cx="3657599" cy="2510383"/>
          </a:xfrm>
          <a:prstGeom prst="rect">
            <a:avLst/>
          </a:prstGeom>
          <a:noFill/>
          <a:extLst>
            <a:ext uri="{909E8E84-426E-40DD-AFC4-6F175D3DCCD1}">
              <a14:hiddenFill xmlns:a14="http://schemas.microsoft.com/office/drawing/2010/main">
                <a:solidFill>
                  <a:srgbClr val="FFFFFF"/>
                </a:solidFill>
              </a14:hiddenFill>
            </a:ext>
          </a:extLst>
        </p:spPr>
      </p:pic>
      <p:sp>
        <p:nvSpPr>
          <p:cNvPr id="3" name="AutoShape 4" descr="data:image/jpeg;base64,/9j/4AAQSkZJRgABAQAAAQABAAD/2wCEAAkGBhMSERMUExQWFBUWGCAaGRcYGCAfHxohIBskHiIcIiEeIiYfICAkIBwgIS8hJCcqLCwtGiAyNTAqNScrLSkBCQoKDgwOGg8PGikkHiQtLiwsKTApNC0pNCo0KSwsLC8tLywtLC0sKjAsLCwsNSksLywsKi0sLCwsLCwvLDQ0Kv/AABEIAMUA8AMBIgACEQEDEQH/xAAcAAABBQEBAQAAAAAAAAAAAAAAAwQFBgcCAQj/xAA7EAABAwMCBQIEBAQGAwEBAQABAgMRAAQhEjEFBhNBUSJhFDJxgQcjQpGhscHRFSQzUmLwcuHxgqI0/8QAGgEBAAMBAQEAAAAAAAAAAAAAAAEEBQMCBv/EADERAAIBAgQEBAYCAgMAAAAAAAABAgMRBBIhMQVBUWETcZHwIjKBobHB4fFC0SRSgv/aAAwDAQACEQMRAD8A3CiiigCiiigCiiigCiiigCiiigCiiigCiiigCim9xxFptSErcQlThhAKgCo+w3NQPGeeG23RbsJ+IuSvSWQYIESVScYHuKAs1MeLcZatkKW6oJASVR3MdgO59qzrnLmx55t4NL6KW4Q8zCut6VSspKZSISQZnMdhvEI45bXzotUFDjDbB6aroqKkKODpUmCVfLBzEGgNBPP7S2kqYQtx1WUsEaFqE7gKgRGZ2qu2v4muJZ6zpZUV3GgMCUuNp1aYVvJBGf8AoFFdub9SbS6dCblhtXSSEkerykp3IOmMYMCN6ZcTvrN0OupbXa3vXBbbAhKfUPmSdjOe0Y+4k3djnC2UpxJXoLcSHBoORMQqDI747ipoK/hWAXd1etuXq3EN3ilMpCnEwemIMKg51DyM4qY4NzynWsN3Km4twVm4BJK0z6UyQUgz2OI74oQbRRVK4Zz+FhBJS6VslYbZQoqSQdlDUexAJ8z4zYuG8xsP/wCmqfTrJgxH1Igx7UBJ0Vyh0GIIMift5rqgCiiigCiiigCiiigCiiigCiiigCiiigCiiigCiiojmfmdqxZ6z06dQTA3M+BQCnMXHm7S3cecUkaQYBPzKAkIHuYrO7P8SLt5D9630hbNDT8OtXrmBK0kDMTOcbgVXOYuIXLr7XEH2epYuuehkKmREAlIzJiZ77eJg2l2Fw7eFal2aCNTTaNirwUmREiYGc70JLJxG8Qy4m5daevmXkKKeoggNK1ajoIMac4zI0996jG+YEvcPSF3SkXDT35SAAVAEwSVH1EkH6YE+3NgriLSeHltxDqZllon5Tp7/Y71H8T4kFC7+JtB11u/OAPQZE7Zz9MzNAS9hw+/tLt9DD7Lzi2tSllWFA/XvIpi7xNlwWiryzKGkoUC6gQXTAyVJ3M5k+arnVQVLKVLbMRg7+xnP2qY4Pxa6S7bNtKTcBE9No4EkfzzQBwsILSCzdKQ6l+G2VmUwSfUR7A75G9PeJfEBN4l9hNyrqJUt9GQkY22IkCP501WtCW3Pi7NSFKfy8kaQ36pUkEd98fSlbRhCjcC0uylGpOltzd0kjE4MT3igONdu78Qq2eVajSkBlRnqq2Ij5h47064mt7qvm8tEvlLAALezYgwsx6sT9opLi96sLuTeWiSo6G+qgelsgCDrHc4PvXKWQfivhL06A0CvqbrxlAO/kUB5w9LKH1Ksrs28MEqUsbq7pGxgwPMe9dXvE79u3tkLIW0WlFvQcgGJnuDkfvSl484ZF5Z64tfyy2JgZhwkZEHztFQl8m2CWuk+4SW/WFZCTOwntvj296AnbX8TLpsZUoEtBEkZgdgSMAydvatH/D78SzevKYcAKigLSUjxAUkx9Zn6+1Yo2tzGlaVejvjxir/APgqp34xYCUIT0QVbSqFCIjPcz9c5ihBt9FFFAFFFFAFFFFAFFFFAFFFFAFFFFAFFFVXnnnVFnbuFCgp+QlLc5nfI8R/MUA85n5xZshCpW6oDptD5nCTED7/AMx5rGeKcQC13CeMIeS8luLcTGgGSNvmzG57Gc7NeYOMsXbTd2bh0X3UBUj9DaZ/QNxGDvkzT12zu2b9lV2lN91m8ISoHUBsFAxkSDFCSITw1SrK3dRdhRDoSLZedJmJkYj2jAO9THFb+4Vdvi6s0XDnQAAbhQSMwrse/bIioC5Xahp0Kt1s3HWOlQkBsa/lJ2wP5VLWVlFw4bO/E9DUpbkHP+yftv2mgIU3Fshu1U048h8T1DqMDH6dWBnxjemK1qUFK6uolc+rc53J712gu/lH0rx6RPttn+VIOFOk6kFKtW4kR7eKAcL6mpwrQF+kScGPed6U4EyldwyG1qZPdYzpPmD/ACpuEplehwgQN8z7TirRys5d2jjd0UHSGFKQAr/UHpAEbkSoEiD5gxQGs8uchtIt4dcee1+o9SEwqZKgAAQZ2mYqK41+Edo44VIIQ5q1wFaVRsTIk4OQY+tVK9/ETij7L7qVNsoZMKbCdK8gCIVqOJmD3+gqB4hxxYeZcXfuvpdQOvoJSUiNJTjGQfY7+aEEzxLkjiNu090nE3Fv1ApWoiXBqEHVkEbTkRFQHHLhM3JurItOrSnpqSISgwPVI9JKt6luF80LbDgt13Sktq1WiNOpJmCoLAHqBg7nbwZrSuX+PMXjei4SFOOtgrWGygRPyzkyk++0GvOaK0uerPoZM2kjqqt+IAkW0q15/wB35aT5jvH6hSHGRcFq11pYKSyQgpIkgEfNOZyP3NatztyBZG1cdSykKQ1CdISJgyCTEzJyqZ+tYzxBDACYDragkpUjWpQTBEEKMyDJx2ivRAxUlIjU0pPo3EiffGP/ALWhfgk0hV6sjqLKWcGfSnIkGN57A+Dv2oDS/wDY7+jMj6Yx/wBxWnfgilz4h/U4kJDSBoEnUZMK/wDyAR/+qA2OiiihAUUUUAUUUUAUUUUAUUjc3aGxqWoJGTJPiq3wn8RrW6DgaKtaTAQUnWrG4SMkAzj2NAWqormDmdizaLjyoAITAyZPt/Ws4u+bL59b10lSbZNmYVaukhSiE5MRvCsTj+dMOO3Uu2nEwwt9tz0rS6pOhSimBpEiIII9W5AoC8cy/iCG7YvWiDcgJlSkAkNgiQpR7ARt/wC4zT/OWl6xdpcavH7pJISDJkgY2iYgCMbik+HcebZfvEXbL1u26CoMo1IgqxkDcRt2zUXbsWoRZu21ytu6KwFJJBS3uNQnI8nMZ2oScqeYSm+Te2i03BJLZAKekoyYxiJIwe21L2vDR8RafD3v5i0GSTqDUDbfYycb471IIbvC9f26XWbhS0StxWJGnYT39uxqK64U1ZdWyPTSqFOoTJcwfTKcz3g5xQCyPi0Wt6AGnm+rDrhPqJChkTvmPpJ+3t5csKdCruxW0gswnQCNRB+eU4+/71OcrcjN3jjhDd2zbKcBQjKUqA3kqBGCPr/CtdsuV2G0pEKcKdlLVJ+mIEe0RQHzA0Wz04WoHZWZj7Y/aaUBWErhYIChvgn+ntX0TxP8OLJ4OamUanDOopB0mZMbbnfNZB+IvLthZvtoaUolRSFIbVAT5PqSU57AHHegIq0s0pcKr22dKFtakdMb/wDKU/1ru2SVps/hrhxy5EjpHZEDzgAYjOP2p+s3tveoaaeS4VNQ3rIOlJ7GMAiJPsKSteFqU22lpDRuE6g4sKOoTjcDTiMVxrVo0o5pHSnTc3ZCV1YLcIuLjqKeLkutIQflTsZGJkY8jvUty9wlh9p3oANOu+psGFaI7SqYA/rUTyxx021wWHgRKzqJMmOwnzgCast1yuFrN1w5SWzB1JUowozJjxnft9KwsbjailkbyLeMuT8/Mu0qMLXtfk0cM3QZPwV6hKUKQCtQOHPoe2c1YipDTRc0Fy3iQJBInuJ7fU1XeX+aUXCPhX0jWqQsrHjc/wBq6ev0WLyGnXuuwWzpBHcQIVG+DjbvisWtQnKpkcWpb2V7S6tdG7ehbjNKN76denZlqLgFq41r9L4KdKDtIj9/fas85n5duLRDSOsFtJQYURBClGSnBMjEhX2qZe5lNu4blFutLDvpStQ9BUJkD2+m8GNjUq1xhxKGtbAWu7y2lC0qOYxmIwdtvetDCLiOF2g5R00f4WuhXq+BV3aT6mVOpMHU2lUI3TGPfzWpfgW2nXdKS0RhA6iiZ7ygT7gEwO+e1VDnjlZFuqWXPWpcONyPQSJ04mB/6qK5f5tubFRDSyjUcp0pPaJBVNfT0K0a0M8fvo7mdODg7M+oqKpfJ34mW920nqrQ07EKSTAkd8wAD233irmlQIkZBrscz2iiigCiiigCkrq6S2hS1qShKRJUowB9SdqS4jxNthBcdWEIG6jsKxvmfnj4i8aFwh9rh60+pIn82Jhcx8s6fl8UApzpxu44xbLXaDTbW3qcClAKUqCTHcgJO38zVc4jzWparNz4XoIZASVtiNYwCAod4BiTIM0lwvhrF1dXLVtdG1YIKk6yTqAxpIkEmT+0zXbCrw8OWhLrSre3dnSd1QufoRP8DQkc3TvDby6uVKcctUFtJTKiSpYwQdZyNjnOMVF29s6bBLguvS06NLKvOrCh9zMGpq6eeN5bu3VmhwOtaUNoIOqMyQYz6tvpUARbpZuku2riXtZ0EAw3mdJPsMZoCzdTiAvxqUxcPOsYkwAmTvvkGfrNV68Qo2SEqso6Tulb4AOZIKDGe0eMV218Ep216dw6yopIeXqI0mBAGr7jxtXq7J4Wr6mboLtm3p0q3X6vm98nPnNAeqa4et1zSt2zSGhuTKl5nB7bYpSxuV29tavquCppLkpZTp1AwZMnERP3ipBTt4bpl523auC6zpbQkjIHkK2Pq79j7VDo0OsfDiy0v6xLoxp9ZBz/APzB8VDaSuwlc0q2/FRbTrLJs3Ahz5CpUOKB7xATv/ywKt/Budre4dcZy082ctuQFHG4gkEfT28isMbtlquQzdPL6jOEFJgJSCO5G5mZ8DerCzwdy3Uq4QVLaWlWt9S5OnuIjIO89owO9UqvEKFKWWT5XXfsu7O8cPOSujZ+JcTQw0p1wnQkSogTA8/SvnF+8Zccubi4tnVNvA9DTq0oUf0hWJgx9ga1FfGXbnhrqG1hSHEaEuKwrTsokRJBEiTE1mPFrV1lLLD7xXapUCdCT6MwRPkCY+1KGPoV3li9ej0ZE6E4a206i3CrFLKUJfY0vOepDpUFEAowInH3/tXCuGP8PIU1LzZgrKQdSPJMTGK5uOCKcQp+3WsBtJgOEqUfVgAdsQn39qeco80rSv4a41tlc6yRBOJG43Pas3GVJTcpU7SS+aPvp2LlJZUou6vsyeAs+KMhKilsN7KSBMx5I/eqwRdWChIWbVLnzFJ9Q+/Y/wAe0085i5OUiXeHJX0Qn1jVP2EnUcTP8KUseaf8RKLR5wW6FCVLUJiMgAd5P0qrhKTnaNH46besXvHv2e56qTS1lpJdNmLcduDxFjr2zUJtcrdTCSkRsAYJEZgeKrNnzA30H7dxhLzrpAbePzJ7CDvuCfvXVpwa6cF78KvU0yD1SlYSlaROQJzIBMD+0y/DOAIubS0At1MKSs9S78jcQJzmAD2rdp06GBpb2iub9faRRlKdaQwRwXiDk2Diw2Gk9UNuEQARIMgkZnz3pkzwK66Ns825r1r0NJSr1hXsPeO1X9fDbRlauuo3S1phLi/mCQPlEYjvj+lSvD7FtabdwWzYSlMJVgESMKHicZ96zKnHaUNYwk1129LlhYGbWrRReAcyuNqdtnbVLl066EqW9hXZJQZ7d8471A3/AAws3C2X0wUEwnUCIJxpUMGr1znycpbaXGEp6ralKWqSHFznfuR2qG4rwy3WGG3VuMvpY163PmcWSIZgkRBmCc/Xer+FxdDEy8Sk1d6Nc9NtDjUpTpq0v4K420tvUpsLLacatinvBjf9u1aLyJ+KBZQ2w4ApGsJDhJEBShM7jE7YGaoXFbN2yuFMuqGoAEOIMggiR7HekE26SNSVaVmTBHoV/wCOMfetErH1Oy8lY1JIUDsQZFd180cvc5XNspPScKdP6FfKRM6Y8e3/AKrduUubfjWkOFotBY9J1ApUR8wGxkHyM9qAsNN76/bZQtbiglKE6lE9h5jf9q54nxBDDS3V4SgalfQb/wAKyPnDmR91y1vughyxS4Q2kmC5OAVp1GYUn04Az70BxzTzMnilvdD4tLLbCiG2gDL+QUqVMR2jGM1WeIv8SubNq5XpcYt/SFggERAgiZ2gEpxUbxfibblw8tdqGg5kI0kaD7REea74Klty1uULu1MpT6kNSIX3iDnfGO9CR9xjirT93buv2PRaKNJShHzx3GneNpGaY6rAi8nrN7lhEq8Y1Dbfz2p/erujb2L6nWVpSsBtEQQf+Wc7dv2qU/zo4isrZt3nXWZ0BQ0xtORviM+cUBDWSUlNo6i+UH9ejSohXTBG+dtu++Kf2lvdde/YauWXCtJK3FiNQ07DsDmPAp1y+uz+EdF2wkLbS7BLZOtST8gVlODAj3+9V6xvuHOuILiFMAoV1A1qA1TjTE+mPaKEpN7Ei+48pPD1u2iC2BCdJEuyBgg57TnyaacSQwhN71rR5lSl/lAAhKDGxPy+cGcU6t7Hp2Kb0qfUGlEMoXqCBJhKtQH8JztNM7K/Wesm8aWty6A6bjkpCcYXHtvIBJihAvZWCVrYNpeOdUN+oEzpJIhKfrmR2im/xD/D7gdVEqAJ1f7iVTq8/WmznxFklt0tJA1Rr7q8AxttV+4Pxi34kx01aQrSCpZA1JJHbuDPf2rBx+LcdbKVF6O2/vsXqFL6TPOL8AY4kgKbP+YAHr1QI8RtBziKiuD8wLtnTa32nQhEAT6V9gZ+naoi8tn+GurDKlKQR85EJP8A49pH+0H3qf4qLa9t9Fu0XrgpkFAlf/ke8ee1Z0cO7RpO86cvlaWsdvRdiw57yWkluuT3JR63NsfimwPhgmQyD8vvp22zB2p9butPs9ZzT01iS2In2MjJ+gqgcD4wlaxb3762mdBlSIBMCAk6pie+PamXAuNWzNyUvhb9snUEQpSSeyVYIPvHvXdcEqSjec0pJ7re321vz3ObxkU9FoT/ABrhL1qsOtIWq2UdQTiU49zIHsZpd/hlpxBjqeoXJTpb0qjSRsI233keabcvc1NPF/4u5UltIJbbKR6hJAExvpgHck12rlgKdbd4WoGAVLKnDCp75kyc7AAQa4VaFXD5fFllktpr5X2k9N/udI1IzTy6rmufmiOueJXnDUItXyEheA6DqSElXqJ7yJmoPmy2t239Ns712ikEq0jBO4iSKlneZmXE3aL5lan9OhmFGGyAR9Pm3OcSB7octWTyU9NVulSbxJQ264DpTEgqBjdO+PFfQYWmqNJ1J2TesmtihVk5yyq7toiW4Hwiz+I9Dj/w6mhOSkLWSZTMCQBnznepl29Wk/DMhZthCeoEkhsR3MRj+uaUvnnAEcPWUJKkwhYykJH6h4jx5inVopVjoYUS4wRJdCffZRyATPmvl8Zi5YiWd/8AmN9Lf9l37GrQpRpR/Y74dw8ManLUl4EAK6isj2Bj7xT20fC/Uz6iPmSo4n6eajvhC2A7bf6GSpE5PuPY+P2pYKD6EvMqSjvoH6x4P1rHqLN8Tf1/TXUsJkixchQgSTMqbEY+h+29NeM8GauW3NaASoaAoxIzMT29UH3rlm4U9lP+XWjymCftjFIP8ct2xJyoKhcnBPmvNONSE06d8y6biWVrXYoPMPDXrRQacXrRowVAlOfr8px5ziuLPkd9bdu5blDouJCW1KAUCBJnsBg5nt71fHeYLZ4LbUApK1AQrIUPB+ntVWv+DWjC20hbzACln4hBUUxGEgSYIn2xO9fbcN4jKsvCrq0/z/PYx8Rh8nxQ2GSbu16Vq3eWr4KFKDroJyBI0pjGDA9o96tv4TWdup8KbecdCUrU20ThkaolUYKiDjbvv2rfD13CWm3Le5ZeDTSlFtyPRq323Uff3rSPwradS2sONttQE+lMalmP9UkdiMAe3atspld5z40hy9ftuIOOM2oQHGAiPWYjVqg4+aE1minVFkoFwrQhR0tmdO8gjP8AOtH/ABOQltbqU2oXGhWvQSUpzqGZGgqV27kCswISFq1MkSMCCPftQg7W67+WvUkntkyJqQ5fKRdEPW3xOoGG0wqT2PvUMS3oPzBQJjJx43p9wu4KLhlTTxSsmNRgxP8AShI6+HY+GdSbd9NwHYRGqEDV8pzExjImn/8AhCHLptu0uHW3ekS4t1REHwJzHtntnenl2pxlF4yq7aJW431XD+tLuDpGIKNJmZ37VX7vgrCbotodW+2lIUt5AJKRGSdMzG1AOeH8dvbZlaWyFtgrQoxISVLgkn/kdicUje8muocQgFuSlJgOJn3AG584wJ3qa5dvbVC3mC4tVsfUErAk52VIGwjt3/aS4zyd0CbqzKZIjpQTj2zuN42rJxHEYU6joNWbWjfytl2lRkkqkX6b2IdxVwm0HDlNlAWueoVHSQclJgxvkCuOLcIulvN9ZYuC0kdNKYTMkx7YIk/arrwnibF6gJSEh5CRLihlJPbzMjYYxTl3haVE9I/5hAyRITucgZETPk1jT4zWhLLONnbVW0vyfZbcyysLTavf6kDyvzCy+joXDSerJTpWAdPvnsarXNHLquHOJUy8CFzISI0j6SfT2HfFWHifI4fV1LYpaebJK1HdSt4xvuZPvTbhvOTQtFNOpQt8+kzHqUTAOf05+lecPO0/Ew95RdlKn53tvey9smorq09Gtn75izXMq+KJTZMpTrWN1HSEAZ3+2IB3qo2Nxc2typNqFJfRqQoI9QVB8CZ2nFdc0cCc4a+hPUTqUkKStpcxMiJwZqX4Dwd+3urR23uGy4+lRJOdGJOrOZB3FfS0MPRwdNqGkdWzNnOVaSvuRXC7a1eZufiFO/GqX+UkRClE9wRuVSNxFWpjkhS/hEKtUNqQNTyisfmCB6cSZn9s1NOvN2KVJd0LW4SsuwJUomfricCuLZi9dU0p0hhognUTKo7DTiCe+cVh4jjNR60UlHW0pc/JfrUv0sCmrzZT+aOUkNNvXSR8P+aA2yYUCNpCgTHkA+KeWXMl29bIW0gTathCiIAKYJBkZn07GrmGWkpWhbusoJKcCM/vJ96qN3y+7bNOotnNbLiCpeqAU6hp2TvAMe1TS4nHF03RrL4ntp8L6b++hEsM6Us8NvuVbifFbZ2zYQGlpuQol11SjC58A4iY7DY+TNl4fZdJaGbu5UUtthbPTUPRqkGcZIAiPemXEHGUfDtqtmQW2hKkGS7q/UT3Iz9CT9lkcI/JcdZQktp09Q6sicAgHOI2GwrbxS8TDyVN7rl0/opUdKizErwNth4r6yVKdWSGFqxpSBAKSMb/ADEfT2qYbu1MEWlzC2yj5xMKBxE9iai7V1CgGXlf6SPyigx6iP7iI71ItXSkgWl2AEuJnWCDIPcHsr+VfFVfil26dO8fJcupsoW6SrY9Zr1WoT8pMlPvB3TGcmd66dQFAXba0pITPT7H3nzSKdduskBT1okbnMHwobkDz+9RV5eWrz51uqtmFIMqSMKV/tB2BiSfpXrDYWeJqKMfrLt0fcidRQV36DlziYunkB9xVoktqUlxSML2wJgEdyarCPxBZZSxot0OPNqVrcVs4D5nfsRO1V3mHmt+7DTbrmttmUoxGMCf2A/aoSP/ALX2FDD0sPHLSVu/Mq+G561PTkX7hX4lmUIdYaKE6gPT8us5P27CrPxN5TVvLC5S4gJa151BUAz7yrxWNtD1VpliAOH24fQ4EOLMuJJK4GQQBJTBGKVoeJlb3TTT+uv2PNSCpq8dmmrfQQ4uwghw3NotlSShsKZEoxBJUpPzGD/Ad61/8ObVCbTUgOFLiipLjvzuJ/ST3iMAEDHbzj/BHZ6fSvkz1VrLVxkAJnStUZk4wcZmt35baCbVkAlUoBkiJnOB2GcDsIq+ZhUvxSsHnEpCHEoStC05ScwNeknb1FKQB/uisRXqC21BxJnGxET9K+hvxCbb+F6jiSoNrSrExEiQqNkkCJ7Yr594zbpQtxIYW3pXspJCkg5APvFAcI6kuJCkHuckA+O3tSatRQjUgFIMGCCYCs43rlRaC9lpTGcn+tcW7aVenUoCfTPf2+tCS52tvYhxZ6Cm0FCcPDcwZI1djI28Uw4JxdFnclSgAyoy2kpnAnSo9omYnPepzmFhJ6IuHFPy0YSEgJ1JIHpjConziAYrvlxlt+3XZwlBj1KUCSBOI7z29q+fxtSNKVTNmalZPkkuq3/BoUU5xja2l/Nkhxvl1m9R1kAqdKZ0JiD3E7HvvqHaofl/mhdootPglSlBI1bjtpV4PedjNIWd49w24U3JUwVBCXSDAPjxifpin/OllblPUbKnHnMKTM6wN8dowQU1nUqd3HC1fipy+SSWq29F1R2k7J1I6Nbr39j3m7h7bP8AmWHSHFEa0AgdTOwjM+PNSNpzC7eoKLZpQLQ1LIUEKSAdgD3MERv/AAqp8H4sUMXTXwxveqj0rKSpTUCDO+mCZkeBTe/tCxa2923efmXA0utowQNP1ycZ2ya16fCKbhFV3mcdnt0072sVZYt3eRWTLknmFFz/AP52XZSQVnTAIPkzGY2Jk7DNRfMHDE8Uc6Vu02hbDZWskhB8BHmcbH2yO7du3urW0uFWd0h23AQt0iNSVnskbEbT9Rim3E+W3n31qauGytu2St1Qc0aiQZSB322Jjv3FRQ4VDD4iM4XypPnrf9omeKdSm4y3KvwIMruEi7WpLOyljJ9gCZj6nH1q+8IZt7NhSXWSkr1KQ6sQopJOkz2xBKfNUvly7Wlq6SlhDutEa1ESj6A9++M4q137r1yhm3LqYcVkx8oTBmPJ8e1OLtuMIXtFu7d2tvexODSzN8xfgdqlwly+bc0mQyFggFJ/VHcnG9SFyp51p5aFj4ZpYCzq9YGCrSO5APn9664m3cvFFn+WS58q9Q0gATJO4MDaKpfOvGQ670Gm02gQnpuhC4Ssg7mN9vm7/tVLh+EjW/5FVaf4x5eaLlarOb8KHTXyJ275k4W0t5IDtxq0aFlUEAQVJBTA85jvFSrNzbXDTjjBWlEyts50piEgTmTned6xz4cggHc7VonIDDgbeUFIE6QHVKICFCSIGM+/bzWzVoQqwcMqutuz5FaUPCSmm9fRji3uOHu8QV6FlpLWzkgpXI+nae25NR4s0KdvbdpDjilJCmUBUBJT6syc+M7/AHpi/wAWcfW+++klxenQ42JCSg/NHeY74IJpLil6pLqLhL63itILiggoKcAaJGII2+ma6qg/GlVcnZq2Xl5lPxEopJap3uSPDLxLjaB8qFOAlXdJip224qkJWm4T1UqJQhwjx4PYyZqoWeFdREFsgrLePRn+ucVL2vEYShtXrb1yUdxB295/vXzuNwbhK1tPez6mlSqqS0J9/rWjACXUuNkAEkwRJzPtJ3qp823jrLabHrNOsiHZRgyROk+4k1OvJbU5bpZSVhS50OK9BAzuR2xAztVJ5kEXb/oQ2Qs4SZSPYY/7NXuG08lBze8nq7WentnSEVUr5eUV5kXoETHpjac7/wB64UkbGM994/7/AEpWZkj5oAyAB4/t/Gura3LiglOdR+U4JNaFy642Wvv315HvCuHrdcCUJWpStggb1e23Gw818JdJaLSFHQ8dSUFKRkmQQVEnGY+lNuDcHFs24vq9C6bSolDhgAAbYyVE/arzyjyMt4MO3KbVxLYASAkqJghWsnYq7QZj3rtTjfX37RiYuspuy2Q15R5PcvEsu3CLVbaBgaZUrUQrWrESMwknvneK1yuGmUpEJSEjwBH8q7qwUSL5mtS5avJBSCUn5wCPvOB9e29YBzhaXBJuCpTjS9AccCcBwoEoJ8jaTv8Aevo66b1IUNIVIPpOx9jWKtOtpBbeSvolxSRapz1cn1Ej1EhRSBEatPiKAojDGsdPWnSrZR3HtNNXbAtOFDhx2IzUrzFwZVk8G1FCm3EBY6atQjYiTkEGc+9cMttKQUOYUfkWfHYb4P8A8oSPOFOaloCgpCm5WlSDBJjGD5nMdqfC1f6pKuoySguBS0Ea0+RPzAk7z3mqu0uFFBO3yqMiP/p/6KtdtxZT9tpedWpxpBS0QU+j3UCJUDA2Ij3qtiaPjU3FbnSlPJK7LLaXTfEWOi9LaEx2gmPBIiJ7j+9U22u7nh9wbpjU42lSmULWkkHMaQYicdqkuDkXR1LcLRQnSAmIJBgjPYbj6iohfGLn4cMvBxdg3cQSEkSAskpCtgd8b5rH4VRdKrOG1v8AHo335lzFSUoqS58xY8S4hw+4Wsw0u6SVKkApye2k9ie/mpew4Hw82IK0gulAUpZmQYnzAA/jXVnxG3F+bhDbimC2EtdVRXB3MayVx4J96YcUtl3d2fhGtbaYUsA+lJnMzAkjsJ74rtxCtKVRUk5QUbSzXsn25f3yGEpResrf6Jxd1bXNu0x0FtJVHpbQU6oz6ceqYqO4tyulpbYWl1aQEgjUEFyEwQSnOCY+wqYvOYVvpQ2ElBC0p1kHS2ZAknYR+9PeKcOui+2r8m4DTiUgqICHFFPynMpIkHIIJ81UwSrwSzQtByd7t5lfmn0/u57r+HJvI9bevnoZ11Ay+62wlaUapAVk6SBg7/Sp2zctVoU+vqlxDmgpTJCQofMogYOqYJ8e9OOB8wFu8vCtlLanFBIbSQdJTMxHYkzjBqMb4om3u7pm4Spphw6loQckxKYKZEd8VqtyqynhpReVJWlffT8lRWharfW+xNWOk3CQGeslTZ0l1enSQfmBxk7bfzrOrthQUoEEQoxPmcx5q8O8NuG8KSXVtIDwcSQQE+4kZgGRnaRSlxeBTrCrm3a1uAr6jphKhGmYmBG8RNecNGUKSpTTTV+WjLKrqFRzjqn3KlwjgDj7gaUM6ZClKhIzO4+vyjOdqk+JPsdIWnRUy40pIW4DInbMGJUVRJ2xnFep4yH2mrVv0OdY6HBITBJnTAyfJUR2p0zwq6PxNt0kuAmeoRlwIIBSlScT3Kt/m71oRhYq1a0qju/48xO34e+p5NuQ2FBsBvSfQrEGVT6iDvGxn6U0/wAbU478GlAQhZ0LTrhJ043kxkTufbFcpUeIFhi1b6SmG1CVOHImdzJGdvOoyaRSpxdoyg2oIbehTyRqJJMaTH8BOYEV7OBCo4e4FPpbVATOqD28T9P5GrDwGyu3zrSlGBq+YAgAZVnEGe5H2xMfxixt23nkBL7WUgJWFAiYJKh4+vtS1pxUtIeQy6Fa9LYU5mE4JAkYAI3HnvXOpTjUjlkeoycXdFj+ILrSZOtbStQbGxgGQe4plzJy6bhRftglYIlxDYA0KMAJAmTMyYFVtF8WAtQdPXK8xlJHnbx7+1TSeLGSQ42CkBR0qIk/Wc/bzWfRw9TD3glmi9VyaLqxNpKonaXqmMUcoPz+YgpSlxLSlLMaSc9+32NTtpwhplu4hxpx5qVod6kaQPA3k538dpyqpNyj4oFVu6AzrVKjA1iNQndQ8e2+1XvlHksOqbuHUWxCQlISlGraTqk4KjqjINXI0uuh4rYudTRs95K5VW+pN1ci2UQEhISjV8snVqP6jIneIia0RCABAAA8ChCABAAA8CuqsFIKKKKA8Imsa46yU3Nxo9awuS6uJZTqiQTkqk5jcAAbE1s1VHn/AJZD7XUT1daIJS3+uNpG+J7ZiaAzy2bti2WXAWbdSkkuwdbh0qRqTONCiDjYEiJzVKv+FuWzimXRpydKlDJHZUZiQQY/tV20LD6PUgPEEIbmE2w8KKZwESYjBV5ikuJcJVd2pSG0rdQeobtRjKUSpnupQCRAwZMExNAVO7c+ITGiXU9xtHkR29vpTFl4neeonATG/tS1rdLSowqXEyMZCh7+R/SlOINLdR1kpSkAxg5nAP8A6mgJji3E2riFgNtLBguJRpWPdaU4WYEA+++Ke2/59t8N1VdNwwJWAEuE+lRwZQVHP1ntVa4Rdt/ENdX0JUYWpYMAH9XnG/jarIv/AAtt66bU+stpSFMrQY9RGRj04IECBM15yq+bmeru1iOtLstKW06SNBLZIOExgnG4n9xU3a3xs7p1u1KnmVpDqVkAasBKgNkkTSbllaXFilLbQVcqROpMalKicnvnefrvULac1jDV2FgW6ChsIwpJ2IM47RWY3HiFGcMtrO2vVeRajfDzTvuuRbfibh20faS4nW656raBqAxKtUxmAfbFVi64g0zaKbDzqbnUCEhRASZ7nvgZM9xFJcUuV6bdxDLyXkt63Fr+RSCJB7DSd6bO8v3V68lwKQpT6OoMxAmIkCARFXqUJQpxi0tFstvucW4ym23oSS+HJDTDbLjbt44VSvUIAUZMqOQQex80zvrZtFkhlamTdB7Sv0jqJgmZXORt7RFSCFXHSsg5apU2hwp1JUNThgjSZjx9MDNcXiFj/EEf4eN5yUksCAZ7ntOPNdzkJt8rXCX3GG7tElkKUqSAQQfSTuP/AHVg5b4NaMFF1clb7ZbSG23dKvnAEAEQoJJIkftUIFtfENk8OUU9DKABLhz6xG4jEikLfjDSU2elLzK0OHU6dRSkHEDceOw2M0ILBzFwdl5a2GllaWW1OFJUkFomMJUnCgEjaBnffFWebN0pKeHdX0MnqJK4GSZSJMx7GZM1LK4q2P8AEAm5TpkLSVNplw4MDGMgDwfFN71tL16gpvENqdZGtxuEhP8AxVGCYjaJoSRyV27nwkNOsSCl54T65G4j7n7+BToLYbaW23erSgXA0oKQNQBHrMiRp38Ypzwzqhm1bbumCn4g6UKGxE+skH5THicjfana3bkpcJXaua7wAgDJUD2z8uM/egI3iiUKTdK+NaeJWgArQNTny7ZgAbfY5FJX3B3P8ynrWvpSgwFbg7JB8jvNSXFWLkovAWrWDcJCik/KfSBoxkH+pxXvFrRwfFxZ2/pbbkpVOjHzjAknvGcd80AxuOX1zcgm2/LaSZCsQROP+Xt7DO1P7uze0XDZYtHNDTeUGNImRGJKjt5+uKfcO5YfuXNP+HMpC2koDilDSk5PVIiSYIwB2H1rQuCfhhZsrDimUFYG2SmfMHB+4gdqEFc5P5A6lwLpy2aZQCkJbkkyj9ZxBnxPucitTSkAQBA8CuLe2S2kJQkJSOwEClKAKKKKAKKKKAKKKKAzPnvl1tlwOpDbbRSrWEA9R31Ilv3JwRnEGB5po6JbCipbDYUoJbGC5kyok+r5iEHEkCK3m5twtJTt4MTB7H6g5rIuKcBfYdcUGi44FlfWcgJTLgCSifO6oJOKAjOOcvL4g/br6rLVy6kpWhIhKQhIUCo4JJBIwP0gZply6Lxn4+zbQy8sghaidsRgkZBknsZri8FsBAQ8tbS0rddQVHSkHSvTtpSVKEdzCfpTVq5sxfnR127daPVBWFKPf/lH1/rQCtxdvucMtz8O0GmHBqcn1KgxBkTmYOSKfPPvpvmlGwR+YzCGgpPrjOrxInYiagVNW/wt0Ou8jQs9JkzChOJBH/c0/loP2ahfuFSkkKUSD0h4yO+d+4oSLcOukNMLU7bELZfUopQISApUlKyDMJnA2pC54C3131XTa0F9JcYQ0AqSfoCcGMYwa8L6OhxFsXxKNcgEDU9sd98nGPHilLRQTcWa2b/W4tJCi4QoNYGP5+DIoBnbqBs2VuSpy2cKSyUq9aCudKjsNJJgHyR3pRu7YN6tx5p60bU3KEtaknxI0jYnJ7TTljq9LiaBdNRKlLVp/wBTv6c4n+Bpwn4tT1i+XmHVqSUtoII0gZ9UE/v2xQERaXDHwzINy824l4aUknSlMkFWRvH9qcuLaC74DiC4KPmMfnHT8v7+n006vlXYtrjW1blCLmVqBzOsGE4+XMTvvinK0XAvHf8AJMqUu3BDQUIA217RMjbBoBBm7UX7RQ4ikKU0U6tKfyh4PaT9vlpmtNz8IgB5pbKbmE4EqVqICt8g5PbfxQ2HCzYk2jZQFwF6hLxIPpOJG3cRTi7sldK8JsG06HgT6xLYlPpSI7yNvPtQDm9+M6t/qNrq6CdfjToMaf8AlHnuBnahll4v2SFsWzoLJ0oBjUDGV4iRvmRk5prcWoVcPpPDiFFgFLaVCQY/1MHb2Hjaix4Q2XrMptbiFNFSoIBWQBlGRA8we4oBS0sHNFmDa26wXlgjV6lGFekkj5RBEydhTZ7h8Nz8AAfitOoKTAGo/l/0nb+AqY5c5KVcFrTaOtFtSlOOKc0SkzCEkH59pMDbO9aFwb8MbZkhSta/1BCnFlKVHdXzZVvCvc0IM4t+UFXLjraLF1lS3EqRqVDaEiNRWZM7HAByRHtfuGfhPapUla0ntraLilJXBxqzBHsQRirwyylIASIA2rugEre2Q2nShISPAEClaKKAKKKKAKKKKAKKKKAKKKKAKr/OvLIvbZSASlwA9MhUZMb7iMCrBRQGJ8S4Begi2QpphpSVtpDi5VpTCwlWYJUpWFSf5SydTcujh7w+HTpVoQmDvG6szHprVeaeUUXPrS22XdKhKwcy2pI9pEyCR2rGrjgiCljp2j4LPquVaTAExiMTP+3xQEiTeKc4kiLZSyn8w/pA0fpPcx5jNNG13JtuHqDTOkOjSScrUQfmxMd++1JN29qi4dcNvdm1WkpQdLsqWANQMQojI3xmkLOxQbZKFtXSXkL1pAS5pQgGVL8CEmSRBoCTQ3dG6vkm2YW4pElOr0oBTAKcZMfQ4pghTrlvZOfCNqabWElSVDU6TiCDB389+4oFnb/GLh+4TbrR6nvXJUAJTq2IyN53pCwsmVttMocufiOv6WgFfKCfzNMYITn96Eji8t0hy+Qvh5CimW0p0npen5sHA/Via4teFskWjgtLiIl5SQYM7aYOMjdNX60/DJ/UXEXbyeqNLhWBr07bEbxMbfer1wflpm2bS2gKUlKQkazqwPtFCDMOWPw2+IC1OsvNsOOFTQUsg6f9y06pk9u/vVpX+ElvKVIdfSuCFqDqpUkx6cnAEY+tXuigM/P4O2+nSl58BKtTY6hhvJ2HmDE/3r1f4OWxUsl64IUnYunK4wtXkg5jG1X+igM/R+EieoHDd3BUU6XFaoUof7RiANvffzUpy/8Ah2xbwVrW+pI0oK1GEJ8ACN4EzO0VbKKA8SkDbFe0UUAUUUUAUUUUAUUUUAUUUUAUUUUAUUUUAUUUUAVwWUwRpEHcRv8AXzRRQCS+HtlKUlCdKflECB9BXQs0So6EyrCjpEq+vn717RQCP+FMwkdNEJMgRt/2B+wrprhzaVqcSkBatz/3b7b0UUA5ooooAooooAooooAooooAooooAooooAooooAooooAooooAooooD//2Q=="/>
          <p:cNvSpPr>
            <a:spLocks noChangeAspect="1" noChangeArrowheads="1"/>
          </p:cNvSpPr>
          <p:nvPr/>
        </p:nvSpPr>
        <p:spPr bwMode="auto">
          <a:xfrm>
            <a:off x="1587500" y="-1571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a:solidFill>
                <a:prstClr val="white"/>
              </a:solidFill>
              <a:latin typeface="Arial" charset="0"/>
              <a:cs typeface="Arial" charset="0"/>
            </a:endParaRPr>
          </a:p>
        </p:txBody>
      </p:sp>
      <p:sp>
        <p:nvSpPr>
          <p:cNvPr id="4" name="AutoShape 6" descr="data:image/jpeg;base64,/9j/4AAQSkZJRgABAQAAAQABAAD/2wCEAAkGBxQHEhUUBxMWFhUWGB8YFhgXGBwgGBshHhwYHh4gHh0hHCggHCYlGx8gJDMkJiorLi4uHh8zODMsNygxLisBCgoKDg0OGxAQGzUmICU3MjUvNDQvOCwwNDgvNDQsNzI0ODQsLC8vNDcwNCw1LCw1MCwtLC8sLDQ0LywvLCwsLP/AABEIAMIBAwMBEQACEQEDEQH/xAAcAAEAAgMBAQEAAAAAAAAAAAAABQYDBAcCAQj/xABCEAABBAEDAgQCBwUGBAcBAAABAAIDEQQFEiExQQYTIlEUYQcjMnGBkaEVQlLT8CRVlLHR0mKSk/EzNEVUc5XhFv/EABoBAQADAQEBAAAAAAAAAAAAAAACAwQFAQb/xAA0EQACAQIEAwUJAQABBQAAAAAAAQIDEQQSITFBUWETcYGx8AUUIjKRocHR4fEjFTNCUmL/2gAMAwEAAhEDEQA/AO4oAgCAIAgCAIAgCAIAgCAIAgCAIAgCAIAgCAIAgCAIAgCAIAgCAIAgCAICq+IfE2Rh5bMPQ8RuRK6Azu3zCNoaHhnHpdZs/JAYP21q/wDdUP8AjW/ykBoS/SLJ5OMYMRvnzyzQmN+Q1sbDBu3/AFpbRuuOB/qB6/8A7PP/APZYn/2Mf8tAeW/SHIYHuOI05DcqPEbG2dro3OlDS0+aG1VHnjr+gG/+2tX/ALqh/wAa3+UgNOfx9NpjMz9uYQjlxYWTBjJw8PD3OaBu2Db6h7Hj9QNwa3q5/wDSof8AGt/lID1pvijLOU3G1vBbC6SJ8kRZkNk3eXttp9Ldt7hzaAj9c8Y6locLp9Q0uIRtLQazAT63NYOBF/E4ICa0rVdRnla3VNPjiiP2ntymvLeDR27BfPzQFdwPpBy9RZvw8LG2bnNG/OYx3oc5ptpjschAb2H4wzJJGDJw8UMLgHFufG5wBPJDdg3Ee1i0BkPivNzZshmg6eyWPHlMJe/JDCXBrXH0+WaHq90BlGtat30qH/Gt/lIDfxvFDHZmRjZuyLyWRPDnyAF3mB5Irp6dvUE9UBIy63jsBInhNAmvMb/qgKjj+PMjUm4g0bCbJLk47shzXThjWNa4MoOLDuNn2CA3f21q/wDdUP8AjW/ykBpt8fTTxQfCYQdkzZEuOYjOAxroQ4vPmbOeG8cDv+IG5+2tX/uqH/Gt/lIDWi8eSxte3UcQRzR5cOK9gm3N+u2kODgwXQd0r8fYC9ICL8UawPD+JNkvYX+Uwu2g1u9hfbnvygIFmuas8At0uHnn/wA63+UgPOP4vysbIbD4iwmw74ZZWOjnEl+UGlwI2Nrg9b//AADSxvG2fkxRTM0/HbHM0PjMmcxpLSARwY/YhASGieKMzOnZHl4mO1jj6nR5scjm8HkMDQXfPnogJHw94sh1eIySvjiPmSM2OkbupkjmAnpVgXXa+p6oD54j8WwaNB5sT45SHxt2NkbuIfIxhI63Qddd67dUBYUAQBAQbtDJ1JuaHjaMV2OWVzZlZIHA+1Aj8kBOIDm2qfR3LNFAMd2NK+HIyJizJjc6BwnLjRANktsEfMX2QFhwfAmCI2fH4OGZNo3mOBoZurnaDZq+llARg+j4QbvgHRxs+Phy2RtZTWtiDAW8dCacelXX3oC9oCmeKfBb9ddmlkrW/E40cDLBNGN73275EkDj5oD6I9dH7+l/8mR/vQHrStEz582PK8SSYtQxPjY3HbIL8wssu3uPTb2QEl440R/iLDfj4rmtc50bgXXXokY89AT0bSAnkBybC+jjLwmlvkaPL63u3zwSulO5znepwIurocdAEBv4HgbJjlYcjE0RrQ4Fxjxpd4AN+m3gX7ICSj0LU9InyneH5MIxZExnqdkpeC5rGkehwFelAbAZrn7z9Mr/AOPI/mIDJJ4Ihzs2fJ1uOHIEscTWtfGDsczeHEXdB1jv2QGxL4E05zSGYGKCQa+pZ/ogNLwx4NdocmG90rXfD4bsZwAIsuex+4fLgjn5IC4oCgTeCcnFEUmkTQ+fFlz5IErXmMifeNp2kOsNd+f6gb2zXf49L/6eR/vQEZL4JzMqKd+XNj/FS5UOS3YyTyAYA0NBs76Ibz/VASezXf49L/6eR/vQDO0XUNew8rH8QS4jfNj2xmBkvB624veeO1Af6IDzHFrjAAH6XwK+xkf70Bij8N5+qZLJvEsuKBHDNEwYzJLPnBoJdvceldkBGM8I6l8PDjZbdJnigaGR+fDM51NG0E+qrI60gGmeAMhmTjS5UWmQNgl80nDhkZK6muG0lzq2m+fuCAsmueBsLUo5/LxMYTStfUhibe9wNOJAu9xu+qA8eHvAmHpkMAyMTGdPExgdIIm2XtAtwJF3uF31QFq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GPInbitL8lzWtHJc4gAfeTwF6k27I8bSV2VvU/H+DppqWbdxdxtL29Lrc0Vf48XytEcJVkr2KniKadrlf1L6WooHf2DHdKyupeGOuum3aTXaz86ulevZ8rfE7PkUvGLeK05kRkfSnkunHkQsa0fbhNl1Ctx38Vyf4eOOCrfcIWy3158Cp41xWeSstutyY0X6Vop5XRaxGIqBLXsdvZwQCDwD3uxd89O9FTBNO0HfTuLve4qGaatrbTUvmmajHqsYlwXBzCSAR0NEg/qFhNZtoAgCAIAgCAIAgCAIAgCAIAgCAIAgCAIAgCAIAgCAIAgPE0ogaXTGmtBJPsByT+S9SbdkeSairsoPiTxRjZr9kzBPC1m5oIppk6Am+oAP59uAV0aOEqxhdfC2/scqt7RoZ7fMkuGuvp+BUsnSsXKhgZgNe7IeTYBIaCeAAOG305/P5bs1TtZOatFI57lBUIwpSbnJ7b6Py4dSs6npk2jzPOqFrXgFtN2uFmjz2Fj2ulGjNTXacNjVWSk/d2td317rMjoSGR+dISS/cxv59RXJvpSRmorPLie1JZq3YW0Vn49fXE+x/URghn1ryQQetE+kc8NP5dUi3CGa2r9IjKpnrtX+BL/ben0LF4X16bQTjxzTOZEZR5h5c0N8yyGjnobBIHNu6rPiMNemv/b9l+HrydaVT/wAGtu7j09cTvGDqMWeLw3h3Adx7G6NduQR94I7LlSi4txe6OpCSnFTjszPLKIQXTENA6kmgPxRK+x7KSirtnlmQyQXG5pHuCK9/8l49AmnsZUPQgCAIAgCAIAgCAIAgCAIAgCAIAgCAIAgCAIAgKb4+1ZzG/D4YcSW7pXNv0svuAD15610+a34Kin/yPhsubOZ7Qryj/wAUdL6t8l9OJQc/U4cd0kGjxiWMva7z5W8tIq2dr3V04uzx3VqnWrT0+HnyM86eGw9O8lnvbLa1+5teuhtOZI8zZfkyRSF7W47ImeneL3A9wTYrp3UnKdP4JtTvpy04PcgqdOperSTptbcVfirW09aGsdIj1GKZ/iRzmSt2lsR+0XOF831CnVaSpwhC6fX6/wBbKqEc0qlarUtJdLPbT+JWKblu86QMwwPS4W72F3z24HAACtnUzPJAlQlCNDPV3aenF39bn3Ma7IlDXehgO4e5FgnbXTn3PcLyTlOeS1iNCuqdC3zS2+vrxPr4Pi5dzzuG4Ha33vgOsDqfz55Xsozc7S29bilOVOl2cVZvi+PDT1oXT6MNYbg5MjXudb+XWQASGybWi+KJs9b3V7rBjaDUnNO/M6OAqdnGNGa3+Xw3T/HBkXq+sZGaHiNkodI/czc47aNlruTRFHr8iqaNVyWVLXgUe0MFGnNVHP4G9U22r+vFeWGLOnwnmeGVsI2mIEeoOur3DgV+oJ/FRqudSGZ8CWDVDC4h0021LVcun+ncPD2ZHNGY8R5d8PUJc42XbWt9V97Hf3v2VB121fclAb6ID6gCAIAgCAIAgCAIAgCAIAgCAIAgCAIAgCA+E11QHMvE2RkzPdNpb2sGS74aNrSN79rnNBNjiyOt8Dr7rfKNJQVKcmmtfrrb6HLjOv2jr04ppvL4JtXfj9iIl8Ojw9ADBulkZRyHN5bHJxwDwDR45vgDjkKEMa0sltOIrezJNOpCVp8OXh6ZGz6zl5D/AKyQ+eHebZPDQ00Dtqr2gdl52Su42XRmX36eWFbO7LSSSt49fwbDpGa5GZ8iQ+bGHbnSS8SNaQNobQ5Fk/6q3CTVJ/Fs/s/Ili7Yq6jrKOu1rx377r9+Gj4tZiYQY/TneY4MbucehJoloHt/VrVCvJylOpG1tFzKJUKUHCNGV76tbpfrjoVnDfI4SPhaaNbQPcEm/wDhr81JVJyvOKuieJlSjOnG+q49/A94mFLI177aC+hyTQAJPtySUjGpJOadr/gjiMRBuKUW1HzZ8x8NrWEyylpd1P73F0OlN5XkaOeDcnue1a9Sc06cb5duG/mdO8Hn4wfEahBcu10cbSPqWRxgNbtb+/yaLu1/nwcTP3ZvMfQ4dQxlOMla3Xnt+yoZWjSQROY+HaZXvLS/7PXq3sR06fL3WnD1nOOXnz/JyvaeCjTfvEXbLZWXfw24vj9tjw3UnYRdPjzFpi9ADPS6+Dz2PHaqVs4ucWpPVGWhWp0K8Z0otxmuO6/fPV8Tr/gTVWahCG4Ze+ONjKld++5wJe32th4IHSwOyxo+hkuJZl6RCAIAgCAIAgCAIAgCAIAgCAIAgCAIAgCA+HhAcw14YbZo/gd8Uvm7ZQLqFoedzu4ab5sGqr2U+3le714euJRPAQnC0bq2qs3vve232NfXsUx6fM6PJeyEvLmh4BdMbADmmmnaWgEdbNqlm2PAhJfAWRFF8VlzivKD304bgCB6a2d+vU9FqdRZk5N9TiRwcnRlGnCOrurt7b66b+NvzAMxocSQMEjxQ8xpDyADx7VRN/5qzLTsotvUydviXJ1IU0nBWtq36T8O8sumaRj5xe2HJj2NhErpOpNgW3l3XcSPktUcZTp0VZdLf3U9/wCnVq1a03vaWa2/Syst9/6U/U80YgLMZzuK2gHrweork33K0utCMLL+nmFw+e/aaq+vLTTTl05GrkZRyBsxowXUL2jgGuQD2F2aUO2vHLFa9NieHjCl8U5aXdr7vl9jJPHPlkRgHkCy7gmhRdR/rlHKrL4bEMPWo0tueiWyvwJ7w38RHMIfNYwNjc5gcS7aAGhwAH7zgB3rqbXF9r04xipVdtP5c63savnlOEN7v772JHxt8TN8LJn5DTG8ARbAGvDSAdzm2RRHz544C8p3zqxpxeTsJ5ldWehVIxEzzXQxF4HDCQXtce5IILeFp+BSlrc4q7eVGlaNmnq+Hdrz/B2v6MtOn0+ANztsYDB9S0gkOcXPc91cNvdQA7AX04yo7sndK5dF6RCAIAgCAIAgCAIAgCAIAgCAIAgCAIAgNLJ1aDEeGZMrGuIsBzgP+ykoSaukUzxFKEsspJMiM/xjhtjefN3VxTAQ6/kSAOPe6Viw829UZZ+08PFNqV3yW/rrsUDUNYMcMmPhut+R6nSyinnuQewok9OOp7mjw6V7u3LieL2tdpU6bk0teFvDiV7VMo6o1ozpjWONjW0K4AoN4547H2Vzp0+06/b10MEcVivdlZLJt/8AVuvhx0LjjQQZTnSPinbhtj3Nh9ZL9oADi3rQIdzfWvxwzTUnmPoqMoSpxdN6cDnGRmsABw4a3SHd6eC3d06cmloi49krricqqqrxk8srK21+m9uGvElNOPxpynZJaxsflgRl1OG5zrLaJ6BtfiCtdGUXXalpoYVSmsGpp3Sd9OXG3riM/RHaJI1+TE1oeAQH/a56OJN0OtgrdT7NzbhZ8+ZlcKyyxqXV9Vfa3J28CNbqAdIXAljm0KbRbRPUDjkVY5Us0e03/RY8LKGXk3fqmuXQ1v2oHvJn5LSKcDRN3bePcKDrQ7T8l88Hly9d0/My6Jq5imp7GyNcdobJ9kFwc3cSegFg38ljxk1VjKLV0bKNOFGtTlHfVO3XY6Vp3h6CbEH7PHnThvlgWHbju9VOdwwAhwsVQBXEwsnnk5cHa368Ds4um50skZWbW63K1O2TBBhkJLGOdvb+7GT121xyQOfn+C69OUdZU1+D5LFUqycKOJlotn83Hj60vxJTwn4iOjObFCY/7QWtjkkc47Q0egE2fT144rd16LPWppfHHZnV9nYyU26FXWUb6+vTOsaXqDNUjEmLy0lzfxa4tP3iweVSmdRqzsbaHgQBAEAQBAEAQBAEAQBAEAQBAEAQGjqk8kbduntuQglt/ZFVdnt1XjJJLiUvWcT4r06m5mPHCC7zRR815ALqvryeR9/4IycXdM8q0KdaLjJXv9jluRmRRjy9znB7yZh04r9OK/ULUq0cuZ7vc4cvZ9VVVRXypXi7eZ9Gb5he6KJzw70xGj3612o9PxXvaRTsldcDz3avOnnlLLUW+tnbra23P+HuOKeURxhrW+XTnOsc8X2s9e/3rxdpJdnxJOOGpVFilK8dnZX1tr4W/JMM8UZcOK4TZLNhHlgNYDQs97B7+3y7Kp03KLma6eLp0akKCTaeqfJP7u2xHSaC6B8Zm3iMR74ztrr+8L+0bN3/AK2tEUnlUWtPXU5lacoqrOrB3k7X3W9rcNLaLn3HnSdIjzXRRgvkM0gva6ieerv6A+9Phs2ncJVXOnBwUXbe+jXTk7ePOx68Y5EuoPMmVK5wvhlevaCaHHHA713Wt4XsVdP10Dx7rTS00vbp383sRk2mRbbwLfIfVReKNc83Xbtfurp0ItXhqyl4yrJrtNEtG7eVvMySMikY1sLGxPcOHFtc/I/fxfHZSlTi43SSbI3r/NK8orruubuesnN8yNsebYDhW5rgeenIriypTadNKXE9jhqn/chrl1SfL67l70XOiMbGfEfWxwsbGY9rSQ9oPflxFkH5+18fGYqU6E7U1dtv63+3rkfbYfLVppz5LyKhm6RJhPdFqkr2OfukeC2rbwLDrN8iun+a6uGzN5dr7nG9rdnGkqjV2np4/wCEPkTY8UJe0F7rLWNc8+kDjiiPn1Cm4rs3d9xlhXn71FwhZNK+nhufoPwXlHKx7a3bE1xjh6BxawBpLgOh3h3HVUI7ElZk+vSIQBAEAQBAEAQBAEAQBAEAQBAEAQFP+kaaXHxnfDlg3ENDy4tc264FDmz9340oyLIbnNtF8RsgvH1nzZnRg/DxgbgZS88mut3xdjk+4W6vh6doulx9f6ZqNaom+109f5Y2fFmT/aQ3R8N0fmt2tDgGFzrNElxAHNjkrLSqdnJkMfhZYiklF6p3K4yDJyI6eWRmAg+t1Of1rbQIIHQ89PvVmecoZUtjI8NRp11WqTXxK2++ln39T3NgvJjlmnp01B7dtECyCGushxqzdVa9bqO01pwIwp4SEZ4dttrV+GunU2tLwMKDKLNS8yWBgsxucd3Xg2wtDj1sVyvHSkm436k4YyhKnCoo7PL3ddL31LbruoO1LHmdPiyvlJ3ROcwhscYqr6VRDgb/AO2ZNp3OvKClHK9mUhmVkPlDoA2PzG01pdyK9W4VfRbnOUpRdtz5mFClSpVIuWtN30/F/wBk1LnQ6dhbWxSyZLiC+ZzT+nyPJHuDdlXU54iOVrb9F9SGDnTlfd6rhq9e5c7ciomKbLax8DQA2jdtHcn3s/O/uWtupOCcV6RBVcPThKMnrta3Pz7z5FhOz4w98oAYelE8g37/AI/io2lUgnfYi8XClenld35PyPuBgx5zD5rnl7TQaCB9xojv9/ZeU4KrHVu64EKuLqUllUVZ8fPvLt4T0kS4g8+VsRBfuDY2ula1ruLcHWfcC/brYXzeNy4fEqc3a+nRf0+m9nydbDLLqV/xLmu1jI/tMu+R9sBe0DYzsdo4BK3wtGOZ7vyObinUrVuxirKOvK75dxl8Lae3IzGM+HfLHGD5bHtIBfbbJPHAG519qC9q/KlHYhgIydWUqtlPlfVeB+gsLGZhsazDaGsaKaB0/q1UdFmdAEAQBAEAQBAEAQBAEAQBAEAQBAEBzj6V8bHYwvzpJDIQBHHfoHP2qA5/P5ImlJNk1dxaRy3DyMjSsyKRke10ZsbgA13oIBqxY5Bv8V1KtWOIaWuXnb13GCnSdCL2cuRdPHOa/SIPJnbHLkGQySSsq+u4Db9oAA1Q44PuuU2lL4Te4OdNxlxViomHIkkkDi1rZW9RyOD7cHv1rstPaTlN2WrOF7lQp0IupUVk+Gqvy07vsa7tOPkg5c9CMlsbm8t7V2Bvmvkq32jp34L6mte6wxSjrmklrw5G3jxxaflQPDqlaRJZO5hLRu5Bs9f64U3SedZnv4FFPGwVCo6VOzjtfVPWxO6p46Y/EezTn1PO93xFtpvLnVsrn7PtffoqJQtJpM6VPE3pKco68kU367Jp8TZCANkTttNA+zZd0ulpUm/l4bHHnRUb9pZZneV342XH1sXjG0yfxExz8uSNjo4x5t8cNaGsIIsHcAe3FH3C108R2VPLU2+/Uqlh1i6rnRkm+O9uS77/AL7imvmbgNeIHWwO4Y6yOnPP3rVHJCDa1XAjSwzrtOekuNvVjWfnsiBdh2xxPAFV0HAHvajGrCMXKOjZfRwjkrVdbbtn12RJntcYY7fdkjijXck8BI1ZTg7LU8pRo0LKUlZbc3+y5eBcps0W/Vz5gik2CGgQ/dtcSefUboVXS1wMZJusoyV7/g7ns9R7B5NOQ8RxZUcrxNjMi80Ewt4FN78N9vnzytGHm1LLzMPtahCdJVW38Hjvb77a95ECeSHbK6cf2c/bHLy8Dqbq+t976ffY4zcHF8DHCrh6eKhVjd519OHfzv8A4do8D5Ylh2SSGSba2aU/u3MC8BvsByK/HusqO7LmWRekQgCAIAgCAIAgCAIAgCAIAgCAIAgIDxXhyTROOnMa+V48tu88MBPJHpNe5+4fj40Ti7HC9c07IheRlFgeHH1NeC628kDuaqhf3C12KFSNen2cdLJXOdWg6E+0erbdvMuPinLi0jHng0XHlc6SjJLIx+5tgV9po2j26DquPN3djqQXEp5imkmLpJGMuI/Z9Ra3jkjgfqteabmtLacT5nscPTw0m5ZlmV7c+7Qj3Y0ccBORK9zS87A2hZ4skEE9b7qpqXZtt8djbGVBYuMFG+i18tDaDcZuQxsotrRcsludxVctJI61wpuCU1x5lNPEydCbSUW2kmlzfJ34XL5mYOJGHM8IxPkm+1IQNrQxoPUANaASfbuqI1HF6I61XCRqwUZNrTSzt5WTKc9ssttme1nnu9APNCux4rv8lszTbTvoz53saEISg1edN3vtfW2/3NzJz2Z8YhwWPLo4/KftPLyCXbyb9jXP8J7AK+hCEoSpyV2n/CyrXq5o1qPw5lquN73ff3ldx8UYxe3OYw8ghxtwF9jxz+KvpUnHNGSRB1alVRdKT68P8MuK06eZNjg5h22WADqD069lKlDJm106EOzeJUbqzWmuv125GOOSPH3vxXW016X3zwTZ/rulNQWaS2LYUJ1LQqaNciweDtTgYHubCSXEgtHRttYGVVAOLi5oPVcD2nnm70VZ/Y7/ALKj2UHGo76s1tfzMmbIH7cfIwsbdvaAQ2jQ5HXpzQ964U8NmzJydnxK/abj7vKKV77L76mhpGiS6yAzT4pHulkppduEQocue4ChxyRzxVD3tbWV67mGFOUqlO0NEtXz7u47t4E0N/h/H8rJDRTvTt5NBrQS41yS4E1zQIHbihHXk0yyL0iEAQBAEAQBAEAQBAEAQBAEAQBAEBhyscZAp5cK5triD+hQ9TOcTDTfMucODseUBmw26V7QH73Obe/k9PfqOaSFWUL5XvoSlTz2uupGeM9VyPhmx5ToyzMIeHj/AMQNIBAIHAAHIN/JeQjmko8yNeqqNOVTkvX3OdSz+aZHPeXPcfLjA4sA89zx05+RWy7d/oj51RjFQVtPmlf1vv8AU+eYyPyyxvpjq/8AjcCCWt9+evyUHay6blylPNNpfPpHotr/AE+5LaFiZUhdk4EIc1sjfMLgBGz1A7eSN98bg2649145q+bn9iyFCq4qna6pu9ub9bd50Rz3GCfInyoonzRl3ooki3U2uvXqb70s0kk9GdmjOU4JyjZ8t7eRyV7mkw/EPc49XUeGtBJoV3LePla1JfDFNnFqTSq1pRhpsnzdrd1rlr0fXsfQo/N8PBrZHwbJjJe4OLiePkBVEde9lXQpQqUpNOzv+P6x7zPD1KcZRzLL3at68OiKlE6XPbJsJsusja49uDx+PVaaUpuDSIurCnO+XR3e6t6VzxhYDpA5kp2kEAAuaL46cg9q6L2lTm4yjtqQlirSzwSd7v1qupmxcBkIeM/gB1AgEtBA57i+o6r2nR0lmeh521WolKlfW/j09MsWmZ0ekYEoxIiZ3ykiYHkMYWUTX2G7+PawT7LlYmym0jsez8zoqUlYj5JJ55mSSPaJJGk0S4kgtskk/LmlZCLTi0t/E5derGcKyqTby9y48PJlq+il/wBeGZcrnME5MTW8XL5b95IsktawDpQtw681RUvndzq4PL7vHJsdpXhaEAQBAEAQBAEAQBAEAQBAEAQBAEAQBAR+p6Z8c6M76Ebt4aWtLS6jRNi+Cb4IXlj1OxUsn6Mo894fqWRI4l1yNYGtjIuw1reTGPejz8l7F2RXVgqjTey4E/p/g3B00yHFxmfWCnB1uFfwgOJDR8m0F7dnkaUI7IqTMaPGymsxW/E+Wx+yBoa2ONxc6gGmgA1vv7k8Lyo4uV4rQtoqUYWk9fxwNLQNala2JuBjOMkcsnnsc9ojc83tF3VtbVAdaqieRG7siSjBSlbd6vy/BVvFOlzRzyN1l7G19a9sfP2uQNxHv8j0V9FOScTme0JxpVIVbN30te3j3/ghsaOCR0DIWGV8rgCCfV1O1tD0+w6d1PLG0W9/qZnVqZqsIR+F7cHd9S+67m4el+ZHmRn6iMRwgUKfR8xzq6ndXuOOFqTqUqKnTW7u/wAeB6nRqV3RrN6Ky+muvP8ARzPIznbd4BD3klrhd+1cccV960dt/wAd+LI4ehTj8LasvWqPRinyYbY3duJLjwCDyObo9G/cic3S0W9zynUoUnq9Ft4nmPEM8XMzQeSWm779D0PARQl2Su9wsRGm3JQvw+vTguB0f6PfCsuqYE0bJWRxyFvPlgyH0hxa4772ctIHB9RPFriy1k7nag2qatvbzJnH+iSIhhzcmVzxxIWgNa5t/ZaOSwVxdkn5Kx1ZMxxwFJK3p95ctC8NYvh8EaRCGbuptznf8ziTXytVm1KysiXQBAEAQBAEAQBAEAQBAEAQBAEAQBAEAQBAEAQFd8aZDsOJr45fKBka2RwA37CaOy+/P6nhThFSdm7cu8rqTlTWZRvz6Ln1tyObafqB0mR4wY5snEE3nPG0bwdpa1xeKrmj1HT71peEapq/zcr+tTBD2gu2ll1hxlZ+rd65kLk6S7XsgnKmaxszre573ExNaTwODvJb0vjoPvPB1acHdX7tSE8dQxNWCjKyV91bz0XT7ln8PaDiaGTkvvL2MFUwNZCLAbutx3P/AF+XNrz3epKSi9HsvX5JxqUIRlUTzLd27/BeHDlsQXiDNw8iF0l78ySVx8ugQLcaq231Pv8A5LXVrZKipqKaSsjHSoKtQlVzOMm7tFUdqD8bbHiuIJoPaT6QTdk/wizwrZTcIqEd/wB/0s92pypuUtnZrw89DHOH2xsILejS5osHse/qJ9h+i8qXSVNfUlHs3B3s21ovIzQMbNPA3OO+Frmh7WuIeWN+1249Nng/iqsXLJHLyL8M1JqNnd/Q/TGlafFpkYZpzAxnWub59yeSfv8AZco6RuIAgCAIAgCAIAgCAIAgCAIAgCAIAgCAIAgCAIAgCAIDmvivHn0508enRP8AhpHCSUtYAGnvR7ji+O/X59HDTp1JQUvmW3J8TkYynWowm4WyS35rg7cNSMmg0+Z0zsbewNjAiFnc9x3WTdkAGuBXVaIe8xSTV23r0Xq5jksBNtxlZRXddvv1fXQx6jnh7XN8PxSfDt2GVo6mr9Tnc7SeRyQOLU4QlH4qrTnrZX9emRqV4P4MOmoK2Z2f+/4VDxVqcOdPu02EsgYRbXEkkgdLs/LgHhUUpVZ37TZG2VCi5KVG7ura3t9yCjyXH6xx9DHelpo8gex7c/mrc2duo9kT7GClFR3tqzEx5aDKSd10xov2oH5kk1wvL71ZeBZkjJqEdkdl+izwRNpDpJfEMMW54bs3Brntrng87fnz1r255daq6krm6nHLE6aqiYQBAEAQBAEAQBAEAQBAEAQBAEAQBAEAQBAEAQBAEAQHiZnmtIBIsVYqx+YIQFA1f6OwyLZooDpHP3ukmkLa6WAGMoA12HFrTDF1Yq17ow1fZ1CeqVmvp3etir63p+ofEzx6FhSQxPb9aG0WPDbqpCQDdn0g3z0HQTzqrbtpfTfyJww/YNugt+D28CH076MdR1Jh3MZAzkgSv9bj7ENDtt+5VksTBLKtiUMPl14k7pX0NS5Db1vJbHwdscLdwB7bnGtw9wAPvVUsVfRLQsjRSLr4R+j3G8OgOnDciffvE0jG200AAwc7AK9ybJN+1NSrKb1JxiktC4KokEAQBAEAQBAEAQBAEAQBAEAQBAEAQBAEAQBAEAQBAEAQBAEAQBAEAQBAEAQBAEAQBAEAQBAEAQBAEAQBAEAQBAEAQBAEAQBAEAQBAEAQBAEAQBAEAQBAEAQBAEAQBAEAQBAEAQH/2Q=="/>
          <p:cNvSpPr>
            <a:spLocks noChangeAspect="1" noChangeArrowheads="1"/>
          </p:cNvSpPr>
          <p:nvPr/>
        </p:nvSpPr>
        <p:spPr bwMode="auto">
          <a:xfrm>
            <a:off x="1739900" y="-47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a:solidFill>
                <a:prstClr val="white"/>
              </a:solidFill>
              <a:latin typeface="Arial" charset="0"/>
              <a:cs typeface="Arial" charset="0"/>
            </a:endParaRPr>
          </a:p>
        </p:txBody>
      </p:sp>
      <p:pic>
        <p:nvPicPr>
          <p:cNvPr id="1032" name="Picture 8" descr="https://encrypted-tbn1.gstatic.com/images?q=tbn:ANd9GcQeqaOgy8rEXi0ubmCxw8IAnDzoN34Hj3x0I87qop1sb88Ldvcv"/>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9000" y="147637"/>
            <a:ext cx="4038600" cy="310783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s://encrypted-tbn1.gstatic.com/images?q=tbn:ANd9GcRNiAusE9Wvj9UG_StEr3m10uJO_tQsWoORxD9AyZloOBRsOTqA"/>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2233" y="3886201"/>
            <a:ext cx="2689567" cy="20328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9814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Helpful Questions (from Biotechnology and the Human Good by Ben Mitchel et al)</a:t>
            </a:r>
          </a:p>
        </p:txBody>
      </p:sp>
      <p:sp>
        <p:nvSpPr>
          <p:cNvPr id="3" name="Content Placeholder 2"/>
          <p:cNvSpPr>
            <a:spLocks noGrp="1"/>
          </p:cNvSpPr>
          <p:nvPr>
            <p:ph sz="quarter" idx="1"/>
          </p:nvPr>
        </p:nvSpPr>
        <p:spPr>
          <a:xfrm>
            <a:off x="1143000" y="2286000"/>
            <a:ext cx="10210800" cy="3810000"/>
          </a:xfrm>
        </p:spPr>
        <p:txBody>
          <a:bodyPr/>
          <a:lstStyle/>
          <a:p>
            <a:pPr marL="0" indent="0">
              <a:buNone/>
            </a:pPr>
            <a:r>
              <a:rPr lang="en-US" sz="2400" b="1" dirty="0"/>
              <a:t>1. Does the technology assist us in fulfilling or stewardship responsibilities?</a:t>
            </a:r>
          </a:p>
          <a:p>
            <a:pPr marL="0" indent="0">
              <a:buNone/>
            </a:pPr>
            <a:endParaRPr lang="en-US" sz="800" b="1" dirty="0"/>
          </a:p>
          <a:p>
            <a:pPr marL="0" indent="0">
              <a:buNone/>
            </a:pPr>
            <a:r>
              <a:rPr lang="en-US" sz="2400" b="1" dirty="0"/>
              <a:t>2. Does the technology require or promote the commodification or destruction of human life?  Does the technology demean, debase or degrade individuals?</a:t>
            </a:r>
          </a:p>
          <a:p>
            <a:pPr marL="0" indent="0">
              <a:buNone/>
            </a:pPr>
            <a:endParaRPr lang="en-US" sz="800" b="1" dirty="0"/>
          </a:p>
          <a:p>
            <a:pPr marL="0" indent="0">
              <a:buNone/>
            </a:pPr>
            <a:r>
              <a:rPr lang="en-US" sz="2400" b="1" dirty="0"/>
              <a:t>3. Does the technology primarily appeal to our basest inclinations?</a:t>
            </a:r>
          </a:p>
          <a:p>
            <a:pPr marL="0" indent="0">
              <a:buNone/>
            </a:pPr>
            <a:endParaRPr lang="en-US" sz="800" b="1" dirty="0"/>
          </a:p>
          <a:p>
            <a:pPr marL="0" indent="0">
              <a:buNone/>
            </a:pPr>
            <a:r>
              <a:rPr lang="en-US" sz="2400" b="1" dirty="0"/>
              <a:t>4. Is the technology a vehicle to promote our own narcissistic self-absorption?</a:t>
            </a:r>
          </a:p>
        </p:txBody>
      </p:sp>
    </p:spTree>
    <p:extLst>
      <p:ext uri="{BB962C8B-B14F-4D97-AF65-F5344CB8AC3E}">
        <p14:creationId xmlns:p14="http://schemas.microsoft.com/office/powerpoint/2010/main" val="37258368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Questions (cont.)</a:t>
            </a:r>
          </a:p>
        </p:txBody>
      </p:sp>
      <p:sp>
        <p:nvSpPr>
          <p:cNvPr id="3" name="Content Placeholder 2"/>
          <p:cNvSpPr>
            <a:spLocks noGrp="1"/>
          </p:cNvSpPr>
          <p:nvPr>
            <p:ph sz="quarter" idx="1"/>
          </p:nvPr>
        </p:nvSpPr>
        <p:spPr>
          <a:xfrm>
            <a:off x="1143000" y="2133600"/>
            <a:ext cx="10668000" cy="3962400"/>
          </a:xfrm>
        </p:spPr>
        <p:txBody>
          <a:bodyPr/>
          <a:lstStyle/>
          <a:p>
            <a:pPr marL="0" indent="0">
              <a:buNone/>
            </a:pPr>
            <a:r>
              <a:rPr lang="en-US" sz="2400" b="1" dirty="0"/>
              <a:t>5. Does the pursuit or use of the technology make just use of resources? Or does it use gross amounts of natural resource for a limited positive result?</a:t>
            </a:r>
          </a:p>
          <a:p>
            <a:pPr marL="0" indent="0">
              <a:buNone/>
            </a:pPr>
            <a:endParaRPr lang="en-US" sz="800" b="1" dirty="0"/>
          </a:p>
          <a:p>
            <a:pPr marL="0" indent="0">
              <a:buNone/>
            </a:pPr>
            <a:r>
              <a:rPr lang="en-US" sz="2400" b="1" dirty="0"/>
              <a:t>6. Does the technology promote genuine human flourishing or does it more likely promote technological and economic imperatives?  Must we adapt to the technology, or was the technology designed to adapt to human nature and human needs?</a:t>
            </a:r>
          </a:p>
          <a:p>
            <a:pPr marL="0" indent="0">
              <a:buNone/>
            </a:pPr>
            <a:endParaRPr lang="en-US" sz="800" b="1" dirty="0"/>
          </a:p>
          <a:p>
            <a:pPr marL="0" indent="0">
              <a:buNone/>
            </a:pPr>
            <a:r>
              <a:rPr lang="en-US" sz="2400" b="1" dirty="0"/>
              <a:t>7. How much additional technology is necessary to produce, maintain or safely constrain/contain the technology?</a:t>
            </a:r>
          </a:p>
        </p:txBody>
      </p:sp>
    </p:spTree>
    <p:extLst>
      <p:ext uri="{BB962C8B-B14F-4D97-AF65-F5344CB8AC3E}">
        <p14:creationId xmlns:p14="http://schemas.microsoft.com/office/powerpoint/2010/main" val="6456717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IV. A Case Study: Stem Cell Research</a:t>
            </a:r>
          </a:p>
        </p:txBody>
      </p:sp>
      <p:sp>
        <p:nvSpPr>
          <p:cNvPr id="3" name="Content Placeholder 2"/>
          <p:cNvSpPr>
            <a:spLocks noGrp="1"/>
          </p:cNvSpPr>
          <p:nvPr>
            <p:ph sz="quarter" idx="1"/>
          </p:nvPr>
        </p:nvSpPr>
        <p:spPr>
          <a:xfrm>
            <a:off x="816864" y="2133600"/>
            <a:ext cx="11222736" cy="4648200"/>
          </a:xfrm>
        </p:spPr>
        <p:txBody>
          <a:bodyPr/>
          <a:lstStyle/>
          <a:p>
            <a:pPr marL="0" indent="0">
              <a:buNone/>
            </a:pPr>
            <a:r>
              <a:rPr lang="en-US" sz="2800" b="1" dirty="0"/>
              <a:t>Are there moral implications?  We should start there.  (answer: maybe)</a:t>
            </a:r>
            <a:endParaRPr lang="en-US" sz="800" b="1" dirty="0"/>
          </a:p>
          <a:p>
            <a:pPr marL="0" indent="0">
              <a:buNone/>
            </a:pPr>
            <a:r>
              <a:rPr lang="en-US" sz="2800" b="1" dirty="0"/>
              <a:t>Are there ethical issues?  (Yes.  Only for the wealthy, great cost with limited benefit)</a:t>
            </a:r>
          </a:p>
          <a:p>
            <a:pPr marL="0" indent="0">
              <a:buNone/>
            </a:pPr>
            <a:r>
              <a:rPr lang="en-US" sz="2800" b="1" dirty="0"/>
              <a:t>Is this to enhance human capability or is it to give health and alleviate suffering?      (mostly the second)</a:t>
            </a:r>
            <a:endParaRPr lang="en-US" sz="800" b="1" dirty="0"/>
          </a:p>
          <a:p>
            <a:pPr marL="0" indent="0">
              <a:buNone/>
            </a:pPr>
            <a:r>
              <a:rPr lang="en-US" sz="2800" b="1" dirty="0"/>
              <a:t>Is there sufficient negative harm to others which more than offsets possible good?</a:t>
            </a:r>
            <a:endParaRPr lang="en-US" sz="800" b="1" dirty="0"/>
          </a:p>
          <a:p>
            <a:pPr marL="0" indent="0">
              <a:buNone/>
            </a:pPr>
            <a:r>
              <a:rPr lang="en-US" sz="2800" b="1" dirty="0"/>
              <a:t>Caution:  We will not all agree on these things…</a:t>
            </a:r>
          </a:p>
          <a:p>
            <a:pPr marL="0" indent="0">
              <a:buNone/>
            </a:pPr>
            <a:endParaRPr lang="en-US" sz="2400" b="1" dirty="0"/>
          </a:p>
        </p:txBody>
      </p:sp>
    </p:spTree>
    <p:extLst>
      <p:ext uri="{BB962C8B-B14F-4D97-AF65-F5344CB8AC3E}">
        <p14:creationId xmlns:p14="http://schemas.microsoft.com/office/powerpoint/2010/main" val="32018845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What about Human Cloning?</a:t>
            </a:r>
          </a:p>
        </p:txBody>
      </p:sp>
      <p:sp>
        <p:nvSpPr>
          <p:cNvPr id="3" name="Content Placeholder 2"/>
          <p:cNvSpPr>
            <a:spLocks noGrp="1"/>
          </p:cNvSpPr>
          <p:nvPr>
            <p:ph sz="quarter" idx="1"/>
          </p:nvPr>
        </p:nvSpPr>
        <p:spPr>
          <a:xfrm>
            <a:off x="1143000" y="1981200"/>
            <a:ext cx="10820400" cy="4114800"/>
          </a:xfrm>
        </p:spPr>
        <p:txBody>
          <a:bodyPr/>
          <a:lstStyle/>
          <a:p>
            <a:pPr marL="0" indent="0">
              <a:buNone/>
            </a:pPr>
            <a:r>
              <a:rPr lang="en-US" sz="2800" b="1" dirty="0"/>
              <a:t>Do you mean human cloning or therapeutic cloning?</a:t>
            </a:r>
          </a:p>
          <a:p>
            <a:pPr marL="0" indent="0">
              <a:buNone/>
            </a:pPr>
            <a:endParaRPr lang="en-US" sz="800" b="1" dirty="0"/>
          </a:p>
          <a:p>
            <a:pPr marL="0" indent="0">
              <a:buNone/>
            </a:pPr>
            <a:r>
              <a:rPr lang="en-US" sz="2800" b="1" dirty="0"/>
              <a:t>Are there moral implications?  We should start there.   (I say no)</a:t>
            </a:r>
          </a:p>
          <a:p>
            <a:pPr marL="0" indent="0">
              <a:buNone/>
            </a:pPr>
            <a:endParaRPr lang="en-US" sz="800" b="1" dirty="0"/>
          </a:p>
          <a:p>
            <a:pPr marL="0" indent="0">
              <a:buNone/>
            </a:pPr>
            <a:r>
              <a:rPr lang="en-US" sz="2800" b="1" dirty="0"/>
              <a:t>Are there ethical issues?    (absolutely)</a:t>
            </a:r>
          </a:p>
          <a:p>
            <a:pPr marL="0" indent="0">
              <a:buNone/>
            </a:pPr>
            <a:endParaRPr lang="en-US" sz="800" b="1" dirty="0"/>
          </a:p>
          <a:p>
            <a:pPr marL="0" indent="0">
              <a:buNone/>
            </a:pPr>
            <a:r>
              <a:rPr lang="en-US" sz="2800" b="1" dirty="0"/>
              <a:t>Is this to enhance human capability or is it to give health and alleviate suffering?      (it seems to be the first)</a:t>
            </a:r>
          </a:p>
          <a:p>
            <a:pPr marL="0" indent="0">
              <a:buNone/>
            </a:pPr>
            <a:endParaRPr lang="en-US" sz="800" b="1" dirty="0"/>
          </a:p>
          <a:p>
            <a:pPr marL="0" indent="0">
              <a:buNone/>
            </a:pPr>
            <a:r>
              <a:rPr lang="en-US" sz="2800" b="1" dirty="0"/>
              <a:t>Is there sufficient negative harm to others which more than offsets possible good?    (you decide)</a:t>
            </a:r>
          </a:p>
          <a:p>
            <a:pPr marL="0" indent="0">
              <a:buNone/>
            </a:pPr>
            <a:endParaRPr lang="en-US" sz="2400" b="1" dirty="0"/>
          </a:p>
        </p:txBody>
      </p:sp>
    </p:spTree>
    <p:extLst>
      <p:ext uri="{BB962C8B-B14F-4D97-AF65-F5344CB8AC3E}">
        <p14:creationId xmlns:p14="http://schemas.microsoft.com/office/powerpoint/2010/main" val="32000636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32CCB-0FF9-B4B0-B421-A2DBE62C306A}"/>
              </a:ext>
            </a:extLst>
          </p:cNvPr>
          <p:cNvSpPr>
            <a:spLocks noGrp="1"/>
          </p:cNvSpPr>
          <p:nvPr>
            <p:ph type="title"/>
          </p:nvPr>
        </p:nvSpPr>
        <p:spPr/>
        <p:txBody>
          <a:bodyPr/>
          <a:lstStyle/>
          <a:p>
            <a:pPr algn="ctr"/>
            <a:r>
              <a:rPr lang="en-US" b="1" dirty="0"/>
              <a:t>Psychoactive Drugs and Mental Health</a:t>
            </a:r>
          </a:p>
        </p:txBody>
      </p:sp>
      <p:sp>
        <p:nvSpPr>
          <p:cNvPr id="3" name="Content Placeholder 2">
            <a:extLst>
              <a:ext uri="{FF2B5EF4-FFF2-40B4-BE49-F238E27FC236}">
                <a16:creationId xmlns:a16="http://schemas.microsoft.com/office/drawing/2014/main" id="{A3FF96D2-99EB-F3AA-D44B-DFFE5B8169F7}"/>
              </a:ext>
            </a:extLst>
          </p:cNvPr>
          <p:cNvSpPr>
            <a:spLocks noGrp="1"/>
          </p:cNvSpPr>
          <p:nvPr>
            <p:ph sz="quarter" idx="1"/>
          </p:nvPr>
        </p:nvSpPr>
        <p:spPr>
          <a:xfrm>
            <a:off x="816864" y="1981200"/>
            <a:ext cx="10871200" cy="4114800"/>
          </a:xfrm>
        </p:spPr>
        <p:txBody>
          <a:bodyPr/>
          <a:lstStyle/>
          <a:p>
            <a:pPr marL="0" indent="0">
              <a:buNone/>
            </a:pPr>
            <a:r>
              <a:rPr lang="en-US" b="1" dirty="0"/>
              <a:t>This is a very fraught issue, and it is a very complex issue!</a:t>
            </a:r>
          </a:p>
          <a:p>
            <a:pPr marL="0" indent="0">
              <a:buNone/>
            </a:pPr>
            <a:endParaRPr lang="en-US" sz="1400" b="1" dirty="0"/>
          </a:p>
          <a:p>
            <a:pPr marL="0" indent="0">
              <a:buNone/>
            </a:pPr>
            <a:r>
              <a:rPr lang="en-US" b="1" dirty="0"/>
              <a:t>Is there a moral issue?  Is it a sin to use drugs to alter our state of mind?  What about using </a:t>
            </a:r>
            <a:r>
              <a:rPr lang="en-US" b="1" dirty="0" err="1"/>
              <a:t>psychadelics</a:t>
            </a:r>
            <a:r>
              <a:rPr lang="en-US" b="1" dirty="0"/>
              <a:t>?</a:t>
            </a:r>
          </a:p>
          <a:p>
            <a:pPr marL="0" indent="0">
              <a:buNone/>
            </a:pPr>
            <a:endParaRPr lang="en-US" sz="1400" b="1" dirty="0"/>
          </a:p>
          <a:p>
            <a:pPr marL="0" indent="0">
              <a:buNone/>
            </a:pPr>
            <a:r>
              <a:rPr lang="en-US" b="1" dirty="0"/>
              <a:t>Is the Christian view that our first/automatic response ought to be to avoid the use of mind-affecting drugs if at all possible, or ought it be to let the professionals tell us what is best?</a:t>
            </a:r>
          </a:p>
        </p:txBody>
      </p:sp>
    </p:spTree>
    <p:extLst>
      <p:ext uri="{BB962C8B-B14F-4D97-AF65-F5344CB8AC3E}">
        <p14:creationId xmlns:p14="http://schemas.microsoft.com/office/powerpoint/2010/main" val="23430633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117C4-BD4F-B1C4-0954-7A20FC91E9E3}"/>
              </a:ext>
            </a:extLst>
          </p:cNvPr>
          <p:cNvSpPr>
            <a:spLocks noGrp="1"/>
          </p:cNvSpPr>
          <p:nvPr>
            <p:ph type="title"/>
          </p:nvPr>
        </p:nvSpPr>
        <p:spPr/>
        <p:txBody>
          <a:bodyPr/>
          <a:lstStyle/>
          <a:p>
            <a:pPr algn="ctr"/>
            <a:r>
              <a:rPr lang="en-US" b="1" dirty="0"/>
              <a:t>Suggestions</a:t>
            </a:r>
          </a:p>
        </p:txBody>
      </p:sp>
      <p:sp>
        <p:nvSpPr>
          <p:cNvPr id="3" name="Content Placeholder 2">
            <a:extLst>
              <a:ext uri="{FF2B5EF4-FFF2-40B4-BE49-F238E27FC236}">
                <a16:creationId xmlns:a16="http://schemas.microsoft.com/office/drawing/2014/main" id="{C773CD6E-571F-8D3D-15C6-B05A16369946}"/>
              </a:ext>
            </a:extLst>
          </p:cNvPr>
          <p:cNvSpPr>
            <a:spLocks noGrp="1"/>
          </p:cNvSpPr>
          <p:nvPr>
            <p:ph sz="quarter" idx="1"/>
          </p:nvPr>
        </p:nvSpPr>
        <p:spPr>
          <a:xfrm>
            <a:off x="816864" y="2057400"/>
            <a:ext cx="10871200" cy="4038600"/>
          </a:xfrm>
        </p:spPr>
        <p:txBody>
          <a:bodyPr/>
          <a:lstStyle/>
          <a:p>
            <a:pPr marL="0" indent="0">
              <a:buNone/>
            </a:pPr>
            <a:r>
              <a:rPr lang="en-US" b="1" dirty="0"/>
              <a:t>Be careful about presupposing the proper “Christian” view on any particular topic.  Be prepared to do some research (and be really careful where you do that research!!!!) Be willing to have deep convictions, but also to show grace toward those with whom you do not agree—whether they are believers or not.</a:t>
            </a:r>
          </a:p>
        </p:txBody>
      </p:sp>
    </p:spTree>
    <p:extLst>
      <p:ext uri="{BB962C8B-B14F-4D97-AF65-F5344CB8AC3E}">
        <p14:creationId xmlns:p14="http://schemas.microsoft.com/office/powerpoint/2010/main" val="30398613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Discussion</a:t>
            </a:r>
          </a:p>
        </p:txBody>
      </p:sp>
      <p:sp>
        <p:nvSpPr>
          <p:cNvPr id="3" name="Content Placeholder 2"/>
          <p:cNvSpPr>
            <a:spLocks noGrp="1"/>
          </p:cNvSpPr>
          <p:nvPr>
            <p:ph sz="quarter" idx="1"/>
          </p:nvPr>
        </p:nvSpPr>
        <p:spPr>
          <a:xfrm>
            <a:off x="990600" y="2057400"/>
            <a:ext cx="10697464" cy="4038600"/>
          </a:xfrm>
        </p:spPr>
        <p:txBody>
          <a:bodyPr/>
          <a:lstStyle/>
          <a:p>
            <a:pPr marL="0" indent="0">
              <a:buNone/>
            </a:pPr>
            <a:r>
              <a:rPr lang="en-US" b="1" dirty="0"/>
              <a:t>Which issue in the general area of bioethics did you find most interesting or of concern to you?</a:t>
            </a:r>
          </a:p>
          <a:p>
            <a:pPr marL="0" indent="0">
              <a:buNone/>
            </a:pPr>
            <a:endParaRPr lang="en-US" b="1" dirty="0"/>
          </a:p>
          <a:p>
            <a:pPr marL="0" indent="0">
              <a:buNone/>
            </a:pPr>
            <a:r>
              <a:rPr lang="en-US" b="1" dirty="0"/>
              <a:t>Have you formed any thoughts on this issue?  Are they related to morality or to ethics?</a:t>
            </a:r>
          </a:p>
        </p:txBody>
      </p:sp>
    </p:spTree>
    <p:extLst>
      <p:ext uri="{BB962C8B-B14F-4D97-AF65-F5344CB8AC3E}">
        <p14:creationId xmlns:p14="http://schemas.microsoft.com/office/powerpoint/2010/main" val="14334124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Tree>
    <p:extLst>
      <p:ext uri="{BB962C8B-B14F-4D97-AF65-F5344CB8AC3E}">
        <p14:creationId xmlns:p14="http://schemas.microsoft.com/office/powerpoint/2010/main" val="600004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Outline</a:t>
            </a:r>
          </a:p>
        </p:txBody>
      </p:sp>
      <p:sp>
        <p:nvSpPr>
          <p:cNvPr id="3" name="Content Placeholder 2"/>
          <p:cNvSpPr>
            <a:spLocks noGrp="1"/>
          </p:cNvSpPr>
          <p:nvPr>
            <p:ph sz="quarter" idx="1"/>
          </p:nvPr>
        </p:nvSpPr>
        <p:spPr>
          <a:xfrm>
            <a:off x="1066800" y="2057400"/>
            <a:ext cx="6553200" cy="4038600"/>
          </a:xfrm>
        </p:spPr>
        <p:txBody>
          <a:bodyPr/>
          <a:lstStyle/>
          <a:p>
            <a:pPr marL="0" indent="0">
              <a:spcBef>
                <a:spcPts val="0"/>
              </a:spcBef>
              <a:spcAft>
                <a:spcPts val="0"/>
              </a:spcAft>
              <a:buNone/>
            </a:pPr>
            <a:r>
              <a:rPr lang="en-US" sz="2800" b="1" dirty="0">
                <a:latin typeface="Times New Roman"/>
                <a:ea typeface="Times New Roman"/>
              </a:rPr>
              <a:t>I. What is bioethics?</a:t>
            </a:r>
          </a:p>
          <a:p>
            <a:pPr marL="0" indent="0">
              <a:spcBef>
                <a:spcPts val="0"/>
              </a:spcBef>
              <a:spcAft>
                <a:spcPts val="0"/>
              </a:spcAft>
              <a:buNone/>
            </a:pPr>
            <a:endParaRPr lang="en-US" sz="2800" b="1" dirty="0">
              <a:latin typeface="Times New Roman"/>
              <a:ea typeface="Times New Roman"/>
            </a:endParaRPr>
          </a:p>
          <a:p>
            <a:pPr marL="0" indent="0">
              <a:spcBef>
                <a:spcPts val="0"/>
              </a:spcBef>
              <a:spcAft>
                <a:spcPts val="0"/>
              </a:spcAft>
              <a:buNone/>
            </a:pPr>
            <a:r>
              <a:rPr lang="en-US" sz="2800" b="1" dirty="0">
                <a:latin typeface="Times New Roman"/>
                <a:ea typeface="Times New Roman"/>
              </a:rPr>
              <a:t>II. Why Should a Christian Care About Bioethics?</a:t>
            </a:r>
          </a:p>
          <a:p>
            <a:pPr marL="0" indent="0">
              <a:spcBef>
                <a:spcPts val="0"/>
              </a:spcBef>
              <a:spcAft>
                <a:spcPts val="0"/>
              </a:spcAft>
              <a:buNone/>
            </a:pPr>
            <a:endParaRPr lang="en-US" sz="2800" b="1" dirty="0">
              <a:latin typeface="Times New Roman"/>
              <a:ea typeface="Times New Roman"/>
            </a:endParaRPr>
          </a:p>
          <a:p>
            <a:pPr marL="0" indent="0">
              <a:spcBef>
                <a:spcPts val="0"/>
              </a:spcBef>
              <a:spcAft>
                <a:spcPts val="0"/>
              </a:spcAft>
              <a:buNone/>
            </a:pPr>
            <a:r>
              <a:rPr lang="en-US" sz="2800" b="1" dirty="0">
                <a:latin typeface="Times New Roman"/>
                <a:ea typeface="Times New Roman"/>
              </a:rPr>
              <a:t>III. Toward a Christian Response to Questions of Bioethics.</a:t>
            </a:r>
          </a:p>
          <a:p>
            <a:pPr marL="0" indent="0">
              <a:spcBef>
                <a:spcPts val="0"/>
              </a:spcBef>
              <a:spcAft>
                <a:spcPts val="0"/>
              </a:spcAft>
              <a:buNone/>
            </a:pPr>
            <a:r>
              <a:rPr lang="en-US" sz="2800" b="1" dirty="0">
                <a:latin typeface="Times New Roman"/>
                <a:ea typeface="Times New Roman"/>
              </a:rPr>
              <a:t> </a:t>
            </a:r>
          </a:p>
          <a:p>
            <a:pPr marL="0" indent="0">
              <a:spcBef>
                <a:spcPts val="0"/>
              </a:spcBef>
              <a:spcAft>
                <a:spcPts val="0"/>
              </a:spcAft>
              <a:buNone/>
            </a:pPr>
            <a:r>
              <a:rPr lang="en-US" sz="2800" b="1" dirty="0">
                <a:latin typeface="Times New Roman"/>
                <a:ea typeface="Times New Roman"/>
              </a:rPr>
              <a:t>IV. A Case Study:  Stem Cell Research</a:t>
            </a:r>
          </a:p>
          <a:p>
            <a:endParaRPr lang="en-US" dirty="0"/>
          </a:p>
        </p:txBody>
      </p:sp>
      <p:sp>
        <p:nvSpPr>
          <p:cNvPr id="4" name="AutoShape 2" descr="data:image/jpeg;base64,/9j/4AAQSkZJRgABAQAAAQABAAD/2wCEAAkGBhQSEBUUExQWFBUUFxwVFhcWFxgYGxsUHRUVGBkZGxkcHCYgGRkjHB0ZHzEgJigpLCwsHB4yNTAqNSYrLCkBCQoKDgwOGA8PGikkHyApLSwsLCksLCopKSwsKikpKSwpKiwpKSksLCkpLCkpLywsLiksKSwpLCkpLCwpLCwpKf/AABEIAOkA2AMBIgACEQEDEQH/xAAcAAEAAgMBAQEAAAAAAAAAAAAABQYDBAcBAgj/xABLEAACAQMCBAMFBQMIBgkFAAABAgMABBESIQUGEzEiQVEHFDJhcSNCUoGRM3KhFRYkQ2KCorFTVGNzk7KDkqPCw9HS0+E0dIS0wf/EABkBAQEBAQEBAAAAAAAAAAAAAAABAwIEBf/EACYRAQEAAgEDAwMFAAAAAAAAAAABAhEDEiExE0FRBIGhIlJxsfD/2gAMAwEAAhEDEQA/AO40pSgUpSgUpSgUpSgV5mvaoftf4qYbSAddoEluoopWUkEwHUZBqHiUaRnK77Y86C8TThFLMQFUEknYADuaieV+bYL+N5IC2I3MbB0KMGAB3B9QQa5lyzxy2S14neIAbIRiNLJpi7MuSnUlDM5jMjNpHyzscAm1DjC2fQ4fwy0T3iROs0RYiOBDgl5nGWJJ8I8zgfIEL7Sufj2izXEVklnDGbq9R3IlZunCsZKu7aRqZS4IXtmo/mDj3GrMkubR42eGJJOkwZpJW0lY4xLuFz3cjONu9B1Co/jXHoLSPq3EqxJkLqbzY9gANye528gfSqdf843Nm93DK8c5t7JrozLEYgkhJWKJk1tqLEZ7janMN1Dcw8Mt7+GOVrr7WTxtEsRjtzJK4IOdIyVIJ7E0F9trlZEV0YMjgMrKcgqRkEHzBG9ZKoNrztcStEOHWPVshIsHWY9MFN1LxJj9kgGNR79gKz8V5oubq4kteGGJTDlZrqUEosvlFGv9ZJ+I4IUepoLvSsFijiNBKwaQKA7KNIL4GogeQJycVnoFKUoFKUoFKUoFKUoFKUoFKUoFKUoFKUoFc79oc8zX9gIbSe593keZ1VCqHMemP7VhoHiznfauiV5Qch5h5QuWQS3QDT391bW8kcKkxwWay69GR38QUs52zjHz+/ermG54lFDbytf3twUikZCI0sxGqxymXGnQoLYUb5AGK63TFBw8cv21tfSQXkV3KsFtBb2qW6z/AG6aWeYkxEAgyknDMAD9Nrdf8MeZ+DxJayW8EUrXEiN4hF0UPSV2BI1EnYE+vmK6FivaDiPMPKsl7PeSvFcapuJQ2gUdRUFsgQGYqNmXTnxHIGrbes3tG5Ydr2GKCB47K0hXrCGNt4ZbjEwjCjxEKAWA3xq712fFMUFNsOZ5X0LZWUiWkIGqSZGizGq/BbwY1u2BgZwM+tUp+U4bsNFw6wdOo5aTiF4rqUJbJMKudbP6EAAEb+tdopQYraLSiqWLaVA1N3OBjJ+Z71lpSgUpSgUpSgUpSgUpSgUpSgUpWnxfiqW0LzSHCIMnAySc4CgebEkADzJFB7xHikVumuVwi5Aye5Y9lUDdmPkoBJqOTiF1PnpRLAnk9xkufn0VIKj95wfkKxcB4S7v73dr9uwPTjO4t4z2RfLqEfG/cnYbAVJ8cuGjtZ3T40idl2z4gjEbee4FBp/yFIw+1u52+UeiEfqi6v8AFX0vLkJ+/O3lvdXB3/4lcwbnOS4e5MbvJ04oJYgAW1ydFYY9C9iTdSltvvRDNecD5nlmfQXu7eKJZbmToqmku8k91pmuG+E9IxLpUEksd/Og6h/NiD/aj6XFwP8AKSh5Xi8pLlfpdXP/ALlcn4Lx0XciAzXmq9l6k/umoMoXRDHG7f1EAbrN3zpVM7k4uvtV5g9x4YY43ZZJl6ERBZnACEswO7E6Rp1Z2LAk0FhPLYBylxdIR/t2f+EmoH8xT+TbtSSl2H9BNAh/jGY65jFzvLJLeTiWZWso/d44MKT1ZWhhRukM9Z1kDlsk7lFHnnovJHDmjgMjy3kjTHWVvGUvHjI06V2TPfT5flQfU3ME1uf6VB9n5z25aRV+ckekOg+Y1AeZFTNlfxzIHidZEbsyEMD9CK2MVUuYuDvbM17ZLiRfFcQLslxGN28PYTAZKuNz2Oc0FtpWpwriaXEKTRNqjkUOp+RH8COxHkQa26BSlKBSlKBSlKBSlKBSlKBSlKBSlKBVU4o3vHFobdv2dtF74w8mmLmOLPyTxt9celWuqbzJJ7nxGG+b9hJGbS4byj8euGQ+i6iVJ7DIoLjURJzVaeNTMh0CXWAc4EIHWzjyXIB+ZxUsrAjI3B864LxiJEjuJIYdUt3FO8pVtBaF7y4lZix2CCC2IwMZ1HuTQdKg4PwyO3DApHFFHbuWZyumJJWmt9Zbt4yTvudgfKnCuQ+GS4uYoxIJYREH1uVaPpdHUBkeIx+HV3xn1OebXfMrRJHbyCJZRcr1zNFM9viG0jjgTCrqlYkLIEH3gM4Brq3OfFDb8KnkyFYQ6QSNIV3AjBI30gMwON8Y86DQteQeHPeteRnVIXEjqk2Y2fZlLIDg4I1Ads771v3z2NzMEeZXd7fUFD7e7B0kZ9tlVjoySfEFHkK5H/J9vLaskcsB91tLmeT3ESxRtLohigEjN4pW8UpJz2OMYJz8cTjuTJIlhOkrTSy2zwaEPSjjcJCpbfLSx22NJ2KruMYNBf5+W+EXkKzAkj4VkR3Vz1r1ip9TquA+kkY3ONtxZ5bm24ZaIFUiNWEcaJl3eRmOwycs5Ykkk/iJrkhuzolubZnWD3CO5EWPFHcxM9pkkjJ6Z6kmdsuobyqTtOBfaWy2k91Exla4tYkjbpR2slx4pJncdmhTOgnVlgD8RoOk80cekt4yYo1YhS7SSllhjUbZYqCzsTssaAsfltne4HcTSW0T3CLHMyBpEXOFY7433/8AmofnC8ty9pbztLrnuUaJIu7NEwky/pEpClj9PSt/mfmJbO3Mh8TsdEMY+KSZtkRR55Pf0GTQQ3s78LX8K/s4r2QR+gDKjso9AGJ2q41X+RuANaWipKQZpGaacjzmkOpvyGy/lVgoFKw3V2kaF5GVEXcsxCgD5k7CodeaOqP6LBLOPJyOjF9dcmCw+aK1BPUqDLX79hawfUyzn+HSA/U157pxDv7xa/T3aTH6+8ZoJ2lQXuV//rVt9PdXx/8AsUNvxAf11o3/AOPMv/jmgnaVAHiN9H8drHKPM28/ix6iOVVH5a6y2XN0EkghYtDMe0U6GNm/cz4ZP7pNBNUoDSgUpSgUpSgViuLdZEZHUMrAqykZBUjBBHpWWlBU7ThV1YeC3AurX7kLuElhH4Y3bwyRjyViCO2cVmHNNsoxPDJbZGg9e3ZU07+EyKGj07n72NzVmrzFBEw8fspiNM9vIQdQxJGxDdsjfIPzqQlEcilW0Op7g4YHz7HY18XHDIpPjijf95Fb/MVq/wA1rP8A1W3/AODH/wCmg247WJVwEQLjGAqgYznt2718xJEsjKqoH2kYAANvqUMcDzwwz8jVe5l5dtBGka28CtNKiAiKNSEB6kpBA2xGj7/SsvC+Bx3StczIS1w2tPE6lYAAsQ8LAglAHI8i7UFiW3QAgKoBGCMDsSSR9Mk/qa0b/mS1g2luIkP4S66vyXOT+lYBybafegV/94Wk/wCcmpCz4XDDtFFHH+4ir/kBQQE3FWnkElrZNJIgKJPcL0EVWI1YLjqlTgE6U39az8J5VIm95u5PeLnGFOnTHCD3WFN8fNySx+XarFilB5UFxrmJklW2tkE1y41aScJFH26kzDdVz2Ubsdh5kZea+O+6WxdV1yuyxQp+OdzpRfpnc/IGnLHL4tYiGbqTSnqTynvJKe5+Sjsq+QAoIqDh8Qu447ovd3GgzdSRQIYxq0gRxk6FYnIGNT4BJParXHMrZwQdJ0tg5wcA4PocEHHzrmXtUeWSbpwnEkccfT3/AKxpJboj5nTZKB9anOWbVLzg6NNqRbnXcShGKFg8zylSy4OkjCntldqCwSc0WoMg94iZohl0V1ZlBYKMqpJ3Ygdu5HrW977H1OnrXqadWjUNWnONWnOdOcDNcEDe7rFLBbwJEscEs7HY69+JtGFXdlA6CZY7YUeddD9lnDl6Utwz208sjlXmgRsltmkzO/ilBYg7YQYwBtQXG+41DC8aSyojzMEjUnxOxOMKvc/XsPOtN+bbb7PRIJerP7svS8f2wDFgcdgoUknsBXNOZReRreXcfTYTXD28aJGzXEkaMY2XqZzHGqRSELHgnck5NbB45DFbRxRsfdpI4FwECGWS5M1xMuhfhdooumqjYdcAHGDQdTn4jEiB3kRUYqqsWABZiAoB7EkkAetYeKcOguVMMyJICM6W7/vDzUgkeIYx61x69vWtfsXh0/yfEnRebIhjmcxgSx7+MieXGsghY4SBksavfsu4TElqZ1SHqTM2qWJppC6hsZMs3ifLZORhT5etB9y3k3CyOs7z2JIXqt4pbck4AkPeSHsNfxL5571cEcEZG4O4I9K+Li3WRGR1DKwKspGQVIwQR6EVTeQr5obi54a51C0IMDH4jbvuqk+ekFRn8vKgu9KUoFKUoFKUoFKViubtI11Oyoo+8xCj9TtQZaV8RShlDKQykZBBBBHqCO4r12wMnYDcn5UFQ5gPvF6tuOwTpsR5LJh5znyPSRYwfW4FXBRgVUeQlM4lvWB/pEjGLP8AoQ2Aw/ewo+iJVvoFKUoFKUoKhxr7XjNlE3wwxTXQHkZPBEv5qGY/nVpvLtYo3kc6UjUux9FUEk/kAaqfPaNbzWvEFBZbVmScKMn3aUAO3z0EBsf+VWS6RLm2dVIdJo2AKnIKshGQfTBoIXifM0IdulEJpY5ArZCr4vdJJ86z/sts+WvHmaguXPaInu0cc0RchHErwonuyMsckpgVgcPoiXBKhgMDfeoXgHKl8Uk94iOZ1h1dsjrtBDcKd9unbwn/AIh71t3vs/luQkbRvDECzlI3WNftrsiRSF3IS1RQF7bj50FvuL2CDh6z3scakxKZVEYOXaNQ0aoRluwXHoozsNoyx9oCKAjWrQ6Ef7JCjtqDWyxRRhPCzv1l2BwpyM7HE1zBwMNY+7xIDhVhQHcpG2IXYM2+0TPk98Z75rm11yHPJdRyzWclwssxaQGfpmIuZJPCQfDCBJhgu5aP6ZDpEHFTFavcXcKWyxapAqsJCqY7kqAvUYlshSRv3OTUWeeLTpQye7yEugudAiUmGHSyiaVwdES6FbB1ZIGAD2rZ5y4Y/uUdtbW4lQyRRmIEIggVgxDH7seFCnAJwcDvXObLlK+ghkhFrdMJpDDIY7pI1MSsSHihKlYVIWNdTFiFLgAA0HQJOd7SQorQTN13jiXqWxGpWcBXIcArEGPxMACc6c4OJrg3HUuOp0kcRR4VJSAI5O+TFvkouMasAHyyN6oD8qXqzi5aN7henJbvbtPqk0LE0ccsczEapWLSnWQCFkOAM4qY5b4VDw+2cSwG3F9MkSWiO0pXVGIwurO7lQ8jsDgAdzpyQsfKd889v13JxO7SRqfuwE4iH5oA5+bGq7burczSaPuWQWX94yKV/wAJWpzjvMkVkiRRr1JmGmC2j+NsDA2+5GPNjsBWLk3ldrfqzztruro652Hwg76Y0H4VBxnzx9KKstKUohSlKBSlKCB5o408JgijIWS5k6YdhkIoUs74+8QNgO2TvsN4+yks+rlg08hfpxzSjqtJIpIfpKM6UQ7MyoiDffasPtUsHazE0W8lu+oAbkq6mJgB5sNQYDzK1R+CWFyojlBWFGjJUlwH93QDYMGXpRDK6m1BmZh2GwdlkdL5STpe8Wvlbznp/wC6lAmQf3S7L9FFe873DC1MUZxLdMttGR5GTOtv7sYdv7tQfJV2wuBqUgXEKmLePaONnx1EUZVjqcA6nBC4JzjN3ktUZlZlBZMlCRupIwcemRtRHzY2awxJGgwkahFHoqgAfwrPSlApSlApSsdxcKis7sFVQWZmOAFG5JJ7AUH1IgIIIyDsQexHoflVR/m3PYsX4eVeFjl7OVtKgnuYJMHpH+wfD9KmuCczwXYbpMTpYqNSlCwAU6lVsFkww8WMVq858beCAJAC1zcN0oFXGdZG777BUXLEnbYZoNeLnyJYXmuFNuiymBdbKS8ikK4XSSCqtkas48LE4AqxwTq6hkYMp3BUhgR8iNqg+WOVFto1L4eTR0/VUj/0aZ8id2Y+J2yW8gM03JNixJNrDk9yI1XP/VxvQTVKgf5iWP8Aq6f4v/On8xLH/Voz9cn/ADNBL3V/FENUkiIB3Lsqj9SaiZOd7LOFnWVvwwBpz+kQY1ntuULOMgpawAjz6SZ/UjNSqRgDAAA+W1BA/wA55Hz0LK5k9DIq26/9qyt+imsMtjf3BGuSG0Ub4hBnl9DiSRVRDjIyEbv3qzYpQRPBOWILXUY1Jkf9pLIxeVz/AGpG3P07fKpbFKUClKUClKUCozjXFmh6SxoJJJnKIrP01yI3kOW0tjZTgY7+nepOqTzRc3F3Fi0t9fSkWSGdpVT7VGPiRCDqQ+JCSV1AtjbBrnKyRW9JxcXM1ogUr9pK8qNjUjwqF0tjI2kdCCMg4Ug4IqH4PwVLi2Acuuia5jBjcqTGbqTKE+anSvzGkEEV7wO9DXs13IrQ/wBCSSSN/CY31yLJ39RAu/mFU1pXpmh4RDgANMQ82p0iCrMzzOCzsoBywT13NeXkyuXhtxSb1Wb3qJJl1y9MiPENxaOCPdgwULJGeoIwpAGsrpOPiB8NSDc6i3eJWuIbtJZFiHS0iZSxwrFUYrIB54CYG+D2qN5O5QEEUpLmOYIEZbdlaRYyeoRqAxrk2xp+FQoBzvUffcJhVxJLYTWcSurtdlurOTrG7OkpaMHYFjr2JGB3GuOWrJtznJuusClBSt2RQmlV/mLnW3tCVk6jMq6yEjdgoOdOtwNMecd2I9e29BqX/tKtIpGRhOVQlXmSCRolYHDAuBvg7EjIFU72ge0COZxDA6yRoFcsCDGXIDKx/EEBBC+b9wdAVpzg/GzDbRx3CaSqKEMDG6EqAYaQCJSQNWc5GMnuap8fsxWR5J7eeIxuS8IK6wCW3BzsMbjOkkHyGKw9bptmc03nFufpR/ALiOS5V2hku2LjU/27NgEMdAiG7bf1j+XwoNh3n3VC4kKjWFKhiBqCkglc9wCQDj5CuVcN0wSooiu0vwfsonui0EwwdR6mnR01GSRpVhsMb1d+VObDctJDNGIbiIBigcOjxN8Mkbj4lzsfQ1t1S+KyuNWWlKVXJSlKBSlKBSlKBSlKBSlKBSo6+5gghcJJKquRqC7liN9wo3I2NYTzPF5LO37ttcH+PTxUtk8iWYVyjiVpbQyNGb+6SC18HRW4ZpXKpqMUcaAERIuAXOTsd1C5N9fmhf8AQXJ/6Bh/zYrVthZXDyxmAJJcIeqskJjeWPZWOrA6gGQDgnGRnGRXN1l2lWdkTw+1LJ0AixNIoM/3mgtNykUkjEl531NuScF5CPhBMLccHe8szbRyIfdLp4tTkspg0uEJIzkrHKvn3Q5Iqb5R5Qs5Imla3jZXlk6SvlwIlcohw5OWYLqLHJOe+AAPjmThItUuAn2UF2uC6gAQziMRqDthYZAFXP3TnfxArllxax7eWmGeqxcElkFs6iG70zkNHPAYi/SVEjjyGYFG0RqexB1Hepvlrlr7GN7tWlnBJzM7SdnOhihdkSTTpJ07A5warlzZWsM/DXtoPdpZ3jcPGNEbRFcyRMc4LaTkAjO229dJFazjk7s7XtKVE8zXciW7CAgTuRHDkAjqHt322AY77bV2jY4zxdLaIyOGYAgBY1LuzE4Coo3Zj6fU+Vcm5gme/uE92Ekc13IGj1ll6UcUegykAkKz4OSM5VEH3jm023GAsqz3U7yRQqdBeJUMd0QVkSbQMRyKhAUkAESPgnao3hHLUXEJbi5AjVAOnG6ojq0p8TyFT4HABC7/AIm7EbWLFUa5ms2hFsUimmDYNv1W1LqkMeVYskit3UdNdAZCDgkVdL7iE9lMNdusgunkmdbZiWjZVXXpVlHV8IDkjBZte3aqgRcJeNMrRuyMSdAbBhgKzSaFI+zwI0T4iNwu+cjo3N8qqLa43IS4jIKqzHpyI6NhVBJyrZwB5Vh9RN460147q7LDiENyiyxMHXJAYd1PZhvujeRGxqq8uRvaXNm124Tp+8QayAq+7/ZrCHYeEAsMgtjuM718cU5htYJ/ere4iOsgXUIYAyJ26oQ4PVT6ZYZHlV0wrr5MjD5EMpHp2IIr5syvFZlrs9txmcsWdWr6riJtZIb2UQTyxdA24hBJdIkmuui6BGOlo8NnB7EDB2q+WnOEtrKIOKCOPVnpXSbQyYGSGz+ykxvg7Hyr6+N6pK+dlj03S5UqGtOc7KVtMd3bu3fCyoTj9a9uecbKP47u3U+hmjz+mqq5TFKrw5+siQEm6xPYQxyzH9I0ajc3knwWd7J/0IjH/aslBYaVXP5cvX/Z8PKfO4uIkH6R9Q0WLib/ABSWcI/spLMf1Zox/CgsVM1zOy5ulYutzxGO3kSaWHSscSqwjbTqVpNXfvj1zW6vEYGOBxOeRvSOVGOfQJFEf0xWV5ZLp30XW1/r2q3yW91plFyXZFk/o8kqhJXix99ABgg7DIBI8hStXCWvuFdVgTJKoAxpjkMYPzJXDZ/OofivDbKEL1zI5c4RHmuJmc+iRl2LH6Dbzqd4jxCOCNpJWCIvcn64AAG5JOAANySBXLFe7nnu2iSVszAmZdPVSEAEWjrrUoOzFYn1jPiAY4rnJY2OZ7ONgEtrSCGQEN02iikuJR+AIqSdFT/pHP5DNb3C+Vja6roRC2S2SaRVOlppC0RLNIyN00UN2RF+6u4HhqHThg06TFKNySCl33PfINo+fzJPzNOK8LlXh92UWQNoJEmhrVI4dBMgfIQ3GVyP2XmPrXON+f6XTNJfyx/yTaxFVm9yeRWf4RO1sdBYeh0yD8yfKtlvaRLcl4RZ6UCAXBkDyomsHbEQJdGGcHA271hubHqX1uysCUnitgRnZI+HzNJ5dgZaw8L4POWadLaR1mRFiliuVgY6S51kAnUjArjWDsB6itkbN7eNd2y24ubFFTQYwqSK8ZjIKFdcwYEYxuO2fWrTFxm8AyUtpB/ZaWP/ALriojhnBJbpG1SaTFIYnjuoYbjDgKTiROnqGCN/qK+5eSXTJ6dlgDJZetb7DckhCwG3zp2Ejcc7tANVxb6FzjKTI5J8gFYIWPyGT8qy/wA5Iprq3ClwnjIaSKWMNLpCois6qCxVpDgfhqlcu8UXHUjaJZXTrGSaR5Etrd2IjjjDuCXYKWJ1L5Z+6KmbfgzXyyNLcyyW6ggY6apJMCDqVUUfZodtyctn8IJw9TefTI06NY7q08U4UGlEkbGGYLjqIAdQzhUkQ7SJknY7jfSVqucShuIVkGWt1fJZ4ozcW5J3Z9CkT27E7nBKbk5Jya0jxS64euqRhcwIQTrYiRd8AByDqGTsr5OSPFW3ee1Szki0rIY3OzLKpQjPln4Sfoa30yafI8kMV0IhPDdyTRMCY8/ZxodWGVs/GWOrJByEGCO0tByfcxEAXIlhtw7WkJjAYSaGWESSZ8ax5wNvTPavOQlWd5LtWDrvEhBzlsgyMflkKo+jHsRVo4vxaK2heaZgkaDJP8AAO5YnYAbkmpV2oHC+WLS/gSWSS4uWG0gmnk1JL/WI0YIEZDZGAAMYxU5y/wAMaC3SJznpllU9/shI3Sz89GkVz+941cy3hvLdVsi3hCkajKB2NwAdJb5YyPXbNTqe0aT3cPPaMpd2hEkLgp1F+LIfBTAyfMbGvHzfT5Z+K9HHyzHywWg6t1cMB4ZLqygHz0TtcP8A4QD9MV0/iPC4rhNE0ayJkNpcAjIOQcHzFUvgFiBFw7Iw81y90+e4xbz6Qf3Q0a/lV/r1YzpkjDK7u2jd8Bt5RiSCGQZzh40bf13FeWnL9tEcx28MZ/sRIv8AkK380Liq5AtMVgn4hGnxOo/Oom95xhjBOSQO7HCr+rYpoT1Q/NHMSWdvJK/dUZlHqwGw/UgfnVel9qNufgkiJ9FYyH9EBqLuOHXnEZUn0KIYpFcRz64jLjJGAVyqKcMNQ8TfIUvaLIheXbiIwTcP4gIo3XMxLSDxGT7VmBPwyoSNhv29DVs9kNqxs2uHkMjXL51EEHEaiEZ9SdGSfOvbbkCZhIs00axyzPMUSPXIpc5IWd+x/taMjyxsauVhYpDGkUahERQqqOwUDYVhxYWW2+7XkzlkkZ8Ur2lbsVT9oel4I4AW94kkDWukgYmj+0EjE7CNMZYny7ZOK58LcurzaYkWRyzMr27RSvnxywx3PTeNXPcq+CQcetXD2i3QWe1KEdaFZ5yH/Ze6CMLP1CAW3GkLpBOarthwSWKJCkc8MWnUsbRxuuG8WDc2zrMQBsNQ7bHNZ5+ff7Ooiza2h/q4AfxNLgfr79prb4twNm4czRGIJF/9RJburyyws2lkaOACMIEYk5Lk6B55NbUnEogf6tW/3l8x/wAckY/xVL8ucIeaSCRSAIWdpJ9cRlkV1dRCBE8n2QyDmV2bwjz3rnDLd9/99ot7MFrwuyu7u503DGMiOSBkuNOiW4MpmMTDsSEXKNn0wAcVK8wcGaSGJLa+92VAq4TQFkULhdbK6SbIFB0kfT02R7NLbWZNc+sjBYOFyM57KoHffOK2ByBb+b3DfWeQf5EVu5VROZriAx2pWGNSD0pLUsY3x8QIcF0fz3Jz3yc5qL4rxaZlwzSyRmZFmRPFqhDhnGnOCcDBGBsTU/zZwG3gkhRInkZhI7M0l1MyIoUk9NJVbQSd28sAYYkCtjlXl7h93Gx92TqRkK+JJJFIZFkR0ZmyUZGVhkAjcEAirRRuBcOMlwmmARvLLJGpeELoLyvMsqZXSxWLX4QfCUQdia6PzNxyOwhjhjXUypiOMHHgXSuWbBOMlV7EszYHckYn5bt7filkLeFYzpuJGK53CxpGM7+slV/m+2kXicN0UM0CvGrKmNYdXkEYVWYA6mkH5rSLbtnkurpJoWvIooTNlLdjJrjgk0lmd4yvjnKZCDJGdtsnMFaciXE0siCS3dn1nqStcJKyOSBKYSihiAfLw7DfFWLmi896lQXFvcxxQguiIYOo0jKV1seqRGqg7Dckkk4wKr/E+OzSQiA3JGg+F5zAkvfbLxmR9QG2pNDepNEXviPs5hdQ0DvaXCoE68BKFsKB9oqkBwcD0PzrPZchxq8ck81xdPECE68mtAxGC4TGzd8HciolfaaYY4WubS4hWUeFtOtfQZbOrJ74KhvlW2ntIikOmJZGb0WC4dv0EexoK3zfy6bd8jJjf4SPLz0kknBH8f4VWuJxluHRLndri+cflEV/zP8AGug3S3V6NIt5FU9nuSsajyz01JkJ+WF+oqjtZaHWEtq6DXYJxjJe60Zxk4z0ztk1SOicFmEk1gw7G2mcfU+6Y/gxq31zD2a8Uab3IsApjingAG50oliQT8z3+mK6fXNRTOdeXrqUtNDdtCETCrGJAexzr+10MpOD+z1YGM1XuVeG3F/AQb+WKaFtE0ZihYBu4ZSAMow3BPz9N+pOgIIO4PeuWXKnhnFUmyRE5EMx8uk5+zc/uPjf0zSCdh9mr5+0v7lvURrFFn8wpI/Wpay5AsozqMAlb8U7NO35dQtj8sVYVr0U2PmOIKMKAB6AYH8K+sV7SoFKUoFKUoKV7RrQE2rIMXDze7xFv2ZWRG6kc3rEyKdhvnGKp9lwuWQMsUWsQP0S5ijutOgbxRzNplVBkAExkjGA21dZ4rwmK5iMcyB0OD5ghgchlI3VgdwRuKrE3I8qyGSOYSMdtUnUilIHYNPAy9THkXRj8zWecvmOpUEvBpSABZsx9ZDcuP8AqtLGg/UV5ZcMa2mt+quJUZ5Io49D3M2QwKFl8MNourszsOw1bDM9/JXER2bb/wC8P/etCf41Wza3DXN6DlZY0iWd/egCYmVmUoTbqMKuo4JUEg/WvPcs531fvrX4rryuf9Kl3kcQKf6uHDP9GmYYz+4ox+I14/LiPgOocY3MzvIxO3m5YAd/KtDlKNIYCoDyF5GlOlcKMhQACwQN4VGWAAJJOBmrFHe+sMg+Z6f/ALlefD1ry29Xb8LdaQ8/I8DW8yaRGZlKNJAqRuI8g6Mqo1LkbgjfJBrzkG+zHNbukaTWsnTk6SLGsgIDRzBVAA1r5eoNTMfGI3JRCC4GSuQTjYeRPqKgOTIg93f3S/BJIkCHyboqVZh6jUSM/I16sOa5cvRLua7/AMuddtt1pg3GQn+isi3/ABLhR/4dRnMVvqCjWECzRykn8EUgmcD1OlDWJ+NRQcduOq2gNaQqCe2epKd/TuKwcafrTwxKdpo7jB7jeHSDt5Yc17I5VSHiEUrNNdIo6hDKjaZWAkAaJIoGfQMKV1O4Zi7EBQBmpyx4jIsWqzWTJYaDpsoYdOrctjBcEfhGfQg5r6jlhEIiu+HYlWNY3cjOpkjVA6Po042ypBONuxyKluF6TbxyRxCNI538OlQVTXJpG3play5OTpuM+bpfKxT8Wt5E0NiQSRhzGV16o27ZXB2OD3qJE5gVmt5iFUgG2ute2c4WJ8GRM4OBiRdtgK0uXOMLd+DobwW6qmtchtQwMa0X8O/cdtzWYcNWJArKuRdW6NpAGSI4ztgerH8ia59XvlP2mlhsuNK4TWrws/3ZEZfF+EMRpY+mDv8ArXKLRtc1+53IuSo/d69w3+bVfpOBq1ziRMo8g0q2SulbeQbDOx1YO2DkA+lRXEOQGty72mZEkILws3jGM/s3Y4bv8L79/Ee1a43c2iG9mK4a3P8Atrlf0trVT/Fa61XJPZzdCOS2ikHTkRrppA2xVm6SgODujY9e/wCddbq0r2qj7RuBC4tj64KH6MNj+TYNW6uf8e9oDRzTpLbMbSNukZkyxDhI3OoY0geIDGQfTV2CInuQOMm64dBI5y+npyf7xCUY/mRn86sIrm/so49b5uLdJAS9xLNCO2uLCZK53yDkkHB3zXSagUpSgUpSgUpSgUpSgYqucxcvO8q3NuVEyoYnRyQk8B36bsN0YHJVwDgk7EGrHXhNBzqfnKOAiOaNonyQFuICCxBwdMqtol/eHfY+dZJecgFz7suPVlKD/lNTPGLuI3emV0EUURMmvGkFsgd/PdT+Qqmre2JZOnOFXqdMSJbxq5UKfHrWHIbUBuMZ/OvPfpeK+zvqqStOJzX+lIVaAMWRpI42AjhYZLqWVR1CF0Bt8ZJAJxVnupBYW8cVvF4FXSnfAx21EbkknJPc71HWnMVqeIao5lYSxEOdWACgLaiDjHhXvVuhkDKGUhgRkFTkEeoI7itsOPHjmsY5tfnvmDh3Ebh3uZhEZFBYujkYjVf2YQ7aBue2SSck1D8P5tkVlkZgDGCF0NpJL6ckD6KB5V+mZbJG+JVP1AqPHKdpq1C2iDeoRQf1FaG3FpOcL1tDL7yoG7M6uQEAByNiB9dJ+hqf4dzldLbyp7u8vUZx1WMxIz4W1fYAMwI2GQP0q+c18LiSxuWCDIhffv8AdI86rPCb91s5graQZ7iMKApznqNnPcHLKPyrLks3jue6xWODcyS2L5jRmLKFK3LtnC5I0nbT39D5VsXPNrvL1sMr9RJOn1j0da6QB0y3mABnvnceldL4zxNIbqIyEgCKY7Kzffg3OkHGADUPxu5LWTvqIEl6viBIOhZ1XORgjwx1OrHeU0fCp8X5yu7hVYxNF08spt3uB5YYs6x7jHl+efS+ezy+uZrINdHLh3UMQAxVW0+NRsCGDD5gAnfNQ3HIgjTRqWI6ZUgnOGPRQ/IHTMo+dWXk4f0Rfm8p/W4lq8eczx3ErLxvlmG5wWBSRRhZUOl1+WfvL/ZbI+VV88XueH7XS9SDynjB0gf7RdzEfnuvzFXevGXIwa02jR4dxmKdQY2ByMjcdvl61W2vP5Oup+uP6Hdv1VmxlYpiqo6S7eFG0ghztkkGvvifIChjJZv7u53KD9kx/dGNB+a4qr8Q4veWv2U4eMPkZY9SNwRuFYjG/wCE4PyoLFJwS2i4jYm3ijQu08zFAu6iDR3H3NUg27ZNXauaeyiSM3F6FRF3iddKgYVlOpFx8K6l1YG2Sa6VSj2lKVApSlApSlApSlANUfnPjV21tLFbxNG7DSHz5EgHBA8J0538qvFYZrNW7j/+VYPztHZXykARDYY+OLzxnJwCc4G5yTjc1vW9lxE7LHH9cpnGfkp+ldxfg0Z8j+v/AMV9JwhB6/rV3F243DyLxCcnVIqh9mxq7Hv5Lkfliuq8m8uGxtFtzIZdJJBO2MnOlR5KDn9amYrdVGwxWTFS1HlM0NUnnFb+WGSOHKF/CCMjwk+LxKCQdOaQYOeudIjb3MEQMv2bRyShgERj4cBj8bDO4XYdiQaq3DOZlSZUEckmXeUDUgVh1WcEOVJVCVBx3Okb4wKjIuULxAFyFAAAHXmXb6DAH5CvocqXhzmQ/lPN/HbvS4y+XSf5i53WWWNHi6UpBQDrRvqR9sEGMjcjAz6kEHOK277mUCz6b22I4wG1e8EuGB1a/DA2W1ZJ2IOTtiqvHyZeecqn6yXHr9a2hyPdHtKo/vTn6feFXpnwMvD+YNVu3TTwF41YtrZgomRyERbeMHPcnBJ8zsMTnJvPeieGwlRFOhmL6zlX8b6HBGNRG+x22qHT2X3Mg/bMD5+E4/LU1WPlf2WJanWzapD99vER9B2H13J9akkk0i+RShhlSCPUVkr4ijwAPT8v8tq+6iFYbu0SVGSRVdGGGVgCCPQg1mrR4lxZIQNWok9go1HGw7fNiqj1LAedBVrLkw8OumubUPJE6aJLfILABgytGT8enxeBjnBOCe1W+wv0mQPG2pTkdiCCDgqQcFWByCCAQe9ecPvRLEsgBXUM4bGRvjGxIO/mCRWwKD2leZr2gUpSgUpSgUpSgUpSgUpSgUpSgV5ivaUHyyA996xGzT8K/oKz0oMK2qj7o/QVkEY9BX1Sg8017SlApXzX1QanFS/Qk6edehtGO+vSdOPnnFcybl+8yxkt3lIOY/GQPA7FGIEg0n7RioG4I7kCusV8mg59w/gt3Es6qZzhPs8FUGvcDQWcjAXAxjbxeIbZ+F4RxAEeKbCytIVD6yEaTThJXfUzCMEAEDAYnOTXRK9qioWHCruQL1Jp4sxsWOVAEpChAF1M2F8ROW3wO2atlvFpULknSAMsck48yfM1kFKgUpSgUpSg/9k="/>
          <p:cNvSpPr>
            <a:spLocks noChangeAspect="1" noChangeArrowheads="1"/>
          </p:cNvSpPr>
          <p:nvPr/>
        </p:nvSpPr>
        <p:spPr bwMode="auto">
          <a:xfrm>
            <a:off x="1587500" y="-1571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a:solidFill>
                <a:prstClr val="black"/>
              </a:solidFill>
              <a:latin typeface="Arial" charset="0"/>
              <a:cs typeface="Arial" charset="0"/>
            </a:endParaRPr>
          </a:p>
        </p:txBody>
      </p:sp>
      <p:pic>
        <p:nvPicPr>
          <p:cNvPr id="1028" name="Picture 4" descr="http://4.bp.blogspot.com/-SG697_sSSuk/UAtZcH3FE_I/AAAAAAAABZM/VUwYjWyiEKA/s1600/maleembryosbioethics.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35164" y="2129396"/>
            <a:ext cx="4152900" cy="44878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3655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A Useful Definition of “Bioethics”</a:t>
            </a:r>
          </a:p>
        </p:txBody>
      </p:sp>
      <p:sp>
        <p:nvSpPr>
          <p:cNvPr id="4" name="TextBox 3"/>
          <p:cNvSpPr txBox="1"/>
          <p:nvPr/>
        </p:nvSpPr>
        <p:spPr>
          <a:xfrm>
            <a:off x="1143000" y="2438400"/>
            <a:ext cx="9296400" cy="3123188"/>
          </a:xfrm>
          <a:prstGeom prst="rect">
            <a:avLst/>
          </a:prstGeom>
          <a:noFill/>
        </p:spPr>
        <p:txBody>
          <a:bodyPr wrap="square" rtlCol="0">
            <a:spAutoFit/>
          </a:bodyPr>
          <a:lstStyle/>
          <a:p>
            <a:pPr fontAlgn="base">
              <a:spcBef>
                <a:spcPct val="0"/>
              </a:spcBef>
              <a:spcAft>
                <a:spcPct val="0"/>
              </a:spcAft>
            </a:pPr>
            <a:r>
              <a:rPr lang="en-US" sz="3200" dirty="0">
                <a:solidFill>
                  <a:prstClr val="black"/>
                </a:solidFill>
                <a:latin typeface="Arial" charset="0"/>
                <a:cs typeface="Arial" charset="0"/>
              </a:rPr>
              <a:t>Ben Mitchell and John F. </a:t>
            </a:r>
            <a:r>
              <a:rPr lang="en-US" sz="3200" dirty="0" err="1">
                <a:solidFill>
                  <a:prstClr val="black"/>
                </a:solidFill>
                <a:latin typeface="Arial" charset="0"/>
                <a:cs typeface="Arial" charset="0"/>
              </a:rPr>
              <a:t>Kilner</a:t>
            </a:r>
            <a:r>
              <a:rPr lang="en-US" sz="3200" dirty="0">
                <a:solidFill>
                  <a:prstClr val="black"/>
                </a:solidFill>
                <a:latin typeface="Arial" charset="0"/>
                <a:cs typeface="Arial" charset="0"/>
              </a:rPr>
              <a:t> in </a:t>
            </a:r>
            <a:r>
              <a:rPr lang="en-US" sz="3200" i="1" dirty="0">
                <a:solidFill>
                  <a:prstClr val="black"/>
                </a:solidFill>
                <a:latin typeface="Arial" charset="0"/>
                <a:cs typeface="Arial" charset="0"/>
              </a:rPr>
              <a:t>Does God Need our Help?</a:t>
            </a:r>
            <a:endParaRPr lang="en-US" sz="3200" dirty="0">
              <a:solidFill>
                <a:prstClr val="black"/>
              </a:solidFill>
              <a:latin typeface="Arial" charset="0"/>
              <a:cs typeface="Arial" charset="0"/>
            </a:endParaRPr>
          </a:p>
          <a:p>
            <a:pPr fontAlgn="base">
              <a:spcBef>
                <a:spcPct val="0"/>
              </a:spcBef>
              <a:spcAft>
                <a:spcPct val="0"/>
              </a:spcAft>
            </a:pPr>
            <a:r>
              <a:rPr lang="en-US" sz="3200" dirty="0">
                <a:solidFill>
                  <a:prstClr val="black"/>
                </a:solidFill>
                <a:latin typeface="Arial" charset="0"/>
                <a:cs typeface="Arial" charset="0"/>
              </a:rPr>
              <a:t>	Bioethics is a process of “distinguishing 	between what we should pursue and what 	we shouldn’t pursue in matters of life and 	health.”</a:t>
            </a:r>
          </a:p>
        </p:txBody>
      </p:sp>
    </p:spTree>
    <p:extLst>
      <p:ext uri="{BB962C8B-B14F-4D97-AF65-F5344CB8AC3E}">
        <p14:creationId xmlns:p14="http://schemas.microsoft.com/office/powerpoint/2010/main" val="4011380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Morality vs. Ethics</a:t>
            </a:r>
          </a:p>
        </p:txBody>
      </p:sp>
      <p:sp>
        <p:nvSpPr>
          <p:cNvPr id="3" name="Content Placeholder 2"/>
          <p:cNvSpPr>
            <a:spLocks noGrp="1"/>
          </p:cNvSpPr>
          <p:nvPr>
            <p:ph sz="quarter" idx="1"/>
          </p:nvPr>
        </p:nvSpPr>
        <p:spPr>
          <a:xfrm>
            <a:off x="1676400" y="2057400"/>
            <a:ext cx="9448800" cy="4038600"/>
          </a:xfrm>
        </p:spPr>
        <p:txBody>
          <a:bodyPr/>
          <a:lstStyle/>
          <a:p>
            <a:r>
              <a:rPr lang="en-US" b="1" dirty="0"/>
              <a:t>Morality</a:t>
            </a:r>
            <a:r>
              <a:rPr lang="en-US" dirty="0"/>
              <a:t> has to do with right and wrong and assumes an authoritative definition</a:t>
            </a:r>
          </a:p>
          <a:p>
            <a:endParaRPr lang="en-US" sz="1200" b="1" dirty="0"/>
          </a:p>
          <a:p>
            <a:r>
              <a:rPr lang="en-US" b="1" dirty="0"/>
              <a:t>Ethics</a:t>
            </a:r>
            <a:r>
              <a:rPr lang="en-US" dirty="0"/>
              <a:t> has to do with better or worse or cost/benefit analysis and has primarily to do with human-human interaction.</a:t>
            </a:r>
          </a:p>
          <a:p>
            <a:pPr marL="0" indent="0">
              <a:buNone/>
            </a:pPr>
            <a:endParaRPr lang="en-US" sz="800" dirty="0"/>
          </a:p>
          <a:p>
            <a:r>
              <a:rPr lang="en-US" dirty="0"/>
              <a:t>Christians may have a fair amount in common with the wider world on ethical questions, but probably not on moral questions.</a:t>
            </a:r>
          </a:p>
          <a:p>
            <a:endParaRPr lang="en-US" b="1" dirty="0"/>
          </a:p>
        </p:txBody>
      </p:sp>
    </p:spTree>
    <p:extLst>
      <p:ext uri="{BB962C8B-B14F-4D97-AF65-F5344CB8AC3E}">
        <p14:creationId xmlns:p14="http://schemas.microsoft.com/office/powerpoint/2010/main" val="3888540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228600"/>
            <a:ext cx="8534400" cy="990600"/>
          </a:xfrm>
        </p:spPr>
        <p:txBody>
          <a:bodyPr/>
          <a:lstStyle/>
          <a:p>
            <a:pPr algn="ctr"/>
            <a:r>
              <a:rPr lang="en-US" sz="3200" b="1" dirty="0">
                <a:latin typeface="Times New Roman"/>
                <a:ea typeface="Times New Roman"/>
              </a:rPr>
              <a:t>Why Should a Christian Care About Bioethics?</a:t>
            </a:r>
            <a:endParaRPr lang="en-US" sz="3200" b="1" dirty="0"/>
          </a:p>
        </p:txBody>
      </p:sp>
      <p:sp>
        <p:nvSpPr>
          <p:cNvPr id="3" name="Content Placeholder 2"/>
          <p:cNvSpPr>
            <a:spLocks noGrp="1"/>
          </p:cNvSpPr>
          <p:nvPr>
            <p:ph sz="quarter" idx="1"/>
          </p:nvPr>
        </p:nvSpPr>
        <p:spPr/>
        <p:txBody>
          <a:bodyPr/>
          <a:lstStyle/>
          <a:p>
            <a:pPr marL="0" indent="0">
              <a:buNone/>
            </a:pPr>
            <a:r>
              <a:rPr lang="en-US" sz="2800" b="1" dirty="0"/>
              <a:t>Biotechnology:</a:t>
            </a:r>
            <a:r>
              <a:rPr lang="en-US" sz="2800" dirty="0"/>
              <a:t>  Scientific methodologies specifically directed toward manipulating living things—whether human or non-human.</a:t>
            </a:r>
          </a:p>
          <a:p>
            <a:pPr marL="0" indent="0">
              <a:buNone/>
            </a:pPr>
            <a:endParaRPr lang="en-US" sz="2800" b="1" dirty="0"/>
          </a:p>
          <a:p>
            <a:pPr marL="0" indent="0">
              <a:buNone/>
            </a:pPr>
            <a:r>
              <a:rPr lang="en-US" sz="2800" b="1" dirty="0"/>
              <a:t>Examples:  antibiotics, </a:t>
            </a:r>
            <a:r>
              <a:rPr lang="en-US" sz="2800" b="1" dirty="0" err="1"/>
              <a:t>psychopharmaceuticals</a:t>
            </a:r>
            <a:r>
              <a:rPr lang="en-US" sz="2800" b="1" dirty="0"/>
              <a:t>, genetically modified crops, recombinant DNA technologies (to produce necessary hormones such as insulin or blood clotting factors for example).  Chemically engineered drugs, organ transplants, pacemakers, computer-aided prosthesis, gene therapy, stem cell and fetal tissue therapies, human and therapeutic cloning, neural implants (against </a:t>
            </a:r>
            <a:r>
              <a:rPr lang="en-US" sz="2800" b="1" dirty="0" err="1"/>
              <a:t>Parkinsons</a:t>
            </a:r>
            <a:r>
              <a:rPr lang="en-US" sz="2800" b="1" dirty="0"/>
              <a:t>, for example) and much more….</a:t>
            </a:r>
          </a:p>
          <a:p>
            <a:pPr marL="0" indent="0">
              <a:buNone/>
            </a:pPr>
            <a:endParaRPr lang="en-US" sz="2400" b="1" dirty="0"/>
          </a:p>
        </p:txBody>
      </p:sp>
    </p:spTree>
    <p:extLst>
      <p:ext uri="{BB962C8B-B14F-4D97-AF65-F5344CB8AC3E}">
        <p14:creationId xmlns:p14="http://schemas.microsoft.com/office/powerpoint/2010/main" val="981584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Just To Get You Thinking</a:t>
            </a:r>
          </a:p>
        </p:txBody>
      </p:sp>
      <p:sp>
        <p:nvSpPr>
          <p:cNvPr id="3" name="Content Placeholder 2"/>
          <p:cNvSpPr>
            <a:spLocks noGrp="1"/>
          </p:cNvSpPr>
          <p:nvPr>
            <p:ph sz="quarter" idx="1"/>
          </p:nvPr>
        </p:nvSpPr>
        <p:spPr>
          <a:xfrm>
            <a:off x="1295400" y="1828800"/>
            <a:ext cx="10287000" cy="4419600"/>
          </a:xfrm>
        </p:spPr>
        <p:txBody>
          <a:bodyPr/>
          <a:lstStyle/>
          <a:p>
            <a:pPr marL="0" indent="0">
              <a:buNone/>
            </a:pPr>
            <a:r>
              <a:rPr lang="en-US" sz="2400" dirty="0"/>
              <a:t>To my SCI 110 Intro to Scientific Thought Class:</a:t>
            </a:r>
          </a:p>
          <a:p>
            <a:pPr marL="0" indent="0">
              <a:buNone/>
            </a:pPr>
            <a:r>
              <a:rPr lang="en-US" sz="2400" b="1" dirty="0"/>
              <a:t>1. You think a new technology is ethically bad today, but 30 years from now you will celebrate it.        	IVF</a:t>
            </a:r>
          </a:p>
          <a:p>
            <a:pPr marL="0" indent="0">
              <a:buNone/>
            </a:pPr>
            <a:r>
              <a:rPr lang="en-US" sz="2400" b="1" dirty="0"/>
              <a:t>2. You think a new technology is a great idea today, but 30 years from now you will think it was an ethical disaster.       DDT</a:t>
            </a:r>
          </a:p>
          <a:p>
            <a:pPr marL="0" indent="0">
              <a:buNone/>
            </a:pPr>
            <a:r>
              <a:rPr lang="en-US" sz="2400" b="1" dirty="0"/>
              <a:t>	Law of unintended consequences</a:t>
            </a:r>
          </a:p>
          <a:p>
            <a:pPr marL="0" indent="0">
              <a:buNone/>
            </a:pPr>
            <a:r>
              <a:rPr lang="en-US" sz="2400" b="1" dirty="0"/>
              <a:t>3. The pace of scientific discovery and production of new technologies has outpaced human’s ability to grasp the ethical implications.</a:t>
            </a:r>
          </a:p>
          <a:p>
            <a:pPr marL="0" indent="0">
              <a:buNone/>
            </a:pPr>
            <a:r>
              <a:rPr lang="en-US" sz="2400" b="1" dirty="0"/>
              <a:t>4. You cannot trust the scientists on this one.</a:t>
            </a:r>
          </a:p>
          <a:p>
            <a:pPr marL="0" indent="0">
              <a:buNone/>
            </a:pPr>
            <a:endParaRPr lang="en-US" sz="2400" dirty="0"/>
          </a:p>
        </p:txBody>
      </p:sp>
    </p:spTree>
    <p:extLst>
      <p:ext uri="{BB962C8B-B14F-4D97-AF65-F5344CB8AC3E}">
        <p14:creationId xmlns:p14="http://schemas.microsoft.com/office/powerpoint/2010/main" val="2632141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sz="3600" b="1" dirty="0" err="1">
                <a:solidFill>
                  <a:schemeClr val="bg1"/>
                </a:solidFill>
              </a:rPr>
              <a:t>man</a:t>
            </a:r>
            <a:r>
              <a:rPr lang="en-US" sz="3600" b="1" dirty="0" err="1">
                <a:solidFill>
                  <a:schemeClr val="tx1"/>
                </a:solidFill>
              </a:rPr>
              <a:t>Human</a:t>
            </a:r>
            <a:r>
              <a:rPr lang="en-US" sz="3600" b="1" dirty="0">
                <a:solidFill>
                  <a:schemeClr val="tx1"/>
                </a:solidFill>
              </a:rPr>
              <a:t> Enhancement</a:t>
            </a:r>
            <a:endParaRPr lang="en-US" b="1" dirty="0">
              <a:solidFill>
                <a:schemeClr val="bg1"/>
              </a:solidFill>
            </a:endParaRPr>
          </a:p>
        </p:txBody>
      </p:sp>
      <p:sp>
        <p:nvSpPr>
          <p:cNvPr id="2" name="TextBox 1"/>
          <p:cNvSpPr txBox="1"/>
          <p:nvPr/>
        </p:nvSpPr>
        <p:spPr>
          <a:xfrm>
            <a:off x="1752600" y="1600200"/>
            <a:ext cx="8686800" cy="5232202"/>
          </a:xfrm>
          <a:prstGeom prst="rect">
            <a:avLst/>
          </a:prstGeom>
          <a:noFill/>
        </p:spPr>
        <p:txBody>
          <a:bodyPr wrap="square" rtlCol="0">
            <a:spAutoFit/>
          </a:bodyPr>
          <a:lstStyle/>
          <a:p>
            <a:pPr fontAlgn="base">
              <a:spcBef>
                <a:spcPct val="0"/>
              </a:spcBef>
              <a:spcAft>
                <a:spcPct val="0"/>
              </a:spcAft>
            </a:pPr>
            <a:r>
              <a:rPr lang="en-US" sz="2400" b="1" dirty="0">
                <a:solidFill>
                  <a:prstClr val="black"/>
                </a:solidFill>
                <a:latin typeface="Arial" charset="0"/>
                <a:cs typeface="Arial" charset="0"/>
              </a:rPr>
              <a:t>Leon </a:t>
            </a:r>
            <a:r>
              <a:rPr lang="en-US" sz="2400" b="1" dirty="0" err="1">
                <a:solidFill>
                  <a:prstClr val="black"/>
                </a:solidFill>
                <a:latin typeface="Arial" charset="0"/>
                <a:cs typeface="Arial" charset="0"/>
              </a:rPr>
              <a:t>Kass</a:t>
            </a:r>
            <a:r>
              <a:rPr lang="en-US" sz="2400" b="1" dirty="0">
                <a:solidFill>
                  <a:prstClr val="black"/>
                </a:solidFill>
                <a:latin typeface="Arial" charset="0"/>
                <a:cs typeface="Arial" charset="0"/>
              </a:rPr>
              <a:t>: “Human nature itself lies on the operating table, ready for alteration, for eugenic and </a:t>
            </a:r>
            <a:r>
              <a:rPr lang="en-US" sz="2400" b="1" dirty="0" err="1">
                <a:solidFill>
                  <a:prstClr val="black"/>
                </a:solidFill>
                <a:latin typeface="Arial" charset="0"/>
                <a:cs typeface="Arial" charset="0"/>
              </a:rPr>
              <a:t>neuropsychic</a:t>
            </a:r>
            <a:r>
              <a:rPr lang="en-US" sz="2400" b="1" dirty="0">
                <a:solidFill>
                  <a:prstClr val="black"/>
                </a:solidFill>
                <a:latin typeface="Arial" charset="0"/>
                <a:cs typeface="Arial" charset="0"/>
              </a:rPr>
              <a:t> enhancement, for whole-sale redesign.”</a:t>
            </a:r>
          </a:p>
          <a:p>
            <a:pPr fontAlgn="base">
              <a:spcBef>
                <a:spcPct val="0"/>
              </a:spcBef>
              <a:spcAft>
                <a:spcPct val="0"/>
              </a:spcAft>
            </a:pPr>
            <a:endParaRPr lang="en-US" sz="1000" b="1" dirty="0">
              <a:solidFill>
                <a:prstClr val="black"/>
              </a:solidFill>
              <a:latin typeface="Arial" charset="0"/>
              <a:cs typeface="Arial" charset="0"/>
            </a:endParaRPr>
          </a:p>
          <a:p>
            <a:pPr fontAlgn="base">
              <a:spcBef>
                <a:spcPct val="0"/>
              </a:spcBef>
              <a:spcAft>
                <a:spcPct val="0"/>
              </a:spcAft>
            </a:pPr>
            <a:r>
              <a:rPr lang="en-US" sz="2400" b="1" dirty="0">
                <a:solidFill>
                  <a:prstClr val="black"/>
                </a:solidFill>
                <a:latin typeface="Arial" charset="0"/>
                <a:cs typeface="Arial" charset="0"/>
              </a:rPr>
              <a:t>Humanity Plus: “</a:t>
            </a:r>
            <a:r>
              <a:rPr lang="en-US" sz="2400" b="1" dirty="0" err="1">
                <a:solidFill>
                  <a:srgbClr val="00B050"/>
                </a:solidFill>
                <a:latin typeface="Arial" charset="0"/>
                <a:cs typeface="Arial" charset="0"/>
              </a:rPr>
              <a:t>Transhumanists</a:t>
            </a:r>
            <a:r>
              <a:rPr lang="en-US" sz="2400" b="1" dirty="0">
                <a:solidFill>
                  <a:srgbClr val="00B050"/>
                </a:solidFill>
                <a:latin typeface="Arial" charset="0"/>
                <a:cs typeface="Arial" charset="0"/>
              </a:rPr>
              <a:t> view human nature as a work-in-progress, a half-baked beginning that we can learn to remold in desirable ways</a:t>
            </a:r>
            <a:r>
              <a:rPr lang="en-US" sz="2400" b="1" dirty="0">
                <a:solidFill>
                  <a:prstClr val="black"/>
                </a:solidFill>
                <a:latin typeface="Arial" charset="0"/>
                <a:cs typeface="Arial" charset="0"/>
              </a:rPr>
              <a:t>.”</a:t>
            </a:r>
          </a:p>
          <a:p>
            <a:pPr fontAlgn="base">
              <a:spcBef>
                <a:spcPct val="0"/>
              </a:spcBef>
              <a:spcAft>
                <a:spcPct val="0"/>
              </a:spcAft>
            </a:pPr>
            <a:endParaRPr lang="en-US" sz="2400" b="1" dirty="0">
              <a:solidFill>
                <a:prstClr val="black"/>
              </a:solidFill>
              <a:latin typeface="Arial" charset="0"/>
              <a:cs typeface="Arial" charset="0"/>
            </a:endParaRPr>
          </a:p>
          <a:p>
            <a:pPr fontAlgn="base">
              <a:spcBef>
                <a:spcPct val="0"/>
              </a:spcBef>
              <a:spcAft>
                <a:spcPct val="0"/>
              </a:spcAft>
            </a:pPr>
            <a:endParaRPr lang="en-US" sz="800" dirty="0">
              <a:solidFill>
                <a:prstClr val="black"/>
              </a:solidFill>
              <a:latin typeface="Arial" charset="0"/>
              <a:cs typeface="Arial" charset="0"/>
            </a:endParaRPr>
          </a:p>
          <a:p>
            <a:pPr fontAlgn="base">
              <a:spcBef>
                <a:spcPct val="0"/>
              </a:spcBef>
              <a:spcAft>
                <a:spcPct val="0"/>
              </a:spcAft>
            </a:pPr>
            <a:r>
              <a:rPr lang="en-US" sz="2400" dirty="0">
                <a:solidFill>
                  <a:prstClr val="black"/>
                </a:solidFill>
                <a:latin typeface="Arial" charset="0"/>
                <a:cs typeface="Arial" charset="0"/>
              </a:rPr>
              <a:t>Breast implants, anabolic steroids.  Legitimate therapeutic drugs used for enhancement (Ritalin,  SSRIs, antidepressants, etc.).  Alzheimer’s  drugs used to improve natural memory.  Eugenics to eliminate deafness, genetic diseases, to improve athletic abilities, etc.  </a:t>
            </a:r>
            <a:endParaRPr lang="en-US" sz="2400" b="1" dirty="0">
              <a:solidFill>
                <a:prstClr val="black"/>
              </a:solidFill>
              <a:latin typeface="Arial" charset="0"/>
              <a:cs typeface="Arial" charset="0"/>
            </a:endParaRPr>
          </a:p>
          <a:p>
            <a:pPr fontAlgn="base">
              <a:spcBef>
                <a:spcPct val="0"/>
              </a:spcBef>
              <a:spcAft>
                <a:spcPct val="0"/>
              </a:spcAft>
            </a:pPr>
            <a:r>
              <a:rPr lang="en-US" sz="2800" dirty="0">
                <a:solidFill>
                  <a:prstClr val="black"/>
                </a:solidFill>
                <a:latin typeface="Arial" charset="0"/>
                <a:cs typeface="Arial" charset="0"/>
              </a:rPr>
              <a:t> </a:t>
            </a:r>
          </a:p>
        </p:txBody>
      </p:sp>
    </p:spTree>
    <p:extLst>
      <p:ext uri="{BB962C8B-B14F-4D97-AF65-F5344CB8AC3E}">
        <p14:creationId xmlns:p14="http://schemas.microsoft.com/office/powerpoint/2010/main" val="1421357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Will Gamers Be Able to Resist Brain Implants?</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2792" y="2209800"/>
            <a:ext cx="4016524" cy="3657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Content Placeholder 5"/>
          <p:cNvPicPr>
            <a:picLocks noGrp="1" noChangeAspect="1"/>
          </p:cNvPicPr>
          <p:nvPr>
            <p:ph sz="quarter" idx="1"/>
          </p:nvPr>
        </p:nvPicPr>
        <p:blipFill>
          <a:blip r:embed="rId4">
            <a:extLst>
              <a:ext uri="{28A0092B-C50C-407E-A947-70E740481C1C}">
                <a14:useLocalDpi xmlns:a14="http://schemas.microsoft.com/office/drawing/2010/main" val="0"/>
              </a:ext>
            </a:extLst>
          </a:blip>
          <a:stretch>
            <a:fillRect/>
          </a:stretch>
        </p:blipFill>
        <p:spPr>
          <a:xfrm>
            <a:off x="6113020" y="2170176"/>
            <a:ext cx="4554981" cy="3505200"/>
          </a:xfrm>
        </p:spPr>
      </p:pic>
    </p:spTree>
    <p:extLst>
      <p:ext uri="{BB962C8B-B14F-4D97-AF65-F5344CB8AC3E}">
        <p14:creationId xmlns:p14="http://schemas.microsoft.com/office/powerpoint/2010/main" val="215660060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7_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Arial"/>
      </a:majorFont>
      <a:minorFont>
        <a:latin typeface="Garamond"/>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otalTime>38</TotalTime>
  <Words>1910</Words>
  <Application>Microsoft Office PowerPoint</Application>
  <PresentationFormat>Widescreen</PresentationFormat>
  <Paragraphs>183</Paragraphs>
  <Slides>27</Slides>
  <Notes>24</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27</vt:i4>
      </vt:variant>
    </vt:vector>
  </HeadingPairs>
  <TitlesOfParts>
    <vt:vector size="36" baseType="lpstr">
      <vt:lpstr>Arial</vt:lpstr>
      <vt:lpstr>Calibri</vt:lpstr>
      <vt:lpstr>Garamond</vt:lpstr>
      <vt:lpstr>Times New Roman</vt:lpstr>
      <vt:lpstr>Tw Cen MT</vt:lpstr>
      <vt:lpstr>Wingdings</vt:lpstr>
      <vt:lpstr>Wingdings 2</vt:lpstr>
      <vt:lpstr>Median</vt:lpstr>
      <vt:lpstr>7_Stream</vt:lpstr>
      <vt:lpstr>Difficult Questions for Christians</vt:lpstr>
      <vt:lpstr> Christianity and Bioethics                         John Oakes </vt:lpstr>
      <vt:lpstr>Outline</vt:lpstr>
      <vt:lpstr>A Useful Definition of “Bioethics”</vt:lpstr>
      <vt:lpstr>Morality vs. Ethics</vt:lpstr>
      <vt:lpstr>Why Should a Christian Care About Bioethics?</vt:lpstr>
      <vt:lpstr>Just To Get You Thinking</vt:lpstr>
      <vt:lpstr>manHuman Enhancement</vt:lpstr>
      <vt:lpstr>Will Gamers Be Able to Resist Brain Implants?</vt:lpstr>
      <vt:lpstr>Human Enhancement</vt:lpstr>
      <vt:lpstr>A Simple Answer</vt:lpstr>
      <vt:lpstr>Some Questions to Think About</vt:lpstr>
      <vt:lpstr>Questions (cont.)</vt:lpstr>
      <vt:lpstr>Toward a Christian Response to Bioethical Questions</vt:lpstr>
      <vt:lpstr>Human Dignity</vt:lpstr>
      <vt:lpstr>Human Responsibility</vt:lpstr>
      <vt:lpstr>A cautionary tale:  The Tower of Babel</vt:lpstr>
      <vt:lpstr>A Preliminary Answer</vt:lpstr>
      <vt:lpstr>Another Way to Put It</vt:lpstr>
      <vt:lpstr>Helpful Questions (from Biotechnology and the Human Good by Ben Mitchel et al)</vt:lpstr>
      <vt:lpstr>Questions (cont.)</vt:lpstr>
      <vt:lpstr>IV. A Case Study: Stem Cell Research</vt:lpstr>
      <vt:lpstr>What about Human Cloning?</vt:lpstr>
      <vt:lpstr>Psychoactive Drugs and Mental Health</vt:lpstr>
      <vt:lpstr>Suggestions</vt:lpstr>
      <vt:lpstr>Discussion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Christianity and Bioethics                         John Oakes 2013 ICEC</dc:title>
  <dc:creator>John Oakes</dc:creator>
  <cp:lastModifiedBy>John Oakes</cp:lastModifiedBy>
  <cp:revision>2</cp:revision>
  <dcterms:created xsi:type="dcterms:W3CDTF">2017-08-12T06:44:34Z</dcterms:created>
  <dcterms:modified xsi:type="dcterms:W3CDTF">2026-01-30T01:24:31Z</dcterms:modified>
</cp:coreProperties>
</file>