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6" r:id="rId2"/>
    <p:sldId id="1032" r:id="rId3"/>
    <p:sldId id="1017" r:id="rId4"/>
    <p:sldId id="1018" r:id="rId5"/>
    <p:sldId id="1019" r:id="rId6"/>
    <p:sldId id="362" r:id="rId7"/>
    <p:sldId id="316" r:id="rId8"/>
    <p:sldId id="317" r:id="rId9"/>
    <p:sldId id="1020" r:id="rId10"/>
    <p:sldId id="306" r:id="rId11"/>
    <p:sldId id="1021" r:id="rId12"/>
    <p:sldId id="1025" r:id="rId13"/>
    <p:sldId id="1023" r:id="rId14"/>
    <p:sldId id="1033" r:id="rId15"/>
    <p:sldId id="1016" r:id="rId16"/>
    <p:sldId id="1024" r:id="rId17"/>
    <p:sldId id="1026" r:id="rId18"/>
    <p:sldId id="10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7C6583-FA04-4E45-88F3-92D5386000ED}" v="40" dt="2026-01-18T17:18:37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534" autoAdjust="0"/>
    <p:restoredTop sz="86410"/>
  </p:normalViewPr>
  <p:slideViewPr>
    <p:cSldViewPr>
      <p:cViewPr varScale="1">
        <p:scale>
          <a:sx n="64" d="100"/>
          <a:sy n="64" d="100"/>
        </p:scale>
        <p:origin x="26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47381711-A8C6-487F-B478-F1510AC8C65D}"/>
    <pc:docChg chg="undo custSel addSld delSld modSld sldOrd delMainMaster">
      <pc:chgData name="John Oakes" userId="1a36f0057432ea1f" providerId="LiveId" clId="{47381711-A8C6-487F-B478-F1510AC8C65D}" dt="2026-01-19T00:51:43.921" v="5120" actId="47"/>
      <pc:docMkLst>
        <pc:docMk/>
      </pc:docMkLst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57"/>
        </pc:sldMkLst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58"/>
        </pc:sldMkLst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59"/>
        </pc:sldMkLst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60"/>
        </pc:sldMkLst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61"/>
        </pc:sldMkLst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62"/>
        </pc:sldMkLst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63"/>
        </pc:sldMkLst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64"/>
        </pc:sldMkLst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65"/>
        </pc:sldMkLst>
      </pc:sldChg>
      <pc:sldChg chg="modSp add del mod">
        <pc:chgData name="John Oakes" userId="1a36f0057432ea1f" providerId="LiveId" clId="{47381711-A8C6-487F-B478-F1510AC8C65D}" dt="2026-01-19T00:48:19.871" v="5119" actId="47"/>
        <pc:sldMkLst>
          <pc:docMk/>
          <pc:sldMk cId="0" sldId="266"/>
        </pc:sldMkLst>
        <pc:spChg chg="mod">
          <ac:chgData name="John Oakes" userId="1a36f0057432ea1f" providerId="LiveId" clId="{47381711-A8C6-487F-B478-F1510AC8C65D}" dt="2026-01-18T15:52:08.625" v="3799" actId="27636"/>
          <ac:spMkLst>
            <pc:docMk/>
            <pc:sldMk cId="0" sldId="266"/>
            <ac:spMk id="14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67"/>
        </pc:sldMkLst>
      </pc:sldChg>
      <pc:sldChg chg="modSp add del mod">
        <pc:chgData name="John Oakes" userId="1a36f0057432ea1f" providerId="LiveId" clId="{47381711-A8C6-487F-B478-F1510AC8C65D}" dt="2026-01-19T00:48:19.871" v="5119" actId="47"/>
        <pc:sldMkLst>
          <pc:docMk/>
          <pc:sldMk cId="0" sldId="268"/>
        </pc:sldMkLst>
        <pc:spChg chg="mod">
          <ac:chgData name="John Oakes" userId="1a36f0057432ea1f" providerId="LiveId" clId="{47381711-A8C6-487F-B478-F1510AC8C65D}" dt="2026-01-18T15:52:08.629" v="3800" actId="27636"/>
          <ac:spMkLst>
            <pc:docMk/>
            <pc:sldMk cId="0" sldId="268"/>
            <ac:spMk id="15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69"/>
        </pc:sldMkLst>
      </pc:sldChg>
      <pc:sldChg chg="modSp add del mod">
        <pc:chgData name="John Oakes" userId="1a36f0057432ea1f" providerId="LiveId" clId="{47381711-A8C6-487F-B478-F1510AC8C65D}" dt="2026-01-19T00:48:19.871" v="5119" actId="47"/>
        <pc:sldMkLst>
          <pc:docMk/>
          <pc:sldMk cId="0" sldId="270"/>
        </pc:sldMkLst>
        <pc:spChg chg="mod">
          <ac:chgData name="John Oakes" userId="1a36f0057432ea1f" providerId="LiveId" clId="{47381711-A8C6-487F-B478-F1510AC8C65D}" dt="2026-01-18T15:52:08.635" v="3801" actId="27636"/>
          <ac:spMkLst>
            <pc:docMk/>
            <pc:sldMk cId="0" sldId="270"/>
            <ac:spMk id="16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71"/>
        </pc:sldMkLst>
      </pc:sldChg>
      <pc:sldChg chg="modSp add del mod">
        <pc:chgData name="John Oakes" userId="1a36f0057432ea1f" providerId="LiveId" clId="{47381711-A8C6-487F-B478-F1510AC8C65D}" dt="2026-01-19T00:48:19.871" v="5119" actId="47"/>
        <pc:sldMkLst>
          <pc:docMk/>
          <pc:sldMk cId="0" sldId="272"/>
        </pc:sldMkLst>
        <pc:spChg chg="mod">
          <ac:chgData name="John Oakes" userId="1a36f0057432ea1f" providerId="LiveId" clId="{47381711-A8C6-487F-B478-F1510AC8C65D}" dt="2026-01-18T15:52:08.635" v="3802" actId="27636"/>
          <ac:spMkLst>
            <pc:docMk/>
            <pc:sldMk cId="0" sldId="272"/>
            <ac:spMk id="17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73"/>
        </pc:sldMkLst>
      </pc:sldChg>
      <pc:sldChg chg="modSp add del mod">
        <pc:chgData name="John Oakes" userId="1a36f0057432ea1f" providerId="LiveId" clId="{47381711-A8C6-487F-B478-F1510AC8C65D}" dt="2026-01-19T00:48:19.871" v="5119" actId="47"/>
        <pc:sldMkLst>
          <pc:docMk/>
          <pc:sldMk cId="0" sldId="274"/>
        </pc:sldMkLst>
        <pc:spChg chg="mod">
          <ac:chgData name="John Oakes" userId="1a36f0057432ea1f" providerId="LiveId" clId="{47381711-A8C6-487F-B478-F1510AC8C65D}" dt="2026-01-18T15:52:08.642" v="3803" actId="27636"/>
          <ac:spMkLst>
            <pc:docMk/>
            <pc:sldMk cId="0" sldId="274"/>
            <ac:spMk id="18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75"/>
        </pc:sldMkLst>
      </pc:sldChg>
      <pc:sldChg chg="modSp">
        <pc:chgData name="John Oakes" userId="1a36f0057432ea1f" providerId="LiveId" clId="{47381711-A8C6-487F-B478-F1510AC8C65D}" dt="2026-01-18T17:08:25.246" v="3817" actId="1076"/>
        <pc:sldMkLst>
          <pc:docMk/>
          <pc:sldMk cId="1973870282" sldId="276"/>
        </pc:sldMkLst>
        <pc:picChg chg="mod">
          <ac:chgData name="John Oakes" userId="1a36f0057432ea1f" providerId="LiveId" clId="{47381711-A8C6-487F-B478-F1510AC8C65D}" dt="2026-01-18T17:08:25.246" v="3817" actId="1076"/>
          <ac:picMkLst>
            <pc:docMk/>
            <pc:sldMk cId="1973870282" sldId="276"/>
            <ac:picMk id="4" creationId="{D512D9B1-D959-ABFF-AECE-D85C704D856A}"/>
          </ac:picMkLst>
        </pc:picChg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77"/>
        </pc:sldMkLst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78"/>
        </pc:sldMkLst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279"/>
        </pc:sldMkLst>
      </pc:sldChg>
      <pc:sldChg chg="add del">
        <pc:chgData name="John Oakes" userId="1a36f0057432ea1f" providerId="LiveId" clId="{47381711-A8C6-487F-B478-F1510AC8C65D}" dt="2026-01-19T00:51:43.921" v="5120" actId="47"/>
        <pc:sldMkLst>
          <pc:docMk/>
          <pc:sldMk cId="0" sldId="280"/>
        </pc:sldMkLst>
      </pc:sldChg>
      <pc:sldChg chg="add del">
        <pc:chgData name="John Oakes" userId="1a36f0057432ea1f" providerId="LiveId" clId="{47381711-A8C6-487F-B478-F1510AC8C65D}" dt="2026-01-19T00:51:43.921" v="5120" actId="47"/>
        <pc:sldMkLst>
          <pc:docMk/>
          <pc:sldMk cId="0" sldId="281"/>
        </pc:sldMkLst>
      </pc:sldChg>
      <pc:sldChg chg="add del">
        <pc:chgData name="John Oakes" userId="1a36f0057432ea1f" providerId="LiveId" clId="{47381711-A8C6-487F-B478-F1510AC8C65D}" dt="2026-01-19T00:51:43.921" v="5120" actId="47"/>
        <pc:sldMkLst>
          <pc:docMk/>
          <pc:sldMk cId="0" sldId="282"/>
        </pc:sldMkLst>
      </pc:sldChg>
      <pc:sldChg chg="add del">
        <pc:chgData name="John Oakes" userId="1a36f0057432ea1f" providerId="LiveId" clId="{47381711-A8C6-487F-B478-F1510AC8C65D}" dt="2026-01-19T00:51:43.921" v="5120" actId="47"/>
        <pc:sldMkLst>
          <pc:docMk/>
          <pc:sldMk cId="0" sldId="283"/>
        </pc:sldMkLst>
      </pc:sldChg>
      <pc:sldChg chg="add del">
        <pc:chgData name="John Oakes" userId="1a36f0057432ea1f" providerId="LiveId" clId="{47381711-A8C6-487F-B478-F1510AC8C65D}" dt="2026-01-19T00:51:43.921" v="5120" actId="47"/>
        <pc:sldMkLst>
          <pc:docMk/>
          <pc:sldMk cId="0" sldId="284"/>
        </pc:sldMkLst>
      </pc:sldChg>
      <pc:sldChg chg="modSp add del mod">
        <pc:chgData name="John Oakes" userId="1a36f0057432ea1f" providerId="LiveId" clId="{47381711-A8C6-487F-B478-F1510AC8C65D}" dt="2026-01-19T00:51:43.921" v="5120" actId="47"/>
        <pc:sldMkLst>
          <pc:docMk/>
          <pc:sldMk cId="0" sldId="285"/>
        </pc:sldMkLst>
        <pc:spChg chg="mod">
          <ac:chgData name="John Oakes" userId="1a36f0057432ea1f" providerId="LiveId" clId="{47381711-A8C6-487F-B478-F1510AC8C65D}" dt="2026-01-18T15:54:31.099" v="3814" actId="27636"/>
          <ac:spMkLst>
            <pc:docMk/>
            <pc:sldMk cId="0" sldId="285"/>
            <ac:spMk id="246" creationId="{00000000-0000-0000-0000-000000000000}"/>
          </ac:spMkLst>
        </pc:spChg>
      </pc:sldChg>
      <pc:sldChg chg="modSp add del mod">
        <pc:chgData name="John Oakes" userId="1a36f0057432ea1f" providerId="LiveId" clId="{47381711-A8C6-487F-B478-F1510AC8C65D}" dt="2026-01-17T19:29:23.847" v="2403" actId="6549"/>
        <pc:sldMkLst>
          <pc:docMk/>
          <pc:sldMk cId="0" sldId="306"/>
        </pc:sldMkLst>
        <pc:spChg chg="mod">
          <ac:chgData name="John Oakes" userId="1a36f0057432ea1f" providerId="LiveId" clId="{47381711-A8C6-487F-B478-F1510AC8C65D}" dt="2026-01-17T19:29:23.847" v="2403" actId="6549"/>
          <ac:spMkLst>
            <pc:docMk/>
            <pc:sldMk cId="0" sldId="306"/>
            <ac:spMk id="58371" creationId="{24707CDE-E13D-2D4E-8F68-A838FD719BBD}"/>
          </ac:spMkLst>
        </pc:spChg>
      </pc:sldChg>
      <pc:sldChg chg="add del">
        <pc:chgData name="John Oakes" userId="1a36f0057432ea1f" providerId="LiveId" clId="{47381711-A8C6-487F-B478-F1510AC8C65D}" dt="2026-01-17T18:50:34.722" v="866"/>
        <pc:sldMkLst>
          <pc:docMk/>
          <pc:sldMk cId="0" sldId="316"/>
        </pc:sldMkLst>
      </pc:sldChg>
      <pc:sldChg chg="add del">
        <pc:chgData name="John Oakes" userId="1a36f0057432ea1f" providerId="LiveId" clId="{47381711-A8C6-487F-B478-F1510AC8C65D}" dt="2026-01-17T18:50:34.722" v="866"/>
        <pc:sldMkLst>
          <pc:docMk/>
          <pc:sldMk cId="0" sldId="317"/>
        </pc:sldMkLst>
      </pc:sldChg>
      <pc:sldChg chg="modSp add del mod">
        <pc:chgData name="John Oakes" userId="1a36f0057432ea1f" providerId="LiveId" clId="{47381711-A8C6-487F-B478-F1510AC8C65D}" dt="2026-01-17T19:28:32.510" v="2391" actId="14100"/>
        <pc:sldMkLst>
          <pc:docMk/>
          <pc:sldMk cId="0" sldId="362"/>
        </pc:sldMkLst>
        <pc:spChg chg="mod">
          <ac:chgData name="John Oakes" userId="1a36f0057432ea1f" providerId="LiveId" clId="{47381711-A8C6-487F-B478-F1510AC8C65D}" dt="2026-01-17T19:28:32.510" v="2391" actId="14100"/>
          <ac:spMkLst>
            <pc:docMk/>
            <pc:sldMk cId="0" sldId="362"/>
            <ac:spMk id="3" creationId="{FE6295D7-6CD9-3F61-671C-902767092D1D}"/>
          </ac:spMkLst>
        </pc:spChg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1079750972" sldId="454"/>
        </pc:sldMkLst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2460103498" sldId="455"/>
        </pc:sldMkLst>
      </pc:sldChg>
      <pc:sldChg chg="add del">
        <pc:chgData name="John Oakes" userId="1a36f0057432ea1f" providerId="LiveId" clId="{47381711-A8C6-487F-B478-F1510AC8C65D}" dt="2026-01-18T03:40:54.888" v="3224" actId="47"/>
        <pc:sldMkLst>
          <pc:docMk/>
          <pc:sldMk cId="0" sldId="543"/>
        </pc:sldMkLst>
      </pc:sldChg>
      <pc:sldChg chg="add del">
        <pc:chgData name="John Oakes" userId="1a36f0057432ea1f" providerId="LiveId" clId="{47381711-A8C6-487F-B478-F1510AC8C65D}" dt="2026-01-18T03:41:50.283" v="3228" actId="47"/>
        <pc:sldMkLst>
          <pc:docMk/>
          <pc:sldMk cId="0" sldId="609"/>
        </pc:sldMkLst>
      </pc:sldChg>
      <pc:sldChg chg="add del">
        <pc:chgData name="John Oakes" userId="1a36f0057432ea1f" providerId="LiveId" clId="{47381711-A8C6-487F-B478-F1510AC8C65D}" dt="2026-01-18T03:41:03.965" v="3226" actId="47"/>
        <pc:sldMkLst>
          <pc:docMk/>
          <pc:sldMk cId="3282475642" sldId="615"/>
        </pc:sldMkLst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58535702" sldId="675"/>
        </pc:sldMkLst>
      </pc:sldChg>
      <pc:sldChg chg="modSp add del mod">
        <pc:chgData name="John Oakes" userId="1a36f0057432ea1f" providerId="LiveId" clId="{47381711-A8C6-487F-B478-F1510AC8C65D}" dt="2026-01-19T00:48:19.871" v="5119" actId="47"/>
        <pc:sldMkLst>
          <pc:docMk/>
          <pc:sldMk cId="4202424775" sldId="679"/>
        </pc:sldMkLst>
      </pc:sldChg>
      <pc:sldChg chg="addSp modSp add del mod">
        <pc:chgData name="John Oakes" userId="1a36f0057432ea1f" providerId="LiveId" clId="{47381711-A8C6-487F-B478-F1510AC8C65D}" dt="2026-01-19T00:51:43.921" v="5120" actId="47"/>
        <pc:sldMkLst>
          <pc:docMk/>
          <pc:sldMk cId="2507942517" sldId="688"/>
        </pc:sldMkLst>
        <pc:spChg chg="mod">
          <ac:chgData name="John Oakes" userId="1a36f0057432ea1f" providerId="LiveId" clId="{47381711-A8C6-487F-B478-F1510AC8C65D}" dt="2026-01-18T03:43:48.428" v="3430" actId="14100"/>
          <ac:spMkLst>
            <pc:docMk/>
            <pc:sldMk cId="2507942517" sldId="688"/>
            <ac:spMk id="2" creationId="{B138A791-66AD-183F-E27E-CFC6E5F1432B}"/>
          </ac:spMkLst>
        </pc:spChg>
        <pc:spChg chg="mod">
          <ac:chgData name="John Oakes" userId="1a36f0057432ea1f" providerId="LiveId" clId="{47381711-A8C6-487F-B478-F1510AC8C65D}" dt="2026-01-18T03:46:40.862" v="3559" actId="20577"/>
          <ac:spMkLst>
            <pc:docMk/>
            <pc:sldMk cId="2507942517" sldId="688"/>
            <ac:spMk id="3" creationId="{B47F1891-CC26-799B-85E3-46A09C208C04}"/>
          </ac:spMkLst>
        </pc:spChg>
        <pc:picChg chg="add mod">
          <ac:chgData name="John Oakes" userId="1a36f0057432ea1f" providerId="LiveId" clId="{47381711-A8C6-487F-B478-F1510AC8C65D}" dt="2026-01-18T03:46:24.234" v="3543" actId="14100"/>
          <ac:picMkLst>
            <pc:docMk/>
            <pc:sldMk cId="2507942517" sldId="688"/>
            <ac:picMk id="16386" creationId="{E8951534-6F5F-D033-F355-2BCF985E2A17}"/>
          </ac:picMkLst>
        </pc:picChg>
      </pc:sldChg>
      <pc:sldChg chg="addSp modSp add del mod">
        <pc:chgData name="John Oakes" userId="1a36f0057432ea1f" providerId="LiveId" clId="{47381711-A8C6-487F-B478-F1510AC8C65D}" dt="2026-01-19T00:51:43.921" v="5120" actId="47"/>
        <pc:sldMkLst>
          <pc:docMk/>
          <pc:sldMk cId="3973083957" sldId="689"/>
        </pc:sldMkLst>
        <pc:spChg chg="mod">
          <ac:chgData name="John Oakes" userId="1a36f0057432ea1f" providerId="LiveId" clId="{47381711-A8C6-487F-B478-F1510AC8C65D}" dt="2026-01-18T03:48:45.292" v="3648" actId="14100"/>
          <ac:spMkLst>
            <pc:docMk/>
            <pc:sldMk cId="3973083957" sldId="689"/>
            <ac:spMk id="3" creationId="{D14A09DE-7151-1F13-A0F0-C97B4FAB40E7}"/>
          </ac:spMkLst>
        </pc:spChg>
        <pc:picChg chg="add mod">
          <ac:chgData name="John Oakes" userId="1a36f0057432ea1f" providerId="LiveId" clId="{47381711-A8C6-487F-B478-F1510AC8C65D}" dt="2026-01-18T03:48:38.781" v="3647" actId="1076"/>
          <ac:picMkLst>
            <pc:docMk/>
            <pc:sldMk cId="3973083957" sldId="689"/>
            <ac:picMk id="17410" creationId="{94FF032D-B2E9-249E-A5AF-9EC42BCFD1A3}"/>
          </ac:picMkLst>
        </pc:picChg>
      </pc:sldChg>
      <pc:sldChg chg="add del">
        <pc:chgData name="John Oakes" userId="1a36f0057432ea1f" providerId="LiveId" clId="{47381711-A8C6-487F-B478-F1510AC8C65D}" dt="2026-01-19T00:51:43.921" v="5120" actId="47"/>
        <pc:sldMkLst>
          <pc:docMk/>
          <pc:sldMk cId="1444248880" sldId="706"/>
        </pc:sldMkLst>
      </pc:sldChg>
      <pc:sldChg chg="add del">
        <pc:chgData name="John Oakes" userId="1a36f0057432ea1f" providerId="LiveId" clId="{47381711-A8C6-487F-B478-F1510AC8C65D}" dt="2026-01-18T03:40:52.046" v="3223" actId="47"/>
        <pc:sldMkLst>
          <pc:docMk/>
          <pc:sldMk cId="3315063160" sldId="790"/>
        </pc:sldMkLst>
      </pc:sldChg>
      <pc:sldChg chg="add del">
        <pc:chgData name="John Oakes" userId="1a36f0057432ea1f" providerId="LiveId" clId="{47381711-A8C6-487F-B478-F1510AC8C65D}" dt="2026-01-18T03:40:58.674" v="3225" actId="47"/>
        <pc:sldMkLst>
          <pc:docMk/>
          <pc:sldMk cId="3821830315" sldId="945"/>
        </pc:sldMkLst>
      </pc:sldChg>
      <pc:sldChg chg="add del">
        <pc:chgData name="John Oakes" userId="1a36f0057432ea1f" providerId="LiveId" clId="{47381711-A8C6-487F-B478-F1510AC8C65D}" dt="2026-01-19T00:51:43.921" v="5120" actId="47"/>
        <pc:sldMkLst>
          <pc:docMk/>
          <pc:sldMk cId="43788876" sldId="947"/>
        </pc:sldMkLst>
      </pc:sldChg>
      <pc:sldChg chg="add del">
        <pc:chgData name="John Oakes" userId="1a36f0057432ea1f" providerId="LiveId" clId="{47381711-A8C6-487F-B478-F1510AC8C65D}" dt="2026-01-18T15:53:43.789" v="3808" actId="47"/>
        <pc:sldMkLst>
          <pc:docMk/>
          <pc:sldMk cId="268123906" sldId="966"/>
        </pc:sldMkLst>
      </pc:sldChg>
      <pc:sldChg chg="add del">
        <pc:chgData name="John Oakes" userId="1a36f0057432ea1f" providerId="LiveId" clId="{47381711-A8C6-487F-B478-F1510AC8C65D}" dt="2026-01-19T00:51:43.921" v="5120" actId="47"/>
        <pc:sldMkLst>
          <pc:docMk/>
          <pc:sldMk cId="54721756" sldId="969"/>
        </pc:sldMkLst>
      </pc:sldChg>
      <pc:sldChg chg="modSp mod ord">
        <pc:chgData name="John Oakes" userId="1a36f0057432ea1f" providerId="LiveId" clId="{47381711-A8C6-487F-B478-F1510AC8C65D}" dt="2026-01-18T17:21:11.235" v="4885" actId="20577"/>
        <pc:sldMkLst>
          <pc:docMk/>
          <pc:sldMk cId="631520366" sldId="1016"/>
        </pc:sldMkLst>
        <pc:spChg chg="mod">
          <ac:chgData name="John Oakes" userId="1a36f0057432ea1f" providerId="LiveId" clId="{47381711-A8C6-487F-B478-F1510AC8C65D}" dt="2026-01-18T17:21:07.538" v="4868" actId="20577"/>
          <ac:spMkLst>
            <pc:docMk/>
            <pc:sldMk cId="631520366" sldId="1016"/>
            <ac:spMk id="2" creationId="{0CAD36F6-ACE5-C63E-7EC2-AE914D62D57A}"/>
          </ac:spMkLst>
        </pc:spChg>
        <pc:spChg chg="mod">
          <ac:chgData name="John Oakes" userId="1a36f0057432ea1f" providerId="LiveId" clId="{47381711-A8C6-487F-B478-F1510AC8C65D}" dt="2026-01-18T17:21:11.235" v="4885" actId="20577"/>
          <ac:spMkLst>
            <pc:docMk/>
            <pc:sldMk cId="631520366" sldId="1016"/>
            <ac:spMk id="3" creationId="{248ADC9B-ABB9-1E11-1499-0981EA925C2B}"/>
          </ac:spMkLst>
        </pc:spChg>
      </pc:sldChg>
      <pc:sldChg chg="modSp mod ord">
        <pc:chgData name="John Oakes" userId="1a36f0057432ea1f" providerId="LiveId" clId="{47381711-A8C6-487F-B478-F1510AC8C65D}" dt="2026-01-18T17:11:39.702" v="4371" actId="6549"/>
        <pc:sldMkLst>
          <pc:docMk/>
          <pc:sldMk cId="3139006152" sldId="1017"/>
        </pc:sldMkLst>
        <pc:spChg chg="mod">
          <ac:chgData name="John Oakes" userId="1a36f0057432ea1f" providerId="LiveId" clId="{47381711-A8C6-487F-B478-F1510AC8C65D}" dt="2026-01-18T17:11:39.702" v="4371" actId="6549"/>
          <ac:spMkLst>
            <pc:docMk/>
            <pc:sldMk cId="3139006152" sldId="1017"/>
            <ac:spMk id="2" creationId="{30F4B7B9-C717-5A2C-DA16-75F62521718C}"/>
          </ac:spMkLst>
        </pc:spChg>
        <pc:spChg chg="mod">
          <ac:chgData name="John Oakes" userId="1a36f0057432ea1f" providerId="LiveId" clId="{47381711-A8C6-487F-B478-F1510AC8C65D}" dt="2026-01-18T17:08:48.166" v="3865" actId="20577"/>
          <ac:spMkLst>
            <pc:docMk/>
            <pc:sldMk cId="3139006152" sldId="1017"/>
            <ac:spMk id="3" creationId="{8D453A70-5F11-BD34-96E6-888649D018E1}"/>
          </ac:spMkLst>
        </pc:spChg>
      </pc:sldChg>
      <pc:sldChg chg="modSp mod ord">
        <pc:chgData name="John Oakes" userId="1a36f0057432ea1f" providerId="LiveId" clId="{47381711-A8C6-487F-B478-F1510AC8C65D}" dt="2026-01-18T17:13:03.028" v="4524" actId="20577"/>
        <pc:sldMkLst>
          <pc:docMk/>
          <pc:sldMk cId="2859956292" sldId="1018"/>
        </pc:sldMkLst>
        <pc:spChg chg="mod">
          <ac:chgData name="John Oakes" userId="1a36f0057432ea1f" providerId="LiveId" clId="{47381711-A8C6-487F-B478-F1510AC8C65D}" dt="2026-01-18T17:11:58.789" v="4372" actId="20577"/>
          <ac:spMkLst>
            <pc:docMk/>
            <pc:sldMk cId="2859956292" sldId="1018"/>
            <ac:spMk id="2" creationId="{F4DBF7EA-321F-28A1-C8E7-35C3C87BBE4B}"/>
          </ac:spMkLst>
        </pc:spChg>
        <pc:spChg chg="mod">
          <ac:chgData name="John Oakes" userId="1a36f0057432ea1f" providerId="LiveId" clId="{47381711-A8C6-487F-B478-F1510AC8C65D}" dt="2026-01-18T17:13:03.028" v="4524" actId="20577"/>
          <ac:spMkLst>
            <pc:docMk/>
            <pc:sldMk cId="2859956292" sldId="1018"/>
            <ac:spMk id="3" creationId="{B5C3EB64-EE3D-9AF5-D593-190725AFBAA6}"/>
          </ac:spMkLst>
        </pc:spChg>
      </pc:sldChg>
      <pc:sldChg chg="modSp mod">
        <pc:chgData name="John Oakes" userId="1a36f0057432ea1f" providerId="LiveId" clId="{47381711-A8C6-487F-B478-F1510AC8C65D}" dt="2026-01-17T19:26:02.586" v="2181" actId="14100"/>
        <pc:sldMkLst>
          <pc:docMk/>
          <pc:sldMk cId="2025515977" sldId="1019"/>
        </pc:sldMkLst>
        <pc:spChg chg="mod">
          <ac:chgData name="John Oakes" userId="1a36f0057432ea1f" providerId="LiveId" clId="{47381711-A8C6-487F-B478-F1510AC8C65D}" dt="2026-01-17T18:47:02.716" v="727" actId="20577"/>
          <ac:spMkLst>
            <pc:docMk/>
            <pc:sldMk cId="2025515977" sldId="1019"/>
            <ac:spMk id="2" creationId="{F8E34C8B-9AEE-E876-3687-18108C129811}"/>
          </ac:spMkLst>
        </pc:spChg>
        <pc:spChg chg="mod">
          <ac:chgData name="John Oakes" userId="1a36f0057432ea1f" providerId="LiveId" clId="{47381711-A8C6-487F-B478-F1510AC8C65D}" dt="2026-01-17T19:26:02.586" v="2181" actId="14100"/>
          <ac:spMkLst>
            <pc:docMk/>
            <pc:sldMk cId="2025515977" sldId="1019"/>
            <ac:spMk id="3" creationId="{689DACFE-D502-49BB-C4EE-3F53D88BB1D4}"/>
          </ac:spMkLst>
        </pc:spChg>
      </pc:sldChg>
      <pc:sldChg chg="addSp delSp modSp ord">
        <pc:chgData name="John Oakes" userId="1a36f0057432ea1f" providerId="LiveId" clId="{47381711-A8C6-487F-B478-F1510AC8C65D}" dt="2026-01-17T18:54:40.464" v="875" actId="1076"/>
        <pc:sldMkLst>
          <pc:docMk/>
          <pc:sldMk cId="3251825659" sldId="1020"/>
        </pc:sldMkLst>
        <pc:picChg chg="add mod">
          <ac:chgData name="John Oakes" userId="1a36f0057432ea1f" providerId="LiveId" clId="{47381711-A8C6-487F-B478-F1510AC8C65D}" dt="2026-01-17T18:54:40.464" v="875" actId="1076"/>
          <ac:picMkLst>
            <pc:docMk/>
            <pc:sldMk cId="3251825659" sldId="1020"/>
            <ac:picMk id="2050" creationId="{4B47A3DD-EA5B-9311-04E9-07EC42A06DF0}"/>
          </ac:picMkLst>
        </pc:picChg>
      </pc:sldChg>
      <pc:sldChg chg="modSp mod">
        <pc:chgData name="John Oakes" userId="1a36f0057432ea1f" providerId="LiveId" clId="{47381711-A8C6-487F-B478-F1510AC8C65D}" dt="2026-01-17T18:58:59.914" v="1195" actId="5793"/>
        <pc:sldMkLst>
          <pc:docMk/>
          <pc:sldMk cId="1288085498" sldId="1021"/>
        </pc:sldMkLst>
        <pc:spChg chg="mod">
          <ac:chgData name="John Oakes" userId="1a36f0057432ea1f" providerId="LiveId" clId="{47381711-A8C6-487F-B478-F1510AC8C65D}" dt="2026-01-17T18:57:04.048" v="894" actId="20577"/>
          <ac:spMkLst>
            <pc:docMk/>
            <pc:sldMk cId="1288085498" sldId="1021"/>
            <ac:spMk id="2" creationId="{058069F1-6252-4BC4-C899-CE481CE86B76}"/>
          </ac:spMkLst>
        </pc:spChg>
        <pc:spChg chg="mod">
          <ac:chgData name="John Oakes" userId="1a36f0057432ea1f" providerId="LiveId" clId="{47381711-A8C6-487F-B478-F1510AC8C65D}" dt="2026-01-17T18:58:59.914" v="1195" actId="5793"/>
          <ac:spMkLst>
            <pc:docMk/>
            <pc:sldMk cId="1288085498" sldId="1021"/>
            <ac:spMk id="3" creationId="{7C4A21FF-B8B8-3612-AEAC-F5FF39F1EE16}"/>
          </ac:spMkLst>
        </pc:spChg>
      </pc:sldChg>
      <pc:sldChg chg="modSp del mod">
        <pc:chgData name="John Oakes" userId="1a36f0057432ea1f" providerId="LiveId" clId="{47381711-A8C6-487F-B478-F1510AC8C65D}" dt="2026-01-18T17:13:59.053" v="4525" actId="47"/>
        <pc:sldMkLst>
          <pc:docMk/>
          <pc:sldMk cId="1203272190" sldId="1022"/>
        </pc:sldMkLst>
      </pc:sldChg>
      <pc:sldChg chg="addSp modSp mod ord">
        <pc:chgData name="John Oakes" userId="1a36f0057432ea1f" providerId="LiveId" clId="{47381711-A8C6-487F-B478-F1510AC8C65D}" dt="2026-01-18T17:17:19.133" v="4542" actId="255"/>
        <pc:sldMkLst>
          <pc:docMk/>
          <pc:sldMk cId="1595261243" sldId="1023"/>
        </pc:sldMkLst>
        <pc:spChg chg="mod">
          <ac:chgData name="John Oakes" userId="1a36f0057432ea1f" providerId="LiveId" clId="{47381711-A8C6-487F-B478-F1510AC8C65D}" dt="2026-01-17T19:14:06.202" v="1464" actId="14100"/>
          <ac:spMkLst>
            <pc:docMk/>
            <pc:sldMk cId="1595261243" sldId="1023"/>
            <ac:spMk id="2" creationId="{144C584B-A373-30D3-E206-F324488EDA2A}"/>
          </ac:spMkLst>
        </pc:spChg>
        <pc:spChg chg="mod">
          <ac:chgData name="John Oakes" userId="1a36f0057432ea1f" providerId="LiveId" clId="{47381711-A8C6-487F-B478-F1510AC8C65D}" dt="2026-01-17T19:18:55.732" v="1824" actId="20577"/>
          <ac:spMkLst>
            <pc:docMk/>
            <pc:sldMk cId="1595261243" sldId="1023"/>
            <ac:spMk id="3" creationId="{AE7F733D-6B0E-3110-E80B-1200B1555111}"/>
          </ac:spMkLst>
        </pc:spChg>
        <pc:spChg chg="add mod">
          <ac:chgData name="John Oakes" userId="1a36f0057432ea1f" providerId="LiveId" clId="{47381711-A8C6-487F-B478-F1510AC8C65D}" dt="2026-01-18T17:17:19.133" v="4542" actId="255"/>
          <ac:spMkLst>
            <pc:docMk/>
            <pc:sldMk cId="1595261243" sldId="1023"/>
            <ac:spMk id="4" creationId="{C4B897A1-E55F-E14C-E1DA-410C52414210}"/>
          </ac:spMkLst>
        </pc:spChg>
      </pc:sldChg>
      <pc:sldChg chg="modSp mod">
        <pc:chgData name="John Oakes" userId="1a36f0057432ea1f" providerId="LiveId" clId="{47381711-A8C6-487F-B478-F1510AC8C65D}" dt="2026-01-17T19:36:11.053" v="2796" actId="20577"/>
        <pc:sldMkLst>
          <pc:docMk/>
          <pc:sldMk cId="2345097372" sldId="1024"/>
        </pc:sldMkLst>
        <pc:spChg chg="mod">
          <ac:chgData name="John Oakes" userId="1a36f0057432ea1f" providerId="LiveId" clId="{47381711-A8C6-487F-B478-F1510AC8C65D}" dt="2026-01-17T19:30:48.137" v="2418" actId="20577"/>
          <ac:spMkLst>
            <pc:docMk/>
            <pc:sldMk cId="2345097372" sldId="1024"/>
            <ac:spMk id="2" creationId="{41E2476A-0DC2-9F13-7A7A-B405FF961BDD}"/>
          </ac:spMkLst>
        </pc:spChg>
        <pc:spChg chg="mod">
          <ac:chgData name="John Oakes" userId="1a36f0057432ea1f" providerId="LiveId" clId="{47381711-A8C6-487F-B478-F1510AC8C65D}" dt="2026-01-17T19:36:11.053" v="2796" actId="20577"/>
          <ac:spMkLst>
            <pc:docMk/>
            <pc:sldMk cId="2345097372" sldId="1024"/>
            <ac:spMk id="3" creationId="{26D70CED-1031-469C-A18B-B4E045E0462C}"/>
          </ac:spMkLst>
        </pc:spChg>
      </pc:sldChg>
      <pc:sldChg chg="modSp new mod">
        <pc:chgData name="John Oakes" userId="1a36f0057432ea1f" providerId="LiveId" clId="{47381711-A8C6-487F-B478-F1510AC8C65D}" dt="2026-01-17T19:22:19.366" v="1951" actId="20577"/>
        <pc:sldMkLst>
          <pc:docMk/>
          <pc:sldMk cId="1626693044" sldId="1025"/>
        </pc:sldMkLst>
        <pc:spChg chg="mod">
          <ac:chgData name="John Oakes" userId="1a36f0057432ea1f" providerId="LiveId" clId="{47381711-A8C6-487F-B478-F1510AC8C65D}" dt="2026-01-17T19:00:58.986" v="1352" actId="20577"/>
          <ac:spMkLst>
            <pc:docMk/>
            <pc:sldMk cId="1626693044" sldId="1025"/>
            <ac:spMk id="2" creationId="{3EE3A28A-ECE2-F410-AF2B-B413B9C85711}"/>
          </ac:spMkLst>
        </pc:spChg>
        <pc:spChg chg="mod">
          <ac:chgData name="John Oakes" userId="1a36f0057432ea1f" providerId="LiveId" clId="{47381711-A8C6-487F-B478-F1510AC8C65D}" dt="2026-01-17T19:22:19.366" v="1951" actId="20577"/>
          <ac:spMkLst>
            <pc:docMk/>
            <pc:sldMk cId="1626693044" sldId="1025"/>
            <ac:spMk id="3" creationId="{AA316125-69AF-1AFA-453A-7597AF8397C8}"/>
          </ac:spMkLst>
        </pc:spChg>
      </pc:sldChg>
      <pc:sldChg chg="modSp new mod">
        <pc:chgData name="John Oakes" userId="1a36f0057432ea1f" providerId="LiveId" clId="{47381711-A8C6-487F-B478-F1510AC8C65D}" dt="2026-01-18T17:24:19.612" v="5118" actId="20577"/>
        <pc:sldMkLst>
          <pc:docMk/>
          <pc:sldMk cId="2499270242" sldId="1026"/>
        </pc:sldMkLst>
        <pc:spChg chg="mod">
          <ac:chgData name="John Oakes" userId="1a36f0057432ea1f" providerId="LiveId" clId="{47381711-A8C6-487F-B478-F1510AC8C65D}" dt="2026-01-17T19:34:57.173" v="2694" actId="20577"/>
          <ac:spMkLst>
            <pc:docMk/>
            <pc:sldMk cId="2499270242" sldId="1026"/>
            <ac:spMk id="2" creationId="{ECC4AC3C-FA5D-EDCF-955C-B4E6C839EE1B}"/>
          </ac:spMkLst>
        </pc:spChg>
        <pc:spChg chg="mod">
          <ac:chgData name="John Oakes" userId="1a36f0057432ea1f" providerId="LiveId" clId="{47381711-A8C6-487F-B478-F1510AC8C65D}" dt="2026-01-18T17:24:19.612" v="5118" actId="20577"/>
          <ac:spMkLst>
            <pc:docMk/>
            <pc:sldMk cId="2499270242" sldId="1026"/>
            <ac:spMk id="3" creationId="{729A14E0-175B-8307-6CFD-90A5F1CCD7CA}"/>
          </ac:spMkLst>
        </pc:spChg>
      </pc:sldChg>
      <pc:sldChg chg="modSp new mod">
        <pc:chgData name="John Oakes" userId="1a36f0057432ea1f" providerId="LiveId" clId="{47381711-A8C6-487F-B478-F1510AC8C65D}" dt="2026-01-17T19:38:46.023" v="3081" actId="20577"/>
        <pc:sldMkLst>
          <pc:docMk/>
          <pc:sldMk cId="1881428528" sldId="1027"/>
        </pc:sldMkLst>
        <pc:spChg chg="mod">
          <ac:chgData name="John Oakes" userId="1a36f0057432ea1f" providerId="LiveId" clId="{47381711-A8C6-487F-B478-F1510AC8C65D}" dt="2026-01-17T19:37:23.579" v="2902" actId="20577"/>
          <ac:spMkLst>
            <pc:docMk/>
            <pc:sldMk cId="1881428528" sldId="1027"/>
            <ac:spMk id="2" creationId="{983F6824-0362-4488-F33C-59A8E682C2C1}"/>
          </ac:spMkLst>
        </pc:spChg>
        <pc:spChg chg="mod">
          <ac:chgData name="John Oakes" userId="1a36f0057432ea1f" providerId="LiveId" clId="{47381711-A8C6-487F-B478-F1510AC8C65D}" dt="2026-01-17T19:38:46.023" v="3081" actId="20577"/>
          <ac:spMkLst>
            <pc:docMk/>
            <pc:sldMk cId="1881428528" sldId="1027"/>
            <ac:spMk id="3" creationId="{2D41D437-9492-73C5-CCFC-27D3749107AD}"/>
          </ac:spMkLst>
        </pc:spChg>
      </pc:sldChg>
      <pc:sldChg chg="addSp delSp modSp new del mod ord">
        <pc:chgData name="John Oakes" userId="1a36f0057432ea1f" providerId="LiveId" clId="{47381711-A8C6-487F-B478-F1510AC8C65D}" dt="2026-01-19T00:51:43.921" v="5120" actId="47"/>
        <pc:sldMkLst>
          <pc:docMk/>
          <pc:sldMk cId="2497653498" sldId="1028"/>
        </pc:sldMkLst>
        <pc:spChg chg="mod">
          <ac:chgData name="John Oakes" userId="1a36f0057432ea1f" providerId="LiveId" clId="{47381711-A8C6-487F-B478-F1510AC8C65D}" dt="2026-01-18T03:37:58.962" v="3147" actId="20577"/>
          <ac:spMkLst>
            <pc:docMk/>
            <pc:sldMk cId="2497653498" sldId="1028"/>
            <ac:spMk id="2" creationId="{16C7FDD7-9D73-AF45-76CE-AA94814F1DAD}"/>
          </ac:spMkLst>
        </pc:spChg>
        <pc:spChg chg="del">
          <ac:chgData name="John Oakes" userId="1a36f0057432ea1f" providerId="LiveId" clId="{47381711-A8C6-487F-B478-F1510AC8C65D}" dt="2026-01-18T03:37:11.518" v="3083" actId="931"/>
          <ac:spMkLst>
            <pc:docMk/>
            <pc:sldMk cId="2497653498" sldId="1028"/>
            <ac:spMk id="3" creationId="{B7C404F9-1FF1-9C4D-EF48-4D4BB4973B30}"/>
          </ac:spMkLst>
        </pc:spChg>
        <pc:picChg chg="add mod">
          <ac:chgData name="John Oakes" userId="1a36f0057432ea1f" providerId="LiveId" clId="{47381711-A8C6-487F-B478-F1510AC8C65D}" dt="2026-01-18T03:37:25.502" v="3086" actId="1076"/>
          <ac:picMkLst>
            <pc:docMk/>
            <pc:sldMk cId="2497653498" sldId="1028"/>
            <ac:picMk id="5" creationId="{1A27DFA7-6228-9566-945D-ABBC8D9C5855}"/>
          </ac:picMkLst>
        </pc:picChg>
      </pc:sldChg>
      <pc:sldChg chg="addSp delSp modSp new del mod">
        <pc:chgData name="John Oakes" userId="1a36f0057432ea1f" providerId="LiveId" clId="{47381711-A8C6-487F-B478-F1510AC8C65D}" dt="2026-01-19T00:48:19.871" v="5119" actId="47"/>
        <pc:sldMkLst>
          <pc:docMk/>
          <pc:sldMk cId="22678015" sldId="1029"/>
        </pc:sldMkLst>
        <pc:spChg chg="mod">
          <ac:chgData name="John Oakes" userId="1a36f0057432ea1f" providerId="LiveId" clId="{47381711-A8C6-487F-B478-F1510AC8C65D}" dt="2026-01-18T03:39:45.517" v="3221" actId="20577"/>
          <ac:spMkLst>
            <pc:docMk/>
            <pc:sldMk cId="22678015" sldId="1029"/>
            <ac:spMk id="2" creationId="{7CE598E3-36A9-5821-871E-1D1FA823D7E5}"/>
          </ac:spMkLst>
        </pc:spChg>
        <pc:spChg chg="del">
          <ac:chgData name="John Oakes" userId="1a36f0057432ea1f" providerId="LiveId" clId="{47381711-A8C6-487F-B478-F1510AC8C65D}" dt="2026-01-18T03:38:43.124" v="3149" actId="931"/>
          <ac:spMkLst>
            <pc:docMk/>
            <pc:sldMk cId="22678015" sldId="1029"/>
            <ac:spMk id="3" creationId="{E5F88925-A665-59F6-D06F-4161724F1553}"/>
          </ac:spMkLst>
        </pc:spChg>
        <pc:picChg chg="add mod">
          <ac:chgData name="John Oakes" userId="1a36f0057432ea1f" providerId="LiveId" clId="{47381711-A8C6-487F-B478-F1510AC8C65D}" dt="2026-01-18T03:39:28.723" v="3199" actId="1076"/>
          <ac:picMkLst>
            <pc:docMk/>
            <pc:sldMk cId="22678015" sldId="1029"/>
            <ac:picMk id="5" creationId="{1742595A-B22B-A9BB-89EB-78EF7E410735}"/>
          </ac:picMkLst>
        </pc:picChg>
      </pc:sldChg>
      <pc:sldChg chg="addSp modSp new del mod">
        <pc:chgData name="John Oakes" userId="1a36f0057432ea1f" providerId="LiveId" clId="{47381711-A8C6-487F-B478-F1510AC8C65D}" dt="2026-01-19T00:51:43.921" v="5120" actId="47"/>
        <pc:sldMkLst>
          <pc:docMk/>
          <pc:sldMk cId="2390756495" sldId="1030"/>
        </pc:sldMkLst>
        <pc:spChg chg="mod">
          <ac:chgData name="John Oakes" userId="1a36f0057432ea1f" providerId="LiveId" clId="{47381711-A8C6-487F-B478-F1510AC8C65D}" dt="2026-01-18T03:48:58.538" v="3660" actId="20577"/>
          <ac:spMkLst>
            <pc:docMk/>
            <pc:sldMk cId="2390756495" sldId="1030"/>
            <ac:spMk id="2" creationId="{9828E547-A60F-FEE5-84B5-2C2EB3BB528D}"/>
          </ac:spMkLst>
        </pc:spChg>
        <pc:spChg chg="mod">
          <ac:chgData name="John Oakes" userId="1a36f0057432ea1f" providerId="LiveId" clId="{47381711-A8C6-487F-B478-F1510AC8C65D}" dt="2026-01-18T03:53:07.567" v="3794" actId="14100"/>
          <ac:spMkLst>
            <pc:docMk/>
            <pc:sldMk cId="2390756495" sldId="1030"/>
            <ac:spMk id="3" creationId="{4C56DAAF-E9AC-C3C3-D45A-2282D406E1A4}"/>
          </ac:spMkLst>
        </pc:spChg>
        <pc:picChg chg="add mod">
          <ac:chgData name="John Oakes" userId="1a36f0057432ea1f" providerId="LiveId" clId="{47381711-A8C6-487F-B478-F1510AC8C65D}" dt="2026-01-18T03:53:20.551" v="3796" actId="1076"/>
          <ac:picMkLst>
            <pc:docMk/>
            <pc:sldMk cId="2390756495" sldId="1030"/>
            <ac:picMk id="18434" creationId="{E3E0C356-ACE6-13E8-F8F3-D4073149B4FA}"/>
          </ac:picMkLst>
        </pc:picChg>
      </pc:sldChg>
      <pc:sldChg chg="add del">
        <pc:chgData name="John Oakes" userId="1a36f0057432ea1f" providerId="LiveId" clId="{47381711-A8C6-487F-B478-F1510AC8C65D}" dt="2026-01-19T00:48:19.871" v="5119" actId="47"/>
        <pc:sldMkLst>
          <pc:docMk/>
          <pc:sldMk cId="0" sldId="1031"/>
        </pc:sldMkLst>
      </pc:sldChg>
      <pc:sldChg chg="modSp add mod">
        <pc:chgData name="John Oakes" userId="1a36f0057432ea1f" providerId="LiveId" clId="{47381711-A8C6-487F-B478-F1510AC8C65D}" dt="2026-01-18T17:11:21.873" v="4324" actId="14100"/>
        <pc:sldMkLst>
          <pc:docMk/>
          <pc:sldMk cId="4038721967" sldId="1032"/>
        </pc:sldMkLst>
        <pc:spChg chg="mod">
          <ac:chgData name="John Oakes" userId="1a36f0057432ea1f" providerId="LiveId" clId="{47381711-A8C6-487F-B478-F1510AC8C65D}" dt="2026-01-18T17:11:21.873" v="4324" actId="14100"/>
          <ac:spMkLst>
            <pc:docMk/>
            <pc:sldMk cId="4038721967" sldId="1032"/>
            <ac:spMk id="3" creationId="{E1CC5966-C045-C829-7EA2-A6077D4941A1}"/>
          </ac:spMkLst>
        </pc:spChg>
      </pc:sldChg>
      <pc:sldChg chg="modSp add mod ord">
        <pc:chgData name="John Oakes" userId="1a36f0057432ea1f" providerId="LiveId" clId="{47381711-A8C6-487F-B478-F1510AC8C65D}" dt="2026-01-18T17:23:15.536" v="5102" actId="20577"/>
        <pc:sldMkLst>
          <pc:docMk/>
          <pc:sldMk cId="104848511" sldId="1033"/>
        </pc:sldMkLst>
        <pc:spChg chg="mod">
          <ac:chgData name="John Oakes" userId="1a36f0057432ea1f" providerId="LiveId" clId="{47381711-A8C6-487F-B478-F1510AC8C65D}" dt="2026-01-18T17:23:15.536" v="5102" actId="20577"/>
          <ac:spMkLst>
            <pc:docMk/>
            <pc:sldMk cId="104848511" sldId="1033"/>
            <ac:spMk id="3" creationId="{24B34173-1116-49FA-96B0-2E941473F46C}"/>
          </ac:spMkLst>
        </pc:spChg>
      </pc:sldChg>
      <pc:sldMasterChg chg="del delSldLayout">
        <pc:chgData name="John Oakes" userId="1a36f0057432ea1f" providerId="LiveId" clId="{47381711-A8C6-487F-B478-F1510AC8C65D}" dt="2026-01-19T00:51:43.921" v="5120" actId="47"/>
        <pc:sldMasterMkLst>
          <pc:docMk/>
          <pc:sldMasterMk cId="1206959562" sldId="2147483696"/>
        </pc:sldMasterMkLst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206959562" sldId="2147483696"/>
            <pc:sldLayoutMk cId="3783197705" sldId="2147483697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206959562" sldId="2147483696"/>
            <pc:sldLayoutMk cId="3205325916" sldId="2147483698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206959562" sldId="2147483696"/>
            <pc:sldLayoutMk cId="1494699368" sldId="2147483699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206959562" sldId="2147483696"/>
            <pc:sldLayoutMk cId="13112907" sldId="2147483700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206959562" sldId="2147483696"/>
            <pc:sldLayoutMk cId="1143051832" sldId="2147483701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206959562" sldId="2147483696"/>
            <pc:sldLayoutMk cId="2914917619" sldId="2147483702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206959562" sldId="2147483696"/>
            <pc:sldLayoutMk cId="921355330" sldId="2147483703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206959562" sldId="2147483696"/>
            <pc:sldLayoutMk cId="968899614" sldId="2147483704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206959562" sldId="2147483696"/>
            <pc:sldLayoutMk cId="2873619818" sldId="2147483705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206959562" sldId="2147483696"/>
            <pc:sldLayoutMk cId="2768704441" sldId="2147483706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206959562" sldId="2147483696"/>
            <pc:sldLayoutMk cId="3118491389" sldId="2147483707"/>
          </pc:sldLayoutMkLst>
        </pc:sldLayoutChg>
      </pc:sldMasterChg>
      <pc:sldMasterChg chg="del delSldLayout">
        <pc:chgData name="John Oakes" userId="1a36f0057432ea1f" providerId="LiveId" clId="{47381711-A8C6-487F-B478-F1510AC8C65D}" dt="2026-01-18T03:40:54.888" v="3224" actId="47"/>
        <pc:sldMasterMkLst>
          <pc:docMk/>
          <pc:sldMasterMk cId="2931368990" sldId="2147483708"/>
        </pc:sldMasterMkLst>
        <pc:sldLayoutChg chg="del">
          <pc:chgData name="John Oakes" userId="1a36f0057432ea1f" providerId="LiveId" clId="{47381711-A8C6-487F-B478-F1510AC8C65D}" dt="2026-01-18T03:40:54.888" v="3224" actId="47"/>
          <pc:sldLayoutMkLst>
            <pc:docMk/>
            <pc:sldMasterMk cId="2931368990" sldId="2147483708"/>
            <pc:sldLayoutMk cId="598117412" sldId="2147483709"/>
          </pc:sldLayoutMkLst>
        </pc:sldLayoutChg>
        <pc:sldLayoutChg chg="del">
          <pc:chgData name="John Oakes" userId="1a36f0057432ea1f" providerId="LiveId" clId="{47381711-A8C6-487F-B478-F1510AC8C65D}" dt="2026-01-18T03:40:54.888" v="3224" actId="47"/>
          <pc:sldLayoutMkLst>
            <pc:docMk/>
            <pc:sldMasterMk cId="2931368990" sldId="2147483708"/>
            <pc:sldLayoutMk cId="1661031862" sldId="2147483710"/>
          </pc:sldLayoutMkLst>
        </pc:sldLayoutChg>
        <pc:sldLayoutChg chg="del">
          <pc:chgData name="John Oakes" userId="1a36f0057432ea1f" providerId="LiveId" clId="{47381711-A8C6-487F-B478-F1510AC8C65D}" dt="2026-01-18T03:40:54.888" v="3224" actId="47"/>
          <pc:sldLayoutMkLst>
            <pc:docMk/>
            <pc:sldMasterMk cId="2931368990" sldId="2147483708"/>
            <pc:sldLayoutMk cId="3546490772" sldId="2147483711"/>
          </pc:sldLayoutMkLst>
        </pc:sldLayoutChg>
        <pc:sldLayoutChg chg="del">
          <pc:chgData name="John Oakes" userId="1a36f0057432ea1f" providerId="LiveId" clId="{47381711-A8C6-487F-B478-F1510AC8C65D}" dt="2026-01-18T03:40:54.888" v="3224" actId="47"/>
          <pc:sldLayoutMkLst>
            <pc:docMk/>
            <pc:sldMasterMk cId="2931368990" sldId="2147483708"/>
            <pc:sldLayoutMk cId="2927068253" sldId="2147483712"/>
          </pc:sldLayoutMkLst>
        </pc:sldLayoutChg>
        <pc:sldLayoutChg chg="del">
          <pc:chgData name="John Oakes" userId="1a36f0057432ea1f" providerId="LiveId" clId="{47381711-A8C6-487F-B478-F1510AC8C65D}" dt="2026-01-18T03:40:54.888" v="3224" actId="47"/>
          <pc:sldLayoutMkLst>
            <pc:docMk/>
            <pc:sldMasterMk cId="2931368990" sldId="2147483708"/>
            <pc:sldLayoutMk cId="1981315334" sldId="2147483713"/>
          </pc:sldLayoutMkLst>
        </pc:sldLayoutChg>
        <pc:sldLayoutChg chg="del">
          <pc:chgData name="John Oakes" userId="1a36f0057432ea1f" providerId="LiveId" clId="{47381711-A8C6-487F-B478-F1510AC8C65D}" dt="2026-01-18T03:40:54.888" v="3224" actId="47"/>
          <pc:sldLayoutMkLst>
            <pc:docMk/>
            <pc:sldMasterMk cId="2931368990" sldId="2147483708"/>
            <pc:sldLayoutMk cId="3798708765" sldId="2147483714"/>
          </pc:sldLayoutMkLst>
        </pc:sldLayoutChg>
        <pc:sldLayoutChg chg="del">
          <pc:chgData name="John Oakes" userId="1a36f0057432ea1f" providerId="LiveId" clId="{47381711-A8C6-487F-B478-F1510AC8C65D}" dt="2026-01-18T03:40:54.888" v="3224" actId="47"/>
          <pc:sldLayoutMkLst>
            <pc:docMk/>
            <pc:sldMasterMk cId="2931368990" sldId="2147483708"/>
            <pc:sldLayoutMk cId="659279824" sldId="2147483715"/>
          </pc:sldLayoutMkLst>
        </pc:sldLayoutChg>
        <pc:sldLayoutChg chg="del">
          <pc:chgData name="John Oakes" userId="1a36f0057432ea1f" providerId="LiveId" clId="{47381711-A8C6-487F-B478-F1510AC8C65D}" dt="2026-01-18T03:40:54.888" v="3224" actId="47"/>
          <pc:sldLayoutMkLst>
            <pc:docMk/>
            <pc:sldMasterMk cId="2931368990" sldId="2147483708"/>
            <pc:sldLayoutMk cId="783247814" sldId="2147483716"/>
          </pc:sldLayoutMkLst>
        </pc:sldLayoutChg>
        <pc:sldLayoutChg chg="del">
          <pc:chgData name="John Oakes" userId="1a36f0057432ea1f" providerId="LiveId" clId="{47381711-A8C6-487F-B478-F1510AC8C65D}" dt="2026-01-18T03:40:54.888" v="3224" actId="47"/>
          <pc:sldLayoutMkLst>
            <pc:docMk/>
            <pc:sldMasterMk cId="2931368990" sldId="2147483708"/>
            <pc:sldLayoutMk cId="954404632" sldId="2147483717"/>
          </pc:sldLayoutMkLst>
        </pc:sldLayoutChg>
        <pc:sldLayoutChg chg="del">
          <pc:chgData name="John Oakes" userId="1a36f0057432ea1f" providerId="LiveId" clId="{47381711-A8C6-487F-B478-F1510AC8C65D}" dt="2026-01-18T03:40:54.888" v="3224" actId="47"/>
          <pc:sldLayoutMkLst>
            <pc:docMk/>
            <pc:sldMasterMk cId="2931368990" sldId="2147483708"/>
            <pc:sldLayoutMk cId="196552749" sldId="2147483718"/>
          </pc:sldLayoutMkLst>
        </pc:sldLayoutChg>
        <pc:sldLayoutChg chg="del">
          <pc:chgData name="John Oakes" userId="1a36f0057432ea1f" providerId="LiveId" clId="{47381711-A8C6-487F-B478-F1510AC8C65D}" dt="2026-01-18T03:40:54.888" v="3224" actId="47"/>
          <pc:sldLayoutMkLst>
            <pc:docMk/>
            <pc:sldMasterMk cId="2931368990" sldId="2147483708"/>
            <pc:sldLayoutMk cId="1281502123" sldId="2147483719"/>
          </pc:sldLayoutMkLst>
        </pc:sldLayoutChg>
      </pc:sldMasterChg>
      <pc:sldMasterChg chg="del delSldLayout">
        <pc:chgData name="John Oakes" userId="1a36f0057432ea1f" providerId="LiveId" clId="{47381711-A8C6-487F-B478-F1510AC8C65D}" dt="2026-01-19T00:48:19.871" v="5119" actId="47"/>
        <pc:sldMasterMkLst>
          <pc:docMk/>
          <pc:sldMasterMk cId="1374216682" sldId="2147483720"/>
        </pc:sldMasterMkLst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374216682" sldId="2147483720"/>
            <pc:sldLayoutMk cId="4253630609" sldId="2147483721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374216682" sldId="2147483720"/>
            <pc:sldLayoutMk cId="556579377" sldId="2147483722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374216682" sldId="2147483720"/>
            <pc:sldLayoutMk cId="3381849244" sldId="2147483723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374216682" sldId="2147483720"/>
            <pc:sldLayoutMk cId="2576325756" sldId="2147483724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374216682" sldId="2147483720"/>
            <pc:sldLayoutMk cId="1570660764" sldId="2147483725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374216682" sldId="2147483720"/>
            <pc:sldLayoutMk cId="2482964975" sldId="2147483726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374216682" sldId="2147483720"/>
            <pc:sldLayoutMk cId="2594401665" sldId="2147483727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374216682" sldId="2147483720"/>
            <pc:sldLayoutMk cId="3225977440" sldId="2147483728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374216682" sldId="2147483720"/>
            <pc:sldLayoutMk cId="2441378207" sldId="2147483729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374216682" sldId="2147483720"/>
            <pc:sldLayoutMk cId="3979680372" sldId="2147483730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374216682" sldId="2147483720"/>
            <pc:sldLayoutMk cId="1123059178" sldId="2147483731"/>
          </pc:sldLayoutMkLst>
        </pc:sldLayoutChg>
      </pc:sldMasterChg>
      <pc:sldMasterChg chg="del delSldLayout">
        <pc:chgData name="John Oakes" userId="1a36f0057432ea1f" providerId="LiveId" clId="{47381711-A8C6-487F-B478-F1510AC8C65D}" dt="2026-01-19T00:51:43.921" v="5120" actId="47"/>
        <pc:sldMasterMkLst>
          <pc:docMk/>
          <pc:sldMasterMk cId="1304700267" sldId="2147483732"/>
        </pc:sldMasterMkLst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304700267" sldId="2147483732"/>
            <pc:sldLayoutMk cId="1621253248" sldId="2147483733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304700267" sldId="2147483732"/>
            <pc:sldLayoutMk cId="495154281" sldId="2147483734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304700267" sldId="2147483732"/>
            <pc:sldLayoutMk cId="2327609576" sldId="2147483735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304700267" sldId="2147483732"/>
            <pc:sldLayoutMk cId="3016170217" sldId="2147483736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304700267" sldId="2147483732"/>
            <pc:sldLayoutMk cId="1693123690" sldId="2147483737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304700267" sldId="2147483732"/>
            <pc:sldLayoutMk cId="1597833654" sldId="2147483738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304700267" sldId="2147483732"/>
            <pc:sldLayoutMk cId="3788603332" sldId="2147483739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304700267" sldId="2147483732"/>
            <pc:sldLayoutMk cId="428831821" sldId="2147483740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304700267" sldId="2147483732"/>
            <pc:sldLayoutMk cId="3703486859" sldId="2147483741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304700267" sldId="2147483732"/>
            <pc:sldLayoutMk cId="2809700907" sldId="2147483742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304700267" sldId="2147483732"/>
            <pc:sldLayoutMk cId="2280942456" sldId="2147483743"/>
          </pc:sldLayoutMkLst>
        </pc:sldLayoutChg>
      </pc:sldMasterChg>
      <pc:sldMasterChg chg="del delSldLayout">
        <pc:chgData name="John Oakes" userId="1a36f0057432ea1f" providerId="LiveId" clId="{47381711-A8C6-487F-B478-F1510AC8C65D}" dt="2026-01-19T00:51:43.921" v="5120" actId="47"/>
        <pc:sldMasterMkLst>
          <pc:docMk/>
          <pc:sldMasterMk cId="1561843901" sldId="2147483744"/>
        </pc:sldMasterMkLst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561843901" sldId="2147483744"/>
            <pc:sldLayoutMk cId="2105226248" sldId="2147483745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561843901" sldId="2147483744"/>
            <pc:sldLayoutMk cId="3442142701" sldId="2147483746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561843901" sldId="2147483744"/>
            <pc:sldLayoutMk cId="2058819592" sldId="2147483747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561843901" sldId="2147483744"/>
            <pc:sldLayoutMk cId="306317591" sldId="2147483748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561843901" sldId="2147483744"/>
            <pc:sldLayoutMk cId="1227225376" sldId="2147483749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561843901" sldId="2147483744"/>
            <pc:sldLayoutMk cId="3283318712" sldId="2147483750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561843901" sldId="2147483744"/>
            <pc:sldLayoutMk cId="2757396758" sldId="2147483751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561843901" sldId="2147483744"/>
            <pc:sldLayoutMk cId="663050370" sldId="2147483752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561843901" sldId="2147483744"/>
            <pc:sldLayoutMk cId="3067814201" sldId="2147483753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561843901" sldId="2147483744"/>
            <pc:sldLayoutMk cId="1651693778" sldId="2147483754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1561843901" sldId="2147483744"/>
            <pc:sldLayoutMk cId="3828534860" sldId="2147483755"/>
          </pc:sldLayoutMkLst>
        </pc:sldLayoutChg>
      </pc:sldMasterChg>
      <pc:sldMasterChg chg="del delSldLayout">
        <pc:chgData name="John Oakes" userId="1a36f0057432ea1f" providerId="LiveId" clId="{47381711-A8C6-487F-B478-F1510AC8C65D}" dt="2026-01-19T00:51:43.921" v="5120" actId="47"/>
        <pc:sldMasterMkLst>
          <pc:docMk/>
          <pc:sldMasterMk cId="34214306" sldId="2147483756"/>
        </pc:sldMasterMkLst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34214306" sldId="2147483756"/>
            <pc:sldLayoutMk cId="2868047545" sldId="2147483757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34214306" sldId="2147483756"/>
            <pc:sldLayoutMk cId="2926041604" sldId="2147483758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34214306" sldId="2147483756"/>
            <pc:sldLayoutMk cId="1955687804" sldId="2147483759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34214306" sldId="2147483756"/>
            <pc:sldLayoutMk cId="2430942337" sldId="2147483760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34214306" sldId="2147483756"/>
            <pc:sldLayoutMk cId="1612810423" sldId="2147483761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34214306" sldId="2147483756"/>
            <pc:sldLayoutMk cId="748875406" sldId="2147483762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34214306" sldId="2147483756"/>
            <pc:sldLayoutMk cId="3691554153" sldId="2147483763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34214306" sldId="2147483756"/>
            <pc:sldLayoutMk cId="1079661178" sldId="2147483764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34214306" sldId="2147483756"/>
            <pc:sldLayoutMk cId="1341044291" sldId="2147483765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34214306" sldId="2147483756"/>
            <pc:sldLayoutMk cId="1133662218" sldId="2147483766"/>
          </pc:sldLayoutMkLst>
        </pc:sldLayoutChg>
        <pc:sldLayoutChg chg="del">
          <pc:chgData name="John Oakes" userId="1a36f0057432ea1f" providerId="LiveId" clId="{47381711-A8C6-487F-B478-F1510AC8C65D}" dt="2026-01-19T00:51:43.921" v="5120" actId="47"/>
          <pc:sldLayoutMkLst>
            <pc:docMk/>
            <pc:sldMasterMk cId="34214306" sldId="2147483756"/>
            <pc:sldLayoutMk cId="2273703051" sldId="2147483767"/>
          </pc:sldLayoutMkLst>
        </pc:sldLayoutChg>
      </pc:sldMasterChg>
      <pc:sldMasterChg chg="del delSldLayout">
        <pc:chgData name="John Oakes" userId="1a36f0057432ea1f" providerId="LiveId" clId="{47381711-A8C6-487F-B478-F1510AC8C65D}" dt="2026-01-19T00:48:19.871" v="5119" actId="47"/>
        <pc:sldMasterMkLst>
          <pc:docMk/>
          <pc:sldMasterMk cId="12964367" sldId="2147483768"/>
        </pc:sldMasterMkLst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2964367" sldId="2147483768"/>
            <pc:sldLayoutMk cId="550389433" sldId="2147483769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2964367" sldId="2147483768"/>
            <pc:sldLayoutMk cId="2864125007" sldId="2147483770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2964367" sldId="2147483768"/>
            <pc:sldLayoutMk cId="1057583022" sldId="2147483771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2964367" sldId="2147483768"/>
            <pc:sldLayoutMk cId="3347559131" sldId="2147483772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2964367" sldId="2147483768"/>
            <pc:sldLayoutMk cId="1215274372" sldId="2147483773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2964367" sldId="2147483768"/>
            <pc:sldLayoutMk cId="233647063" sldId="2147483774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2964367" sldId="2147483768"/>
            <pc:sldLayoutMk cId="824584614" sldId="2147483775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2964367" sldId="2147483768"/>
            <pc:sldLayoutMk cId="3689035613" sldId="2147483776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2964367" sldId="2147483768"/>
            <pc:sldLayoutMk cId="666502391" sldId="2147483777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2964367" sldId="2147483768"/>
            <pc:sldLayoutMk cId="603855359" sldId="2147483778"/>
          </pc:sldLayoutMkLst>
        </pc:sldLayoutChg>
        <pc:sldLayoutChg chg="del">
          <pc:chgData name="John Oakes" userId="1a36f0057432ea1f" providerId="LiveId" clId="{47381711-A8C6-487F-B478-F1510AC8C65D}" dt="2026-01-19T00:48:19.871" v="5119" actId="47"/>
          <pc:sldLayoutMkLst>
            <pc:docMk/>
            <pc:sldMasterMk cId="12964367" sldId="2147483768"/>
            <pc:sldLayoutMk cId="1326978692" sldId="21474837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A6CE-B578-46A6-81B7-A3833E68505F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BF368-660D-4C8D-AE62-F7E6A64D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3005A0B9-ED48-92CF-A684-11738B646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FB047E-0F43-46F8-8E95-59F5C576076C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0DCD203-9CF3-F196-9BA2-903E77418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201E493-E9D3-EBFF-3871-6BBC25F52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830F7FA2-D505-A9AE-CDEA-C9E1B301D5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B4090A-01BF-44E4-A421-2DF988E69BFC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7D4D38F-3384-2362-022C-97977A031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78E8CE8-F908-471C-7B4D-8D4B718C6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B791A409-287F-C65A-37EF-17E7FC903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A9538C-37CE-4085-89BC-365330F53309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2FF35F7E-4F4A-8BDB-9BFC-334CD66E1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7D1051A-A24C-84AE-6488-3A9F72591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6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7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4BD1932-1E79-460E-8EA9-7EC16BE07A7A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7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3881D-5800-1703-2B40-DC102CF7D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702F-F7F3-E2B9-D89B-F5C308CA4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2895600" cy="3581400"/>
          </a:xfrm>
        </p:spPr>
        <p:txBody>
          <a:bodyPr>
            <a:normAutofit/>
          </a:bodyPr>
          <a:lstStyle/>
          <a:p>
            <a:r>
              <a:rPr lang="en-US" sz="5300" b="1" dirty="0"/>
              <a:t>The Book of Joshua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D2AC5-8DDC-3929-7C31-FDA1B195C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060704" y="4965192"/>
            <a:ext cx="3072384" cy="950976"/>
          </a:xfrm>
        </p:spPr>
        <p:txBody>
          <a:bodyPr>
            <a:normAutofit/>
          </a:bodyPr>
          <a:lstStyle/>
          <a:p>
            <a:endParaRPr lang="en-US" sz="4000" b="1" dirty="0"/>
          </a:p>
        </p:txBody>
      </p:sp>
      <p:pic>
        <p:nvPicPr>
          <p:cNvPr id="4" name="Picture 2" descr="God's Breath Publications » THE FALL OF JERICHO">
            <a:extLst>
              <a:ext uri="{FF2B5EF4-FFF2-40B4-BE49-F238E27FC236}">
                <a16:creationId xmlns:a16="http://schemas.microsoft.com/office/drawing/2014/main" id="{D512D9B1-D959-ABFF-AECE-D85C704D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8686800" cy="56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7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8686250-9C47-91E4-80EE-7BB0E7988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1471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24707CDE-E13D-2D4E-8F68-A838FD719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929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Tel El Amarna Letters c. 1400 BC</a:t>
            </a:r>
          </a:p>
        </p:txBody>
      </p:sp>
      <p:pic>
        <p:nvPicPr>
          <p:cNvPr id="58372" name="Picture 4" descr="ElAmarnaTablet15cmh">
            <a:extLst>
              <a:ext uri="{FF2B5EF4-FFF2-40B4-BE49-F238E27FC236}">
                <a16:creationId xmlns:a16="http://schemas.microsoft.com/office/drawing/2014/main" id="{69B2C0FE-4361-27F2-12C8-13065C83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458788"/>
            <a:ext cx="4419600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5">
            <a:extLst>
              <a:ext uri="{FF2B5EF4-FFF2-40B4-BE49-F238E27FC236}">
                <a16:creationId xmlns:a16="http://schemas.microsoft.com/office/drawing/2014/main" id="{EF0B6848-CDF5-59D3-312C-9FB181D0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51816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‘The Habiru plunder all lands of the king.  If archers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are here this year, then the lands of the king,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lord, will remain; but if the archers are not here,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then the lands of the king, my lord, are lost.’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069F1-6252-4BC4-C899-CE481CE8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as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A21FF-B8B8-3612-AEAC-F5FF39F1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2200"/>
            <a:ext cx="10287000" cy="3814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Conclusion:   “The Book of Joshua is a contemporary historical account of actual events, which lends strong credence, both to the historical reliability of the Bible, and to the miraculous events recorded in the book.”</a:t>
            </a:r>
          </a:p>
          <a:p>
            <a:pPr marL="0" indent="0" algn="r">
              <a:buNone/>
            </a:pPr>
            <a:r>
              <a:rPr lang="en-US" sz="3200" b="1" dirty="0"/>
              <a:t>John Oakes</a:t>
            </a:r>
          </a:p>
          <a:p>
            <a:pPr marL="0" indent="0" algn="r">
              <a:buNone/>
            </a:pPr>
            <a:r>
              <a:rPr lang="en-US" sz="3200" b="1" dirty="0">
                <a:sym typeface="Wingdings" panose="05000000000000000000" pitchFamily="2" charset="2"/>
              </a:rPr>
              <a:t>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8808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A28A-ECE2-F410-AF2B-B413B9C8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Prefigures and Foreshadows in Joshua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16125-69AF-1AFA-453A-7597AF839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90800"/>
            <a:ext cx="10591800" cy="3586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Joshua is the New Moses.</a:t>
            </a:r>
          </a:p>
          <a:p>
            <a:pPr marL="0" indent="0" algn="ctr">
              <a:buNone/>
            </a:pPr>
            <a:r>
              <a:rPr lang="en-US" sz="3200" b="1" dirty="0"/>
              <a:t>Joshua is a prefigure of Christ.</a:t>
            </a:r>
          </a:p>
          <a:p>
            <a:pPr marL="0" indent="0" algn="ctr">
              <a:buNone/>
            </a:pPr>
            <a:r>
              <a:rPr lang="en-US" sz="3200" b="1" dirty="0"/>
              <a:t>Jeshua/Jesus  The Lord Saves</a:t>
            </a:r>
          </a:p>
          <a:p>
            <a:pPr marL="0" indent="0" algn="ctr">
              <a:buNone/>
            </a:pPr>
            <a:r>
              <a:rPr lang="en-US" sz="3200" b="1" dirty="0"/>
              <a:t>The Jordan River is the new Red Sea</a:t>
            </a:r>
          </a:p>
        </p:txBody>
      </p:sp>
    </p:spTree>
    <p:extLst>
      <p:ext uri="{BB962C8B-B14F-4D97-AF65-F5344CB8AC3E}">
        <p14:creationId xmlns:p14="http://schemas.microsoft.com/office/powerpoint/2010/main" val="1626693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584B-A373-30D3-E206-F324488E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Foreshadows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733D-6B0E-3110-E80B-1200B1555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799"/>
            <a:ext cx="5867400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Exodus – Deuteronomy:</a:t>
            </a:r>
          </a:p>
          <a:p>
            <a:pPr marL="0" indent="0">
              <a:buNone/>
            </a:pPr>
            <a:r>
              <a:rPr lang="en-US" sz="3200" b="1" dirty="0"/>
              <a:t>Egypt = Slavery, lost</a:t>
            </a:r>
          </a:p>
          <a:p>
            <a:pPr marL="0" indent="0">
              <a:buNone/>
            </a:pPr>
            <a:r>
              <a:rPr lang="en-US" sz="3200" b="1" dirty="0"/>
              <a:t>Wilderness =  Disciple, saved</a:t>
            </a:r>
          </a:p>
          <a:p>
            <a:pPr marL="0" indent="0">
              <a:buNone/>
            </a:pPr>
            <a:r>
              <a:rPr lang="en-US" sz="3200" b="1" dirty="0"/>
              <a:t>Promised Land = Heaven</a:t>
            </a:r>
          </a:p>
          <a:p>
            <a:pPr marL="0" indent="0">
              <a:buNone/>
            </a:pPr>
            <a:r>
              <a:rPr lang="en-US" sz="3200" b="1" dirty="0"/>
              <a:t>Red Sea = baptism, when you were saved</a:t>
            </a:r>
          </a:p>
          <a:p>
            <a:pPr marL="0" indent="0">
              <a:buNone/>
            </a:pPr>
            <a:r>
              <a:rPr lang="en-US" sz="3200" b="1" dirty="0"/>
              <a:t>Moses as messianic prefigure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897A1-E55F-E14C-E1DA-410C52414210}"/>
              </a:ext>
            </a:extLst>
          </p:cNvPr>
          <p:cNvSpPr txBox="1"/>
          <p:nvPr/>
        </p:nvSpPr>
        <p:spPr>
          <a:xfrm>
            <a:off x="6248400" y="1828799"/>
            <a:ext cx="58674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Joshua-2 Kings</a:t>
            </a:r>
          </a:p>
          <a:p>
            <a:endParaRPr lang="en-US" sz="400" b="1" dirty="0"/>
          </a:p>
          <a:p>
            <a:r>
              <a:rPr lang="en-US" sz="3200" b="1" dirty="0"/>
              <a:t>Egypt = Slavery, lost</a:t>
            </a:r>
          </a:p>
          <a:p>
            <a:endParaRPr lang="en-US" sz="400" b="1" dirty="0"/>
          </a:p>
          <a:p>
            <a:r>
              <a:rPr lang="en-US" sz="3200" b="1" dirty="0"/>
              <a:t>Canaan = Disciple, saved</a:t>
            </a:r>
          </a:p>
          <a:p>
            <a:endParaRPr lang="en-US" sz="400" b="1" dirty="0"/>
          </a:p>
          <a:p>
            <a:r>
              <a:rPr lang="en-US" sz="3200" b="1" dirty="0"/>
              <a:t>Heaven = Heaven</a:t>
            </a:r>
          </a:p>
          <a:p>
            <a:endParaRPr lang="en-US" sz="400" b="1" dirty="0"/>
          </a:p>
          <a:p>
            <a:r>
              <a:rPr lang="en-US" sz="3200" b="1" dirty="0"/>
              <a:t>Jordan River = baptism, when you were saved</a:t>
            </a:r>
          </a:p>
          <a:p>
            <a:endParaRPr lang="en-US" sz="500" b="1" dirty="0"/>
          </a:p>
          <a:p>
            <a:r>
              <a:rPr lang="en-US" sz="3200" b="1" dirty="0"/>
              <a:t>Joshua as messianic prefigure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95261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2B054-DC81-FC2F-1738-5441A31C9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5065-FC53-1C99-852E-A31CAF17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I  Be Strong and Courageous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34173-1116-49FA-96B0-2E941473F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1"/>
            <a:ext cx="10668000" cy="4271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Joshua 1:1-5</a:t>
            </a:r>
          </a:p>
          <a:p>
            <a:pPr marL="0" indent="0">
              <a:buNone/>
            </a:pPr>
            <a:r>
              <a:rPr lang="en-US" sz="3200" b="1" dirty="0"/>
              <a:t>“After the death of Moses.  Connects with Deuteronomy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Luke: Coming to Jerusalem.</a:t>
            </a:r>
          </a:p>
          <a:p>
            <a:pPr marL="0" indent="0">
              <a:buNone/>
            </a:pPr>
            <a:r>
              <a:rPr lang="en-US" sz="3200" b="1" dirty="0"/>
              <a:t>Acts: Leaving Jerusalem.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Deuteronomy: Coming to the Jordan</a:t>
            </a:r>
          </a:p>
          <a:p>
            <a:pPr marL="0" indent="0">
              <a:buNone/>
            </a:pPr>
            <a:r>
              <a:rPr lang="en-US" sz="3200" b="1" dirty="0"/>
              <a:t>Joshua: Crossing the Jordan, taking the land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484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36F6-ACE5-C63E-7EC2-AE914D62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Outline of the Book of Joshua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ADC9B-ABB9-1E11-1499-0981EA925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v. 2 Crossing the Jordan Ch 1-5</a:t>
            </a:r>
          </a:p>
          <a:p>
            <a:pPr marL="0" indent="0">
              <a:buNone/>
            </a:pPr>
            <a:r>
              <a:rPr lang="en-US" sz="3200" b="1" dirty="0"/>
              <a:t>v. 3 Conquering the land  Ch 6-12</a:t>
            </a:r>
          </a:p>
          <a:p>
            <a:pPr marL="0" indent="0">
              <a:buNone/>
            </a:pPr>
            <a:r>
              <a:rPr lang="en-US" sz="3200" b="1" dirty="0"/>
              <a:t>v. 4 Dividing the land Ch 13-22</a:t>
            </a:r>
          </a:p>
        </p:txBody>
      </p:sp>
    </p:spTree>
    <p:extLst>
      <p:ext uri="{BB962C8B-B14F-4D97-AF65-F5344CB8AC3E}">
        <p14:creationId xmlns:p14="http://schemas.microsoft.com/office/powerpoint/2010/main" val="631520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2476A-0DC2-9F13-7A7A-B405FF96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Joshua 1:5-9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70CED-1031-469C-A18B-B4E045E04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Be strong and VERY courageous  v. 6, 7, 9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Joshua:  Why?</a:t>
            </a:r>
          </a:p>
          <a:p>
            <a:pPr marL="0" indent="0">
              <a:buNone/>
            </a:pPr>
            <a:r>
              <a:rPr lang="en-US" sz="3200" b="1" dirty="0"/>
              <a:t>v. 6 Because I chose you to lead</a:t>
            </a:r>
          </a:p>
          <a:p>
            <a:pPr marL="0" indent="0">
              <a:buNone/>
            </a:pPr>
            <a:r>
              <a:rPr lang="en-US" sz="3200" b="1" dirty="0"/>
              <a:t>v. 7 Because you have obeyed the Law of Moses</a:t>
            </a:r>
          </a:p>
          <a:p>
            <a:pPr marL="0" indent="0">
              <a:buNone/>
            </a:pPr>
            <a:r>
              <a:rPr lang="en-US" sz="3200" b="1" dirty="0"/>
              <a:t>v. 9 Because the Lord your God will be with you wherever you go.</a:t>
            </a:r>
          </a:p>
          <a:p>
            <a:pPr marL="0" indent="0">
              <a:buNone/>
            </a:pPr>
            <a:r>
              <a:rPr lang="en-US" sz="3200" b="1" dirty="0"/>
              <a:t>Deuteronomy 31:6  Matthew 28:20</a:t>
            </a:r>
          </a:p>
        </p:txBody>
      </p:sp>
    </p:spTree>
    <p:extLst>
      <p:ext uri="{BB962C8B-B14F-4D97-AF65-F5344CB8AC3E}">
        <p14:creationId xmlns:p14="http://schemas.microsoft.com/office/powerpoint/2010/main" val="2345097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AC3C-FA5D-EDCF-955C-B4E6C839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Have you ever felt inadequate and discouraged?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A14E0-175B-8307-6CFD-90A5F1CC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 to Joshua:   Do not be afraid.  Do not be discouraged.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God says to Joshua and to you (Joshua 1:5)</a:t>
            </a:r>
          </a:p>
          <a:p>
            <a:pPr marL="0" indent="0">
              <a:buNone/>
            </a:pPr>
            <a:r>
              <a:rPr lang="en-US" sz="3200" b="1" dirty="0"/>
              <a:t>“I will be with you.  I will never leave you nor forsake you.”</a:t>
            </a:r>
          </a:p>
        </p:txBody>
      </p:sp>
    </p:spTree>
    <p:extLst>
      <p:ext uri="{BB962C8B-B14F-4D97-AF65-F5344CB8AC3E}">
        <p14:creationId xmlns:p14="http://schemas.microsoft.com/office/powerpoint/2010/main" val="2499270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6824-0362-4488-F33C-59A8E682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D437-9492-73C5-CCFC-27D374910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 has already given you the land.  An event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But taking the land, our mission, is a process.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Be strong and very courageous!  Cross that river and take that land!</a:t>
            </a:r>
          </a:p>
        </p:txBody>
      </p:sp>
    </p:spTree>
    <p:extLst>
      <p:ext uri="{BB962C8B-B14F-4D97-AF65-F5344CB8AC3E}">
        <p14:creationId xmlns:p14="http://schemas.microsoft.com/office/powerpoint/2010/main" val="188142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FBA6-50CB-84DA-EA8F-04DD1B187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C210-F015-CF3C-5352-8024613B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Background to Joshua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C5966-C045-C829-7EA2-A6077D494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199"/>
            <a:ext cx="10896600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Three ways of thinking about Joshua:</a:t>
            </a:r>
            <a:br>
              <a:rPr lang="en-US" sz="3200" b="1" dirty="0"/>
            </a:b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1. A Historical Book   (Joshua, Judges, 1,2 Sam, 1,2 Kings)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2. The completion of Deuteronomy  (Hexateuch)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3. A book about godly leadership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3872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4B7B9-C717-5A2C-DA16-75F62521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and Godly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3A70-5F11-BD34-96E6-888649D01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More than any other biblical book, Joshua is about leadership of God’s people.</a:t>
            </a:r>
          </a:p>
          <a:p>
            <a:pPr marL="0" indent="0">
              <a:buNone/>
            </a:pPr>
            <a:r>
              <a:rPr lang="en-US" sz="3200" b="1" dirty="0"/>
              <a:t>Deuteronomy: Preparation to lead God’s people</a:t>
            </a:r>
          </a:p>
          <a:p>
            <a:pPr marL="0" indent="0">
              <a:buNone/>
            </a:pPr>
            <a:r>
              <a:rPr lang="en-US" sz="3200" b="1" dirty="0"/>
              <a:t>	Performed tasks under mentorship</a:t>
            </a:r>
          </a:p>
          <a:p>
            <a:pPr marL="0" indent="0">
              <a:buNone/>
            </a:pPr>
            <a:r>
              <a:rPr lang="en-US" sz="3200" b="1" dirty="0"/>
              <a:t>	Proved loyal to God’s Word</a:t>
            </a:r>
          </a:p>
          <a:p>
            <a:pPr marL="0" indent="0">
              <a:buNone/>
            </a:pPr>
            <a:r>
              <a:rPr lang="en-US" sz="3200" b="1" dirty="0"/>
              <a:t>	Recognized by the people as a qualified leader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3900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F7EA-321F-28A1-C8E7-35C3C87B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Theme Passage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3EB64-EE3D-9AF5-D593-190725AF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199"/>
            <a:ext cx="10363200" cy="4195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Joshua 1:6  Be strong and courageous,  because you will lead these people to inherit the land I swore to their ancestors to give them.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The land is yours, now go and take it.</a:t>
            </a:r>
          </a:p>
          <a:p>
            <a:pPr marL="0" indent="0">
              <a:buNone/>
            </a:pPr>
            <a:r>
              <a:rPr lang="en-US" sz="3200" b="1" dirty="0"/>
              <a:t>Receiving the Promised Land is an event.</a:t>
            </a:r>
          </a:p>
          <a:p>
            <a:pPr marL="0" indent="0">
              <a:buNone/>
            </a:pPr>
            <a:r>
              <a:rPr lang="en-US" sz="3200" b="1" dirty="0"/>
              <a:t>Taking it is a process.  Already but not yet.</a:t>
            </a:r>
          </a:p>
        </p:txBody>
      </p:sp>
    </p:spTree>
    <p:extLst>
      <p:ext uri="{BB962C8B-B14F-4D97-AF65-F5344CB8AC3E}">
        <p14:creationId xmlns:p14="http://schemas.microsoft.com/office/powerpoint/2010/main" val="285995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4C8B-9AEE-E876-3687-18108C12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Joshua as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ACFE-D502-49BB-C4EE-3F53D88BB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8800"/>
            <a:ext cx="10287000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Joshua 15:14  Sheshai, Ahiman and Talmai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Joshua Ch 1-3  </a:t>
            </a:r>
          </a:p>
          <a:p>
            <a:pPr marL="0" indent="0">
              <a:buNone/>
            </a:pPr>
            <a:r>
              <a:rPr lang="en-US" sz="3200" b="1" dirty="0"/>
              <a:t>	29 cities</a:t>
            </a:r>
          </a:p>
          <a:p>
            <a:pPr marL="0" indent="0">
              <a:buNone/>
            </a:pPr>
            <a:r>
              <a:rPr lang="en-US" sz="3200" b="1" dirty="0"/>
              <a:t>	10 persons</a:t>
            </a:r>
          </a:p>
          <a:p>
            <a:pPr marL="0" indent="0">
              <a:buNone/>
            </a:pPr>
            <a:r>
              <a:rPr lang="en-US" sz="3200" b="1" dirty="0"/>
              <a:t>	17 “peoples”</a:t>
            </a:r>
          </a:p>
          <a:p>
            <a:pPr marL="0" indent="0">
              <a:buNone/>
            </a:pPr>
            <a:r>
              <a:rPr lang="en-US" sz="3200" b="1" dirty="0"/>
              <a:t>Ex:  The Hittites</a:t>
            </a:r>
          </a:p>
        </p:txBody>
      </p:sp>
    </p:spTree>
    <p:extLst>
      <p:ext uri="{BB962C8B-B14F-4D97-AF65-F5344CB8AC3E}">
        <p14:creationId xmlns:p14="http://schemas.microsoft.com/office/powerpoint/2010/main" val="202551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B4401-DFD6-F7B8-BD6D-C37C023C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Are the Hittites a real people?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295D7-6CD9-3F61-671C-90276709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81200"/>
            <a:ext cx="10356850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Mentioned 47 times in the Old Testament.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In Joshua and Judges the Hittites appear to be the other dominant power in Canaan other than Egypt.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19</a:t>
            </a:r>
            <a:r>
              <a:rPr lang="en-US" b="1" baseline="30000" dirty="0"/>
              <a:t>th</a:t>
            </a:r>
            <a:r>
              <a:rPr lang="en-US" b="1" dirty="0"/>
              <a:t> century:  Historians claim the Hittites (and Hivites, Jebusites, </a:t>
            </a:r>
            <a:r>
              <a:rPr lang="en-US" b="1" dirty="0" err="1"/>
              <a:t>Girgashites</a:t>
            </a:r>
            <a:r>
              <a:rPr lang="en-US" b="1" dirty="0"/>
              <a:t>, Gibeonites…)  were an invention of 5</a:t>
            </a:r>
            <a:r>
              <a:rPr lang="en-US" b="1" baseline="30000" dirty="0"/>
              <a:t>th</a:t>
            </a:r>
            <a:r>
              <a:rPr lang="en-US" b="1" dirty="0"/>
              <a:t> century BC Jewish writers.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ogazkoy">
            <a:extLst>
              <a:ext uri="{FF2B5EF4-FFF2-40B4-BE49-F238E27FC236}">
                <a16:creationId xmlns:a16="http://schemas.microsoft.com/office/drawing/2014/main" id="{907F9759-17D4-7D49-9A63-C2BA4EC3D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085975"/>
            <a:ext cx="8494713" cy="894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>
            <a:extLst>
              <a:ext uri="{FF2B5EF4-FFF2-40B4-BE49-F238E27FC236}">
                <a16:creationId xmlns:a16="http://schemas.microsoft.com/office/drawing/2014/main" id="{DE6ED5F4-A7EC-60A4-54EC-FFA52DA5C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447800"/>
            <a:ext cx="31242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Verdana" panose="020B0604030504040204" pitchFamily="34" charset="0"/>
              </a:rPr>
              <a:t>1906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Verdana" panose="020B0604030504040204" pitchFamily="34" charset="0"/>
              </a:rPr>
              <a:t>Hugo Winkler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Verdana" panose="020B0604030504040204" pitchFamily="34" charset="0"/>
              </a:rPr>
              <a:t>Ruins of Hattusha, capital of the Hittites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at5">
            <a:extLst>
              <a:ext uri="{FF2B5EF4-FFF2-40B4-BE49-F238E27FC236}">
                <a16:creationId xmlns:a16="http://schemas.microsoft.com/office/drawing/2014/main" id="{EA2B8783-1E75-3065-2939-B177BB6D0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1445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EEF5E5F0-6554-C745-799A-39F90B06A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"/>
            <a:ext cx="8458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4000" b="1">
                <a:latin typeface="Verdana" panose="020B0604030504040204" pitchFamily="34" charset="0"/>
              </a:rPr>
              <a:t>The Lion Gate in Hattusha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9640-6330-7C17-6384-CDD83505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ap of the Hittite Empire, 13th century BCE - World History Encyclopedia">
            <a:extLst>
              <a:ext uri="{FF2B5EF4-FFF2-40B4-BE49-F238E27FC236}">
                <a16:creationId xmlns:a16="http://schemas.microsoft.com/office/drawing/2014/main" id="{4B47A3DD-EA5B-9311-04E9-07EC42A06D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2" y="188118"/>
            <a:ext cx="11521315" cy="64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2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15066</TotalTime>
  <Words>676</Words>
  <Application>Microsoft Office PowerPoint</Application>
  <PresentationFormat>Widescreen</PresentationFormat>
  <Paragraphs>108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Times New Roman</vt:lpstr>
      <vt:lpstr>Verdana</vt:lpstr>
      <vt:lpstr>Wingdings</vt:lpstr>
      <vt:lpstr>Office Theme</vt:lpstr>
      <vt:lpstr>The Book of Joshua </vt:lpstr>
      <vt:lpstr>Background to Joshua</vt:lpstr>
      <vt:lpstr>Joshua and Godly Leadership</vt:lpstr>
      <vt:lpstr>Theme Passage</vt:lpstr>
      <vt:lpstr>Joshua as History</vt:lpstr>
      <vt:lpstr>Are the Hittites a real people?</vt:lpstr>
      <vt:lpstr>PowerPoint Presentation</vt:lpstr>
      <vt:lpstr>PowerPoint Presentation</vt:lpstr>
      <vt:lpstr>PowerPoint Presentation</vt:lpstr>
      <vt:lpstr>PowerPoint Presentation</vt:lpstr>
      <vt:lpstr>Joshua as History</vt:lpstr>
      <vt:lpstr>Prefigures and Foreshadows in Joshua</vt:lpstr>
      <vt:lpstr>Foreshadows</vt:lpstr>
      <vt:lpstr>Joshua I  Be Strong and Courageous</vt:lpstr>
      <vt:lpstr>Outline of the Book of Joshua</vt:lpstr>
      <vt:lpstr>Joshua 1:5-9</vt:lpstr>
      <vt:lpstr>Have you ever felt inadequate and discouraged?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31</cp:revision>
  <dcterms:created xsi:type="dcterms:W3CDTF">2013-09-15T03:09:25Z</dcterms:created>
  <dcterms:modified xsi:type="dcterms:W3CDTF">2026-01-19T00:51:49Z</dcterms:modified>
</cp:coreProperties>
</file>