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76" r:id="rId2"/>
    <p:sldId id="1032" r:id="rId3"/>
    <p:sldId id="1018" r:id="rId4"/>
    <p:sldId id="1025" r:id="rId5"/>
    <p:sldId id="1023" r:id="rId6"/>
    <p:sldId id="1024" r:id="rId7"/>
    <p:sldId id="1033" r:id="rId8"/>
    <p:sldId id="1034" r:id="rId9"/>
    <p:sldId id="1035" r:id="rId10"/>
    <p:sldId id="1041" r:id="rId11"/>
    <p:sldId id="104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860ED-7AC2-4C6C-AAAF-3908DB5627DC}" v="28" dt="2026-01-25T17:05:52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534" autoAdjust="0"/>
    <p:restoredTop sz="86410"/>
  </p:normalViewPr>
  <p:slideViewPr>
    <p:cSldViewPr>
      <p:cViewPr varScale="1">
        <p:scale>
          <a:sx n="64" d="100"/>
          <a:sy n="64" d="100"/>
        </p:scale>
        <p:origin x="26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custSel addSld delSld modSld sldOrd delMainMaster">
      <pc:chgData name="John Oakes" userId="1a36f0057432ea1f" providerId="LiveId" clId="{47381711-A8C6-487F-B478-F1510AC8C65D}" dt="2026-01-25T22:48:56.399" v="1679" actId="47"/>
      <pc:docMkLst>
        <pc:docMk/>
      </pc:docMkLst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57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58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59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0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1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2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3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4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5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6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7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4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275"/>
        </pc:sldMkLst>
      </pc:sldChg>
      <pc:sldChg chg="ord">
        <pc:chgData name="John Oakes" userId="1a36f0057432ea1f" providerId="LiveId" clId="{47381711-A8C6-487F-B478-F1510AC8C65D}" dt="2026-01-24T00:49:18.021" v="102"/>
        <pc:sldMkLst>
          <pc:docMk/>
          <pc:sldMk cId="1973870282" sldId="276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0" sldId="277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0" sldId="278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0" sldId="280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0" sldId="281"/>
        </pc:sldMkLst>
      </pc:sldChg>
      <pc:sldChg chg="add del">
        <pc:chgData name="John Oakes" userId="1a36f0057432ea1f" providerId="LiveId" clId="{47381711-A8C6-487F-B478-F1510AC8C65D}" dt="2026-01-25T22:48:56.399" v="1679" actId="47"/>
        <pc:sldMkLst>
          <pc:docMk/>
          <pc:sldMk cId="0" sldId="282"/>
        </pc:sldMkLst>
      </pc:sldChg>
      <pc:sldChg chg="del">
        <pc:chgData name="John Oakes" userId="1a36f0057432ea1f" providerId="LiveId" clId="{47381711-A8C6-487F-B478-F1510AC8C65D}" dt="2026-01-24T00:41:39.239" v="5" actId="47"/>
        <pc:sldMkLst>
          <pc:docMk/>
          <pc:sldMk cId="0" sldId="306"/>
        </pc:sldMkLst>
      </pc:sldChg>
      <pc:sldChg chg="del">
        <pc:chgData name="John Oakes" userId="1a36f0057432ea1f" providerId="LiveId" clId="{47381711-A8C6-487F-B478-F1510AC8C65D}" dt="2026-01-24T00:41:23.931" v="1" actId="47"/>
        <pc:sldMkLst>
          <pc:docMk/>
          <pc:sldMk cId="0" sldId="316"/>
        </pc:sldMkLst>
      </pc:sldChg>
      <pc:sldChg chg="del">
        <pc:chgData name="John Oakes" userId="1a36f0057432ea1f" providerId="LiveId" clId="{47381711-A8C6-487F-B478-F1510AC8C65D}" dt="2026-01-24T00:41:30.613" v="3" actId="47"/>
        <pc:sldMkLst>
          <pc:docMk/>
          <pc:sldMk cId="0" sldId="317"/>
        </pc:sldMkLst>
      </pc:sldChg>
      <pc:sldChg chg="del">
        <pc:chgData name="John Oakes" userId="1a36f0057432ea1f" providerId="LiveId" clId="{47381711-A8C6-487F-B478-F1510AC8C65D}" dt="2026-01-24T00:41:28.071" v="2" actId="47"/>
        <pc:sldMkLst>
          <pc:docMk/>
          <pc:sldMk cId="0" sldId="362"/>
        </pc:sldMkLst>
      </pc:sldChg>
      <pc:sldChg chg="add del">
        <pc:chgData name="John Oakes" userId="1a36f0057432ea1f" providerId="LiveId" clId="{47381711-A8C6-487F-B478-F1510AC8C65D}" dt="2026-01-24T00:47:02.598" v="83" actId="47"/>
        <pc:sldMkLst>
          <pc:docMk/>
          <pc:sldMk cId="1079750972" sldId="454"/>
        </pc:sldMkLst>
      </pc:sldChg>
      <pc:sldChg chg="add del">
        <pc:chgData name="John Oakes" userId="1a36f0057432ea1f" providerId="LiveId" clId="{47381711-A8C6-487F-B478-F1510AC8C65D}" dt="2026-01-25T15:57:32.266" v="253" actId="47"/>
        <pc:sldMkLst>
          <pc:docMk/>
          <pc:sldMk cId="2460103498" sldId="455"/>
        </pc:sldMkLst>
      </pc:sldChg>
      <pc:sldChg chg="add del">
        <pc:chgData name="John Oakes" userId="1a36f0057432ea1f" providerId="LiveId" clId="{47381711-A8C6-487F-B478-F1510AC8C65D}" dt="2026-01-24T00:47:00.451" v="82" actId="47"/>
        <pc:sldMkLst>
          <pc:docMk/>
          <pc:sldMk cId="0" sldId="543"/>
        </pc:sldMkLst>
      </pc:sldChg>
      <pc:sldChg chg="add del">
        <pc:chgData name="John Oakes" userId="1a36f0057432ea1f" providerId="LiveId" clId="{47381711-A8C6-487F-B478-F1510AC8C65D}" dt="2026-01-24T00:54:44.334" v="248" actId="47"/>
        <pc:sldMkLst>
          <pc:docMk/>
          <pc:sldMk cId="0" sldId="609"/>
        </pc:sldMkLst>
      </pc:sldChg>
      <pc:sldChg chg="add del">
        <pc:chgData name="John Oakes" userId="1a36f0057432ea1f" providerId="LiveId" clId="{47381711-A8C6-487F-B478-F1510AC8C65D}" dt="2026-01-24T00:47:07.442" v="84" actId="47"/>
        <pc:sldMkLst>
          <pc:docMk/>
          <pc:sldMk cId="3282475642" sldId="615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58535702" sldId="675"/>
        </pc:sldMkLst>
      </pc:sldChg>
      <pc:sldChg chg="add del">
        <pc:chgData name="John Oakes" userId="1a36f0057432ea1f" providerId="LiveId" clId="{47381711-A8C6-487F-B478-F1510AC8C65D}" dt="2026-01-25T22:48:56.399" v="1679" actId="47"/>
        <pc:sldMkLst>
          <pc:docMk/>
          <pc:sldMk cId="1444248880" sldId="706"/>
        </pc:sldMkLst>
      </pc:sldChg>
      <pc:sldChg chg="add del">
        <pc:chgData name="John Oakes" userId="1a36f0057432ea1f" providerId="LiveId" clId="{47381711-A8C6-487F-B478-F1510AC8C65D}" dt="2026-01-24T00:46:57.654" v="81" actId="47"/>
        <pc:sldMkLst>
          <pc:docMk/>
          <pc:sldMk cId="3315063160" sldId="790"/>
        </pc:sldMkLst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3821830315" sldId="945"/>
        </pc:sldMkLst>
      </pc:sldChg>
      <pc:sldChg chg="add del">
        <pc:chgData name="John Oakes" userId="1a36f0057432ea1f" providerId="LiveId" clId="{47381711-A8C6-487F-B478-F1510AC8C65D}" dt="2026-01-25T22:48:22.070" v="1678" actId="47"/>
        <pc:sldMkLst>
          <pc:docMk/>
          <pc:sldMk cId="43788876" sldId="947"/>
        </pc:sldMkLst>
      </pc:sldChg>
      <pc:sldChg chg="add del">
        <pc:chgData name="John Oakes" userId="1a36f0057432ea1f" providerId="LiveId" clId="{47381711-A8C6-487F-B478-F1510AC8C65D}" dt="2026-01-24T00:54:55.637" v="252" actId="47"/>
        <pc:sldMkLst>
          <pc:docMk/>
          <pc:sldMk cId="268123906" sldId="966"/>
        </pc:sldMkLst>
      </pc:sldChg>
      <pc:sldChg chg="add del">
        <pc:chgData name="John Oakes" userId="1a36f0057432ea1f" providerId="LiveId" clId="{47381711-A8C6-487F-B478-F1510AC8C65D}" dt="2026-01-25T22:48:56.399" v="1679" actId="47"/>
        <pc:sldMkLst>
          <pc:docMk/>
          <pc:sldMk cId="54721756" sldId="969"/>
        </pc:sldMkLst>
      </pc:sldChg>
      <pc:sldChg chg="del">
        <pc:chgData name="John Oakes" userId="1a36f0057432ea1f" providerId="LiveId" clId="{47381711-A8C6-487F-B478-F1510AC8C65D}" dt="2026-01-24T00:42:00.864" v="8" actId="47"/>
        <pc:sldMkLst>
          <pc:docMk/>
          <pc:sldMk cId="631520366" sldId="1016"/>
        </pc:sldMkLst>
      </pc:sldChg>
      <pc:sldChg chg="del">
        <pc:chgData name="John Oakes" userId="1a36f0057432ea1f" providerId="LiveId" clId="{47381711-A8C6-487F-B478-F1510AC8C65D}" dt="2026-01-24T00:41:18.993" v="0" actId="47"/>
        <pc:sldMkLst>
          <pc:docMk/>
          <pc:sldMk cId="2025515977" sldId="1019"/>
        </pc:sldMkLst>
      </pc:sldChg>
      <pc:sldChg chg="del">
        <pc:chgData name="John Oakes" userId="1a36f0057432ea1f" providerId="LiveId" clId="{47381711-A8C6-487F-B478-F1510AC8C65D}" dt="2026-01-24T00:41:36.061" v="4" actId="47"/>
        <pc:sldMkLst>
          <pc:docMk/>
          <pc:sldMk cId="3251825659" sldId="1020"/>
        </pc:sldMkLst>
      </pc:sldChg>
      <pc:sldChg chg="del">
        <pc:chgData name="John Oakes" userId="1a36f0057432ea1f" providerId="LiveId" clId="{47381711-A8C6-487F-B478-F1510AC8C65D}" dt="2026-01-24T00:41:45.054" v="6" actId="47"/>
        <pc:sldMkLst>
          <pc:docMk/>
          <pc:sldMk cId="1288085498" sldId="1021"/>
        </pc:sldMkLst>
      </pc:sldChg>
      <pc:sldChg chg="modSp mod">
        <pc:chgData name="John Oakes" userId="1a36f0057432ea1f" providerId="LiveId" clId="{47381711-A8C6-487F-B478-F1510AC8C65D}" dt="2026-01-24T00:42:10.565" v="40" actId="27636"/>
        <pc:sldMkLst>
          <pc:docMk/>
          <pc:sldMk cId="2345097372" sldId="1024"/>
        </pc:sldMkLst>
        <pc:spChg chg="mod">
          <ac:chgData name="John Oakes" userId="1a36f0057432ea1f" providerId="LiveId" clId="{47381711-A8C6-487F-B478-F1510AC8C65D}" dt="2026-01-24T00:42:10.565" v="40" actId="27636"/>
          <ac:spMkLst>
            <pc:docMk/>
            <pc:sldMk cId="2345097372" sldId="1024"/>
            <ac:spMk id="3" creationId="{26D70CED-1031-469C-A18B-B4E045E0462C}"/>
          </ac:spMkLst>
        </pc:spChg>
      </pc:sldChg>
      <pc:sldChg chg="del">
        <pc:chgData name="John Oakes" userId="1a36f0057432ea1f" providerId="LiveId" clId="{47381711-A8C6-487F-B478-F1510AC8C65D}" dt="2026-01-24T00:53:45.071" v="246" actId="47"/>
        <pc:sldMkLst>
          <pc:docMk/>
          <pc:sldMk cId="2499270242" sldId="1026"/>
        </pc:sldMkLst>
      </pc:sldChg>
      <pc:sldChg chg="del">
        <pc:chgData name="John Oakes" userId="1a36f0057432ea1f" providerId="LiveId" clId="{47381711-A8C6-487F-B478-F1510AC8C65D}" dt="2026-01-24T00:42:18.687" v="41" actId="47"/>
        <pc:sldMkLst>
          <pc:docMk/>
          <pc:sldMk cId="1881428528" sldId="1027"/>
        </pc:sldMkLst>
      </pc:sldChg>
      <pc:sldChg chg="addSp delSp modSp add del mod">
        <pc:chgData name="John Oakes" userId="1a36f0057432ea1f" providerId="LiveId" clId="{47381711-A8C6-487F-B478-F1510AC8C65D}" dt="2026-01-25T22:48:56.399" v="1679" actId="47"/>
        <pc:sldMkLst>
          <pc:docMk/>
          <pc:sldMk cId="2284637476" sldId="1029"/>
        </pc:sldMkLst>
        <pc:spChg chg="mod">
          <ac:chgData name="John Oakes" userId="1a36f0057432ea1f" providerId="LiveId" clId="{47381711-A8C6-487F-B478-F1510AC8C65D}" dt="2026-01-25T17:05:01.492" v="1674" actId="20577"/>
          <ac:spMkLst>
            <pc:docMk/>
            <pc:sldMk cId="2284637476" sldId="1029"/>
            <ac:spMk id="3" creationId="{D14A09DE-7151-1F13-A0F0-C97B4FAB40E7}"/>
          </ac:spMkLst>
        </pc:spChg>
        <pc:picChg chg="add mod">
          <ac:chgData name="John Oakes" userId="1a36f0057432ea1f" providerId="LiveId" clId="{47381711-A8C6-487F-B478-F1510AC8C65D}" dt="2026-01-25T17:05:11.156" v="1675" actId="1076"/>
          <ac:picMkLst>
            <pc:docMk/>
            <pc:sldMk cId="2284637476" sldId="1029"/>
            <ac:picMk id="5" creationId="{EB7F3C92-40D9-ED9C-130B-5319EF1DC90D}"/>
          </ac:picMkLst>
        </pc:picChg>
        <pc:picChg chg="del">
          <ac:chgData name="John Oakes" userId="1a36f0057432ea1f" providerId="LiveId" clId="{47381711-A8C6-487F-B478-F1510AC8C65D}" dt="2026-01-25T16:55:57.183" v="1383" actId="478"/>
          <ac:picMkLst>
            <pc:docMk/>
            <pc:sldMk cId="2284637476" sldId="1029"/>
            <ac:picMk id="17410" creationId="{94FF032D-B2E9-249E-A5AF-9EC42BCFD1A3}"/>
          </ac:picMkLst>
        </pc:picChg>
      </pc:sldChg>
      <pc:sldChg chg="modSp add del">
        <pc:chgData name="John Oakes" userId="1a36f0057432ea1f" providerId="LiveId" clId="{47381711-A8C6-487F-B478-F1510AC8C65D}" dt="2026-01-25T22:48:56.399" v="1679" actId="47"/>
        <pc:sldMkLst>
          <pc:docMk/>
          <pc:sldMk cId="2390756495" sldId="1030"/>
        </pc:sldMkLst>
        <pc:picChg chg="mod">
          <ac:chgData name="John Oakes" userId="1a36f0057432ea1f" providerId="LiveId" clId="{47381711-A8C6-487F-B478-F1510AC8C65D}" dt="2026-01-25T17:05:52.386" v="1676" actId="1076"/>
          <ac:picMkLst>
            <pc:docMk/>
            <pc:sldMk cId="2390756495" sldId="1030"/>
            <ac:picMk id="18434" creationId="{E3E0C356-ACE6-13E8-F8F3-D4073149B4FA}"/>
          </ac:picMkLst>
        </pc:picChg>
      </pc:sldChg>
      <pc:sldChg chg="del">
        <pc:chgData name="John Oakes" userId="1a36f0057432ea1f" providerId="LiveId" clId="{47381711-A8C6-487F-B478-F1510AC8C65D}" dt="2026-01-24T00:41:57.471" v="7" actId="47"/>
        <pc:sldMkLst>
          <pc:docMk/>
          <pc:sldMk cId="104848511" sldId="1033"/>
        </pc:sldMkLst>
      </pc:sldChg>
      <pc:sldChg chg="addSp modSp new mod">
        <pc:chgData name="John Oakes" userId="1a36f0057432ea1f" providerId="LiveId" clId="{47381711-A8C6-487F-B478-F1510AC8C65D}" dt="2026-01-25T16:08:58.508" v="477" actId="14100"/>
        <pc:sldMkLst>
          <pc:docMk/>
          <pc:sldMk cId="3391313474" sldId="1033"/>
        </pc:sldMkLst>
        <pc:spChg chg="mod">
          <ac:chgData name="John Oakes" userId="1a36f0057432ea1f" providerId="LiveId" clId="{47381711-A8C6-487F-B478-F1510AC8C65D}" dt="2026-01-24T00:42:40.537" v="74" actId="20577"/>
          <ac:spMkLst>
            <pc:docMk/>
            <pc:sldMk cId="3391313474" sldId="1033"/>
            <ac:spMk id="2" creationId="{A6088390-0987-B206-ECA5-B2ECDF1B32EB}"/>
          </ac:spMkLst>
        </pc:spChg>
        <pc:spChg chg="mod">
          <ac:chgData name="John Oakes" userId="1a36f0057432ea1f" providerId="LiveId" clId="{47381711-A8C6-487F-B478-F1510AC8C65D}" dt="2026-01-25T16:08:58.508" v="477" actId="14100"/>
          <ac:spMkLst>
            <pc:docMk/>
            <pc:sldMk cId="3391313474" sldId="1033"/>
            <ac:spMk id="3" creationId="{C7AEAF7A-D179-0365-708B-14BEAA07609A}"/>
          </ac:spMkLst>
        </pc:spChg>
        <pc:picChg chg="add mod">
          <ac:chgData name="John Oakes" userId="1a36f0057432ea1f" providerId="LiveId" clId="{47381711-A8C6-487F-B478-F1510AC8C65D}" dt="2026-01-24T00:46:02.321" v="78" actId="1076"/>
          <ac:picMkLst>
            <pc:docMk/>
            <pc:sldMk cId="3391313474" sldId="1033"/>
            <ac:picMk id="1026" creationId="{E553A030-06BA-96C4-F184-4221FE818212}"/>
          </ac:picMkLst>
        </pc:picChg>
      </pc:sldChg>
      <pc:sldChg chg="addSp modSp new mod">
        <pc:chgData name="John Oakes" userId="1a36f0057432ea1f" providerId="LiveId" clId="{47381711-A8C6-487F-B478-F1510AC8C65D}" dt="2026-01-25T16:15:29.090" v="707" actId="255"/>
        <pc:sldMkLst>
          <pc:docMk/>
          <pc:sldMk cId="2298905394" sldId="1034"/>
        </pc:sldMkLst>
        <pc:spChg chg="mod">
          <ac:chgData name="John Oakes" userId="1a36f0057432ea1f" providerId="LiveId" clId="{47381711-A8C6-487F-B478-F1510AC8C65D}" dt="2026-01-25T16:09:30.190" v="508" actId="122"/>
          <ac:spMkLst>
            <pc:docMk/>
            <pc:sldMk cId="2298905394" sldId="1034"/>
            <ac:spMk id="2" creationId="{87F9DD88-FEEB-890D-883A-D40F58CE75D8}"/>
          </ac:spMkLst>
        </pc:spChg>
        <pc:spChg chg="mod">
          <ac:chgData name="John Oakes" userId="1a36f0057432ea1f" providerId="LiveId" clId="{47381711-A8C6-487F-B478-F1510AC8C65D}" dt="2026-01-25T16:15:29.090" v="707" actId="255"/>
          <ac:spMkLst>
            <pc:docMk/>
            <pc:sldMk cId="2298905394" sldId="1034"/>
            <ac:spMk id="3" creationId="{52A7CA77-A2CA-1073-7449-15E4F8DFB4AD}"/>
          </ac:spMkLst>
        </pc:spChg>
        <pc:picChg chg="add mod">
          <ac:chgData name="John Oakes" userId="1a36f0057432ea1f" providerId="LiveId" clId="{47381711-A8C6-487F-B478-F1510AC8C65D}" dt="2026-01-25T16:14:16.634" v="648" actId="1076"/>
          <ac:picMkLst>
            <pc:docMk/>
            <pc:sldMk cId="2298905394" sldId="1034"/>
            <ac:picMk id="1026" creationId="{81EB8976-B190-E664-01C6-D87C57113AA4}"/>
          </ac:picMkLst>
        </pc:picChg>
      </pc:sldChg>
      <pc:sldChg chg="modSp new mod">
        <pc:chgData name="John Oakes" userId="1a36f0057432ea1f" providerId="LiveId" clId="{47381711-A8C6-487F-B478-F1510AC8C65D}" dt="2026-01-25T16:22:28.788" v="1017" actId="255"/>
        <pc:sldMkLst>
          <pc:docMk/>
          <pc:sldMk cId="109381870" sldId="1035"/>
        </pc:sldMkLst>
        <pc:spChg chg="mod">
          <ac:chgData name="John Oakes" userId="1a36f0057432ea1f" providerId="LiveId" clId="{47381711-A8C6-487F-B478-F1510AC8C65D}" dt="2026-01-25T16:16:09.621" v="761" actId="20577"/>
          <ac:spMkLst>
            <pc:docMk/>
            <pc:sldMk cId="109381870" sldId="1035"/>
            <ac:spMk id="2" creationId="{3CF000CC-D31B-5DC3-7F01-325421BBCA49}"/>
          </ac:spMkLst>
        </pc:spChg>
        <pc:spChg chg="mod">
          <ac:chgData name="John Oakes" userId="1a36f0057432ea1f" providerId="LiveId" clId="{47381711-A8C6-487F-B478-F1510AC8C65D}" dt="2026-01-25T16:22:28.788" v="1017" actId="255"/>
          <ac:spMkLst>
            <pc:docMk/>
            <pc:sldMk cId="109381870" sldId="1035"/>
            <ac:spMk id="3" creationId="{2BDDF0BA-78B0-7CDB-9433-F7CACDD5F2D0}"/>
          </ac:spMkLst>
        </pc:spChg>
      </pc:sldChg>
      <pc:sldChg chg="addSp delSp modSp new del mod ord">
        <pc:chgData name="John Oakes" userId="1a36f0057432ea1f" providerId="LiveId" clId="{47381711-A8C6-487F-B478-F1510AC8C65D}" dt="2026-01-25T22:48:00.206" v="1677" actId="47"/>
        <pc:sldMkLst>
          <pc:docMk/>
          <pc:sldMk cId="127341554" sldId="1036"/>
        </pc:sldMkLst>
        <pc:spChg chg="mod">
          <ac:chgData name="John Oakes" userId="1a36f0057432ea1f" providerId="LiveId" clId="{47381711-A8C6-487F-B478-F1510AC8C65D}" dt="2026-01-24T00:52:13.414" v="202" actId="20577"/>
          <ac:spMkLst>
            <pc:docMk/>
            <pc:sldMk cId="127341554" sldId="1036"/>
            <ac:spMk id="2" creationId="{4D9550B2-9FD4-83EC-96A4-4C1E54B59FE4}"/>
          </ac:spMkLst>
        </pc:spChg>
        <pc:spChg chg="add del">
          <ac:chgData name="John Oakes" userId="1a36f0057432ea1f" providerId="LiveId" clId="{47381711-A8C6-487F-B478-F1510AC8C65D}" dt="2026-01-24T00:48:01.818" v="91" actId="931"/>
          <ac:spMkLst>
            <pc:docMk/>
            <pc:sldMk cId="127341554" sldId="1036"/>
            <ac:spMk id="3" creationId="{A3851401-EE47-E7A4-37E8-11A19B965A2B}"/>
          </ac:spMkLst>
        </pc:spChg>
        <pc:picChg chg="add mod">
          <ac:chgData name="John Oakes" userId="1a36f0057432ea1f" providerId="LiveId" clId="{47381711-A8C6-487F-B478-F1510AC8C65D}" dt="2026-01-24T00:47:45.492" v="90" actId="931"/>
          <ac:picMkLst>
            <pc:docMk/>
            <pc:sldMk cId="127341554" sldId="1036"/>
            <ac:picMk id="5" creationId="{C0756256-DA8A-F217-681B-E6D04F420E78}"/>
          </ac:picMkLst>
        </pc:picChg>
        <pc:picChg chg="add mod">
          <ac:chgData name="John Oakes" userId="1a36f0057432ea1f" providerId="LiveId" clId="{47381711-A8C6-487F-B478-F1510AC8C65D}" dt="2026-01-24T00:52:45.939" v="205" actId="1076"/>
          <ac:picMkLst>
            <pc:docMk/>
            <pc:sldMk cId="127341554" sldId="1036"/>
            <ac:picMk id="7" creationId="{79102557-4C9E-5D15-993D-BABCF9F1B2C5}"/>
          </ac:picMkLst>
        </pc:picChg>
      </pc:sldChg>
      <pc:sldChg chg="addSp delSp modSp new del mod">
        <pc:chgData name="John Oakes" userId="1a36f0057432ea1f" providerId="LiveId" clId="{47381711-A8C6-487F-B478-F1510AC8C65D}" dt="2026-01-25T22:48:00.206" v="1677" actId="47"/>
        <pc:sldMkLst>
          <pc:docMk/>
          <pc:sldMk cId="3902865462" sldId="1037"/>
        </pc:sldMkLst>
        <pc:spChg chg="mod">
          <ac:chgData name="John Oakes" userId="1a36f0057432ea1f" providerId="LiveId" clId="{47381711-A8C6-487F-B478-F1510AC8C65D}" dt="2026-01-24T00:50:02.831" v="128" actId="122"/>
          <ac:spMkLst>
            <pc:docMk/>
            <pc:sldMk cId="3902865462" sldId="1037"/>
            <ac:spMk id="2" creationId="{61FF37A1-2654-A80F-97E6-37D18F17A1A3}"/>
          </ac:spMkLst>
        </pc:spChg>
        <pc:spChg chg="del">
          <ac:chgData name="John Oakes" userId="1a36f0057432ea1f" providerId="LiveId" clId="{47381711-A8C6-487F-B478-F1510AC8C65D}" dt="2026-01-24T00:48:13.575" v="92" actId="931"/>
          <ac:spMkLst>
            <pc:docMk/>
            <pc:sldMk cId="3902865462" sldId="1037"/>
            <ac:spMk id="3" creationId="{4BFE9328-E192-6338-48EF-200573D68DCC}"/>
          </ac:spMkLst>
        </pc:spChg>
        <pc:picChg chg="add mod">
          <ac:chgData name="John Oakes" userId="1a36f0057432ea1f" providerId="LiveId" clId="{47381711-A8C6-487F-B478-F1510AC8C65D}" dt="2026-01-24T00:50:14.011" v="130" actId="1076"/>
          <ac:picMkLst>
            <pc:docMk/>
            <pc:sldMk cId="3902865462" sldId="1037"/>
            <ac:picMk id="5" creationId="{E78987F8-311D-A0F7-EA19-007287E47984}"/>
          </ac:picMkLst>
        </pc:picChg>
      </pc:sldChg>
      <pc:sldChg chg="addSp delSp modSp new del mod">
        <pc:chgData name="John Oakes" userId="1a36f0057432ea1f" providerId="LiveId" clId="{47381711-A8C6-487F-B478-F1510AC8C65D}" dt="2026-01-25T22:48:00.206" v="1677" actId="47"/>
        <pc:sldMkLst>
          <pc:docMk/>
          <pc:sldMk cId="2491065119" sldId="1038"/>
        </pc:sldMkLst>
        <pc:spChg chg="mod">
          <ac:chgData name="John Oakes" userId="1a36f0057432ea1f" providerId="LiveId" clId="{47381711-A8C6-487F-B478-F1510AC8C65D}" dt="2026-01-24T00:51:09.114" v="147" actId="14100"/>
          <ac:spMkLst>
            <pc:docMk/>
            <pc:sldMk cId="2491065119" sldId="1038"/>
            <ac:spMk id="2" creationId="{B89FE10D-3E15-534E-2D87-6464FE458561}"/>
          </ac:spMkLst>
        </pc:spChg>
        <pc:spChg chg="del">
          <ac:chgData name="John Oakes" userId="1a36f0057432ea1f" providerId="LiveId" clId="{47381711-A8C6-487F-B478-F1510AC8C65D}" dt="2026-01-24T00:48:22.993" v="93" actId="931"/>
          <ac:spMkLst>
            <pc:docMk/>
            <pc:sldMk cId="2491065119" sldId="1038"/>
            <ac:spMk id="3" creationId="{8E18EE00-A5E9-569A-819A-7ED53034E8C8}"/>
          </ac:spMkLst>
        </pc:spChg>
        <pc:picChg chg="add mod">
          <ac:chgData name="John Oakes" userId="1a36f0057432ea1f" providerId="LiveId" clId="{47381711-A8C6-487F-B478-F1510AC8C65D}" dt="2026-01-24T00:51:25.538" v="152" actId="1076"/>
          <ac:picMkLst>
            <pc:docMk/>
            <pc:sldMk cId="2491065119" sldId="1038"/>
            <ac:picMk id="5" creationId="{515B3C78-9B22-1D84-4F95-204B731AB741}"/>
          </ac:picMkLst>
        </pc:picChg>
      </pc:sldChg>
      <pc:sldChg chg="addSp delSp modSp new del mod">
        <pc:chgData name="John Oakes" userId="1a36f0057432ea1f" providerId="LiveId" clId="{47381711-A8C6-487F-B478-F1510AC8C65D}" dt="2026-01-25T22:48:00.206" v="1677" actId="47"/>
        <pc:sldMkLst>
          <pc:docMk/>
          <pc:sldMk cId="4028884416" sldId="1039"/>
        </pc:sldMkLst>
        <pc:spChg chg="mod">
          <ac:chgData name="John Oakes" userId="1a36f0057432ea1f" providerId="LiveId" clId="{47381711-A8C6-487F-B478-F1510AC8C65D}" dt="2026-01-24T00:53:25.912" v="244" actId="14100"/>
          <ac:spMkLst>
            <pc:docMk/>
            <pc:sldMk cId="4028884416" sldId="1039"/>
            <ac:spMk id="2" creationId="{AD1BE80F-CD36-D33F-86C8-1B0E11C30219}"/>
          </ac:spMkLst>
        </pc:spChg>
        <pc:spChg chg="del">
          <ac:chgData name="John Oakes" userId="1a36f0057432ea1f" providerId="LiveId" clId="{47381711-A8C6-487F-B478-F1510AC8C65D}" dt="2026-01-24T00:48:57.477" v="96" actId="931"/>
          <ac:spMkLst>
            <pc:docMk/>
            <pc:sldMk cId="4028884416" sldId="1039"/>
            <ac:spMk id="3" creationId="{B3A70837-7D07-56F8-F771-507444C489F1}"/>
          </ac:spMkLst>
        </pc:spChg>
        <pc:picChg chg="add mod">
          <ac:chgData name="John Oakes" userId="1a36f0057432ea1f" providerId="LiveId" clId="{47381711-A8C6-487F-B478-F1510AC8C65D}" dt="2026-01-24T00:53:30.123" v="245" actId="1076"/>
          <ac:picMkLst>
            <pc:docMk/>
            <pc:sldMk cId="4028884416" sldId="1039"/>
            <ac:picMk id="5" creationId="{1D1D2D1D-8BB4-28A1-75A7-6E6A3993BF9C}"/>
          </ac:picMkLst>
        </pc:picChg>
      </pc:sldChg>
      <pc:sldChg chg="add del">
        <pc:chgData name="John Oakes" userId="1a36f0057432ea1f" providerId="LiveId" clId="{47381711-A8C6-487F-B478-F1510AC8C65D}" dt="2026-01-25T22:48:00.206" v="1677" actId="47"/>
        <pc:sldMkLst>
          <pc:docMk/>
          <pc:sldMk cId="0" sldId="1040"/>
        </pc:sldMkLst>
      </pc:sldChg>
      <pc:sldChg chg="add del">
        <pc:chgData name="John Oakes" userId="1a36f0057432ea1f" providerId="LiveId" clId="{47381711-A8C6-487F-B478-F1510AC8C65D}" dt="2026-01-24T00:54:46.361" v="249" actId="47"/>
        <pc:sldMkLst>
          <pc:docMk/>
          <pc:sldMk cId="4020909916" sldId="1040"/>
        </pc:sldMkLst>
      </pc:sldChg>
      <pc:sldChg chg="addSp modSp new mod">
        <pc:chgData name="John Oakes" userId="1a36f0057432ea1f" providerId="LiveId" clId="{47381711-A8C6-487F-B478-F1510AC8C65D}" dt="2026-01-25T16:29:30.383" v="1213" actId="27636"/>
        <pc:sldMkLst>
          <pc:docMk/>
          <pc:sldMk cId="149951495" sldId="1041"/>
        </pc:sldMkLst>
        <pc:spChg chg="mod">
          <ac:chgData name="John Oakes" userId="1a36f0057432ea1f" providerId="LiveId" clId="{47381711-A8C6-487F-B478-F1510AC8C65D}" dt="2026-01-25T16:27:21.185" v="1053" actId="20577"/>
          <ac:spMkLst>
            <pc:docMk/>
            <pc:sldMk cId="149951495" sldId="1041"/>
            <ac:spMk id="2" creationId="{7267FC5F-725A-E893-172A-127C2D0E9315}"/>
          </ac:spMkLst>
        </pc:spChg>
        <pc:spChg chg="mod">
          <ac:chgData name="John Oakes" userId="1a36f0057432ea1f" providerId="LiveId" clId="{47381711-A8C6-487F-B478-F1510AC8C65D}" dt="2026-01-25T16:29:30.383" v="1213" actId="27636"/>
          <ac:spMkLst>
            <pc:docMk/>
            <pc:sldMk cId="149951495" sldId="1041"/>
            <ac:spMk id="3" creationId="{30F2F547-812A-1589-2F4F-FCEC0382F440}"/>
          </ac:spMkLst>
        </pc:spChg>
        <pc:picChg chg="add mod">
          <ac:chgData name="John Oakes" userId="1a36f0057432ea1f" providerId="LiveId" clId="{47381711-A8C6-487F-B478-F1510AC8C65D}" dt="2026-01-25T16:26:27.218" v="1024" actId="1076"/>
          <ac:picMkLst>
            <pc:docMk/>
            <pc:sldMk cId="149951495" sldId="1041"/>
            <ac:picMk id="2050" creationId="{B0C91D7D-10E9-6EFC-69FA-029A9170204C}"/>
          </ac:picMkLst>
        </pc:picChg>
      </pc:sldChg>
      <pc:sldChg chg="add del">
        <pc:chgData name="John Oakes" userId="1a36f0057432ea1f" providerId="LiveId" clId="{47381711-A8C6-487F-B478-F1510AC8C65D}" dt="2026-01-24T00:54:48.247" v="250" actId="47"/>
        <pc:sldMkLst>
          <pc:docMk/>
          <pc:sldMk cId="1953304509" sldId="1041"/>
        </pc:sldMkLst>
      </pc:sldChg>
      <pc:sldChg chg="modSp new mod">
        <pc:chgData name="John Oakes" userId="1a36f0057432ea1f" providerId="LiveId" clId="{47381711-A8C6-487F-B478-F1510AC8C65D}" dt="2026-01-25T16:38:52.940" v="1382" actId="14100"/>
        <pc:sldMkLst>
          <pc:docMk/>
          <pc:sldMk cId="3360035348" sldId="1042"/>
        </pc:sldMkLst>
        <pc:spChg chg="mod">
          <ac:chgData name="John Oakes" userId="1a36f0057432ea1f" providerId="LiveId" clId="{47381711-A8C6-487F-B478-F1510AC8C65D}" dt="2026-01-25T16:30:20.403" v="1224" actId="122"/>
          <ac:spMkLst>
            <pc:docMk/>
            <pc:sldMk cId="3360035348" sldId="1042"/>
            <ac:spMk id="2" creationId="{C31C86B0-79D8-5BB9-790D-29092FC99168}"/>
          </ac:spMkLst>
        </pc:spChg>
        <pc:spChg chg="mod">
          <ac:chgData name="John Oakes" userId="1a36f0057432ea1f" providerId="LiveId" clId="{47381711-A8C6-487F-B478-F1510AC8C65D}" dt="2026-01-25T16:38:52.940" v="1382" actId="14100"/>
          <ac:spMkLst>
            <pc:docMk/>
            <pc:sldMk cId="3360035348" sldId="1042"/>
            <ac:spMk id="3" creationId="{18A3F702-13CD-5EB0-2B28-1224E5792BDD}"/>
          </ac:spMkLst>
        </pc:spChg>
      </pc:sldChg>
      <pc:sldChg chg="add del">
        <pc:chgData name="John Oakes" userId="1a36f0057432ea1f" providerId="LiveId" clId="{47381711-A8C6-487F-B478-F1510AC8C65D}" dt="2026-01-24T00:54:50.315" v="251" actId="47"/>
        <pc:sldMkLst>
          <pc:docMk/>
          <pc:sldMk cId="3847681374" sldId="1042"/>
        </pc:sldMkLst>
      </pc:sldChg>
      <pc:sldMasterChg chg="del delSldLayout">
        <pc:chgData name="John Oakes" userId="1a36f0057432ea1f" providerId="LiveId" clId="{47381711-A8C6-487F-B478-F1510AC8C65D}" dt="2026-01-25T22:48:56.399" v="1679" actId="47"/>
        <pc:sldMasterMkLst>
          <pc:docMk/>
          <pc:sldMasterMk cId="1816357513" sldId="2147483696"/>
        </pc:sldMasterMkLst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2557080441" sldId="2147483697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2608879770" sldId="2147483698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2816811379" sldId="2147483699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3964397851" sldId="2147483700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3615567761" sldId="2147483701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538544399" sldId="2147483702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2021712822" sldId="2147483703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4045618978" sldId="2147483704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2191630989" sldId="2147483705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3587287731" sldId="2147483706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1816357513" sldId="2147483696"/>
            <pc:sldLayoutMk cId="706280933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6-01-24T00:47:00.451" v="82" actId="47"/>
        <pc:sldMasterMkLst>
          <pc:docMk/>
          <pc:sldMasterMk cId="1568382497" sldId="2147483708"/>
        </pc:sldMasterMkLst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497852552" sldId="2147483709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1736209108" sldId="2147483710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138985213" sldId="2147483711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2109868117" sldId="2147483712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1063503728" sldId="2147483713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3537625836" sldId="2147483714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3124947235" sldId="2147483715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380848475" sldId="2147483716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1873663914" sldId="2147483717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1673323544" sldId="2147483718"/>
          </pc:sldLayoutMkLst>
        </pc:sldLayoutChg>
        <pc:sldLayoutChg chg="del">
          <pc:chgData name="John Oakes" userId="1a36f0057432ea1f" providerId="LiveId" clId="{47381711-A8C6-487F-B478-F1510AC8C65D}" dt="2026-01-24T00:47:00.451" v="82" actId="47"/>
          <pc:sldLayoutMkLst>
            <pc:docMk/>
            <pc:sldMasterMk cId="1568382497" sldId="2147483708"/>
            <pc:sldLayoutMk cId="2020216671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6-01-25T22:48:00.206" v="1677" actId="47"/>
        <pc:sldMasterMkLst>
          <pc:docMk/>
          <pc:sldMasterMk cId="1219767676" sldId="2147483720"/>
        </pc:sldMasterMkLst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3714485798" sldId="2147483721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1781676508" sldId="2147483722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4184244799" sldId="2147483723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3511002869" sldId="2147483724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786631258" sldId="2147483725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3577743916" sldId="2147483726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1509896152" sldId="2147483727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1985673633" sldId="2147483728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369575605" sldId="2147483729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124542308" sldId="2147483730"/>
          </pc:sldLayoutMkLst>
        </pc:sldLayoutChg>
        <pc:sldLayoutChg chg="del">
          <pc:chgData name="John Oakes" userId="1a36f0057432ea1f" providerId="LiveId" clId="{47381711-A8C6-487F-B478-F1510AC8C65D}" dt="2026-01-25T22:48:00.206" v="1677" actId="47"/>
          <pc:sldLayoutMkLst>
            <pc:docMk/>
            <pc:sldMasterMk cId="1219767676" sldId="2147483720"/>
            <pc:sldLayoutMk cId="2585494400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6-01-25T22:48:22.070" v="1678" actId="47"/>
        <pc:sldMasterMkLst>
          <pc:docMk/>
          <pc:sldMasterMk cId="407035823" sldId="2147483732"/>
        </pc:sldMasterMkLst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717566482" sldId="2147483733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4082689154" sldId="2147483734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2455890803" sldId="2147483735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2810241422" sldId="2147483736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656331256" sldId="2147483737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2989386857" sldId="2147483738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3145563678" sldId="2147483739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3341253061" sldId="2147483740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1802654778" sldId="2147483741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1030541156" sldId="2147483742"/>
          </pc:sldLayoutMkLst>
        </pc:sldLayoutChg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407035823" sldId="2147483732"/>
            <pc:sldLayoutMk cId="626483825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6-01-25T22:48:56.399" v="1679" actId="47"/>
        <pc:sldMasterMkLst>
          <pc:docMk/>
          <pc:sldMasterMk cId="3826572404" sldId="2147483744"/>
        </pc:sldMasterMkLst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2534989142" sldId="2147483745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2684604241" sldId="2147483746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1920387777" sldId="2147483747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1540236996" sldId="2147483748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942288349" sldId="2147483749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601073410" sldId="2147483750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1152520488" sldId="2147483751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82411731" sldId="2147483752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1204950046" sldId="2147483753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680951127" sldId="2147483754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3826572404" sldId="2147483744"/>
            <pc:sldLayoutMk cId="863127966" sldId="2147483755"/>
          </pc:sldLayoutMkLst>
        </pc:sldLayoutChg>
      </pc:sldMasterChg>
      <pc:sldMasterChg chg="del delSldLayout">
        <pc:chgData name="John Oakes" userId="1a36f0057432ea1f" providerId="LiveId" clId="{47381711-A8C6-487F-B478-F1510AC8C65D}" dt="2026-01-25T22:48:56.399" v="1679" actId="47"/>
        <pc:sldMasterMkLst>
          <pc:docMk/>
          <pc:sldMasterMk cId="2070441692" sldId="2147483756"/>
        </pc:sldMasterMkLst>
        <pc:sldLayoutChg chg="del">
          <pc:chgData name="John Oakes" userId="1a36f0057432ea1f" providerId="LiveId" clId="{47381711-A8C6-487F-B478-F1510AC8C65D}" dt="2026-01-25T22:48:22.070" v="1678" actId="47"/>
          <pc:sldLayoutMkLst>
            <pc:docMk/>
            <pc:sldMasterMk cId="2070441692" sldId="2147483756"/>
            <pc:sldLayoutMk cId="1675861379" sldId="2147483757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2556444572" sldId="2147483758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4054279840" sldId="2147483759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851011633" sldId="2147483760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1086767547" sldId="2147483761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333208891" sldId="2147483762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2663871903" sldId="2147483763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2603386674" sldId="2147483764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872041477" sldId="2147483765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4161148504" sldId="2147483766"/>
          </pc:sldLayoutMkLst>
        </pc:sldLayoutChg>
        <pc:sldLayoutChg chg="del">
          <pc:chgData name="John Oakes" userId="1a36f0057432ea1f" providerId="LiveId" clId="{47381711-A8C6-487F-B478-F1510AC8C65D}" dt="2026-01-25T22:48:56.399" v="1679" actId="47"/>
          <pc:sldLayoutMkLst>
            <pc:docMk/>
            <pc:sldMasterMk cId="2070441692" sldId="2147483756"/>
            <pc:sldLayoutMk cId="3293673956" sldId="21474837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3072384" cy="3581400"/>
          </a:xfrm>
        </p:spPr>
        <p:txBody>
          <a:bodyPr>
            <a:normAutofit/>
          </a:bodyPr>
          <a:lstStyle/>
          <a:p>
            <a:r>
              <a:rPr lang="en-US" sz="5300" b="1" dirty="0"/>
              <a:t>Joshua II Preparing to Enter</a:t>
            </a: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4" name="Picture 2" descr="God's Breath Publications » THE FALL OF JERICHO">
            <a:extLst>
              <a:ext uri="{FF2B5EF4-FFF2-40B4-BE49-F238E27FC236}">
                <a16:creationId xmlns:a16="http://schemas.microsoft.com/office/drawing/2014/main" id="{D512D9B1-D959-ABFF-AECE-D85C704D8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486" y="941832"/>
            <a:ext cx="8296114" cy="5436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FC5F-725A-E893-172A-127C2D0E9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Entering the Promised 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2F547-812A-1589-2F4F-FCEC0382F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0" y="2133600"/>
            <a:ext cx="4419600" cy="40433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Joshua 3:17  “All Israel passed by [the ark] until the whole nation had completed the crossing on dry ground.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Baptism foreshadowed</a:t>
            </a:r>
          </a:p>
        </p:txBody>
      </p:sp>
      <p:pic>
        <p:nvPicPr>
          <p:cNvPr id="2050" name="Picture 2" descr="Joshua 3 | Bible Teaching Notes">
            <a:extLst>
              <a:ext uri="{FF2B5EF4-FFF2-40B4-BE49-F238E27FC236}">
                <a16:creationId xmlns:a16="http://schemas.microsoft.com/office/drawing/2014/main" id="{B0C91D7D-10E9-6EFC-69FA-029A91702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5" y="2009775"/>
            <a:ext cx="6744285" cy="483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1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C86B0-79D8-5BB9-790D-29092FC99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3F702-13CD-5EB0-2B28-1224E5792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28800"/>
            <a:ext cx="10287000" cy="434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It is time to take the land!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Unity of purpose is essential.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God is preparing the way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Consecrate yourselves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Walk by faith</a:t>
            </a:r>
          </a:p>
        </p:txBody>
      </p:sp>
    </p:spTree>
    <p:extLst>
      <p:ext uri="{BB962C8B-B14F-4D97-AF65-F5344CB8AC3E}">
        <p14:creationId xmlns:p14="http://schemas.microsoft.com/office/powerpoint/2010/main" val="336003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FFBA6-50CB-84DA-EA8F-04DD1B187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2C210-F015-CF3C-5352-8024613B1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Background to Joshua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C5966-C045-C829-7EA2-A6077D494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199"/>
            <a:ext cx="10896600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Three ways of thinking about Joshua:</a:t>
            </a:r>
            <a:br>
              <a:rPr lang="en-US" sz="3200" b="1" dirty="0"/>
            </a:b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1. A Historical Book   (Joshua, Judges, 1,2 Sam, 1,2 Kings)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2. The completion of Deuteronomy  (Hexateuch)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3. A book about godly leadership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3872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BF7EA-321F-28A1-C8E7-35C3C87BB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Theme Passage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3EB64-EE3D-9AF5-D593-190725AF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81199"/>
            <a:ext cx="10363200" cy="4195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Joshua 1:6  Be strong and courageous,  because you will lead these people to inherit the land I swore to their ancestors to give them.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land is yours, now go and take it.</a:t>
            </a:r>
          </a:p>
          <a:p>
            <a:pPr marL="0" indent="0">
              <a:buNone/>
            </a:pPr>
            <a:r>
              <a:rPr lang="en-US" sz="3200" b="1" dirty="0"/>
              <a:t>Receiving the Promised Land is an event.</a:t>
            </a:r>
          </a:p>
          <a:p>
            <a:pPr marL="0" indent="0">
              <a:buNone/>
            </a:pPr>
            <a:r>
              <a:rPr lang="en-US" sz="3200" b="1" dirty="0"/>
              <a:t>Taking it is a process.  Already but not yet.</a:t>
            </a:r>
          </a:p>
        </p:txBody>
      </p:sp>
    </p:spTree>
    <p:extLst>
      <p:ext uri="{BB962C8B-B14F-4D97-AF65-F5344CB8AC3E}">
        <p14:creationId xmlns:p14="http://schemas.microsoft.com/office/powerpoint/2010/main" val="285995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A28A-ECE2-F410-AF2B-B413B9C85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Prefigures and Foreshadows in Joshua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16125-69AF-1AFA-453A-7597AF839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590800"/>
            <a:ext cx="10591800" cy="3586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Joshua is the New Moses.</a:t>
            </a:r>
          </a:p>
          <a:p>
            <a:pPr marL="0" indent="0" algn="ctr">
              <a:buNone/>
            </a:pPr>
            <a:r>
              <a:rPr lang="en-US" sz="3200" b="1" dirty="0"/>
              <a:t>Joshua is a prefigure of Christ.</a:t>
            </a:r>
          </a:p>
          <a:p>
            <a:pPr marL="0" indent="0" algn="ctr">
              <a:buNone/>
            </a:pPr>
            <a:r>
              <a:rPr lang="en-US" sz="3200" b="1" dirty="0"/>
              <a:t>Jeshua/Jesus  The Lord Saves</a:t>
            </a:r>
          </a:p>
          <a:p>
            <a:pPr marL="0" indent="0" algn="ctr">
              <a:buNone/>
            </a:pPr>
            <a:r>
              <a:rPr lang="en-US" sz="3200" b="1" dirty="0"/>
              <a:t>The Jordan River is the new Red Sea</a:t>
            </a:r>
          </a:p>
        </p:txBody>
      </p:sp>
    </p:spTree>
    <p:extLst>
      <p:ext uri="{BB962C8B-B14F-4D97-AF65-F5344CB8AC3E}">
        <p14:creationId xmlns:p14="http://schemas.microsoft.com/office/powerpoint/2010/main" val="1626693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C584B-A373-30D3-E206-F324488ED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267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Foreshadows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F733D-6B0E-3110-E80B-1200B1555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799"/>
            <a:ext cx="5867400" cy="4348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Exodus – Deuteronomy:</a:t>
            </a:r>
          </a:p>
          <a:p>
            <a:pPr marL="0" indent="0">
              <a:buNone/>
            </a:pPr>
            <a:r>
              <a:rPr lang="en-US" sz="3200" b="1" dirty="0"/>
              <a:t>Egypt = Slavery, lost</a:t>
            </a:r>
          </a:p>
          <a:p>
            <a:pPr marL="0" indent="0">
              <a:buNone/>
            </a:pPr>
            <a:r>
              <a:rPr lang="en-US" sz="3200" b="1" dirty="0"/>
              <a:t>Wilderness =  Disciple, saved</a:t>
            </a:r>
          </a:p>
          <a:p>
            <a:pPr marL="0" indent="0">
              <a:buNone/>
            </a:pPr>
            <a:r>
              <a:rPr lang="en-US" sz="3200" b="1" dirty="0"/>
              <a:t>Promised Land = Heaven</a:t>
            </a:r>
          </a:p>
          <a:p>
            <a:pPr marL="0" indent="0">
              <a:buNone/>
            </a:pPr>
            <a:r>
              <a:rPr lang="en-US" sz="3200" b="1" dirty="0"/>
              <a:t>Red Sea = baptism, when you were saved</a:t>
            </a:r>
          </a:p>
          <a:p>
            <a:pPr marL="0" indent="0">
              <a:buNone/>
            </a:pPr>
            <a:r>
              <a:rPr lang="en-US" sz="3200" b="1" dirty="0"/>
              <a:t>Moses as messianic prefigure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897A1-E55F-E14C-E1DA-410C52414210}"/>
              </a:ext>
            </a:extLst>
          </p:cNvPr>
          <p:cNvSpPr txBox="1"/>
          <p:nvPr/>
        </p:nvSpPr>
        <p:spPr>
          <a:xfrm>
            <a:off x="6248400" y="1828799"/>
            <a:ext cx="58674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Joshua-2 Kings</a:t>
            </a:r>
          </a:p>
          <a:p>
            <a:endParaRPr lang="en-US" sz="400" b="1" dirty="0"/>
          </a:p>
          <a:p>
            <a:r>
              <a:rPr lang="en-US" sz="3200" b="1" dirty="0"/>
              <a:t>Egypt = Slavery, lost</a:t>
            </a:r>
          </a:p>
          <a:p>
            <a:endParaRPr lang="en-US" sz="400" b="1" dirty="0"/>
          </a:p>
          <a:p>
            <a:r>
              <a:rPr lang="en-US" sz="3200" b="1" dirty="0"/>
              <a:t>Canaan = Disciple, saved</a:t>
            </a:r>
          </a:p>
          <a:p>
            <a:endParaRPr lang="en-US" sz="400" b="1" dirty="0"/>
          </a:p>
          <a:p>
            <a:r>
              <a:rPr lang="en-US" sz="3200" b="1" dirty="0"/>
              <a:t>Heaven = Heaven</a:t>
            </a:r>
          </a:p>
          <a:p>
            <a:endParaRPr lang="en-US" sz="400" b="1" dirty="0"/>
          </a:p>
          <a:p>
            <a:r>
              <a:rPr lang="en-US" sz="3200" b="1" dirty="0"/>
              <a:t>Jordan River = baptism, when you were saved</a:t>
            </a:r>
          </a:p>
          <a:p>
            <a:endParaRPr lang="en-US" sz="500" b="1" dirty="0"/>
          </a:p>
          <a:p>
            <a:r>
              <a:rPr lang="en-US" sz="3200" b="1" dirty="0"/>
              <a:t>Joshua as messianic prefigure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95261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2476A-0DC2-9F13-7A7A-B405FF961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1:5-9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70CED-1031-469C-A18B-B4E045E04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Be strong and VERY courageous  v. 6, 7, 9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Joshua:  Why?</a:t>
            </a:r>
          </a:p>
          <a:p>
            <a:pPr marL="0" indent="0">
              <a:buNone/>
            </a:pPr>
            <a:r>
              <a:rPr lang="en-US" sz="3200" b="1" dirty="0"/>
              <a:t>v. 6 Because I chose you to lead</a:t>
            </a:r>
          </a:p>
          <a:p>
            <a:pPr marL="0" indent="0">
              <a:buNone/>
            </a:pPr>
            <a:r>
              <a:rPr lang="en-US" sz="3200" b="1" dirty="0"/>
              <a:t>v. 7 Because you have obeyed the Law of Moses</a:t>
            </a:r>
          </a:p>
          <a:p>
            <a:pPr marL="0" indent="0">
              <a:buNone/>
            </a:pPr>
            <a:r>
              <a:rPr lang="en-US" sz="3200" b="1" dirty="0"/>
              <a:t>v. 9 Because the Lord your God will be with you wherever you go.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4509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88390-0987-B206-ECA5-B2ECDF1B3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Joshua II Preparing to 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EAF7A-D179-0365-708B-14BEAA076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0" y="1846261"/>
            <a:ext cx="5029200" cy="4646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Joshua 1:10-11  Get ready to move!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Joshua 1:12-15  But unity of purpose is essential.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Joshua 1:16-18 “Wherever you send, we will go.”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Psalm 133:1</a:t>
            </a:r>
          </a:p>
        </p:txBody>
      </p:sp>
      <p:pic>
        <p:nvPicPr>
          <p:cNvPr id="1026" name="Picture 2" descr="God Will Part Your Jordan | Renewal Christian Center">
            <a:extLst>
              <a:ext uri="{FF2B5EF4-FFF2-40B4-BE49-F238E27FC236}">
                <a16:creationId xmlns:a16="http://schemas.microsoft.com/office/drawing/2014/main" id="{E553A030-06BA-96C4-F184-4221FE818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46261"/>
            <a:ext cx="5740401" cy="430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131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DD88-FEEB-890D-883A-D40F58CE7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Joshua 2  Rahab and the Spies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7CA77-A2CA-1073-7449-15E4F8DFB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0688"/>
            <a:ext cx="57912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An interesting story.  Why?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Matthew 1:5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Salvation for the Gentiles</a:t>
            </a:r>
          </a:p>
          <a:p>
            <a:pPr marL="0" indent="0">
              <a:buNone/>
            </a:pPr>
            <a:r>
              <a:rPr lang="en-US" b="1" dirty="0"/>
              <a:t>Salvation by faith</a:t>
            </a:r>
          </a:p>
          <a:p>
            <a:pPr marL="0" indent="0">
              <a:buNone/>
            </a:pPr>
            <a:r>
              <a:rPr lang="en-US" b="1" dirty="0"/>
              <a:t>Rahab as a prefigure of Christ?</a:t>
            </a:r>
          </a:p>
          <a:p>
            <a:pPr marL="0" indent="0">
              <a:buNone/>
            </a:pPr>
            <a:r>
              <a:rPr lang="en-US" b="1" dirty="0"/>
              <a:t>God is encouraging his people: God is preparing the way</a:t>
            </a:r>
          </a:p>
        </p:txBody>
      </p:sp>
      <p:pic>
        <p:nvPicPr>
          <p:cNvPr id="1026" name="Picture 2" descr="Rahab and the Spies | Bible Story">
            <a:extLst>
              <a:ext uri="{FF2B5EF4-FFF2-40B4-BE49-F238E27FC236}">
                <a16:creationId xmlns:a16="http://schemas.microsoft.com/office/drawing/2014/main" id="{81EB8976-B190-E664-01C6-D87C57113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62200"/>
            <a:ext cx="69342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90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00CC-D31B-5DC3-7F01-325421BB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Joshua 3:1-17 Time to Get Up and Go!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DF0BA-78B0-7CDB-9433-F7CACDD5F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key to spiritual victory?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Joshua 1:1-5  Consecrate yourselves.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Joshua 1:6-17  God will “pass on ahead of the people.”</a:t>
            </a:r>
          </a:p>
          <a:p>
            <a:pPr marL="0" indent="0">
              <a:buNone/>
            </a:pPr>
            <a:r>
              <a:rPr lang="en-US" sz="3200" b="1" dirty="0"/>
              <a:t>God prepares a leader.  God is doing miracles.  God is preparing hearts.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The last missing ingredient:  Great faith!</a:t>
            </a:r>
          </a:p>
        </p:txBody>
      </p:sp>
    </p:spTree>
    <p:extLst>
      <p:ext uri="{BB962C8B-B14F-4D97-AF65-F5344CB8AC3E}">
        <p14:creationId xmlns:p14="http://schemas.microsoft.com/office/powerpoint/2010/main" val="10938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15397</TotalTime>
  <Words>435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Joshua II Preparing to Enter </vt:lpstr>
      <vt:lpstr>Background to Joshua</vt:lpstr>
      <vt:lpstr>Theme Passage</vt:lpstr>
      <vt:lpstr>Prefigures and Foreshadows in Joshua</vt:lpstr>
      <vt:lpstr>Foreshadows</vt:lpstr>
      <vt:lpstr>Joshua 1:5-9</vt:lpstr>
      <vt:lpstr>Joshua II Preparing to Enter</vt:lpstr>
      <vt:lpstr>Joshua 2  Rahab and the Spies</vt:lpstr>
      <vt:lpstr>Joshua 3:1-17 Time to Get Up and Go!</vt:lpstr>
      <vt:lpstr>Entering the Promised Land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32</cp:revision>
  <dcterms:created xsi:type="dcterms:W3CDTF">2013-09-15T03:09:25Z</dcterms:created>
  <dcterms:modified xsi:type="dcterms:W3CDTF">2026-01-25T22:49:07Z</dcterms:modified>
</cp:coreProperties>
</file>