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79" r:id="rId2"/>
    <p:sldId id="676" r:id="rId3"/>
    <p:sldId id="677" r:id="rId4"/>
    <p:sldId id="678" r:id="rId5"/>
    <p:sldId id="68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Oakes" userId="1a36f0057432ea1f" providerId="LiveId" clId="{47381711-A8C6-487F-B478-F1510AC8C65D}"/>
    <pc:docChg chg="undo custSel addSld delSld modSld sldOrd">
      <pc:chgData name="John Oakes" userId="1a36f0057432ea1f" providerId="LiveId" clId="{47381711-A8C6-487F-B478-F1510AC8C65D}" dt="2026-01-15T22:11:05.894" v="2347" actId="47"/>
      <pc:docMkLst>
        <pc:docMk/>
      </pc:docMkLst>
      <pc:sldChg chg="del">
        <pc:chgData name="John Oakes" userId="1a36f0057432ea1f" providerId="LiveId" clId="{47381711-A8C6-487F-B478-F1510AC8C65D}" dt="2026-01-15T22:10:42.927" v="2345" actId="47"/>
        <pc:sldMkLst>
          <pc:docMk/>
          <pc:sldMk cId="58535702" sldId="675"/>
        </pc:sldMkLst>
      </pc:sldChg>
      <pc:sldChg chg="modSp new mod">
        <pc:chgData name="John Oakes" userId="1a36f0057432ea1f" providerId="LiveId" clId="{47381711-A8C6-487F-B478-F1510AC8C65D}" dt="2026-01-14T21:41:03.630" v="469" actId="20577"/>
        <pc:sldMkLst>
          <pc:docMk/>
          <pc:sldMk cId="1036656406" sldId="676"/>
        </pc:sldMkLst>
        <pc:spChg chg="mod">
          <ac:chgData name="John Oakes" userId="1a36f0057432ea1f" providerId="LiveId" clId="{47381711-A8C6-487F-B478-F1510AC8C65D}" dt="2026-01-14T21:38:31.591" v="212" actId="20577"/>
          <ac:spMkLst>
            <pc:docMk/>
            <pc:sldMk cId="1036656406" sldId="676"/>
            <ac:spMk id="2" creationId="{72EFDF28-A557-BCCB-0B41-F28AD0A3CE6E}"/>
          </ac:spMkLst>
        </pc:spChg>
        <pc:spChg chg="mod">
          <ac:chgData name="John Oakes" userId="1a36f0057432ea1f" providerId="LiveId" clId="{47381711-A8C6-487F-B478-F1510AC8C65D}" dt="2026-01-14T21:41:03.630" v="469" actId="20577"/>
          <ac:spMkLst>
            <pc:docMk/>
            <pc:sldMk cId="1036656406" sldId="676"/>
            <ac:spMk id="3" creationId="{BA938F95-F647-3816-4D00-2522F8DB61CE}"/>
          </ac:spMkLst>
        </pc:spChg>
      </pc:sldChg>
      <pc:sldChg chg="modSp new mod">
        <pc:chgData name="John Oakes" userId="1a36f0057432ea1f" providerId="LiveId" clId="{47381711-A8C6-487F-B478-F1510AC8C65D}" dt="2026-01-14T21:44:42.478" v="714" actId="14100"/>
        <pc:sldMkLst>
          <pc:docMk/>
          <pc:sldMk cId="3682128624" sldId="677"/>
        </pc:sldMkLst>
        <pc:spChg chg="mod">
          <ac:chgData name="John Oakes" userId="1a36f0057432ea1f" providerId="LiveId" clId="{47381711-A8C6-487F-B478-F1510AC8C65D}" dt="2026-01-14T21:41:33.620" v="511" actId="20577"/>
          <ac:spMkLst>
            <pc:docMk/>
            <pc:sldMk cId="3682128624" sldId="677"/>
            <ac:spMk id="2" creationId="{A22E5634-B7C6-AC0B-8D46-26126FF608BA}"/>
          </ac:spMkLst>
        </pc:spChg>
        <pc:spChg chg="mod">
          <ac:chgData name="John Oakes" userId="1a36f0057432ea1f" providerId="LiveId" clId="{47381711-A8C6-487F-B478-F1510AC8C65D}" dt="2026-01-14T21:44:42.478" v="714" actId="14100"/>
          <ac:spMkLst>
            <pc:docMk/>
            <pc:sldMk cId="3682128624" sldId="677"/>
            <ac:spMk id="3" creationId="{6C61E922-FF0C-311F-A51D-C1D03496F5CD}"/>
          </ac:spMkLst>
        </pc:spChg>
      </pc:sldChg>
      <pc:sldChg chg="modSp new mod">
        <pc:chgData name="John Oakes" userId="1a36f0057432ea1f" providerId="LiveId" clId="{47381711-A8C6-487F-B478-F1510AC8C65D}" dt="2026-01-14T21:46:46.580" v="890" actId="20577"/>
        <pc:sldMkLst>
          <pc:docMk/>
          <pc:sldMk cId="3522098978" sldId="678"/>
        </pc:sldMkLst>
        <pc:spChg chg="mod">
          <ac:chgData name="John Oakes" userId="1a36f0057432ea1f" providerId="LiveId" clId="{47381711-A8C6-487F-B478-F1510AC8C65D}" dt="2026-01-14T21:45:24.843" v="748" actId="20577"/>
          <ac:spMkLst>
            <pc:docMk/>
            <pc:sldMk cId="3522098978" sldId="678"/>
            <ac:spMk id="2" creationId="{5972E2F6-0D32-3AA2-BB31-499CAE42A905}"/>
          </ac:spMkLst>
        </pc:spChg>
        <pc:spChg chg="mod">
          <ac:chgData name="John Oakes" userId="1a36f0057432ea1f" providerId="LiveId" clId="{47381711-A8C6-487F-B478-F1510AC8C65D}" dt="2026-01-14T21:46:46.580" v="890" actId="20577"/>
          <ac:spMkLst>
            <pc:docMk/>
            <pc:sldMk cId="3522098978" sldId="678"/>
            <ac:spMk id="3" creationId="{41B7AE66-725D-5158-6CA4-293EF2060002}"/>
          </ac:spMkLst>
        </pc:spChg>
      </pc:sldChg>
      <pc:sldChg chg="modSp new mod ord">
        <pc:chgData name="John Oakes" userId="1a36f0057432ea1f" providerId="LiveId" clId="{47381711-A8C6-487F-B478-F1510AC8C65D}" dt="2026-01-14T21:38:07.699" v="177"/>
        <pc:sldMkLst>
          <pc:docMk/>
          <pc:sldMk cId="4202424775" sldId="679"/>
        </pc:sldMkLst>
        <pc:spChg chg="mod">
          <ac:chgData name="John Oakes" userId="1a36f0057432ea1f" providerId="LiveId" clId="{47381711-A8C6-487F-B478-F1510AC8C65D}" dt="2026-01-14T21:35:55.285" v="40" actId="20577"/>
          <ac:spMkLst>
            <pc:docMk/>
            <pc:sldMk cId="4202424775" sldId="679"/>
            <ac:spMk id="2" creationId="{3AB2447E-3557-3A27-33FE-71192E1F58D8}"/>
          </ac:spMkLst>
        </pc:spChg>
        <pc:spChg chg="mod">
          <ac:chgData name="John Oakes" userId="1a36f0057432ea1f" providerId="LiveId" clId="{47381711-A8C6-487F-B478-F1510AC8C65D}" dt="2026-01-14T21:37:51.644" v="175" actId="255"/>
          <ac:spMkLst>
            <pc:docMk/>
            <pc:sldMk cId="4202424775" sldId="679"/>
            <ac:spMk id="3" creationId="{0F053202-2ECD-2AA8-151F-8A17DBB3AD89}"/>
          </ac:spMkLst>
        </pc:spChg>
      </pc:sldChg>
      <pc:sldChg chg="modSp new mod">
        <pc:chgData name="John Oakes" userId="1a36f0057432ea1f" providerId="LiveId" clId="{47381711-A8C6-487F-B478-F1510AC8C65D}" dt="2026-01-14T21:53:53.217" v="1255" actId="20577"/>
        <pc:sldMkLst>
          <pc:docMk/>
          <pc:sldMk cId="2896582626" sldId="680"/>
        </pc:sldMkLst>
        <pc:spChg chg="mod">
          <ac:chgData name="John Oakes" userId="1a36f0057432ea1f" providerId="LiveId" clId="{47381711-A8C6-487F-B478-F1510AC8C65D}" dt="2026-01-14T21:47:12.896" v="914" actId="20577"/>
          <ac:spMkLst>
            <pc:docMk/>
            <pc:sldMk cId="2896582626" sldId="680"/>
            <ac:spMk id="2" creationId="{CFB83DF2-9353-1455-A6DC-EF8D91205108}"/>
          </ac:spMkLst>
        </pc:spChg>
        <pc:spChg chg="mod">
          <ac:chgData name="John Oakes" userId="1a36f0057432ea1f" providerId="LiveId" clId="{47381711-A8C6-487F-B478-F1510AC8C65D}" dt="2026-01-14T21:53:53.217" v="1255" actId="20577"/>
          <ac:spMkLst>
            <pc:docMk/>
            <pc:sldMk cId="2896582626" sldId="680"/>
            <ac:spMk id="3" creationId="{24ADE576-FC1E-8C66-6E53-BF1F4D252BE0}"/>
          </ac:spMkLst>
        </pc:spChg>
      </pc:sldChg>
      <pc:sldChg chg="modSp new del mod">
        <pc:chgData name="John Oakes" userId="1a36f0057432ea1f" providerId="LiveId" clId="{47381711-A8C6-487F-B478-F1510AC8C65D}" dt="2026-01-15T22:10:59.996" v="2346" actId="47"/>
        <pc:sldMkLst>
          <pc:docMk/>
          <pc:sldMk cId="3785967366" sldId="681"/>
        </pc:sldMkLst>
        <pc:spChg chg="mod">
          <ac:chgData name="John Oakes" userId="1a36f0057432ea1f" providerId="LiveId" clId="{47381711-A8C6-487F-B478-F1510AC8C65D}" dt="2026-01-14T21:54:32.262" v="1292" actId="20577"/>
          <ac:spMkLst>
            <pc:docMk/>
            <pc:sldMk cId="3785967366" sldId="681"/>
            <ac:spMk id="2" creationId="{9CB2268A-A78B-74B6-C33D-152CCCB4DD9F}"/>
          </ac:spMkLst>
        </pc:spChg>
      </pc:sldChg>
      <pc:sldChg chg="new del">
        <pc:chgData name="John Oakes" userId="1a36f0057432ea1f" providerId="LiveId" clId="{47381711-A8C6-487F-B478-F1510AC8C65D}" dt="2026-01-15T22:11:05.894" v="2347" actId="47"/>
        <pc:sldMkLst>
          <pc:docMk/>
          <pc:sldMk cId="3983076518" sldId="682"/>
        </pc:sldMkLst>
      </pc:sldChg>
      <pc:sldChg chg="new del">
        <pc:chgData name="John Oakes" userId="1a36f0057432ea1f" providerId="LiveId" clId="{47381711-A8C6-487F-B478-F1510AC8C65D}" dt="2026-01-15T22:11:05.894" v="2347" actId="47"/>
        <pc:sldMkLst>
          <pc:docMk/>
          <pc:sldMk cId="865823039" sldId="683"/>
        </pc:sldMkLst>
      </pc:sldChg>
      <pc:sldChg chg="modSp new del mod">
        <pc:chgData name="John Oakes" userId="1a36f0057432ea1f" providerId="LiveId" clId="{47381711-A8C6-487F-B478-F1510AC8C65D}" dt="2026-01-15T22:10:59.996" v="2346" actId="47"/>
        <pc:sldMkLst>
          <pc:docMk/>
          <pc:sldMk cId="1492156163" sldId="684"/>
        </pc:sldMkLst>
        <pc:spChg chg="mod">
          <ac:chgData name="John Oakes" userId="1a36f0057432ea1f" providerId="LiveId" clId="{47381711-A8C6-487F-B478-F1510AC8C65D}" dt="2026-01-14T21:55:08.336" v="1308" actId="20577"/>
          <ac:spMkLst>
            <pc:docMk/>
            <pc:sldMk cId="1492156163" sldId="684"/>
            <ac:spMk id="2" creationId="{71B502F5-0FE9-88C1-EEBD-FD722C5203B2}"/>
          </ac:spMkLst>
        </pc:spChg>
        <pc:spChg chg="mod">
          <ac:chgData name="John Oakes" userId="1a36f0057432ea1f" providerId="LiveId" clId="{47381711-A8C6-487F-B478-F1510AC8C65D}" dt="2026-01-14T22:16:50.002" v="1693" actId="14100"/>
          <ac:spMkLst>
            <pc:docMk/>
            <pc:sldMk cId="1492156163" sldId="684"/>
            <ac:spMk id="3" creationId="{9F78B0C9-9D93-9280-FA2A-BF8D7F5FFCC7}"/>
          </ac:spMkLst>
        </pc:spChg>
      </pc:sldChg>
      <pc:sldChg chg="modSp new del mod">
        <pc:chgData name="John Oakes" userId="1a36f0057432ea1f" providerId="LiveId" clId="{47381711-A8C6-487F-B478-F1510AC8C65D}" dt="2026-01-15T22:10:59.996" v="2346" actId="47"/>
        <pc:sldMkLst>
          <pc:docMk/>
          <pc:sldMk cId="711055500" sldId="685"/>
        </pc:sldMkLst>
        <pc:spChg chg="mod">
          <ac:chgData name="John Oakes" userId="1a36f0057432ea1f" providerId="LiveId" clId="{47381711-A8C6-487F-B478-F1510AC8C65D}" dt="2026-01-14T22:00:33.360" v="1573" actId="20577"/>
          <ac:spMkLst>
            <pc:docMk/>
            <pc:sldMk cId="711055500" sldId="685"/>
            <ac:spMk id="2" creationId="{17C55434-8586-66D8-C4F6-637C448EC584}"/>
          </ac:spMkLst>
        </pc:spChg>
        <pc:spChg chg="mod">
          <ac:chgData name="John Oakes" userId="1a36f0057432ea1f" providerId="LiveId" clId="{47381711-A8C6-487F-B478-F1510AC8C65D}" dt="2026-01-14T22:18:06.643" v="1782" actId="20577"/>
          <ac:spMkLst>
            <pc:docMk/>
            <pc:sldMk cId="711055500" sldId="685"/>
            <ac:spMk id="3" creationId="{2E187429-8113-1C67-F116-97EA25F49B40}"/>
          </ac:spMkLst>
        </pc:spChg>
      </pc:sldChg>
      <pc:sldChg chg="new del">
        <pc:chgData name="John Oakes" userId="1a36f0057432ea1f" providerId="LiveId" clId="{47381711-A8C6-487F-B478-F1510AC8C65D}" dt="2026-01-15T22:11:05.894" v="2347" actId="47"/>
        <pc:sldMkLst>
          <pc:docMk/>
          <pc:sldMk cId="2961692116" sldId="686"/>
        </pc:sldMkLst>
      </pc:sldChg>
      <pc:sldChg chg="new del">
        <pc:chgData name="John Oakes" userId="1a36f0057432ea1f" providerId="LiveId" clId="{47381711-A8C6-487F-B478-F1510AC8C65D}" dt="2026-01-15T22:10:59.996" v="2346" actId="47"/>
        <pc:sldMkLst>
          <pc:docMk/>
          <pc:sldMk cId="2669653131" sldId="687"/>
        </pc:sldMkLst>
      </pc:sldChg>
      <pc:sldChg chg="modSp new del mod">
        <pc:chgData name="John Oakes" userId="1a36f0057432ea1f" providerId="LiveId" clId="{47381711-A8C6-487F-B478-F1510AC8C65D}" dt="2026-01-15T22:10:42.927" v="2345" actId="47"/>
        <pc:sldMkLst>
          <pc:docMk/>
          <pc:sldMk cId="2507942517" sldId="688"/>
        </pc:sldMkLst>
        <pc:spChg chg="mod">
          <ac:chgData name="John Oakes" userId="1a36f0057432ea1f" providerId="LiveId" clId="{47381711-A8C6-487F-B478-F1510AC8C65D}" dt="2026-01-15T00:05:56.417" v="1800" actId="20577"/>
          <ac:spMkLst>
            <pc:docMk/>
            <pc:sldMk cId="2507942517" sldId="688"/>
            <ac:spMk id="2" creationId="{B138A791-66AD-183F-E27E-CFC6E5F1432B}"/>
          </ac:spMkLst>
        </pc:spChg>
        <pc:spChg chg="mod">
          <ac:chgData name="John Oakes" userId="1a36f0057432ea1f" providerId="LiveId" clId="{47381711-A8C6-487F-B478-F1510AC8C65D}" dt="2026-01-15T00:11:35.485" v="2344" actId="20577"/>
          <ac:spMkLst>
            <pc:docMk/>
            <pc:sldMk cId="2507942517" sldId="688"/>
            <ac:spMk id="3" creationId="{B47F1891-CC26-799B-85E3-46A09C208C04}"/>
          </ac:spMkLst>
        </pc:spChg>
      </pc:sldChg>
      <pc:sldChg chg="modSp new del mod">
        <pc:chgData name="John Oakes" userId="1a36f0057432ea1f" providerId="LiveId" clId="{47381711-A8C6-487F-B478-F1510AC8C65D}" dt="2026-01-15T22:10:42.927" v="2345" actId="47"/>
        <pc:sldMkLst>
          <pc:docMk/>
          <pc:sldMk cId="3973083957" sldId="689"/>
        </pc:sldMkLst>
        <pc:spChg chg="mod">
          <ac:chgData name="John Oakes" userId="1a36f0057432ea1f" providerId="LiveId" clId="{47381711-A8C6-487F-B478-F1510AC8C65D}" dt="2026-01-15T00:09:29.743" v="2156" actId="20577"/>
          <ac:spMkLst>
            <pc:docMk/>
            <pc:sldMk cId="3973083957" sldId="689"/>
            <ac:spMk id="2" creationId="{BF93C9E8-DD5D-07FF-7687-16153AFF9257}"/>
          </ac:spMkLst>
        </pc:spChg>
        <pc:spChg chg="mod">
          <ac:chgData name="John Oakes" userId="1a36f0057432ea1f" providerId="LiveId" clId="{47381711-A8C6-487F-B478-F1510AC8C65D}" dt="2026-01-15T00:11:13.332" v="2298" actId="20577"/>
          <ac:spMkLst>
            <pc:docMk/>
            <pc:sldMk cId="3973083957" sldId="689"/>
            <ac:spMk id="3" creationId="{D14A09DE-7151-1F13-A0F0-C97B4FAB40E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B711A13-63D0-5997-DCEF-898F938968A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87238" cy="6850063"/>
            <a:chOff x="0" y="0"/>
            <a:chExt cx="5758" cy="4315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21DD89FE-634E-55A2-423A-04DAABCB51A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" name="Freeform 4">
                <a:extLst>
                  <a:ext uri="{FF2B5EF4-FFF2-40B4-BE49-F238E27FC236}">
                    <a16:creationId xmlns:a16="http://schemas.microsoft.com/office/drawing/2014/main" id="{CF07A2AB-32E6-D9FB-E6BC-5DD039F5465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36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D0953865-EBB1-2218-F5A1-200EF96F532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36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5517A67E-DD58-75A2-E625-C3567D6AFEE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36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32AE2F08-2DFF-3EEB-30CE-959D05D9D48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26C317D1-4E59-6AC9-FA2E-1732D56F842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36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</p:grpSp>
        <p:sp>
          <p:nvSpPr>
            <p:cNvPr id="4" name="Freeform 9">
              <a:extLst>
                <a:ext uri="{FF2B5EF4-FFF2-40B4-BE49-F238E27FC236}">
                  <a16:creationId xmlns:a16="http://schemas.microsoft.com/office/drawing/2014/main" id="{05D7DD0A-E16E-86D8-1340-F4719FE0733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sz="3600">
                <a:solidFill>
                  <a:srgbClr val="FFFFFF"/>
                </a:solidFill>
                <a:latin typeface="Garamond"/>
                <a:cs typeface="Arial"/>
              </a:endParaRPr>
            </a:p>
          </p:txBody>
        </p:sp>
        <p:sp>
          <p:nvSpPr>
            <p:cNvPr id="5" name="Freeform 10">
              <a:extLst>
                <a:ext uri="{FF2B5EF4-FFF2-40B4-BE49-F238E27FC236}">
                  <a16:creationId xmlns:a16="http://schemas.microsoft.com/office/drawing/2014/main" id="{94D01914-ED8B-1D77-05A0-CD320B29FE5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761 h 1906"/>
                <a:gd name="T4" fmla="*/ 5978 w 5740"/>
                <a:gd name="T5" fmla="*/ 761 h 1906"/>
                <a:gd name="T6" fmla="*/ 597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2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36727"/>
            <a:ext cx="103632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332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B959D2A5-DF96-2BA8-723B-7C129A6399D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76250"/>
          </a:xfrm>
        </p:spPr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627684F7-C28D-0C6A-2D97-7C9D14911B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51575"/>
            <a:ext cx="3860800" cy="476250"/>
          </a:xfrm>
        </p:spPr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745B4A47-1F9F-8306-8F78-8EBD7445FC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54750"/>
            <a:ext cx="2844800" cy="476250"/>
          </a:xfrm>
        </p:spPr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D5D9339-16CE-4B29-A634-CF1B8131E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6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6B8E431-CE22-1C91-D501-E07F1EFD4A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0A01929-85AC-BA4A-672F-BC012C433CF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5B43599-18B9-4E30-BF14-BB7935E7B0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41E82DEB-250B-F98D-ECD4-85BD47102E5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079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A162B2A-A81E-C39D-FBB8-9D171141DE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B6C17A1-B496-18D2-51A6-DB8868700C8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C4F2C1E-D71F-450A-BD71-AF87E94E5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E1F9149F-CBA8-9E91-411E-2BB761A4447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5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D03BD2E-9497-FC8D-F0CE-02A3E1602C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924BF23-EC40-1AE2-0D24-E9A1BCE1991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1EFB634-5AF1-4103-A481-89FCB51DC3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DD064EE6-DBA2-B80C-E6A1-9B86757F932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14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7" indent="0">
              <a:buNone/>
              <a:defRPr sz="1800"/>
            </a:lvl2pPr>
            <a:lvl3pPr marL="914353" indent="0">
              <a:buNone/>
              <a:defRPr sz="1600"/>
            </a:lvl3pPr>
            <a:lvl4pPr marL="1371530" indent="0">
              <a:buNone/>
              <a:defRPr sz="1400"/>
            </a:lvl4pPr>
            <a:lvl5pPr marL="1828706" indent="0">
              <a:buNone/>
              <a:defRPr sz="1400"/>
            </a:lvl5pPr>
            <a:lvl6pPr marL="2285883" indent="0">
              <a:buNone/>
              <a:defRPr sz="1400"/>
            </a:lvl6pPr>
            <a:lvl7pPr marL="2743060" indent="0">
              <a:buNone/>
              <a:defRPr sz="1400"/>
            </a:lvl7pPr>
            <a:lvl8pPr marL="3200236" indent="0">
              <a:buNone/>
              <a:defRPr sz="1400"/>
            </a:lvl8pPr>
            <a:lvl9pPr marL="365741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4483064-AA0E-C768-F112-C5BD577ED5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1090599-DD5E-750E-5167-51A5B9850F3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FD4885-80AC-4155-B51E-08256487A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632E0B38-6073-77C9-E2E9-E7EEB0EA7BF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86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1452E09-DC17-A840-E968-A216C9762A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90A0651-D288-497E-B309-8D1932B6A48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9F527F5-928A-4AB2-87CC-7B784DB813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69E5D2E-D5C2-C361-CE2B-F9377D95ED3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664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D3AA0DE-88BF-DE74-FBBC-4A9CA4F12E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92B5D0B-BBBD-B41D-AFF6-A5D8C066FD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76EAE16-9484-40D4-A481-97B6D4C868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22AB1F8D-E15D-7EF7-5DA0-D12C422191C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08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514C0DBB-5856-2DC7-D112-467F55FE0E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8F11BCE-AF96-65BF-FDEE-F022B0D9079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8ECE820-A5AD-44B8-864F-6349ADD86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43D1991B-E848-3EED-300A-0A2F4A364EC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850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0131591-8769-86C8-ACA0-81A0146CAD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3E9621F-C258-470F-6D95-A3E1B9697A3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271606C-9879-4F67-8CD1-B960FCE34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DC65176B-07FB-36A1-3CA1-50279FB38CC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0ED776F-B0D1-3CC0-9D56-401D4DBE72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823BAE7-6045-4DDA-622B-776B8EDF4A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17FAC13-FBC3-42B9-962E-57CBE6705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74ADC4B-3711-FDBE-03B5-FF092125206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46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3" indent="0">
              <a:buNone/>
              <a:defRPr sz="2400"/>
            </a:lvl3pPr>
            <a:lvl4pPr marL="1371530" indent="0">
              <a:buNone/>
              <a:defRPr sz="2000"/>
            </a:lvl4pPr>
            <a:lvl5pPr marL="1828706" indent="0">
              <a:buNone/>
              <a:defRPr sz="2000"/>
            </a:lvl5pPr>
            <a:lvl6pPr marL="2285883" indent="0">
              <a:buNone/>
              <a:defRPr sz="2000"/>
            </a:lvl6pPr>
            <a:lvl7pPr marL="2743060" indent="0">
              <a:buNone/>
              <a:defRPr sz="2000"/>
            </a:lvl7pPr>
            <a:lvl8pPr marL="3200236" indent="0">
              <a:buNone/>
              <a:defRPr sz="2000"/>
            </a:lvl8pPr>
            <a:lvl9pPr marL="3657413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C8C4645-9F27-F0B5-5989-0D5F726AC0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7854E96-3458-D770-E86C-1A30EEF006A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DD3003C-97E5-4176-A495-28370779AA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4454B85-D39D-DF8A-EF7B-8A88D2F7A1A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42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CF139A81-9DD0-C453-5893-4F80A80C29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5157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Arial" charset="0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0310742-0D44-36D2-98CC-2C295E12780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latin typeface="Arial" charset="0"/>
                <a:cs typeface="Arial"/>
              </a:defRPr>
            </a:lvl1pPr>
          </a:lstStyle>
          <a:p>
            <a:pPr>
              <a:defRPr/>
            </a:pPr>
            <a:fld id="{54105A03-FD1B-46D6-AC1A-8785C56366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6148" name="Group 4">
            <a:extLst>
              <a:ext uri="{FF2B5EF4-FFF2-40B4-BE49-F238E27FC236}">
                <a16:creationId xmlns:a16="http://schemas.microsoft.com/office/drawing/2014/main" id="{2E7E69CC-BE52-4CAA-72B5-33AA2D418B1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87238" cy="6850063"/>
            <a:chOff x="0" y="0"/>
            <a:chExt cx="5758" cy="4315"/>
          </a:xfrm>
        </p:grpSpPr>
        <p:grpSp>
          <p:nvGrpSpPr>
            <p:cNvPr id="6152" name="Group 5">
              <a:extLst>
                <a:ext uri="{FF2B5EF4-FFF2-40B4-BE49-F238E27FC236}">
                  <a16:creationId xmlns:a16="http://schemas.microsoft.com/office/drawing/2014/main" id="{B9061FD7-62F3-983F-9EC4-2112F82BE8F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2294" name="Freeform 6">
                <a:extLst>
                  <a:ext uri="{FF2B5EF4-FFF2-40B4-BE49-F238E27FC236}">
                    <a16:creationId xmlns:a16="http://schemas.microsoft.com/office/drawing/2014/main" id="{67C697B5-3067-9022-D210-4643AB484F5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36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12295" name="Freeform 7">
                <a:extLst>
                  <a:ext uri="{FF2B5EF4-FFF2-40B4-BE49-F238E27FC236}">
                    <a16:creationId xmlns:a16="http://schemas.microsoft.com/office/drawing/2014/main" id="{253AFD88-49F0-E4F5-CDA1-A148B5BC540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36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12296" name="Freeform 8">
                <a:extLst>
                  <a:ext uri="{FF2B5EF4-FFF2-40B4-BE49-F238E27FC236}">
                    <a16:creationId xmlns:a16="http://schemas.microsoft.com/office/drawing/2014/main" id="{BAF0D727-5DFF-5312-F7BD-21958EAC9E3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36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6158" name="Freeform 9">
                <a:extLst>
                  <a:ext uri="{FF2B5EF4-FFF2-40B4-BE49-F238E27FC236}">
                    <a16:creationId xmlns:a16="http://schemas.microsoft.com/office/drawing/2014/main" id="{4475DA56-8E5F-A297-8D20-3AC6A3329DC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98" name="Freeform 10">
                <a:extLst>
                  <a:ext uri="{FF2B5EF4-FFF2-40B4-BE49-F238E27FC236}">
                    <a16:creationId xmlns:a16="http://schemas.microsoft.com/office/drawing/2014/main" id="{34DADA3F-FD06-8051-B864-BDE39566711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36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</p:grpSp>
        <p:sp>
          <p:nvSpPr>
            <p:cNvPr id="12299" name="Freeform 11">
              <a:extLst>
                <a:ext uri="{FF2B5EF4-FFF2-40B4-BE49-F238E27FC236}">
                  <a16:creationId xmlns:a16="http://schemas.microsoft.com/office/drawing/2014/main" id="{A1CE4E2D-928B-E14C-A3E8-9B430087C61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sz="3600">
                <a:solidFill>
                  <a:srgbClr val="FFFFFF"/>
                </a:solidFill>
                <a:latin typeface="Garamond"/>
                <a:cs typeface="Arial"/>
              </a:endParaRPr>
            </a:p>
          </p:txBody>
        </p:sp>
        <p:sp>
          <p:nvSpPr>
            <p:cNvPr id="6154" name="Freeform 12">
              <a:extLst>
                <a:ext uri="{FF2B5EF4-FFF2-40B4-BE49-F238E27FC236}">
                  <a16:creationId xmlns:a16="http://schemas.microsoft.com/office/drawing/2014/main" id="{B7AFB28A-201E-C22C-D7F0-1937A13D6EF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761 h 1906"/>
                <a:gd name="T4" fmla="*/ 5978 w 5740"/>
                <a:gd name="T5" fmla="*/ 761 h 1906"/>
                <a:gd name="T6" fmla="*/ 597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01" name="Rectangle 13">
            <a:extLst>
              <a:ext uri="{FF2B5EF4-FFF2-40B4-BE49-F238E27FC236}">
                <a16:creationId xmlns:a16="http://schemas.microsoft.com/office/drawing/2014/main" id="{6DA33225-F567-E109-4A8E-1883F16AF25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302" name="Rectangle 14">
            <a:extLst>
              <a:ext uri="{FF2B5EF4-FFF2-40B4-BE49-F238E27FC236}">
                <a16:creationId xmlns:a16="http://schemas.microsoft.com/office/drawing/2014/main" id="{69E21753-D283-C8ED-E66F-D29536043AF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  <a:latin typeface="Arial" charset="0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03" name="Rectangle 15">
            <a:extLst>
              <a:ext uri="{FF2B5EF4-FFF2-40B4-BE49-F238E27FC236}">
                <a16:creationId xmlns:a16="http://schemas.microsoft.com/office/drawing/2014/main" id="{1D640E67-42B4-43E2-7D65-3F02867706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39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177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353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53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706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471" indent="-228588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648" indent="-228588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8825" indent="-228588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001" indent="-228588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2447E-3557-3A27-33FE-71192E1F5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Godly Vision For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53202-2ECD-2AA8-151F-8A17DBB3A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/>
              <a:t>Themes for the Merced Christian Church for 2026:</a:t>
            </a:r>
          </a:p>
          <a:p>
            <a:pPr marL="0" indent="0">
              <a:buNone/>
            </a:pPr>
            <a:endParaRPr lang="en-US" sz="2800" b="1" dirty="0"/>
          </a:p>
          <a:p>
            <a:pPr marL="0" indent="0" algn="ctr">
              <a:buNone/>
            </a:pPr>
            <a:r>
              <a:rPr lang="en-US" sz="3600" b="1" dirty="0"/>
              <a:t>1. Christ-centered</a:t>
            </a:r>
          </a:p>
          <a:p>
            <a:pPr marL="0" indent="0" algn="ctr">
              <a:buNone/>
            </a:pPr>
            <a:endParaRPr lang="en-US" sz="1800" b="1" dirty="0"/>
          </a:p>
          <a:p>
            <a:pPr marL="0" indent="0" algn="ctr">
              <a:buNone/>
            </a:pPr>
            <a:r>
              <a:rPr lang="en-US" sz="3600" b="1" dirty="0"/>
              <a:t>2. Mission-focused</a:t>
            </a:r>
          </a:p>
          <a:p>
            <a:pPr marL="0" indent="0" algn="ctr">
              <a:buNone/>
            </a:pPr>
            <a:endParaRPr lang="en-US" sz="1600" b="1" dirty="0"/>
          </a:p>
          <a:p>
            <a:pPr marL="0" indent="0" algn="ctr">
              <a:buNone/>
            </a:pPr>
            <a:r>
              <a:rPr lang="en-US" sz="3600" b="1" dirty="0"/>
              <a:t>3. Family-minded</a:t>
            </a:r>
          </a:p>
        </p:txBody>
      </p:sp>
    </p:spTree>
    <p:extLst>
      <p:ext uri="{BB962C8B-B14F-4D97-AF65-F5344CB8AC3E}">
        <p14:creationId xmlns:p14="http://schemas.microsoft.com/office/powerpoint/2010/main" val="420242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FDF28-A557-BCCB-0B41-F28AD0A3C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To That End…  Ephesians 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38F95-F647-3816-4D00-2522F8DB6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The leader’s job:  To equip the members for works of service.</a:t>
            </a:r>
          </a:p>
          <a:p>
            <a:pPr marL="0" indent="0">
              <a:buNone/>
            </a:pPr>
            <a:r>
              <a:rPr lang="en-US" b="1" dirty="0"/>
              <a:t>“The church is a training ground for ministry.”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Our mindset:   Every member a minister.</a:t>
            </a:r>
          </a:p>
          <a:p>
            <a:pPr marL="0" indent="0">
              <a:buNone/>
            </a:pPr>
            <a:r>
              <a:rPr lang="en-US" b="1" dirty="0"/>
              <a:t>So, what is your ministry? (remember 1 Peter 4:10-11)</a:t>
            </a:r>
          </a:p>
        </p:txBody>
      </p:sp>
    </p:spTree>
    <p:extLst>
      <p:ext uri="{BB962C8B-B14F-4D97-AF65-F5344CB8AC3E}">
        <p14:creationId xmlns:p14="http://schemas.microsoft.com/office/powerpoint/2010/main" val="1036656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E5634-B7C6-AC0B-8D46-26126FF60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Leaders Equip Toward What End?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1E922-FF0C-311F-A51D-C1D03496F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29384"/>
            <a:ext cx="11350752" cy="4196779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The body built up.   v. 12</a:t>
            </a:r>
          </a:p>
          <a:p>
            <a:pPr marL="0" indent="0">
              <a:buNone/>
            </a:pPr>
            <a:r>
              <a:rPr lang="en-US" b="1" dirty="0"/>
              <a:t>Unity in the faith   v. 12</a:t>
            </a:r>
          </a:p>
          <a:p>
            <a:pPr marL="0" indent="0">
              <a:buNone/>
            </a:pPr>
            <a:r>
              <a:rPr lang="en-US" b="1" dirty="0"/>
              <a:t>Maturity and fullness in Christ   v. 13</a:t>
            </a:r>
          </a:p>
          <a:p>
            <a:pPr marL="0" indent="0">
              <a:buNone/>
            </a:pPr>
            <a:r>
              <a:rPr lang="en-US" b="1" dirty="0"/>
              <a:t>Solid teaching and understanding of theology and Scripture v. 14</a:t>
            </a:r>
          </a:p>
          <a:p>
            <a:pPr marL="0" indent="0">
              <a:buNone/>
            </a:pPr>
            <a:r>
              <a:rPr lang="en-US" b="1" dirty="0"/>
              <a:t>Each part does its work  v. 16</a:t>
            </a:r>
          </a:p>
        </p:txBody>
      </p:sp>
    </p:spTree>
    <p:extLst>
      <p:ext uri="{BB962C8B-B14F-4D97-AF65-F5344CB8AC3E}">
        <p14:creationId xmlns:p14="http://schemas.microsoft.com/office/powerpoint/2010/main" val="3682128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2E2F6-0D32-3AA2-BB31-499CAE42A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Signs of maturity and spirituality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7AE66-725D-5158-6CA4-293EF2060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1368" y="2121408"/>
            <a:ext cx="9781032" cy="400475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Christlikeness</a:t>
            </a:r>
          </a:p>
          <a:p>
            <a:pPr marL="0" indent="0">
              <a:buNone/>
            </a:pPr>
            <a:r>
              <a:rPr lang="en-US" b="1" dirty="0"/>
              <a:t>Stability</a:t>
            </a:r>
          </a:p>
          <a:p>
            <a:pPr marL="0" indent="0">
              <a:buNone/>
            </a:pPr>
            <a:r>
              <a:rPr lang="en-US" b="1" dirty="0"/>
              <a:t>Strong in grace and truth (balance)</a:t>
            </a:r>
          </a:p>
          <a:p>
            <a:pPr marL="0" indent="0">
              <a:buNone/>
            </a:pPr>
            <a:r>
              <a:rPr lang="en-US" b="1" dirty="0"/>
              <a:t>Unity-creating mindset</a:t>
            </a:r>
          </a:p>
        </p:txBody>
      </p:sp>
    </p:spTree>
    <p:extLst>
      <p:ext uri="{BB962C8B-B14F-4D97-AF65-F5344CB8AC3E}">
        <p14:creationId xmlns:p14="http://schemas.microsoft.com/office/powerpoint/2010/main" val="3522098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83DF2-9353-1455-A6DC-EF8D91205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Method?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DE576-FC1E-8C66-6E53-BF1F4D252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984" y="1600200"/>
            <a:ext cx="10277856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Instead, </a:t>
            </a:r>
            <a:r>
              <a:rPr lang="en-US" b="1" dirty="0">
                <a:solidFill>
                  <a:srgbClr val="FFFF00"/>
                </a:solidFill>
              </a:rPr>
              <a:t>speaking the truth in love</a:t>
            </a:r>
            <a:r>
              <a:rPr lang="en-US" b="1" dirty="0"/>
              <a:t>, we will grow to become in every respect the mature body of Him who is the head, that is Christ.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Let’s get started…    Fasting and worship/prayer night Friday 1/23      Break fast Sat 9:00 AM @ Oakes.</a:t>
            </a:r>
          </a:p>
        </p:txBody>
      </p:sp>
    </p:spTree>
    <p:extLst>
      <p:ext uri="{BB962C8B-B14F-4D97-AF65-F5344CB8AC3E}">
        <p14:creationId xmlns:p14="http://schemas.microsoft.com/office/powerpoint/2010/main" val="2896582626"/>
      </p:ext>
    </p:extLst>
  </p:cSld>
  <p:clrMapOvr>
    <a:masterClrMapping/>
  </p:clrMapOvr>
</p:sld>
</file>

<file path=ppt/theme/theme1.xml><?xml version="1.0" encoding="utf-8"?>
<a:theme xmlns:a="http://schemas.openxmlformats.org/drawingml/2006/main" name="7_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191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Garamond</vt:lpstr>
      <vt:lpstr>Wingdings</vt:lpstr>
      <vt:lpstr>7_Stream</vt:lpstr>
      <vt:lpstr>A Godly Vision For 2026</vt:lpstr>
      <vt:lpstr>To That End…  Ephesians 4:11-16</vt:lpstr>
      <vt:lpstr>Leaders Equip Toward What End?</vt:lpstr>
      <vt:lpstr>Signs of maturity and spirituality</vt:lpstr>
      <vt:lpstr>Our Method?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Oakes</dc:creator>
  <cp:lastModifiedBy>John Oakes</cp:lastModifiedBy>
  <cp:revision>2</cp:revision>
  <dcterms:created xsi:type="dcterms:W3CDTF">2024-11-14T03:01:48Z</dcterms:created>
  <dcterms:modified xsi:type="dcterms:W3CDTF">2026-01-15T22:11:09Z</dcterms:modified>
</cp:coreProperties>
</file>