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91"/>
  </p:notesMasterIdLst>
  <p:sldIdLst>
    <p:sldId id="1104" r:id="rId5"/>
    <p:sldId id="103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1041" r:id="rId29"/>
    <p:sldId id="1040" r:id="rId30"/>
    <p:sldId id="279" r:id="rId31"/>
    <p:sldId id="280" r:id="rId32"/>
    <p:sldId id="1080" r:id="rId33"/>
    <p:sldId id="1060" r:id="rId34"/>
    <p:sldId id="1061" r:id="rId35"/>
    <p:sldId id="1062" r:id="rId36"/>
    <p:sldId id="1066" r:id="rId37"/>
    <p:sldId id="1064" r:id="rId38"/>
    <p:sldId id="1065" r:id="rId39"/>
    <p:sldId id="1067" r:id="rId40"/>
    <p:sldId id="1068" r:id="rId41"/>
    <p:sldId id="1069" r:id="rId42"/>
    <p:sldId id="1070" r:id="rId43"/>
    <p:sldId id="1071" r:id="rId44"/>
    <p:sldId id="1073" r:id="rId45"/>
    <p:sldId id="1074" r:id="rId46"/>
    <p:sldId id="1075" r:id="rId47"/>
    <p:sldId id="1076" r:id="rId48"/>
    <p:sldId id="1077" r:id="rId49"/>
    <p:sldId id="1072" r:id="rId50"/>
    <p:sldId id="1081" r:id="rId51"/>
    <p:sldId id="1082" r:id="rId52"/>
    <p:sldId id="1083" r:id="rId53"/>
    <p:sldId id="1084" r:id="rId54"/>
    <p:sldId id="1085" r:id="rId55"/>
    <p:sldId id="1086" r:id="rId56"/>
    <p:sldId id="1087" r:id="rId57"/>
    <p:sldId id="1088" r:id="rId58"/>
    <p:sldId id="1089" r:id="rId59"/>
    <p:sldId id="1090" r:id="rId60"/>
    <p:sldId id="1091" r:id="rId61"/>
    <p:sldId id="1095" r:id="rId62"/>
    <p:sldId id="1092" r:id="rId63"/>
    <p:sldId id="1094" r:id="rId64"/>
    <p:sldId id="1093" r:id="rId65"/>
    <p:sldId id="1096" r:id="rId66"/>
    <p:sldId id="1097" r:id="rId67"/>
    <p:sldId id="1098" r:id="rId68"/>
    <p:sldId id="1099" r:id="rId69"/>
    <p:sldId id="1100" r:id="rId70"/>
    <p:sldId id="1101" r:id="rId71"/>
    <p:sldId id="1107" r:id="rId72"/>
    <p:sldId id="1108" r:id="rId73"/>
    <p:sldId id="1102" r:id="rId74"/>
    <p:sldId id="1103" r:id="rId75"/>
    <p:sldId id="1109" r:id="rId76"/>
    <p:sldId id="1110" r:id="rId77"/>
    <p:sldId id="1111" r:id="rId78"/>
    <p:sldId id="1112" r:id="rId79"/>
    <p:sldId id="1113" r:id="rId80"/>
    <p:sldId id="1115" r:id="rId81"/>
    <p:sldId id="1116" r:id="rId82"/>
    <p:sldId id="1117" r:id="rId83"/>
    <p:sldId id="1118" r:id="rId84"/>
    <p:sldId id="1114" r:id="rId85"/>
    <p:sldId id="1120" r:id="rId86"/>
    <p:sldId id="904" r:id="rId87"/>
    <p:sldId id="1119" r:id="rId88"/>
    <p:sldId id="1122" r:id="rId89"/>
    <p:sldId id="1121"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94FE5-86A3-4885-8986-532573397967}" v="45" dt="2026-02-26T02:45:21.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2-26T06:22:12.993" v="19058" actId="47"/>
      <pc:docMkLst>
        <pc:docMk/>
      </pc:docMkLst>
      <pc:sldChg chg="modSp mod modNotes">
        <pc:chgData name="John Oakes" userId="1a36f0057432ea1f" providerId="LiveId" clId="{47381711-A8C6-487F-B478-F1510AC8C65D}" dt="2026-01-28T23:03:03.850" v="502" actId="14100"/>
        <pc:sldMkLst>
          <pc:docMk/>
          <pc:sldMk cId="3059814592" sldId="257"/>
        </pc:sldMkLst>
        <pc:spChg chg="mod">
          <ac:chgData name="John Oakes" userId="1a36f0057432ea1f" providerId="LiveId" clId="{47381711-A8C6-487F-B478-F1510AC8C65D}" dt="2026-01-28T23:02:53.399" v="499" actId="14100"/>
          <ac:spMkLst>
            <pc:docMk/>
            <pc:sldMk cId="3059814592" sldId="257"/>
            <ac:spMk id="2" creationId="{00000000-0000-0000-0000-000000000000}"/>
          </ac:spMkLst>
        </pc:spChg>
        <pc:spChg chg="mod">
          <ac:chgData name="John Oakes" userId="1a36f0057432ea1f" providerId="LiveId" clId="{47381711-A8C6-487F-B478-F1510AC8C65D}" dt="2026-01-28T22:53:05.861" v="13"/>
          <ac:spMkLst>
            <pc:docMk/>
            <pc:sldMk cId="3059814592" sldId="257"/>
            <ac:spMk id="3" creationId="{00000000-0000-0000-0000-000000000000}"/>
          </ac:spMkLst>
        </pc:spChg>
        <pc:spChg chg="mod">
          <ac:chgData name="John Oakes" userId="1a36f0057432ea1f" providerId="LiveId" clId="{47381711-A8C6-487F-B478-F1510AC8C65D}" dt="2026-01-28T22:53:05.861" v="13"/>
          <ac:spMkLst>
            <pc:docMk/>
            <pc:sldMk cId="3059814592" sldId="257"/>
            <ac:spMk id="4" creationId="{00000000-0000-0000-0000-000000000000}"/>
          </ac:spMkLst>
        </pc:spChg>
        <pc:spChg chg="mod">
          <ac:chgData name="John Oakes" userId="1a36f0057432ea1f" providerId="LiveId" clId="{47381711-A8C6-487F-B478-F1510AC8C65D}" dt="2026-01-28T22:53:05.861" v="13"/>
          <ac:spMkLst>
            <pc:docMk/>
            <pc:sldMk cId="3059814592" sldId="257"/>
            <ac:spMk id="9219" creationId="{00000000-0000-0000-0000-000000000000}"/>
          </ac:spMkLst>
        </pc:spChg>
        <pc:picChg chg="mod">
          <ac:chgData name="John Oakes" userId="1a36f0057432ea1f" providerId="LiveId" clId="{47381711-A8C6-487F-B478-F1510AC8C65D}" dt="2026-01-28T23:02:38.350" v="498" actId="1076"/>
          <ac:picMkLst>
            <pc:docMk/>
            <pc:sldMk cId="3059814592" sldId="257"/>
            <ac:picMk id="1026" creationId="{00000000-0000-0000-0000-000000000000}"/>
          </ac:picMkLst>
        </pc:picChg>
        <pc:picChg chg="mod">
          <ac:chgData name="John Oakes" userId="1a36f0057432ea1f" providerId="LiveId" clId="{47381711-A8C6-487F-B478-F1510AC8C65D}" dt="2026-01-28T23:02:57.695" v="500" actId="14100"/>
          <ac:picMkLst>
            <pc:docMk/>
            <pc:sldMk cId="3059814592" sldId="257"/>
            <ac:picMk id="1032" creationId="{00000000-0000-0000-0000-000000000000}"/>
          </ac:picMkLst>
        </pc:picChg>
        <pc:picChg chg="mod">
          <ac:chgData name="John Oakes" userId="1a36f0057432ea1f" providerId="LiveId" clId="{47381711-A8C6-487F-B478-F1510AC8C65D}" dt="2026-01-28T23:03:03.850" v="502" actId="14100"/>
          <ac:picMkLst>
            <pc:docMk/>
            <pc:sldMk cId="3059814592" sldId="257"/>
            <ac:picMk id="1034" creationId="{00000000-0000-0000-0000-000000000000}"/>
          </ac:picMkLst>
        </pc:picChg>
      </pc:sldChg>
      <pc:sldChg chg="modSp mod modNotes">
        <pc:chgData name="John Oakes" userId="1a36f0057432ea1f" providerId="LiveId" clId="{47381711-A8C6-487F-B478-F1510AC8C65D}" dt="2026-01-28T23:03:36.042" v="505" actId="14100"/>
        <pc:sldMkLst>
          <pc:docMk/>
          <pc:sldMk cId="3843655234" sldId="258"/>
        </pc:sldMkLst>
        <pc:spChg chg="mod">
          <ac:chgData name="John Oakes" userId="1a36f0057432ea1f" providerId="LiveId" clId="{47381711-A8C6-487F-B478-F1510AC8C65D}" dt="2026-01-28T23:03:36.042" v="505" actId="14100"/>
          <ac:spMkLst>
            <pc:docMk/>
            <pc:sldMk cId="3843655234" sldId="258"/>
            <ac:spMk id="3" creationId="{00000000-0000-0000-0000-000000000000}"/>
          </ac:spMkLst>
        </pc:spChg>
        <pc:spChg chg="mod">
          <ac:chgData name="John Oakes" userId="1a36f0057432ea1f" providerId="LiveId" clId="{47381711-A8C6-487F-B478-F1510AC8C65D}" dt="2026-01-28T22:53:05.861" v="13"/>
          <ac:spMkLst>
            <pc:docMk/>
            <pc:sldMk cId="3843655234" sldId="258"/>
            <ac:spMk id="4" creationId="{00000000-0000-0000-0000-000000000000}"/>
          </ac:spMkLst>
        </pc:spChg>
        <pc:picChg chg="mod">
          <ac:chgData name="John Oakes" userId="1a36f0057432ea1f" providerId="LiveId" clId="{47381711-A8C6-487F-B478-F1510AC8C65D}" dt="2026-01-28T23:03:31.440" v="504" actId="1076"/>
          <ac:picMkLst>
            <pc:docMk/>
            <pc:sldMk cId="3843655234" sldId="258"/>
            <ac:picMk id="1028" creationId="{00000000-0000-0000-0000-000000000000}"/>
          </ac:picMkLst>
        </pc:picChg>
      </pc:sldChg>
      <pc:sldChg chg="modSp mod modNotes">
        <pc:chgData name="John Oakes" userId="1a36f0057432ea1f" providerId="LiveId" clId="{47381711-A8C6-487F-B478-F1510AC8C65D}" dt="2026-01-28T23:03:57.054" v="506" actId="14100"/>
        <pc:sldMkLst>
          <pc:docMk/>
          <pc:sldMk cId="4011380970" sldId="259"/>
        </pc:sldMkLst>
        <pc:spChg chg="mod">
          <ac:chgData name="John Oakes" userId="1a36f0057432ea1f" providerId="LiveId" clId="{47381711-A8C6-487F-B478-F1510AC8C65D}" dt="2026-01-28T23:03:57.054" v="506" actId="14100"/>
          <ac:spMkLst>
            <pc:docMk/>
            <pc:sldMk cId="4011380970" sldId="259"/>
            <ac:spMk id="4" creationId="{00000000-0000-0000-0000-000000000000}"/>
          </ac:spMkLst>
        </pc:spChg>
      </pc:sldChg>
      <pc:sldChg chg="modSp mod modNotes">
        <pc:chgData name="John Oakes" userId="1a36f0057432ea1f" providerId="LiveId" clId="{47381711-A8C6-487F-B478-F1510AC8C65D}" dt="2026-01-28T23:04:27.482" v="508" actId="14100"/>
        <pc:sldMkLst>
          <pc:docMk/>
          <pc:sldMk cId="3888540202" sldId="260"/>
        </pc:sldMkLst>
        <pc:spChg chg="mod">
          <ac:chgData name="John Oakes" userId="1a36f0057432ea1f" providerId="LiveId" clId="{47381711-A8C6-487F-B478-F1510AC8C65D}" dt="2026-01-28T23:04:27.482" v="508" actId="14100"/>
          <ac:spMkLst>
            <pc:docMk/>
            <pc:sldMk cId="3888540202" sldId="260"/>
            <ac:spMk id="3" creationId="{00000000-0000-0000-0000-000000000000}"/>
          </ac:spMkLst>
        </pc:spChg>
      </pc:sldChg>
      <pc:sldChg chg="modSp mod modNotes">
        <pc:chgData name="John Oakes" userId="1a36f0057432ea1f" providerId="LiveId" clId="{47381711-A8C6-487F-B478-F1510AC8C65D}" dt="2026-01-28T23:04:47.168" v="509" actId="255"/>
        <pc:sldMkLst>
          <pc:docMk/>
          <pc:sldMk cId="981584193" sldId="261"/>
        </pc:sldMkLst>
        <pc:spChg chg="mod">
          <ac:chgData name="John Oakes" userId="1a36f0057432ea1f" providerId="LiveId" clId="{47381711-A8C6-487F-B478-F1510AC8C65D}" dt="2026-01-28T22:53:05.861" v="13"/>
          <ac:spMkLst>
            <pc:docMk/>
            <pc:sldMk cId="981584193" sldId="261"/>
            <ac:spMk id="2" creationId="{00000000-0000-0000-0000-000000000000}"/>
          </ac:spMkLst>
        </pc:spChg>
        <pc:spChg chg="mod">
          <ac:chgData name="John Oakes" userId="1a36f0057432ea1f" providerId="LiveId" clId="{47381711-A8C6-487F-B478-F1510AC8C65D}" dt="2026-01-28T23:04:47.168" v="509" actId="255"/>
          <ac:spMkLst>
            <pc:docMk/>
            <pc:sldMk cId="981584193" sldId="261"/>
            <ac:spMk id="3" creationId="{00000000-0000-0000-0000-000000000000}"/>
          </ac:spMkLst>
        </pc:spChg>
      </pc:sldChg>
      <pc:sldChg chg="modSp mod modNotes">
        <pc:chgData name="John Oakes" userId="1a36f0057432ea1f" providerId="LiveId" clId="{47381711-A8C6-487F-B478-F1510AC8C65D}" dt="2026-01-28T23:06:21.672" v="532" actId="20577"/>
        <pc:sldMkLst>
          <pc:docMk/>
          <pc:sldMk cId="2632141802" sldId="262"/>
        </pc:sldMkLst>
        <pc:spChg chg="mod">
          <ac:chgData name="John Oakes" userId="1a36f0057432ea1f" providerId="LiveId" clId="{47381711-A8C6-487F-B478-F1510AC8C65D}" dt="2026-01-28T23:06:21.672" v="532" actId="20577"/>
          <ac:spMkLst>
            <pc:docMk/>
            <pc:sldMk cId="2632141802" sldId="262"/>
            <ac:spMk id="3" creationId="{00000000-0000-0000-0000-000000000000}"/>
          </ac:spMkLst>
        </pc:spChg>
      </pc:sldChg>
      <pc:sldChg chg="modSp modNotes">
        <pc:chgData name="John Oakes" userId="1a36f0057432ea1f" providerId="LiveId" clId="{47381711-A8C6-487F-B478-F1510AC8C65D}" dt="2026-01-28T22:53:05.861" v="13"/>
        <pc:sldMkLst>
          <pc:docMk/>
          <pc:sldMk cId="1421357839" sldId="263"/>
        </pc:sldMkLst>
        <pc:spChg chg="mod">
          <ac:chgData name="John Oakes" userId="1a36f0057432ea1f" providerId="LiveId" clId="{47381711-A8C6-487F-B478-F1510AC8C65D}" dt="2026-01-28T22:53:05.861" v="13"/>
          <ac:spMkLst>
            <pc:docMk/>
            <pc:sldMk cId="1421357839" sldId="263"/>
            <ac:spMk id="2" creationId="{00000000-0000-0000-0000-000000000000}"/>
          </ac:spMkLst>
        </pc:spChg>
      </pc:sldChg>
      <pc:sldChg chg="modSp modNotes">
        <pc:chgData name="John Oakes" userId="1a36f0057432ea1f" providerId="LiveId" clId="{47381711-A8C6-487F-B478-F1510AC8C65D}" dt="2026-01-28T22:53:05.861" v="13"/>
        <pc:sldMkLst>
          <pc:docMk/>
          <pc:sldMk cId="2156600600" sldId="264"/>
        </pc:sldMkLst>
        <pc:picChg chg="mod">
          <ac:chgData name="John Oakes" userId="1a36f0057432ea1f" providerId="LiveId" clId="{47381711-A8C6-487F-B478-F1510AC8C65D}" dt="2026-01-28T22:53:05.861" v="13"/>
          <ac:picMkLst>
            <pc:docMk/>
            <pc:sldMk cId="2156600600" sldId="264"/>
            <ac:picMk id="6" creationId="{00000000-0000-0000-0000-000000000000}"/>
          </ac:picMkLst>
        </pc:picChg>
        <pc:picChg chg="mod">
          <ac:chgData name="John Oakes" userId="1a36f0057432ea1f" providerId="LiveId" clId="{47381711-A8C6-487F-B478-F1510AC8C65D}" dt="2026-01-28T22:53:05.861" v="13"/>
          <ac:picMkLst>
            <pc:docMk/>
            <pc:sldMk cId="2156600600" sldId="264"/>
            <ac:picMk id="2050" creationId="{00000000-0000-0000-0000-000000000000}"/>
          </ac:picMkLst>
        </pc:picChg>
      </pc:sldChg>
      <pc:sldChg chg="modSp mod modNotes">
        <pc:chgData name="John Oakes" userId="1a36f0057432ea1f" providerId="LiveId" clId="{47381711-A8C6-487F-B478-F1510AC8C65D}" dt="2026-01-28T23:07:35.448" v="536" actId="255"/>
        <pc:sldMkLst>
          <pc:docMk/>
          <pc:sldMk cId="81680854" sldId="265"/>
        </pc:sldMkLst>
        <pc:spChg chg="mod">
          <ac:chgData name="John Oakes" userId="1a36f0057432ea1f" providerId="LiveId" clId="{47381711-A8C6-487F-B478-F1510AC8C65D}" dt="2026-01-28T23:07:35.448" v="536" actId="255"/>
          <ac:spMkLst>
            <pc:docMk/>
            <pc:sldMk cId="81680854" sldId="265"/>
            <ac:spMk id="3" creationId="{00000000-0000-0000-0000-000000000000}"/>
          </ac:spMkLst>
        </pc:spChg>
      </pc:sldChg>
      <pc:sldChg chg="modSp mod modNotes">
        <pc:chgData name="John Oakes" userId="1a36f0057432ea1f" providerId="LiveId" clId="{47381711-A8C6-487F-B478-F1510AC8C65D}" dt="2026-01-28T23:08:25.405" v="609" actId="20577"/>
        <pc:sldMkLst>
          <pc:docMk/>
          <pc:sldMk cId="761358239" sldId="266"/>
        </pc:sldMkLst>
        <pc:spChg chg="mod">
          <ac:chgData name="John Oakes" userId="1a36f0057432ea1f" providerId="LiveId" clId="{47381711-A8C6-487F-B478-F1510AC8C65D}" dt="2026-01-28T23:08:25.405" v="609" actId="20577"/>
          <ac:spMkLst>
            <pc:docMk/>
            <pc:sldMk cId="761358239" sldId="266"/>
            <ac:spMk id="3" creationId="{00000000-0000-0000-0000-000000000000}"/>
          </ac:spMkLst>
        </pc:spChg>
      </pc:sldChg>
      <pc:sldChg chg="modSp mod modNotes">
        <pc:chgData name="John Oakes" userId="1a36f0057432ea1f" providerId="LiveId" clId="{47381711-A8C6-487F-B478-F1510AC8C65D}" dt="2026-01-28T23:08:47.574" v="611" actId="14100"/>
        <pc:sldMkLst>
          <pc:docMk/>
          <pc:sldMk cId="1975020152" sldId="267"/>
        </pc:sldMkLst>
        <pc:spChg chg="mod">
          <ac:chgData name="John Oakes" userId="1a36f0057432ea1f" providerId="LiveId" clId="{47381711-A8C6-487F-B478-F1510AC8C65D}" dt="2026-01-28T23:08:47.574" v="611" actId="14100"/>
          <ac:spMkLst>
            <pc:docMk/>
            <pc:sldMk cId="1975020152" sldId="267"/>
            <ac:spMk id="3" creationId="{00000000-0000-0000-0000-000000000000}"/>
          </ac:spMkLst>
        </pc:spChg>
      </pc:sldChg>
      <pc:sldChg chg="modSp mod modNotes">
        <pc:chgData name="John Oakes" userId="1a36f0057432ea1f" providerId="LiveId" clId="{47381711-A8C6-487F-B478-F1510AC8C65D}" dt="2026-01-28T23:09:13.485" v="614" actId="14100"/>
        <pc:sldMkLst>
          <pc:docMk/>
          <pc:sldMk cId="482473875" sldId="268"/>
        </pc:sldMkLst>
        <pc:spChg chg="mod">
          <ac:chgData name="John Oakes" userId="1a36f0057432ea1f" providerId="LiveId" clId="{47381711-A8C6-487F-B478-F1510AC8C65D}" dt="2026-01-28T23:09:13.485" v="614" actId="14100"/>
          <ac:spMkLst>
            <pc:docMk/>
            <pc:sldMk cId="482473875" sldId="268"/>
            <ac:spMk id="3" creationId="{00000000-0000-0000-0000-000000000000}"/>
          </ac:spMkLst>
        </pc:spChg>
      </pc:sldChg>
      <pc:sldChg chg="modSp mod modNotes">
        <pc:chgData name="John Oakes" userId="1a36f0057432ea1f" providerId="LiveId" clId="{47381711-A8C6-487F-B478-F1510AC8C65D}" dt="2026-01-28T23:09:23.976" v="615" actId="14100"/>
        <pc:sldMkLst>
          <pc:docMk/>
          <pc:sldMk cId="2291169099" sldId="269"/>
        </pc:sldMkLst>
        <pc:spChg chg="mod">
          <ac:chgData name="John Oakes" userId="1a36f0057432ea1f" providerId="LiveId" clId="{47381711-A8C6-487F-B478-F1510AC8C65D}" dt="2026-01-28T23:09:23.976" v="615" actId="14100"/>
          <ac:spMkLst>
            <pc:docMk/>
            <pc:sldMk cId="2291169099" sldId="269"/>
            <ac:spMk id="3" creationId="{00000000-0000-0000-0000-000000000000}"/>
          </ac:spMkLst>
        </pc:spChg>
      </pc:sldChg>
      <pc:sldChg chg="modSp mod modNotes">
        <pc:chgData name="John Oakes" userId="1a36f0057432ea1f" providerId="LiveId" clId="{47381711-A8C6-487F-B478-F1510AC8C65D}" dt="2026-01-28T23:10:27.201" v="622" actId="255"/>
        <pc:sldMkLst>
          <pc:docMk/>
          <pc:sldMk cId="2050898457" sldId="270"/>
        </pc:sldMkLst>
        <pc:spChg chg="mod">
          <ac:chgData name="John Oakes" userId="1a36f0057432ea1f" providerId="LiveId" clId="{47381711-A8C6-487F-B478-F1510AC8C65D}" dt="2026-01-28T23:10:27.201" v="622" actId="255"/>
          <ac:spMkLst>
            <pc:docMk/>
            <pc:sldMk cId="2050898457" sldId="270"/>
            <ac:spMk id="3" creationId="{00000000-0000-0000-0000-000000000000}"/>
          </ac:spMkLst>
        </pc:spChg>
      </pc:sldChg>
      <pc:sldChg chg="modSp mod modNotes">
        <pc:chgData name="John Oakes" userId="1a36f0057432ea1f" providerId="LiveId" clId="{47381711-A8C6-487F-B478-F1510AC8C65D}" dt="2026-01-28T23:11:17.420" v="629" actId="255"/>
        <pc:sldMkLst>
          <pc:docMk/>
          <pc:sldMk cId="1625985712" sldId="271"/>
        </pc:sldMkLst>
        <pc:spChg chg="mod">
          <ac:chgData name="John Oakes" userId="1a36f0057432ea1f" providerId="LiveId" clId="{47381711-A8C6-487F-B478-F1510AC8C65D}" dt="2026-01-28T23:11:17.420" v="629" actId="255"/>
          <ac:spMkLst>
            <pc:docMk/>
            <pc:sldMk cId="1625985712" sldId="271"/>
            <ac:spMk id="3" creationId="{00000000-0000-0000-0000-000000000000}"/>
          </ac:spMkLst>
        </pc:spChg>
      </pc:sldChg>
      <pc:sldChg chg="modSp mod modNotes">
        <pc:chgData name="John Oakes" userId="1a36f0057432ea1f" providerId="LiveId" clId="{47381711-A8C6-487F-B478-F1510AC8C65D}" dt="2026-01-28T23:11:44.160" v="630" actId="14100"/>
        <pc:sldMkLst>
          <pc:docMk/>
          <pc:sldMk cId="2302406553" sldId="272"/>
        </pc:sldMkLst>
        <pc:spChg chg="mod">
          <ac:chgData name="John Oakes" userId="1a36f0057432ea1f" providerId="LiveId" clId="{47381711-A8C6-487F-B478-F1510AC8C65D}" dt="2026-01-28T23:11:44.160" v="630" actId="14100"/>
          <ac:spMkLst>
            <pc:docMk/>
            <pc:sldMk cId="2302406553" sldId="272"/>
            <ac:spMk id="3" creationId="{00000000-0000-0000-0000-000000000000}"/>
          </ac:spMkLst>
        </pc:spChg>
      </pc:sldChg>
      <pc:sldChg chg="modSp mod modNotes">
        <pc:chgData name="John Oakes" userId="1a36f0057432ea1f" providerId="LiveId" clId="{47381711-A8C6-487F-B478-F1510AC8C65D}" dt="2026-01-28T23:13:34.333" v="814" actId="255"/>
        <pc:sldMkLst>
          <pc:docMk/>
          <pc:sldMk cId="1552183738" sldId="273"/>
        </pc:sldMkLst>
        <pc:spChg chg="mod">
          <ac:chgData name="John Oakes" userId="1a36f0057432ea1f" providerId="LiveId" clId="{47381711-A8C6-487F-B478-F1510AC8C65D}" dt="2026-01-28T23:13:34.333" v="814" actId="255"/>
          <ac:spMkLst>
            <pc:docMk/>
            <pc:sldMk cId="1552183738" sldId="273"/>
            <ac:spMk id="3" creationId="{00000000-0000-0000-0000-000000000000}"/>
          </ac:spMkLst>
        </pc:spChg>
      </pc:sldChg>
      <pc:sldChg chg="modSp modNotes">
        <pc:chgData name="John Oakes" userId="1a36f0057432ea1f" providerId="LiveId" clId="{47381711-A8C6-487F-B478-F1510AC8C65D}" dt="2026-01-28T22:53:05.861" v="13"/>
        <pc:sldMkLst>
          <pc:docMk/>
          <pc:sldMk cId="932936246" sldId="274"/>
        </pc:sldMkLst>
        <pc:spChg chg="mod">
          <ac:chgData name="John Oakes" userId="1a36f0057432ea1f" providerId="LiveId" clId="{47381711-A8C6-487F-B478-F1510AC8C65D}" dt="2026-01-28T22:53:05.861" v="13"/>
          <ac:spMkLst>
            <pc:docMk/>
            <pc:sldMk cId="932936246" sldId="274"/>
            <ac:spMk id="3" creationId="{00000000-0000-0000-0000-000000000000}"/>
          </ac:spMkLst>
        </pc:spChg>
      </pc:sldChg>
      <pc:sldChg chg="modSp mod modNotes">
        <pc:chgData name="John Oakes" userId="1a36f0057432ea1f" providerId="LiveId" clId="{47381711-A8C6-487F-B478-F1510AC8C65D}" dt="2026-01-28T23:14:31.664" v="820" actId="255"/>
        <pc:sldMkLst>
          <pc:docMk/>
          <pc:sldMk cId="3725836866" sldId="275"/>
        </pc:sldMkLst>
        <pc:spChg chg="mod">
          <ac:chgData name="John Oakes" userId="1a36f0057432ea1f" providerId="LiveId" clId="{47381711-A8C6-487F-B478-F1510AC8C65D}" dt="2026-01-28T23:14:31.664" v="820" actId="255"/>
          <ac:spMkLst>
            <pc:docMk/>
            <pc:sldMk cId="3725836866" sldId="275"/>
            <ac:spMk id="3" creationId="{00000000-0000-0000-0000-000000000000}"/>
          </ac:spMkLst>
        </pc:spChg>
      </pc:sldChg>
      <pc:sldChg chg="modSp mod modNotes">
        <pc:chgData name="John Oakes" userId="1a36f0057432ea1f" providerId="LiveId" clId="{47381711-A8C6-487F-B478-F1510AC8C65D}" dt="2026-01-28T23:15:25.188" v="902" actId="20577"/>
        <pc:sldMkLst>
          <pc:docMk/>
          <pc:sldMk cId="645671719" sldId="276"/>
        </pc:sldMkLst>
        <pc:spChg chg="mod">
          <ac:chgData name="John Oakes" userId="1a36f0057432ea1f" providerId="LiveId" clId="{47381711-A8C6-487F-B478-F1510AC8C65D}" dt="2026-01-28T23:15:25.188" v="902" actId="20577"/>
          <ac:spMkLst>
            <pc:docMk/>
            <pc:sldMk cId="645671719" sldId="276"/>
            <ac:spMk id="3" creationId="{00000000-0000-0000-0000-000000000000}"/>
          </ac:spMkLst>
        </pc:spChg>
      </pc:sldChg>
      <pc:sldChg chg="modSp mod modNotes">
        <pc:chgData name="John Oakes" userId="1a36f0057432ea1f" providerId="LiveId" clId="{47381711-A8C6-487F-B478-F1510AC8C65D}" dt="2026-01-28T23:18:28.066" v="1039" actId="20577"/>
        <pc:sldMkLst>
          <pc:docMk/>
          <pc:sldMk cId="3201884571" sldId="277"/>
        </pc:sldMkLst>
        <pc:spChg chg="mod">
          <ac:chgData name="John Oakes" userId="1a36f0057432ea1f" providerId="LiveId" clId="{47381711-A8C6-487F-B478-F1510AC8C65D}" dt="2026-01-28T23:18:28.066" v="1039" actId="20577"/>
          <ac:spMkLst>
            <pc:docMk/>
            <pc:sldMk cId="3201884571" sldId="277"/>
            <ac:spMk id="3" creationId="{00000000-0000-0000-0000-000000000000}"/>
          </ac:spMkLst>
        </pc:spChg>
      </pc:sldChg>
      <pc:sldChg chg="modSp mod modNotes">
        <pc:chgData name="John Oakes" userId="1a36f0057432ea1f" providerId="LiveId" clId="{47381711-A8C6-487F-B478-F1510AC8C65D}" dt="2026-01-28T23:20:00.213" v="1124" actId="20577"/>
        <pc:sldMkLst>
          <pc:docMk/>
          <pc:sldMk cId="3200063669" sldId="278"/>
        </pc:sldMkLst>
        <pc:spChg chg="mod">
          <ac:chgData name="John Oakes" userId="1a36f0057432ea1f" providerId="LiveId" clId="{47381711-A8C6-487F-B478-F1510AC8C65D}" dt="2026-01-28T23:20:00.213" v="1124" actId="20577"/>
          <ac:spMkLst>
            <pc:docMk/>
            <pc:sldMk cId="3200063669" sldId="278"/>
            <ac:spMk id="3" creationId="{00000000-0000-0000-0000-000000000000}"/>
          </ac:spMkLst>
        </pc:spChg>
      </pc:sldChg>
      <pc:sldChg chg="modSp mod modNotes">
        <pc:chgData name="John Oakes" userId="1a36f0057432ea1f" providerId="LiveId" clId="{47381711-A8C6-487F-B478-F1510AC8C65D}" dt="2026-01-28T23:21:26.112" v="1370" actId="20577"/>
        <pc:sldMkLst>
          <pc:docMk/>
          <pc:sldMk cId="1433412493" sldId="279"/>
        </pc:sldMkLst>
        <pc:spChg chg="mod">
          <ac:chgData name="John Oakes" userId="1a36f0057432ea1f" providerId="LiveId" clId="{47381711-A8C6-487F-B478-F1510AC8C65D}" dt="2026-01-28T23:20:11.126" v="1136" actId="20577"/>
          <ac:spMkLst>
            <pc:docMk/>
            <pc:sldMk cId="1433412493" sldId="279"/>
            <ac:spMk id="2" creationId="{00000000-0000-0000-0000-000000000000}"/>
          </ac:spMkLst>
        </pc:spChg>
        <pc:spChg chg="mod">
          <ac:chgData name="John Oakes" userId="1a36f0057432ea1f" providerId="LiveId" clId="{47381711-A8C6-487F-B478-F1510AC8C65D}" dt="2026-01-28T23:21:26.112" v="1370" actId="20577"/>
          <ac:spMkLst>
            <pc:docMk/>
            <pc:sldMk cId="1433412493" sldId="279"/>
            <ac:spMk id="3" creationId="{00000000-0000-0000-0000-000000000000}"/>
          </ac:spMkLst>
        </pc:spChg>
      </pc:sldChg>
      <pc:sldChg chg="modSp mod modNotes">
        <pc:chgData name="John Oakes" userId="1a36f0057432ea1f" providerId="LiveId" clId="{47381711-A8C6-487F-B478-F1510AC8C65D}" dt="2026-02-12T00:15:58.566" v="2615" actId="255"/>
        <pc:sldMkLst>
          <pc:docMk/>
          <pc:sldMk cId="600004349" sldId="280"/>
        </pc:sldMkLst>
        <pc:spChg chg="mod">
          <ac:chgData name="John Oakes" userId="1a36f0057432ea1f" providerId="LiveId" clId="{47381711-A8C6-487F-B478-F1510AC8C65D}" dt="2026-02-12T00:08:54.305" v="2500" actId="122"/>
          <ac:spMkLst>
            <pc:docMk/>
            <pc:sldMk cId="600004349" sldId="280"/>
            <ac:spMk id="2" creationId="{00000000-0000-0000-0000-000000000000}"/>
          </ac:spMkLst>
        </pc:spChg>
        <pc:spChg chg="mod">
          <ac:chgData name="John Oakes" userId="1a36f0057432ea1f" providerId="LiveId" clId="{47381711-A8C6-487F-B478-F1510AC8C65D}" dt="2026-02-12T00:15:58.566" v="2615" actId="255"/>
          <ac:spMkLst>
            <pc:docMk/>
            <pc:sldMk cId="600004349" sldId="280"/>
            <ac:spMk id="3" creationId="{00000000-0000-0000-0000-000000000000}"/>
          </ac:spMkLst>
        </pc:spChg>
      </pc:sldChg>
      <pc:sldChg chg="add del">
        <pc:chgData name="John Oakes" userId="1a36f0057432ea1f" providerId="LiveId" clId="{47381711-A8C6-487F-B478-F1510AC8C65D}" dt="2026-02-26T02:04:29.158" v="12948" actId="47"/>
        <pc:sldMkLst>
          <pc:docMk/>
          <pc:sldMk cId="0" sldId="609"/>
        </pc:sldMkLst>
      </pc:sldChg>
      <pc:sldChg chg="modSp add mod ord">
        <pc:chgData name="John Oakes" userId="1a36f0057432ea1f" providerId="LiveId" clId="{47381711-A8C6-487F-B478-F1510AC8C65D}" dt="2026-02-26T02:46:40.211" v="18021" actId="20577"/>
        <pc:sldMkLst>
          <pc:docMk/>
          <pc:sldMk cId="0" sldId="904"/>
        </pc:sldMkLst>
        <pc:spChg chg="mod">
          <ac:chgData name="John Oakes" userId="1a36f0057432ea1f" providerId="LiveId" clId="{47381711-A8C6-487F-B478-F1510AC8C65D}" dt="2026-02-26T02:46:40.211" v="18021" actId="20577"/>
          <ac:spMkLst>
            <pc:docMk/>
            <pc:sldMk cId="0" sldId="904"/>
            <ac:spMk id="3" creationId="{0CB80E24-312C-CB81-EDC8-B0C099D09811}"/>
          </ac:spMkLst>
        </pc:spChg>
      </pc:sldChg>
      <pc:sldChg chg="modSp new mod">
        <pc:chgData name="John Oakes" userId="1a36f0057432ea1f" providerId="LiveId" clId="{47381711-A8C6-487F-B478-F1510AC8C65D}" dt="2026-02-18T16:50:26.300" v="8088" actId="207"/>
        <pc:sldMkLst>
          <pc:docMk/>
          <pc:sldMk cId="1021091743" sldId="1039"/>
        </pc:sldMkLst>
        <pc:spChg chg="mod">
          <ac:chgData name="John Oakes" userId="1a36f0057432ea1f" providerId="LiveId" clId="{47381711-A8C6-487F-B478-F1510AC8C65D}" dt="2026-01-28T22:59:10.814" v="136" actId="20577"/>
          <ac:spMkLst>
            <pc:docMk/>
            <pc:sldMk cId="1021091743" sldId="1039"/>
            <ac:spMk id="2" creationId="{B53CD423-ECFB-CA43-FD70-1282418091DD}"/>
          </ac:spMkLst>
        </pc:spChg>
        <pc:spChg chg="mod">
          <ac:chgData name="John Oakes" userId="1a36f0057432ea1f" providerId="LiveId" clId="{47381711-A8C6-487F-B478-F1510AC8C65D}" dt="2026-02-18T16:50:26.300" v="8088" actId="207"/>
          <ac:spMkLst>
            <pc:docMk/>
            <pc:sldMk cId="1021091743" sldId="1039"/>
            <ac:spMk id="3" creationId="{704376C7-2B62-0298-6D7E-08E06F73C776}"/>
          </ac:spMkLst>
        </pc:spChg>
      </pc:sldChg>
      <pc:sldChg chg="modSp new mod">
        <pc:chgData name="John Oakes" userId="1a36f0057432ea1f" providerId="LiveId" clId="{47381711-A8C6-487F-B478-F1510AC8C65D}" dt="2026-01-28T23:23:23.097" v="1731" actId="20577"/>
        <pc:sldMkLst>
          <pc:docMk/>
          <pc:sldMk cId="3039861381" sldId="1040"/>
        </pc:sldMkLst>
        <pc:spChg chg="mod">
          <ac:chgData name="John Oakes" userId="1a36f0057432ea1f" providerId="LiveId" clId="{47381711-A8C6-487F-B478-F1510AC8C65D}" dt="2026-01-28T23:23:23.097" v="1731" actId="20577"/>
          <ac:spMkLst>
            <pc:docMk/>
            <pc:sldMk cId="3039861381" sldId="1040"/>
            <ac:spMk id="2" creationId="{9D3117C4-BD4F-B1C4-0954-7A20FC91E9E3}"/>
          </ac:spMkLst>
        </pc:spChg>
        <pc:spChg chg="mod">
          <ac:chgData name="John Oakes" userId="1a36f0057432ea1f" providerId="LiveId" clId="{47381711-A8C6-487F-B478-F1510AC8C65D}" dt="2026-01-28T23:23:13.369" v="1728" actId="20577"/>
          <ac:spMkLst>
            <pc:docMk/>
            <pc:sldMk cId="3039861381" sldId="1040"/>
            <ac:spMk id="3" creationId="{C773CD6E-571F-8D3D-15C6-B05A16369946}"/>
          </ac:spMkLst>
        </pc:spChg>
      </pc:sldChg>
      <pc:sldChg chg="modSp new mod">
        <pc:chgData name="John Oakes" userId="1a36f0057432ea1f" providerId="LiveId" clId="{47381711-A8C6-487F-B478-F1510AC8C65D}" dt="2026-01-28T23:27:15.916" v="2187" actId="14100"/>
        <pc:sldMkLst>
          <pc:docMk/>
          <pc:sldMk cId="2343063310" sldId="1041"/>
        </pc:sldMkLst>
        <pc:spChg chg="mod">
          <ac:chgData name="John Oakes" userId="1a36f0057432ea1f" providerId="LiveId" clId="{47381711-A8C6-487F-B478-F1510AC8C65D}" dt="2026-01-28T23:24:17.359" v="1772" actId="20577"/>
          <ac:spMkLst>
            <pc:docMk/>
            <pc:sldMk cId="2343063310" sldId="1041"/>
            <ac:spMk id="2" creationId="{39432CCB-0FF9-B4B0-B421-A2DBE62C306A}"/>
          </ac:spMkLst>
        </pc:spChg>
        <pc:spChg chg="mod">
          <ac:chgData name="John Oakes" userId="1a36f0057432ea1f" providerId="LiveId" clId="{47381711-A8C6-487F-B478-F1510AC8C65D}" dt="2026-01-28T23:27:15.916" v="2187" actId="14100"/>
          <ac:spMkLst>
            <pc:docMk/>
            <pc:sldMk cId="2343063310" sldId="1041"/>
            <ac:spMk id="3" creationId="{A3FF96D2-99EB-F3AA-D44B-DFFE5B8169F7}"/>
          </ac:spMkLst>
        </pc:spChg>
      </pc:sldChg>
      <pc:sldChg chg="modSp new mod ord">
        <pc:chgData name="John Oakes" userId="1a36f0057432ea1f" providerId="LiveId" clId="{47381711-A8C6-487F-B478-F1510AC8C65D}" dt="2026-02-17T19:59:15.162" v="7931"/>
        <pc:sldMkLst>
          <pc:docMk/>
          <pc:sldMk cId="1719118676" sldId="1060"/>
        </pc:sldMkLst>
        <pc:spChg chg="mod">
          <ac:chgData name="John Oakes" userId="1a36f0057432ea1f" providerId="LiveId" clId="{47381711-A8C6-487F-B478-F1510AC8C65D}" dt="2026-02-12T00:16:31.667" v="2651" actId="122"/>
          <ac:spMkLst>
            <pc:docMk/>
            <pc:sldMk cId="1719118676" sldId="1060"/>
            <ac:spMk id="2" creationId="{4EB4F21F-D2A7-25D5-C0AB-0CCB53482F94}"/>
          </ac:spMkLst>
        </pc:spChg>
        <pc:spChg chg="mod">
          <ac:chgData name="John Oakes" userId="1a36f0057432ea1f" providerId="LiveId" clId="{47381711-A8C6-487F-B478-F1510AC8C65D}" dt="2026-02-12T00:18:09.882" v="2886" actId="20577"/>
          <ac:spMkLst>
            <pc:docMk/>
            <pc:sldMk cId="1719118676" sldId="1060"/>
            <ac:spMk id="3" creationId="{963398A2-AFF0-AF56-EF77-16F53AC959E8}"/>
          </ac:spMkLst>
        </pc:spChg>
      </pc:sldChg>
      <pc:sldChg chg="modSp new mod">
        <pc:chgData name="John Oakes" userId="1a36f0057432ea1f" providerId="LiveId" clId="{47381711-A8C6-487F-B478-F1510AC8C65D}" dt="2026-02-12T00:21:53.180" v="3301" actId="20577"/>
        <pc:sldMkLst>
          <pc:docMk/>
          <pc:sldMk cId="947752365" sldId="1061"/>
        </pc:sldMkLst>
        <pc:spChg chg="mod">
          <ac:chgData name="John Oakes" userId="1a36f0057432ea1f" providerId="LiveId" clId="{47381711-A8C6-487F-B478-F1510AC8C65D}" dt="2026-02-12T00:18:40.506" v="2913" actId="20577"/>
          <ac:spMkLst>
            <pc:docMk/>
            <pc:sldMk cId="947752365" sldId="1061"/>
            <ac:spMk id="2" creationId="{202E4A99-6780-1964-9CE6-E1DC16A2A59D}"/>
          </ac:spMkLst>
        </pc:spChg>
        <pc:spChg chg="mod">
          <ac:chgData name="John Oakes" userId="1a36f0057432ea1f" providerId="LiveId" clId="{47381711-A8C6-487F-B478-F1510AC8C65D}" dt="2026-02-12T00:21:53.180" v="3301" actId="20577"/>
          <ac:spMkLst>
            <pc:docMk/>
            <pc:sldMk cId="947752365" sldId="1061"/>
            <ac:spMk id="3" creationId="{2C3200F6-8D70-4D99-FA06-4C9C2153FAD4}"/>
          </ac:spMkLst>
        </pc:spChg>
      </pc:sldChg>
      <pc:sldChg chg="modSp new mod">
        <pc:chgData name="John Oakes" userId="1a36f0057432ea1f" providerId="LiveId" clId="{47381711-A8C6-487F-B478-F1510AC8C65D}" dt="2026-02-12T00:24:26.154" v="3445"/>
        <pc:sldMkLst>
          <pc:docMk/>
          <pc:sldMk cId="4275829673" sldId="1062"/>
        </pc:sldMkLst>
        <pc:spChg chg="mod">
          <ac:chgData name="John Oakes" userId="1a36f0057432ea1f" providerId="LiveId" clId="{47381711-A8C6-487F-B478-F1510AC8C65D}" dt="2026-02-12T00:22:26.660" v="3343" actId="20577"/>
          <ac:spMkLst>
            <pc:docMk/>
            <pc:sldMk cId="4275829673" sldId="1062"/>
            <ac:spMk id="2" creationId="{E2A0DAAF-5AE7-EBAB-1BDA-05F8B0FA9D35}"/>
          </ac:spMkLst>
        </pc:spChg>
        <pc:spChg chg="mod">
          <ac:chgData name="John Oakes" userId="1a36f0057432ea1f" providerId="LiveId" clId="{47381711-A8C6-487F-B478-F1510AC8C65D}" dt="2026-02-12T00:24:26.154" v="3445"/>
          <ac:spMkLst>
            <pc:docMk/>
            <pc:sldMk cId="4275829673" sldId="1062"/>
            <ac:spMk id="3" creationId="{F5C499A4-B6FF-D3B9-82BE-F7CA3C715BE6}"/>
          </ac:spMkLst>
        </pc:spChg>
      </pc:sldChg>
      <pc:sldChg chg="modSp new mod">
        <pc:chgData name="John Oakes" userId="1a36f0057432ea1f" providerId="LiveId" clId="{47381711-A8C6-487F-B478-F1510AC8C65D}" dt="2026-02-12T01:02:35.183" v="7702" actId="20577"/>
        <pc:sldMkLst>
          <pc:docMk/>
          <pc:sldMk cId="3263355962" sldId="1064"/>
        </pc:sldMkLst>
        <pc:spChg chg="mod">
          <ac:chgData name="John Oakes" userId="1a36f0057432ea1f" providerId="LiveId" clId="{47381711-A8C6-487F-B478-F1510AC8C65D}" dt="2026-02-12T00:28:04.206" v="3831" actId="20577"/>
          <ac:spMkLst>
            <pc:docMk/>
            <pc:sldMk cId="3263355962" sldId="1064"/>
            <ac:spMk id="2" creationId="{FA9FC57C-BEDD-98EA-0BBA-CA80D7150BF1}"/>
          </ac:spMkLst>
        </pc:spChg>
        <pc:spChg chg="mod">
          <ac:chgData name="John Oakes" userId="1a36f0057432ea1f" providerId="LiveId" clId="{47381711-A8C6-487F-B478-F1510AC8C65D}" dt="2026-02-12T01:02:35.183" v="7702" actId="20577"/>
          <ac:spMkLst>
            <pc:docMk/>
            <pc:sldMk cId="3263355962" sldId="1064"/>
            <ac:spMk id="3" creationId="{CBF9FA72-9A24-6CB1-98F1-46A5336404CE}"/>
          </ac:spMkLst>
        </pc:spChg>
      </pc:sldChg>
      <pc:sldChg chg="modSp new mod">
        <pc:chgData name="John Oakes" userId="1a36f0057432ea1f" providerId="LiveId" clId="{47381711-A8C6-487F-B478-F1510AC8C65D}" dt="2026-02-12T02:19:43.690" v="7918" actId="14100"/>
        <pc:sldMkLst>
          <pc:docMk/>
          <pc:sldMk cId="2034746099" sldId="1065"/>
        </pc:sldMkLst>
        <pc:spChg chg="mod">
          <ac:chgData name="John Oakes" userId="1a36f0057432ea1f" providerId="LiveId" clId="{47381711-A8C6-487F-B478-F1510AC8C65D}" dt="2026-02-12T00:30:32.217" v="4188" actId="20577"/>
          <ac:spMkLst>
            <pc:docMk/>
            <pc:sldMk cId="2034746099" sldId="1065"/>
            <ac:spMk id="2" creationId="{B8096820-7133-87E0-B0B4-A27B68779E89}"/>
          </ac:spMkLst>
        </pc:spChg>
        <pc:spChg chg="mod">
          <ac:chgData name="John Oakes" userId="1a36f0057432ea1f" providerId="LiveId" clId="{47381711-A8C6-487F-B478-F1510AC8C65D}" dt="2026-02-12T02:19:43.690" v="7918" actId="14100"/>
          <ac:spMkLst>
            <pc:docMk/>
            <pc:sldMk cId="2034746099" sldId="1065"/>
            <ac:spMk id="3" creationId="{A762B3F1-2202-51FC-2F2E-E8511A9E228B}"/>
          </ac:spMkLst>
        </pc:spChg>
      </pc:sldChg>
      <pc:sldChg chg="modSp add mod">
        <pc:chgData name="John Oakes" userId="1a36f0057432ea1f" providerId="LiveId" clId="{47381711-A8C6-487F-B478-F1510AC8C65D}" dt="2026-02-12T01:01:46.657" v="7677" actId="20577"/>
        <pc:sldMkLst>
          <pc:docMk/>
          <pc:sldMk cId="3837233271" sldId="1066"/>
        </pc:sldMkLst>
        <pc:spChg chg="mod">
          <ac:chgData name="John Oakes" userId="1a36f0057432ea1f" providerId="LiveId" clId="{47381711-A8C6-487F-B478-F1510AC8C65D}" dt="2026-02-12T01:01:28.795" v="7671" actId="6549"/>
          <ac:spMkLst>
            <pc:docMk/>
            <pc:sldMk cId="3837233271" sldId="1066"/>
            <ac:spMk id="2" creationId="{7FAF0D5B-F4AC-B8F3-7EF2-10962B4BE905}"/>
          </ac:spMkLst>
        </pc:spChg>
        <pc:spChg chg="mod">
          <ac:chgData name="John Oakes" userId="1a36f0057432ea1f" providerId="LiveId" clId="{47381711-A8C6-487F-B478-F1510AC8C65D}" dt="2026-02-12T01:01:46.657" v="7677" actId="20577"/>
          <ac:spMkLst>
            <pc:docMk/>
            <pc:sldMk cId="3837233271" sldId="1066"/>
            <ac:spMk id="3" creationId="{669FFFEE-C469-4751-D89A-7F4F39F7E557}"/>
          </ac:spMkLst>
        </pc:spChg>
      </pc:sldChg>
      <pc:sldChg chg="modSp new mod">
        <pc:chgData name="John Oakes" userId="1a36f0057432ea1f" providerId="LiveId" clId="{47381711-A8C6-487F-B478-F1510AC8C65D}" dt="2026-02-12T01:03:58.401" v="7760" actId="20577"/>
        <pc:sldMkLst>
          <pc:docMk/>
          <pc:sldMk cId="1234790110" sldId="1067"/>
        </pc:sldMkLst>
        <pc:spChg chg="mod">
          <ac:chgData name="John Oakes" userId="1a36f0057432ea1f" providerId="LiveId" clId="{47381711-A8C6-487F-B478-F1510AC8C65D}" dt="2026-02-12T00:31:55.448" v="4358" actId="20577"/>
          <ac:spMkLst>
            <pc:docMk/>
            <pc:sldMk cId="1234790110" sldId="1067"/>
            <ac:spMk id="2" creationId="{A433AEBB-FB74-4D4E-6AD4-3EE910C44D64}"/>
          </ac:spMkLst>
        </pc:spChg>
        <pc:spChg chg="mod">
          <ac:chgData name="John Oakes" userId="1a36f0057432ea1f" providerId="LiveId" clId="{47381711-A8C6-487F-B478-F1510AC8C65D}" dt="2026-02-12T01:03:58.401" v="7760" actId="20577"/>
          <ac:spMkLst>
            <pc:docMk/>
            <pc:sldMk cId="1234790110" sldId="1067"/>
            <ac:spMk id="3" creationId="{F25C191D-8457-5F09-0F98-64C78EF763EF}"/>
          </ac:spMkLst>
        </pc:spChg>
      </pc:sldChg>
      <pc:sldChg chg="modSp new mod">
        <pc:chgData name="John Oakes" userId="1a36f0057432ea1f" providerId="LiveId" clId="{47381711-A8C6-487F-B478-F1510AC8C65D}" dt="2026-02-12T04:32:40.856" v="7928" actId="1035"/>
        <pc:sldMkLst>
          <pc:docMk/>
          <pc:sldMk cId="2773406681" sldId="1068"/>
        </pc:sldMkLst>
        <pc:spChg chg="mod">
          <ac:chgData name="John Oakes" userId="1a36f0057432ea1f" providerId="LiveId" clId="{47381711-A8C6-487F-B478-F1510AC8C65D}" dt="2026-02-12T00:34:27.337" v="4728" actId="20577"/>
          <ac:spMkLst>
            <pc:docMk/>
            <pc:sldMk cId="2773406681" sldId="1068"/>
            <ac:spMk id="2" creationId="{CDB0DD76-5626-3848-EF14-29310FE16004}"/>
          </ac:spMkLst>
        </pc:spChg>
        <pc:spChg chg="mod">
          <ac:chgData name="John Oakes" userId="1a36f0057432ea1f" providerId="LiveId" clId="{47381711-A8C6-487F-B478-F1510AC8C65D}" dt="2026-02-12T04:32:40.856" v="7928" actId="1035"/>
          <ac:spMkLst>
            <pc:docMk/>
            <pc:sldMk cId="2773406681" sldId="1068"/>
            <ac:spMk id="3" creationId="{27B92DAE-854B-B710-96E2-379D856B4CAC}"/>
          </ac:spMkLst>
        </pc:spChg>
      </pc:sldChg>
      <pc:sldChg chg="modSp new mod">
        <pc:chgData name="John Oakes" userId="1a36f0057432ea1f" providerId="LiveId" clId="{47381711-A8C6-487F-B478-F1510AC8C65D}" dt="2026-02-12T00:38:23.058" v="5265" actId="20577"/>
        <pc:sldMkLst>
          <pc:docMk/>
          <pc:sldMk cId="971355426" sldId="1069"/>
        </pc:sldMkLst>
        <pc:spChg chg="mod">
          <ac:chgData name="John Oakes" userId="1a36f0057432ea1f" providerId="LiveId" clId="{47381711-A8C6-487F-B478-F1510AC8C65D}" dt="2026-02-12T00:36:59.565" v="5060" actId="20577"/>
          <ac:spMkLst>
            <pc:docMk/>
            <pc:sldMk cId="971355426" sldId="1069"/>
            <ac:spMk id="2" creationId="{8EE85C86-89DA-96FC-9F54-AD0AAAA900ED}"/>
          </ac:spMkLst>
        </pc:spChg>
        <pc:spChg chg="mod">
          <ac:chgData name="John Oakes" userId="1a36f0057432ea1f" providerId="LiveId" clId="{47381711-A8C6-487F-B478-F1510AC8C65D}" dt="2026-02-12T00:38:23.058" v="5265" actId="20577"/>
          <ac:spMkLst>
            <pc:docMk/>
            <pc:sldMk cId="971355426" sldId="1069"/>
            <ac:spMk id="3" creationId="{5186590F-E7AB-86CE-41D6-87311988E7C4}"/>
          </ac:spMkLst>
        </pc:spChg>
      </pc:sldChg>
      <pc:sldChg chg="modSp new mod">
        <pc:chgData name="John Oakes" userId="1a36f0057432ea1f" providerId="LiveId" clId="{47381711-A8C6-487F-B478-F1510AC8C65D}" dt="2026-02-12T01:28:19.994" v="7916" actId="20577"/>
        <pc:sldMkLst>
          <pc:docMk/>
          <pc:sldMk cId="2904572222" sldId="1070"/>
        </pc:sldMkLst>
        <pc:spChg chg="mod">
          <ac:chgData name="John Oakes" userId="1a36f0057432ea1f" providerId="LiveId" clId="{47381711-A8C6-487F-B478-F1510AC8C65D}" dt="2026-02-12T00:38:41.347" v="5286" actId="20577"/>
          <ac:spMkLst>
            <pc:docMk/>
            <pc:sldMk cId="2904572222" sldId="1070"/>
            <ac:spMk id="2" creationId="{D52845E9-09D7-D6CD-C938-2C9D32B9ADA3}"/>
          </ac:spMkLst>
        </pc:spChg>
        <pc:spChg chg="mod">
          <ac:chgData name="John Oakes" userId="1a36f0057432ea1f" providerId="LiveId" clId="{47381711-A8C6-487F-B478-F1510AC8C65D}" dt="2026-02-12T01:28:19.994" v="7916" actId="20577"/>
          <ac:spMkLst>
            <pc:docMk/>
            <pc:sldMk cId="2904572222" sldId="1070"/>
            <ac:spMk id="3" creationId="{1869D0AE-E0B8-3596-A9CE-0632AB112CB3}"/>
          </ac:spMkLst>
        </pc:spChg>
      </pc:sldChg>
      <pc:sldChg chg="modSp new mod">
        <pc:chgData name="John Oakes" userId="1a36f0057432ea1f" providerId="LiveId" clId="{47381711-A8C6-487F-B478-F1510AC8C65D}" dt="2026-02-12T00:44:16.619" v="6029" actId="14100"/>
        <pc:sldMkLst>
          <pc:docMk/>
          <pc:sldMk cId="1330231080" sldId="1071"/>
        </pc:sldMkLst>
        <pc:spChg chg="mod">
          <ac:chgData name="John Oakes" userId="1a36f0057432ea1f" providerId="LiveId" clId="{47381711-A8C6-487F-B478-F1510AC8C65D}" dt="2026-02-12T00:41:00.955" v="5646" actId="20577"/>
          <ac:spMkLst>
            <pc:docMk/>
            <pc:sldMk cId="1330231080" sldId="1071"/>
            <ac:spMk id="2" creationId="{EEC9C7E4-0F4B-15C1-1780-A5ADD2C4AFE1}"/>
          </ac:spMkLst>
        </pc:spChg>
        <pc:spChg chg="mod">
          <ac:chgData name="John Oakes" userId="1a36f0057432ea1f" providerId="LiveId" clId="{47381711-A8C6-487F-B478-F1510AC8C65D}" dt="2026-02-12T00:44:16.619" v="6029" actId="14100"/>
          <ac:spMkLst>
            <pc:docMk/>
            <pc:sldMk cId="1330231080" sldId="1071"/>
            <ac:spMk id="3" creationId="{B82EBBD1-3450-BFF7-331C-34578E94F6D4}"/>
          </ac:spMkLst>
        </pc:spChg>
      </pc:sldChg>
      <pc:sldChg chg="modSp new mod">
        <pc:chgData name="John Oakes" userId="1a36f0057432ea1f" providerId="LiveId" clId="{47381711-A8C6-487F-B478-F1510AC8C65D}" dt="2026-02-18T16:57:38.793" v="8189" actId="255"/>
        <pc:sldMkLst>
          <pc:docMk/>
          <pc:sldMk cId="1869630851" sldId="1072"/>
        </pc:sldMkLst>
        <pc:spChg chg="mod">
          <ac:chgData name="John Oakes" userId="1a36f0057432ea1f" providerId="LiveId" clId="{47381711-A8C6-487F-B478-F1510AC8C65D}" dt="2026-02-18T16:51:01.081" v="8113" actId="20577"/>
          <ac:spMkLst>
            <pc:docMk/>
            <pc:sldMk cId="1869630851" sldId="1072"/>
            <ac:spMk id="2" creationId="{F6193B70-C816-9CB8-806D-43AC3A7EF775}"/>
          </ac:spMkLst>
        </pc:spChg>
        <pc:spChg chg="mod">
          <ac:chgData name="John Oakes" userId="1a36f0057432ea1f" providerId="LiveId" clId="{47381711-A8C6-487F-B478-F1510AC8C65D}" dt="2026-02-18T16:57:38.793" v="8189" actId="255"/>
          <ac:spMkLst>
            <pc:docMk/>
            <pc:sldMk cId="1869630851" sldId="1072"/>
            <ac:spMk id="3" creationId="{65BF2B53-309E-AE08-792F-789F5E36F092}"/>
          </ac:spMkLst>
        </pc:spChg>
      </pc:sldChg>
      <pc:sldChg chg="modSp new mod">
        <pc:chgData name="John Oakes" userId="1a36f0057432ea1f" providerId="LiveId" clId="{47381711-A8C6-487F-B478-F1510AC8C65D}" dt="2026-02-12T00:48:00.690" v="6269" actId="255"/>
        <pc:sldMkLst>
          <pc:docMk/>
          <pc:sldMk cId="2763681796" sldId="1073"/>
        </pc:sldMkLst>
        <pc:spChg chg="mod">
          <ac:chgData name="John Oakes" userId="1a36f0057432ea1f" providerId="LiveId" clId="{47381711-A8C6-487F-B478-F1510AC8C65D}" dt="2026-02-12T00:46:13.936" v="6148" actId="20577"/>
          <ac:spMkLst>
            <pc:docMk/>
            <pc:sldMk cId="2763681796" sldId="1073"/>
            <ac:spMk id="2" creationId="{47854EC8-9011-EB66-57CD-9C6CB575CF01}"/>
          </ac:spMkLst>
        </pc:spChg>
        <pc:spChg chg="mod">
          <ac:chgData name="John Oakes" userId="1a36f0057432ea1f" providerId="LiveId" clId="{47381711-A8C6-487F-B478-F1510AC8C65D}" dt="2026-02-12T00:48:00.690" v="6269" actId="255"/>
          <ac:spMkLst>
            <pc:docMk/>
            <pc:sldMk cId="2763681796" sldId="1073"/>
            <ac:spMk id="3" creationId="{DA6A478C-DFBD-00FA-8FAA-8D9778A292AC}"/>
          </ac:spMkLst>
        </pc:spChg>
      </pc:sldChg>
      <pc:sldChg chg="modSp new mod">
        <pc:chgData name="John Oakes" userId="1a36f0057432ea1f" providerId="LiveId" clId="{47381711-A8C6-487F-B478-F1510AC8C65D}" dt="2026-02-12T00:50:26.463" v="6560" actId="20577"/>
        <pc:sldMkLst>
          <pc:docMk/>
          <pc:sldMk cId="2455803413" sldId="1074"/>
        </pc:sldMkLst>
        <pc:spChg chg="mod">
          <ac:chgData name="John Oakes" userId="1a36f0057432ea1f" providerId="LiveId" clId="{47381711-A8C6-487F-B478-F1510AC8C65D}" dt="2026-02-12T00:48:45.665" v="6297" actId="20577"/>
          <ac:spMkLst>
            <pc:docMk/>
            <pc:sldMk cId="2455803413" sldId="1074"/>
            <ac:spMk id="2" creationId="{44E719F6-1FCC-D6F6-4666-05541B847204}"/>
          </ac:spMkLst>
        </pc:spChg>
        <pc:spChg chg="mod">
          <ac:chgData name="John Oakes" userId="1a36f0057432ea1f" providerId="LiveId" clId="{47381711-A8C6-487F-B478-F1510AC8C65D}" dt="2026-02-12T00:50:26.463" v="6560" actId="20577"/>
          <ac:spMkLst>
            <pc:docMk/>
            <pc:sldMk cId="2455803413" sldId="1074"/>
            <ac:spMk id="3" creationId="{4ADA48B6-FD53-6198-2B20-3E78C77D8405}"/>
          </ac:spMkLst>
        </pc:spChg>
      </pc:sldChg>
      <pc:sldChg chg="modSp new mod">
        <pc:chgData name="John Oakes" userId="1a36f0057432ea1f" providerId="LiveId" clId="{47381711-A8C6-487F-B478-F1510AC8C65D}" dt="2026-02-12T00:52:26.207" v="6821" actId="14100"/>
        <pc:sldMkLst>
          <pc:docMk/>
          <pc:sldMk cId="3031747448" sldId="1075"/>
        </pc:sldMkLst>
        <pc:spChg chg="mod">
          <ac:chgData name="John Oakes" userId="1a36f0057432ea1f" providerId="LiveId" clId="{47381711-A8C6-487F-B478-F1510AC8C65D}" dt="2026-02-12T00:51:05.397" v="6597" actId="20577"/>
          <ac:spMkLst>
            <pc:docMk/>
            <pc:sldMk cId="3031747448" sldId="1075"/>
            <ac:spMk id="2" creationId="{C0A49BD5-A9AF-E050-23B8-8305FD9B7B88}"/>
          </ac:spMkLst>
        </pc:spChg>
        <pc:spChg chg="mod">
          <ac:chgData name="John Oakes" userId="1a36f0057432ea1f" providerId="LiveId" clId="{47381711-A8C6-487F-B478-F1510AC8C65D}" dt="2026-02-12T00:52:26.207" v="6821" actId="14100"/>
          <ac:spMkLst>
            <pc:docMk/>
            <pc:sldMk cId="3031747448" sldId="1075"/>
            <ac:spMk id="3" creationId="{DF62A5AB-4103-7988-5CED-51B56148B4DB}"/>
          </ac:spMkLst>
        </pc:spChg>
      </pc:sldChg>
      <pc:sldChg chg="modSp new mod">
        <pc:chgData name="John Oakes" userId="1a36f0057432ea1f" providerId="LiveId" clId="{47381711-A8C6-487F-B478-F1510AC8C65D}" dt="2026-02-12T00:55:50.265" v="7096" actId="20577"/>
        <pc:sldMkLst>
          <pc:docMk/>
          <pc:sldMk cId="1140113911" sldId="1076"/>
        </pc:sldMkLst>
        <pc:spChg chg="mod">
          <ac:chgData name="John Oakes" userId="1a36f0057432ea1f" providerId="LiveId" clId="{47381711-A8C6-487F-B478-F1510AC8C65D}" dt="2026-02-12T00:52:37.776" v="6832" actId="20577"/>
          <ac:spMkLst>
            <pc:docMk/>
            <pc:sldMk cId="1140113911" sldId="1076"/>
            <ac:spMk id="2" creationId="{2EE83672-5F00-BBD3-058B-B69F2A2F3D8A}"/>
          </ac:spMkLst>
        </pc:spChg>
        <pc:spChg chg="mod">
          <ac:chgData name="John Oakes" userId="1a36f0057432ea1f" providerId="LiveId" clId="{47381711-A8C6-487F-B478-F1510AC8C65D}" dt="2026-02-12T00:55:50.265" v="7096" actId="20577"/>
          <ac:spMkLst>
            <pc:docMk/>
            <pc:sldMk cId="1140113911" sldId="1076"/>
            <ac:spMk id="3" creationId="{B2B95223-4671-5E15-A9DE-84B07187DFC6}"/>
          </ac:spMkLst>
        </pc:spChg>
      </pc:sldChg>
      <pc:sldChg chg="modSp new mod">
        <pc:chgData name="John Oakes" userId="1a36f0057432ea1f" providerId="LiveId" clId="{47381711-A8C6-487F-B478-F1510AC8C65D}" dt="2026-02-12T00:59:42.172" v="7611" actId="255"/>
        <pc:sldMkLst>
          <pc:docMk/>
          <pc:sldMk cId="2353870220" sldId="1077"/>
        </pc:sldMkLst>
        <pc:spChg chg="mod">
          <ac:chgData name="John Oakes" userId="1a36f0057432ea1f" providerId="LiveId" clId="{47381711-A8C6-487F-B478-F1510AC8C65D}" dt="2026-02-12T00:56:44.256" v="7119" actId="20577"/>
          <ac:spMkLst>
            <pc:docMk/>
            <pc:sldMk cId="2353870220" sldId="1077"/>
            <ac:spMk id="2" creationId="{8806B740-5A3D-6708-5393-80843F9ABE23}"/>
          </ac:spMkLst>
        </pc:spChg>
        <pc:spChg chg="mod">
          <ac:chgData name="John Oakes" userId="1a36f0057432ea1f" providerId="LiveId" clId="{47381711-A8C6-487F-B478-F1510AC8C65D}" dt="2026-02-12T00:59:42.172" v="7611" actId="255"/>
          <ac:spMkLst>
            <pc:docMk/>
            <pc:sldMk cId="2353870220" sldId="1077"/>
            <ac:spMk id="3" creationId="{4B901D58-F28D-EC85-EBD6-CA41C3BF692A}"/>
          </ac:spMkLst>
        </pc:spChg>
      </pc:sldChg>
      <pc:sldChg chg="add">
        <pc:chgData name="John Oakes" userId="1a36f0057432ea1f" providerId="LiveId" clId="{47381711-A8C6-487F-B478-F1510AC8C65D}" dt="2026-02-18T16:52:15.751" v="8115"/>
        <pc:sldMkLst>
          <pc:docMk/>
          <pc:sldMk cId="4043812205" sldId="1080"/>
        </pc:sldMkLst>
      </pc:sldChg>
      <pc:sldChg chg="add">
        <pc:chgData name="John Oakes" userId="1a36f0057432ea1f" providerId="LiveId" clId="{47381711-A8C6-487F-B478-F1510AC8C65D}" dt="2026-02-18T16:52:52.944" v="8118"/>
        <pc:sldMkLst>
          <pc:docMk/>
          <pc:sldMk cId="1975107748" sldId="1081"/>
        </pc:sldMkLst>
      </pc:sldChg>
      <pc:sldChg chg="modSp new mod">
        <pc:chgData name="John Oakes" userId="1a36f0057432ea1f" providerId="LiveId" clId="{47381711-A8C6-487F-B478-F1510AC8C65D}" dt="2026-02-18T17:16:49.123" v="8389" actId="255"/>
        <pc:sldMkLst>
          <pc:docMk/>
          <pc:sldMk cId="2098570893" sldId="1082"/>
        </pc:sldMkLst>
        <pc:spChg chg="mod">
          <ac:chgData name="John Oakes" userId="1a36f0057432ea1f" providerId="LiveId" clId="{47381711-A8C6-487F-B478-F1510AC8C65D}" dt="2026-02-18T17:15:01.987" v="8352" actId="20577"/>
          <ac:spMkLst>
            <pc:docMk/>
            <pc:sldMk cId="2098570893" sldId="1082"/>
            <ac:spMk id="2" creationId="{C940957A-8883-FFE8-5128-3DD1B7B340ED}"/>
          </ac:spMkLst>
        </pc:spChg>
        <pc:spChg chg="mod">
          <ac:chgData name="John Oakes" userId="1a36f0057432ea1f" providerId="LiveId" clId="{47381711-A8C6-487F-B478-F1510AC8C65D}" dt="2026-02-18T17:16:49.123" v="8389" actId="255"/>
          <ac:spMkLst>
            <pc:docMk/>
            <pc:sldMk cId="2098570893" sldId="1082"/>
            <ac:spMk id="3" creationId="{CFD516A9-A4B1-A529-06E4-1546BBE17DF5}"/>
          </ac:spMkLst>
        </pc:spChg>
      </pc:sldChg>
      <pc:sldChg chg="addSp delSp modSp new mod">
        <pc:chgData name="John Oakes" userId="1a36f0057432ea1f" providerId="LiveId" clId="{47381711-A8C6-487F-B478-F1510AC8C65D}" dt="2026-02-18T17:19:03.459" v="8422" actId="1076"/>
        <pc:sldMkLst>
          <pc:docMk/>
          <pc:sldMk cId="2444006553" sldId="1083"/>
        </pc:sldMkLst>
        <pc:spChg chg="mod">
          <ac:chgData name="John Oakes" userId="1a36f0057432ea1f" providerId="LiveId" clId="{47381711-A8C6-487F-B478-F1510AC8C65D}" dt="2026-02-18T17:17:30.819" v="8418" actId="20577"/>
          <ac:spMkLst>
            <pc:docMk/>
            <pc:sldMk cId="2444006553" sldId="1083"/>
            <ac:spMk id="2" creationId="{9C8E8CEF-AED5-739F-7174-CA9036F1024F}"/>
          </ac:spMkLst>
        </pc:spChg>
        <pc:picChg chg="add mod">
          <ac:chgData name="John Oakes" userId="1a36f0057432ea1f" providerId="LiveId" clId="{47381711-A8C6-487F-B478-F1510AC8C65D}" dt="2026-02-18T17:19:03.459" v="8422" actId="1076"/>
          <ac:picMkLst>
            <pc:docMk/>
            <pc:sldMk cId="2444006553" sldId="1083"/>
            <ac:picMk id="2050" creationId="{BAFE340C-D6C9-815F-91A9-D57B089B35FD}"/>
          </ac:picMkLst>
        </pc:picChg>
      </pc:sldChg>
      <pc:sldChg chg="addSp delSp modSp new mod">
        <pc:chgData name="John Oakes" userId="1a36f0057432ea1f" providerId="LiveId" clId="{47381711-A8C6-487F-B478-F1510AC8C65D}" dt="2026-02-18T17:02:58.386" v="8199" actId="1076"/>
        <pc:sldMkLst>
          <pc:docMk/>
          <pc:sldMk cId="1392173842" sldId="1084"/>
        </pc:sldMkLst>
        <pc:picChg chg="add mod">
          <ac:chgData name="John Oakes" userId="1a36f0057432ea1f" providerId="LiveId" clId="{47381711-A8C6-487F-B478-F1510AC8C65D}" dt="2026-02-18T17:02:58.386" v="8199" actId="1076"/>
          <ac:picMkLst>
            <pc:docMk/>
            <pc:sldMk cId="1392173842" sldId="1084"/>
            <ac:picMk id="4" creationId="{E9E1D070-71AC-6088-F91E-8ECEBEBD9148}"/>
          </ac:picMkLst>
        </pc:picChg>
      </pc:sldChg>
      <pc:sldChg chg="addSp delSp modSp new">
        <pc:chgData name="John Oakes" userId="1a36f0057432ea1f" providerId="LiveId" clId="{47381711-A8C6-487F-B478-F1510AC8C65D}" dt="2026-02-18T17:08:15.032" v="8203" actId="14100"/>
        <pc:sldMkLst>
          <pc:docMk/>
          <pc:sldMk cId="891708646" sldId="1085"/>
        </pc:sldMkLst>
        <pc:picChg chg="add mod">
          <ac:chgData name="John Oakes" userId="1a36f0057432ea1f" providerId="LiveId" clId="{47381711-A8C6-487F-B478-F1510AC8C65D}" dt="2026-02-18T17:08:15.032" v="8203" actId="14100"/>
          <ac:picMkLst>
            <pc:docMk/>
            <pc:sldMk cId="891708646" sldId="1085"/>
            <ac:picMk id="1026" creationId="{3356E436-23F8-C4DF-8A9F-A6E2CA68905B}"/>
          </ac:picMkLst>
        </pc:picChg>
      </pc:sldChg>
      <pc:sldChg chg="modSp new mod">
        <pc:chgData name="John Oakes" userId="1a36f0057432ea1f" providerId="LiveId" clId="{47381711-A8C6-487F-B478-F1510AC8C65D}" dt="2026-02-18T17:22:56.976" v="8617" actId="114"/>
        <pc:sldMkLst>
          <pc:docMk/>
          <pc:sldMk cId="2204295561" sldId="1086"/>
        </pc:sldMkLst>
        <pc:spChg chg="mod">
          <ac:chgData name="John Oakes" userId="1a36f0057432ea1f" providerId="LiveId" clId="{47381711-A8C6-487F-B478-F1510AC8C65D}" dt="2026-02-18T17:20:51.834" v="8437" actId="113"/>
          <ac:spMkLst>
            <pc:docMk/>
            <pc:sldMk cId="2204295561" sldId="1086"/>
            <ac:spMk id="2" creationId="{87744079-CDF3-C08C-233A-555E13CEC276}"/>
          </ac:spMkLst>
        </pc:spChg>
        <pc:spChg chg="mod">
          <ac:chgData name="John Oakes" userId="1a36f0057432ea1f" providerId="LiveId" clId="{47381711-A8C6-487F-B478-F1510AC8C65D}" dt="2026-02-18T17:22:56.976" v="8617" actId="114"/>
          <ac:spMkLst>
            <pc:docMk/>
            <pc:sldMk cId="2204295561" sldId="1086"/>
            <ac:spMk id="3" creationId="{4897FD22-D393-608D-5DD3-4881F65015CA}"/>
          </ac:spMkLst>
        </pc:spChg>
      </pc:sldChg>
      <pc:sldChg chg="modSp new mod">
        <pc:chgData name="John Oakes" userId="1a36f0057432ea1f" providerId="LiveId" clId="{47381711-A8C6-487F-B478-F1510AC8C65D}" dt="2026-02-18T17:31:10.851" v="8741" actId="255"/>
        <pc:sldMkLst>
          <pc:docMk/>
          <pc:sldMk cId="4120213936" sldId="1087"/>
        </pc:sldMkLst>
        <pc:spChg chg="mod">
          <ac:chgData name="John Oakes" userId="1a36f0057432ea1f" providerId="LiveId" clId="{47381711-A8C6-487F-B478-F1510AC8C65D}" dt="2026-02-18T17:30:33.419" v="8728" actId="20577"/>
          <ac:spMkLst>
            <pc:docMk/>
            <pc:sldMk cId="4120213936" sldId="1087"/>
            <ac:spMk id="2" creationId="{B80EAC41-1BFA-7A1D-EDE5-4415326F0ED0}"/>
          </ac:spMkLst>
        </pc:spChg>
        <pc:spChg chg="mod">
          <ac:chgData name="John Oakes" userId="1a36f0057432ea1f" providerId="LiveId" clId="{47381711-A8C6-487F-B478-F1510AC8C65D}" dt="2026-02-18T17:31:10.851" v="8741" actId="255"/>
          <ac:spMkLst>
            <pc:docMk/>
            <pc:sldMk cId="4120213936" sldId="1087"/>
            <ac:spMk id="3" creationId="{8D2C0095-C69E-FCA4-C781-746934EA41A7}"/>
          </ac:spMkLst>
        </pc:spChg>
      </pc:sldChg>
      <pc:sldChg chg="modSp new mod">
        <pc:chgData name="John Oakes" userId="1a36f0057432ea1f" providerId="LiveId" clId="{47381711-A8C6-487F-B478-F1510AC8C65D}" dt="2026-02-18T17:33:38.075" v="9041" actId="313"/>
        <pc:sldMkLst>
          <pc:docMk/>
          <pc:sldMk cId="1595161292" sldId="1088"/>
        </pc:sldMkLst>
        <pc:spChg chg="mod">
          <ac:chgData name="John Oakes" userId="1a36f0057432ea1f" providerId="LiveId" clId="{47381711-A8C6-487F-B478-F1510AC8C65D}" dt="2026-02-18T17:31:51.229" v="8759" actId="20577"/>
          <ac:spMkLst>
            <pc:docMk/>
            <pc:sldMk cId="1595161292" sldId="1088"/>
            <ac:spMk id="2" creationId="{F7E985E4-2F4B-63F0-39B2-C9660C296613}"/>
          </ac:spMkLst>
        </pc:spChg>
        <pc:spChg chg="mod">
          <ac:chgData name="John Oakes" userId="1a36f0057432ea1f" providerId="LiveId" clId="{47381711-A8C6-487F-B478-F1510AC8C65D}" dt="2026-02-18T17:33:38.075" v="9041" actId="313"/>
          <ac:spMkLst>
            <pc:docMk/>
            <pc:sldMk cId="1595161292" sldId="1088"/>
            <ac:spMk id="3" creationId="{869353C2-CC19-FAF0-BA49-9F7AF00C429C}"/>
          </ac:spMkLst>
        </pc:spChg>
      </pc:sldChg>
      <pc:sldChg chg="modSp new mod">
        <pc:chgData name="John Oakes" userId="1a36f0057432ea1f" providerId="LiveId" clId="{47381711-A8C6-487F-B478-F1510AC8C65D}" dt="2026-02-18T17:38:16.922" v="9425" actId="255"/>
        <pc:sldMkLst>
          <pc:docMk/>
          <pc:sldMk cId="2070204210" sldId="1089"/>
        </pc:sldMkLst>
        <pc:spChg chg="mod">
          <ac:chgData name="John Oakes" userId="1a36f0057432ea1f" providerId="LiveId" clId="{47381711-A8C6-487F-B478-F1510AC8C65D}" dt="2026-02-18T17:34:22.398" v="9091" actId="20577"/>
          <ac:spMkLst>
            <pc:docMk/>
            <pc:sldMk cId="2070204210" sldId="1089"/>
            <ac:spMk id="2" creationId="{7F873B67-6375-D9E4-6D40-9D87F3D634F9}"/>
          </ac:spMkLst>
        </pc:spChg>
        <pc:spChg chg="mod">
          <ac:chgData name="John Oakes" userId="1a36f0057432ea1f" providerId="LiveId" clId="{47381711-A8C6-487F-B478-F1510AC8C65D}" dt="2026-02-18T17:38:16.922" v="9425" actId="255"/>
          <ac:spMkLst>
            <pc:docMk/>
            <pc:sldMk cId="2070204210" sldId="1089"/>
            <ac:spMk id="3" creationId="{C78F3D6D-5328-F2F9-5149-DAB196CC0D07}"/>
          </ac:spMkLst>
        </pc:spChg>
      </pc:sldChg>
      <pc:sldChg chg="modSp new mod">
        <pc:chgData name="John Oakes" userId="1a36f0057432ea1f" providerId="LiveId" clId="{47381711-A8C6-487F-B478-F1510AC8C65D}" dt="2026-02-18T17:41:23.334" v="9673" actId="255"/>
        <pc:sldMkLst>
          <pc:docMk/>
          <pc:sldMk cId="3514429498" sldId="1090"/>
        </pc:sldMkLst>
        <pc:spChg chg="mod">
          <ac:chgData name="John Oakes" userId="1a36f0057432ea1f" providerId="LiveId" clId="{47381711-A8C6-487F-B478-F1510AC8C65D}" dt="2026-02-18T17:39:24.743" v="9455" actId="20577"/>
          <ac:spMkLst>
            <pc:docMk/>
            <pc:sldMk cId="3514429498" sldId="1090"/>
            <ac:spMk id="2" creationId="{0BF842DB-8730-B4C7-E1A5-50B25407C0C5}"/>
          </ac:spMkLst>
        </pc:spChg>
        <pc:spChg chg="mod">
          <ac:chgData name="John Oakes" userId="1a36f0057432ea1f" providerId="LiveId" clId="{47381711-A8C6-487F-B478-F1510AC8C65D}" dt="2026-02-18T17:41:23.334" v="9673" actId="255"/>
          <ac:spMkLst>
            <pc:docMk/>
            <pc:sldMk cId="3514429498" sldId="1090"/>
            <ac:spMk id="3" creationId="{C882F7B0-5195-E33A-CB3F-1F9ADEEC20B5}"/>
          </ac:spMkLst>
        </pc:spChg>
      </pc:sldChg>
      <pc:sldChg chg="modSp new mod">
        <pc:chgData name="John Oakes" userId="1a36f0057432ea1f" providerId="LiveId" clId="{47381711-A8C6-487F-B478-F1510AC8C65D}" dt="2026-02-18T17:44:31.798" v="10046" actId="313"/>
        <pc:sldMkLst>
          <pc:docMk/>
          <pc:sldMk cId="3868316504" sldId="1091"/>
        </pc:sldMkLst>
        <pc:spChg chg="mod">
          <ac:chgData name="John Oakes" userId="1a36f0057432ea1f" providerId="LiveId" clId="{47381711-A8C6-487F-B478-F1510AC8C65D}" dt="2026-02-18T17:42:18.376" v="9686" actId="20577"/>
          <ac:spMkLst>
            <pc:docMk/>
            <pc:sldMk cId="3868316504" sldId="1091"/>
            <ac:spMk id="2" creationId="{F6DA9146-9DBF-3678-43E5-B152718BE2C1}"/>
          </ac:spMkLst>
        </pc:spChg>
        <pc:spChg chg="mod">
          <ac:chgData name="John Oakes" userId="1a36f0057432ea1f" providerId="LiveId" clId="{47381711-A8C6-487F-B478-F1510AC8C65D}" dt="2026-02-18T17:44:31.798" v="10046" actId="313"/>
          <ac:spMkLst>
            <pc:docMk/>
            <pc:sldMk cId="3868316504" sldId="1091"/>
            <ac:spMk id="3" creationId="{2EA4D438-5346-D59B-721B-31BBD4257062}"/>
          </ac:spMkLst>
        </pc:spChg>
      </pc:sldChg>
      <pc:sldChg chg="addSp modSp new mod">
        <pc:chgData name="John Oakes" userId="1a36f0057432ea1f" providerId="LiveId" clId="{47381711-A8C6-487F-B478-F1510AC8C65D}" dt="2026-02-18T17:47:22.995" v="10108" actId="14100"/>
        <pc:sldMkLst>
          <pc:docMk/>
          <pc:sldMk cId="628661077" sldId="1092"/>
        </pc:sldMkLst>
        <pc:spChg chg="mod">
          <ac:chgData name="John Oakes" userId="1a36f0057432ea1f" providerId="LiveId" clId="{47381711-A8C6-487F-B478-F1510AC8C65D}" dt="2026-02-18T17:45:12.657" v="10094" actId="20577"/>
          <ac:spMkLst>
            <pc:docMk/>
            <pc:sldMk cId="628661077" sldId="1092"/>
            <ac:spMk id="2" creationId="{425866A4-95B6-3C1E-F430-EB73ECC29C13}"/>
          </ac:spMkLst>
        </pc:spChg>
        <pc:spChg chg="mod">
          <ac:chgData name="John Oakes" userId="1a36f0057432ea1f" providerId="LiveId" clId="{47381711-A8C6-487F-B478-F1510AC8C65D}" dt="2026-02-18T17:47:22.995" v="10108" actId="14100"/>
          <ac:spMkLst>
            <pc:docMk/>
            <pc:sldMk cId="628661077" sldId="1092"/>
            <ac:spMk id="3" creationId="{C9410A56-28CA-FD8D-1A52-2C3D46E8F654}"/>
          </ac:spMkLst>
        </pc:spChg>
      </pc:sldChg>
      <pc:sldChg chg="modSp new mod">
        <pc:chgData name="John Oakes" userId="1a36f0057432ea1f" providerId="LiveId" clId="{47381711-A8C6-487F-B478-F1510AC8C65D}" dt="2026-02-18T17:52:37.449" v="10712" actId="20577"/>
        <pc:sldMkLst>
          <pc:docMk/>
          <pc:sldMk cId="795718790" sldId="1093"/>
        </pc:sldMkLst>
        <pc:spChg chg="mod">
          <ac:chgData name="John Oakes" userId="1a36f0057432ea1f" providerId="LiveId" clId="{47381711-A8C6-487F-B478-F1510AC8C65D}" dt="2026-02-18T17:49:23.382" v="10300" actId="20577"/>
          <ac:spMkLst>
            <pc:docMk/>
            <pc:sldMk cId="795718790" sldId="1093"/>
            <ac:spMk id="2" creationId="{DA95639E-A7E7-1843-9BB4-B1B1966EEA3D}"/>
          </ac:spMkLst>
        </pc:spChg>
        <pc:spChg chg="mod">
          <ac:chgData name="John Oakes" userId="1a36f0057432ea1f" providerId="LiveId" clId="{47381711-A8C6-487F-B478-F1510AC8C65D}" dt="2026-02-18T17:52:37.449" v="10712" actId="20577"/>
          <ac:spMkLst>
            <pc:docMk/>
            <pc:sldMk cId="795718790" sldId="1093"/>
            <ac:spMk id="3" creationId="{7148726C-A5CF-9926-B13E-AE93DF72E943}"/>
          </ac:spMkLst>
        </pc:spChg>
      </pc:sldChg>
      <pc:sldChg chg="modSp add mod">
        <pc:chgData name="John Oakes" userId="1a36f0057432ea1f" providerId="LiveId" clId="{47381711-A8C6-487F-B478-F1510AC8C65D}" dt="2026-02-18T17:48:31.286" v="10287" actId="14100"/>
        <pc:sldMkLst>
          <pc:docMk/>
          <pc:sldMk cId="1611121903" sldId="1094"/>
        </pc:sldMkLst>
        <pc:spChg chg="mod">
          <ac:chgData name="John Oakes" userId="1a36f0057432ea1f" providerId="LiveId" clId="{47381711-A8C6-487F-B478-F1510AC8C65D}" dt="2026-02-18T17:48:31.286" v="10287" actId="14100"/>
          <ac:spMkLst>
            <pc:docMk/>
            <pc:sldMk cId="1611121903" sldId="1094"/>
            <ac:spMk id="3" creationId="{3240EE8F-B536-B36F-8F76-4BD79F391E1D}"/>
          </ac:spMkLst>
        </pc:spChg>
      </pc:sldChg>
      <pc:sldChg chg="modSp add mod ord">
        <pc:chgData name="John Oakes" userId="1a36f0057432ea1f" providerId="LiveId" clId="{47381711-A8C6-487F-B478-F1510AC8C65D}" dt="2026-02-18T17:47:02.483" v="10106" actId="14100"/>
        <pc:sldMkLst>
          <pc:docMk/>
          <pc:sldMk cId="3677685092" sldId="1095"/>
        </pc:sldMkLst>
        <pc:spChg chg="mod">
          <ac:chgData name="John Oakes" userId="1a36f0057432ea1f" providerId="LiveId" clId="{47381711-A8C6-487F-B478-F1510AC8C65D}" dt="2026-02-18T17:47:02.483" v="10106" actId="14100"/>
          <ac:spMkLst>
            <pc:docMk/>
            <pc:sldMk cId="3677685092" sldId="1095"/>
            <ac:spMk id="3" creationId="{7ACDC08D-1CBA-B9C4-B65D-8FA6C5B0FD1E}"/>
          </ac:spMkLst>
        </pc:spChg>
      </pc:sldChg>
      <pc:sldChg chg="modSp new mod">
        <pc:chgData name="John Oakes" userId="1a36f0057432ea1f" providerId="LiveId" clId="{47381711-A8C6-487F-B478-F1510AC8C65D}" dt="2026-02-18T17:58:46.906" v="11158" actId="20577"/>
        <pc:sldMkLst>
          <pc:docMk/>
          <pc:sldMk cId="1623920973" sldId="1096"/>
        </pc:sldMkLst>
        <pc:spChg chg="mod">
          <ac:chgData name="John Oakes" userId="1a36f0057432ea1f" providerId="LiveId" clId="{47381711-A8C6-487F-B478-F1510AC8C65D}" dt="2026-02-18T17:53:12.574" v="10731" actId="20577"/>
          <ac:spMkLst>
            <pc:docMk/>
            <pc:sldMk cId="1623920973" sldId="1096"/>
            <ac:spMk id="2" creationId="{E96577AE-9C66-3E96-8CED-E5CD840DB42E}"/>
          </ac:spMkLst>
        </pc:spChg>
        <pc:spChg chg="mod">
          <ac:chgData name="John Oakes" userId="1a36f0057432ea1f" providerId="LiveId" clId="{47381711-A8C6-487F-B478-F1510AC8C65D}" dt="2026-02-18T17:58:46.906" v="11158" actId="20577"/>
          <ac:spMkLst>
            <pc:docMk/>
            <pc:sldMk cId="1623920973" sldId="1096"/>
            <ac:spMk id="3" creationId="{C712181A-329F-270F-6842-583859B5C5E4}"/>
          </ac:spMkLst>
        </pc:spChg>
      </pc:sldChg>
      <pc:sldChg chg="modSp new mod">
        <pc:chgData name="John Oakes" userId="1a36f0057432ea1f" providerId="LiveId" clId="{47381711-A8C6-487F-B478-F1510AC8C65D}" dt="2026-02-18T18:06:56.377" v="11560" actId="20577"/>
        <pc:sldMkLst>
          <pc:docMk/>
          <pc:sldMk cId="3566625878" sldId="1097"/>
        </pc:sldMkLst>
        <pc:spChg chg="mod">
          <ac:chgData name="John Oakes" userId="1a36f0057432ea1f" providerId="LiveId" clId="{47381711-A8C6-487F-B478-F1510AC8C65D}" dt="2026-02-18T18:03:36.928" v="11181" actId="20577"/>
          <ac:spMkLst>
            <pc:docMk/>
            <pc:sldMk cId="3566625878" sldId="1097"/>
            <ac:spMk id="2" creationId="{85E92BC1-591B-C1C5-CC42-84BEB8D0A40B}"/>
          </ac:spMkLst>
        </pc:spChg>
        <pc:spChg chg="mod">
          <ac:chgData name="John Oakes" userId="1a36f0057432ea1f" providerId="LiveId" clId="{47381711-A8C6-487F-B478-F1510AC8C65D}" dt="2026-02-18T18:06:56.377" v="11560" actId="20577"/>
          <ac:spMkLst>
            <pc:docMk/>
            <pc:sldMk cId="3566625878" sldId="1097"/>
            <ac:spMk id="3" creationId="{3889FEEC-B760-846C-B6B9-315152FCC5E5}"/>
          </ac:spMkLst>
        </pc:spChg>
      </pc:sldChg>
      <pc:sldChg chg="modSp new mod">
        <pc:chgData name="John Oakes" userId="1a36f0057432ea1f" providerId="LiveId" clId="{47381711-A8C6-487F-B478-F1510AC8C65D}" dt="2026-02-18T18:09:57.447" v="11807" actId="20577"/>
        <pc:sldMkLst>
          <pc:docMk/>
          <pc:sldMk cId="1089059999" sldId="1098"/>
        </pc:sldMkLst>
        <pc:spChg chg="mod">
          <ac:chgData name="John Oakes" userId="1a36f0057432ea1f" providerId="LiveId" clId="{47381711-A8C6-487F-B478-F1510AC8C65D}" dt="2026-02-18T18:07:41.898" v="11590" actId="20577"/>
          <ac:spMkLst>
            <pc:docMk/>
            <pc:sldMk cId="1089059999" sldId="1098"/>
            <ac:spMk id="2" creationId="{C639D707-558A-3766-753F-FB73C5937421}"/>
          </ac:spMkLst>
        </pc:spChg>
        <pc:spChg chg="mod">
          <ac:chgData name="John Oakes" userId="1a36f0057432ea1f" providerId="LiveId" clId="{47381711-A8C6-487F-B478-F1510AC8C65D}" dt="2026-02-18T18:09:57.447" v="11807" actId="20577"/>
          <ac:spMkLst>
            <pc:docMk/>
            <pc:sldMk cId="1089059999" sldId="1098"/>
            <ac:spMk id="3" creationId="{4A6A8828-EADD-67C5-28F7-12D6467E7E53}"/>
          </ac:spMkLst>
        </pc:spChg>
      </pc:sldChg>
      <pc:sldChg chg="modSp new mod">
        <pc:chgData name="John Oakes" userId="1a36f0057432ea1f" providerId="LiveId" clId="{47381711-A8C6-487F-B478-F1510AC8C65D}" dt="2026-02-18T21:34:52.074" v="12943" actId="255"/>
        <pc:sldMkLst>
          <pc:docMk/>
          <pc:sldMk cId="1686100232" sldId="1099"/>
        </pc:sldMkLst>
        <pc:spChg chg="mod">
          <ac:chgData name="John Oakes" userId="1a36f0057432ea1f" providerId="LiveId" clId="{47381711-A8C6-487F-B478-F1510AC8C65D}" dt="2026-02-18T18:10:33.418" v="11829" actId="20577"/>
          <ac:spMkLst>
            <pc:docMk/>
            <pc:sldMk cId="1686100232" sldId="1099"/>
            <ac:spMk id="2" creationId="{245BEB95-7139-1B62-C152-EC6217EEC0FA}"/>
          </ac:spMkLst>
        </pc:spChg>
        <pc:spChg chg="mod">
          <ac:chgData name="John Oakes" userId="1a36f0057432ea1f" providerId="LiveId" clId="{47381711-A8C6-487F-B478-F1510AC8C65D}" dt="2026-02-18T21:34:52.074" v="12943" actId="255"/>
          <ac:spMkLst>
            <pc:docMk/>
            <pc:sldMk cId="1686100232" sldId="1099"/>
            <ac:spMk id="3" creationId="{CC40A1EE-A528-EAA2-91A1-C690264C6C89}"/>
          </ac:spMkLst>
        </pc:spChg>
      </pc:sldChg>
      <pc:sldChg chg="modSp new mod">
        <pc:chgData name="John Oakes" userId="1a36f0057432ea1f" providerId="LiveId" clId="{47381711-A8C6-487F-B478-F1510AC8C65D}" dt="2026-02-18T18:22:56.646" v="12724" actId="20577"/>
        <pc:sldMkLst>
          <pc:docMk/>
          <pc:sldMk cId="1279377108" sldId="1100"/>
        </pc:sldMkLst>
        <pc:spChg chg="mod">
          <ac:chgData name="John Oakes" userId="1a36f0057432ea1f" providerId="LiveId" clId="{47381711-A8C6-487F-B478-F1510AC8C65D}" dt="2026-02-18T18:20:33.375" v="12305" actId="20577"/>
          <ac:spMkLst>
            <pc:docMk/>
            <pc:sldMk cId="1279377108" sldId="1100"/>
            <ac:spMk id="2" creationId="{EA634103-DBE3-3565-7CC1-D4FBC20CC055}"/>
          </ac:spMkLst>
        </pc:spChg>
        <pc:spChg chg="mod">
          <ac:chgData name="John Oakes" userId="1a36f0057432ea1f" providerId="LiveId" clId="{47381711-A8C6-487F-B478-F1510AC8C65D}" dt="2026-02-18T18:22:56.646" v="12724" actId="20577"/>
          <ac:spMkLst>
            <pc:docMk/>
            <pc:sldMk cId="1279377108" sldId="1100"/>
            <ac:spMk id="3" creationId="{12747B40-9B26-50BC-8B57-819E26C77B17}"/>
          </ac:spMkLst>
        </pc:spChg>
      </pc:sldChg>
      <pc:sldChg chg="modSp new mod">
        <pc:chgData name="John Oakes" userId="1a36f0057432ea1f" providerId="LiveId" clId="{47381711-A8C6-487F-B478-F1510AC8C65D}" dt="2026-02-26T02:08:03.915" v="13115" actId="113"/>
        <pc:sldMkLst>
          <pc:docMk/>
          <pc:sldMk cId="455918728" sldId="1101"/>
        </pc:sldMkLst>
        <pc:spChg chg="mod">
          <ac:chgData name="John Oakes" userId="1a36f0057432ea1f" providerId="LiveId" clId="{47381711-A8C6-487F-B478-F1510AC8C65D}" dt="2026-02-18T18:57:12.391" v="12757" actId="20577"/>
          <ac:spMkLst>
            <pc:docMk/>
            <pc:sldMk cId="455918728" sldId="1101"/>
            <ac:spMk id="2" creationId="{72DFFC42-869C-559E-F0BC-277A0C564C8A}"/>
          </ac:spMkLst>
        </pc:spChg>
        <pc:spChg chg="mod">
          <ac:chgData name="John Oakes" userId="1a36f0057432ea1f" providerId="LiveId" clId="{47381711-A8C6-487F-B478-F1510AC8C65D}" dt="2026-02-26T02:08:03.915" v="13115" actId="113"/>
          <ac:spMkLst>
            <pc:docMk/>
            <pc:sldMk cId="455918728" sldId="1101"/>
            <ac:spMk id="3" creationId="{A5442125-8361-7603-DE05-E2D15AFC5491}"/>
          </ac:spMkLst>
        </pc:spChg>
      </pc:sldChg>
      <pc:sldChg chg="modSp new mod">
        <pc:chgData name="John Oakes" userId="1a36f0057432ea1f" providerId="LiveId" clId="{47381711-A8C6-487F-B478-F1510AC8C65D}" dt="2026-02-26T02:14:14.376" v="13827" actId="20577"/>
        <pc:sldMkLst>
          <pc:docMk/>
          <pc:sldMk cId="1866413515" sldId="1102"/>
        </pc:sldMkLst>
        <pc:spChg chg="mod">
          <ac:chgData name="John Oakes" userId="1a36f0057432ea1f" providerId="LiveId" clId="{47381711-A8C6-487F-B478-F1510AC8C65D}" dt="2026-02-26T02:10:32.447" v="13361" actId="20577"/>
          <ac:spMkLst>
            <pc:docMk/>
            <pc:sldMk cId="1866413515" sldId="1102"/>
            <ac:spMk id="2" creationId="{43540922-9EF2-568B-6C65-025116C715DA}"/>
          </ac:spMkLst>
        </pc:spChg>
        <pc:spChg chg="mod">
          <ac:chgData name="John Oakes" userId="1a36f0057432ea1f" providerId="LiveId" clId="{47381711-A8C6-487F-B478-F1510AC8C65D}" dt="2026-02-26T02:14:14.376" v="13827" actId="20577"/>
          <ac:spMkLst>
            <pc:docMk/>
            <pc:sldMk cId="1866413515" sldId="1102"/>
            <ac:spMk id="3" creationId="{4BCF811F-09E5-1A60-59C1-5D51F37AF25E}"/>
          </ac:spMkLst>
        </pc:spChg>
      </pc:sldChg>
      <pc:sldChg chg="modSp new mod">
        <pc:chgData name="John Oakes" userId="1a36f0057432ea1f" providerId="LiveId" clId="{47381711-A8C6-487F-B478-F1510AC8C65D}" dt="2026-02-26T02:16:33.878" v="14189" actId="20577"/>
        <pc:sldMkLst>
          <pc:docMk/>
          <pc:sldMk cId="110204279" sldId="1103"/>
        </pc:sldMkLst>
        <pc:spChg chg="mod">
          <ac:chgData name="John Oakes" userId="1a36f0057432ea1f" providerId="LiveId" clId="{47381711-A8C6-487F-B478-F1510AC8C65D}" dt="2026-02-26T02:14:38.710" v="13858" actId="20577"/>
          <ac:spMkLst>
            <pc:docMk/>
            <pc:sldMk cId="110204279" sldId="1103"/>
            <ac:spMk id="2" creationId="{5660A189-713D-B83B-8881-61DF2B5A6BE4}"/>
          </ac:spMkLst>
        </pc:spChg>
        <pc:spChg chg="mod">
          <ac:chgData name="John Oakes" userId="1a36f0057432ea1f" providerId="LiveId" clId="{47381711-A8C6-487F-B478-F1510AC8C65D}" dt="2026-02-26T02:16:33.878" v="14189" actId="20577"/>
          <ac:spMkLst>
            <pc:docMk/>
            <pc:sldMk cId="110204279" sldId="1103"/>
            <ac:spMk id="3" creationId="{FBE6ABD9-BBD8-A31A-B212-08439D685F6A}"/>
          </ac:spMkLst>
        </pc:spChg>
      </pc:sldChg>
      <pc:sldChg chg="add">
        <pc:chgData name="John Oakes" userId="1a36f0057432ea1f" providerId="LiveId" clId="{47381711-A8C6-487F-B478-F1510AC8C65D}" dt="2026-02-26T02:03:55.478" v="12946"/>
        <pc:sldMkLst>
          <pc:docMk/>
          <pc:sldMk cId="4054011394" sldId="1104"/>
        </pc:sldMkLst>
      </pc:sldChg>
      <pc:sldChg chg="modSp add del mod">
        <pc:chgData name="John Oakes" userId="1a36f0057432ea1f" providerId="LiveId" clId="{47381711-A8C6-487F-B478-F1510AC8C65D}" dt="2026-02-26T06:22:12.993" v="19058" actId="47"/>
        <pc:sldMkLst>
          <pc:docMk/>
          <pc:sldMk cId="397568901" sldId="1105"/>
        </pc:sldMkLst>
        <pc:spChg chg="mod">
          <ac:chgData name="John Oakes" userId="1a36f0057432ea1f" providerId="LiveId" clId="{47381711-A8C6-487F-B478-F1510AC8C65D}" dt="2026-02-26T02:05:22.968" v="13062" actId="20577"/>
          <ac:spMkLst>
            <pc:docMk/>
            <pc:sldMk cId="397568901" sldId="1105"/>
            <ac:spMk id="3" creationId="{C12EC217-FBD1-3DAC-6A1D-0B1CC9B98A17}"/>
          </ac:spMkLst>
        </pc:spChg>
      </pc:sldChg>
      <pc:sldChg chg="modSp add del mod">
        <pc:chgData name="John Oakes" userId="1a36f0057432ea1f" providerId="LiveId" clId="{47381711-A8C6-487F-B478-F1510AC8C65D}" dt="2026-02-26T06:22:12.993" v="19058" actId="47"/>
        <pc:sldMkLst>
          <pc:docMk/>
          <pc:sldMk cId="4143083519" sldId="1106"/>
        </pc:sldMkLst>
        <pc:spChg chg="mod">
          <ac:chgData name="John Oakes" userId="1a36f0057432ea1f" providerId="LiveId" clId="{47381711-A8C6-487F-B478-F1510AC8C65D}" dt="2026-02-26T02:05:49.607" v="13072" actId="20577"/>
          <ac:spMkLst>
            <pc:docMk/>
            <pc:sldMk cId="4143083519" sldId="1106"/>
            <ac:spMk id="3" creationId="{CC45B6FB-3898-A63E-FAFF-A045A9AEB107}"/>
          </ac:spMkLst>
        </pc:spChg>
      </pc:sldChg>
      <pc:sldChg chg="modSp add mod">
        <pc:chgData name="John Oakes" userId="1a36f0057432ea1f" providerId="LiveId" clId="{47381711-A8C6-487F-B478-F1510AC8C65D}" dt="2026-02-26T02:08:26.957" v="13118" actId="14100"/>
        <pc:sldMkLst>
          <pc:docMk/>
          <pc:sldMk cId="3152966678" sldId="1107"/>
        </pc:sldMkLst>
        <pc:spChg chg="mod">
          <ac:chgData name="John Oakes" userId="1a36f0057432ea1f" providerId="LiveId" clId="{47381711-A8C6-487F-B478-F1510AC8C65D}" dt="2026-02-26T02:08:26.957" v="13118" actId="14100"/>
          <ac:spMkLst>
            <pc:docMk/>
            <pc:sldMk cId="3152966678" sldId="1107"/>
            <ac:spMk id="3" creationId="{44783561-766C-1595-26D1-C9E48EA8BDCF}"/>
          </ac:spMkLst>
        </pc:spChg>
      </pc:sldChg>
      <pc:sldChg chg="modSp add mod">
        <pc:chgData name="John Oakes" userId="1a36f0057432ea1f" providerId="LiveId" clId="{47381711-A8C6-487F-B478-F1510AC8C65D}" dt="2026-02-26T02:10:04.262" v="13327" actId="6549"/>
        <pc:sldMkLst>
          <pc:docMk/>
          <pc:sldMk cId="4278632174" sldId="1108"/>
        </pc:sldMkLst>
        <pc:spChg chg="mod">
          <ac:chgData name="John Oakes" userId="1a36f0057432ea1f" providerId="LiveId" clId="{47381711-A8C6-487F-B478-F1510AC8C65D}" dt="2026-02-26T02:08:40.149" v="13142" actId="20577"/>
          <ac:spMkLst>
            <pc:docMk/>
            <pc:sldMk cId="4278632174" sldId="1108"/>
            <ac:spMk id="2" creationId="{6BAB95EC-6817-B37D-5C94-3F6C205430EA}"/>
          </ac:spMkLst>
        </pc:spChg>
        <pc:spChg chg="mod">
          <ac:chgData name="John Oakes" userId="1a36f0057432ea1f" providerId="LiveId" clId="{47381711-A8C6-487F-B478-F1510AC8C65D}" dt="2026-02-26T02:10:04.262" v="13327" actId="6549"/>
          <ac:spMkLst>
            <pc:docMk/>
            <pc:sldMk cId="4278632174" sldId="1108"/>
            <ac:spMk id="3" creationId="{82684FF4-9432-0A27-1EC1-7E419B539A79}"/>
          </ac:spMkLst>
        </pc:spChg>
      </pc:sldChg>
      <pc:sldChg chg="modSp new mod">
        <pc:chgData name="John Oakes" userId="1a36f0057432ea1f" providerId="LiveId" clId="{47381711-A8C6-487F-B478-F1510AC8C65D}" dt="2026-02-26T02:18:56.377" v="14513" actId="20577"/>
        <pc:sldMkLst>
          <pc:docMk/>
          <pc:sldMk cId="43730912" sldId="1109"/>
        </pc:sldMkLst>
        <pc:spChg chg="mod">
          <ac:chgData name="John Oakes" userId="1a36f0057432ea1f" providerId="LiveId" clId="{47381711-A8C6-487F-B478-F1510AC8C65D}" dt="2026-02-26T02:17:06.882" v="14218" actId="20577"/>
          <ac:spMkLst>
            <pc:docMk/>
            <pc:sldMk cId="43730912" sldId="1109"/>
            <ac:spMk id="2" creationId="{549ABE4C-AEAC-DFD2-97E9-CBF41CE36391}"/>
          </ac:spMkLst>
        </pc:spChg>
        <pc:spChg chg="mod">
          <ac:chgData name="John Oakes" userId="1a36f0057432ea1f" providerId="LiveId" clId="{47381711-A8C6-487F-B478-F1510AC8C65D}" dt="2026-02-26T02:18:56.377" v="14513" actId="20577"/>
          <ac:spMkLst>
            <pc:docMk/>
            <pc:sldMk cId="43730912" sldId="1109"/>
            <ac:spMk id="3" creationId="{BE400634-0868-561D-E1E4-63F4D0AF36C6}"/>
          </ac:spMkLst>
        </pc:spChg>
      </pc:sldChg>
      <pc:sldChg chg="modSp new mod">
        <pc:chgData name="John Oakes" userId="1a36f0057432ea1f" providerId="LiveId" clId="{47381711-A8C6-487F-B478-F1510AC8C65D}" dt="2026-02-26T02:21:44.085" v="14953" actId="255"/>
        <pc:sldMkLst>
          <pc:docMk/>
          <pc:sldMk cId="3079697958" sldId="1110"/>
        </pc:sldMkLst>
        <pc:spChg chg="mod">
          <ac:chgData name="John Oakes" userId="1a36f0057432ea1f" providerId="LiveId" clId="{47381711-A8C6-487F-B478-F1510AC8C65D}" dt="2026-02-26T02:19:25.651" v="14552" actId="20577"/>
          <ac:spMkLst>
            <pc:docMk/>
            <pc:sldMk cId="3079697958" sldId="1110"/>
            <ac:spMk id="2" creationId="{571BD51F-C4A6-25B5-F0DB-BEB2107E3001}"/>
          </ac:spMkLst>
        </pc:spChg>
        <pc:spChg chg="mod">
          <ac:chgData name="John Oakes" userId="1a36f0057432ea1f" providerId="LiveId" clId="{47381711-A8C6-487F-B478-F1510AC8C65D}" dt="2026-02-26T02:21:44.085" v="14953" actId="255"/>
          <ac:spMkLst>
            <pc:docMk/>
            <pc:sldMk cId="3079697958" sldId="1110"/>
            <ac:spMk id="3" creationId="{3BFD03E4-CC47-ECD5-A0A8-BF450DD400A1}"/>
          </ac:spMkLst>
        </pc:spChg>
      </pc:sldChg>
      <pc:sldChg chg="modSp new mod">
        <pc:chgData name="John Oakes" userId="1a36f0057432ea1f" providerId="LiveId" clId="{47381711-A8C6-487F-B478-F1510AC8C65D}" dt="2026-02-26T02:23:25.146" v="15149" actId="20577"/>
        <pc:sldMkLst>
          <pc:docMk/>
          <pc:sldMk cId="4122622790" sldId="1111"/>
        </pc:sldMkLst>
        <pc:spChg chg="mod">
          <ac:chgData name="John Oakes" userId="1a36f0057432ea1f" providerId="LiveId" clId="{47381711-A8C6-487F-B478-F1510AC8C65D}" dt="2026-02-26T02:22:32.601" v="15006" actId="20577"/>
          <ac:spMkLst>
            <pc:docMk/>
            <pc:sldMk cId="4122622790" sldId="1111"/>
            <ac:spMk id="2" creationId="{5D13455A-EB2C-04AF-678A-D1174280E6CF}"/>
          </ac:spMkLst>
        </pc:spChg>
        <pc:spChg chg="mod">
          <ac:chgData name="John Oakes" userId="1a36f0057432ea1f" providerId="LiveId" clId="{47381711-A8C6-487F-B478-F1510AC8C65D}" dt="2026-02-26T02:23:25.146" v="15149" actId="20577"/>
          <ac:spMkLst>
            <pc:docMk/>
            <pc:sldMk cId="4122622790" sldId="1111"/>
            <ac:spMk id="3" creationId="{9ABF95BC-4FD3-31CD-5E50-0FFB3E5B5A70}"/>
          </ac:spMkLst>
        </pc:spChg>
      </pc:sldChg>
      <pc:sldChg chg="modSp new mod">
        <pc:chgData name="John Oakes" userId="1a36f0057432ea1f" providerId="LiveId" clId="{47381711-A8C6-487F-B478-F1510AC8C65D}" dt="2026-02-26T02:26:09.777" v="15541" actId="20577"/>
        <pc:sldMkLst>
          <pc:docMk/>
          <pc:sldMk cId="4205610487" sldId="1112"/>
        </pc:sldMkLst>
        <pc:spChg chg="mod">
          <ac:chgData name="John Oakes" userId="1a36f0057432ea1f" providerId="LiveId" clId="{47381711-A8C6-487F-B478-F1510AC8C65D}" dt="2026-02-26T02:24:07.132" v="15177" actId="20577"/>
          <ac:spMkLst>
            <pc:docMk/>
            <pc:sldMk cId="4205610487" sldId="1112"/>
            <ac:spMk id="2" creationId="{3AF025C3-3296-59C7-18D9-8F3866934935}"/>
          </ac:spMkLst>
        </pc:spChg>
        <pc:spChg chg="mod">
          <ac:chgData name="John Oakes" userId="1a36f0057432ea1f" providerId="LiveId" clId="{47381711-A8C6-487F-B478-F1510AC8C65D}" dt="2026-02-26T02:26:09.777" v="15541" actId="20577"/>
          <ac:spMkLst>
            <pc:docMk/>
            <pc:sldMk cId="4205610487" sldId="1112"/>
            <ac:spMk id="3" creationId="{C9C5DFC2-8740-A2B1-DBD8-20C4D1DB7228}"/>
          </ac:spMkLst>
        </pc:spChg>
      </pc:sldChg>
      <pc:sldChg chg="modSp new mod">
        <pc:chgData name="John Oakes" userId="1a36f0057432ea1f" providerId="LiveId" clId="{47381711-A8C6-487F-B478-F1510AC8C65D}" dt="2026-02-26T02:28:38.829" v="15923" actId="255"/>
        <pc:sldMkLst>
          <pc:docMk/>
          <pc:sldMk cId="3754948263" sldId="1113"/>
        </pc:sldMkLst>
        <pc:spChg chg="mod">
          <ac:chgData name="John Oakes" userId="1a36f0057432ea1f" providerId="LiveId" clId="{47381711-A8C6-487F-B478-F1510AC8C65D}" dt="2026-02-26T02:26:35.811" v="15576" actId="20577"/>
          <ac:spMkLst>
            <pc:docMk/>
            <pc:sldMk cId="3754948263" sldId="1113"/>
            <ac:spMk id="2" creationId="{AAF2BC81-865C-C552-D4B0-EEC062491753}"/>
          </ac:spMkLst>
        </pc:spChg>
        <pc:spChg chg="mod">
          <ac:chgData name="John Oakes" userId="1a36f0057432ea1f" providerId="LiveId" clId="{47381711-A8C6-487F-B478-F1510AC8C65D}" dt="2026-02-26T02:28:38.829" v="15923" actId="255"/>
          <ac:spMkLst>
            <pc:docMk/>
            <pc:sldMk cId="3754948263" sldId="1113"/>
            <ac:spMk id="3" creationId="{0C2B805F-460B-EB5B-1837-73A6F1D16760}"/>
          </ac:spMkLst>
        </pc:spChg>
      </pc:sldChg>
      <pc:sldChg chg="modSp new mod">
        <pc:chgData name="John Oakes" userId="1a36f0057432ea1f" providerId="LiveId" clId="{47381711-A8C6-487F-B478-F1510AC8C65D}" dt="2026-02-26T02:43:48.827" v="17817" actId="20577"/>
        <pc:sldMkLst>
          <pc:docMk/>
          <pc:sldMk cId="3687674952" sldId="1114"/>
        </pc:sldMkLst>
        <pc:spChg chg="mod">
          <ac:chgData name="John Oakes" userId="1a36f0057432ea1f" providerId="LiveId" clId="{47381711-A8C6-487F-B478-F1510AC8C65D}" dt="2026-02-26T02:40:27.687" v="17190" actId="20577"/>
          <ac:spMkLst>
            <pc:docMk/>
            <pc:sldMk cId="3687674952" sldId="1114"/>
            <ac:spMk id="2" creationId="{AA933126-6025-3633-16C2-BAC29EFB72AD}"/>
          </ac:spMkLst>
        </pc:spChg>
        <pc:spChg chg="mod">
          <ac:chgData name="John Oakes" userId="1a36f0057432ea1f" providerId="LiveId" clId="{47381711-A8C6-487F-B478-F1510AC8C65D}" dt="2026-02-26T02:43:48.827" v="17817" actId="20577"/>
          <ac:spMkLst>
            <pc:docMk/>
            <pc:sldMk cId="3687674952" sldId="1114"/>
            <ac:spMk id="3" creationId="{0DA96BF2-DCB8-EA49-B1C9-4971F1128BCF}"/>
          </ac:spMkLst>
        </pc:spChg>
      </pc:sldChg>
      <pc:sldChg chg="modSp new mod">
        <pc:chgData name="John Oakes" userId="1a36f0057432ea1f" providerId="LiveId" clId="{47381711-A8C6-487F-B478-F1510AC8C65D}" dt="2026-02-26T02:31:59.624" v="16312" actId="20577"/>
        <pc:sldMkLst>
          <pc:docMk/>
          <pc:sldMk cId="1522473923" sldId="1115"/>
        </pc:sldMkLst>
        <pc:spChg chg="mod">
          <ac:chgData name="John Oakes" userId="1a36f0057432ea1f" providerId="LiveId" clId="{47381711-A8C6-487F-B478-F1510AC8C65D}" dt="2026-02-26T02:30:21.163" v="15974" actId="122"/>
          <ac:spMkLst>
            <pc:docMk/>
            <pc:sldMk cId="1522473923" sldId="1115"/>
            <ac:spMk id="2" creationId="{850CB5AD-9B37-FB59-B224-47359E14FD0C}"/>
          </ac:spMkLst>
        </pc:spChg>
        <pc:spChg chg="mod">
          <ac:chgData name="John Oakes" userId="1a36f0057432ea1f" providerId="LiveId" clId="{47381711-A8C6-487F-B478-F1510AC8C65D}" dt="2026-02-26T02:31:59.624" v="16312" actId="20577"/>
          <ac:spMkLst>
            <pc:docMk/>
            <pc:sldMk cId="1522473923" sldId="1115"/>
            <ac:spMk id="3" creationId="{5CE53370-27B3-E1FD-26E7-879C3202FCFB}"/>
          </ac:spMkLst>
        </pc:spChg>
      </pc:sldChg>
      <pc:sldChg chg="modSp new mod">
        <pc:chgData name="John Oakes" userId="1a36f0057432ea1f" providerId="LiveId" clId="{47381711-A8C6-487F-B478-F1510AC8C65D}" dt="2026-02-26T02:35:12.606" v="16763" actId="20577"/>
        <pc:sldMkLst>
          <pc:docMk/>
          <pc:sldMk cId="1009656931" sldId="1116"/>
        </pc:sldMkLst>
        <pc:spChg chg="mod">
          <ac:chgData name="John Oakes" userId="1a36f0057432ea1f" providerId="LiveId" clId="{47381711-A8C6-487F-B478-F1510AC8C65D}" dt="2026-02-26T02:32:37.392" v="16336" actId="20577"/>
          <ac:spMkLst>
            <pc:docMk/>
            <pc:sldMk cId="1009656931" sldId="1116"/>
            <ac:spMk id="2" creationId="{64DC52CE-1D79-7D64-5347-5083CAA39CB9}"/>
          </ac:spMkLst>
        </pc:spChg>
        <pc:spChg chg="mod">
          <ac:chgData name="John Oakes" userId="1a36f0057432ea1f" providerId="LiveId" clId="{47381711-A8C6-487F-B478-F1510AC8C65D}" dt="2026-02-26T02:35:12.606" v="16763" actId="20577"/>
          <ac:spMkLst>
            <pc:docMk/>
            <pc:sldMk cId="1009656931" sldId="1116"/>
            <ac:spMk id="3" creationId="{67A79A16-D295-48EA-B381-8CEAA689A5D4}"/>
          </ac:spMkLst>
        </pc:spChg>
      </pc:sldChg>
      <pc:sldChg chg="modSp new mod">
        <pc:chgData name="John Oakes" userId="1a36f0057432ea1f" providerId="LiveId" clId="{47381711-A8C6-487F-B478-F1510AC8C65D}" dt="2026-02-26T02:39:08.870" v="17153" actId="255"/>
        <pc:sldMkLst>
          <pc:docMk/>
          <pc:sldMk cId="2031730550" sldId="1117"/>
        </pc:sldMkLst>
        <pc:spChg chg="mod">
          <ac:chgData name="John Oakes" userId="1a36f0057432ea1f" providerId="LiveId" clId="{47381711-A8C6-487F-B478-F1510AC8C65D}" dt="2026-02-26T02:36:00.130" v="16805" actId="20577"/>
          <ac:spMkLst>
            <pc:docMk/>
            <pc:sldMk cId="2031730550" sldId="1117"/>
            <ac:spMk id="2" creationId="{368CE404-4AA7-A927-E94A-8C0776F5987B}"/>
          </ac:spMkLst>
        </pc:spChg>
        <pc:spChg chg="mod">
          <ac:chgData name="John Oakes" userId="1a36f0057432ea1f" providerId="LiveId" clId="{47381711-A8C6-487F-B478-F1510AC8C65D}" dt="2026-02-26T02:39:08.870" v="17153" actId="255"/>
          <ac:spMkLst>
            <pc:docMk/>
            <pc:sldMk cId="2031730550" sldId="1117"/>
            <ac:spMk id="3" creationId="{EFA0F09A-1D79-41CF-51D4-C0E8F1B2885E}"/>
          </ac:spMkLst>
        </pc:spChg>
      </pc:sldChg>
      <pc:sldChg chg="modSp new mod">
        <pc:chgData name="John Oakes" userId="1a36f0057432ea1f" providerId="LiveId" clId="{47381711-A8C6-487F-B478-F1510AC8C65D}" dt="2026-02-26T02:39:33.820" v="17173" actId="20577"/>
        <pc:sldMkLst>
          <pc:docMk/>
          <pc:sldMk cId="3009286370" sldId="1118"/>
        </pc:sldMkLst>
        <pc:spChg chg="mod">
          <ac:chgData name="John Oakes" userId="1a36f0057432ea1f" providerId="LiveId" clId="{47381711-A8C6-487F-B478-F1510AC8C65D}" dt="2026-02-26T02:39:33.820" v="17173" actId="20577"/>
          <ac:spMkLst>
            <pc:docMk/>
            <pc:sldMk cId="3009286370" sldId="1118"/>
            <ac:spMk id="2" creationId="{0B42B64D-47FA-16FD-C07F-663CCB571959}"/>
          </ac:spMkLst>
        </pc:spChg>
      </pc:sldChg>
      <pc:sldChg chg="modSp new mod">
        <pc:chgData name="John Oakes" userId="1a36f0057432ea1f" providerId="LiveId" clId="{47381711-A8C6-487F-B478-F1510AC8C65D}" dt="2026-02-26T02:48:51.273" v="18446" actId="20577"/>
        <pc:sldMkLst>
          <pc:docMk/>
          <pc:sldMk cId="317297426" sldId="1119"/>
        </pc:sldMkLst>
        <pc:spChg chg="mod">
          <ac:chgData name="John Oakes" userId="1a36f0057432ea1f" providerId="LiveId" clId="{47381711-A8C6-487F-B478-F1510AC8C65D}" dt="2026-02-26T02:47:07.860" v="18067" actId="20577"/>
          <ac:spMkLst>
            <pc:docMk/>
            <pc:sldMk cId="317297426" sldId="1119"/>
            <ac:spMk id="2" creationId="{48E329F1-AE3F-3814-F1DA-2033D78B3DA2}"/>
          </ac:spMkLst>
        </pc:spChg>
        <pc:spChg chg="mod">
          <ac:chgData name="John Oakes" userId="1a36f0057432ea1f" providerId="LiveId" clId="{47381711-A8C6-487F-B478-F1510AC8C65D}" dt="2026-02-26T02:48:51.273" v="18446" actId="20577"/>
          <ac:spMkLst>
            <pc:docMk/>
            <pc:sldMk cId="317297426" sldId="1119"/>
            <ac:spMk id="3" creationId="{ABABC95A-DE72-B7C4-3A4D-AE7BA8B41063}"/>
          </ac:spMkLst>
        </pc:spChg>
      </pc:sldChg>
      <pc:sldChg chg="modSp add mod">
        <pc:chgData name="John Oakes" userId="1a36f0057432ea1f" providerId="LiveId" clId="{47381711-A8C6-487F-B478-F1510AC8C65D}" dt="2026-02-26T02:45:55.531" v="17964" actId="20577"/>
        <pc:sldMkLst>
          <pc:docMk/>
          <pc:sldMk cId="2472846220" sldId="1120"/>
        </pc:sldMkLst>
        <pc:spChg chg="mod">
          <ac:chgData name="John Oakes" userId="1a36f0057432ea1f" providerId="LiveId" clId="{47381711-A8C6-487F-B478-F1510AC8C65D}" dt="2026-02-26T02:45:55.531" v="17964" actId="20577"/>
          <ac:spMkLst>
            <pc:docMk/>
            <pc:sldMk cId="2472846220" sldId="1120"/>
            <ac:spMk id="3" creationId="{9EF8962B-FDFD-F4D4-1537-7A3939C9222D}"/>
          </ac:spMkLst>
        </pc:spChg>
      </pc:sldChg>
      <pc:sldChg chg="new">
        <pc:chgData name="John Oakes" userId="1a36f0057432ea1f" providerId="LiveId" clId="{47381711-A8C6-487F-B478-F1510AC8C65D}" dt="2026-02-26T02:48:57.553" v="18447" actId="680"/>
        <pc:sldMkLst>
          <pc:docMk/>
          <pc:sldMk cId="2690140182" sldId="1121"/>
        </pc:sldMkLst>
      </pc:sldChg>
      <pc:sldChg chg="modSp new mod ord">
        <pc:chgData name="John Oakes" userId="1a36f0057432ea1f" providerId="LiveId" clId="{47381711-A8C6-487F-B478-F1510AC8C65D}" dt="2026-02-26T02:52:56.690" v="19057"/>
        <pc:sldMkLst>
          <pc:docMk/>
          <pc:sldMk cId="1505929648" sldId="1122"/>
        </pc:sldMkLst>
        <pc:spChg chg="mod">
          <ac:chgData name="John Oakes" userId="1a36f0057432ea1f" providerId="LiveId" clId="{47381711-A8C6-487F-B478-F1510AC8C65D}" dt="2026-02-26T02:49:30.091" v="18500" actId="20577"/>
          <ac:spMkLst>
            <pc:docMk/>
            <pc:sldMk cId="1505929648" sldId="1122"/>
            <ac:spMk id="2" creationId="{9F9EB41A-BEED-2CA3-8EDB-6909243DF922}"/>
          </ac:spMkLst>
        </pc:spChg>
        <pc:spChg chg="mod">
          <ac:chgData name="John Oakes" userId="1a36f0057432ea1f" providerId="LiveId" clId="{47381711-A8C6-487F-B478-F1510AC8C65D}" dt="2026-02-26T02:52:50.821" v="19055" actId="14100"/>
          <ac:spMkLst>
            <pc:docMk/>
            <pc:sldMk cId="1505929648" sldId="1122"/>
            <ac:spMk id="3" creationId="{EC51D483-54A1-C91E-56B6-79FE72F23D2A}"/>
          </ac:spMkLst>
        </pc:spChg>
      </pc:sldChg>
      <pc:sldMasterChg chg="modSp modSldLayout">
        <pc:chgData name="John Oakes" userId="1a36f0057432ea1f" providerId="LiveId" clId="{47381711-A8C6-487F-B478-F1510AC8C65D}" dt="2026-01-28T22:53:05.861" v="13"/>
        <pc:sldMasterMkLst>
          <pc:docMk/>
          <pc:sldMasterMk cId="1455407798" sldId="2147483660"/>
        </pc:sldMasterMkLst>
        <pc:spChg chg="mod">
          <ac:chgData name="John Oakes" userId="1a36f0057432ea1f" providerId="LiveId" clId="{47381711-A8C6-487F-B478-F1510AC8C65D}" dt="2026-01-28T22:53:05.861" v="13"/>
          <ac:spMkLst>
            <pc:docMk/>
            <pc:sldMasterMk cId="1455407798" sldId="2147483660"/>
            <ac:spMk id="3" creationId="{00000000-0000-0000-0000-000000000000}"/>
          </ac:spMkLst>
        </pc:spChg>
        <pc:spChg chg="mod">
          <ac:chgData name="John Oakes" userId="1a36f0057432ea1f" providerId="LiveId" clId="{47381711-A8C6-487F-B478-F1510AC8C65D}" dt="2026-01-28T22:53:05.861" v="13"/>
          <ac:spMkLst>
            <pc:docMk/>
            <pc:sldMasterMk cId="1455407798" sldId="2147483660"/>
            <ac:spMk id="7" creationId="{00000000-0000-0000-0000-000000000000}"/>
          </ac:spMkLst>
        </pc:spChg>
        <pc:spChg chg="mod">
          <ac:chgData name="John Oakes" userId="1a36f0057432ea1f" providerId="LiveId" clId="{47381711-A8C6-487F-B478-F1510AC8C65D}" dt="2026-01-28T22:53:05.861" v="13"/>
          <ac:spMkLst>
            <pc:docMk/>
            <pc:sldMasterMk cId="1455407798" sldId="2147483660"/>
            <ac:spMk id="8" creationId="{00000000-0000-0000-0000-000000000000}"/>
          </ac:spMkLst>
        </pc:spChg>
        <pc:spChg chg="mod">
          <ac:chgData name="John Oakes" userId="1a36f0057432ea1f" providerId="LiveId" clId="{47381711-A8C6-487F-B478-F1510AC8C65D}" dt="2026-01-28T22:53:05.861" v="13"/>
          <ac:spMkLst>
            <pc:docMk/>
            <pc:sldMasterMk cId="1455407798" sldId="2147483660"/>
            <ac:spMk id="9" creationId="{00000000-0000-0000-0000-000000000000}"/>
          </ac:spMkLst>
        </pc:spChg>
        <pc:spChg chg="mod">
          <ac:chgData name="John Oakes" userId="1a36f0057432ea1f" providerId="LiveId" clId="{47381711-A8C6-487F-B478-F1510AC8C65D}" dt="2026-01-28T22:53:05.861" v="13"/>
          <ac:spMkLst>
            <pc:docMk/>
            <pc:sldMasterMk cId="1455407798" sldId="2147483660"/>
            <ac:spMk id="14" creationId="{00000000-0000-0000-0000-000000000000}"/>
          </ac:spMkLst>
        </pc:spChg>
        <pc:spChg chg="mod">
          <ac:chgData name="John Oakes" userId="1a36f0057432ea1f" providerId="LiveId" clId="{47381711-A8C6-487F-B478-F1510AC8C65D}" dt="2026-01-28T22:53:05.861" v="13"/>
          <ac:spMkLst>
            <pc:docMk/>
            <pc:sldMasterMk cId="1455407798" sldId="2147483660"/>
            <ac:spMk id="23" creationId="{00000000-0000-0000-0000-000000000000}"/>
          </ac:spMkLst>
        </pc:spChg>
        <pc:spChg chg="mod">
          <ac:chgData name="John Oakes" userId="1a36f0057432ea1f" providerId="LiveId" clId="{47381711-A8C6-487F-B478-F1510AC8C65D}" dt="2026-01-28T22:53:05.861" v="13"/>
          <ac:spMkLst>
            <pc:docMk/>
            <pc:sldMasterMk cId="1455407798" sldId="2147483660"/>
            <ac:spMk id="1026" creationId="{00000000-0000-0000-0000-000000000000}"/>
          </ac:spMkLst>
        </pc:spChg>
        <pc:spChg chg="mod">
          <ac:chgData name="John Oakes" userId="1a36f0057432ea1f" providerId="LiveId" clId="{47381711-A8C6-487F-B478-F1510AC8C65D}" dt="2026-01-28T22:53:05.861" v="13"/>
          <ac:spMkLst>
            <pc:docMk/>
            <pc:sldMasterMk cId="1455407798" sldId="2147483660"/>
            <ac:spMk id="1027" creationId="{00000000-0000-0000-0000-000000000000}"/>
          </ac:spMkLst>
        </pc:spChg>
        <pc:sldLayoutChg chg="modSp">
          <pc:chgData name="John Oakes" userId="1a36f0057432ea1f" providerId="LiveId" clId="{47381711-A8C6-487F-B478-F1510AC8C65D}" dt="2026-01-28T22:53:05.861" v="13"/>
          <pc:sldLayoutMkLst>
            <pc:docMk/>
            <pc:sldMasterMk cId="1455407798" sldId="2147483660"/>
            <pc:sldLayoutMk cId="2728406687" sldId="2147483661"/>
          </pc:sldLayoutMkLst>
          <pc:spChg chg="mod">
            <ac:chgData name="John Oakes" userId="1a36f0057432ea1f" providerId="LiveId" clId="{47381711-A8C6-487F-B478-F1510AC8C65D}" dt="2026-01-28T22:53:05.861" v="13"/>
            <ac:spMkLst>
              <pc:docMk/>
              <pc:sldMasterMk cId="1455407798" sldId="2147483660"/>
              <pc:sldLayoutMk cId="2728406687" sldId="2147483661"/>
              <ac:spMk id="4"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5"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6"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7"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8"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9"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10"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728406687" sldId="2147483661"/>
              <ac:spMk id="11"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2435594056" sldId="2147483662"/>
          </pc:sldLayoutMkLst>
          <pc:spChg chg="mod">
            <ac:chgData name="John Oakes" userId="1a36f0057432ea1f" providerId="LiveId" clId="{47381711-A8C6-487F-B478-F1510AC8C65D}" dt="2026-01-28T22:53:05.861" v="13"/>
            <ac:spMkLst>
              <pc:docMk/>
              <pc:sldMasterMk cId="1455407798" sldId="2147483660"/>
              <pc:sldLayoutMk cId="2435594056" sldId="2147483662"/>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435594056" sldId="2147483662"/>
              <ac:spMk id="8"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2254531658" sldId="2147483663"/>
          </pc:sldLayoutMkLst>
          <pc:spChg chg="mod">
            <ac:chgData name="John Oakes" userId="1a36f0057432ea1f" providerId="LiveId" clId="{47381711-A8C6-487F-B478-F1510AC8C65D}" dt="2026-01-28T22:53:05.861" v="13"/>
            <ac:spMkLst>
              <pc:docMk/>
              <pc:sldMasterMk cId="1455407798" sldId="2147483660"/>
              <pc:sldLayoutMk cId="2254531658" sldId="2147483663"/>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254531658" sldId="2147483663"/>
              <ac:spMk id="3"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254531658" sldId="2147483663"/>
              <ac:spMk id="4"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254531658" sldId="2147483663"/>
              <ac:spMk id="5"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254531658" sldId="2147483663"/>
              <ac:spMk id="6"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254531658" sldId="2147483663"/>
              <ac:spMk id="8"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1799757464" sldId="2147483664"/>
          </pc:sldLayoutMkLst>
          <pc:spChg chg="mod">
            <ac:chgData name="John Oakes" userId="1a36f0057432ea1f" providerId="LiveId" clId="{47381711-A8C6-487F-B478-F1510AC8C65D}" dt="2026-01-28T22:53:05.861" v="13"/>
            <ac:spMkLst>
              <pc:docMk/>
              <pc:sldMasterMk cId="1455407798" sldId="2147483660"/>
              <pc:sldLayoutMk cId="1799757464" sldId="2147483664"/>
              <ac:spMk id="9"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1799757464" sldId="2147483664"/>
              <ac:spMk id="11"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558141658" sldId="2147483665"/>
          </pc:sldLayoutMkLst>
          <pc:spChg chg="mod">
            <ac:chgData name="John Oakes" userId="1a36f0057432ea1f" providerId="LiveId" clId="{47381711-A8C6-487F-B478-F1510AC8C65D}" dt="2026-01-28T22:53:05.861" v="13"/>
            <ac:spMkLst>
              <pc:docMk/>
              <pc:sldMasterMk cId="1455407798" sldId="2147483660"/>
              <pc:sldLayoutMk cId="558141658" sldId="2147483665"/>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558141658" sldId="2147483665"/>
              <ac:spMk id="11"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558141658" sldId="2147483665"/>
              <ac:spMk id="13"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558141658" sldId="2147483665"/>
              <ac:spMk id="15"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558141658" sldId="2147483665"/>
              <ac:spMk id="16"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647729473" sldId="2147483667"/>
          </pc:sldLayoutMkLst>
          <pc:spChg chg="mod">
            <ac:chgData name="John Oakes" userId="1a36f0057432ea1f" providerId="LiveId" clId="{47381711-A8C6-487F-B478-F1510AC8C65D}" dt="2026-01-28T22:53:05.861" v="13"/>
            <ac:spMkLst>
              <pc:docMk/>
              <pc:sldMasterMk cId="1455407798" sldId="2147483660"/>
              <pc:sldLayoutMk cId="647729473" sldId="2147483667"/>
              <ac:spMk id="4"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1475814246" sldId="2147483668"/>
          </pc:sldLayoutMkLst>
          <pc:spChg chg="mod">
            <ac:chgData name="John Oakes" userId="1a36f0057432ea1f" providerId="LiveId" clId="{47381711-A8C6-487F-B478-F1510AC8C65D}" dt="2026-01-28T22:53:05.861" v="13"/>
            <ac:spMkLst>
              <pc:docMk/>
              <pc:sldMasterMk cId="1455407798" sldId="2147483660"/>
              <pc:sldLayoutMk cId="1475814246" sldId="2147483668"/>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1475814246" sldId="2147483668"/>
              <ac:spMk id="3"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1475814246" sldId="2147483668"/>
              <ac:spMk id="9"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2380909774" sldId="2147483669"/>
          </pc:sldLayoutMkLst>
          <pc:spChg chg="mod">
            <ac:chgData name="John Oakes" userId="1a36f0057432ea1f" providerId="LiveId" clId="{47381711-A8C6-487F-B478-F1510AC8C65D}" dt="2026-01-28T22:53:05.861" v="13"/>
            <ac:spMkLst>
              <pc:docMk/>
              <pc:sldMasterMk cId="1455407798" sldId="2147483660"/>
              <pc:sldLayoutMk cId="2380909774" sldId="2147483669"/>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3"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4"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5"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6"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7"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8"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9"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10"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2380909774" sldId="2147483669"/>
              <ac:spMk id="11" creationId="{00000000-0000-0000-0000-000000000000}"/>
            </ac:spMkLst>
          </pc:spChg>
        </pc:sldLayoutChg>
        <pc:sldLayoutChg chg="modSp">
          <pc:chgData name="John Oakes" userId="1a36f0057432ea1f" providerId="LiveId" clId="{47381711-A8C6-487F-B478-F1510AC8C65D}" dt="2026-01-28T22:53:05.861" v="13"/>
          <pc:sldLayoutMkLst>
            <pc:docMk/>
            <pc:sldMasterMk cId="1455407798" sldId="2147483660"/>
            <pc:sldLayoutMk cId="3775327228" sldId="2147483671"/>
          </pc:sldLayoutMkLst>
          <pc:spChg chg="mod">
            <ac:chgData name="John Oakes" userId="1a36f0057432ea1f" providerId="LiveId" clId="{47381711-A8C6-487F-B478-F1510AC8C65D}" dt="2026-01-28T22:53:05.861" v="13"/>
            <ac:spMkLst>
              <pc:docMk/>
              <pc:sldMasterMk cId="1455407798" sldId="2147483660"/>
              <pc:sldLayoutMk cId="3775327228" sldId="2147483671"/>
              <ac:spMk id="2"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3"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4"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5"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6"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7"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8" creationId="{00000000-0000-0000-0000-000000000000}"/>
            </ac:spMkLst>
          </pc:spChg>
          <pc:spChg chg="mod">
            <ac:chgData name="John Oakes" userId="1a36f0057432ea1f" providerId="LiveId" clId="{47381711-A8C6-487F-B478-F1510AC8C65D}" dt="2026-01-28T22:53:05.861" v="13"/>
            <ac:spMkLst>
              <pc:docMk/>
              <pc:sldMasterMk cId="1455407798" sldId="2147483660"/>
              <pc:sldLayoutMk cId="3775327228" sldId="2147483671"/>
              <ac:spMk id="9" creationId="{00000000-0000-0000-0000-000000000000}"/>
            </ac:spMkLst>
          </pc:spChg>
        </pc:sldLayoutChg>
      </pc:sldMasterChg>
      <pc:sldMasterChg chg="modSp modSldLayout">
        <pc:chgData name="John Oakes" userId="1a36f0057432ea1f" providerId="LiveId" clId="{47381711-A8C6-487F-B478-F1510AC8C65D}" dt="2026-01-28T22:53:05.861" v="13"/>
        <pc:sldMasterMkLst>
          <pc:docMk/>
          <pc:sldMasterMk cId="1139565935" sldId="2147483672"/>
        </pc:sldMasterMkLst>
        <pc:spChg chg="mod">
          <ac:chgData name="John Oakes" userId="1a36f0057432ea1f" providerId="LiveId" clId="{47381711-A8C6-487F-B478-F1510AC8C65D}" dt="2026-01-28T22:53:05.861" v="13"/>
          <ac:spMkLst>
            <pc:docMk/>
            <pc:sldMasterMk cId="1139565935" sldId="2147483672"/>
            <ac:spMk id="6154" creationId="{B7AFB28A-201E-C22C-D7F0-1937A13D6EF5}"/>
          </ac:spMkLst>
        </pc:spChg>
        <pc:spChg chg="mod">
          <ac:chgData name="John Oakes" userId="1a36f0057432ea1f" providerId="LiveId" clId="{47381711-A8C6-487F-B478-F1510AC8C65D}" dt="2026-01-28T22:53:05.861" v="13"/>
          <ac:spMkLst>
            <pc:docMk/>
            <pc:sldMasterMk cId="1139565935" sldId="2147483672"/>
            <ac:spMk id="6158" creationId="{4475DA56-8E5F-A297-8D20-3AC6A3329DC4}"/>
          </ac:spMkLst>
        </pc:spChg>
        <pc:spChg chg="mod">
          <ac:chgData name="John Oakes" userId="1a36f0057432ea1f" providerId="LiveId" clId="{47381711-A8C6-487F-B478-F1510AC8C65D}" dt="2026-01-28T22:53:05.861" v="13"/>
          <ac:spMkLst>
            <pc:docMk/>
            <pc:sldMasterMk cId="1139565935" sldId="2147483672"/>
            <ac:spMk id="12290" creationId="{CF139A81-9DD0-C453-5893-4F80A80C29F5}"/>
          </ac:spMkLst>
        </pc:spChg>
        <pc:spChg chg="mod">
          <ac:chgData name="John Oakes" userId="1a36f0057432ea1f" providerId="LiveId" clId="{47381711-A8C6-487F-B478-F1510AC8C65D}" dt="2026-01-28T22:53:05.861" v="13"/>
          <ac:spMkLst>
            <pc:docMk/>
            <pc:sldMasterMk cId="1139565935" sldId="2147483672"/>
            <ac:spMk id="12291" creationId="{70310742-0D44-36D2-98CC-2C295E127802}"/>
          </ac:spMkLst>
        </pc:spChg>
        <pc:spChg chg="mod">
          <ac:chgData name="John Oakes" userId="1a36f0057432ea1f" providerId="LiveId" clId="{47381711-A8C6-487F-B478-F1510AC8C65D}" dt="2026-01-28T22:53:05.861" v="13"/>
          <ac:spMkLst>
            <pc:docMk/>
            <pc:sldMasterMk cId="1139565935" sldId="2147483672"/>
            <ac:spMk id="12294" creationId="{67C697B5-3067-9022-D210-4643AB484F5E}"/>
          </ac:spMkLst>
        </pc:spChg>
        <pc:spChg chg="mod">
          <ac:chgData name="John Oakes" userId="1a36f0057432ea1f" providerId="LiveId" clId="{47381711-A8C6-487F-B478-F1510AC8C65D}" dt="2026-01-28T22:53:05.861" v="13"/>
          <ac:spMkLst>
            <pc:docMk/>
            <pc:sldMasterMk cId="1139565935" sldId="2147483672"/>
            <ac:spMk id="12295" creationId="{253AFD88-49F0-E4F5-CDA1-A148B5BC5402}"/>
          </ac:spMkLst>
        </pc:spChg>
        <pc:spChg chg="mod">
          <ac:chgData name="John Oakes" userId="1a36f0057432ea1f" providerId="LiveId" clId="{47381711-A8C6-487F-B478-F1510AC8C65D}" dt="2026-01-28T22:53:05.861" v="13"/>
          <ac:spMkLst>
            <pc:docMk/>
            <pc:sldMasterMk cId="1139565935" sldId="2147483672"/>
            <ac:spMk id="12296" creationId="{BAF0D727-5DFF-5312-F7BD-21958EAC9E3E}"/>
          </ac:spMkLst>
        </pc:spChg>
        <pc:spChg chg="mod">
          <ac:chgData name="John Oakes" userId="1a36f0057432ea1f" providerId="LiveId" clId="{47381711-A8C6-487F-B478-F1510AC8C65D}" dt="2026-01-28T22:53:05.861" v="13"/>
          <ac:spMkLst>
            <pc:docMk/>
            <pc:sldMasterMk cId="1139565935" sldId="2147483672"/>
            <ac:spMk id="12298" creationId="{34DADA3F-FD06-8051-B864-BDE395667118}"/>
          </ac:spMkLst>
        </pc:spChg>
        <pc:spChg chg="mod">
          <ac:chgData name="John Oakes" userId="1a36f0057432ea1f" providerId="LiveId" clId="{47381711-A8C6-487F-B478-F1510AC8C65D}" dt="2026-01-28T22:53:05.861" v="13"/>
          <ac:spMkLst>
            <pc:docMk/>
            <pc:sldMasterMk cId="1139565935" sldId="2147483672"/>
            <ac:spMk id="12302" creationId="{69E21753-D283-C8ED-E66F-D29536043AFF}"/>
          </ac:spMkLst>
        </pc:spChg>
        <pc:spChg chg="mod">
          <ac:chgData name="John Oakes" userId="1a36f0057432ea1f" providerId="LiveId" clId="{47381711-A8C6-487F-B478-F1510AC8C65D}" dt="2026-01-28T22:53:05.861" v="13"/>
          <ac:spMkLst>
            <pc:docMk/>
            <pc:sldMasterMk cId="1139565935" sldId="2147483672"/>
            <ac:spMk id="12303" creationId="{1D640E67-42B4-43E2-7D65-3F0286770689}"/>
          </ac:spMkLst>
        </pc:spChg>
        <pc:sldLayoutChg chg="modSp">
          <pc:chgData name="John Oakes" userId="1a36f0057432ea1f" providerId="LiveId" clId="{47381711-A8C6-487F-B478-F1510AC8C65D}" dt="2026-01-28T22:53:05.861" v="13"/>
          <pc:sldLayoutMkLst>
            <pc:docMk/>
            <pc:sldMasterMk cId="1139565935" sldId="2147483672"/>
            <pc:sldLayoutMk cId="2377078979" sldId="2147483673"/>
          </pc:sldLayoutMkLst>
          <pc:spChg chg="mod">
            <ac:chgData name="John Oakes" userId="1a36f0057432ea1f" providerId="LiveId" clId="{47381711-A8C6-487F-B478-F1510AC8C65D}" dt="2026-01-28T22:53:05.861" v="13"/>
            <ac:spMkLst>
              <pc:docMk/>
              <pc:sldMasterMk cId="1139565935" sldId="2147483672"/>
              <pc:sldLayoutMk cId="2377078979" sldId="2147483673"/>
              <ac:spMk id="4" creationId="{05D7DD0A-E16E-86D8-1340-F4719FE07331}"/>
            </ac:spMkLst>
          </pc:spChg>
          <pc:spChg chg="mod">
            <ac:chgData name="John Oakes" userId="1a36f0057432ea1f" providerId="LiveId" clId="{47381711-A8C6-487F-B478-F1510AC8C65D}" dt="2026-01-28T22:53:05.861" v="13"/>
            <ac:spMkLst>
              <pc:docMk/>
              <pc:sldMasterMk cId="1139565935" sldId="2147483672"/>
              <pc:sldLayoutMk cId="2377078979" sldId="2147483673"/>
              <ac:spMk id="6" creationId="{CF07A2AB-32E6-D9FB-E6BC-5DD039F5465C}"/>
            </ac:spMkLst>
          </pc:spChg>
          <pc:spChg chg="mod">
            <ac:chgData name="John Oakes" userId="1a36f0057432ea1f" providerId="LiveId" clId="{47381711-A8C6-487F-B478-F1510AC8C65D}" dt="2026-01-28T22:53:05.861" v="13"/>
            <ac:spMkLst>
              <pc:docMk/>
              <pc:sldMasterMk cId="1139565935" sldId="2147483672"/>
              <pc:sldLayoutMk cId="2377078979" sldId="2147483673"/>
              <ac:spMk id="7" creationId="{D0953865-EBB1-2218-F5A1-200EF96F532B}"/>
            </ac:spMkLst>
          </pc:spChg>
          <pc:spChg chg="mod">
            <ac:chgData name="John Oakes" userId="1a36f0057432ea1f" providerId="LiveId" clId="{47381711-A8C6-487F-B478-F1510AC8C65D}" dt="2026-01-28T22:53:05.861" v="13"/>
            <ac:spMkLst>
              <pc:docMk/>
              <pc:sldMasterMk cId="1139565935" sldId="2147483672"/>
              <pc:sldLayoutMk cId="2377078979" sldId="2147483673"/>
              <ac:spMk id="8" creationId="{5517A67E-DD58-75A2-E625-C3567D6AFEED}"/>
            </ac:spMkLst>
          </pc:spChg>
          <pc:spChg chg="mod">
            <ac:chgData name="John Oakes" userId="1a36f0057432ea1f" providerId="LiveId" clId="{47381711-A8C6-487F-B478-F1510AC8C65D}" dt="2026-01-28T22:53:05.861" v="13"/>
            <ac:spMkLst>
              <pc:docMk/>
              <pc:sldMasterMk cId="1139565935" sldId="2147483672"/>
              <pc:sldLayoutMk cId="2377078979" sldId="2147483673"/>
              <ac:spMk id="9" creationId="{32AE2F08-2DFF-3EEB-30CE-959D05D9D488}"/>
            </ac:spMkLst>
          </pc:spChg>
          <pc:spChg chg="mod">
            <ac:chgData name="John Oakes" userId="1a36f0057432ea1f" providerId="LiveId" clId="{47381711-A8C6-487F-B478-F1510AC8C65D}" dt="2026-01-28T22:53:05.861" v="13"/>
            <ac:spMkLst>
              <pc:docMk/>
              <pc:sldMasterMk cId="1139565935" sldId="2147483672"/>
              <pc:sldLayoutMk cId="2377078979" sldId="2147483673"/>
              <ac:spMk id="10" creationId="{26C317D1-4E59-6AC9-FA2E-1732D56F842D}"/>
            </ac:spMkLst>
          </pc:spChg>
          <pc:spChg chg="mod">
            <ac:chgData name="John Oakes" userId="1a36f0057432ea1f" providerId="LiveId" clId="{47381711-A8C6-487F-B478-F1510AC8C65D}" dt="2026-01-28T22:53:05.861" v="13"/>
            <ac:spMkLst>
              <pc:docMk/>
              <pc:sldMasterMk cId="1139565935" sldId="2147483672"/>
              <pc:sldLayoutMk cId="2377078979" sldId="2147483673"/>
              <ac:spMk id="11" creationId="{B959D2A5-DF96-2BA8-723B-7C129A6399DE}"/>
            </ac:spMkLst>
          </pc:spChg>
          <pc:spChg chg="mod">
            <ac:chgData name="John Oakes" userId="1a36f0057432ea1f" providerId="LiveId" clId="{47381711-A8C6-487F-B478-F1510AC8C65D}" dt="2026-01-28T22:53:05.861" v="13"/>
            <ac:spMkLst>
              <pc:docMk/>
              <pc:sldMasterMk cId="1139565935" sldId="2147483672"/>
              <pc:sldLayoutMk cId="2377078979" sldId="2147483673"/>
              <ac:spMk id="12" creationId="{627684F7-C28D-0C6A-2D97-7C9D14911BF9}"/>
            </ac:spMkLst>
          </pc:spChg>
          <pc:spChg chg="mod">
            <ac:chgData name="John Oakes" userId="1a36f0057432ea1f" providerId="LiveId" clId="{47381711-A8C6-487F-B478-F1510AC8C65D}" dt="2026-01-28T22:53:05.861" v="13"/>
            <ac:spMkLst>
              <pc:docMk/>
              <pc:sldMasterMk cId="1139565935" sldId="2147483672"/>
              <pc:sldLayoutMk cId="2377078979" sldId="2147483673"/>
              <ac:spMk id="13" creationId="{745B4A47-1F9F-8306-8F78-8EBD7445FC16}"/>
            </ac:spMkLst>
          </pc:spChg>
          <pc:spChg chg="mod">
            <ac:chgData name="John Oakes" userId="1a36f0057432ea1f" providerId="LiveId" clId="{47381711-A8C6-487F-B478-F1510AC8C65D}" dt="2026-01-28T22:53:05.861" v="13"/>
            <ac:spMkLst>
              <pc:docMk/>
              <pc:sldMasterMk cId="1139565935" sldId="2147483672"/>
              <pc:sldLayoutMk cId="2377078979" sldId="2147483673"/>
              <ac:spMk id="13323"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3182762869" sldId="2147483675"/>
          </pc:sldLayoutMkLst>
          <pc:spChg chg="mod">
            <ac:chgData name="John Oakes" userId="1a36f0057432ea1f" providerId="LiveId" clId="{47381711-A8C6-487F-B478-F1510AC8C65D}" dt="2026-01-28T22:53:05.861" v="13"/>
            <ac:spMkLst>
              <pc:docMk/>
              <pc:sldMasterMk cId="1139565935" sldId="2147483672"/>
              <pc:sldLayoutMk cId="3182762869" sldId="2147483675"/>
              <ac:spMk id="2"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3182762869" sldId="2147483675"/>
              <ac:spMk id="3"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2512941996" sldId="2147483676"/>
          </pc:sldLayoutMkLst>
          <pc:spChg chg="mod">
            <ac:chgData name="John Oakes" userId="1a36f0057432ea1f" providerId="LiveId" clId="{47381711-A8C6-487F-B478-F1510AC8C65D}" dt="2026-01-28T22:53:05.861" v="13"/>
            <ac:spMkLst>
              <pc:docMk/>
              <pc:sldMasterMk cId="1139565935" sldId="2147483672"/>
              <pc:sldLayoutMk cId="2512941996" sldId="2147483676"/>
              <ac:spMk id="3"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2512941996" sldId="2147483676"/>
              <ac:spMk id="4"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140363139" sldId="2147483677"/>
          </pc:sldLayoutMkLst>
          <pc:spChg chg="mod">
            <ac:chgData name="John Oakes" userId="1a36f0057432ea1f" providerId="LiveId" clId="{47381711-A8C6-487F-B478-F1510AC8C65D}" dt="2026-01-28T22:53:05.861" v="13"/>
            <ac:spMkLst>
              <pc:docMk/>
              <pc:sldMasterMk cId="1139565935" sldId="2147483672"/>
              <pc:sldLayoutMk cId="140363139" sldId="2147483677"/>
              <ac:spMk id="3"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140363139" sldId="2147483677"/>
              <ac:spMk id="4"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140363139" sldId="2147483677"/>
              <ac:spMk id="5"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140363139" sldId="2147483677"/>
              <ac:spMk id="6"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3166199621" sldId="2147483680"/>
          </pc:sldLayoutMkLst>
          <pc:spChg chg="mod">
            <ac:chgData name="John Oakes" userId="1a36f0057432ea1f" providerId="LiveId" clId="{47381711-A8C6-487F-B478-F1510AC8C65D}" dt="2026-01-28T22:53:05.861" v="13"/>
            <ac:spMkLst>
              <pc:docMk/>
              <pc:sldMasterMk cId="1139565935" sldId="2147483672"/>
              <pc:sldLayoutMk cId="3166199621" sldId="2147483680"/>
              <ac:spMk id="2"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3166199621" sldId="2147483680"/>
              <ac:spMk id="3"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3166199621" sldId="2147483680"/>
              <ac:spMk id="4"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3887560300" sldId="2147483681"/>
          </pc:sldLayoutMkLst>
          <pc:spChg chg="mod">
            <ac:chgData name="John Oakes" userId="1a36f0057432ea1f" providerId="LiveId" clId="{47381711-A8C6-487F-B478-F1510AC8C65D}" dt="2026-01-28T22:53:05.861" v="13"/>
            <ac:spMkLst>
              <pc:docMk/>
              <pc:sldMasterMk cId="1139565935" sldId="2147483672"/>
              <pc:sldLayoutMk cId="3887560300" sldId="2147483681"/>
              <ac:spMk id="2"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3887560300" sldId="2147483681"/>
              <ac:spMk id="3"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3887560300" sldId="2147483681"/>
              <ac:spMk id="4" creationId="{00000000-0000-0000-0000-000000000000}"/>
            </ac:spMkLst>
          </pc:spChg>
        </pc:sldLayoutChg>
        <pc:sldLayoutChg chg="modSp">
          <pc:chgData name="John Oakes" userId="1a36f0057432ea1f" providerId="LiveId" clId="{47381711-A8C6-487F-B478-F1510AC8C65D}" dt="2026-01-28T22:53:05.861" v="13"/>
          <pc:sldLayoutMkLst>
            <pc:docMk/>
            <pc:sldMasterMk cId="1139565935" sldId="2147483672"/>
            <pc:sldLayoutMk cId="2360894044" sldId="2147483683"/>
          </pc:sldLayoutMkLst>
          <pc:spChg chg="mod">
            <ac:chgData name="John Oakes" userId="1a36f0057432ea1f" providerId="LiveId" clId="{47381711-A8C6-487F-B478-F1510AC8C65D}" dt="2026-01-28T22:53:05.861" v="13"/>
            <ac:spMkLst>
              <pc:docMk/>
              <pc:sldMasterMk cId="1139565935" sldId="2147483672"/>
              <pc:sldLayoutMk cId="2360894044" sldId="2147483683"/>
              <ac:spMk id="2" creationId="{00000000-0000-0000-0000-000000000000}"/>
            </ac:spMkLst>
          </pc:spChg>
          <pc:spChg chg="mod">
            <ac:chgData name="John Oakes" userId="1a36f0057432ea1f" providerId="LiveId" clId="{47381711-A8C6-487F-B478-F1510AC8C65D}" dt="2026-01-28T22:53:05.861" v="13"/>
            <ac:spMkLst>
              <pc:docMk/>
              <pc:sldMasterMk cId="1139565935" sldId="2147483672"/>
              <pc:sldLayoutMk cId="2360894044" sldId="2147483683"/>
              <ac:spMk id="3" creationId="{00000000-0000-0000-0000-000000000000}"/>
            </ac:spMkLst>
          </pc:spChg>
        </pc:sldLayoutChg>
      </pc:sldMasterChg>
      <pc:sldMasterChg chg="del delSldLayout">
        <pc:chgData name="John Oakes" userId="1a36f0057432ea1f" providerId="LiveId" clId="{47381711-A8C6-487F-B478-F1510AC8C65D}" dt="2026-02-26T02:04:29.158" v="12948" actId="47"/>
        <pc:sldMasterMkLst>
          <pc:docMk/>
          <pc:sldMasterMk cId="3659208754" sldId="2147483710"/>
        </pc:sldMasterMkLst>
        <pc:sldLayoutChg chg="del">
          <pc:chgData name="John Oakes" userId="1a36f0057432ea1f" providerId="LiveId" clId="{47381711-A8C6-487F-B478-F1510AC8C65D}" dt="2026-02-26T02:04:29.158" v="12948" actId="47"/>
          <pc:sldLayoutMkLst>
            <pc:docMk/>
            <pc:sldMasterMk cId="3659208754" sldId="2147483710"/>
            <pc:sldLayoutMk cId="1881076816" sldId="2147483711"/>
          </pc:sldLayoutMkLst>
        </pc:sldLayoutChg>
        <pc:sldLayoutChg chg="del">
          <pc:chgData name="John Oakes" userId="1a36f0057432ea1f" providerId="LiveId" clId="{47381711-A8C6-487F-B478-F1510AC8C65D}" dt="2026-02-26T02:04:29.158" v="12948" actId="47"/>
          <pc:sldLayoutMkLst>
            <pc:docMk/>
            <pc:sldMasterMk cId="3659208754" sldId="2147483710"/>
            <pc:sldLayoutMk cId="349326731" sldId="2147483712"/>
          </pc:sldLayoutMkLst>
        </pc:sldLayoutChg>
        <pc:sldLayoutChg chg="del">
          <pc:chgData name="John Oakes" userId="1a36f0057432ea1f" providerId="LiveId" clId="{47381711-A8C6-487F-B478-F1510AC8C65D}" dt="2026-02-26T02:04:29.158" v="12948" actId="47"/>
          <pc:sldLayoutMkLst>
            <pc:docMk/>
            <pc:sldMasterMk cId="3659208754" sldId="2147483710"/>
            <pc:sldLayoutMk cId="257436555" sldId="2147483713"/>
          </pc:sldLayoutMkLst>
        </pc:sldLayoutChg>
        <pc:sldLayoutChg chg="del">
          <pc:chgData name="John Oakes" userId="1a36f0057432ea1f" providerId="LiveId" clId="{47381711-A8C6-487F-B478-F1510AC8C65D}" dt="2026-02-26T02:04:29.158" v="12948" actId="47"/>
          <pc:sldLayoutMkLst>
            <pc:docMk/>
            <pc:sldMasterMk cId="3659208754" sldId="2147483710"/>
            <pc:sldLayoutMk cId="1017975549" sldId="2147483714"/>
          </pc:sldLayoutMkLst>
        </pc:sldLayoutChg>
        <pc:sldLayoutChg chg="del">
          <pc:chgData name="John Oakes" userId="1a36f0057432ea1f" providerId="LiveId" clId="{47381711-A8C6-487F-B478-F1510AC8C65D}" dt="2026-02-26T02:04:29.158" v="12948" actId="47"/>
          <pc:sldLayoutMkLst>
            <pc:docMk/>
            <pc:sldMasterMk cId="3659208754" sldId="2147483710"/>
            <pc:sldLayoutMk cId="1957661072" sldId="2147483715"/>
          </pc:sldLayoutMkLst>
        </pc:sldLayoutChg>
        <pc:sldLayoutChg chg="del">
          <pc:chgData name="John Oakes" userId="1a36f0057432ea1f" providerId="LiveId" clId="{47381711-A8C6-487F-B478-F1510AC8C65D}" dt="2026-02-26T02:04:29.158" v="12948" actId="47"/>
          <pc:sldLayoutMkLst>
            <pc:docMk/>
            <pc:sldMasterMk cId="3659208754" sldId="2147483710"/>
            <pc:sldLayoutMk cId="1734774084" sldId="2147483716"/>
          </pc:sldLayoutMkLst>
        </pc:sldLayoutChg>
        <pc:sldLayoutChg chg="del">
          <pc:chgData name="John Oakes" userId="1a36f0057432ea1f" providerId="LiveId" clId="{47381711-A8C6-487F-B478-F1510AC8C65D}" dt="2026-02-26T02:04:29.158" v="12948" actId="47"/>
          <pc:sldLayoutMkLst>
            <pc:docMk/>
            <pc:sldMasterMk cId="3659208754" sldId="2147483710"/>
            <pc:sldLayoutMk cId="3995957204" sldId="2147483717"/>
          </pc:sldLayoutMkLst>
        </pc:sldLayoutChg>
        <pc:sldLayoutChg chg="del">
          <pc:chgData name="John Oakes" userId="1a36f0057432ea1f" providerId="LiveId" clId="{47381711-A8C6-487F-B478-F1510AC8C65D}" dt="2026-02-26T02:04:29.158" v="12948" actId="47"/>
          <pc:sldLayoutMkLst>
            <pc:docMk/>
            <pc:sldMasterMk cId="3659208754" sldId="2147483710"/>
            <pc:sldLayoutMk cId="2477604267" sldId="2147483718"/>
          </pc:sldLayoutMkLst>
        </pc:sldLayoutChg>
        <pc:sldLayoutChg chg="del">
          <pc:chgData name="John Oakes" userId="1a36f0057432ea1f" providerId="LiveId" clId="{47381711-A8C6-487F-B478-F1510AC8C65D}" dt="2026-02-26T02:04:29.158" v="12948" actId="47"/>
          <pc:sldLayoutMkLst>
            <pc:docMk/>
            <pc:sldMasterMk cId="3659208754" sldId="2147483710"/>
            <pc:sldLayoutMk cId="507851911" sldId="2147483719"/>
          </pc:sldLayoutMkLst>
        </pc:sldLayoutChg>
        <pc:sldLayoutChg chg="del">
          <pc:chgData name="John Oakes" userId="1a36f0057432ea1f" providerId="LiveId" clId="{47381711-A8C6-487F-B478-F1510AC8C65D}" dt="2026-02-26T02:04:29.158" v="12948" actId="47"/>
          <pc:sldLayoutMkLst>
            <pc:docMk/>
            <pc:sldMasterMk cId="3659208754" sldId="2147483710"/>
            <pc:sldLayoutMk cId="1391599549" sldId="2147483720"/>
          </pc:sldLayoutMkLst>
        </pc:sldLayoutChg>
        <pc:sldLayoutChg chg="del">
          <pc:chgData name="John Oakes" userId="1a36f0057432ea1f" providerId="LiveId" clId="{47381711-A8C6-487F-B478-F1510AC8C65D}" dt="2026-02-26T02:04:29.158" v="12948" actId="47"/>
          <pc:sldLayoutMkLst>
            <pc:docMk/>
            <pc:sldMasterMk cId="3659208754" sldId="2147483710"/>
            <pc:sldLayoutMk cId="4006749680"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2/25/2026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2/25/2026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2/25/2026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2/25/2026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2/25/2026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2/25/2026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2/25/2026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2/25/2026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2/25/2026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2/25/2026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2/25/2026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2/25/2026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2/25/2026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2/25/2026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2/25/2026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2/25/2026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2/25/2026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2/25/2026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2/25/2026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2/25/2026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2/25/2026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2/25/2026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2/25/2026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2/25/2026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2/25/2026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600200" y="1752600"/>
            <a:ext cx="9601200" cy="4373565"/>
          </a:xfrm>
        </p:spPr>
        <p:txBody>
          <a:bodyPr/>
          <a:lstStyle/>
          <a:p>
            <a:pPr marL="0" indent="0">
              <a:buNone/>
            </a:pPr>
            <a:r>
              <a:rPr lang="en-US" sz="2800" b="1" dirty="0"/>
              <a:t>Bioethics (cloning, IFV, brain implants, gene therapy, etc.)</a:t>
            </a:r>
          </a:p>
          <a:p>
            <a:pPr marL="0" indent="0">
              <a:buNone/>
            </a:pPr>
            <a:r>
              <a:rPr lang="en-US" sz="2800" b="1" dirty="0"/>
              <a:t>Christianity and Race.</a:t>
            </a:r>
          </a:p>
          <a:p>
            <a:pPr marL="0" indent="0">
              <a:buNone/>
            </a:pPr>
            <a:r>
              <a:rPr lang="en-US" sz="2800" b="1" dirty="0"/>
              <a:t>Christianity and Politics.</a:t>
            </a:r>
          </a:p>
          <a:p>
            <a:pPr marL="0" indent="0">
              <a:buNone/>
            </a:pPr>
            <a:r>
              <a:rPr lang="en-US" sz="2800" b="1" dirty="0"/>
              <a:t>Christianity, War and Peace.</a:t>
            </a:r>
          </a:p>
          <a:p>
            <a:pPr marL="0" indent="0">
              <a:buNone/>
            </a:pPr>
            <a:r>
              <a:rPr lang="en-US" sz="2800" b="1" dirty="0">
                <a:solidFill>
                  <a:srgbClr val="FFFF00"/>
                </a:solidFill>
              </a:rPr>
              <a:t>Gender and Christianity.</a:t>
            </a:r>
          </a:p>
          <a:p>
            <a:pPr marL="0" indent="0">
              <a:buNone/>
            </a:pPr>
            <a:r>
              <a:rPr lang="en-US" sz="2800" b="1" dirty="0"/>
              <a:t>Abortion, Birth Control, etc.</a:t>
            </a:r>
          </a:p>
          <a:p>
            <a:pPr marL="0" indent="0">
              <a:buNone/>
            </a:pPr>
            <a:r>
              <a:rPr lang="en-US" sz="2800" b="1" dirty="0"/>
              <a:t>Christianity and Culture, Modesty, etc.</a:t>
            </a:r>
          </a:p>
          <a:p>
            <a:pPr marL="0" indent="0">
              <a:buNone/>
            </a:pPr>
            <a:r>
              <a:rPr lang="en-US" sz="2800" b="1" dirty="0"/>
              <a:t>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Looking Ahead:  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269014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784</TotalTime>
  <Words>5542</Words>
  <Application>Microsoft Office PowerPoint</Application>
  <PresentationFormat>Widescreen</PresentationFormat>
  <Paragraphs>493</Paragraphs>
  <Slides>86</Slides>
  <Notes>24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86</vt:i4>
      </vt:variant>
    </vt:vector>
  </HeadingPairs>
  <TitlesOfParts>
    <vt:vector size="100" baseType="lpstr">
      <vt:lpstr>Aptos</vt:lpstr>
      <vt:lpstr>Arial</vt:lpstr>
      <vt:lpstr>Calibri</vt:lpstr>
      <vt:lpstr>Garamond</vt:lpstr>
      <vt:lpstr>Gill Sans MT</vt:lpstr>
      <vt:lpstr>Open Sans</vt:lpstr>
      <vt:lpstr>Times New Roman</vt:lpstr>
      <vt:lpstr>Tw Cen MT</vt:lpstr>
      <vt:lpstr>Wingdings</vt:lpstr>
      <vt:lpstr>Wingdings 2</vt:lpstr>
      <vt:lpstr>Median</vt:lpstr>
      <vt:lpstr>7_Stream</vt:lpstr>
      <vt:lpstr>Gallery</vt:lpstr>
      <vt:lpstr>8_Stream</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Looking Ahead:  Christianity and the Military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2026-02-26T06:22:21Z</dcterms:modified>
</cp:coreProperties>
</file>