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8"/>
  </p:notesMasterIdLst>
  <p:sldIdLst>
    <p:sldId id="103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1041" r:id="rId26"/>
    <p:sldId id="1040" r:id="rId27"/>
    <p:sldId id="279" r:id="rId28"/>
    <p:sldId id="280" r:id="rId29"/>
    <p:sldId id="1060" r:id="rId30"/>
    <p:sldId id="1061" r:id="rId31"/>
    <p:sldId id="1062" r:id="rId32"/>
    <p:sldId id="1063" r:id="rId33"/>
    <p:sldId id="1066" r:id="rId34"/>
    <p:sldId id="1064" r:id="rId35"/>
    <p:sldId id="1065" r:id="rId36"/>
    <p:sldId id="1067" r:id="rId37"/>
    <p:sldId id="1068" r:id="rId38"/>
    <p:sldId id="1069" r:id="rId39"/>
    <p:sldId id="1070" r:id="rId40"/>
    <p:sldId id="1071" r:id="rId41"/>
    <p:sldId id="1073" r:id="rId42"/>
    <p:sldId id="1074" r:id="rId43"/>
    <p:sldId id="1075" r:id="rId44"/>
    <p:sldId id="1076" r:id="rId45"/>
    <p:sldId id="1077" r:id="rId46"/>
    <p:sldId id="1072"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E94FE5-86A3-4885-8986-532573397967}" v="20" dt="2026-02-12T00:24:57.5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0" d="100"/>
          <a:sy n="70" d="100"/>
        </p:scale>
        <p:origin x="512" y="5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microsoft.com/office/2016/11/relationships/changesInfo" Target="changesInfos/changesInfo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delMainMaster modMainMaster modNotesMaster">
      <pc:chgData name="John Oakes" userId="1a36f0057432ea1f" providerId="LiveId" clId="{47381711-A8C6-487F-B478-F1510AC8C65D}" dt="2026-02-13T07:55:26.814" v="7929" actId="2696"/>
      <pc:docMkLst>
        <pc:docMk/>
      </pc:docMkLst>
      <pc:sldChg chg="modSp mod modNotes">
        <pc:chgData name="John Oakes" userId="1a36f0057432ea1f" providerId="LiveId" clId="{47381711-A8C6-487F-B478-F1510AC8C65D}" dt="2026-01-28T23:03:03.850" v="502" actId="14100"/>
        <pc:sldMkLst>
          <pc:docMk/>
          <pc:sldMk cId="3059814592" sldId="257"/>
        </pc:sldMkLst>
        <pc:spChg chg="mod">
          <ac:chgData name="John Oakes" userId="1a36f0057432ea1f" providerId="LiveId" clId="{47381711-A8C6-487F-B478-F1510AC8C65D}" dt="2026-01-28T23:02:53.399" v="499" actId="14100"/>
          <ac:spMkLst>
            <pc:docMk/>
            <pc:sldMk cId="3059814592" sldId="257"/>
            <ac:spMk id="2" creationId="{00000000-0000-0000-0000-000000000000}"/>
          </ac:spMkLst>
        </pc:spChg>
        <pc:spChg chg="mod">
          <ac:chgData name="John Oakes" userId="1a36f0057432ea1f" providerId="LiveId" clId="{47381711-A8C6-487F-B478-F1510AC8C65D}" dt="2026-01-28T22:53:05.861" v="13"/>
          <ac:spMkLst>
            <pc:docMk/>
            <pc:sldMk cId="3059814592" sldId="257"/>
            <ac:spMk id="3" creationId="{00000000-0000-0000-0000-000000000000}"/>
          </ac:spMkLst>
        </pc:spChg>
        <pc:spChg chg="mod">
          <ac:chgData name="John Oakes" userId="1a36f0057432ea1f" providerId="LiveId" clId="{47381711-A8C6-487F-B478-F1510AC8C65D}" dt="2026-01-28T22:53:05.861" v="13"/>
          <ac:spMkLst>
            <pc:docMk/>
            <pc:sldMk cId="3059814592" sldId="257"/>
            <ac:spMk id="4" creationId="{00000000-0000-0000-0000-000000000000}"/>
          </ac:spMkLst>
        </pc:spChg>
        <pc:spChg chg="mod">
          <ac:chgData name="John Oakes" userId="1a36f0057432ea1f" providerId="LiveId" clId="{47381711-A8C6-487F-B478-F1510AC8C65D}" dt="2026-01-28T22:53:05.861" v="13"/>
          <ac:spMkLst>
            <pc:docMk/>
            <pc:sldMk cId="3059814592" sldId="257"/>
            <ac:spMk id="9219" creationId="{00000000-0000-0000-0000-000000000000}"/>
          </ac:spMkLst>
        </pc:spChg>
        <pc:picChg chg="mod">
          <ac:chgData name="John Oakes" userId="1a36f0057432ea1f" providerId="LiveId" clId="{47381711-A8C6-487F-B478-F1510AC8C65D}" dt="2026-01-28T23:02:38.350" v="498" actId="1076"/>
          <ac:picMkLst>
            <pc:docMk/>
            <pc:sldMk cId="3059814592" sldId="257"/>
            <ac:picMk id="1026" creationId="{00000000-0000-0000-0000-000000000000}"/>
          </ac:picMkLst>
        </pc:picChg>
        <pc:picChg chg="mod">
          <ac:chgData name="John Oakes" userId="1a36f0057432ea1f" providerId="LiveId" clId="{47381711-A8C6-487F-B478-F1510AC8C65D}" dt="2026-01-28T23:02:57.695" v="500" actId="14100"/>
          <ac:picMkLst>
            <pc:docMk/>
            <pc:sldMk cId="3059814592" sldId="257"/>
            <ac:picMk id="1032" creationId="{00000000-0000-0000-0000-000000000000}"/>
          </ac:picMkLst>
        </pc:picChg>
        <pc:picChg chg="mod">
          <ac:chgData name="John Oakes" userId="1a36f0057432ea1f" providerId="LiveId" clId="{47381711-A8C6-487F-B478-F1510AC8C65D}" dt="2026-01-28T23:03:03.850" v="502" actId="14100"/>
          <ac:picMkLst>
            <pc:docMk/>
            <pc:sldMk cId="3059814592" sldId="257"/>
            <ac:picMk id="1034" creationId="{00000000-0000-0000-0000-000000000000}"/>
          </ac:picMkLst>
        </pc:picChg>
      </pc:sldChg>
      <pc:sldChg chg="modSp mod modNotes">
        <pc:chgData name="John Oakes" userId="1a36f0057432ea1f" providerId="LiveId" clId="{47381711-A8C6-487F-B478-F1510AC8C65D}" dt="2026-01-28T23:03:36.042" v="505" actId="14100"/>
        <pc:sldMkLst>
          <pc:docMk/>
          <pc:sldMk cId="3843655234" sldId="258"/>
        </pc:sldMkLst>
        <pc:spChg chg="mod">
          <ac:chgData name="John Oakes" userId="1a36f0057432ea1f" providerId="LiveId" clId="{47381711-A8C6-487F-B478-F1510AC8C65D}" dt="2026-01-28T23:03:36.042" v="505" actId="14100"/>
          <ac:spMkLst>
            <pc:docMk/>
            <pc:sldMk cId="3843655234" sldId="258"/>
            <ac:spMk id="3" creationId="{00000000-0000-0000-0000-000000000000}"/>
          </ac:spMkLst>
        </pc:spChg>
        <pc:spChg chg="mod">
          <ac:chgData name="John Oakes" userId="1a36f0057432ea1f" providerId="LiveId" clId="{47381711-A8C6-487F-B478-F1510AC8C65D}" dt="2026-01-28T22:53:05.861" v="13"/>
          <ac:spMkLst>
            <pc:docMk/>
            <pc:sldMk cId="3843655234" sldId="258"/>
            <ac:spMk id="4" creationId="{00000000-0000-0000-0000-000000000000}"/>
          </ac:spMkLst>
        </pc:spChg>
        <pc:picChg chg="mod">
          <ac:chgData name="John Oakes" userId="1a36f0057432ea1f" providerId="LiveId" clId="{47381711-A8C6-487F-B478-F1510AC8C65D}" dt="2026-01-28T23:03:31.440" v="504" actId="1076"/>
          <ac:picMkLst>
            <pc:docMk/>
            <pc:sldMk cId="3843655234" sldId="258"/>
            <ac:picMk id="1028" creationId="{00000000-0000-0000-0000-000000000000}"/>
          </ac:picMkLst>
        </pc:picChg>
      </pc:sldChg>
      <pc:sldChg chg="modSp mod modNotes">
        <pc:chgData name="John Oakes" userId="1a36f0057432ea1f" providerId="LiveId" clId="{47381711-A8C6-487F-B478-F1510AC8C65D}" dt="2026-01-28T23:03:57.054" v="506" actId="14100"/>
        <pc:sldMkLst>
          <pc:docMk/>
          <pc:sldMk cId="4011380970" sldId="259"/>
        </pc:sldMkLst>
        <pc:spChg chg="mod">
          <ac:chgData name="John Oakes" userId="1a36f0057432ea1f" providerId="LiveId" clId="{47381711-A8C6-487F-B478-F1510AC8C65D}" dt="2026-01-28T23:03:57.054" v="506" actId="14100"/>
          <ac:spMkLst>
            <pc:docMk/>
            <pc:sldMk cId="4011380970" sldId="259"/>
            <ac:spMk id="4" creationId="{00000000-0000-0000-0000-000000000000}"/>
          </ac:spMkLst>
        </pc:spChg>
      </pc:sldChg>
      <pc:sldChg chg="modSp mod modNotes">
        <pc:chgData name="John Oakes" userId="1a36f0057432ea1f" providerId="LiveId" clId="{47381711-A8C6-487F-B478-F1510AC8C65D}" dt="2026-01-28T23:04:27.482" v="508" actId="14100"/>
        <pc:sldMkLst>
          <pc:docMk/>
          <pc:sldMk cId="3888540202" sldId="260"/>
        </pc:sldMkLst>
        <pc:spChg chg="mod">
          <ac:chgData name="John Oakes" userId="1a36f0057432ea1f" providerId="LiveId" clId="{47381711-A8C6-487F-B478-F1510AC8C65D}" dt="2026-01-28T23:04:27.482" v="508" actId="14100"/>
          <ac:spMkLst>
            <pc:docMk/>
            <pc:sldMk cId="3888540202" sldId="260"/>
            <ac:spMk id="3" creationId="{00000000-0000-0000-0000-000000000000}"/>
          </ac:spMkLst>
        </pc:spChg>
      </pc:sldChg>
      <pc:sldChg chg="modSp mod modNotes">
        <pc:chgData name="John Oakes" userId="1a36f0057432ea1f" providerId="LiveId" clId="{47381711-A8C6-487F-B478-F1510AC8C65D}" dt="2026-01-28T23:04:47.168" v="509" actId="255"/>
        <pc:sldMkLst>
          <pc:docMk/>
          <pc:sldMk cId="981584193" sldId="261"/>
        </pc:sldMkLst>
        <pc:spChg chg="mod">
          <ac:chgData name="John Oakes" userId="1a36f0057432ea1f" providerId="LiveId" clId="{47381711-A8C6-487F-B478-F1510AC8C65D}" dt="2026-01-28T22:53:05.861" v="13"/>
          <ac:spMkLst>
            <pc:docMk/>
            <pc:sldMk cId="981584193" sldId="261"/>
            <ac:spMk id="2" creationId="{00000000-0000-0000-0000-000000000000}"/>
          </ac:spMkLst>
        </pc:spChg>
        <pc:spChg chg="mod">
          <ac:chgData name="John Oakes" userId="1a36f0057432ea1f" providerId="LiveId" clId="{47381711-A8C6-487F-B478-F1510AC8C65D}" dt="2026-01-28T23:04:47.168" v="509" actId="255"/>
          <ac:spMkLst>
            <pc:docMk/>
            <pc:sldMk cId="981584193" sldId="261"/>
            <ac:spMk id="3" creationId="{00000000-0000-0000-0000-000000000000}"/>
          </ac:spMkLst>
        </pc:spChg>
      </pc:sldChg>
      <pc:sldChg chg="modSp mod modNotes">
        <pc:chgData name="John Oakes" userId="1a36f0057432ea1f" providerId="LiveId" clId="{47381711-A8C6-487F-B478-F1510AC8C65D}" dt="2026-01-28T23:06:21.672" v="532" actId="20577"/>
        <pc:sldMkLst>
          <pc:docMk/>
          <pc:sldMk cId="2632141802" sldId="262"/>
        </pc:sldMkLst>
        <pc:spChg chg="mod">
          <ac:chgData name="John Oakes" userId="1a36f0057432ea1f" providerId="LiveId" clId="{47381711-A8C6-487F-B478-F1510AC8C65D}" dt="2026-01-28T23:06:21.672" v="532" actId="20577"/>
          <ac:spMkLst>
            <pc:docMk/>
            <pc:sldMk cId="2632141802" sldId="262"/>
            <ac:spMk id="3" creationId="{00000000-0000-0000-0000-000000000000}"/>
          </ac:spMkLst>
        </pc:spChg>
      </pc:sldChg>
      <pc:sldChg chg="modSp modNotes">
        <pc:chgData name="John Oakes" userId="1a36f0057432ea1f" providerId="LiveId" clId="{47381711-A8C6-487F-B478-F1510AC8C65D}" dt="2026-01-28T22:53:05.861" v="13"/>
        <pc:sldMkLst>
          <pc:docMk/>
          <pc:sldMk cId="1421357839" sldId="263"/>
        </pc:sldMkLst>
        <pc:spChg chg="mod">
          <ac:chgData name="John Oakes" userId="1a36f0057432ea1f" providerId="LiveId" clId="{47381711-A8C6-487F-B478-F1510AC8C65D}" dt="2026-01-28T22:53:05.861" v="13"/>
          <ac:spMkLst>
            <pc:docMk/>
            <pc:sldMk cId="1421357839" sldId="263"/>
            <ac:spMk id="2" creationId="{00000000-0000-0000-0000-000000000000}"/>
          </ac:spMkLst>
        </pc:spChg>
      </pc:sldChg>
      <pc:sldChg chg="modSp modNotes">
        <pc:chgData name="John Oakes" userId="1a36f0057432ea1f" providerId="LiveId" clId="{47381711-A8C6-487F-B478-F1510AC8C65D}" dt="2026-01-28T22:53:05.861" v="13"/>
        <pc:sldMkLst>
          <pc:docMk/>
          <pc:sldMk cId="2156600600" sldId="264"/>
        </pc:sldMkLst>
        <pc:picChg chg="mod">
          <ac:chgData name="John Oakes" userId="1a36f0057432ea1f" providerId="LiveId" clId="{47381711-A8C6-487F-B478-F1510AC8C65D}" dt="2026-01-28T22:53:05.861" v="13"/>
          <ac:picMkLst>
            <pc:docMk/>
            <pc:sldMk cId="2156600600" sldId="264"/>
            <ac:picMk id="6" creationId="{00000000-0000-0000-0000-000000000000}"/>
          </ac:picMkLst>
        </pc:picChg>
        <pc:picChg chg="mod">
          <ac:chgData name="John Oakes" userId="1a36f0057432ea1f" providerId="LiveId" clId="{47381711-A8C6-487F-B478-F1510AC8C65D}" dt="2026-01-28T22:53:05.861" v="13"/>
          <ac:picMkLst>
            <pc:docMk/>
            <pc:sldMk cId="2156600600" sldId="264"/>
            <ac:picMk id="2050" creationId="{00000000-0000-0000-0000-000000000000}"/>
          </ac:picMkLst>
        </pc:picChg>
      </pc:sldChg>
      <pc:sldChg chg="modSp mod modNotes">
        <pc:chgData name="John Oakes" userId="1a36f0057432ea1f" providerId="LiveId" clId="{47381711-A8C6-487F-B478-F1510AC8C65D}" dt="2026-01-28T23:07:35.448" v="536" actId="255"/>
        <pc:sldMkLst>
          <pc:docMk/>
          <pc:sldMk cId="81680854" sldId="265"/>
        </pc:sldMkLst>
        <pc:spChg chg="mod">
          <ac:chgData name="John Oakes" userId="1a36f0057432ea1f" providerId="LiveId" clId="{47381711-A8C6-487F-B478-F1510AC8C65D}" dt="2026-01-28T23:07:35.448" v="536" actId="255"/>
          <ac:spMkLst>
            <pc:docMk/>
            <pc:sldMk cId="81680854" sldId="265"/>
            <ac:spMk id="3" creationId="{00000000-0000-0000-0000-000000000000}"/>
          </ac:spMkLst>
        </pc:spChg>
      </pc:sldChg>
      <pc:sldChg chg="modSp mod modNotes">
        <pc:chgData name="John Oakes" userId="1a36f0057432ea1f" providerId="LiveId" clId="{47381711-A8C6-487F-B478-F1510AC8C65D}" dt="2026-01-28T23:08:25.405" v="609" actId="20577"/>
        <pc:sldMkLst>
          <pc:docMk/>
          <pc:sldMk cId="761358239" sldId="266"/>
        </pc:sldMkLst>
        <pc:spChg chg="mod">
          <ac:chgData name="John Oakes" userId="1a36f0057432ea1f" providerId="LiveId" clId="{47381711-A8C6-487F-B478-F1510AC8C65D}" dt="2026-01-28T23:08:25.405" v="609" actId="20577"/>
          <ac:spMkLst>
            <pc:docMk/>
            <pc:sldMk cId="761358239" sldId="266"/>
            <ac:spMk id="3" creationId="{00000000-0000-0000-0000-000000000000}"/>
          </ac:spMkLst>
        </pc:spChg>
      </pc:sldChg>
      <pc:sldChg chg="modSp mod modNotes">
        <pc:chgData name="John Oakes" userId="1a36f0057432ea1f" providerId="LiveId" clId="{47381711-A8C6-487F-B478-F1510AC8C65D}" dt="2026-01-28T23:08:47.574" v="611" actId="14100"/>
        <pc:sldMkLst>
          <pc:docMk/>
          <pc:sldMk cId="1975020152" sldId="267"/>
        </pc:sldMkLst>
        <pc:spChg chg="mod">
          <ac:chgData name="John Oakes" userId="1a36f0057432ea1f" providerId="LiveId" clId="{47381711-A8C6-487F-B478-F1510AC8C65D}" dt="2026-01-28T23:08:47.574" v="611" actId="14100"/>
          <ac:spMkLst>
            <pc:docMk/>
            <pc:sldMk cId="1975020152" sldId="267"/>
            <ac:spMk id="3" creationId="{00000000-0000-0000-0000-000000000000}"/>
          </ac:spMkLst>
        </pc:spChg>
      </pc:sldChg>
      <pc:sldChg chg="modSp mod modNotes">
        <pc:chgData name="John Oakes" userId="1a36f0057432ea1f" providerId="LiveId" clId="{47381711-A8C6-487F-B478-F1510AC8C65D}" dt="2026-01-28T23:09:13.485" v="614" actId="14100"/>
        <pc:sldMkLst>
          <pc:docMk/>
          <pc:sldMk cId="482473875" sldId="268"/>
        </pc:sldMkLst>
        <pc:spChg chg="mod">
          <ac:chgData name="John Oakes" userId="1a36f0057432ea1f" providerId="LiveId" clId="{47381711-A8C6-487F-B478-F1510AC8C65D}" dt="2026-01-28T23:09:13.485" v="614" actId="14100"/>
          <ac:spMkLst>
            <pc:docMk/>
            <pc:sldMk cId="482473875" sldId="268"/>
            <ac:spMk id="3" creationId="{00000000-0000-0000-0000-000000000000}"/>
          </ac:spMkLst>
        </pc:spChg>
      </pc:sldChg>
      <pc:sldChg chg="modSp mod modNotes">
        <pc:chgData name="John Oakes" userId="1a36f0057432ea1f" providerId="LiveId" clId="{47381711-A8C6-487F-B478-F1510AC8C65D}" dt="2026-01-28T23:09:23.976" v="615" actId="14100"/>
        <pc:sldMkLst>
          <pc:docMk/>
          <pc:sldMk cId="2291169099" sldId="269"/>
        </pc:sldMkLst>
        <pc:spChg chg="mod">
          <ac:chgData name="John Oakes" userId="1a36f0057432ea1f" providerId="LiveId" clId="{47381711-A8C6-487F-B478-F1510AC8C65D}" dt="2026-01-28T23:09:23.976" v="615" actId="14100"/>
          <ac:spMkLst>
            <pc:docMk/>
            <pc:sldMk cId="2291169099" sldId="269"/>
            <ac:spMk id="3" creationId="{00000000-0000-0000-0000-000000000000}"/>
          </ac:spMkLst>
        </pc:spChg>
      </pc:sldChg>
      <pc:sldChg chg="modSp mod modNotes">
        <pc:chgData name="John Oakes" userId="1a36f0057432ea1f" providerId="LiveId" clId="{47381711-A8C6-487F-B478-F1510AC8C65D}" dt="2026-01-28T23:10:27.201" v="622" actId="255"/>
        <pc:sldMkLst>
          <pc:docMk/>
          <pc:sldMk cId="2050898457" sldId="270"/>
        </pc:sldMkLst>
        <pc:spChg chg="mod">
          <ac:chgData name="John Oakes" userId="1a36f0057432ea1f" providerId="LiveId" clId="{47381711-A8C6-487F-B478-F1510AC8C65D}" dt="2026-01-28T23:10:27.201" v="622" actId="255"/>
          <ac:spMkLst>
            <pc:docMk/>
            <pc:sldMk cId="2050898457" sldId="270"/>
            <ac:spMk id="3" creationId="{00000000-0000-0000-0000-000000000000}"/>
          </ac:spMkLst>
        </pc:spChg>
      </pc:sldChg>
      <pc:sldChg chg="modSp mod modNotes">
        <pc:chgData name="John Oakes" userId="1a36f0057432ea1f" providerId="LiveId" clId="{47381711-A8C6-487F-B478-F1510AC8C65D}" dt="2026-01-28T23:11:17.420" v="629" actId="255"/>
        <pc:sldMkLst>
          <pc:docMk/>
          <pc:sldMk cId="1625985712" sldId="271"/>
        </pc:sldMkLst>
        <pc:spChg chg="mod">
          <ac:chgData name="John Oakes" userId="1a36f0057432ea1f" providerId="LiveId" clId="{47381711-A8C6-487F-B478-F1510AC8C65D}" dt="2026-01-28T23:11:17.420" v="629" actId="255"/>
          <ac:spMkLst>
            <pc:docMk/>
            <pc:sldMk cId="1625985712" sldId="271"/>
            <ac:spMk id="3" creationId="{00000000-0000-0000-0000-000000000000}"/>
          </ac:spMkLst>
        </pc:spChg>
      </pc:sldChg>
      <pc:sldChg chg="modSp mod modNotes">
        <pc:chgData name="John Oakes" userId="1a36f0057432ea1f" providerId="LiveId" clId="{47381711-A8C6-487F-B478-F1510AC8C65D}" dt="2026-01-28T23:11:44.160" v="630" actId="14100"/>
        <pc:sldMkLst>
          <pc:docMk/>
          <pc:sldMk cId="2302406553" sldId="272"/>
        </pc:sldMkLst>
        <pc:spChg chg="mod">
          <ac:chgData name="John Oakes" userId="1a36f0057432ea1f" providerId="LiveId" clId="{47381711-A8C6-487F-B478-F1510AC8C65D}" dt="2026-01-28T23:11:44.160" v="630" actId="14100"/>
          <ac:spMkLst>
            <pc:docMk/>
            <pc:sldMk cId="2302406553" sldId="272"/>
            <ac:spMk id="3" creationId="{00000000-0000-0000-0000-000000000000}"/>
          </ac:spMkLst>
        </pc:spChg>
      </pc:sldChg>
      <pc:sldChg chg="modSp mod modNotes">
        <pc:chgData name="John Oakes" userId="1a36f0057432ea1f" providerId="LiveId" clId="{47381711-A8C6-487F-B478-F1510AC8C65D}" dt="2026-01-28T23:13:34.333" v="814" actId="255"/>
        <pc:sldMkLst>
          <pc:docMk/>
          <pc:sldMk cId="1552183738" sldId="273"/>
        </pc:sldMkLst>
        <pc:spChg chg="mod">
          <ac:chgData name="John Oakes" userId="1a36f0057432ea1f" providerId="LiveId" clId="{47381711-A8C6-487F-B478-F1510AC8C65D}" dt="2026-01-28T23:13:34.333" v="814" actId="255"/>
          <ac:spMkLst>
            <pc:docMk/>
            <pc:sldMk cId="1552183738" sldId="273"/>
            <ac:spMk id="3" creationId="{00000000-0000-0000-0000-000000000000}"/>
          </ac:spMkLst>
        </pc:spChg>
      </pc:sldChg>
      <pc:sldChg chg="modSp modNotes">
        <pc:chgData name="John Oakes" userId="1a36f0057432ea1f" providerId="LiveId" clId="{47381711-A8C6-487F-B478-F1510AC8C65D}" dt="2026-01-28T22:53:05.861" v="13"/>
        <pc:sldMkLst>
          <pc:docMk/>
          <pc:sldMk cId="932936246" sldId="274"/>
        </pc:sldMkLst>
        <pc:spChg chg="mod">
          <ac:chgData name="John Oakes" userId="1a36f0057432ea1f" providerId="LiveId" clId="{47381711-A8C6-487F-B478-F1510AC8C65D}" dt="2026-01-28T22:53:05.861" v="13"/>
          <ac:spMkLst>
            <pc:docMk/>
            <pc:sldMk cId="932936246" sldId="274"/>
            <ac:spMk id="3" creationId="{00000000-0000-0000-0000-000000000000}"/>
          </ac:spMkLst>
        </pc:spChg>
      </pc:sldChg>
      <pc:sldChg chg="modSp mod modNotes">
        <pc:chgData name="John Oakes" userId="1a36f0057432ea1f" providerId="LiveId" clId="{47381711-A8C6-487F-B478-F1510AC8C65D}" dt="2026-01-28T23:14:31.664" v="820" actId="255"/>
        <pc:sldMkLst>
          <pc:docMk/>
          <pc:sldMk cId="3725836866" sldId="275"/>
        </pc:sldMkLst>
        <pc:spChg chg="mod">
          <ac:chgData name="John Oakes" userId="1a36f0057432ea1f" providerId="LiveId" clId="{47381711-A8C6-487F-B478-F1510AC8C65D}" dt="2026-01-28T23:14:31.664" v="820" actId="255"/>
          <ac:spMkLst>
            <pc:docMk/>
            <pc:sldMk cId="3725836866" sldId="275"/>
            <ac:spMk id="3" creationId="{00000000-0000-0000-0000-000000000000}"/>
          </ac:spMkLst>
        </pc:spChg>
      </pc:sldChg>
      <pc:sldChg chg="modSp mod modNotes">
        <pc:chgData name="John Oakes" userId="1a36f0057432ea1f" providerId="LiveId" clId="{47381711-A8C6-487F-B478-F1510AC8C65D}" dt="2026-01-28T23:15:25.188" v="902" actId="20577"/>
        <pc:sldMkLst>
          <pc:docMk/>
          <pc:sldMk cId="645671719" sldId="276"/>
        </pc:sldMkLst>
        <pc:spChg chg="mod">
          <ac:chgData name="John Oakes" userId="1a36f0057432ea1f" providerId="LiveId" clId="{47381711-A8C6-487F-B478-F1510AC8C65D}" dt="2026-01-28T23:15:25.188" v="902" actId="20577"/>
          <ac:spMkLst>
            <pc:docMk/>
            <pc:sldMk cId="645671719" sldId="276"/>
            <ac:spMk id="3" creationId="{00000000-0000-0000-0000-000000000000}"/>
          </ac:spMkLst>
        </pc:spChg>
      </pc:sldChg>
      <pc:sldChg chg="modSp mod modNotes">
        <pc:chgData name="John Oakes" userId="1a36f0057432ea1f" providerId="LiveId" clId="{47381711-A8C6-487F-B478-F1510AC8C65D}" dt="2026-01-28T23:18:28.066" v="1039" actId="20577"/>
        <pc:sldMkLst>
          <pc:docMk/>
          <pc:sldMk cId="3201884571" sldId="277"/>
        </pc:sldMkLst>
        <pc:spChg chg="mod">
          <ac:chgData name="John Oakes" userId="1a36f0057432ea1f" providerId="LiveId" clId="{47381711-A8C6-487F-B478-F1510AC8C65D}" dt="2026-01-28T23:18:28.066" v="1039" actId="20577"/>
          <ac:spMkLst>
            <pc:docMk/>
            <pc:sldMk cId="3201884571" sldId="277"/>
            <ac:spMk id="3" creationId="{00000000-0000-0000-0000-000000000000}"/>
          </ac:spMkLst>
        </pc:spChg>
      </pc:sldChg>
      <pc:sldChg chg="modSp mod modNotes">
        <pc:chgData name="John Oakes" userId="1a36f0057432ea1f" providerId="LiveId" clId="{47381711-A8C6-487F-B478-F1510AC8C65D}" dt="2026-01-28T23:20:00.213" v="1124" actId="20577"/>
        <pc:sldMkLst>
          <pc:docMk/>
          <pc:sldMk cId="3200063669" sldId="278"/>
        </pc:sldMkLst>
        <pc:spChg chg="mod">
          <ac:chgData name="John Oakes" userId="1a36f0057432ea1f" providerId="LiveId" clId="{47381711-A8C6-487F-B478-F1510AC8C65D}" dt="2026-01-28T23:20:00.213" v="1124" actId="20577"/>
          <ac:spMkLst>
            <pc:docMk/>
            <pc:sldMk cId="3200063669" sldId="278"/>
            <ac:spMk id="3" creationId="{00000000-0000-0000-0000-000000000000}"/>
          </ac:spMkLst>
        </pc:spChg>
      </pc:sldChg>
      <pc:sldChg chg="modSp mod modNotes">
        <pc:chgData name="John Oakes" userId="1a36f0057432ea1f" providerId="LiveId" clId="{47381711-A8C6-487F-B478-F1510AC8C65D}" dt="2026-01-28T23:21:26.112" v="1370" actId="20577"/>
        <pc:sldMkLst>
          <pc:docMk/>
          <pc:sldMk cId="1433412493" sldId="279"/>
        </pc:sldMkLst>
        <pc:spChg chg="mod">
          <ac:chgData name="John Oakes" userId="1a36f0057432ea1f" providerId="LiveId" clId="{47381711-A8C6-487F-B478-F1510AC8C65D}" dt="2026-01-28T23:20:11.126" v="1136" actId="20577"/>
          <ac:spMkLst>
            <pc:docMk/>
            <pc:sldMk cId="1433412493" sldId="279"/>
            <ac:spMk id="2" creationId="{00000000-0000-0000-0000-000000000000}"/>
          </ac:spMkLst>
        </pc:spChg>
        <pc:spChg chg="mod">
          <ac:chgData name="John Oakes" userId="1a36f0057432ea1f" providerId="LiveId" clId="{47381711-A8C6-487F-B478-F1510AC8C65D}" dt="2026-01-28T23:21:26.112" v="1370" actId="20577"/>
          <ac:spMkLst>
            <pc:docMk/>
            <pc:sldMk cId="1433412493" sldId="279"/>
            <ac:spMk id="3" creationId="{00000000-0000-0000-0000-000000000000}"/>
          </ac:spMkLst>
        </pc:spChg>
      </pc:sldChg>
      <pc:sldChg chg="modSp mod modNotes">
        <pc:chgData name="John Oakes" userId="1a36f0057432ea1f" providerId="LiveId" clId="{47381711-A8C6-487F-B478-F1510AC8C65D}" dt="2026-02-12T00:15:58.566" v="2615" actId="255"/>
        <pc:sldMkLst>
          <pc:docMk/>
          <pc:sldMk cId="600004349" sldId="280"/>
        </pc:sldMkLst>
        <pc:spChg chg="mod">
          <ac:chgData name="John Oakes" userId="1a36f0057432ea1f" providerId="LiveId" clId="{47381711-A8C6-487F-B478-F1510AC8C65D}" dt="2026-02-12T00:08:54.305" v="2500" actId="122"/>
          <ac:spMkLst>
            <pc:docMk/>
            <pc:sldMk cId="600004349" sldId="280"/>
            <ac:spMk id="2" creationId="{00000000-0000-0000-0000-000000000000}"/>
          </ac:spMkLst>
        </pc:spChg>
        <pc:spChg chg="mod">
          <ac:chgData name="John Oakes" userId="1a36f0057432ea1f" providerId="LiveId" clId="{47381711-A8C6-487F-B478-F1510AC8C65D}" dt="2026-02-12T00:15:58.566" v="2615" actId="255"/>
          <ac:spMkLst>
            <pc:docMk/>
            <pc:sldMk cId="600004349" sldId="280"/>
            <ac:spMk id="3" creationId="{00000000-0000-0000-0000-000000000000}"/>
          </ac:spMkLst>
        </pc:spChg>
      </pc:sldChg>
      <pc:sldChg chg="modSp add del mod">
        <pc:chgData name="John Oakes" userId="1a36f0057432ea1f" providerId="LiveId" clId="{47381711-A8C6-487F-B478-F1510AC8C65D}" dt="2026-02-13T07:55:26.814" v="7929" actId="2696"/>
        <pc:sldMkLst>
          <pc:docMk/>
          <pc:sldMk cId="58535702" sldId="675"/>
        </pc:sldMkLst>
      </pc:sldChg>
      <pc:sldChg chg="modSp new mod">
        <pc:chgData name="John Oakes" userId="1a36f0057432ea1f" providerId="LiveId" clId="{47381711-A8C6-487F-B478-F1510AC8C65D}" dt="2026-02-12T00:07:19.267" v="2435" actId="207"/>
        <pc:sldMkLst>
          <pc:docMk/>
          <pc:sldMk cId="1021091743" sldId="1039"/>
        </pc:sldMkLst>
        <pc:spChg chg="mod">
          <ac:chgData name="John Oakes" userId="1a36f0057432ea1f" providerId="LiveId" clId="{47381711-A8C6-487F-B478-F1510AC8C65D}" dt="2026-01-28T22:59:10.814" v="136" actId="20577"/>
          <ac:spMkLst>
            <pc:docMk/>
            <pc:sldMk cId="1021091743" sldId="1039"/>
            <ac:spMk id="2" creationId="{B53CD423-ECFB-CA43-FD70-1282418091DD}"/>
          </ac:spMkLst>
        </pc:spChg>
        <pc:spChg chg="mod">
          <ac:chgData name="John Oakes" userId="1a36f0057432ea1f" providerId="LiveId" clId="{47381711-A8C6-487F-B478-F1510AC8C65D}" dt="2026-02-12T00:07:19.267" v="2435" actId="207"/>
          <ac:spMkLst>
            <pc:docMk/>
            <pc:sldMk cId="1021091743" sldId="1039"/>
            <ac:spMk id="3" creationId="{704376C7-2B62-0298-6D7E-08E06F73C776}"/>
          </ac:spMkLst>
        </pc:spChg>
      </pc:sldChg>
      <pc:sldChg chg="modSp new mod">
        <pc:chgData name="John Oakes" userId="1a36f0057432ea1f" providerId="LiveId" clId="{47381711-A8C6-487F-B478-F1510AC8C65D}" dt="2026-01-28T23:23:23.097" v="1731" actId="20577"/>
        <pc:sldMkLst>
          <pc:docMk/>
          <pc:sldMk cId="3039861381" sldId="1040"/>
        </pc:sldMkLst>
        <pc:spChg chg="mod">
          <ac:chgData name="John Oakes" userId="1a36f0057432ea1f" providerId="LiveId" clId="{47381711-A8C6-487F-B478-F1510AC8C65D}" dt="2026-01-28T23:23:23.097" v="1731" actId="20577"/>
          <ac:spMkLst>
            <pc:docMk/>
            <pc:sldMk cId="3039861381" sldId="1040"/>
            <ac:spMk id="2" creationId="{9D3117C4-BD4F-B1C4-0954-7A20FC91E9E3}"/>
          </ac:spMkLst>
        </pc:spChg>
        <pc:spChg chg="mod">
          <ac:chgData name="John Oakes" userId="1a36f0057432ea1f" providerId="LiveId" clId="{47381711-A8C6-487F-B478-F1510AC8C65D}" dt="2026-01-28T23:23:13.369" v="1728" actId="20577"/>
          <ac:spMkLst>
            <pc:docMk/>
            <pc:sldMk cId="3039861381" sldId="1040"/>
            <ac:spMk id="3" creationId="{C773CD6E-571F-8D3D-15C6-B05A16369946}"/>
          </ac:spMkLst>
        </pc:spChg>
      </pc:sldChg>
      <pc:sldChg chg="modSp new mod">
        <pc:chgData name="John Oakes" userId="1a36f0057432ea1f" providerId="LiveId" clId="{47381711-A8C6-487F-B478-F1510AC8C65D}" dt="2026-01-28T23:27:15.916" v="2187" actId="14100"/>
        <pc:sldMkLst>
          <pc:docMk/>
          <pc:sldMk cId="2343063310" sldId="1041"/>
        </pc:sldMkLst>
        <pc:spChg chg="mod">
          <ac:chgData name="John Oakes" userId="1a36f0057432ea1f" providerId="LiveId" clId="{47381711-A8C6-487F-B478-F1510AC8C65D}" dt="2026-01-28T23:24:17.359" v="1772" actId="20577"/>
          <ac:spMkLst>
            <pc:docMk/>
            <pc:sldMk cId="2343063310" sldId="1041"/>
            <ac:spMk id="2" creationId="{39432CCB-0FF9-B4B0-B421-A2DBE62C306A}"/>
          </ac:spMkLst>
        </pc:spChg>
        <pc:spChg chg="mod">
          <ac:chgData name="John Oakes" userId="1a36f0057432ea1f" providerId="LiveId" clId="{47381711-A8C6-487F-B478-F1510AC8C65D}" dt="2026-01-28T23:27:15.916" v="2187" actId="14100"/>
          <ac:spMkLst>
            <pc:docMk/>
            <pc:sldMk cId="2343063310" sldId="1041"/>
            <ac:spMk id="3" creationId="{A3FF96D2-99EB-F3AA-D44B-DFFE5B8169F7}"/>
          </ac:spMkLst>
        </pc:spChg>
      </pc:sldChg>
      <pc:sldChg chg="addSp delSp modSp add del mod">
        <pc:chgData name="John Oakes" userId="1a36f0057432ea1f" providerId="LiveId" clId="{47381711-A8C6-487F-B478-F1510AC8C65D}" dt="2026-02-13T07:55:26.814" v="7929" actId="2696"/>
        <pc:sldMkLst>
          <pc:docMk/>
          <pc:sldMk cId="2896330541" sldId="1055"/>
        </pc:sldMkLst>
      </pc:sldChg>
      <pc:sldChg chg="addSp delSp modSp add del mod">
        <pc:chgData name="John Oakes" userId="1a36f0057432ea1f" providerId="LiveId" clId="{47381711-A8C6-487F-B478-F1510AC8C65D}" dt="2026-02-13T07:55:26.814" v="7929" actId="2696"/>
        <pc:sldMkLst>
          <pc:docMk/>
          <pc:sldMk cId="3124830495" sldId="1059"/>
        </pc:sldMkLst>
        <pc:spChg chg="mod">
          <ac:chgData name="John Oakes" userId="1a36f0057432ea1f" providerId="LiveId" clId="{47381711-A8C6-487F-B478-F1510AC8C65D}" dt="2026-02-12T00:05:54.618" v="2409" actId="14100"/>
          <ac:spMkLst>
            <pc:docMk/>
            <pc:sldMk cId="3124830495" sldId="1059"/>
            <ac:spMk id="2" creationId="{9828E547-A60F-FEE5-84B5-2C2EB3BB528D}"/>
          </ac:spMkLst>
        </pc:spChg>
        <pc:spChg chg="mod">
          <ac:chgData name="John Oakes" userId="1a36f0057432ea1f" providerId="LiveId" clId="{47381711-A8C6-487F-B478-F1510AC8C65D}" dt="2026-02-12T00:06:46.570" v="2434" actId="20577"/>
          <ac:spMkLst>
            <pc:docMk/>
            <pc:sldMk cId="3124830495" sldId="1059"/>
            <ac:spMk id="3" creationId="{4C56DAAF-E9AC-C3C3-D45A-2282D406E1A4}"/>
          </ac:spMkLst>
        </pc:spChg>
        <pc:picChg chg="add mod">
          <ac:chgData name="John Oakes" userId="1a36f0057432ea1f" providerId="LiveId" clId="{47381711-A8C6-487F-B478-F1510AC8C65D}" dt="2026-02-12T00:05:56.904" v="2410" actId="1076"/>
          <ac:picMkLst>
            <pc:docMk/>
            <pc:sldMk cId="3124830495" sldId="1059"/>
            <ac:picMk id="4" creationId="{03E22F11-2A33-5B4F-E715-4D322BA98005}"/>
          </ac:picMkLst>
        </pc:picChg>
      </pc:sldChg>
      <pc:sldChg chg="modSp new mod">
        <pc:chgData name="John Oakes" userId="1a36f0057432ea1f" providerId="LiveId" clId="{47381711-A8C6-487F-B478-F1510AC8C65D}" dt="2026-02-12T00:18:09.882" v="2886" actId="20577"/>
        <pc:sldMkLst>
          <pc:docMk/>
          <pc:sldMk cId="1719118676" sldId="1060"/>
        </pc:sldMkLst>
        <pc:spChg chg="mod">
          <ac:chgData name="John Oakes" userId="1a36f0057432ea1f" providerId="LiveId" clId="{47381711-A8C6-487F-B478-F1510AC8C65D}" dt="2026-02-12T00:16:31.667" v="2651" actId="122"/>
          <ac:spMkLst>
            <pc:docMk/>
            <pc:sldMk cId="1719118676" sldId="1060"/>
            <ac:spMk id="2" creationId="{4EB4F21F-D2A7-25D5-C0AB-0CCB53482F94}"/>
          </ac:spMkLst>
        </pc:spChg>
        <pc:spChg chg="mod">
          <ac:chgData name="John Oakes" userId="1a36f0057432ea1f" providerId="LiveId" clId="{47381711-A8C6-487F-B478-F1510AC8C65D}" dt="2026-02-12T00:18:09.882" v="2886" actId="20577"/>
          <ac:spMkLst>
            <pc:docMk/>
            <pc:sldMk cId="1719118676" sldId="1060"/>
            <ac:spMk id="3" creationId="{963398A2-AFF0-AF56-EF77-16F53AC959E8}"/>
          </ac:spMkLst>
        </pc:spChg>
      </pc:sldChg>
      <pc:sldChg chg="modSp new mod">
        <pc:chgData name="John Oakes" userId="1a36f0057432ea1f" providerId="LiveId" clId="{47381711-A8C6-487F-B478-F1510AC8C65D}" dt="2026-02-12T00:21:53.180" v="3301" actId="20577"/>
        <pc:sldMkLst>
          <pc:docMk/>
          <pc:sldMk cId="947752365" sldId="1061"/>
        </pc:sldMkLst>
        <pc:spChg chg="mod">
          <ac:chgData name="John Oakes" userId="1a36f0057432ea1f" providerId="LiveId" clId="{47381711-A8C6-487F-B478-F1510AC8C65D}" dt="2026-02-12T00:18:40.506" v="2913" actId="20577"/>
          <ac:spMkLst>
            <pc:docMk/>
            <pc:sldMk cId="947752365" sldId="1061"/>
            <ac:spMk id="2" creationId="{202E4A99-6780-1964-9CE6-E1DC16A2A59D}"/>
          </ac:spMkLst>
        </pc:spChg>
        <pc:spChg chg="mod">
          <ac:chgData name="John Oakes" userId="1a36f0057432ea1f" providerId="LiveId" clId="{47381711-A8C6-487F-B478-F1510AC8C65D}" dt="2026-02-12T00:21:53.180" v="3301" actId="20577"/>
          <ac:spMkLst>
            <pc:docMk/>
            <pc:sldMk cId="947752365" sldId="1061"/>
            <ac:spMk id="3" creationId="{2C3200F6-8D70-4D99-FA06-4C9C2153FAD4}"/>
          </ac:spMkLst>
        </pc:spChg>
      </pc:sldChg>
      <pc:sldChg chg="modSp new mod">
        <pc:chgData name="John Oakes" userId="1a36f0057432ea1f" providerId="LiveId" clId="{47381711-A8C6-487F-B478-F1510AC8C65D}" dt="2026-02-12T00:24:26.154" v="3445"/>
        <pc:sldMkLst>
          <pc:docMk/>
          <pc:sldMk cId="4275829673" sldId="1062"/>
        </pc:sldMkLst>
        <pc:spChg chg="mod">
          <ac:chgData name="John Oakes" userId="1a36f0057432ea1f" providerId="LiveId" clId="{47381711-A8C6-487F-B478-F1510AC8C65D}" dt="2026-02-12T00:22:26.660" v="3343" actId="20577"/>
          <ac:spMkLst>
            <pc:docMk/>
            <pc:sldMk cId="4275829673" sldId="1062"/>
            <ac:spMk id="2" creationId="{E2A0DAAF-5AE7-EBAB-1BDA-05F8B0FA9D35}"/>
          </ac:spMkLst>
        </pc:spChg>
        <pc:spChg chg="mod">
          <ac:chgData name="John Oakes" userId="1a36f0057432ea1f" providerId="LiveId" clId="{47381711-A8C6-487F-B478-F1510AC8C65D}" dt="2026-02-12T00:24:26.154" v="3445"/>
          <ac:spMkLst>
            <pc:docMk/>
            <pc:sldMk cId="4275829673" sldId="1062"/>
            <ac:spMk id="3" creationId="{F5C499A4-B6FF-D3B9-82BE-F7CA3C715BE6}"/>
          </ac:spMkLst>
        </pc:spChg>
      </pc:sldChg>
      <pc:sldChg chg="modSp new mod">
        <pc:chgData name="John Oakes" userId="1a36f0057432ea1f" providerId="LiveId" clId="{47381711-A8C6-487F-B478-F1510AC8C65D}" dt="2026-02-12T00:24:14.782" v="3436" actId="21"/>
        <pc:sldMkLst>
          <pc:docMk/>
          <pc:sldMk cId="2228990107" sldId="1063"/>
        </pc:sldMkLst>
        <pc:spChg chg="mod">
          <ac:chgData name="John Oakes" userId="1a36f0057432ea1f" providerId="LiveId" clId="{47381711-A8C6-487F-B478-F1510AC8C65D}" dt="2026-02-12T00:23:19.761" v="3380" actId="313"/>
          <ac:spMkLst>
            <pc:docMk/>
            <pc:sldMk cId="2228990107" sldId="1063"/>
            <ac:spMk id="2" creationId="{2416D1D0-79E2-490B-64C1-E7C0959B33B1}"/>
          </ac:spMkLst>
        </pc:spChg>
        <pc:spChg chg="mod">
          <ac:chgData name="John Oakes" userId="1a36f0057432ea1f" providerId="LiveId" clId="{47381711-A8C6-487F-B478-F1510AC8C65D}" dt="2026-02-12T00:24:14.782" v="3436" actId="21"/>
          <ac:spMkLst>
            <pc:docMk/>
            <pc:sldMk cId="2228990107" sldId="1063"/>
            <ac:spMk id="3" creationId="{AA961626-2956-588C-C668-8DDC889FB197}"/>
          </ac:spMkLst>
        </pc:spChg>
      </pc:sldChg>
      <pc:sldChg chg="modSp new mod">
        <pc:chgData name="John Oakes" userId="1a36f0057432ea1f" providerId="LiveId" clId="{47381711-A8C6-487F-B478-F1510AC8C65D}" dt="2026-02-12T01:02:35.183" v="7702" actId="20577"/>
        <pc:sldMkLst>
          <pc:docMk/>
          <pc:sldMk cId="3263355962" sldId="1064"/>
        </pc:sldMkLst>
        <pc:spChg chg="mod">
          <ac:chgData name="John Oakes" userId="1a36f0057432ea1f" providerId="LiveId" clId="{47381711-A8C6-487F-B478-F1510AC8C65D}" dt="2026-02-12T00:28:04.206" v="3831" actId="20577"/>
          <ac:spMkLst>
            <pc:docMk/>
            <pc:sldMk cId="3263355962" sldId="1064"/>
            <ac:spMk id="2" creationId="{FA9FC57C-BEDD-98EA-0BBA-CA80D7150BF1}"/>
          </ac:spMkLst>
        </pc:spChg>
        <pc:spChg chg="mod">
          <ac:chgData name="John Oakes" userId="1a36f0057432ea1f" providerId="LiveId" clId="{47381711-A8C6-487F-B478-F1510AC8C65D}" dt="2026-02-12T01:02:35.183" v="7702" actId="20577"/>
          <ac:spMkLst>
            <pc:docMk/>
            <pc:sldMk cId="3263355962" sldId="1064"/>
            <ac:spMk id="3" creationId="{CBF9FA72-9A24-6CB1-98F1-46A5336404CE}"/>
          </ac:spMkLst>
        </pc:spChg>
      </pc:sldChg>
      <pc:sldChg chg="modSp new mod">
        <pc:chgData name="John Oakes" userId="1a36f0057432ea1f" providerId="LiveId" clId="{47381711-A8C6-487F-B478-F1510AC8C65D}" dt="2026-02-12T02:19:43.690" v="7918" actId="14100"/>
        <pc:sldMkLst>
          <pc:docMk/>
          <pc:sldMk cId="2034746099" sldId="1065"/>
        </pc:sldMkLst>
        <pc:spChg chg="mod">
          <ac:chgData name="John Oakes" userId="1a36f0057432ea1f" providerId="LiveId" clId="{47381711-A8C6-487F-B478-F1510AC8C65D}" dt="2026-02-12T00:30:32.217" v="4188" actId="20577"/>
          <ac:spMkLst>
            <pc:docMk/>
            <pc:sldMk cId="2034746099" sldId="1065"/>
            <ac:spMk id="2" creationId="{B8096820-7133-87E0-B0B4-A27B68779E89}"/>
          </ac:spMkLst>
        </pc:spChg>
        <pc:spChg chg="mod">
          <ac:chgData name="John Oakes" userId="1a36f0057432ea1f" providerId="LiveId" clId="{47381711-A8C6-487F-B478-F1510AC8C65D}" dt="2026-02-12T02:19:43.690" v="7918" actId="14100"/>
          <ac:spMkLst>
            <pc:docMk/>
            <pc:sldMk cId="2034746099" sldId="1065"/>
            <ac:spMk id="3" creationId="{A762B3F1-2202-51FC-2F2E-E8511A9E228B}"/>
          </ac:spMkLst>
        </pc:spChg>
      </pc:sldChg>
      <pc:sldChg chg="modSp add mod">
        <pc:chgData name="John Oakes" userId="1a36f0057432ea1f" providerId="LiveId" clId="{47381711-A8C6-487F-B478-F1510AC8C65D}" dt="2026-02-12T01:01:46.657" v="7677" actId="20577"/>
        <pc:sldMkLst>
          <pc:docMk/>
          <pc:sldMk cId="3837233271" sldId="1066"/>
        </pc:sldMkLst>
        <pc:spChg chg="mod">
          <ac:chgData name="John Oakes" userId="1a36f0057432ea1f" providerId="LiveId" clId="{47381711-A8C6-487F-B478-F1510AC8C65D}" dt="2026-02-12T01:01:28.795" v="7671" actId="6549"/>
          <ac:spMkLst>
            <pc:docMk/>
            <pc:sldMk cId="3837233271" sldId="1066"/>
            <ac:spMk id="2" creationId="{7FAF0D5B-F4AC-B8F3-7EF2-10962B4BE905}"/>
          </ac:spMkLst>
        </pc:spChg>
        <pc:spChg chg="mod">
          <ac:chgData name="John Oakes" userId="1a36f0057432ea1f" providerId="LiveId" clId="{47381711-A8C6-487F-B478-F1510AC8C65D}" dt="2026-02-12T01:01:46.657" v="7677" actId="20577"/>
          <ac:spMkLst>
            <pc:docMk/>
            <pc:sldMk cId="3837233271" sldId="1066"/>
            <ac:spMk id="3" creationId="{669FFFEE-C469-4751-D89A-7F4F39F7E557}"/>
          </ac:spMkLst>
        </pc:spChg>
      </pc:sldChg>
      <pc:sldChg chg="modSp new mod">
        <pc:chgData name="John Oakes" userId="1a36f0057432ea1f" providerId="LiveId" clId="{47381711-A8C6-487F-B478-F1510AC8C65D}" dt="2026-02-12T01:03:58.401" v="7760" actId="20577"/>
        <pc:sldMkLst>
          <pc:docMk/>
          <pc:sldMk cId="1234790110" sldId="1067"/>
        </pc:sldMkLst>
        <pc:spChg chg="mod">
          <ac:chgData name="John Oakes" userId="1a36f0057432ea1f" providerId="LiveId" clId="{47381711-A8C6-487F-B478-F1510AC8C65D}" dt="2026-02-12T00:31:55.448" v="4358" actId="20577"/>
          <ac:spMkLst>
            <pc:docMk/>
            <pc:sldMk cId="1234790110" sldId="1067"/>
            <ac:spMk id="2" creationId="{A433AEBB-FB74-4D4E-6AD4-3EE910C44D64}"/>
          </ac:spMkLst>
        </pc:spChg>
        <pc:spChg chg="mod">
          <ac:chgData name="John Oakes" userId="1a36f0057432ea1f" providerId="LiveId" clId="{47381711-A8C6-487F-B478-F1510AC8C65D}" dt="2026-02-12T01:03:58.401" v="7760" actId="20577"/>
          <ac:spMkLst>
            <pc:docMk/>
            <pc:sldMk cId="1234790110" sldId="1067"/>
            <ac:spMk id="3" creationId="{F25C191D-8457-5F09-0F98-64C78EF763EF}"/>
          </ac:spMkLst>
        </pc:spChg>
      </pc:sldChg>
      <pc:sldChg chg="modSp new mod">
        <pc:chgData name="John Oakes" userId="1a36f0057432ea1f" providerId="LiveId" clId="{47381711-A8C6-487F-B478-F1510AC8C65D}" dt="2026-02-12T04:32:40.856" v="7928" actId="1035"/>
        <pc:sldMkLst>
          <pc:docMk/>
          <pc:sldMk cId="2773406681" sldId="1068"/>
        </pc:sldMkLst>
        <pc:spChg chg="mod">
          <ac:chgData name="John Oakes" userId="1a36f0057432ea1f" providerId="LiveId" clId="{47381711-A8C6-487F-B478-F1510AC8C65D}" dt="2026-02-12T00:34:27.337" v="4728" actId="20577"/>
          <ac:spMkLst>
            <pc:docMk/>
            <pc:sldMk cId="2773406681" sldId="1068"/>
            <ac:spMk id="2" creationId="{CDB0DD76-5626-3848-EF14-29310FE16004}"/>
          </ac:spMkLst>
        </pc:spChg>
        <pc:spChg chg="mod">
          <ac:chgData name="John Oakes" userId="1a36f0057432ea1f" providerId="LiveId" clId="{47381711-A8C6-487F-B478-F1510AC8C65D}" dt="2026-02-12T04:32:40.856" v="7928" actId="1035"/>
          <ac:spMkLst>
            <pc:docMk/>
            <pc:sldMk cId="2773406681" sldId="1068"/>
            <ac:spMk id="3" creationId="{27B92DAE-854B-B710-96E2-379D856B4CAC}"/>
          </ac:spMkLst>
        </pc:spChg>
      </pc:sldChg>
      <pc:sldChg chg="modSp new mod">
        <pc:chgData name="John Oakes" userId="1a36f0057432ea1f" providerId="LiveId" clId="{47381711-A8C6-487F-B478-F1510AC8C65D}" dt="2026-02-12T00:38:23.058" v="5265" actId="20577"/>
        <pc:sldMkLst>
          <pc:docMk/>
          <pc:sldMk cId="971355426" sldId="1069"/>
        </pc:sldMkLst>
        <pc:spChg chg="mod">
          <ac:chgData name="John Oakes" userId="1a36f0057432ea1f" providerId="LiveId" clId="{47381711-A8C6-487F-B478-F1510AC8C65D}" dt="2026-02-12T00:36:59.565" v="5060" actId="20577"/>
          <ac:spMkLst>
            <pc:docMk/>
            <pc:sldMk cId="971355426" sldId="1069"/>
            <ac:spMk id="2" creationId="{8EE85C86-89DA-96FC-9F54-AD0AAAA900ED}"/>
          </ac:spMkLst>
        </pc:spChg>
        <pc:spChg chg="mod">
          <ac:chgData name="John Oakes" userId="1a36f0057432ea1f" providerId="LiveId" clId="{47381711-A8C6-487F-B478-F1510AC8C65D}" dt="2026-02-12T00:38:23.058" v="5265" actId="20577"/>
          <ac:spMkLst>
            <pc:docMk/>
            <pc:sldMk cId="971355426" sldId="1069"/>
            <ac:spMk id="3" creationId="{5186590F-E7AB-86CE-41D6-87311988E7C4}"/>
          </ac:spMkLst>
        </pc:spChg>
      </pc:sldChg>
      <pc:sldChg chg="modSp new mod">
        <pc:chgData name="John Oakes" userId="1a36f0057432ea1f" providerId="LiveId" clId="{47381711-A8C6-487F-B478-F1510AC8C65D}" dt="2026-02-12T01:28:19.994" v="7916" actId="20577"/>
        <pc:sldMkLst>
          <pc:docMk/>
          <pc:sldMk cId="2904572222" sldId="1070"/>
        </pc:sldMkLst>
        <pc:spChg chg="mod">
          <ac:chgData name="John Oakes" userId="1a36f0057432ea1f" providerId="LiveId" clId="{47381711-A8C6-487F-B478-F1510AC8C65D}" dt="2026-02-12T00:38:41.347" v="5286" actId="20577"/>
          <ac:spMkLst>
            <pc:docMk/>
            <pc:sldMk cId="2904572222" sldId="1070"/>
            <ac:spMk id="2" creationId="{D52845E9-09D7-D6CD-C938-2C9D32B9ADA3}"/>
          </ac:spMkLst>
        </pc:spChg>
        <pc:spChg chg="mod">
          <ac:chgData name="John Oakes" userId="1a36f0057432ea1f" providerId="LiveId" clId="{47381711-A8C6-487F-B478-F1510AC8C65D}" dt="2026-02-12T01:28:19.994" v="7916" actId="20577"/>
          <ac:spMkLst>
            <pc:docMk/>
            <pc:sldMk cId="2904572222" sldId="1070"/>
            <ac:spMk id="3" creationId="{1869D0AE-E0B8-3596-A9CE-0632AB112CB3}"/>
          </ac:spMkLst>
        </pc:spChg>
      </pc:sldChg>
      <pc:sldChg chg="modSp new mod">
        <pc:chgData name="John Oakes" userId="1a36f0057432ea1f" providerId="LiveId" clId="{47381711-A8C6-487F-B478-F1510AC8C65D}" dt="2026-02-12T00:44:16.619" v="6029" actId="14100"/>
        <pc:sldMkLst>
          <pc:docMk/>
          <pc:sldMk cId="1330231080" sldId="1071"/>
        </pc:sldMkLst>
        <pc:spChg chg="mod">
          <ac:chgData name="John Oakes" userId="1a36f0057432ea1f" providerId="LiveId" clId="{47381711-A8C6-487F-B478-F1510AC8C65D}" dt="2026-02-12T00:41:00.955" v="5646" actId="20577"/>
          <ac:spMkLst>
            <pc:docMk/>
            <pc:sldMk cId="1330231080" sldId="1071"/>
            <ac:spMk id="2" creationId="{EEC9C7E4-0F4B-15C1-1780-A5ADD2C4AFE1}"/>
          </ac:spMkLst>
        </pc:spChg>
        <pc:spChg chg="mod">
          <ac:chgData name="John Oakes" userId="1a36f0057432ea1f" providerId="LiveId" clId="{47381711-A8C6-487F-B478-F1510AC8C65D}" dt="2026-02-12T00:44:16.619" v="6029" actId="14100"/>
          <ac:spMkLst>
            <pc:docMk/>
            <pc:sldMk cId="1330231080" sldId="1071"/>
            <ac:spMk id="3" creationId="{B82EBBD1-3450-BFF7-331C-34578E94F6D4}"/>
          </ac:spMkLst>
        </pc:spChg>
      </pc:sldChg>
      <pc:sldChg chg="new">
        <pc:chgData name="John Oakes" userId="1a36f0057432ea1f" providerId="LiveId" clId="{47381711-A8C6-487F-B478-F1510AC8C65D}" dt="2026-02-12T00:30:11.413" v="4158" actId="680"/>
        <pc:sldMkLst>
          <pc:docMk/>
          <pc:sldMk cId="1869630851" sldId="1072"/>
        </pc:sldMkLst>
      </pc:sldChg>
      <pc:sldChg chg="modSp new mod">
        <pc:chgData name="John Oakes" userId="1a36f0057432ea1f" providerId="LiveId" clId="{47381711-A8C6-487F-B478-F1510AC8C65D}" dt="2026-02-12T00:48:00.690" v="6269" actId="255"/>
        <pc:sldMkLst>
          <pc:docMk/>
          <pc:sldMk cId="2763681796" sldId="1073"/>
        </pc:sldMkLst>
        <pc:spChg chg="mod">
          <ac:chgData name="John Oakes" userId="1a36f0057432ea1f" providerId="LiveId" clId="{47381711-A8C6-487F-B478-F1510AC8C65D}" dt="2026-02-12T00:46:13.936" v="6148" actId="20577"/>
          <ac:spMkLst>
            <pc:docMk/>
            <pc:sldMk cId="2763681796" sldId="1073"/>
            <ac:spMk id="2" creationId="{47854EC8-9011-EB66-57CD-9C6CB575CF01}"/>
          </ac:spMkLst>
        </pc:spChg>
        <pc:spChg chg="mod">
          <ac:chgData name="John Oakes" userId="1a36f0057432ea1f" providerId="LiveId" clId="{47381711-A8C6-487F-B478-F1510AC8C65D}" dt="2026-02-12T00:48:00.690" v="6269" actId="255"/>
          <ac:spMkLst>
            <pc:docMk/>
            <pc:sldMk cId="2763681796" sldId="1073"/>
            <ac:spMk id="3" creationId="{DA6A478C-DFBD-00FA-8FAA-8D9778A292AC}"/>
          </ac:spMkLst>
        </pc:spChg>
      </pc:sldChg>
      <pc:sldChg chg="modSp new mod">
        <pc:chgData name="John Oakes" userId="1a36f0057432ea1f" providerId="LiveId" clId="{47381711-A8C6-487F-B478-F1510AC8C65D}" dt="2026-02-12T00:50:26.463" v="6560" actId="20577"/>
        <pc:sldMkLst>
          <pc:docMk/>
          <pc:sldMk cId="2455803413" sldId="1074"/>
        </pc:sldMkLst>
        <pc:spChg chg="mod">
          <ac:chgData name="John Oakes" userId="1a36f0057432ea1f" providerId="LiveId" clId="{47381711-A8C6-487F-B478-F1510AC8C65D}" dt="2026-02-12T00:48:45.665" v="6297" actId="20577"/>
          <ac:spMkLst>
            <pc:docMk/>
            <pc:sldMk cId="2455803413" sldId="1074"/>
            <ac:spMk id="2" creationId="{44E719F6-1FCC-D6F6-4666-05541B847204}"/>
          </ac:spMkLst>
        </pc:spChg>
        <pc:spChg chg="mod">
          <ac:chgData name="John Oakes" userId="1a36f0057432ea1f" providerId="LiveId" clId="{47381711-A8C6-487F-B478-F1510AC8C65D}" dt="2026-02-12T00:50:26.463" v="6560" actId="20577"/>
          <ac:spMkLst>
            <pc:docMk/>
            <pc:sldMk cId="2455803413" sldId="1074"/>
            <ac:spMk id="3" creationId="{4ADA48B6-FD53-6198-2B20-3E78C77D8405}"/>
          </ac:spMkLst>
        </pc:spChg>
      </pc:sldChg>
      <pc:sldChg chg="modSp new mod">
        <pc:chgData name="John Oakes" userId="1a36f0057432ea1f" providerId="LiveId" clId="{47381711-A8C6-487F-B478-F1510AC8C65D}" dt="2026-02-12T00:52:26.207" v="6821" actId="14100"/>
        <pc:sldMkLst>
          <pc:docMk/>
          <pc:sldMk cId="3031747448" sldId="1075"/>
        </pc:sldMkLst>
        <pc:spChg chg="mod">
          <ac:chgData name="John Oakes" userId="1a36f0057432ea1f" providerId="LiveId" clId="{47381711-A8C6-487F-B478-F1510AC8C65D}" dt="2026-02-12T00:51:05.397" v="6597" actId="20577"/>
          <ac:spMkLst>
            <pc:docMk/>
            <pc:sldMk cId="3031747448" sldId="1075"/>
            <ac:spMk id="2" creationId="{C0A49BD5-A9AF-E050-23B8-8305FD9B7B88}"/>
          </ac:spMkLst>
        </pc:spChg>
        <pc:spChg chg="mod">
          <ac:chgData name="John Oakes" userId="1a36f0057432ea1f" providerId="LiveId" clId="{47381711-A8C6-487F-B478-F1510AC8C65D}" dt="2026-02-12T00:52:26.207" v="6821" actId="14100"/>
          <ac:spMkLst>
            <pc:docMk/>
            <pc:sldMk cId="3031747448" sldId="1075"/>
            <ac:spMk id="3" creationId="{DF62A5AB-4103-7988-5CED-51B56148B4DB}"/>
          </ac:spMkLst>
        </pc:spChg>
      </pc:sldChg>
      <pc:sldChg chg="modSp new mod">
        <pc:chgData name="John Oakes" userId="1a36f0057432ea1f" providerId="LiveId" clId="{47381711-A8C6-487F-B478-F1510AC8C65D}" dt="2026-02-12T00:55:50.265" v="7096" actId="20577"/>
        <pc:sldMkLst>
          <pc:docMk/>
          <pc:sldMk cId="1140113911" sldId="1076"/>
        </pc:sldMkLst>
        <pc:spChg chg="mod">
          <ac:chgData name="John Oakes" userId="1a36f0057432ea1f" providerId="LiveId" clId="{47381711-A8C6-487F-B478-F1510AC8C65D}" dt="2026-02-12T00:52:37.776" v="6832" actId="20577"/>
          <ac:spMkLst>
            <pc:docMk/>
            <pc:sldMk cId="1140113911" sldId="1076"/>
            <ac:spMk id="2" creationId="{2EE83672-5F00-BBD3-058B-B69F2A2F3D8A}"/>
          </ac:spMkLst>
        </pc:spChg>
        <pc:spChg chg="mod">
          <ac:chgData name="John Oakes" userId="1a36f0057432ea1f" providerId="LiveId" clId="{47381711-A8C6-487F-B478-F1510AC8C65D}" dt="2026-02-12T00:55:50.265" v="7096" actId="20577"/>
          <ac:spMkLst>
            <pc:docMk/>
            <pc:sldMk cId="1140113911" sldId="1076"/>
            <ac:spMk id="3" creationId="{B2B95223-4671-5E15-A9DE-84B07187DFC6}"/>
          </ac:spMkLst>
        </pc:spChg>
      </pc:sldChg>
      <pc:sldChg chg="modSp new mod">
        <pc:chgData name="John Oakes" userId="1a36f0057432ea1f" providerId="LiveId" clId="{47381711-A8C6-487F-B478-F1510AC8C65D}" dt="2026-02-12T00:59:42.172" v="7611" actId="255"/>
        <pc:sldMkLst>
          <pc:docMk/>
          <pc:sldMk cId="2353870220" sldId="1077"/>
        </pc:sldMkLst>
        <pc:spChg chg="mod">
          <ac:chgData name="John Oakes" userId="1a36f0057432ea1f" providerId="LiveId" clId="{47381711-A8C6-487F-B478-F1510AC8C65D}" dt="2026-02-12T00:56:44.256" v="7119" actId="20577"/>
          <ac:spMkLst>
            <pc:docMk/>
            <pc:sldMk cId="2353870220" sldId="1077"/>
            <ac:spMk id="2" creationId="{8806B740-5A3D-6708-5393-80843F9ABE23}"/>
          </ac:spMkLst>
        </pc:spChg>
        <pc:spChg chg="mod">
          <ac:chgData name="John Oakes" userId="1a36f0057432ea1f" providerId="LiveId" clId="{47381711-A8C6-487F-B478-F1510AC8C65D}" dt="2026-02-12T00:59:42.172" v="7611" actId="255"/>
          <ac:spMkLst>
            <pc:docMk/>
            <pc:sldMk cId="2353870220" sldId="1077"/>
            <ac:spMk id="3" creationId="{4B901D58-F28D-EC85-EBD6-CA41C3BF692A}"/>
          </ac:spMkLst>
        </pc:spChg>
      </pc:sldChg>
      <pc:sldMasterChg chg="modSp modSldLayout">
        <pc:chgData name="John Oakes" userId="1a36f0057432ea1f" providerId="LiveId" clId="{47381711-A8C6-487F-B478-F1510AC8C65D}" dt="2026-01-28T22:53:05.861" v="13"/>
        <pc:sldMasterMkLst>
          <pc:docMk/>
          <pc:sldMasterMk cId="1455407798" sldId="2147483660"/>
        </pc:sldMasterMkLst>
        <pc:spChg chg="mod">
          <ac:chgData name="John Oakes" userId="1a36f0057432ea1f" providerId="LiveId" clId="{47381711-A8C6-487F-B478-F1510AC8C65D}" dt="2026-01-28T22:53:05.861" v="13"/>
          <ac:spMkLst>
            <pc:docMk/>
            <pc:sldMasterMk cId="1455407798" sldId="2147483660"/>
            <ac:spMk id="3" creationId="{00000000-0000-0000-0000-000000000000}"/>
          </ac:spMkLst>
        </pc:spChg>
        <pc:spChg chg="mod">
          <ac:chgData name="John Oakes" userId="1a36f0057432ea1f" providerId="LiveId" clId="{47381711-A8C6-487F-B478-F1510AC8C65D}" dt="2026-01-28T22:53:05.861" v="13"/>
          <ac:spMkLst>
            <pc:docMk/>
            <pc:sldMasterMk cId="1455407798" sldId="2147483660"/>
            <ac:spMk id="7" creationId="{00000000-0000-0000-0000-000000000000}"/>
          </ac:spMkLst>
        </pc:spChg>
        <pc:spChg chg="mod">
          <ac:chgData name="John Oakes" userId="1a36f0057432ea1f" providerId="LiveId" clId="{47381711-A8C6-487F-B478-F1510AC8C65D}" dt="2026-01-28T22:53:05.861" v="13"/>
          <ac:spMkLst>
            <pc:docMk/>
            <pc:sldMasterMk cId="1455407798" sldId="2147483660"/>
            <ac:spMk id="8" creationId="{00000000-0000-0000-0000-000000000000}"/>
          </ac:spMkLst>
        </pc:spChg>
        <pc:spChg chg="mod">
          <ac:chgData name="John Oakes" userId="1a36f0057432ea1f" providerId="LiveId" clId="{47381711-A8C6-487F-B478-F1510AC8C65D}" dt="2026-01-28T22:53:05.861" v="13"/>
          <ac:spMkLst>
            <pc:docMk/>
            <pc:sldMasterMk cId="1455407798" sldId="2147483660"/>
            <ac:spMk id="9" creationId="{00000000-0000-0000-0000-000000000000}"/>
          </ac:spMkLst>
        </pc:spChg>
        <pc:spChg chg="mod">
          <ac:chgData name="John Oakes" userId="1a36f0057432ea1f" providerId="LiveId" clId="{47381711-A8C6-487F-B478-F1510AC8C65D}" dt="2026-01-28T22:53:05.861" v="13"/>
          <ac:spMkLst>
            <pc:docMk/>
            <pc:sldMasterMk cId="1455407798" sldId="2147483660"/>
            <ac:spMk id="14" creationId="{00000000-0000-0000-0000-000000000000}"/>
          </ac:spMkLst>
        </pc:spChg>
        <pc:spChg chg="mod">
          <ac:chgData name="John Oakes" userId="1a36f0057432ea1f" providerId="LiveId" clId="{47381711-A8C6-487F-B478-F1510AC8C65D}" dt="2026-01-28T22:53:05.861" v="13"/>
          <ac:spMkLst>
            <pc:docMk/>
            <pc:sldMasterMk cId="1455407798" sldId="2147483660"/>
            <ac:spMk id="23" creationId="{00000000-0000-0000-0000-000000000000}"/>
          </ac:spMkLst>
        </pc:spChg>
        <pc:spChg chg="mod">
          <ac:chgData name="John Oakes" userId="1a36f0057432ea1f" providerId="LiveId" clId="{47381711-A8C6-487F-B478-F1510AC8C65D}" dt="2026-01-28T22:53:05.861" v="13"/>
          <ac:spMkLst>
            <pc:docMk/>
            <pc:sldMasterMk cId="1455407798" sldId="2147483660"/>
            <ac:spMk id="1026" creationId="{00000000-0000-0000-0000-000000000000}"/>
          </ac:spMkLst>
        </pc:spChg>
        <pc:spChg chg="mod">
          <ac:chgData name="John Oakes" userId="1a36f0057432ea1f" providerId="LiveId" clId="{47381711-A8C6-487F-B478-F1510AC8C65D}" dt="2026-01-28T22:53:05.861" v="13"/>
          <ac:spMkLst>
            <pc:docMk/>
            <pc:sldMasterMk cId="1455407798" sldId="2147483660"/>
            <ac:spMk id="1027" creationId="{00000000-0000-0000-0000-000000000000}"/>
          </ac:spMkLst>
        </pc:spChg>
        <pc:sldLayoutChg chg="modSp">
          <pc:chgData name="John Oakes" userId="1a36f0057432ea1f" providerId="LiveId" clId="{47381711-A8C6-487F-B478-F1510AC8C65D}" dt="2026-01-28T22:53:05.861" v="13"/>
          <pc:sldLayoutMkLst>
            <pc:docMk/>
            <pc:sldMasterMk cId="1455407798" sldId="2147483660"/>
            <pc:sldLayoutMk cId="2728406687" sldId="2147483661"/>
          </pc:sldLayoutMkLst>
          <pc:spChg chg="mod">
            <ac:chgData name="John Oakes" userId="1a36f0057432ea1f" providerId="LiveId" clId="{47381711-A8C6-487F-B478-F1510AC8C65D}" dt="2026-01-28T22:53:05.861" v="13"/>
            <ac:spMkLst>
              <pc:docMk/>
              <pc:sldMasterMk cId="1455407798" sldId="2147483660"/>
              <pc:sldLayoutMk cId="2728406687" sldId="2147483661"/>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10"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728406687" sldId="2147483661"/>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435594056" sldId="2147483662"/>
          </pc:sldLayoutMkLst>
          <pc:spChg chg="mod">
            <ac:chgData name="John Oakes" userId="1a36f0057432ea1f" providerId="LiveId" clId="{47381711-A8C6-487F-B478-F1510AC8C65D}" dt="2026-01-28T22:53:05.861" v="13"/>
            <ac:spMkLst>
              <pc:docMk/>
              <pc:sldMasterMk cId="1455407798" sldId="2147483660"/>
              <pc:sldLayoutMk cId="2435594056" sldId="2147483662"/>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435594056" sldId="2147483662"/>
              <ac:spMk id="8"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254531658" sldId="2147483663"/>
          </pc:sldLayoutMkLst>
          <pc:spChg chg="mod">
            <ac:chgData name="John Oakes" userId="1a36f0057432ea1f" providerId="LiveId" clId="{47381711-A8C6-487F-B478-F1510AC8C65D}" dt="2026-01-28T22:53:05.861" v="13"/>
            <ac:spMkLst>
              <pc:docMk/>
              <pc:sldMasterMk cId="1455407798" sldId="2147483660"/>
              <pc:sldLayoutMk cId="2254531658" sldId="2147483663"/>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254531658" sldId="2147483663"/>
              <ac:spMk id="8"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1799757464" sldId="2147483664"/>
          </pc:sldLayoutMkLst>
          <pc:spChg chg="mod">
            <ac:chgData name="John Oakes" userId="1a36f0057432ea1f" providerId="LiveId" clId="{47381711-A8C6-487F-B478-F1510AC8C65D}" dt="2026-01-28T22:53:05.861" v="13"/>
            <ac:spMkLst>
              <pc:docMk/>
              <pc:sldMasterMk cId="1455407798" sldId="2147483660"/>
              <pc:sldLayoutMk cId="1799757464" sldId="2147483664"/>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799757464" sldId="2147483664"/>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558141658" sldId="2147483665"/>
          </pc:sldLayoutMkLst>
          <pc:spChg chg="mod">
            <ac:chgData name="John Oakes" userId="1a36f0057432ea1f" providerId="LiveId" clId="{47381711-A8C6-487F-B478-F1510AC8C65D}" dt="2026-01-28T22:53:05.861" v="13"/>
            <ac:spMkLst>
              <pc:docMk/>
              <pc:sldMasterMk cId="1455407798" sldId="2147483660"/>
              <pc:sldLayoutMk cId="558141658" sldId="2147483665"/>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1"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558141658" sldId="2147483665"/>
              <ac:spMk id="16"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647729473" sldId="2147483667"/>
          </pc:sldLayoutMkLst>
          <pc:spChg chg="mod">
            <ac:chgData name="John Oakes" userId="1a36f0057432ea1f" providerId="LiveId" clId="{47381711-A8C6-487F-B478-F1510AC8C65D}" dt="2026-01-28T22:53:05.861" v="13"/>
            <ac:spMkLst>
              <pc:docMk/>
              <pc:sldMasterMk cId="1455407798" sldId="2147483660"/>
              <pc:sldLayoutMk cId="647729473" sldId="2147483667"/>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1475814246" sldId="2147483668"/>
          </pc:sldLayoutMkLst>
          <pc:spChg chg="mod">
            <ac:chgData name="John Oakes" userId="1a36f0057432ea1f" providerId="LiveId" clId="{47381711-A8C6-487F-B478-F1510AC8C65D}" dt="2026-01-28T22:53:05.861" v="13"/>
            <ac:spMkLst>
              <pc:docMk/>
              <pc:sldMasterMk cId="1455407798" sldId="2147483660"/>
              <pc:sldLayoutMk cId="1475814246" sldId="2147483668"/>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475814246" sldId="2147483668"/>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1475814246" sldId="2147483668"/>
              <ac:spMk id="9"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2380909774" sldId="2147483669"/>
          </pc:sldLayoutMkLst>
          <pc:spChg chg="mod">
            <ac:chgData name="John Oakes" userId="1a36f0057432ea1f" providerId="LiveId" clId="{47381711-A8C6-487F-B478-F1510AC8C65D}" dt="2026-01-28T22:53:05.861" v="13"/>
            <ac:spMkLst>
              <pc:docMk/>
              <pc:sldMasterMk cId="1455407798" sldId="2147483660"/>
              <pc:sldLayoutMk cId="2380909774" sldId="2147483669"/>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9"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10"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2380909774" sldId="2147483669"/>
              <ac:spMk id="11" creationId="{00000000-0000-0000-0000-000000000000}"/>
            </ac:spMkLst>
          </pc:spChg>
        </pc:sldLayoutChg>
        <pc:sldLayoutChg chg="modSp">
          <pc:chgData name="John Oakes" userId="1a36f0057432ea1f" providerId="LiveId" clId="{47381711-A8C6-487F-B478-F1510AC8C65D}" dt="2026-01-28T22:53:05.861" v="13"/>
          <pc:sldLayoutMkLst>
            <pc:docMk/>
            <pc:sldMasterMk cId="1455407798" sldId="2147483660"/>
            <pc:sldLayoutMk cId="3775327228" sldId="2147483671"/>
          </pc:sldLayoutMkLst>
          <pc:spChg chg="mod">
            <ac:chgData name="John Oakes" userId="1a36f0057432ea1f" providerId="LiveId" clId="{47381711-A8C6-487F-B478-F1510AC8C65D}" dt="2026-01-28T22:53:05.861" v="13"/>
            <ac:spMkLst>
              <pc:docMk/>
              <pc:sldMasterMk cId="1455407798" sldId="2147483660"/>
              <pc:sldLayoutMk cId="3775327228" sldId="2147483671"/>
              <ac:spMk id="2"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3"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4"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5"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6"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7"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8" creationId="{00000000-0000-0000-0000-000000000000}"/>
            </ac:spMkLst>
          </pc:spChg>
          <pc:spChg chg="mod">
            <ac:chgData name="John Oakes" userId="1a36f0057432ea1f" providerId="LiveId" clId="{47381711-A8C6-487F-B478-F1510AC8C65D}" dt="2026-01-28T22:53:05.861" v="13"/>
            <ac:spMkLst>
              <pc:docMk/>
              <pc:sldMasterMk cId="1455407798" sldId="2147483660"/>
              <pc:sldLayoutMk cId="3775327228" sldId="2147483671"/>
              <ac:spMk id="9" creationId="{00000000-0000-0000-0000-000000000000}"/>
            </ac:spMkLst>
          </pc:spChg>
        </pc:sldLayoutChg>
      </pc:sldMasterChg>
      <pc:sldMasterChg chg="modSp modSldLayout">
        <pc:chgData name="John Oakes" userId="1a36f0057432ea1f" providerId="LiveId" clId="{47381711-A8C6-487F-B478-F1510AC8C65D}" dt="2026-01-28T22:53:05.861" v="13"/>
        <pc:sldMasterMkLst>
          <pc:docMk/>
          <pc:sldMasterMk cId="1139565935" sldId="2147483672"/>
        </pc:sldMasterMkLst>
        <pc:spChg chg="mod">
          <ac:chgData name="John Oakes" userId="1a36f0057432ea1f" providerId="LiveId" clId="{47381711-A8C6-487F-B478-F1510AC8C65D}" dt="2026-01-28T22:53:05.861" v="13"/>
          <ac:spMkLst>
            <pc:docMk/>
            <pc:sldMasterMk cId="1139565935" sldId="2147483672"/>
            <ac:spMk id="6154" creationId="{B7AFB28A-201E-C22C-D7F0-1937A13D6EF5}"/>
          </ac:spMkLst>
        </pc:spChg>
        <pc:spChg chg="mod">
          <ac:chgData name="John Oakes" userId="1a36f0057432ea1f" providerId="LiveId" clId="{47381711-A8C6-487F-B478-F1510AC8C65D}" dt="2026-01-28T22:53:05.861" v="13"/>
          <ac:spMkLst>
            <pc:docMk/>
            <pc:sldMasterMk cId="1139565935" sldId="2147483672"/>
            <ac:spMk id="6158" creationId="{4475DA56-8E5F-A297-8D20-3AC6A3329DC4}"/>
          </ac:spMkLst>
        </pc:spChg>
        <pc:spChg chg="mod">
          <ac:chgData name="John Oakes" userId="1a36f0057432ea1f" providerId="LiveId" clId="{47381711-A8C6-487F-B478-F1510AC8C65D}" dt="2026-01-28T22:53:05.861" v="13"/>
          <ac:spMkLst>
            <pc:docMk/>
            <pc:sldMasterMk cId="1139565935" sldId="2147483672"/>
            <ac:spMk id="12290" creationId="{CF139A81-9DD0-C453-5893-4F80A80C29F5}"/>
          </ac:spMkLst>
        </pc:spChg>
        <pc:spChg chg="mod">
          <ac:chgData name="John Oakes" userId="1a36f0057432ea1f" providerId="LiveId" clId="{47381711-A8C6-487F-B478-F1510AC8C65D}" dt="2026-01-28T22:53:05.861" v="13"/>
          <ac:spMkLst>
            <pc:docMk/>
            <pc:sldMasterMk cId="1139565935" sldId="2147483672"/>
            <ac:spMk id="12291" creationId="{70310742-0D44-36D2-98CC-2C295E127802}"/>
          </ac:spMkLst>
        </pc:spChg>
        <pc:spChg chg="mod">
          <ac:chgData name="John Oakes" userId="1a36f0057432ea1f" providerId="LiveId" clId="{47381711-A8C6-487F-B478-F1510AC8C65D}" dt="2026-01-28T22:53:05.861" v="13"/>
          <ac:spMkLst>
            <pc:docMk/>
            <pc:sldMasterMk cId="1139565935" sldId="2147483672"/>
            <ac:spMk id="12294" creationId="{67C697B5-3067-9022-D210-4643AB484F5E}"/>
          </ac:spMkLst>
        </pc:spChg>
        <pc:spChg chg="mod">
          <ac:chgData name="John Oakes" userId="1a36f0057432ea1f" providerId="LiveId" clId="{47381711-A8C6-487F-B478-F1510AC8C65D}" dt="2026-01-28T22:53:05.861" v="13"/>
          <ac:spMkLst>
            <pc:docMk/>
            <pc:sldMasterMk cId="1139565935" sldId="2147483672"/>
            <ac:spMk id="12295" creationId="{253AFD88-49F0-E4F5-CDA1-A148B5BC5402}"/>
          </ac:spMkLst>
        </pc:spChg>
        <pc:spChg chg="mod">
          <ac:chgData name="John Oakes" userId="1a36f0057432ea1f" providerId="LiveId" clId="{47381711-A8C6-487F-B478-F1510AC8C65D}" dt="2026-01-28T22:53:05.861" v="13"/>
          <ac:spMkLst>
            <pc:docMk/>
            <pc:sldMasterMk cId="1139565935" sldId="2147483672"/>
            <ac:spMk id="12296" creationId="{BAF0D727-5DFF-5312-F7BD-21958EAC9E3E}"/>
          </ac:spMkLst>
        </pc:spChg>
        <pc:spChg chg="mod">
          <ac:chgData name="John Oakes" userId="1a36f0057432ea1f" providerId="LiveId" clId="{47381711-A8C6-487F-B478-F1510AC8C65D}" dt="2026-01-28T22:53:05.861" v="13"/>
          <ac:spMkLst>
            <pc:docMk/>
            <pc:sldMasterMk cId="1139565935" sldId="2147483672"/>
            <ac:spMk id="12298" creationId="{34DADA3F-FD06-8051-B864-BDE395667118}"/>
          </ac:spMkLst>
        </pc:spChg>
        <pc:spChg chg="mod">
          <ac:chgData name="John Oakes" userId="1a36f0057432ea1f" providerId="LiveId" clId="{47381711-A8C6-487F-B478-F1510AC8C65D}" dt="2026-01-28T22:53:05.861" v="13"/>
          <ac:spMkLst>
            <pc:docMk/>
            <pc:sldMasterMk cId="1139565935" sldId="2147483672"/>
            <ac:spMk id="12302" creationId="{69E21753-D283-C8ED-E66F-D29536043AFF}"/>
          </ac:spMkLst>
        </pc:spChg>
        <pc:spChg chg="mod">
          <ac:chgData name="John Oakes" userId="1a36f0057432ea1f" providerId="LiveId" clId="{47381711-A8C6-487F-B478-F1510AC8C65D}" dt="2026-01-28T22:53:05.861" v="13"/>
          <ac:spMkLst>
            <pc:docMk/>
            <pc:sldMasterMk cId="1139565935" sldId="2147483672"/>
            <ac:spMk id="12303" creationId="{1D640E67-42B4-43E2-7D65-3F0286770689}"/>
          </ac:spMkLst>
        </pc:spChg>
        <pc:sldLayoutChg chg="modSp">
          <pc:chgData name="John Oakes" userId="1a36f0057432ea1f" providerId="LiveId" clId="{47381711-A8C6-487F-B478-F1510AC8C65D}" dt="2026-01-28T22:53:05.861" v="13"/>
          <pc:sldLayoutMkLst>
            <pc:docMk/>
            <pc:sldMasterMk cId="1139565935" sldId="2147483672"/>
            <pc:sldLayoutMk cId="2377078979" sldId="2147483673"/>
          </pc:sldLayoutMkLst>
          <pc:spChg chg="mod">
            <ac:chgData name="John Oakes" userId="1a36f0057432ea1f" providerId="LiveId" clId="{47381711-A8C6-487F-B478-F1510AC8C65D}" dt="2026-01-28T22:53:05.861" v="13"/>
            <ac:spMkLst>
              <pc:docMk/>
              <pc:sldMasterMk cId="1139565935" sldId="2147483672"/>
              <pc:sldLayoutMk cId="2377078979" sldId="2147483673"/>
              <ac:spMk id="4" creationId="{05D7DD0A-E16E-86D8-1340-F4719FE07331}"/>
            </ac:spMkLst>
          </pc:spChg>
          <pc:spChg chg="mod">
            <ac:chgData name="John Oakes" userId="1a36f0057432ea1f" providerId="LiveId" clId="{47381711-A8C6-487F-B478-F1510AC8C65D}" dt="2026-01-28T22:53:05.861" v="13"/>
            <ac:spMkLst>
              <pc:docMk/>
              <pc:sldMasterMk cId="1139565935" sldId="2147483672"/>
              <pc:sldLayoutMk cId="2377078979" sldId="2147483673"/>
              <ac:spMk id="6" creationId="{CF07A2AB-32E6-D9FB-E6BC-5DD039F5465C}"/>
            </ac:spMkLst>
          </pc:spChg>
          <pc:spChg chg="mod">
            <ac:chgData name="John Oakes" userId="1a36f0057432ea1f" providerId="LiveId" clId="{47381711-A8C6-487F-B478-F1510AC8C65D}" dt="2026-01-28T22:53:05.861" v="13"/>
            <ac:spMkLst>
              <pc:docMk/>
              <pc:sldMasterMk cId="1139565935" sldId="2147483672"/>
              <pc:sldLayoutMk cId="2377078979" sldId="2147483673"/>
              <ac:spMk id="7" creationId="{D0953865-EBB1-2218-F5A1-200EF96F532B}"/>
            </ac:spMkLst>
          </pc:spChg>
          <pc:spChg chg="mod">
            <ac:chgData name="John Oakes" userId="1a36f0057432ea1f" providerId="LiveId" clId="{47381711-A8C6-487F-B478-F1510AC8C65D}" dt="2026-01-28T22:53:05.861" v="13"/>
            <ac:spMkLst>
              <pc:docMk/>
              <pc:sldMasterMk cId="1139565935" sldId="2147483672"/>
              <pc:sldLayoutMk cId="2377078979" sldId="2147483673"/>
              <ac:spMk id="8" creationId="{5517A67E-DD58-75A2-E625-C3567D6AFEED}"/>
            </ac:spMkLst>
          </pc:spChg>
          <pc:spChg chg="mod">
            <ac:chgData name="John Oakes" userId="1a36f0057432ea1f" providerId="LiveId" clId="{47381711-A8C6-487F-B478-F1510AC8C65D}" dt="2026-01-28T22:53:05.861" v="13"/>
            <ac:spMkLst>
              <pc:docMk/>
              <pc:sldMasterMk cId="1139565935" sldId="2147483672"/>
              <pc:sldLayoutMk cId="2377078979" sldId="2147483673"/>
              <ac:spMk id="9" creationId="{32AE2F08-2DFF-3EEB-30CE-959D05D9D488}"/>
            </ac:spMkLst>
          </pc:spChg>
          <pc:spChg chg="mod">
            <ac:chgData name="John Oakes" userId="1a36f0057432ea1f" providerId="LiveId" clId="{47381711-A8C6-487F-B478-F1510AC8C65D}" dt="2026-01-28T22:53:05.861" v="13"/>
            <ac:spMkLst>
              <pc:docMk/>
              <pc:sldMasterMk cId="1139565935" sldId="2147483672"/>
              <pc:sldLayoutMk cId="2377078979" sldId="2147483673"/>
              <ac:spMk id="10" creationId="{26C317D1-4E59-6AC9-FA2E-1732D56F842D}"/>
            </ac:spMkLst>
          </pc:spChg>
          <pc:spChg chg="mod">
            <ac:chgData name="John Oakes" userId="1a36f0057432ea1f" providerId="LiveId" clId="{47381711-A8C6-487F-B478-F1510AC8C65D}" dt="2026-01-28T22:53:05.861" v="13"/>
            <ac:spMkLst>
              <pc:docMk/>
              <pc:sldMasterMk cId="1139565935" sldId="2147483672"/>
              <pc:sldLayoutMk cId="2377078979" sldId="2147483673"/>
              <ac:spMk id="11" creationId="{B959D2A5-DF96-2BA8-723B-7C129A6399DE}"/>
            </ac:spMkLst>
          </pc:spChg>
          <pc:spChg chg="mod">
            <ac:chgData name="John Oakes" userId="1a36f0057432ea1f" providerId="LiveId" clId="{47381711-A8C6-487F-B478-F1510AC8C65D}" dt="2026-01-28T22:53:05.861" v="13"/>
            <ac:spMkLst>
              <pc:docMk/>
              <pc:sldMasterMk cId="1139565935" sldId="2147483672"/>
              <pc:sldLayoutMk cId="2377078979" sldId="2147483673"/>
              <ac:spMk id="12" creationId="{627684F7-C28D-0C6A-2D97-7C9D14911BF9}"/>
            </ac:spMkLst>
          </pc:spChg>
          <pc:spChg chg="mod">
            <ac:chgData name="John Oakes" userId="1a36f0057432ea1f" providerId="LiveId" clId="{47381711-A8C6-487F-B478-F1510AC8C65D}" dt="2026-01-28T22:53:05.861" v="13"/>
            <ac:spMkLst>
              <pc:docMk/>
              <pc:sldMasterMk cId="1139565935" sldId="2147483672"/>
              <pc:sldLayoutMk cId="2377078979" sldId="2147483673"/>
              <ac:spMk id="13" creationId="{745B4A47-1F9F-8306-8F78-8EBD7445FC16}"/>
            </ac:spMkLst>
          </pc:spChg>
          <pc:spChg chg="mod">
            <ac:chgData name="John Oakes" userId="1a36f0057432ea1f" providerId="LiveId" clId="{47381711-A8C6-487F-B478-F1510AC8C65D}" dt="2026-01-28T22:53:05.861" v="13"/>
            <ac:spMkLst>
              <pc:docMk/>
              <pc:sldMasterMk cId="1139565935" sldId="2147483672"/>
              <pc:sldLayoutMk cId="2377078979" sldId="2147483673"/>
              <ac:spMk id="13323"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182762869" sldId="2147483675"/>
          </pc:sldLayoutMkLst>
          <pc:spChg chg="mod">
            <ac:chgData name="John Oakes" userId="1a36f0057432ea1f" providerId="LiveId" clId="{47381711-A8C6-487F-B478-F1510AC8C65D}" dt="2026-01-28T22:53:05.861" v="13"/>
            <ac:spMkLst>
              <pc:docMk/>
              <pc:sldMasterMk cId="1139565935" sldId="2147483672"/>
              <pc:sldLayoutMk cId="3182762869" sldId="2147483675"/>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82762869" sldId="2147483675"/>
              <ac:spMk id="3"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2512941996" sldId="2147483676"/>
          </pc:sldLayoutMkLst>
          <pc:spChg chg="mod">
            <ac:chgData name="John Oakes" userId="1a36f0057432ea1f" providerId="LiveId" clId="{47381711-A8C6-487F-B478-F1510AC8C65D}" dt="2026-01-28T22:53:05.861" v="13"/>
            <ac:spMkLst>
              <pc:docMk/>
              <pc:sldMasterMk cId="1139565935" sldId="2147483672"/>
              <pc:sldLayoutMk cId="2512941996" sldId="2147483676"/>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2512941996" sldId="2147483676"/>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140363139" sldId="2147483677"/>
          </pc:sldLayoutMkLst>
          <pc:spChg chg="mod">
            <ac:chgData name="John Oakes" userId="1a36f0057432ea1f" providerId="LiveId" clId="{47381711-A8C6-487F-B478-F1510AC8C65D}" dt="2026-01-28T22:53:05.861" v="13"/>
            <ac:spMkLst>
              <pc:docMk/>
              <pc:sldMasterMk cId="1139565935" sldId="2147483672"/>
              <pc:sldLayoutMk cId="140363139" sldId="2147483677"/>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4"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5"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140363139" sldId="2147483677"/>
              <ac:spMk id="6"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166199621" sldId="2147483680"/>
          </pc:sldLayoutMkLst>
          <pc:spChg chg="mod">
            <ac:chgData name="John Oakes" userId="1a36f0057432ea1f" providerId="LiveId" clId="{47381711-A8C6-487F-B478-F1510AC8C65D}" dt="2026-01-28T22:53:05.861" v="13"/>
            <ac:spMkLst>
              <pc:docMk/>
              <pc:sldMasterMk cId="1139565935" sldId="2147483672"/>
              <pc:sldLayoutMk cId="3166199621" sldId="2147483680"/>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66199621" sldId="2147483680"/>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166199621" sldId="2147483680"/>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3887560300" sldId="2147483681"/>
          </pc:sldLayoutMkLst>
          <pc:spChg chg="mod">
            <ac:chgData name="John Oakes" userId="1a36f0057432ea1f" providerId="LiveId" clId="{47381711-A8C6-487F-B478-F1510AC8C65D}" dt="2026-01-28T22:53:05.861" v="13"/>
            <ac:spMkLst>
              <pc:docMk/>
              <pc:sldMasterMk cId="1139565935" sldId="2147483672"/>
              <pc:sldLayoutMk cId="3887560300" sldId="2147483681"/>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887560300" sldId="2147483681"/>
              <ac:spMk id="3"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3887560300" sldId="2147483681"/>
              <ac:spMk id="4" creationId="{00000000-0000-0000-0000-000000000000}"/>
            </ac:spMkLst>
          </pc:spChg>
        </pc:sldLayoutChg>
        <pc:sldLayoutChg chg="modSp">
          <pc:chgData name="John Oakes" userId="1a36f0057432ea1f" providerId="LiveId" clId="{47381711-A8C6-487F-B478-F1510AC8C65D}" dt="2026-01-28T22:53:05.861" v="13"/>
          <pc:sldLayoutMkLst>
            <pc:docMk/>
            <pc:sldMasterMk cId="1139565935" sldId="2147483672"/>
            <pc:sldLayoutMk cId="2360894044" sldId="2147483683"/>
          </pc:sldLayoutMkLst>
          <pc:spChg chg="mod">
            <ac:chgData name="John Oakes" userId="1a36f0057432ea1f" providerId="LiveId" clId="{47381711-A8C6-487F-B478-F1510AC8C65D}" dt="2026-01-28T22:53:05.861" v="13"/>
            <ac:spMkLst>
              <pc:docMk/>
              <pc:sldMasterMk cId="1139565935" sldId="2147483672"/>
              <pc:sldLayoutMk cId="2360894044" sldId="2147483683"/>
              <ac:spMk id="2" creationId="{00000000-0000-0000-0000-000000000000}"/>
            </ac:spMkLst>
          </pc:spChg>
          <pc:spChg chg="mod">
            <ac:chgData name="John Oakes" userId="1a36f0057432ea1f" providerId="LiveId" clId="{47381711-A8C6-487F-B478-F1510AC8C65D}" dt="2026-01-28T22:53:05.861" v="13"/>
            <ac:spMkLst>
              <pc:docMk/>
              <pc:sldMasterMk cId="1139565935" sldId="2147483672"/>
              <pc:sldLayoutMk cId="2360894044" sldId="2147483683"/>
              <ac:spMk id="3" creationId="{00000000-0000-0000-0000-000000000000}"/>
            </ac:spMkLst>
          </pc:spChg>
        </pc:sldLayoutChg>
      </pc:sldMasterChg>
      <pc:sldMasterChg chg="del delSldLayout">
        <pc:chgData name="John Oakes" userId="1a36f0057432ea1f" providerId="LiveId" clId="{47381711-A8C6-487F-B478-F1510AC8C65D}" dt="2026-02-13T07:55:26.814" v="7929" actId="2696"/>
        <pc:sldMasterMkLst>
          <pc:docMk/>
          <pc:sldMasterMk cId="439271837" sldId="2147483684"/>
        </pc:sldMasterMkLst>
        <pc:sldLayoutChg chg="del">
          <pc:chgData name="John Oakes" userId="1a36f0057432ea1f" providerId="LiveId" clId="{47381711-A8C6-487F-B478-F1510AC8C65D}" dt="2026-02-13T07:55:26.814" v="7929" actId="2696"/>
          <pc:sldLayoutMkLst>
            <pc:docMk/>
            <pc:sldMasterMk cId="439271837" sldId="2147483684"/>
            <pc:sldLayoutMk cId="4136141341" sldId="2147483685"/>
          </pc:sldLayoutMkLst>
        </pc:sldLayoutChg>
        <pc:sldLayoutChg chg="del">
          <pc:chgData name="John Oakes" userId="1a36f0057432ea1f" providerId="LiveId" clId="{47381711-A8C6-487F-B478-F1510AC8C65D}" dt="2026-02-13T07:55:26.814" v="7929" actId="2696"/>
          <pc:sldLayoutMkLst>
            <pc:docMk/>
            <pc:sldMasterMk cId="439271837" sldId="2147483684"/>
            <pc:sldLayoutMk cId="539023947" sldId="2147483686"/>
          </pc:sldLayoutMkLst>
        </pc:sldLayoutChg>
        <pc:sldLayoutChg chg="del">
          <pc:chgData name="John Oakes" userId="1a36f0057432ea1f" providerId="LiveId" clId="{47381711-A8C6-487F-B478-F1510AC8C65D}" dt="2026-02-13T07:55:26.814" v="7929" actId="2696"/>
          <pc:sldLayoutMkLst>
            <pc:docMk/>
            <pc:sldMasterMk cId="439271837" sldId="2147483684"/>
            <pc:sldLayoutMk cId="3114054127" sldId="2147483687"/>
          </pc:sldLayoutMkLst>
        </pc:sldLayoutChg>
        <pc:sldLayoutChg chg="del">
          <pc:chgData name="John Oakes" userId="1a36f0057432ea1f" providerId="LiveId" clId="{47381711-A8C6-487F-B478-F1510AC8C65D}" dt="2026-02-13T07:55:26.814" v="7929" actId="2696"/>
          <pc:sldLayoutMkLst>
            <pc:docMk/>
            <pc:sldMasterMk cId="439271837" sldId="2147483684"/>
            <pc:sldLayoutMk cId="335914641" sldId="2147483688"/>
          </pc:sldLayoutMkLst>
        </pc:sldLayoutChg>
        <pc:sldLayoutChg chg="del">
          <pc:chgData name="John Oakes" userId="1a36f0057432ea1f" providerId="LiveId" clId="{47381711-A8C6-487F-B478-F1510AC8C65D}" dt="2026-02-13T07:55:26.814" v="7929" actId="2696"/>
          <pc:sldLayoutMkLst>
            <pc:docMk/>
            <pc:sldMasterMk cId="439271837" sldId="2147483684"/>
            <pc:sldLayoutMk cId="2764512004" sldId="2147483689"/>
          </pc:sldLayoutMkLst>
        </pc:sldLayoutChg>
        <pc:sldLayoutChg chg="del">
          <pc:chgData name="John Oakes" userId="1a36f0057432ea1f" providerId="LiveId" clId="{47381711-A8C6-487F-B478-F1510AC8C65D}" dt="2026-02-13T07:55:26.814" v="7929" actId="2696"/>
          <pc:sldLayoutMkLst>
            <pc:docMk/>
            <pc:sldMasterMk cId="439271837" sldId="2147483684"/>
            <pc:sldLayoutMk cId="2717308791" sldId="2147483690"/>
          </pc:sldLayoutMkLst>
        </pc:sldLayoutChg>
        <pc:sldLayoutChg chg="del">
          <pc:chgData name="John Oakes" userId="1a36f0057432ea1f" providerId="LiveId" clId="{47381711-A8C6-487F-B478-F1510AC8C65D}" dt="2026-02-13T07:55:26.814" v="7929" actId="2696"/>
          <pc:sldLayoutMkLst>
            <pc:docMk/>
            <pc:sldMasterMk cId="439271837" sldId="2147483684"/>
            <pc:sldLayoutMk cId="56391676" sldId="2147483691"/>
          </pc:sldLayoutMkLst>
        </pc:sldLayoutChg>
        <pc:sldLayoutChg chg="del">
          <pc:chgData name="John Oakes" userId="1a36f0057432ea1f" providerId="LiveId" clId="{47381711-A8C6-487F-B478-F1510AC8C65D}" dt="2026-02-13T07:55:26.814" v="7929" actId="2696"/>
          <pc:sldLayoutMkLst>
            <pc:docMk/>
            <pc:sldMasterMk cId="439271837" sldId="2147483684"/>
            <pc:sldLayoutMk cId="3537194757" sldId="2147483692"/>
          </pc:sldLayoutMkLst>
        </pc:sldLayoutChg>
        <pc:sldLayoutChg chg="del">
          <pc:chgData name="John Oakes" userId="1a36f0057432ea1f" providerId="LiveId" clId="{47381711-A8C6-487F-B478-F1510AC8C65D}" dt="2026-02-13T07:55:26.814" v="7929" actId="2696"/>
          <pc:sldLayoutMkLst>
            <pc:docMk/>
            <pc:sldMasterMk cId="439271837" sldId="2147483684"/>
            <pc:sldLayoutMk cId="3116631287" sldId="2147483693"/>
          </pc:sldLayoutMkLst>
        </pc:sldLayoutChg>
        <pc:sldLayoutChg chg="del">
          <pc:chgData name="John Oakes" userId="1a36f0057432ea1f" providerId="LiveId" clId="{47381711-A8C6-487F-B478-F1510AC8C65D}" dt="2026-02-13T07:55:26.814" v="7929" actId="2696"/>
          <pc:sldLayoutMkLst>
            <pc:docMk/>
            <pc:sldMasterMk cId="439271837" sldId="2147483684"/>
            <pc:sldLayoutMk cId="3011162601" sldId="2147483694"/>
          </pc:sldLayoutMkLst>
        </pc:sldLayoutChg>
        <pc:sldLayoutChg chg="del">
          <pc:chgData name="John Oakes" userId="1a36f0057432ea1f" providerId="LiveId" clId="{47381711-A8C6-487F-B478-F1510AC8C65D}" dt="2026-02-13T07:55:26.814" v="7929" actId="2696"/>
          <pc:sldLayoutMkLst>
            <pc:docMk/>
            <pc:sldMasterMk cId="439271837" sldId="2147483684"/>
            <pc:sldLayoutMk cId="3537214694" sldId="214748369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A980B-587F-4FD0-BD99-EF17AA2A8267}" type="datetimeFigureOut">
              <a:rPr lang="en-US" smtClean="0"/>
              <a:t>2/13/2026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F13C7F-49C1-40AB-8310-7B3BD8091BE3}" type="slidenum">
              <a:rPr lang="en-US" smtClean="0"/>
              <a:t>‹#›</a:t>
            </a:fld>
            <a:endParaRPr lang="en-US"/>
          </a:p>
        </p:txBody>
      </p:sp>
    </p:spTree>
    <p:extLst>
      <p:ext uri="{BB962C8B-B14F-4D97-AF65-F5344CB8AC3E}">
        <p14:creationId xmlns:p14="http://schemas.microsoft.com/office/powerpoint/2010/main" val="2250326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799067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244170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765201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753311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647776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599550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450331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94555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475683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1914249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419407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5881042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910508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7660472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7660472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534021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932766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480544-20E4-4491-A779-1872115CE926}"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256633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364581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733716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904220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480544-20E4-4491-A779-1872115CE926}"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248249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442888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928A8F-418A-454A-BE73-BE82C93A6C28}"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4835082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12192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12700" y="6053139"/>
            <a:ext cx="2999317"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3145368" y="6043614"/>
            <a:ext cx="9046633"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lang="en-US"/>
              <a:t>Click to edit Master title style</a:t>
            </a:r>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p:cNvSpPr>
            <a:spLocks noGrp="1"/>
          </p:cNvSpPr>
          <p:nvPr>
            <p:ph type="dt" sz="half" idx="10"/>
          </p:nvPr>
        </p:nvSpPr>
        <p:spPr>
          <a:xfrm>
            <a:off x="101600" y="6069013"/>
            <a:ext cx="2743200" cy="685800"/>
          </a:xfrm>
        </p:spPr>
        <p:txBody>
          <a:bodyPr>
            <a:noAutofit/>
          </a:bodyPr>
          <a:lstStyle>
            <a:lvl1pPr algn="ctr">
              <a:defRPr sz="2000">
                <a:solidFill>
                  <a:srgbClr val="FFFFFF"/>
                </a:solidFill>
              </a:defRPr>
            </a:lvl1pPr>
          </a:lstStyle>
          <a:p>
            <a:pPr>
              <a:defRPr/>
            </a:pPr>
            <a:fld id="{88167307-D0BF-4EBA-8414-C8DD10B60385}" type="datetimeFigureOut">
              <a:rPr lang="en-US"/>
              <a:pPr>
                <a:defRPr/>
              </a:pPr>
              <a:t>2/13/2026</a:t>
            </a:fld>
            <a:endParaRPr lang="en-US"/>
          </a:p>
        </p:txBody>
      </p:sp>
      <p:sp>
        <p:nvSpPr>
          <p:cNvPr id="10" name="Footer Placeholder 16"/>
          <p:cNvSpPr>
            <a:spLocks noGrp="1"/>
          </p:cNvSpPr>
          <p:nvPr>
            <p:ph type="ftr" sz="quarter" idx="11"/>
          </p:nvPr>
        </p:nvSpPr>
        <p:spPr>
          <a:xfrm>
            <a:off x="2781300" y="236539"/>
            <a:ext cx="7823200" cy="365125"/>
          </a:xfrm>
        </p:spPr>
        <p:txBody>
          <a:bodyPr/>
          <a:lstStyle>
            <a:lvl1pPr algn="r">
              <a:defRPr>
                <a:solidFill>
                  <a:schemeClr val="tx2"/>
                </a:solidFill>
              </a:defRPr>
            </a:lvl1pPr>
          </a:lstStyle>
          <a:p>
            <a:pPr>
              <a:defRPr/>
            </a:pPr>
            <a:endParaRPr lang="en-US">
              <a:solidFill>
                <a:srgbClr val="EBDDC3"/>
              </a:solidFill>
            </a:endParaRPr>
          </a:p>
        </p:txBody>
      </p:sp>
      <p:sp>
        <p:nvSpPr>
          <p:cNvPr id="11"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pPr>
              <a:defRPr/>
            </a:pPr>
            <a:fld id="{7970A626-B0D6-4D3C-B3BA-89367E921385}" type="slidenum">
              <a:rPr lang="en-US">
                <a:solidFill>
                  <a:srgbClr val="EBDDC3"/>
                </a:solidFill>
              </a:rPr>
              <a:pPr>
                <a:defRPr/>
              </a:pPr>
              <a:t>‹#›</a:t>
            </a:fld>
            <a:endParaRPr lang="en-US">
              <a:solidFill>
                <a:srgbClr val="EBDDC3"/>
              </a:solidFill>
            </a:endParaRPr>
          </a:p>
        </p:txBody>
      </p:sp>
    </p:spTree>
    <p:extLst>
      <p:ext uri="{BB962C8B-B14F-4D97-AF65-F5344CB8AC3E}">
        <p14:creationId xmlns:p14="http://schemas.microsoft.com/office/powerpoint/2010/main" val="27284066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6FF56D5-B29C-47DE-8FBF-486FC375AB6E}" type="datetimeFigureOut">
              <a:rPr lang="en-US">
                <a:solidFill>
                  <a:srgbClr val="775F55"/>
                </a:solidFill>
              </a:rPr>
              <a:pPr>
                <a:defRPr/>
              </a:pPr>
              <a:t>2/13/2026</a:t>
            </a:fld>
            <a:endParaRPr lang="en-US">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47F09497-6ADD-4498-9CF5-36D4A37EE852}" type="slidenum">
              <a:rPr lang="en-US"/>
              <a:pPr>
                <a:defRPr/>
              </a:pPr>
              <a:t>‹#›</a:t>
            </a:fld>
            <a:endParaRPr lang="en-US"/>
          </a:p>
        </p:txBody>
      </p:sp>
    </p:spTree>
    <p:extLst>
      <p:ext uri="{BB962C8B-B14F-4D97-AF65-F5344CB8AC3E}">
        <p14:creationId xmlns:p14="http://schemas.microsoft.com/office/powerpoint/2010/main" val="87064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8128001" y="0"/>
            <a:ext cx="427567"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2" name="Vertical Title 1"/>
          <p:cNvSpPr>
            <a:spLocks noGrp="1"/>
          </p:cNvSpPr>
          <p:nvPr>
            <p:ph type="title" orient="vert"/>
          </p:nvPr>
        </p:nvSpPr>
        <p:spPr>
          <a:xfrm>
            <a:off x="8737600" y="609601"/>
            <a:ext cx="27432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609600"/>
            <a:ext cx="74168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8737600" y="6248401"/>
            <a:ext cx="2946400" cy="365125"/>
          </a:xfrm>
        </p:spPr>
        <p:txBody>
          <a:bodyPr/>
          <a:lstStyle>
            <a:lvl1pPr>
              <a:defRPr/>
            </a:lvl1pPr>
          </a:lstStyle>
          <a:p>
            <a:pPr>
              <a:defRPr/>
            </a:pPr>
            <a:fld id="{9356EAEB-E1CE-4732-9983-A3CFAD43E1B6}" type="datetimeFigureOut">
              <a:rPr lang="en-US">
                <a:solidFill>
                  <a:srgbClr val="775F55"/>
                </a:solidFill>
              </a:rPr>
              <a:pPr>
                <a:defRPr/>
              </a:pPr>
              <a:t>2/13/2026</a:t>
            </a:fld>
            <a:endParaRPr lang="en-US">
              <a:solidFill>
                <a:srgbClr val="775F55"/>
              </a:solidFill>
            </a:endParaRPr>
          </a:p>
        </p:txBody>
      </p:sp>
      <p:sp>
        <p:nvSpPr>
          <p:cNvPr id="8" name="Footer Placeholder 4"/>
          <p:cNvSpPr>
            <a:spLocks noGrp="1"/>
          </p:cNvSpPr>
          <p:nvPr>
            <p:ph type="ftr" sz="quarter" idx="11"/>
          </p:nvPr>
        </p:nvSpPr>
        <p:spPr>
          <a:xfrm>
            <a:off x="609601" y="6248401"/>
            <a:ext cx="7431617" cy="365125"/>
          </a:xfrm>
        </p:spPr>
        <p:txBody>
          <a:bodyPr/>
          <a:lstStyle>
            <a:lvl1pPr>
              <a:defRPr/>
            </a:lvl1pPr>
          </a:lstStyle>
          <a:p>
            <a:pPr>
              <a:defRPr/>
            </a:pPr>
            <a:endParaRPr lang="en-US">
              <a:solidFill>
                <a:srgbClr val="775F55"/>
              </a:solidFill>
            </a:endParaRPr>
          </a:p>
        </p:txBody>
      </p:sp>
      <p:sp>
        <p:nvSpPr>
          <p:cNvPr id="9" name="Slide Number Placeholder 5"/>
          <p:cNvSpPr>
            <a:spLocks noGrp="1"/>
          </p:cNvSpPr>
          <p:nvPr>
            <p:ph type="sldNum" sz="quarter" idx="12"/>
          </p:nvPr>
        </p:nvSpPr>
        <p:spPr>
          <a:xfrm rot="5400000">
            <a:off x="8075084" y="103717"/>
            <a:ext cx="533400" cy="325967"/>
          </a:xfrm>
        </p:spPr>
        <p:txBody>
          <a:bodyPr/>
          <a:lstStyle>
            <a:lvl1pPr>
              <a:defRPr/>
            </a:lvl1pPr>
          </a:lstStyle>
          <a:p>
            <a:pPr>
              <a:defRPr/>
            </a:pPr>
            <a:fld id="{F1C4C4E6-1A0C-46AC-9222-444B89C5EAA6}" type="slidenum">
              <a:rPr lang="en-US"/>
              <a:pPr>
                <a:defRPr/>
              </a:pPr>
              <a:t>‹#›</a:t>
            </a:fld>
            <a:endParaRPr lang="en-US"/>
          </a:p>
        </p:txBody>
      </p:sp>
    </p:spTree>
    <p:extLst>
      <p:ext uri="{BB962C8B-B14F-4D97-AF65-F5344CB8AC3E}">
        <p14:creationId xmlns:p14="http://schemas.microsoft.com/office/powerpoint/2010/main" val="377532722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B711A13-63D0-5997-DCEF-898F938968A8}"/>
              </a:ext>
            </a:extLst>
          </p:cNvPr>
          <p:cNvGrpSpPr>
            <a:grpSpLocks/>
          </p:cNvGrpSpPr>
          <p:nvPr/>
        </p:nvGrpSpPr>
        <p:grpSpPr bwMode="auto">
          <a:xfrm>
            <a:off x="1" y="2"/>
            <a:ext cx="12187239" cy="6850063"/>
            <a:chOff x="0" y="0"/>
            <a:chExt cx="5758" cy="4315"/>
          </a:xfrm>
        </p:grpSpPr>
        <p:grpSp>
          <p:nvGrpSpPr>
            <p:cNvPr id="3" name="Group 3">
              <a:extLst>
                <a:ext uri="{FF2B5EF4-FFF2-40B4-BE49-F238E27FC236}">
                  <a16:creationId xmlns:a16="http://schemas.microsoft.com/office/drawing/2014/main" id="{21DD89FE-634E-55A2-423A-04DAABCB51AA}"/>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CF07A2AB-32E6-D9FB-E6BC-5DD039F5465C}"/>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2700">
                  <a:solidFill>
                    <a:srgbClr val="FFFFFF"/>
                  </a:solidFill>
                  <a:latin typeface="Garamond"/>
                  <a:cs typeface="Arial"/>
                </a:endParaRPr>
              </a:p>
            </p:txBody>
          </p:sp>
          <p:sp>
            <p:nvSpPr>
              <p:cNvPr id="7" name="Freeform 5">
                <a:extLst>
                  <a:ext uri="{FF2B5EF4-FFF2-40B4-BE49-F238E27FC236}">
                    <a16:creationId xmlns:a16="http://schemas.microsoft.com/office/drawing/2014/main" id="{D0953865-EBB1-2218-F5A1-200EF96F532B}"/>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2700">
                  <a:solidFill>
                    <a:srgbClr val="FFFFFF"/>
                  </a:solidFill>
                  <a:latin typeface="Garamond"/>
                  <a:cs typeface="Arial"/>
                </a:endParaRPr>
              </a:p>
            </p:txBody>
          </p:sp>
          <p:sp>
            <p:nvSpPr>
              <p:cNvPr id="8" name="Freeform 6">
                <a:extLst>
                  <a:ext uri="{FF2B5EF4-FFF2-40B4-BE49-F238E27FC236}">
                    <a16:creationId xmlns:a16="http://schemas.microsoft.com/office/drawing/2014/main" id="{5517A67E-DD58-75A2-E625-C3567D6AFEED}"/>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2700">
                  <a:solidFill>
                    <a:srgbClr val="FFFFFF"/>
                  </a:solidFill>
                  <a:latin typeface="Garamond"/>
                  <a:cs typeface="Arial"/>
                </a:endParaRPr>
              </a:p>
            </p:txBody>
          </p:sp>
          <p:sp>
            <p:nvSpPr>
              <p:cNvPr id="9" name="Freeform 7">
                <a:extLst>
                  <a:ext uri="{FF2B5EF4-FFF2-40B4-BE49-F238E27FC236}">
                    <a16:creationId xmlns:a16="http://schemas.microsoft.com/office/drawing/2014/main" id="{32AE2F08-2DFF-3EEB-30CE-959D05D9D488}"/>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0" name="Freeform 8">
                <a:extLst>
                  <a:ext uri="{FF2B5EF4-FFF2-40B4-BE49-F238E27FC236}">
                    <a16:creationId xmlns:a16="http://schemas.microsoft.com/office/drawing/2014/main" id="{26C317D1-4E59-6AC9-FA2E-1732D56F842D}"/>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grpSp>
        <p:sp>
          <p:nvSpPr>
            <p:cNvPr id="4" name="Freeform 9">
              <a:extLst>
                <a:ext uri="{FF2B5EF4-FFF2-40B4-BE49-F238E27FC236}">
                  <a16:creationId xmlns:a16="http://schemas.microsoft.com/office/drawing/2014/main" id="{05D7DD0A-E16E-86D8-1340-F4719FE07331}"/>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sp>
          <p:nvSpPr>
            <p:cNvPr id="5" name="Freeform 10">
              <a:extLst>
                <a:ext uri="{FF2B5EF4-FFF2-40B4-BE49-F238E27FC236}">
                  <a16:creationId xmlns:a16="http://schemas.microsoft.com/office/drawing/2014/main" id="{94D01914-ED8B-1D77-05A0-CD320B29FE59}"/>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sp>
        <p:nvSpPr>
          <p:cNvPr id="13323" name="Rectangle 11"/>
          <p:cNvSpPr>
            <a:spLocks noGrp="1" noChangeArrowheads="1"/>
          </p:cNvSpPr>
          <p:nvPr>
            <p:ph type="ctrTitle" sz="quarter"/>
          </p:nvPr>
        </p:nvSpPr>
        <p:spPr>
          <a:xfrm>
            <a:off x="914400" y="1736729"/>
            <a:ext cx="10363200" cy="1920875"/>
          </a:xfrm>
        </p:spPr>
        <p:txBody>
          <a:bodyPr/>
          <a:lstStyle>
            <a:lvl1pPr>
              <a:defRPr sz="4500"/>
            </a:lvl1pPr>
          </a:lstStyle>
          <a:p>
            <a:pPr lvl="0"/>
            <a:r>
              <a:rPr lang="en-US" noProof="0"/>
              <a:t>Click to edit Master title style</a:t>
            </a:r>
          </a:p>
        </p:txBody>
      </p:sp>
      <p:sp>
        <p:nvSpPr>
          <p:cNvPr id="13324"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1" name="Rectangle 13">
            <a:extLst>
              <a:ext uri="{FF2B5EF4-FFF2-40B4-BE49-F238E27FC236}">
                <a16:creationId xmlns:a16="http://schemas.microsoft.com/office/drawing/2014/main" id="{B959D2A5-DF96-2BA8-723B-7C129A6399DE}"/>
              </a:ext>
            </a:extLst>
          </p:cNvPr>
          <p:cNvSpPr>
            <a:spLocks noGrp="1" noChangeArrowheads="1"/>
          </p:cNvSpPr>
          <p:nvPr>
            <p:ph type="dt" sz="quarter" idx="10"/>
          </p:nvPr>
        </p:nvSpPr>
        <p:spPr>
          <a:xfrm>
            <a:off x="609600" y="6248400"/>
            <a:ext cx="2844800" cy="476250"/>
          </a:xfrm>
        </p:spPr>
        <p:txBody>
          <a:bodyPr/>
          <a:lstStyle>
            <a:lvl1pPr>
              <a:defRPr>
                <a:cs typeface="Arial" panose="020B0604020202020204" pitchFamily="34" charset="0"/>
              </a:defRPr>
            </a:lvl1pPr>
          </a:lstStyle>
          <a:p>
            <a:pPr>
              <a:defRPr/>
            </a:pPr>
            <a:endParaRPr lang="en-US"/>
          </a:p>
        </p:txBody>
      </p:sp>
      <p:sp>
        <p:nvSpPr>
          <p:cNvPr id="12" name="Rectangle 14">
            <a:extLst>
              <a:ext uri="{FF2B5EF4-FFF2-40B4-BE49-F238E27FC236}">
                <a16:creationId xmlns:a16="http://schemas.microsoft.com/office/drawing/2014/main" id="{627684F7-C28D-0C6A-2D97-7C9D14911BF9}"/>
              </a:ext>
            </a:extLst>
          </p:cNvPr>
          <p:cNvSpPr>
            <a:spLocks noGrp="1" noChangeArrowheads="1"/>
          </p:cNvSpPr>
          <p:nvPr>
            <p:ph type="ftr" sz="quarter" idx="11"/>
          </p:nvPr>
        </p:nvSpPr>
        <p:spPr>
          <a:xfrm>
            <a:off x="4165600" y="6251575"/>
            <a:ext cx="3860800" cy="476250"/>
          </a:xfrm>
        </p:spPr>
        <p:txBody>
          <a:bodyPr/>
          <a:lstStyle>
            <a:lvl1pPr>
              <a:defRPr>
                <a:cs typeface="Arial" panose="020B0604020202020204" pitchFamily="34" charset="0"/>
              </a:defRPr>
            </a:lvl1pPr>
          </a:lstStyle>
          <a:p>
            <a:pPr>
              <a:defRPr/>
            </a:pPr>
            <a:endParaRPr lang="en-US"/>
          </a:p>
        </p:txBody>
      </p:sp>
      <p:sp>
        <p:nvSpPr>
          <p:cNvPr id="13" name="Rectangle 15">
            <a:extLst>
              <a:ext uri="{FF2B5EF4-FFF2-40B4-BE49-F238E27FC236}">
                <a16:creationId xmlns:a16="http://schemas.microsoft.com/office/drawing/2014/main" id="{745B4A47-1F9F-8306-8F78-8EBD7445FC16}"/>
              </a:ext>
            </a:extLst>
          </p:cNvPr>
          <p:cNvSpPr>
            <a:spLocks noGrp="1" noChangeArrowheads="1"/>
          </p:cNvSpPr>
          <p:nvPr>
            <p:ph type="sldNum" sz="quarter" idx="12"/>
          </p:nvPr>
        </p:nvSpPr>
        <p:spPr>
          <a:xfrm>
            <a:off x="8737600" y="6254750"/>
            <a:ext cx="2844800" cy="476250"/>
          </a:xfrm>
        </p:spPr>
        <p:txBody>
          <a:bodyPr/>
          <a:lstStyle>
            <a:lvl1pPr>
              <a:defRPr>
                <a:cs typeface="Arial" panose="020B0604020202020204" pitchFamily="34" charset="0"/>
              </a:defRPr>
            </a:lvl1pPr>
          </a:lstStyle>
          <a:p>
            <a:pPr>
              <a:defRPr/>
            </a:pPr>
            <a:fld id="{DD5D9339-16CE-4B29-A634-CF1B8131E249}" type="slidenum">
              <a:rPr lang="en-US"/>
              <a:pPr>
                <a:defRPr/>
              </a:pPr>
              <a:t>‹#›</a:t>
            </a:fld>
            <a:endParaRPr lang="en-US"/>
          </a:p>
        </p:txBody>
      </p:sp>
    </p:spTree>
    <p:extLst>
      <p:ext uri="{BB962C8B-B14F-4D97-AF65-F5344CB8AC3E}">
        <p14:creationId xmlns:p14="http://schemas.microsoft.com/office/powerpoint/2010/main" val="2377078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D03BD2E-9497-FC8D-F0CE-02A3E1602C0F}"/>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9924BF23-EC40-1AE2-0D24-E9A1BCE1991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1EFB634-5AF1-4103-A481-89FCB51DC38A}" type="slidenum">
              <a:rPr lang="en-US"/>
              <a:pPr>
                <a:defRPr/>
              </a:pPr>
              <a:t>‹#›</a:t>
            </a:fld>
            <a:endParaRPr lang="en-US"/>
          </a:p>
        </p:txBody>
      </p:sp>
      <p:sp>
        <p:nvSpPr>
          <p:cNvPr id="6" name="Rectangle 14">
            <a:extLst>
              <a:ext uri="{FF2B5EF4-FFF2-40B4-BE49-F238E27FC236}">
                <a16:creationId xmlns:a16="http://schemas.microsoft.com/office/drawing/2014/main" id="{DD064EE6-DBA2-B80C-E6A1-9B86757F932A}"/>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646204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4"/>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6"/>
            <a:ext cx="10363200" cy="1500187"/>
          </a:xfrm>
        </p:spPr>
        <p:txBody>
          <a:bodyPr anchor="b"/>
          <a:lstStyle>
            <a:lvl1pPr marL="0" indent="0">
              <a:buNone/>
              <a:defRPr sz="1500"/>
            </a:lvl1pPr>
            <a:lvl2pPr marL="342883" indent="0">
              <a:buNone/>
              <a:defRPr sz="1350"/>
            </a:lvl2pPr>
            <a:lvl3pPr marL="685765" indent="0">
              <a:buNone/>
              <a:defRPr sz="1200"/>
            </a:lvl3pPr>
            <a:lvl4pPr marL="1028648" indent="0">
              <a:buNone/>
              <a:defRPr sz="1050"/>
            </a:lvl4pPr>
            <a:lvl5pPr marL="1371530" indent="0">
              <a:buNone/>
              <a:defRPr sz="1050"/>
            </a:lvl5pPr>
            <a:lvl6pPr marL="1714412" indent="0">
              <a:buNone/>
              <a:defRPr sz="1050"/>
            </a:lvl6pPr>
            <a:lvl7pPr marL="2057295" indent="0">
              <a:buNone/>
              <a:defRPr sz="1050"/>
            </a:lvl7pPr>
            <a:lvl8pPr marL="2400177" indent="0">
              <a:buNone/>
              <a:defRPr sz="1050"/>
            </a:lvl8pPr>
            <a:lvl9pPr marL="2743060" indent="0">
              <a:buNone/>
              <a:defRPr sz="1050"/>
            </a:lvl9pPr>
          </a:lstStyle>
          <a:p>
            <a:pPr lvl="0"/>
            <a:r>
              <a:rPr lang="en-US"/>
              <a:t>Click to edit Master text styles</a:t>
            </a:r>
          </a:p>
        </p:txBody>
      </p:sp>
      <p:sp>
        <p:nvSpPr>
          <p:cNvPr id="4" name="Rectangle 2">
            <a:extLst>
              <a:ext uri="{FF2B5EF4-FFF2-40B4-BE49-F238E27FC236}">
                <a16:creationId xmlns:a16="http://schemas.microsoft.com/office/drawing/2014/main" id="{74483064-AA0E-C768-F112-C5BD577ED5DC}"/>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E1090599-DD5E-750E-5167-51A5B9850F3E}"/>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CFD4885-80AC-4155-B51E-08256487A0F5}" type="slidenum">
              <a:rPr lang="en-US"/>
              <a:pPr>
                <a:defRPr/>
              </a:pPr>
              <a:t>‹#›</a:t>
            </a:fld>
            <a:endParaRPr lang="en-US"/>
          </a:p>
        </p:txBody>
      </p:sp>
      <p:sp>
        <p:nvSpPr>
          <p:cNvPr id="6" name="Rectangle 14">
            <a:extLst>
              <a:ext uri="{FF2B5EF4-FFF2-40B4-BE49-F238E27FC236}">
                <a16:creationId xmlns:a16="http://schemas.microsoft.com/office/drawing/2014/main" id="{632E0B38-6073-77C9-E2E9-E7EEB0EA7BF2}"/>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827628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B1452E09-DC17-A840-E968-A216C9762A1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790A0651-D288-497E-B309-8D1932B6A48A}"/>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29F527F5-928A-4AB2-87CC-7B784DB8131C}" type="slidenum">
              <a:rPr lang="en-US"/>
              <a:pPr>
                <a:defRPr/>
              </a:pPr>
              <a:t>‹#›</a:t>
            </a:fld>
            <a:endParaRPr lang="en-US"/>
          </a:p>
        </p:txBody>
      </p:sp>
      <p:sp>
        <p:nvSpPr>
          <p:cNvPr id="7" name="Rectangle 14">
            <a:extLst>
              <a:ext uri="{FF2B5EF4-FFF2-40B4-BE49-F238E27FC236}">
                <a16:creationId xmlns:a16="http://schemas.microsoft.com/office/drawing/2014/main" id="{B69E5D2E-D5C2-C361-CE2B-F9377D95ED3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512941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7" cy="639762"/>
          </a:xfrm>
        </p:spPr>
        <p:txBody>
          <a:bodyPr anchor="b"/>
          <a:lstStyle>
            <a:lvl1pPr marL="0" indent="0">
              <a:buNone/>
              <a:defRPr sz="1800" b="1"/>
            </a:lvl1pPr>
            <a:lvl2pPr marL="342883" indent="0">
              <a:buNone/>
              <a:defRPr sz="1500" b="1"/>
            </a:lvl2pPr>
            <a:lvl3pPr marL="685765" indent="0">
              <a:buNone/>
              <a:defRPr sz="1350" b="1"/>
            </a:lvl3pPr>
            <a:lvl4pPr marL="1028648"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800" b="1"/>
            </a:lvl1pPr>
            <a:lvl2pPr marL="342883" indent="0">
              <a:buNone/>
              <a:defRPr sz="1500" b="1"/>
            </a:lvl2pPr>
            <a:lvl3pPr marL="685765" indent="0">
              <a:buNone/>
              <a:defRPr sz="1350" b="1"/>
            </a:lvl3pPr>
            <a:lvl4pPr marL="1028648" indent="0">
              <a:buNone/>
              <a:defRPr sz="1200" b="1"/>
            </a:lvl4pPr>
            <a:lvl5pPr marL="1371530" indent="0">
              <a:buNone/>
              <a:defRPr sz="1200" b="1"/>
            </a:lvl5pPr>
            <a:lvl6pPr marL="1714412" indent="0">
              <a:buNone/>
              <a:defRPr sz="1200" b="1"/>
            </a:lvl6pPr>
            <a:lvl7pPr marL="2057295" indent="0">
              <a:buNone/>
              <a:defRPr sz="1200" b="1"/>
            </a:lvl7pPr>
            <a:lvl8pPr marL="2400177" indent="0">
              <a:buNone/>
              <a:defRPr sz="1200" b="1"/>
            </a:lvl8pPr>
            <a:lvl9pPr marL="274306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8D3AA0DE-88BF-DE74-FBBC-4A9CA4F12E5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8" name="Rectangle 3">
            <a:extLst>
              <a:ext uri="{FF2B5EF4-FFF2-40B4-BE49-F238E27FC236}">
                <a16:creationId xmlns:a16="http://schemas.microsoft.com/office/drawing/2014/main" id="{292B5D0B-BBBD-B41D-AFF6-A5D8C066FD8B}"/>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E76EAE16-9484-40D4-A481-97B6D4C86869}" type="slidenum">
              <a:rPr lang="en-US"/>
              <a:pPr>
                <a:defRPr/>
              </a:pPr>
              <a:t>‹#›</a:t>
            </a:fld>
            <a:endParaRPr lang="en-US"/>
          </a:p>
        </p:txBody>
      </p:sp>
      <p:sp>
        <p:nvSpPr>
          <p:cNvPr id="9" name="Rectangle 14">
            <a:extLst>
              <a:ext uri="{FF2B5EF4-FFF2-40B4-BE49-F238E27FC236}">
                <a16:creationId xmlns:a16="http://schemas.microsoft.com/office/drawing/2014/main" id="{22AB1F8D-E15D-7EF7-5DA0-D12C422191C1}"/>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40363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
            <a:extLst>
              <a:ext uri="{FF2B5EF4-FFF2-40B4-BE49-F238E27FC236}">
                <a16:creationId xmlns:a16="http://schemas.microsoft.com/office/drawing/2014/main" id="{514C0DBB-5856-2DC7-D112-467F55FE0E51}"/>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4" name="Slide Number Placeholder 2">
            <a:extLst>
              <a:ext uri="{FF2B5EF4-FFF2-40B4-BE49-F238E27FC236}">
                <a16:creationId xmlns:a16="http://schemas.microsoft.com/office/drawing/2014/main" id="{08F11BCE-AF96-65BF-FDEE-F022B0D90793}"/>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A8ECE820-A5AD-44B8-864F-6349ADD86B89}" type="slidenum">
              <a:rPr lang="en-US"/>
              <a:pPr>
                <a:defRPr/>
              </a:pPr>
              <a:t>‹#›</a:t>
            </a:fld>
            <a:endParaRPr lang="en-US"/>
          </a:p>
        </p:txBody>
      </p:sp>
      <p:sp>
        <p:nvSpPr>
          <p:cNvPr id="5" name="Rectangle 14">
            <a:extLst>
              <a:ext uri="{FF2B5EF4-FFF2-40B4-BE49-F238E27FC236}">
                <a16:creationId xmlns:a16="http://schemas.microsoft.com/office/drawing/2014/main" id="{43D1991B-E848-3EED-300A-0A2F4A364ECC}"/>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823907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0131591-8769-86C8-ACA0-81A0146CAD83}"/>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3" name="Rectangle 3">
            <a:extLst>
              <a:ext uri="{FF2B5EF4-FFF2-40B4-BE49-F238E27FC236}">
                <a16:creationId xmlns:a16="http://schemas.microsoft.com/office/drawing/2014/main" id="{73E9621F-C258-470F-6D95-A3E1B9697A3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F271606C-9879-4F67-8CD1-B960FCE34EDD}" type="slidenum">
              <a:rPr lang="en-US"/>
              <a:pPr>
                <a:defRPr/>
              </a:pPr>
              <a:t>‹#›</a:t>
            </a:fld>
            <a:endParaRPr lang="en-US"/>
          </a:p>
        </p:txBody>
      </p:sp>
      <p:sp>
        <p:nvSpPr>
          <p:cNvPr id="4" name="Rectangle 14">
            <a:extLst>
              <a:ext uri="{FF2B5EF4-FFF2-40B4-BE49-F238E27FC236}">
                <a16:creationId xmlns:a16="http://schemas.microsoft.com/office/drawing/2014/main" id="{DC65176B-07FB-36A1-3CA1-50279FB38CC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16777440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5" y="273054"/>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883" indent="0">
              <a:buNone/>
              <a:defRPr sz="900"/>
            </a:lvl2pPr>
            <a:lvl3pPr marL="685765" indent="0">
              <a:buNone/>
              <a:defRPr sz="750"/>
            </a:lvl3pPr>
            <a:lvl4pPr marL="1028648"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2">
            <a:extLst>
              <a:ext uri="{FF2B5EF4-FFF2-40B4-BE49-F238E27FC236}">
                <a16:creationId xmlns:a16="http://schemas.microsoft.com/office/drawing/2014/main" id="{B0ED776F-B0D1-3CC0-9D56-401D4DBE72DE}"/>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D823BAE7-6045-4DDA-622B-776B8EDF4A7C}"/>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817FAC13-FBC3-42B9-962E-57CBE6705C95}" type="slidenum">
              <a:rPr lang="en-US"/>
              <a:pPr>
                <a:defRPr/>
              </a:pPr>
              <a:t>‹#›</a:t>
            </a:fld>
            <a:endParaRPr lang="en-US"/>
          </a:p>
        </p:txBody>
      </p:sp>
      <p:sp>
        <p:nvSpPr>
          <p:cNvPr id="7" name="Rectangle 14">
            <a:extLst>
              <a:ext uri="{FF2B5EF4-FFF2-40B4-BE49-F238E27FC236}">
                <a16:creationId xmlns:a16="http://schemas.microsoft.com/office/drawing/2014/main" id="{A74ADC4B-3711-FDBE-03B5-FF092125206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16619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lang="en-US"/>
              <a:t>Click to edit Master title style</a:t>
            </a:r>
          </a:p>
        </p:txBody>
      </p:sp>
      <p:sp>
        <p:nvSpPr>
          <p:cNvPr id="8" name="Content Placeholder 7"/>
          <p:cNvSpPr>
            <a:spLocks noGrp="1"/>
          </p:cNvSpPr>
          <p:nvPr>
            <p:ph sz="quarter" idx="1"/>
          </p:nvPr>
        </p:nvSpPr>
        <p:spPr>
          <a:xfrm>
            <a:off x="816864" y="1600200"/>
            <a:ext cx="10871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FD274EAD-3D0B-4E96-AF3A-1335AA1D0B56}" type="datetimeFigureOut">
              <a:rPr lang="en-US">
                <a:solidFill>
                  <a:srgbClr val="775F55"/>
                </a:solidFill>
              </a:rPr>
              <a:pPr>
                <a:defRPr/>
              </a:pPr>
              <a:t>2/13/2026</a:t>
            </a:fld>
            <a:endParaRPr lang="en-US">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6B5855F1-AF57-48AF-BB5A-411DDB11AE93}" type="slidenum">
              <a:rPr lang="en-US"/>
              <a:pPr>
                <a:defRPr/>
              </a:pPr>
              <a:t>‹#›</a:t>
            </a:fld>
            <a:endParaRPr lang="en-US"/>
          </a:p>
        </p:txBody>
      </p:sp>
    </p:spTree>
    <p:extLst>
      <p:ext uri="{BB962C8B-B14F-4D97-AF65-F5344CB8AC3E}">
        <p14:creationId xmlns:p14="http://schemas.microsoft.com/office/powerpoint/2010/main" val="24355940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883" indent="0">
              <a:buNone/>
              <a:defRPr sz="2100"/>
            </a:lvl2pPr>
            <a:lvl3pPr marL="685765" indent="0">
              <a:buNone/>
              <a:defRPr sz="1800"/>
            </a:lvl3pPr>
            <a:lvl4pPr marL="1028648" indent="0">
              <a:buNone/>
              <a:defRPr sz="1500"/>
            </a:lvl4pPr>
            <a:lvl5pPr marL="1371530" indent="0">
              <a:buNone/>
              <a:defRPr sz="1500"/>
            </a:lvl5pPr>
            <a:lvl6pPr marL="1714412" indent="0">
              <a:buNone/>
              <a:defRPr sz="1500"/>
            </a:lvl6pPr>
            <a:lvl7pPr marL="2057295" indent="0">
              <a:buNone/>
              <a:defRPr sz="1500"/>
            </a:lvl7pPr>
            <a:lvl8pPr marL="2400177" indent="0">
              <a:buNone/>
              <a:defRPr sz="1500"/>
            </a:lvl8pPr>
            <a:lvl9pPr marL="274306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883" indent="0">
              <a:buNone/>
              <a:defRPr sz="900"/>
            </a:lvl2pPr>
            <a:lvl3pPr marL="685765" indent="0">
              <a:buNone/>
              <a:defRPr sz="750"/>
            </a:lvl3pPr>
            <a:lvl4pPr marL="1028648" indent="0">
              <a:buNone/>
              <a:defRPr sz="675"/>
            </a:lvl4pPr>
            <a:lvl5pPr marL="1371530" indent="0">
              <a:buNone/>
              <a:defRPr sz="675"/>
            </a:lvl5pPr>
            <a:lvl6pPr marL="1714412" indent="0">
              <a:buNone/>
              <a:defRPr sz="675"/>
            </a:lvl6pPr>
            <a:lvl7pPr marL="2057295" indent="0">
              <a:buNone/>
              <a:defRPr sz="675"/>
            </a:lvl7pPr>
            <a:lvl8pPr marL="2400177" indent="0">
              <a:buNone/>
              <a:defRPr sz="675"/>
            </a:lvl8pPr>
            <a:lvl9pPr marL="2743060" indent="0">
              <a:buNone/>
              <a:defRPr sz="675"/>
            </a:lvl9pPr>
          </a:lstStyle>
          <a:p>
            <a:pPr lvl="0"/>
            <a:r>
              <a:rPr lang="en-US"/>
              <a:t>Click to edit Master text styles</a:t>
            </a:r>
          </a:p>
        </p:txBody>
      </p:sp>
      <p:sp>
        <p:nvSpPr>
          <p:cNvPr id="5" name="Rectangle 2">
            <a:extLst>
              <a:ext uri="{FF2B5EF4-FFF2-40B4-BE49-F238E27FC236}">
                <a16:creationId xmlns:a16="http://schemas.microsoft.com/office/drawing/2014/main" id="{7C8C4645-9F27-F0B5-5989-0D5F726AC06B}"/>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6" name="Rectangle 3">
            <a:extLst>
              <a:ext uri="{FF2B5EF4-FFF2-40B4-BE49-F238E27FC236}">
                <a16:creationId xmlns:a16="http://schemas.microsoft.com/office/drawing/2014/main" id="{A7854E96-3458-D770-E86C-1A30EEF006A9}"/>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7DD3003C-97E5-4176-A495-28370779AA42}" type="slidenum">
              <a:rPr lang="en-US"/>
              <a:pPr>
                <a:defRPr/>
              </a:pPr>
              <a:t>‹#›</a:t>
            </a:fld>
            <a:endParaRPr lang="en-US"/>
          </a:p>
        </p:txBody>
      </p:sp>
      <p:sp>
        <p:nvSpPr>
          <p:cNvPr id="7" name="Rectangle 14">
            <a:extLst>
              <a:ext uri="{FF2B5EF4-FFF2-40B4-BE49-F238E27FC236}">
                <a16:creationId xmlns:a16="http://schemas.microsoft.com/office/drawing/2014/main" id="{B4454B85-D39D-DF8A-EF7B-8A88D2F7A1A6}"/>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3887560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B8E431-CE22-1C91-D501-E07F1EFD4AD4}"/>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C0A01929-85AC-BA4A-672F-BC012C433CF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35B43599-18B9-4E30-BF14-BB7935E7B023}" type="slidenum">
              <a:rPr lang="en-US"/>
              <a:pPr>
                <a:defRPr/>
              </a:pPr>
              <a:t>‹#›</a:t>
            </a:fld>
            <a:endParaRPr lang="en-US"/>
          </a:p>
        </p:txBody>
      </p:sp>
      <p:sp>
        <p:nvSpPr>
          <p:cNvPr id="6" name="Rectangle 14">
            <a:extLst>
              <a:ext uri="{FF2B5EF4-FFF2-40B4-BE49-F238E27FC236}">
                <a16:creationId xmlns:a16="http://schemas.microsoft.com/office/drawing/2014/main" id="{41E82DEB-250B-F98D-ECD4-85BD47102E50}"/>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4652914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2"/>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2"/>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A162B2A-A81E-C39D-FBB8-9D171141DED5}"/>
              </a:ext>
            </a:extLst>
          </p:cNvPr>
          <p:cNvSpPr>
            <a:spLocks noGrp="1" noChangeArrowheads="1"/>
          </p:cNvSpPr>
          <p:nvPr>
            <p:ph type="dt" sz="half" idx="10"/>
          </p:nvPr>
        </p:nvSpPr>
        <p:spPr/>
        <p:txBody>
          <a:bodyPr/>
          <a:lstStyle>
            <a:lvl1pPr>
              <a:defRPr>
                <a:cs typeface="Arial" panose="020B0604020202020204" pitchFamily="34" charset="0"/>
              </a:defRPr>
            </a:lvl1pPr>
          </a:lstStyle>
          <a:p>
            <a:pPr>
              <a:defRPr/>
            </a:pPr>
            <a:endParaRPr lang="en-US"/>
          </a:p>
        </p:txBody>
      </p:sp>
      <p:sp>
        <p:nvSpPr>
          <p:cNvPr id="5" name="Rectangle 3">
            <a:extLst>
              <a:ext uri="{FF2B5EF4-FFF2-40B4-BE49-F238E27FC236}">
                <a16:creationId xmlns:a16="http://schemas.microsoft.com/office/drawing/2014/main" id="{1B6C17A1-B496-18D2-51A6-DB8868700C8D}"/>
              </a:ext>
            </a:extLst>
          </p:cNvPr>
          <p:cNvSpPr>
            <a:spLocks noGrp="1" noChangeArrowheads="1"/>
          </p:cNvSpPr>
          <p:nvPr>
            <p:ph type="sldNum" sz="quarter" idx="11"/>
          </p:nvPr>
        </p:nvSpPr>
        <p:spPr/>
        <p:txBody>
          <a:bodyPr/>
          <a:lstStyle>
            <a:lvl1pPr>
              <a:defRPr>
                <a:cs typeface="Arial" panose="020B0604020202020204" pitchFamily="34" charset="0"/>
              </a:defRPr>
            </a:lvl1pPr>
          </a:lstStyle>
          <a:p>
            <a:pPr>
              <a:defRPr/>
            </a:pPr>
            <a:fld id="{0C4F2C1E-D71F-450A-BD71-AF87E94E5304}" type="slidenum">
              <a:rPr lang="en-US"/>
              <a:pPr>
                <a:defRPr/>
              </a:pPr>
              <a:t>‹#›</a:t>
            </a:fld>
            <a:endParaRPr lang="en-US"/>
          </a:p>
        </p:txBody>
      </p:sp>
      <p:sp>
        <p:nvSpPr>
          <p:cNvPr id="6" name="Rectangle 14">
            <a:extLst>
              <a:ext uri="{FF2B5EF4-FFF2-40B4-BE49-F238E27FC236}">
                <a16:creationId xmlns:a16="http://schemas.microsoft.com/office/drawing/2014/main" id="{E1F9149F-CBA8-9E91-411E-2BB761A44473}"/>
              </a:ext>
            </a:extLst>
          </p:cNvPr>
          <p:cNvSpPr>
            <a:spLocks noGrp="1" noChangeArrowheads="1"/>
          </p:cNvSpPr>
          <p:nvPr>
            <p:ph type="ftr" sz="quarter" idx="12"/>
          </p:nvPr>
        </p:nvSpPr>
        <p:spPr/>
        <p:txBody>
          <a:bodyPr/>
          <a:lstStyle>
            <a:lvl1pPr>
              <a:defRPr>
                <a:cs typeface="Arial" panose="020B0604020202020204" pitchFamily="34" charset="0"/>
              </a:defRPr>
            </a:lvl1pPr>
          </a:lstStyle>
          <a:p>
            <a:pPr>
              <a:defRPr/>
            </a:pPr>
            <a:endParaRPr lang="en-US"/>
          </a:p>
        </p:txBody>
      </p:sp>
    </p:spTree>
    <p:extLst>
      <p:ext uri="{BB962C8B-B14F-4D97-AF65-F5344CB8AC3E}">
        <p14:creationId xmlns:p14="http://schemas.microsoft.com/office/powerpoint/2010/main" val="236089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5" name="Rectangle 4"/>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3" name="Text Placeholder 2"/>
          <p:cNvSpPr>
            <a:spLocks noGrp="1"/>
          </p:cNvSpPr>
          <p:nvPr>
            <p:ph type="body" idx="1"/>
          </p:nvPr>
        </p:nvSpPr>
        <p:spPr>
          <a:xfrm>
            <a:off x="1828801" y="2743200"/>
            <a:ext cx="9497484"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p:cNvSpPr>
            <a:spLocks noGrp="1"/>
          </p:cNvSpPr>
          <p:nvPr>
            <p:ph type="dt" sz="half" idx="10"/>
          </p:nvPr>
        </p:nvSpPr>
        <p:spPr/>
        <p:txBody>
          <a:bodyPr/>
          <a:lstStyle>
            <a:lvl1pPr>
              <a:defRPr/>
            </a:lvl1pPr>
          </a:lstStyle>
          <a:p>
            <a:pPr>
              <a:defRPr/>
            </a:pPr>
            <a:fld id="{25E383F1-65C9-4EA0-9D74-7B67810783A7}" type="datetimeFigureOut">
              <a:rPr lang="en-US">
                <a:solidFill>
                  <a:srgbClr val="775F55"/>
                </a:solidFill>
              </a:rPr>
              <a:pPr>
                <a:defRPr/>
              </a:pPr>
              <a:t>2/13/2026</a:t>
            </a:fld>
            <a:endParaRPr lang="en-US">
              <a:solidFill>
                <a:srgbClr val="775F55"/>
              </a:solidFill>
            </a:endParaRPr>
          </a:p>
        </p:txBody>
      </p:sp>
      <p:sp>
        <p:nvSpPr>
          <p:cNvPr id="8" name="Slide Number Placeholder 12"/>
          <p:cNvSpPr>
            <a:spLocks noGrp="1"/>
          </p:cNvSpPr>
          <p:nvPr>
            <p:ph type="sldNum" sz="quarter" idx="11"/>
          </p:nvPr>
        </p:nvSpPr>
        <p:spPr>
          <a:xfrm>
            <a:off x="0" y="1752601"/>
            <a:ext cx="1727200" cy="701675"/>
          </a:xfrm>
        </p:spPr>
        <p:txBody>
          <a:bodyPr>
            <a:noAutofit/>
          </a:bodyPr>
          <a:lstStyle>
            <a:lvl1pPr>
              <a:defRPr sz="2400">
                <a:solidFill>
                  <a:srgbClr val="FFFFFF"/>
                </a:solidFill>
              </a:defRPr>
            </a:lvl1pPr>
          </a:lstStyle>
          <a:p>
            <a:pPr>
              <a:defRPr/>
            </a:pPr>
            <a:fld id="{5DF5F3DC-CC61-4A31-9301-E88FE9768CF6}" type="slidenum">
              <a:rPr lang="en-US"/>
              <a:pPr>
                <a:defRPr/>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22545316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6459868" y="1589567"/>
            <a:ext cx="5181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p:cNvSpPr>
            <a:spLocks noGrp="1"/>
          </p:cNvSpPr>
          <p:nvPr>
            <p:ph type="dt" sz="half" idx="10"/>
          </p:nvPr>
        </p:nvSpPr>
        <p:spPr/>
        <p:txBody>
          <a:bodyPr rtlCol="0"/>
          <a:lstStyle>
            <a:lvl1pPr>
              <a:defRPr/>
            </a:lvl1pPr>
          </a:lstStyle>
          <a:p>
            <a:pPr>
              <a:defRPr/>
            </a:pPr>
            <a:fld id="{4D84599F-CFFF-4D65-9B7C-721FB1B3134A}" type="datetimeFigureOut">
              <a:rPr lang="en-US">
                <a:solidFill>
                  <a:srgbClr val="775F55"/>
                </a:solidFill>
              </a:rPr>
              <a:pPr>
                <a:defRPr/>
              </a:pPr>
              <a:t>2/13/2026</a:t>
            </a:fld>
            <a:endParaRPr lang="en-US">
              <a:solidFill>
                <a:srgbClr val="775F55"/>
              </a:solidFill>
            </a:endParaRPr>
          </a:p>
        </p:txBody>
      </p:sp>
      <p:sp>
        <p:nvSpPr>
          <p:cNvPr id="6" name="Slide Number Placeholder 9"/>
          <p:cNvSpPr>
            <a:spLocks noGrp="1"/>
          </p:cNvSpPr>
          <p:nvPr>
            <p:ph type="sldNum" sz="quarter" idx="11"/>
          </p:nvPr>
        </p:nvSpPr>
        <p:spPr/>
        <p:txBody>
          <a:bodyPr rtlCol="0"/>
          <a:lstStyle>
            <a:lvl1pPr>
              <a:defRPr/>
            </a:lvl1pPr>
          </a:lstStyle>
          <a:p>
            <a:pPr>
              <a:defRPr/>
            </a:pPr>
            <a:fld id="{0FD46DC5-A470-4E42-AD9C-C9DBD4CEFE9F}" type="slidenum">
              <a:rPr lang="en-US"/>
              <a:pPr>
                <a:defRPr/>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179975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1200" y="273050"/>
            <a:ext cx="108712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812800" y="2438400"/>
            <a:ext cx="51816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6400800" y="2438400"/>
            <a:ext cx="51816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E876A98C-FE9A-4E33-B956-088095BD3EA3}" type="datetimeFigureOut">
              <a:rPr lang="en-US">
                <a:solidFill>
                  <a:srgbClr val="775F55"/>
                </a:solidFill>
              </a:rPr>
              <a:pPr>
                <a:defRPr/>
              </a:pPr>
              <a:t>2/13/2026</a:t>
            </a:fld>
            <a:endParaRPr lang="en-US">
              <a:solidFill>
                <a:srgbClr val="775F55"/>
              </a:solidFill>
            </a:endParaRPr>
          </a:p>
        </p:txBody>
      </p:sp>
      <p:sp>
        <p:nvSpPr>
          <p:cNvPr id="8" name="Slide Number Placeholder 11"/>
          <p:cNvSpPr>
            <a:spLocks noGrp="1"/>
          </p:cNvSpPr>
          <p:nvPr>
            <p:ph type="sldNum" sz="quarter" idx="11"/>
          </p:nvPr>
        </p:nvSpPr>
        <p:spPr/>
        <p:txBody>
          <a:bodyPr rtlCol="0"/>
          <a:lstStyle>
            <a:lvl1pPr>
              <a:defRPr/>
            </a:lvl1pPr>
          </a:lstStyle>
          <a:p>
            <a:pPr>
              <a:defRPr/>
            </a:pPr>
            <a:fld id="{4A665810-D39D-49B4-AFB9-0D9A026845C0}" type="slidenum">
              <a:rPr lang="en-US"/>
              <a:pPr>
                <a:defRPr/>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558141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36D41817-580C-4863-B4B3-ECB25A66B695}" type="datetimeFigureOut">
              <a:rPr lang="en-US">
                <a:solidFill>
                  <a:srgbClr val="775F55"/>
                </a:solidFill>
              </a:rPr>
              <a:pPr>
                <a:defRPr/>
              </a:pPr>
              <a:t>2/13/2026</a:t>
            </a:fld>
            <a:endParaRPr lang="en-US">
              <a:solidFill>
                <a:srgbClr val="775F55"/>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5" name="Slide Number Placeholder 22"/>
          <p:cNvSpPr>
            <a:spLocks noGrp="1"/>
          </p:cNvSpPr>
          <p:nvPr>
            <p:ph type="sldNum" sz="quarter" idx="12"/>
          </p:nvPr>
        </p:nvSpPr>
        <p:spPr/>
        <p:txBody>
          <a:bodyPr/>
          <a:lstStyle>
            <a:lvl1pPr>
              <a:defRPr/>
            </a:lvl1pPr>
          </a:lstStyle>
          <a:p>
            <a:pPr>
              <a:defRPr/>
            </a:pPr>
            <a:fld id="{CE913189-380D-4280-A499-D586EA2391CC}" type="slidenum">
              <a:rPr lang="en-US"/>
              <a:pPr>
                <a:defRPr/>
              </a:pPr>
              <a:t>‹#›</a:t>
            </a:fld>
            <a:endParaRPr lang="en-US"/>
          </a:p>
        </p:txBody>
      </p:sp>
    </p:spTree>
    <p:extLst>
      <p:ext uri="{BB962C8B-B14F-4D97-AF65-F5344CB8AC3E}">
        <p14:creationId xmlns:p14="http://schemas.microsoft.com/office/powerpoint/2010/main" val="116517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4D85272-5EF8-464E-B06A-2B8DE85394C8}" type="datetimeFigureOut">
              <a:rPr lang="en-US">
                <a:solidFill>
                  <a:srgbClr val="775F55"/>
                </a:solidFill>
              </a:rPr>
              <a:pPr>
                <a:defRPr/>
              </a:pPr>
              <a:t>2/13/2026</a:t>
            </a:fld>
            <a:endParaRPr lang="en-US">
              <a:solidFill>
                <a:srgbClr val="775F55"/>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4"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pPr>
              <a:defRPr/>
            </a:pPr>
            <a:fld id="{5275D096-3E3D-4CB1-B885-83812979F792}" type="slidenum">
              <a:rPr lang="en-US">
                <a:solidFill>
                  <a:srgbClr val="775F55"/>
                </a:solidFill>
              </a:rPr>
              <a:pPr>
                <a:defRPr/>
              </a:pPr>
              <a:t>‹#›</a:t>
            </a:fld>
            <a:endParaRPr lang="en-US">
              <a:solidFill>
                <a:srgbClr val="775F55"/>
              </a:solidFill>
            </a:endParaRPr>
          </a:p>
        </p:txBody>
      </p:sp>
    </p:spTree>
    <p:extLst>
      <p:ext uri="{BB962C8B-B14F-4D97-AF65-F5344CB8AC3E}">
        <p14:creationId xmlns:p14="http://schemas.microsoft.com/office/powerpoint/2010/main" val="64772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73050"/>
            <a:ext cx="107696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6EFADD88-A6CA-472E-924D-5EDFF73ED264}" type="datetimeFigureOut">
              <a:rPr lang="en-US">
                <a:solidFill>
                  <a:srgbClr val="775F55"/>
                </a:solidFill>
              </a:rPr>
              <a:pPr>
                <a:defRPr/>
              </a:pPr>
              <a:t>2/13/2026</a:t>
            </a:fld>
            <a:endParaRPr lang="en-US">
              <a:solidFill>
                <a:srgbClr val="775F55"/>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775F55"/>
              </a:solidFill>
            </a:endParaRPr>
          </a:p>
        </p:txBody>
      </p:sp>
      <p:sp>
        <p:nvSpPr>
          <p:cNvPr id="7" name="Slide Number Placeholder 22"/>
          <p:cNvSpPr>
            <a:spLocks noGrp="1"/>
          </p:cNvSpPr>
          <p:nvPr>
            <p:ph type="sldNum" sz="quarter" idx="12"/>
          </p:nvPr>
        </p:nvSpPr>
        <p:spPr/>
        <p:txBody>
          <a:bodyPr/>
          <a:lstStyle>
            <a:lvl1pPr>
              <a:defRPr/>
            </a:lvl1pPr>
          </a:lstStyle>
          <a:p>
            <a:pPr>
              <a:defRPr/>
            </a:pPr>
            <a:fld id="{3436EC80-8C96-438D-A2AA-D86AF6BC0E76}" type="slidenum">
              <a:rPr lang="en-US"/>
              <a:pPr>
                <a:defRPr/>
              </a:pPr>
              <a:t>‹#›</a:t>
            </a:fld>
            <a:endParaRPr lang="en-US"/>
          </a:p>
        </p:txBody>
      </p:sp>
    </p:spTree>
    <p:extLst>
      <p:ext uri="{BB962C8B-B14F-4D97-AF65-F5344CB8AC3E}">
        <p14:creationId xmlns:p14="http://schemas.microsoft.com/office/powerpoint/2010/main" val="147581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12700" y="4572001"/>
            <a:ext cx="12192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6" name="Rectangle 5"/>
          <p:cNvSpPr/>
          <p:nvPr/>
        </p:nvSpPr>
        <p:spPr>
          <a:xfrm>
            <a:off x="-12699" y="4664075"/>
            <a:ext cx="1951567"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7" name="Rectangle 6"/>
          <p:cNvSpPr/>
          <p:nvPr/>
        </p:nvSpPr>
        <p:spPr>
          <a:xfrm>
            <a:off x="2059517" y="4654550"/>
            <a:ext cx="10132483"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Rectangle 7"/>
          <p:cNvSpPr/>
          <p:nvPr/>
        </p:nvSpPr>
        <p:spPr bwMode="white">
          <a:xfrm>
            <a:off x="1930401" y="1"/>
            <a:ext cx="133351"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2133600" y="4648200"/>
            <a:ext cx="97536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11"/>
          <p:cNvSpPr>
            <a:spLocks noGrp="1"/>
          </p:cNvSpPr>
          <p:nvPr>
            <p:ph type="dt" sz="half" idx="10"/>
          </p:nvPr>
        </p:nvSpPr>
        <p:spPr>
          <a:xfrm>
            <a:off x="8331200" y="6248401"/>
            <a:ext cx="3556000" cy="365125"/>
          </a:xfrm>
        </p:spPr>
        <p:txBody>
          <a:bodyPr rtlCol="0"/>
          <a:lstStyle>
            <a:lvl1pPr>
              <a:defRPr/>
            </a:lvl1pPr>
          </a:lstStyle>
          <a:p>
            <a:pPr>
              <a:defRPr/>
            </a:pPr>
            <a:fld id="{8B4BE673-90D9-4C83-8AD2-EB2EA0181889}" type="datetimeFigureOut">
              <a:rPr lang="en-US">
                <a:solidFill>
                  <a:srgbClr val="775F55"/>
                </a:solidFill>
              </a:rPr>
              <a:pPr>
                <a:defRPr/>
              </a:pPr>
              <a:t>2/13/2026</a:t>
            </a:fld>
            <a:endParaRPr lang="en-US">
              <a:solidFill>
                <a:srgbClr val="775F55"/>
              </a:solidFill>
            </a:endParaRPr>
          </a:p>
        </p:txBody>
      </p:sp>
      <p:sp>
        <p:nvSpPr>
          <p:cNvPr id="10" name="Slide Number Placeholder 12"/>
          <p:cNvSpPr>
            <a:spLocks noGrp="1"/>
          </p:cNvSpPr>
          <p:nvPr>
            <p:ph type="sldNum" sz="quarter" idx="11"/>
          </p:nvPr>
        </p:nvSpPr>
        <p:spPr>
          <a:xfrm>
            <a:off x="0" y="4667251"/>
            <a:ext cx="1930400" cy="663575"/>
          </a:xfrm>
        </p:spPr>
        <p:txBody>
          <a:bodyPr rtlCol="0"/>
          <a:lstStyle>
            <a:lvl1pPr>
              <a:defRPr sz="2800"/>
            </a:lvl1pPr>
          </a:lstStyle>
          <a:p>
            <a:pPr>
              <a:defRPr/>
            </a:pPr>
            <a:fld id="{02804B8A-2D81-412E-9E16-FEAC953FDFBB}" type="slidenum">
              <a:rPr lang="en-US"/>
              <a:pPr>
                <a:defRPr/>
              </a:pPr>
              <a:t>‹#›</a:t>
            </a:fld>
            <a:endParaRPr lang="en-US"/>
          </a:p>
        </p:txBody>
      </p:sp>
      <p:sp>
        <p:nvSpPr>
          <p:cNvPr id="11" name="Footer Placeholder 13"/>
          <p:cNvSpPr>
            <a:spLocks noGrp="1"/>
          </p:cNvSpPr>
          <p:nvPr>
            <p:ph type="ftr" sz="quarter" idx="12"/>
          </p:nvPr>
        </p:nvSpPr>
        <p:spPr>
          <a:xfrm>
            <a:off x="2133600" y="6248401"/>
            <a:ext cx="6096000" cy="365125"/>
          </a:xfrm>
        </p:spPr>
        <p:txBody>
          <a:bodyPr rtlCol="0"/>
          <a:lstStyle>
            <a:lvl1pPr>
              <a:defRPr/>
            </a:lvl1pPr>
          </a:lstStyle>
          <a:p>
            <a:pPr>
              <a:defRPr/>
            </a:pPr>
            <a:endParaRPr lang="en-US">
              <a:solidFill>
                <a:srgbClr val="775F55"/>
              </a:solidFill>
            </a:endParaRPr>
          </a:p>
        </p:txBody>
      </p:sp>
    </p:spTree>
    <p:extLst>
      <p:ext uri="{BB962C8B-B14F-4D97-AF65-F5344CB8AC3E}">
        <p14:creationId xmlns:p14="http://schemas.microsoft.com/office/powerpoint/2010/main" val="238090977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812800" y="228600"/>
            <a:ext cx="108712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817033" y="1600201"/>
            <a:ext cx="10871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4E4EF172-183A-4759-83C3-27A4E36BF268}" type="datetimeFigureOut">
              <a:rPr lang="en-US">
                <a:solidFill>
                  <a:srgbClr val="775F55"/>
                </a:solidFill>
              </a:rPr>
              <a:pPr>
                <a:defRPr/>
              </a:pPr>
              <a:t>2/13/2026</a:t>
            </a:fld>
            <a:endParaRPr lang="en-US">
              <a:solidFill>
                <a:srgbClr val="775F55"/>
              </a:solidFill>
            </a:endParaRPr>
          </a:p>
        </p:txBody>
      </p:sp>
      <p:sp>
        <p:nvSpPr>
          <p:cNvPr id="3" name="Footer Placeholder 2"/>
          <p:cNvSpPr>
            <a:spLocks noGrp="1"/>
          </p:cNvSpPr>
          <p:nvPr>
            <p:ph type="ftr" sz="quarter" idx="3"/>
          </p:nvPr>
        </p:nvSpPr>
        <p:spPr>
          <a:xfrm>
            <a:off x="812801" y="6248401"/>
            <a:ext cx="7228417"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solidFill>
                <a:srgbClr val="775F55"/>
              </a:solidFill>
            </a:endParaRPr>
          </a:p>
        </p:txBody>
      </p:sp>
      <p:sp>
        <p:nvSpPr>
          <p:cNvPr id="7" name="Rectangle 6"/>
          <p:cNvSpPr/>
          <p:nvPr/>
        </p:nvSpPr>
        <p:spPr bwMode="white">
          <a:xfrm>
            <a:off x="0" y="1235075"/>
            <a:ext cx="12192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8" name="Rectangle 7"/>
          <p:cNvSpPr/>
          <p:nvPr/>
        </p:nvSpPr>
        <p:spPr>
          <a:xfrm>
            <a:off x="0" y="1279525"/>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9" name="Rectangle 8"/>
          <p:cNvSpPr/>
          <p:nvPr/>
        </p:nvSpPr>
        <p:spPr>
          <a:xfrm>
            <a:off x="787400" y="1279525"/>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solidFill>
                <a:prstClr val="white"/>
              </a:solidFill>
            </a:endParaRPr>
          </a:p>
        </p:txBody>
      </p:sp>
      <p:sp>
        <p:nvSpPr>
          <p:cNvPr id="23" name="Slide Number Placeholder 22"/>
          <p:cNvSpPr>
            <a:spLocks noGrp="1"/>
          </p:cNvSpPr>
          <p:nvPr>
            <p:ph type="sldNum" sz="quarter" idx="4"/>
          </p:nvPr>
        </p:nvSpPr>
        <p:spPr>
          <a:xfrm>
            <a:off x="0" y="1271589"/>
            <a:ext cx="7112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B45D1AF5-E894-4C1F-BC51-FE6F4F1C80A7}" type="slidenum">
              <a:rPr lang="en-US"/>
              <a:pPr>
                <a:defRPr/>
              </a:pPr>
              <a:t>‹#›</a:t>
            </a:fld>
            <a:endParaRPr lang="en-US"/>
          </a:p>
        </p:txBody>
      </p:sp>
    </p:spTree>
    <p:extLst>
      <p:ext uri="{BB962C8B-B14F-4D97-AF65-F5344CB8AC3E}">
        <p14:creationId xmlns:p14="http://schemas.microsoft.com/office/powerpoint/2010/main" val="1455407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a:defRPr>
      </a:lvl2pPr>
      <a:lvl3pPr algn="l" rtl="0" eaLnBrk="0" fontAlgn="base" hangingPunct="0">
        <a:spcBef>
          <a:spcPct val="0"/>
        </a:spcBef>
        <a:spcAft>
          <a:spcPct val="0"/>
        </a:spcAft>
        <a:defRPr sz="4400">
          <a:solidFill>
            <a:schemeClr val="tx2"/>
          </a:solidFill>
          <a:latin typeface="Tw Cen MT"/>
        </a:defRPr>
      </a:lvl3pPr>
      <a:lvl4pPr algn="l" rtl="0" eaLnBrk="0" fontAlgn="base" hangingPunct="0">
        <a:spcBef>
          <a:spcPct val="0"/>
        </a:spcBef>
        <a:spcAft>
          <a:spcPct val="0"/>
        </a:spcAft>
        <a:defRPr sz="4400">
          <a:solidFill>
            <a:schemeClr val="tx2"/>
          </a:solidFill>
          <a:latin typeface="Tw Cen MT"/>
        </a:defRPr>
      </a:lvl4pPr>
      <a:lvl5pPr algn="l" rtl="0" eaLnBrk="0" fontAlgn="base" hangingPunct="0">
        <a:spcBef>
          <a:spcPct val="0"/>
        </a:spcBef>
        <a:spcAft>
          <a:spcPct val="0"/>
        </a:spcAft>
        <a:defRPr sz="4400">
          <a:solidFill>
            <a:schemeClr val="tx2"/>
          </a:solidFill>
          <a:latin typeface="Tw Cen MT"/>
        </a:defRPr>
      </a:lvl5pPr>
      <a:lvl6pPr marL="457200" algn="l" rtl="0" fontAlgn="base">
        <a:spcBef>
          <a:spcPct val="0"/>
        </a:spcBef>
        <a:spcAft>
          <a:spcPct val="0"/>
        </a:spcAft>
        <a:defRPr sz="4400">
          <a:solidFill>
            <a:schemeClr val="tx2"/>
          </a:solidFill>
          <a:latin typeface="Tw Cen MT"/>
        </a:defRPr>
      </a:lvl6pPr>
      <a:lvl7pPr marL="914400" algn="l" rtl="0" fontAlgn="base">
        <a:spcBef>
          <a:spcPct val="0"/>
        </a:spcBef>
        <a:spcAft>
          <a:spcPct val="0"/>
        </a:spcAft>
        <a:defRPr sz="4400">
          <a:solidFill>
            <a:schemeClr val="tx2"/>
          </a:solidFill>
          <a:latin typeface="Tw Cen MT"/>
        </a:defRPr>
      </a:lvl7pPr>
      <a:lvl8pPr marL="1371600" algn="l" rtl="0" fontAlgn="base">
        <a:spcBef>
          <a:spcPct val="0"/>
        </a:spcBef>
        <a:spcAft>
          <a:spcPct val="0"/>
        </a:spcAft>
        <a:defRPr sz="4400">
          <a:solidFill>
            <a:schemeClr val="tx2"/>
          </a:solidFill>
          <a:latin typeface="Tw Cen MT"/>
        </a:defRPr>
      </a:lvl8pPr>
      <a:lvl9pPr marL="1828800" algn="l" rtl="0" fontAlgn="base">
        <a:spcBef>
          <a:spcPct val="0"/>
        </a:spcBef>
        <a:spcAft>
          <a:spcPct val="0"/>
        </a:spcAft>
        <a:defRPr sz="4400">
          <a:solidFill>
            <a:schemeClr val="tx2"/>
          </a:solidFill>
          <a:latin typeface="Tw Cen MT"/>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F139A81-9DD0-C453-5893-4F80A80C29F5}"/>
              </a:ext>
            </a:extLst>
          </p:cNvPr>
          <p:cNvSpPr>
            <a:spLocks noGrp="1" noChangeArrowheads="1"/>
          </p:cNvSpPr>
          <p:nvPr>
            <p:ph type="dt" sz="half" idx="2"/>
          </p:nvPr>
        </p:nvSpPr>
        <p:spPr bwMode="auto">
          <a:xfrm>
            <a:off x="609600" y="6251575"/>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900">
                <a:solidFill>
                  <a:srgbClr val="FFFFFF"/>
                </a:solidFill>
                <a:latin typeface="Arial" charset="0"/>
                <a:cs typeface="Arial"/>
              </a:defRPr>
            </a:lvl1pPr>
          </a:lstStyle>
          <a:p>
            <a:pPr>
              <a:defRPr/>
            </a:pPr>
            <a:endParaRPr lang="en-US"/>
          </a:p>
        </p:txBody>
      </p:sp>
      <p:sp>
        <p:nvSpPr>
          <p:cNvPr id="12291" name="Rectangle 3">
            <a:extLst>
              <a:ext uri="{FF2B5EF4-FFF2-40B4-BE49-F238E27FC236}">
                <a16:creationId xmlns:a16="http://schemas.microsoft.com/office/drawing/2014/main" id="{70310742-0D44-36D2-98CC-2C295E127802}"/>
              </a:ext>
            </a:extLst>
          </p:cNvPr>
          <p:cNvSpPr>
            <a:spLocks noGrp="1" noChangeArrowheads="1"/>
          </p:cNvSpPr>
          <p:nvPr>
            <p:ph type="sldNum" sz="quarter" idx="4"/>
          </p:nvPr>
        </p:nvSpPr>
        <p:spPr bwMode="auto">
          <a:xfrm>
            <a:off x="8737600" y="6248400"/>
            <a:ext cx="2844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900">
                <a:solidFill>
                  <a:srgbClr val="FFFFFF"/>
                </a:solidFill>
                <a:latin typeface="Arial" charset="0"/>
                <a:cs typeface="Arial"/>
              </a:defRPr>
            </a:lvl1pPr>
          </a:lstStyle>
          <a:p>
            <a:pPr>
              <a:defRPr/>
            </a:pPr>
            <a:fld id="{54105A03-FD1B-46D6-AC1A-8785C5636655}" type="slidenum">
              <a:rPr lang="en-US"/>
              <a:pPr>
                <a:defRPr/>
              </a:pPr>
              <a:t>‹#›</a:t>
            </a:fld>
            <a:endParaRPr lang="en-US"/>
          </a:p>
        </p:txBody>
      </p:sp>
      <p:grpSp>
        <p:nvGrpSpPr>
          <p:cNvPr id="6148" name="Group 4">
            <a:extLst>
              <a:ext uri="{FF2B5EF4-FFF2-40B4-BE49-F238E27FC236}">
                <a16:creationId xmlns:a16="http://schemas.microsoft.com/office/drawing/2014/main" id="{2E7E69CC-BE52-4CAA-72B5-33AA2D418B11}"/>
              </a:ext>
            </a:extLst>
          </p:cNvPr>
          <p:cNvGrpSpPr>
            <a:grpSpLocks/>
          </p:cNvGrpSpPr>
          <p:nvPr/>
        </p:nvGrpSpPr>
        <p:grpSpPr bwMode="auto">
          <a:xfrm>
            <a:off x="1" y="2"/>
            <a:ext cx="12187239" cy="6850063"/>
            <a:chOff x="0" y="0"/>
            <a:chExt cx="5758" cy="4315"/>
          </a:xfrm>
        </p:grpSpPr>
        <p:grpSp>
          <p:nvGrpSpPr>
            <p:cNvPr id="6152" name="Group 5">
              <a:extLst>
                <a:ext uri="{FF2B5EF4-FFF2-40B4-BE49-F238E27FC236}">
                  <a16:creationId xmlns:a16="http://schemas.microsoft.com/office/drawing/2014/main" id="{B9061FD7-62F3-983F-9EC4-2112F82BE8FE}"/>
                </a:ext>
              </a:extLst>
            </p:cNvPr>
            <p:cNvGrpSpPr>
              <a:grpSpLocks/>
            </p:cNvGrpSpPr>
            <p:nvPr userDrawn="1"/>
          </p:nvGrpSpPr>
          <p:grpSpPr bwMode="auto">
            <a:xfrm>
              <a:off x="1728" y="2230"/>
              <a:ext cx="4027" cy="2085"/>
              <a:chOff x="1728" y="2230"/>
              <a:chExt cx="4027" cy="2085"/>
            </a:xfrm>
          </p:grpSpPr>
          <p:sp>
            <p:nvSpPr>
              <p:cNvPr id="12294" name="Freeform 6">
                <a:extLst>
                  <a:ext uri="{FF2B5EF4-FFF2-40B4-BE49-F238E27FC236}">
                    <a16:creationId xmlns:a16="http://schemas.microsoft.com/office/drawing/2014/main" id="{67C697B5-3067-9022-D210-4643AB484F5E}"/>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a:defRPr/>
                </a:pPr>
                <a:endParaRPr lang="en-US" sz="2700">
                  <a:solidFill>
                    <a:srgbClr val="FFFFFF"/>
                  </a:solidFill>
                  <a:latin typeface="Garamond"/>
                  <a:cs typeface="Arial"/>
                </a:endParaRPr>
              </a:p>
            </p:txBody>
          </p:sp>
          <p:sp>
            <p:nvSpPr>
              <p:cNvPr id="12295" name="Freeform 7">
                <a:extLst>
                  <a:ext uri="{FF2B5EF4-FFF2-40B4-BE49-F238E27FC236}">
                    <a16:creationId xmlns:a16="http://schemas.microsoft.com/office/drawing/2014/main" id="{253AFD88-49F0-E4F5-CDA1-A148B5BC5402}"/>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a:defRPr/>
                </a:pPr>
                <a:endParaRPr lang="en-US" sz="2700">
                  <a:solidFill>
                    <a:srgbClr val="FFFFFF"/>
                  </a:solidFill>
                  <a:latin typeface="Garamond"/>
                  <a:cs typeface="Arial"/>
                </a:endParaRPr>
              </a:p>
            </p:txBody>
          </p:sp>
          <p:sp>
            <p:nvSpPr>
              <p:cNvPr id="12296" name="Freeform 8">
                <a:extLst>
                  <a:ext uri="{FF2B5EF4-FFF2-40B4-BE49-F238E27FC236}">
                    <a16:creationId xmlns:a16="http://schemas.microsoft.com/office/drawing/2014/main" id="{BAF0D727-5DFF-5312-F7BD-21958EAC9E3E}"/>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a:defRPr/>
                </a:pPr>
                <a:endParaRPr lang="en-US" sz="2700">
                  <a:solidFill>
                    <a:srgbClr val="FFFFFF"/>
                  </a:solidFill>
                  <a:latin typeface="Garamond"/>
                  <a:cs typeface="Arial"/>
                </a:endParaRPr>
              </a:p>
            </p:txBody>
          </p:sp>
          <p:sp>
            <p:nvSpPr>
              <p:cNvPr id="6158" name="Freeform 9">
                <a:extLst>
                  <a:ext uri="{FF2B5EF4-FFF2-40B4-BE49-F238E27FC236}">
                    <a16:creationId xmlns:a16="http://schemas.microsoft.com/office/drawing/2014/main" id="{4475DA56-8E5F-A297-8D20-3AC6A3329DC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sp>
            <p:nvSpPr>
              <p:cNvPr id="12298" name="Freeform 10">
                <a:extLst>
                  <a:ext uri="{FF2B5EF4-FFF2-40B4-BE49-F238E27FC236}">
                    <a16:creationId xmlns:a16="http://schemas.microsoft.com/office/drawing/2014/main" id="{34DADA3F-FD06-8051-B864-BDE39566711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grpSp>
        <p:sp>
          <p:nvSpPr>
            <p:cNvPr id="12299" name="Freeform 11">
              <a:extLst>
                <a:ext uri="{FF2B5EF4-FFF2-40B4-BE49-F238E27FC236}">
                  <a16:creationId xmlns:a16="http://schemas.microsoft.com/office/drawing/2014/main" id="{A1CE4E2D-928B-E14C-A3E8-9B430087C617}"/>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a:defRPr/>
              </a:pPr>
              <a:endParaRPr lang="en-US" sz="2700">
                <a:solidFill>
                  <a:srgbClr val="FFFFFF"/>
                </a:solidFill>
                <a:latin typeface="Garamond"/>
                <a:cs typeface="Arial"/>
              </a:endParaRPr>
            </a:p>
          </p:txBody>
        </p:sp>
        <p:sp>
          <p:nvSpPr>
            <p:cNvPr id="6154" name="Freeform 12">
              <a:extLst>
                <a:ext uri="{FF2B5EF4-FFF2-40B4-BE49-F238E27FC236}">
                  <a16:creationId xmlns:a16="http://schemas.microsoft.com/office/drawing/2014/main" id="{B7AFB28A-201E-C22C-D7F0-1937A13D6EF5}"/>
                </a:ext>
              </a:extLst>
            </p:cNvPr>
            <p:cNvSpPr>
              <a:spLocks/>
            </p:cNvSpPr>
            <p:nvPr/>
          </p:nvSpPr>
          <p:spPr bwMode="hidden">
            <a:xfrm>
              <a:off x="0" y="0"/>
              <a:ext cx="5758" cy="1776"/>
            </a:xfrm>
            <a:custGeom>
              <a:avLst/>
              <a:gdLst>
                <a:gd name="T0" fmla="*/ 0 w 5740"/>
                <a:gd name="T1" fmla="*/ 0 h 1906"/>
                <a:gd name="T2" fmla="*/ 0 w 5740"/>
                <a:gd name="T3" fmla="*/ 761 h 1906"/>
                <a:gd name="T4" fmla="*/ 5978 w 5740"/>
                <a:gd name="T5" fmla="*/ 761 h 1906"/>
                <a:gd name="T6" fmla="*/ 597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350"/>
            </a:p>
          </p:txBody>
        </p:sp>
      </p:grpSp>
      <p:sp>
        <p:nvSpPr>
          <p:cNvPr id="12301" name="Rectangle 13">
            <a:extLst>
              <a:ext uri="{FF2B5EF4-FFF2-40B4-BE49-F238E27FC236}">
                <a16:creationId xmlns:a16="http://schemas.microsoft.com/office/drawing/2014/main" id="{6DA33225-F567-E109-4A8E-1883F16AF256}"/>
              </a:ext>
            </a:extLst>
          </p:cNvPr>
          <p:cNvSpPr>
            <a:spLocks noGrp="1" noRot="1" noChangeArrowheads="1"/>
          </p:cNvSpPr>
          <p:nvPr>
            <p:ph type="title"/>
          </p:nvPr>
        </p:nvSpPr>
        <p:spPr bwMode="auto">
          <a:xfrm>
            <a:off x="609600" y="274638"/>
            <a:ext cx="109728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2302" name="Rectangle 14">
            <a:extLst>
              <a:ext uri="{FF2B5EF4-FFF2-40B4-BE49-F238E27FC236}">
                <a16:creationId xmlns:a16="http://schemas.microsoft.com/office/drawing/2014/main" id="{69E21753-D283-C8ED-E66F-D29536043AFF}"/>
              </a:ext>
            </a:extLst>
          </p:cNvPr>
          <p:cNvSpPr>
            <a:spLocks noGrp="1" noChangeArrowheads="1"/>
          </p:cNvSpPr>
          <p:nvPr>
            <p:ph type="ftr" sz="quarter" idx="3"/>
          </p:nvPr>
        </p:nvSpPr>
        <p:spPr bwMode="auto">
          <a:xfrm>
            <a:off x="4165600" y="624840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a:defRPr sz="900">
                <a:solidFill>
                  <a:srgbClr val="FFFFFF"/>
                </a:solidFill>
                <a:latin typeface="Arial" charset="0"/>
                <a:cs typeface="Arial"/>
              </a:defRPr>
            </a:lvl1pPr>
          </a:lstStyle>
          <a:p>
            <a:pPr>
              <a:defRPr/>
            </a:pPr>
            <a:endParaRPr lang="en-US"/>
          </a:p>
        </p:txBody>
      </p:sp>
      <p:sp>
        <p:nvSpPr>
          <p:cNvPr id="12303" name="Rectangle 15">
            <a:extLst>
              <a:ext uri="{FF2B5EF4-FFF2-40B4-BE49-F238E27FC236}">
                <a16:creationId xmlns:a16="http://schemas.microsoft.com/office/drawing/2014/main" id="{1D640E67-42B4-43E2-7D65-3F0286770689}"/>
              </a:ext>
            </a:extLst>
          </p:cNvPr>
          <p:cNvSpPr>
            <a:spLocks noGrp="1" noChangeArrowheads="1"/>
          </p:cNvSpPr>
          <p:nvPr>
            <p:ph type="body" idx="1"/>
          </p:nvPr>
        </p:nvSpPr>
        <p:spPr bwMode="auto">
          <a:xfrm>
            <a:off x="609600" y="1600202"/>
            <a:ext cx="109728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9565935"/>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5pPr>
      <a:lvl6pPr marL="342883"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6pPr>
      <a:lvl7pPr marL="685765"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7pPr>
      <a:lvl8pPr marL="1028648"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8pPr>
      <a:lvl9pPr marL="1371530" algn="ctr" rtl="0" fontAlgn="base">
        <a:spcBef>
          <a:spcPct val="0"/>
        </a:spcBef>
        <a:spcAft>
          <a:spcPct val="0"/>
        </a:spcAft>
        <a:defRPr sz="3300" b="1">
          <a:solidFill>
            <a:schemeClr val="tx2"/>
          </a:solidFill>
          <a:effectLst>
            <a:outerShdw blurRad="38100" dist="38100" dir="2700000" algn="tl">
              <a:srgbClr val="000000"/>
            </a:outerShdw>
          </a:effectLst>
          <a:latin typeface="Garamond" pitchFamily="18" charset="0"/>
          <a:cs typeface="Arial" charset="0"/>
        </a:defRPr>
      </a:lvl9pPr>
    </p:titleStyle>
    <p:bodyStyle>
      <a:lvl1pPr marL="255985" indent="-255985"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556022" indent="-213122" algn="l" rtl="0" eaLnBrk="0" fontAlgn="base" hangingPunct="0">
        <a:spcBef>
          <a:spcPct val="20000"/>
        </a:spcBef>
        <a:spcAft>
          <a:spcPct val="0"/>
        </a:spcAft>
        <a:buClr>
          <a:schemeClr val="accent2"/>
        </a:buClr>
        <a:buSzPct val="70000"/>
        <a:buFont typeface="Wingdings" panose="05000000000000000000" pitchFamily="2" charset="2"/>
        <a:buChar char="n"/>
        <a:defRPr sz="2100">
          <a:solidFill>
            <a:schemeClr val="tx1"/>
          </a:solidFill>
          <a:effectLst>
            <a:outerShdw blurRad="38100" dist="38100" dir="2700000" algn="tl">
              <a:srgbClr val="000000"/>
            </a:outerShdw>
          </a:effectLst>
          <a:latin typeface="+mn-lt"/>
          <a:cs typeface="+mn-cs"/>
        </a:defRPr>
      </a:lvl2pPr>
      <a:lvl3pPr marL="856060" indent="-170260" algn="l" rtl="0" eaLnBrk="0" fontAlgn="base" hangingPunct="0">
        <a:spcBef>
          <a:spcPct val="20000"/>
        </a:spcBef>
        <a:spcAft>
          <a:spcPct val="0"/>
        </a:spcAft>
        <a:buClr>
          <a:schemeClr val="tx2"/>
        </a:buClr>
        <a:buSzPct val="70000"/>
        <a:buFont typeface="Wingdings" panose="05000000000000000000" pitchFamily="2" charset="2"/>
        <a:buChar char="n"/>
        <a:defRPr sz="1800">
          <a:solidFill>
            <a:schemeClr val="tx1"/>
          </a:solidFill>
          <a:effectLst>
            <a:outerShdw blurRad="38100" dist="38100" dir="2700000" algn="tl">
              <a:srgbClr val="000000"/>
            </a:outerShdw>
          </a:effectLst>
          <a:latin typeface="+mn-lt"/>
          <a:cs typeface="+mn-cs"/>
        </a:defRPr>
      </a:lvl3pPr>
      <a:lvl4pPr marL="1198960" indent="-170260" algn="l" rtl="0" eaLnBrk="0" fontAlgn="base" hangingPunct="0">
        <a:spcBef>
          <a:spcPct val="20000"/>
        </a:spcBef>
        <a:spcAft>
          <a:spcPct val="0"/>
        </a:spcAft>
        <a:buClr>
          <a:schemeClr val="accent2"/>
        </a:buClr>
        <a:buSzPct val="70000"/>
        <a:buFont typeface="Wingdings" panose="05000000000000000000" pitchFamily="2" charset="2"/>
        <a:buChar char="n"/>
        <a:defRPr sz="1500">
          <a:solidFill>
            <a:schemeClr val="tx1"/>
          </a:solidFill>
          <a:effectLst>
            <a:outerShdw blurRad="38100" dist="38100" dir="2700000" algn="tl">
              <a:srgbClr val="000000"/>
            </a:outerShdw>
          </a:effectLst>
          <a:latin typeface="+mn-lt"/>
          <a:cs typeface="+mn-cs"/>
        </a:defRPr>
      </a:lvl4pPr>
      <a:lvl5pPr marL="1541860" indent="-170260" algn="l" rtl="0" eaLnBrk="0" fontAlgn="base" hangingPunct="0">
        <a:spcBef>
          <a:spcPct val="20000"/>
        </a:spcBef>
        <a:spcAft>
          <a:spcPct val="0"/>
        </a:spcAft>
        <a:buClr>
          <a:schemeClr val="hlink"/>
        </a:buClr>
        <a:buSzPct val="70000"/>
        <a:buFont typeface="Wingdings" panose="05000000000000000000" pitchFamily="2" charset="2"/>
        <a:buChar char="n"/>
        <a:defRPr sz="1500">
          <a:solidFill>
            <a:schemeClr val="tx1"/>
          </a:solidFill>
          <a:effectLst>
            <a:outerShdw blurRad="38100" dist="38100" dir="2700000" algn="tl">
              <a:srgbClr val="000000"/>
            </a:outerShdw>
          </a:effectLst>
          <a:latin typeface="+mn-lt"/>
          <a:cs typeface="+mn-cs"/>
        </a:defRPr>
      </a:lvl5pPr>
      <a:lvl6pPr marL="1885853"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6pPr>
      <a:lvl7pPr marL="2228736"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7pPr>
      <a:lvl8pPr marL="2571619"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8pPr>
      <a:lvl9pPr marL="2914501" indent="-171441" algn="l" rtl="0" fontAlgn="base">
        <a:spcBef>
          <a:spcPct val="20000"/>
        </a:spcBef>
        <a:spcAft>
          <a:spcPct val="0"/>
        </a:spcAft>
        <a:buClr>
          <a:schemeClr val="hlink"/>
        </a:buClr>
        <a:buSzPct val="70000"/>
        <a:buFont typeface="Wingdings" pitchFamily="2" charset="2"/>
        <a:buChar char="n"/>
        <a:defRPr sz="15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685765" rtl="0" eaLnBrk="1" latinLnBrk="0" hangingPunct="1">
        <a:defRPr sz="1350" kern="1200">
          <a:solidFill>
            <a:schemeClr val="tx1"/>
          </a:solidFill>
          <a:latin typeface="+mn-lt"/>
          <a:ea typeface="+mn-ea"/>
          <a:cs typeface="+mn-cs"/>
        </a:defRPr>
      </a:lvl1pPr>
      <a:lvl2pPr marL="342883" algn="l" defTabSz="685765" rtl="0" eaLnBrk="1" latinLnBrk="0" hangingPunct="1">
        <a:defRPr sz="1350" kern="1200">
          <a:solidFill>
            <a:schemeClr val="tx1"/>
          </a:solidFill>
          <a:latin typeface="+mn-lt"/>
          <a:ea typeface="+mn-ea"/>
          <a:cs typeface="+mn-cs"/>
        </a:defRPr>
      </a:lvl2pPr>
      <a:lvl3pPr marL="685765" algn="l" defTabSz="685765" rtl="0" eaLnBrk="1" latinLnBrk="0" hangingPunct="1">
        <a:defRPr sz="1350" kern="1200">
          <a:solidFill>
            <a:schemeClr val="tx1"/>
          </a:solidFill>
          <a:latin typeface="+mn-lt"/>
          <a:ea typeface="+mn-ea"/>
          <a:cs typeface="+mn-cs"/>
        </a:defRPr>
      </a:lvl3pPr>
      <a:lvl4pPr marL="1028648" algn="l" defTabSz="685765" rtl="0" eaLnBrk="1" latinLnBrk="0" hangingPunct="1">
        <a:defRPr sz="1350" kern="1200">
          <a:solidFill>
            <a:schemeClr val="tx1"/>
          </a:solidFill>
          <a:latin typeface="+mn-lt"/>
          <a:ea typeface="+mn-ea"/>
          <a:cs typeface="+mn-cs"/>
        </a:defRPr>
      </a:lvl4pPr>
      <a:lvl5pPr marL="1371530" algn="l" defTabSz="685765" rtl="0" eaLnBrk="1" latinLnBrk="0" hangingPunct="1">
        <a:defRPr sz="1350" kern="1200">
          <a:solidFill>
            <a:schemeClr val="tx1"/>
          </a:solidFill>
          <a:latin typeface="+mn-lt"/>
          <a:ea typeface="+mn-ea"/>
          <a:cs typeface="+mn-cs"/>
        </a:defRPr>
      </a:lvl5pPr>
      <a:lvl6pPr marL="1714412" algn="l" defTabSz="685765" rtl="0" eaLnBrk="1" latinLnBrk="0" hangingPunct="1">
        <a:defRPr sz="1350" kern="1200">
          <a:solidFill>
            <a:schemeClr val="tx1"/>
          </a:solidFill>
          <a:latin typeface="+mn-lt"/>
          <a:ea typeface="+mn-ea"/>
          <a:cs typeface="+mn-cs"/>
        </a:defRPr>
      </a:lvl6pPr>
      <a:lvl7pPr marL="2057295" algn="l" defTabSz="685765" rtl="0" eaLnBrk="1" latinLnBrk="0" hangingPunct="1">
        <a:defRPr sz="1350" kern="1200">
          <a:solidFill>
            <a:schemeClr val="tx1"/>
          </a:solidFill>
          <a:latin typeface="+mn-lt"/>
          <a:ea typeface="+mn-ea"/>
          <a:cs typeface="+mn-cs"/>
        </a:defRPr>
      </a:lvl7pPr>
      <a:lvl8pPr marL="2400177" algn="l" defTabSz="685765" rtl="0" eaLnBrk="1" latinLnBrk="0" hangingPunct="1">
        <a:defRPr sz="1350" kern="1200">
          <a:solidFill>
            <a:schemeClr val="tx1"/>
          </a:solidFill>
          <a:latin typeface="+mn-lt"/>
          <a:ea typeface="+mn-ea"/>
          <a:cs typeface="+mn-cs"/>
        </a:defRPr>
      </a:lvl8pPr>
      <a:lvl9pPr marL="2743060" algn="l" defTabSz="68576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url?sa=i&amp;source=images&amp;cd=&amp;cad=rja&amp;docid=-W1O_P2BazkgKM&amp;tbnid=9-v1WoEsrC4usM:&amp;ved=0CAgQjRwwAA&amp;url=http://www.pawannabe.com/2012/07/bioethics-privilege-theory.html&amp;ei=qTS6UeeBKsucrgHrroHADQ&amp;psig=AFQjCNEtOLikSoDoePGzeuRX5lvmSE5Vdg&amp;ust=137124407374484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CD423-ECFB-CA43-FD70-1282418091DD}"/>
              </a:ext>
            </a:extLst>
          </p:cNvPr>
          <p:cNvSpPr>
            <a:spLocks noGrp="1"/>
          </p:cNvSpPr>
          <p:nvPr>
            <p:ph type="title"/>
          </p:nvPr>
        </p:nvSpPr>
        <p:spPr/>
        <p:txBody>
          <a:bodyPr/>
          <a:lstStyle/>
          <a:p>
            <a:r>
              <a:rPr lang="en-US" sz="4400" dirty="0"/>
              <a:t>Difficult Questions for Christians</a:t>
            </a:r>
          </a:p>
        </p:txBody>
      </p:sp>
      <p:sp>
        <p:nvSpPr>
          <p:cNvPr id="3" name="Content Placeholder 2">
            <a:extLst>
              <a:ext uri="{FF2B5EF4-FFF2-40B4-BE49-F238E27FC236}">
                <a16:creationId xmlns:a16="http://schemas.microsoft.com/office/drawing/2014/main" id="{704376C7-2B62-0298-6D7E-08E06F73C776}"/>
              </a:ext>
            </a:extLst>
          </p:cNvPr>
          <p:cNvSpPr>
            <a:spLocks noGrp="1"/>
          </p:cNvSpPr>
          <p:nvPr>
            <p:ph idx="1"/>
          </p:nvPr>
        </p:nvSpPr>
        <p:spPr>
          <a:xfrm>
            <a:off x="1600200" y="1752600"/>
            <a:ext cx="9601200" cy="4373565"/>
          </a:xfrm>
        </p:spPr>
        <p:txBody>
          <a:bodyPr/>
          <a:lstStyle/>
          <a:p>
            <a:pPr marL="0" indent="0">
              <a:buNone/>
            </a:pPr>
            <a:r>
              <a:rPr lang="en-US" sz="2800" b="1" dirty="0"/>
              <a:t>Bioethics (cloning, IFV, brain implants, gene therapy, etc.)</a:t>
            </a:r>
          </a:p>
          <a:p>
            <a:pPr marL="0" indent="0">
              <a:buNone/>
            </a:pPr>
            <a:r>
              <a:rPr lang="en-US" sz="2800" b="1" dirty="0"/>
              <a:t>Christianity and Race.</a:t>
            </a:r>
          </a:p>
          <a:p>
            <a:pPr marL="0" indent="0">
              <a:buNone/>
            </a:pPr>
            <a:r>
              <a:rPr lang="en-US" sz="2800" b="1" dirty="0"/>
              <a:t>Christianity and Politics.</a:t>
            </a:r>
          </a:p>
          <a:p>
            <a:pPr marL="0" indent="0">
              <a:buNone/>
            </a:pPr>
            <a:r>
              <a:rPr lang="en-US" sz="2800" b="1" dirty="0"/>
              <a:t>Christianity, War and Peace.</a:t>
            </a:r>
          </a:p>
          <a:p>
            <a:pPr marL="0" indent="0">
              <a:buNone/>
            </a:pPr>
            <a:r>
              <a:rPr lang="en-US" sz="2800" b="1" dirty="0"/>
              <a:t>Gender and Christianity.</a:t>
            </a:r>
          </a:p>
          <a:p>
            <a:pPr marL="0" indent="0">
              <a:buNone/>
            </a:pPr>
            <a:r>
              <a:rPr lang="en-US" sz="2800" b="1" dirty="0">
                <a:solidFill>
                  <a:srgbClr val="FFFF00"/>
                </a:solidFill>
              </a:rPr>
              <a:t>Abortion, Birth Control, etc.</a:t>
            </a:r>
          </a:p>
          <a:p>
            <a:pPr marL="0" indent="0">
              <a:buNone/>
            </a:pPr>
            <a:r>
              <a:rPr lang="en-US" sz="2800" b="1" dirty="0"/>
              <a:t>Christianity and Culture, Modesty, etc.</a:t>
            </a:r>
          </a:p>
          <a:p>
            <a:pPr marL="0" indent="0">
              <a:buNone/>
            </a:pPr>
            <a:r>
              <a:rPr lang="en-US" sz="2800" b="1" dirty="0"/>
              <a:t>Gambling, Drinking, Medical Marijuana.</a:t>
            </a:r>
          </a:p>
          <a:p>
            <a:pPr marL="0" indent="0" algn="r">
              <a:buNone/>
            </a:pPr>
            <a:r>
              <a:rPr lang="en-US" sz="2800" b="1" dirty="0"/>
              <a:t>There is a lot there!!!!!!!</a:t>
            </a:r>
          </a:p>
        </p:txBody>
      </p:sp>
    </p:spTree>
    <p:extLst>
      <p:ext uri="{BB962C8B-B14F-4D97-AF65-F5344CB8AC3E}">
        <p14:creationId xmlns:p14="http://schemas.microsoft.com/office/powerpoint/2010/main" val="1021091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Enhancement</a:t>
            </a:r>
          </a:p>
        </p:txBody>
      </p:sp>
      <p:sp>
        <p:nvSpPr>
          <p:cNvPr id="3" name="Content Placeholder 2"/>
          <p:cNvSpPr>
            <a:spLocks noGrp="1"/>
          </p:cNvSpPr>
          <p:nvPr>
            <p:ph sz="quarter" idx="1"/>
          </p:nvPr>
        </p:nvSpPr>
        <p:spPr>
          <a:xfrm>
            <a:off x="914400" y="1828800"/>
            <a:ext cx="10591800" cy="4724400"/>
          </a:xfrm>
        </p:spPr>
        <p:txBody>
          <a:bodyPr/>
          <a:lstStyle/>
          <a:p>
            <a:pPr marL="0" indent="0">
              <a:buNone/>
            </a:pPr>
            <a:r>
              <a:rPr lang="en-US" dirty="0"/>
              <a:t> </a:t>
            </a:r>
            <a:r>
              <a:rPr lang="en-US" sz="2200" b="1" dirty="0"/>
              <a:t>“The very identity of the human person and the very substance of reality are presumably called into question by developments in artificial intelligence, in genetics, and in virtual reality.”  Albert </a:t>
            </a:r>
            <a:r>
              <a:rPr lang="en-US" sz="2200" b="1" dirty="0" err="1"/>
              <a:t>Borgmann</a:t>
            </a:r>
            <a:endParaRPr lang="en-US" sz="2200" b="1" dirty="0"/>
          </a:p>
          <a:p>
            <a:pPr marL="0" indent="0">
              <a:buNone/>
            </a:pPr>
            <a:endParaRPr lang="en-US" sz="2200" dirty="0"/>
          </a:p>
          <a:p>
            <a:pPr marL="0" indent="0">
              <a:buNone/>
            </a:pPr>
            <a:r>
              <a:rPr lang="en-US" sz="2200" b="1" dirty="0"/>
              <a:t>The artificial improvement of human beings will come, one way or another, whether we like it or not, as soon as the progress of biological understanding makes it possible.  When people are offered technical means to improve themselves and their children, no matter what they conceive improvements to mean, the offer will be accepted.  Improvement may mean better health, longer life, a more cheerful disposition, a stronger heart, a smarter brain, the ability to earn more money as a rock star or baseball player or business executive.  The technology of improvement may be hindered or delayed by regulation, but it cannot be permanently denied.  Freeman J. Dyson, Physicist.</a:t>
            </a:r>
          </a:p>
          <a:p>
            <a:pPr marL="0" indent="0">
              <a:buNone/>
            </a:pPr>
            <a:endParaRPr lang="en-US" b="1" dirty="0"/>
          </a:p>
          <a:p>
            <a:endParaRPr lang="en-US" dirty="0"/>
          </a:p>
        </p:txBody>
      </p:sp>
    </p:spTree>
    <p:extLst>
      <p:ext uri="{BB962C8B-B14F-4D97-AF65-F5344CB8AC3E}">
        <p14:creationId xmlns:p14="http://schemas.microsoft.com/office/powerpoint/2010/main" val="81680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A Simple Answer</a:t>
            </a:r>
          </a:p>
        </p:txBody>
      </p:sp>
      <p:sp>
        <p:nvSpPr>
          <p:cNvPr id="3" name="Content Placeholder 2"/>
          <p:cNvSpPr>
            <a:spLocks noGrp="1"/>
          </p:cNvSpPr>
          <p:nvPr>
            <p:ph sz="quarter" idx="1"/>
          </p:nvPr>
        </p:nvSpPr>
        <p:spPr/>
        <p:txBody>
          <a:bodyPr/>
          <a:lstStyle/>
          <a:p>
            <a:pPr marL="0" indent="0">
              <a:buNone/>
            </a:pPr>
            <a:r>
              <a:rPr lang="en-US" b="1" dirty="0"/>
              <a:t>Well, as long as it is voluntary….</a:t>
            </a:r>
          </a:p>
          <a:p>
            <a:pPr marL="0" indent="0">
              <a:buNone/>
            </a:pPr>
            <a:endParaRPr lang="en-US" sz="1200" b="1" dirty="0"/>
          </a:p>
          <a:p>
            <a:pPr marL="0" indent="0">
              <a:buNone/>
            </a:pPr>
            <a:r>
              <a:rPr lang="en-US" b="1" dirty="0"/>
              <a:t>	Is it really voluntary?    The answer:  Not really, due to social pressure (example: steroids)</a:t>
            </a:r>
          </a:p>
          <a:p>
            <a:pPr marL="0" indent="0">
              <a:buNone/>
            </a:pPr>
            <a:endParaRPr lang="en-US" sz="1200" b="1" dirty="0"/>
          </a:p>
          <a:p>
            <a:pPr marL="0" indent="0">
              <a:buNone/>
            </a:pPr>
            <a:r>
              <a:rPr lang="en-US" b="1" dirty="0"/>
              <a:t>	Will all have equal access?</a:t>
            </a:r>
          </a:p>
          <a:p>
            <a:pPr marL="0" indent="0">
              <a:buNone/>
            </a:pPr>
            <a:endParaRPr lang="en-US" b="1" dirty="0"/>
          </a:p>
          <a:p>
            <a:pPr marL="0" indent="0">
              <a:buNone/>
            </a:pPr>
            <a:r>
              <a:rPr lang="en-US" b="1" dirty="0"/>
              <a:t>All of these issues cry out for a “Christian” response.</a:t>
            </a:r>
          </a:p>
        </p:txBody>
      </p:sp>
    </p:spTree>
    <p:extLst>
      <p:ext uri="{BB962C8B-B14F-4D97-AF65-F5344CB8AC3E}">
        <p14:creationId xmlns:p14="http://schemas.microsoft.com/office/powerpoint/2010/main" val="761358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Some Questions to Think About</a:t>
            </a:r>
          </a:p>
        </p:txBody>
      </p:sp>
      <p:sp>
        <p:nvSpPr>
          <p:cNvPr id="3" name="Content Placeholder 2"/>
          <p:cNvSpPr>
            <a:spLocks noGrp="1"/>
          </p:cNvSpPr>
          <p:nvPr>
            <p:ph sz="quarter" idx="1"/>
          </p:nvPr>
        </p:nvSpPr>
        <p:spPr>
          <a:xfrm>
            <a:off x="1066800" y="1752600"/>
            <a:ext cx="10210800" cy="4572000"/>
          </a:xfrm>
        </p:spPr>
        <p:txBody>
          <a:bodyPr/>
          <a:lstStyle/>
          <a:p>
            <a:pPr marL="0" indent="0">
              <a:buNone/>
            </a:pPr>
            <a:r>
              <a:rPr lang="en-US" sz="2800" b="1" dirty="0"/>
              <a:t>What is the purpose of human existence?  </a:t>
            </a:r>
          </a:p>
          <a:p>
            <a:pPr marL="0" indent="0">
              <a:buNone/>
            </a:pPr>
            <a:endParaRPr lang="en-US" sz="800" b="1" dirty="0"/>
          </a:p>
          <a:p>
            <a:pPr marL="0" indent="0">
              <a:buNone/>
            </a:pPr>
            <a:r>
              <a:rPr lang="en-US" sz="2800" b="1" dirty="0"/>
              <a:t>What is the meaning of human dignity?</a:t>
            </a:r>
          </a:p>
          <a:p>
            <a:pPr marL="0" indent="0">
              <a:buNone/>
            </a:pPr>
            <a:endParaRPr lang="en-US" sz="800" b="1" dirty="0"/>
          </a:p>
          <a:p>
            <a:pPr marL="0" indent="0">
              <a:buNone/>
            </a:pPr>
            <a:r>
              <a:rPr lang="en-US" sz="2800" b="1" dirty="0"/>
              <a:t>What is free will and what is its relationship to technologies?</a:t>
            </a:r>
          </a:p>
          <a:p>
            <a:pPr marL="0" indent="0">
              <a:buNone/>
            </a:pPr>
            <a:endParaRPr lang="en-US" sz="800" b="1" dirty="0"/>
          </a:p>
          <a:p>
            <a:pPr marL="0" indent="0">
              <a:buNone/>
            </a:pPr>
            <a:r>
              <a:rPr lang="en-US" sz="2800" b="1" dirty="0"/>
              <a:t>What is a soul and what are the implications of the mind/body/soul relationship?</a:t>
            </a:r>
          </a:p>
          <a:p>
            <a:pPr marL="0" indent="0">
              <a:buNone/>
            </a:pPr>
            <a:endParaRPr lang="en-US" sz="800" b="1" dirty="0"/>
          </a:p>
          <a:p>
            <a:pPr marL="0" indent="0">
              <a:buNone/>
            </a:pPr>
            <a:r>
              <a:rPr lang="en-US" sz="2800" b="1" dirty="0"/>
              <a:t>What is the meaning of human autonomy, is this a Christian value, and is it in play in these technologies?</a:t>
            </a:r>
          </a:p>
          <a:p>
            <a:pPr marL="0" indent="0">
              <a:buNone/>
            </a:pPr>
            <a:endParaRPr lang="en-US" sz="2400" dirty="0"/>
          </a:p>
        </p:txBody>
      </p:sp>
    </p:spTree>
    <p:extLst>
      <p:ext uri="{BB962C8B-B14F-4D97-AF65-F5344CB8AC3E}">
        <p14:creationId xmlns:p14="http://schemas.microsoft.com/office/powerpoint/2010/main" val="1975020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Questions (cont.)</a:t>
            </a:r>
          </a:p>
        </p:txBody>
      </p:sp>
      <p:sp>
        <p:nvSpPr>
          <p:cNvPr id="3" name="Content Placeholder 2"/>
          <p:cNvSpPr>
            <a:spLocks noGrp="1"/>
          </p:cNvSpPr>
          <p:nvPr>
            <p:ph sz="quarter" idx="1"/>
          </p:nvPr>
        </p:nvSpPr>
        <p:spPr>
          <a:xfrm>
            <a:off x="1295400" y="2057400"/>
            <a:ext cx="9982200" cy="4038600"/>
          </a:xfrm>
        </p:spPr>
        <p:txBody>
          <a:bodyPr/>
          <a:lstStyle/>
          <a:p>
            <a:pPr marL="0" indent="0">
              <a:buNone/>
            </a:pPr>
            <a:r>
              <a:rPr lang="en-US" sz="2800" b="1" dirty="0"/>
              <a:t>Are we prepared to let market forces determine the direction of biotechnological advance?</a:t>
            </a:r>
          </a:p>
          <a:p>
            <a:pPr marL="0" indent="0">
              <a:buNone/>
            </a:pPr>
            <a:endParaRPr lang="en-US" sz="1600" b="1" dirty="0"/>
          </a:p>
          <a:p>
            <a:pPr marL="0" indent="0">
              <a:buNone/>
            </a:pPr>
            <a:r>
              <a:rPr lang="en-US" sz="2800" b="1" dirty="0"/>
              <a:t>Should we leave control for the direction of biotechnological moves in the hands of avowed naturalists/scientific materialists?</a:t>
            </a:r>
          </a:p>
          <a:p>
            <a:pPr marL="0" indent="0">
              <a:buNone/>
            </a:pPr>
            <a:endParaRPr lang="en-US" sz="1600" b="1" dirty="0"/>
          </a:p>
          <a:p>
            <a:pPr marL="0" indent="0">
              <a:buNone/>
            </a:pPr>
            <a:r>
              <a:rPr lang="en-US" sz="2800" b="1" dirty="0"/>
              <a:t>Are we going to simply take the “It is in God’s hands” approach to this?</a:t>
            </a:r>
          </a:p>
          <a:p>
            <a:pPr marL="0" indent="0">
              <a:buNone/>
            </a:pPr>
            <a:endParaRPr lang="en-US" sz="2800" b="1" dirty="0"/>
          </a:p>
        </p:txBody>
      </p:sp>
    </p:spTree>
    <p:extLst>
      <p:ext uri="{BB962C8B-B14F-4D97-AF65-F5344CB8AC3E}">
        <p14:creationId xmlns:p14="http://schemas.microsoft.com/office/powerpoint/2010/main" val="48247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Toward a Christian Response to Bioethical Questions</a:t>
            </a:r>
          </a:p>
        </p:txBody>
      </p:sp>
      <p:sp>
        <p:nvSpPr>
          <p:cNvPr id="3" name="Content Placeholder 2"/>
          <p:cNvSpPr>
            <a:spLocks noGrp="1"/>
          </p:cNvSpPr>
          <p:nvPr>
            <p:ph sz="quarter" idx="1"/>
          </p:nvPr>
        </p:nvSpPr>
        <p:spPr>
          <a:xfrm>
            <a:off x="685800" y="1905000"/>
            <a:ext cx="11002264" cy="4191000"/>
          </a:xfrm>
        </p:spPr>
        <p:txBody>
          <a:bodyPr/>
          <a:lstStyle/>
          <a:p>
            <a:pPr marL="0" indent="0">
              <a:buNone/>
            </a:pPr>
            <a:r>
              <a:rPr lang="en-US" sz="2600" b="1" dirty="0"/>
              <a:t>The naturalist view:</a:t>
            </a:r>
          </a:p>
          <a:p>
            <a:pPr marL="0" indent="0">
              <a:buNone/>
            </a:pPr>
            <a:r>
              <a:rPr lang="en-US" sz="2600" b="1" dirty="0"/>
              <a:t>We are the purposeless result of blind natural forces.  We are temporal and are not spiritual.  In this world view, biotechnological choices come down to cost/benefit analysis alone.  Human dignity (worth) is a questionable concept.</a:t>
            </a:r>
          </a:p>
          <a:p>
            <a:pPr marL="0" indent="0">
              <a:buNone/>
            </a:pPr>
            <a:endParaRPr lang="en-US" sz="800" b="1" dirty="0"/>
          </a:p>
          <a:p>
            <a:pPr marL="0" indent="0">
              <a:buNone/>
            </a:pPr>
            <a:r>
              <a:rPr lang="en-US" sz="2600" b="1" dirty="0"/>
              <a:t>In the Christian world view, the individual has a dignity because we are made in the image of God (Genesis 1:26-27, Genesis 9:6) which should be respected. This limits the viability of cost/benefit analysis.</a:t>
            </a:r>
          </a:p>
          <a:p>
            <a:pPr marL="0" indent="0">
              <a:buNone/>
            </a:pPr>
            <a:endParaRPr lang="en-US" sz="3200" dirty="0"/>
          </a:p>
        </p:txBody>
      </p:sp>
    </p:spTree>
    <p:extLst>
      <p:ext uri="{BB962C8B-B14F-4D97-AF65-F5344CB8AC3E}">
        <p14:creationId xmlns:p14="http://schemas.microsoft.com/office/powerpoint/2010/main" val="229116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Dignity</a:t>
            </a:r>
          </a:p>
        </p:txBody>
      </p:sp>
      <p:sp>
        <p:nvSpPr>
          <p:cNvPr id="3" name="Content Placeholder 2"/>
          <p:cNvSpPr>
            <a:spLocks noGrp="1"/>
          </p:cNvSpPr>
          <p:nvPr>
            <p:ph sz="quarter" idx="1"/>
          </p:nvPr>
        </p:nvSpPr>
        <p:spPr>
          <a:xfrm>
            <a:off x="990600" y="2133600"/>
            <a:ext cx="10363200" cy="3962400"/>
          </a:xfrm>
        </p:spPr>
        <p:txBody>
          <a:bodyPr/>
          <a:lstStyle/>
          <a:p>
            <a:pPr marL="0" indent="0">
              <a:buNone/>
            </a:pPr>
            <a:r>
              <a:rPr lang="en-US" sz="2800" b="1" dirty="0"/>
              <a:t>“Human dignity in the biblical perspective does not depend solely on who we are but, more important, on who God is—as well as on what God has done, is now doing and will do in the future”  (</a:t>
            </a:r>
            <a:r>
              <a:rPr lang="en-US" sz="2800" b="1" i="1" dirty="0"/>
              <a:t>from Biotechnology and the Human Good</a:t>
            </a:r>
            <a:r>
              <a:rPr lang="en-US" sz="2800" b="1" dirty="0"/>
              <a:t>)</a:t>
            </a:r>
          </a:p>
          <a:p>
            <a:pPr marL="0" indent="0">
              <a:buNone/>
            </a:pPr>
            <a:endParaRPr lang="en-US" sz="1000" b="1" dirty="0"/>
          </a:p>
          <a:p>
            <a:pPr marL="0" indent="0">
              <a:buNone/>
            </a:pPr>
            <a:r>
              <a:rPr lang="en-US" sz="2800" b="1" dirty="0"/>
              <a:t>Are we guests, invaders or </a:t>
            </a:r>
            <a:r>
              <a:rPr lang="en-US" sz="2800" b="1" dirty="0">
                <a:solidFill>
                  <a:srgbClr val="7030A0"/>
                </a:solidFill>
              </a:rPr>
              <a:t>caretakers</a:t>
            </a:r>
            <a:r>
              <a:rPr lang="en-US" sz="2800" b="1" dirty="0"/>
              <a:t>?</a:t>
            </a:r>
          </a:p>
          <a:p>
            <a:pPr marL="0" indent="0">
              <a:buNone/>
            </a:pPr>
            <a:endParaRPr lang="en-US" sz="1000" b="1" dirty="0"/>
          </a:p>
          <a:p>
            <a:pPr marL="0" indent="0">
              <a:buNone/>
            </a:pPr>
            <a:r>
              <a:rPr lang="en-US" sz="2800" b="1" dirty="0"/>
              <a:t>Hebrews 2:8 (quoting Psalm 8:6)   God put us over the physical earth.  We are responsible for it.</a:t>
            </a:r>
          </a:p>
          <a:p>
            <a:pPr marL="0" indent="0">
              <a:buNone/>
            </a:pPr>
            <a:endParaRPr lang="en-US" sz="2400" dirty="0"/>
          </a:p>
          <a:p>
            <a:pPr marL="0" indent="0">
              <a:buNone/>
            </a:pPr>
            <a:endParaRPr lang="en-US" sz="800" dirty="0"/>
          </a:p>
          <a:p>
            <a:pPr marL="0" indent="0">
              <a:buNone/>
            </a:pPr>
            <a:endParaRPr lang="en-US" sz="2400" b="1" dirty="0"/>
          </a:p>
        </p:txBody>
      </p:sp>
    </p:spTree>
    <p:extLst>
      <p:ext uri="{BB962C8B-B14F-4D97-AF65-F5344CB8AC3E}">
        <p14:creationId xmlns:p14="http://schemas.microsoft.com/office/powerpoint/2010/main" val="2050898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Human Responsibility</a:t>
            </a:r>
          </a:p>
        </p:txBody>
      </p:sp>
      <p:sp>
        <p:nvSpPr>
          <p:cNvPr id="3" name="Content Placeholder 2"/>
          <p:cNvSpPr>
            <a:spLocks noGrp="1"/>
          </p:cNvSpPr>
          <p:nvPr>
            <p:ph sz="quarter" idx="1"/>
          </p:nvPr>
        </p:nvSpPr>
        <p:spPr>
          <a:xfrm>
            <a:off x="990600" y="1981200"/>
            <a:ext cx="10363200" cy="4648200"/>
          </a:xfrm>
        </p:spPr>
        <p:txBody>
          <a:bodyPr/>
          <a:lstStyle/>
          <a:p>
            <a:pPr marL="0" indent="0">
              <a:buNone/>
            </a:pPr>
            <a:r>
              <a:rPr lang="en-US" sz="2800" b="1" dirty="0"/>
              <a:t>Genesis 2:15  (about the garden) keep (</a:t>
            </a:r>
            <a:r>
              <a:rPr lang="en-US" sz="2800" b="1" i="1" dirty="0" err="1"/>
              <a:t>shamar</a:t>
            </a:r>
            <a:r>
              <a:rPr lang="en-US" sz="2800" b="1" i="1" dirty="0"/>
              <a:t>) </a:t>
            </a:r>
            <a:r>
              <a:rPr lang="en-US" sz="2800" b="1" dirty="0"/>
              <a:t>it</a:t>
            </a:r>
          </a:p>
          <a:p>
            <a:pPr marL="0" indent="0">
              <a:buNone/>
            </a:pPr>
            <a:endParaRPr lang="en-US" sz="800" b="1" dirty="0"/>
          </a:p>
          <a:p>
            <a:pPr marL="0" indent="0">
              <a:buNone/>
            </a:pPr>
            <a:r>
              <a:rPr lang="en-US" sz="2800" b="1" dirty="0"/>
              <a:t>Genesis 1:28  Fill the earth and subdue it.</a:t>
            </a:r>
          </a:p>
          <a:p>
            <a:pPr marL="0" indent="0">
              <a:buNone/>
            </a:pPr>
            <a:endParaRPr lang="en-US" sz="800" b="1" dirty="0"/>
          </a:p>
          <a:p>
            <a:pPr marL="0" indent="0">
              <a:buNone/>
            </a:pPr>
            <a:r>
              <a:rPr lang="en-US" sz="2800" b="1" dirty="0"/>
              <a:t>But…</a:t>
            </a:r>
          </a:p>
          <a:p>
            <a:pPr marL="0" indent="0">
              <a:buNone/>
            </a:pPr>
            <a:endParaRPr lang="en-US" sz="800" b="1" dirty="0"/>
          </a:p>
          <a:p>
            <a:pPr marL="0" indent="0">
              <a:buNone/>
            </a:pPr>
            <a:r>
              <a:rPr lang="en-US" sz="2800" b="1" dirty="0"/>
              <a:t>1 </a:t>
            </a:r>
            <a:r>
              <a:rPr lang="en-US" sz="2800" b="1" dirty="0" err="1"/>
              <a:t>Cor</a:t>
            </a:r>
            <a:r>
              <a:rPr lang="en-US" sz="2800" b="1" dirty="0"/>
              <a:t> 4:2  It is required that those who have been given a trust must prove faithful. </a:t>
            </a:r>
          </a:p>
          <a:p>
            <a:pPr marL="0" indent="0">
              <a:buNone/>
            </a:pPr>
            <a:endParaRPr lang="en-US" sz="800" b="1" dirty="0"/>
          </a:p>
          <a:p>
            <a:pPr marL="0" indent="0">
              <a:buNone/>
            </a:pPr>
            <a:r>
              <a:rPr lang="en-US" sz="2800" b="1" dirty="0"/>
              <a:t>Conclusion:  We do not worship nature (biocentrism) but we are over nature as responsible, caring stewards.</a:t>
            </a:r>
          </a:p>
          <a:p>
            <a:pPr marL="0" indent="0">
              <a:buNone/>
            </a:pPr>
            <a:endParaRPr lang="en-US" sz="2800" b="1" dirty="0"/>
          </a:p>
          <a:p>
            <a:pPr marL="0" indent="0">
              <a:buNone/>
            </a:pPr>
            <a:endParaRPr lang="en-US" sz="2400" b="1" dirty="0"/>
          </a:p>
          <a:p>
            <a:pPr marL="0" indent="0">
              <a:buNone/>
            </a:pPr>
            <a:endParaRPr lang="en-US" dirty="0"/>
          </a:p>
        </p:txBody>
      </p:sp>
    </p:spTree>
    <p:extLst>
      <p:ext uri="{BB962C8B-B14F-4D97-AF65-F5344CB8AC3E}">
        <p14:creationId xmlns:p14="http://schemas.microsoft.com/office/powerpoint/2010/main" val="1625985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A cautionary tale:  The Tower of Babel</a:t>
            </a:r>
          </a:p>
        </p:txBody>
      </p:sp>
      <p:sp>
        <p:nvSpPr>
          <p:cNvPr id="3" name="Content Placeholder 2"/>
          <p:cNvSpPr>
            <a:spLocks noGrp="1"/>
          </p:cNvSpPr>
          <p:nvPr>
            <p:ph sz="quarter" idx="1"/>
          </p:nvPr>
        </p:nvSpPr>
        <p:spPr>
          <a:xfrm>
            <a:off x="685800" y="1981200"/>
            <a:ext cx="11002264" cy="4114800"/>
          </a:xfrm>
        </p:spPr>
        <p:txBody>
          <a:bodyPr/>
          <a:lstStyle/>
          <a:p>
            <a:pPr marL="0" indent="0">
              <a:buNone/>
            </a:pPr>
            <a:r>
              <a:rPr lang="en-US" sz="2400" b="1" dirty="0"/>
              <a:t>Genesis 11  Come let us build…. and make a name for ourselves.</a:t>
            </a:r>
          </a:p>
          <a:p>
            <a:pPr marL="0" indent="0">
              <a:buNone/>
            </a:pPr>
            <a:endParaRPr lang="en-US" sz="1000" b="1" dirty="0"/>
          </a:p>
          <a:p>
            <a:pPr marL="0" indent="0">
              <a:buNone/>
            </a:pPr>
            <a:r>
              <a:rPr lang="en-US" sz="2400" dirty="0"/>
              <a:t>C S Lewis in </a:t>
            </a:r>
            <a:r>
              <a:rPr lang="en-US" sz="2400" i="1" dirty="0"/>
              <a:t>The Abolition of Man</a:t>
            </a:r>
            <a:r>
              <a:rPr lang="en-US" sz="2400" dirty="0"/>
              <a:t>, “What we call man’s power over nature turns out to be a power exercised by some men over other men with nature as its instrument.”</a:t>
            </a:r>
          </a:p>
          <a:p>
            <a:pPr marL="0" indent="0">
              <a:buNone/>
            </a:pPr>
            <a:endParaRPr lang="en-US" sz="1100" dirty="0"/>
          </a:p>
          <a:p>
            <a:pPr marL="0" indent="0">
              <a:buNone/>
            </a:pPr>
            <a:r>
              <a:rPr lang="en-US" sz="2400" dirty="0"/>
              <a:t>Applied to biotech, should we have as a goal to remake, redesign and prefabricate ourselves?</a:t>
            </a:r>
          </a:p>
          <a:p>
            <a:pPr marL="0" indent="0">
              <a:buNone/>
            </a:pPr>
            <a:endParaRPr lang="en-US" sz="2400" dirty="0"/>
          </a:p>
          <a:p>
            <a:pPr marL="0" indent="0">
              <a:buNone/>
            </a:pPr>
            <a:r>
              <a:rPr lang="en-US" sz="2400" dirty="0"/>
              <a:t>Did Jesus enhance or reengineer either himself or others?</a:t>
            </a:r>
          </a:p>
          <a:p>
            <a:pPr marL="0" indent="0">
              <a:buNone/>
            </a:pPr>
            <a:endParaRPr lang="en-US" sz="2400" dirty="0"/>
          </a:p>
          <a:p>
            <a:pPr marL="0" indent="0">
              <a:buNone/>
            </a:pPr>
            <a:endParaRPr lang="en-US" sz="2400" b="1" dirty="0"/>
          </a:p>
        </p:txBody>
      </p:sp>
    </p:spTree>
    <p:extLst>
      <p:ext uri="{BB962C8B-B14F-4D97-AF65-F5344CB8AC3E}">
        <p14:creationId xmlns:p14="http://schemas.microsoft.com/office/powerpoint/2010/main" val="2302406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A Preliminary Answer</a:t>
            </a:r>
          </a:p>
        </p:txBody>
      </p:sp>
      <p:sp>
        <p:nvSpPr>
          <p:cNvPr id="3" name="Content Placeholder 2"/>
          <p:cNvSpPr>
            <a:spLocks noGrp="1"/>
          </p:cNvSpPr>
          <p:nvPr>
            <p:ph sz="quarter" idx="1"/>
          </p:nvPr>
        </p:nvSpPr>
        <p:spPr>
          <a:xfrm>
            <a:off x="816864" y="1981200"/>
            <a:ext cx="10917936" cy="4648200"/>
          </a:xfrm>
        </p:spPr>
        <p:txBody>
          <a:bodyPr/>
          <a:lstStyle/>
          <a:p>
            <a:pPr marL="0" indent="0">
              <a:buNone/>
            </a:pPr>
            <a:r>
              <a:rPr lang="en-US" sz="2600" b="1" dirty="0"/>
              <a:t>Morally and ethically responsible stewardship </a:t>
            </a:r>
            <a:r>
              <a:rPr lang="en-US" sz="2600" dirty="0"/>
              <a:t>(guided by a biblical understanding of the relationship between the created (man) and the creator). </a:t>
            </a:r>
          </a:p>
          <a:p>
            <a:pPr marL="0" indent="0">
              <a:buNone/>
            </a:pPr>
            <a:endParaRPr lang="en-US" sz="800" dirty="0"/>
          </a:p>
          <a:p>
            <a:pPr marL="0" indent="0">
              <a:buNone/>
            </a:pPr>
            <a:r>
              <a:rPr lang="en-US" sz="2600" dirty="0"/>
              <a:t>The ultimate goal of Christian medicine is not immortality.  Our goal is not to avoid death at all costs, but to create as fulfilled a life on earth as we can.</a:t>
            </a:r>
          </a:p>
          <a:p>
            <a:pPr marL="0" indent="0">
              <a:buNone/>
            </a:pPr>
            <a:endParaRPr lang="en-US" sz="800" dirty="0"/>
          </a:p>
          <a:p>
            <a:pPr marL="0" indent="0">
              <a:buNone/>
            </a:pPr>
            <a:r>
              <a:rPr lang="en-US" sz="2600" dirty="0"/>
              <a:t>We should use biotechnologies to relieve suffering in a way which protects human dignity without making humans less human.</a:t>
            </a:r>
          </a:p>
          <a:p>
            <a:pPr marL="0" indent="0">
              <a:buNone/>
            </a:pPr>
            <a:endParaRPr lang="en-US" sz="800" dirty="0"/>
          </a:p>
          <a:p>
            <a:pPr marL="0" indent="0">
              <a:buNone/>
            </a:pPr>
            <a:r>
              <a:rPr lang="en-US" sz="2600" dirty="0"/>
              <a:t>We should do through technology what Jesus did in his ministry (relieve suffering, create a greater quality of life, avoid unnecessary, untimely death)</a:t>
            </a:r>
          </a:p>
          <a:p>
            <a:pPr marL="0" indent="0">
              <a:buNone/>
            </a:pPr>
            <a:endParaRPr lang="en-US" dirty="0"/>
          </a:p>
        </p:txBody>
      </p:sp>
    </p:spTree>
    <p:extLst>
      <p:ext uri="{BB962C8B-B14F-4D97-AF65-F5344CB8AC3E}">
        <p14:creationId xmlns:p14="http://schemas.microsoft.com/office/powerpoint/2010/main" val="1552183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Another Way to Put It</a:t>
            </a:r>
          </a:p>
        </p:txBody>
      </p:sp>
      <p:sp>
        <p:nvSpPr>
          <p:cNvPr id="3" name="Content Placeholder 2"/>
          <p:cNvSpPr>
            <a:spLocks noGrp="1"/>
          </p:cNvSpPr>
          <p:nvPr>
            <p:ph sz="quarter" idx="1"/>
          </p:nvPr>
        </p:nvSpPr>
        <p:spPr>
          <a:xfrm>
            <a:off x="1981200" y="2438400"/>
            <a:ext cx="8308848" cy="3657600"/>
          </a:xfrm>
        </p:spPr>
        <p:txBody>
          <a:bodyPr/>
          <a:lstStyle/>
          <a:p>
            <a:pPr marL="0" indent="0">
              <a:buNone/>
            </a:pPr>
            <a:r>
              <a:rPr lang="en-US" b="1" dirty="0"/>
              <a:t>The natural Christian attitude seems to be liberal when it comes to using technology to reduce suffering and to improve the quality of natural life, but to be conservative in unnaturally altering life for personal or monetary benefit.</a:t>
            </a:r>
          </a:p>
          <a:p>
            <a:pPr marL="0" indent="0">
              <a:buNone/>
            </a:pPr>
            <a:endParaRPr lang="en-US" dirty="0"/>
          </a:p>
        </p:txBody>
      </p:sp>
    </p:spTree>
    <p:extLst>
      <p:ext uri="{BB962C8B-B14F-4D97-AF65-F5344CB8AC3E}">
        <p14:creationId xmlns:p14="http://schemas.microsoft.com/office/powerpoint/2010/main" val="932936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3276600"/>
            <a:ext cx="8813800" cy="2590800"/>
          </a:xfrm>
        </p:spPr>
        <p:txBody>
          <a:bodyPr>
            <a:normAutofit fontScale="90000"/>
          </a:bodyPr>
          <a:lstStyle/>
          <a:p>
            <a:pPr eaLnBrk="1" fontAlgn="auto" hangingPunct="1">
              <a:spcAft>
                <a:spcPts val="0"/>
              </a:spcAft>
              <a:defRPr/>
            </a:pPr>
            <a:br>
              <a:rPr lang="en-US" b="1" dirty="0"/>
            </a:br>
            <a:r>
              <a:rPr lang="en-US" sz="4900" b="1" dirty="0"/>
              <a:t>Christianity and Bioethics </a:t>
            </a:r>
            <a:br>
              <a:rPr lang="en-US" b="1" dirty="0"/>
            </a:br>
            <a:br>
              <a:rPr lang="en-US" dirty="0"/>
            </a:br>
            <a:br>
              <a:rPr lang="en-US" dirty="0"/>
            </a:br>
            <a:r>
              <a:rPr lang="en-US" dirty="0"/>
              <a:t>                     </a:t>
            </a:r>
            <a:r>
              <a:rPr lang="en-US" sz="3600" b="1" dirty="0"/>
              <a:t>John Oakes </a:t>
            </a:r>
            <a:endParaRPr lang="en-US" sz="3600" dirty="0"/>
          </a:p>
        </p:txBody>
      </p:sp>
      <p:sp>
        <p:nvSpPr>
          <p:cNvPr id="9219" name="Subtitle 2"/>
          <p:cNvSpPr>
            <a:spLocks noGrp="1"/>
          </p:cNvSpPr>
          <p:nvPr>
            <p:ph type="subTitle" idx="1"/>
          </p:nvPr>
        </p:nvSpPr>
        <p:spPr>
          <a:xfrm>
            <a:off x="3886200" y="6049963"/>
            <a:ext cx="6705600" cy="685800"/>
          </a:xfrm>
        </p:spPr>
        <p:txBody>
          <a:bodyPr/>
          <a:lstStyle/>
          <a:p>
            <a:pPr eaLnBrk="1" hangingPunct="1"/>
            <a:endParaRPr lang="en-US" dirty="0"/>
          </a:p>
        </p:txBody>
      </p:sp>
      <p:pic>
        <p:nvPicPr>
          <p:cNvPr id="1026" name="Picture 2" descr="https://encrypted-tbn2.gstatic.com/images?q=tbn:ANd9GcQLnhYdAhlSxLAkkAEGtttnkIXYXsoIA9xmGq6oHWqwkkt9QL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150" y="368820"/>
            <a:ext cx="3657599" cy="2510383"/>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data:image/jpeg;base64,/9j/4AAQSkZJRgABAQAAAQABAAD/2wCEAAkGBhMSERMUExQWFBUWGCAaGRcYGCAfHxohIBskHiIcIiEeIiYfICAkIBwgIS8hJCcqLCwtGiAyNTAqNScrLSkBCQoKDgwOGg8PGikkHiQtLiwsKTApNC0pNCo0KSwsLC8tLywtLC0sKjAsLCwsNSksLywsKi0sLCwsLCwvLDQ0Kv/AABEIAMUA8AMBIgACEQEDEQH/xAAcAAABBQEBAQAAAAAAAAAAAAAAAwQFBgcCAQj/xAA7EAABAwMCBQIEBAQGAwEBAQABAgMRAAQhEjEFBhNBUSJhFDJxgQcjQpGhscHRFSQzUmLwcuHxgqI0/8QAGgEBAAMBAQEAAAAAAAAAAAAAAAEEBQMCBv/EADERAAIBAgQEBAYCAgMAAAAAAAABAgMRBBIhMQVBUWETcZHwIjKBobHB4fFC0SRSgv/aAAwDAQACEQMRAD8A3CiiigCiiigCiiigCiiigCiiigCiiigCiiigCim9xxFptSErcQlThhAKgCo+w3NQPGeeG23RbsJ+IuSvSWQYIESVScYHuKAs1MeLcZatkKW6oJASVR3MdgO59qzrnLmx55t4NL6KW4Q8zCut6VSspKZSISQZnMdhvEI45bXzotUFDjDbB6aroqKkKODpUmCVfLBzEGgNBPP7S2kqYQtx1WUsEaFqE7gKgRGZ2qu2v4muJZ6zpZUV3GgMCUuNp1aYVvJBGf8AoFFdub9SbS6dCblhtXSSEkerykp3IOmMYMCN6ZcTvrN0OupbXa3vXBbbAhKfUPmSdjOe0Y+4k3djnC2UpxJXoLcSHBoORMQqDI747ipoK/hWAXd1etuXq3EN3ilMpCnEwemIMKg51DyM4qY4NzynWsN3Km4twVm4BJK0z6UyQUgz2OI74oQbRRVK4Zz+FhBJS6VslYbZQoqSQdlDUexAJ8z4zYuG8xsP/wCmqfTrJgxH1Igx7UBJ0Vyh0GIIMift5rqgCiiigCiiigCiiigCiiigCiiigCiiigCiiigCiiojmfmdqxZ6z06dQTA3M+BQCnMXHm7S3cecUkaQYBPzKAkIHuYrO7P8SLt5D9630hbNDT8OtXrmBK0kDMTOcbgVXOYuIXLr7XEH2epYuuehkKmREAlIzJiZ77eJg2l2Fw7eFal2aCNTTaNirwUmREiYGc70JLJxG8Qy4m5daevmXkKKeoggNK1ajoIMac4zI0996jG+YEvcPSF3SkXDT35SAAVAEwSVH1EkH6YE+3NgriLSeHltxDqZllon5Tp7/Y71H8T4kFC7+JtB11u/OAPQZE7Zz9MzNAS9hw+/tLt9DD7Lzi2tSllWFA/XvIpi7xNlwWiryzKGkoUC6gQXTAyVJ3M5k+arnVQVLKVLbMRg7+xnP2qY4Pxa6S7bNtKTcBE9No4EkfzzQBwsILSCzdKQ6l+G2VmUwSfUR7A75G9PeJfEBN4l9hNyrqJUt9GQkY22IkCP501WtCW3Pi7NSFKfy8kaQ36pUkEd98fSlbRhCjcC0uylGpOltzd0kjE4MT3igONdu78Qq2eVajSkBlRnqq2Ij5h47064mt7qvm8tEvlLAALezYgwsx6sT9opLi96sLuTeWiSo6G+qgelsgCDrHc4PvXKWQfivhL06A0CvqbrxlAO/kUB5w9LKH1Ksrs28MEqUsbq7pGxgwPMe9dXvE79u3tkLIW0WlFvQcgGJnuDkfvSl484ZF5Z64tfyy2JgZhwkZEHztFQl8m2CWuk+4SW/WFZCTOwntvj296AnbX8TLpsZUoEtBEkZgdgSMAydvatH/D78SzevKYcAKigLSUjxAUkx9Zn6+1Yo2tzGlaVejvjxir/APgqp34xYCUIT0QVbSqFCIjPcz9c5ihBt9FFFAFFFFAFFFFAFFFFAFFFFAFFFFAFFFVXnnnVFnbuFCgp+QlLc5nfI8R/MUA85n5xZshCpW6oDptD5nCTED7/AMx5rGeKcQC13CeMIeS8luLcTGgGSNvmzG57Gc7NeYOMsXbTd2bh0X3UBUj9DaZ/QNxGDvkzT12zu2b9lV2lN91m8ISoHUBsFAxkSDFCSITw1SrK3dRdhRDoSLZedJmJkYj2jAO9THFb+4Vdvi6s0XDnQAAbhQSMwrse/bIioC5Xahp0Kt1s3HWOlQkBsa/lJ2wP5VLWVlFw4bO/E9DUpbkHP+yftv2mgIU3Fshu1U048h8T1DqMDH6dWBnxjemK1qUFK6uolc+rc53J712gu/lH0rx6RPttn+VIOFOk6kFKtW4kR7eKAcL6mpwrQF+kScGPed6U4EyldwyG1qZPdYzpPmD/ACpuEplehwgQN8z7TirRys5d2jjd0UHSGFKQAr/UHpAEbkSoEiD5gxQGs8uchtIt4dcee1+o9SEwqZKgAAQZ2mYqK41+Edo44VIIQ5q1wFaVRsTIk4OQY+tVK9/ETij7L7qVNsoZMKbCdK8gCIVqOJmD3+gqB4hxxYeZcXfuvpdQOvoJSUiNJTjGQfY7+aEEzxLkjiNu090nE3Fv1ApWoiXBqEHVkEbTkRFQHHLhM3JurItOrSnpqSISgwPVI9JKt6luF80LbDgt13Sktq1WiNOpJmCoLAHqBg7nbwZrSuX+PMXjei4SFOOtgrWGygRPyzkyk++0GvOaK0uerPoZM2kjqqt+IAkW0q15/wB35aT5jvH6hSHGRcFq11pYKSyQgpIkgEfNOZyP3NatztyBZG1cdSykKQ1CdISJgyCTEzJyqZ+tYzxBDACYDragkpUjWpQTBEEKMyDJx2ivRAxUlIjU0pPo3EiffGP/ALWhfgk0hV6sjqLKWcGfSnIkGN57A+Dv2oDS/wDY7+jMj6Yx/wBxWnfgilz4h/U4kJDSBoEnUZMK/wDyAR/+qA2OiiihAUUUUAUUUUAUUUUAUUjc3aGxqWoJGTJPiq3wn8RrW6DgaKtaTAQUnWrG4SMkAzj2NAWqormDmdizaLjyoAITAyZPt/Ws4u+bL59b10lSbZNmYVaukhSiE5MRvCsTj+dMOO3Uu2nEwwt9tz0rS6pOhSimBpEiIII9W5AoC8cy/iCG7YvWiDcgJlSkAkNgiQpR7ARt/wC4zT/OWl6xdpcavH7pJISDJkgY2iYgCMbik+HcebZfvEXbL1u26CoMo1IgqxkDcRt2zUXbsWoRZu21ytu6KwFJJBS3uNQnI8nMZ2oScqeYSm+Te2i03BJLZAKekoyYxiJIwe21L2vDR8RafD3v5i0GSTqDUDbfYycb471IIbvC9f26XWbhS0StxWJGnYT39uxqK64U1ZdWyPTSqFOoTJcwfTKcz3g5xQCyPi0Wt6AGnm+rDrhPqJChkTvmPpJ+3t5csKdCruxW0gswnQCNRB+eU4+/71OcrcjN3jjhDd2zbKcBQjKUqA3kqBGCPr/CtdsuV2G0pEKcKdlLVJ+mIEe0RQHzA0Wz04WoHZWZj7Y/aaUBWErhYIChvgn+ntX0TxP8OLJ4OamUanDOopB0mZMbbnfNZB+IvLthZvtoaUolRSFIbVAT5PqSU57AHHegIq0s0pcKr22dKFtakdMb/wDKU/1ru2SVps/hrhxy5EjpHZEDzgAYjOP2p+s3tveoaaeS4VNQ3rIOlJ7GMAiJPsKSteFqU22lpDRuE6g4sKOoTjcDTiMVxrVo0o5pHSnTc3ZCV1YLcIuLjqKeLkutIQflTsZGJkY8jvUty9wlh9p3oANOu+psGFaI7SqYA/rUTyxx021wWHgRKzqJMmOwnzgCast1yuFrN1w5SWzB1JUowozJjxnft9KwsbjailkbyLeMuT8/Mu0qMLXtfk0cM3QZPwV6hKUKQCtQOHPoe2c1YipDTRc0Fy3iQJBInuJ7fU1XeX+aUXCPhX0jWqQsrHjc/wBq6ev0WLyGnXuuwWzpBHcQIVG+DjbvisWtQnKpkcWpb2V7S6tdG7ehbjNKN76denZlqLgFq41r9L4KdKDtIj9/fas85n5duLRDSOsFtJQYURBClGSnBMjEhX2qZe5lNu4blFutLDvpStQ9BUJkD2+m8GNjUq1xhxKGtbAWu7y2lC0qOYxmIwdtvetDCLiOF2g5R00f4WuhXq+BV3aT6mVOpMHU2lUI3TGPfzWpfgW2nXdKS0RhA6iiZ7ygT7gEwO+e1VDnjlZFuqWXPWpcONyPQSJ04mB/6qK5f5tubFRDSyjUcp0pPaJBVNfT0K0a0M8fvo7mdODg7M+oqKpfJ34mW920nqrQ07EKSTAkd8wAD233irmlQIkZBrscz2iiigCiiigCkrq6S2hS1qShKRJUowB9SdqS4jxNthBcdWEIG6jsKxvmfnj4i8aFwh9rh60+pIn82Jhcx8s6fl8UApzpxu44xbLXaDTbW3qcClAKUqCTHcgJO38zVc4jzWparNz4XoIZASVtiNYwCAod4BiTIM0lwvhrF1dXLVtdG1YIKk6yTqAxpIkEmT+0zXbCrw8OWhLrSre3dnSd1QufoRP8DQkc3TvDby6uVKcctUFtJTKiSpYwQdZyNjnOMVF29s6bBLguvS06NLKvOrCh9zMGpq6eeN5bu3VmhwOtaUNoIOqMyQYz6tvpUARbpZuku2riXtZ0EAw3mdJPsMZoCzdTiAvxqUxcPOsYkwAmTvvkGfrNV68Qo2SEqso6Tulb4AOZIKDGe0eMV218Ep216dw6yopIeXqI0mBAGr7jxtXq7J4Wr6mboLtm3p0q3X6vm98nPnNAeqa4et1zSt2zSGhuTKl5nB7bYpSxuV29tavquCppLkpZTp1AwZMnERP3ipBTt4bpl523auC6zpbQkjIHkK2Pq79j7VDo0OsfDiy0v6xLoxp9ZBz/APzB8VDaSuwlc0q2/FRbTrLJs3Ahz5CpUOKB7xATv/ywKt/Budre4dcZy082ctuQFHG4gkEfT28isMbtlquQzdPL6jOEFJgJSCO5G5mZ8DerCzwdy3Uq4QVLaWlWt9S5OnuIjIO89owO9UqvEKFKWWT5XXfsu7O8cPOSujZ+JcTQw0p1wnQkSogTA8/SvnF+8Zccubi4tnVNvA9DTq0oUf0hWJgx9ga1FfGXbnhrqG1hSHEaEuKwrTsokRJBEiTE1mPFrV1lLLD7xXapUCdCT6MwRPkCY+1KGPoV3li9ej0ZE6E4a206i3CrFLKUJfY0vOepDpUFEAowInH3/tXCuGP8PIU1LzZgrKQdSPJMTGK5uOCKcQp+3WsBtJgOEqUfVgAdsQn39qeco80rSv4a41tlc6yRBOJG43Pas3GVJTcpU7SS+aPvp2LlJZUou6vsyeAs+KMhKilsN7KSBMx5I/eqwRdWChIWbVLnzFJ9Q+/Y/wAe0085i5OUiXeHJX0Qn1jVP2EnUcTP8KUseaf8RKLR5wW6FCVLUJiMgAd5P0qrhKTnaNH46besXvHv2e56qTS1lpJdNmLcduDxFjr2zUJtcrdTCSkRsAYJEZgeKrNnzA30H7dxhLzrpAbePzJ7CDvuCfvXVpwa6cF78KvU0yD1SlYSlaROQJzIBMD+0y/DOAIubS0At1MKSs9S78jcQJzmAD2rdp06GBpb2iub9faRRlKdaQwRwXiDk2Diw2Gk9UNuEQARIMgkZnz3pkzwK66Ns825r1r0NJSr1hXsPeO1X9fDbRlauuo3S1phLi/mCQPlEYjvj+lSvD7FtabdwWzYSlMJVgESMKHicZ96zKnHaUNYwk1129LlhYGbWrRReAcyuNqdtnbVLl066EqW9hXZJQZ7d8471A3/AAws3C2X0wUEwnUCIJxpUMGr1znycpbaXGEp6ralKWqSHFznfuR2qG4rwy3WGG3VuMvpY163PmcWSIZgkRBmCc/Xer+FxdDEy8Sk1d6Nc9NtDjUpTpq0v4K420tvUpsLLacatinvBjf9u1aLyJ+KBZQ2w4ApGsJDhJEBShM7jE7YGaoXFbN2yuFMuqGoAEOIMggiR7HekE26SNSVaVmTBHoV/wCOMfetErH1Oy8lY1JIUDsQZFd180cvc5XNspPScKdP6FfKRM6Y8e3/AKrduUubfjWkOFotBY9J1ApUR8wGxkHyM9qAsNN76/bZQtbiglKE6lE9h5jf9q54nxBDDS3V4SgalfQb/wAKyPnDmR91y1vughyxS4Q2kmC5OAVp1GYUn04Az70BxzTzMnilvdD4tLLbCiG2gDL+QUqVMR2jGM1WeIv8SubNq5XpcYt/SFggERAgiZ2gEpxUbxfibblw8tdqGg5kI0kaD7REea74Klty1uULu1MpT6kNSIX3iDnfGO9CR9xjirT93buv2PRaKNJShHzx3GneNpGaY6rAi8nrN7lhEq8Y1Dbfz2p/erujb2L6nWVpSsBtEQQf+Wc7dv2qU/zo4isrZt3nXWZ0BQ0xtORviM+cUBDWSUlNo6i+UH9ejSohXTBG+dtu++Kf2lvdde/YauWXCtJK3FiNQ07DsDmPAp1y+uz+EdF2wkLbS7BLZOtST8gVlODAj3+9V6xvuHOuILiFMAoV1A1qA1TjTE+mPaKEpN7Ei+48pPD1u2iC2BCdJEuyBgg57TnyaacSQwhN71rR5lSl/lAAhKDGxPy+cGcU6t7Hp2Kb0qfUGlEMoXqCBJhKtQH8JztNM7K/Wesm8aWty6A6bjkpCcYXHtvIBJihAvZWCVrYNpeOdUN+oEzpJIhKfrmR2im/xD/D7gdVEqAJ1f7iVTq8/WmznxFklt0tJA1Rr7q8AxttV+4Pxi34kx01aQrSCpZA1JJHbuDPf2rBx+LcdbKVF6O2/vsXqFL6TPOL8AY4kgKbP+YAHr1QI8RtBziKiuD8wLtnTa32nQhEAT6V9gZ+naoi8tn+GurDKlKQR85EJP8A49pH+0H3qf4qLa9t9Fu0XrgpkFAlf/ke8ee1Z0cO7RpO86cvlaWsdvRdiw57yWkluuT3JR63NsfimwPhgmQyD8vvp22zB2p9butPs9ZzT01iS2In2MjJ+gqgcD4wlaxb3762mdBlSIBMCAk6pie+PamXAuNWzNyUvhb9snUEQpSSeyVYIPvHvXdcEqSjec0pJ7re321vz3ObxkU9FoT/ABrhL1qsOtIWq2UdQTiU49zIHsZpd/hlpxBjqeoXJTpb0qjSRsI233keabcvc1NPF/4u5UltIJbbKR6hJAExvpgHck12rlgKdbd4WoGAVLKnDCp75kyc7AAQa4VaFXD5fFllktpr5X2k9N/udI1IzTy6rmufmiOueJXnDUItXyEheA6DqSElXqJ7yJmoPmy2t239Ns712ikEq0jBO4iSKlneZmXE3aL5lan9OhmFGGyAR9Pm3OcSB7octWTyU9NVulSbxJQ264DpTEgqBjdO+PFfQYWmqNJ1J2TesmtihVk5yyq7toiW4Hwiz+I9Dj/w6mhOSkLWSZTMCQBnznepl29Wk/DMhZthCeoEkhsR3MRj+uaUvnnAEcPWUJKkwhYykJH6h4jx5inVopVjoYUS4wRJdCffZRyATPmvl8Zi5YiWd/8AmN9Lf9l37GrQpRpR/Y74dw8ManLUl4EAK6isj2Bj7xT20fC/Uz6iPmSo4n6eajvhC2A7bf6GSpE5PuPY+P2pYKD6EvMqSjvoH6x4P1rHqLN8Tf1/TXUsJkixchQgSTMqbEY+h+29NeM8GauW3NaASoaAoxIzMT29UH3rlm4U9lP+XWjymCftjFIP8ct2xJyoKhcnBPmvNONSE06d8y6biWVrXYoPMPDXrRQacXrRowVAlOfr8px5ziuLPkd9bdu5blDouJCW1KAUCBJnsBg5nt71fHeYLZ4LbUApK1AQrIUPB+ntVWv+DWjC20hbzACln4hBUUxGEgSYIn2xO9fbcN4jKsvCrq0/z/PYx8Rh8nxQ2GSbu16Vq3eWr4KFKDroJyBI0pjGDA9o96tv4TWdup8KbecdCUrU20ThkaolUYKiDjbvv2rfD13CWm3Le5ZeDTSlFtyPRq323Uff3rSPwradS2sONttQE+lMalmP9UkdiMAe3atspld5z40hy9ftuIOOM2oQHGAiPWYjVqg4+aE1minVFkoFwrQhR0tmdO8gjP8AOtH/ABOQltbqU2oXGhWvQSUpzqGZGgqV27kCswISFq1MkSMCCPftQg7W67+WvUkntkyJqQ5fKRdEPW3xOoGG0wqT2PvUMS3oPzBQJjJx43p9wu4KLhlTTxSsmNRgxP8AShI6+HY+GdSbd9NwHYRGqEDV8pzExjImn/8AhCHLptu0uHW3ekS4t1REHwJzHtntnenl2pxlF4yq7aJW431XD+tLuDpGIKNJmZ37VX7vgrCbotodW+2lIUt5AJKRGSdMzG1AOeH8dvbZlaWyFtgrQoxISVLgkn/kdicUje8muocQgFuSlJgOJn3AG584wJ3qa5dvbVC3mC4tVsfUErAk52VIGwjt3/aS4zyd0CbqzKZIjpQTj2zuN42rJxHEYU6joNWbWjfytl2lRkkqkX6b2IdxVwm0HDlNlAWueoVHSQclJgxvkCuOLcIulvN9ZYuC0kdNKYTMkx7YIk/arrwnibF6gJSEh5CRLihlJPbzMjYYxTl3haVE9I/5hAyRITucgZETPk1jT4zWhLLONnbVW0vyfZbcyysLTavf6kDyvzCy+joXDSerJTpWAdPvnsarXNHLquHOJUy8CFzISI0j6SfT2HfFWHifI4fV1LYpaebJK1HdSt4xvuZPvTbhvOTQtFNOpQt8+kzHqUTAOf05+lecPO0/Ew95RdlKn53tvey9smorq09Gtn75izXMq+KJTZMpTrWN1HSEAZ3+2IB3qo2Nxc2typNqFJfRqQoI9QVB8CZ2nFdc0cCc4a+hPUTqUkKStpcxMiJwZqX4Dwd+3urR23uGy4+lRJOdGJOrOZB3FfS0MPRwdNqGkdWzNnOVaSvuRXC7a1eZufiFO/GqX+UkRClE9wRuVSNxFWpjkhS/hEKtUNqQNTyisfmCB6cSZn9s1NOvN2KVJd0LW4SsuwJUomfricCuLZi9dU0p0hhognUTKo7DTiCe+cVh4jjNR60UlHW0pc/JfrUv0sCmrzZT+aOUkNNvXSR8P+aA2yYUCNpCgTHkA+KeWXMl29bIW0gTathCiIAKYJBkZn07GrmGWkpWhbusoJKcCM/vJ96qN3y+7bNOotnNbLiCpeqAU6hp2TvAMe1TS4nHF03RrL4ntp8L6b++hEsM6Us8NvuVbifFbZ2zYQGlpuQol11SjC58A4iY7DY+TNl4fZdJaGbu5UUtthbPTUPRqkGcZIAiPemXEHGUfDtqtmQW2hKkGS7q/UT3Iz9CT9lkcI/JcdZQktp09Q6sicAgHOI2GwrbxS8TDyVN7rl0/opUdKizErwNth4r6yVKdWSGFqxpSBAKSMb/ADEfT2qYbu1MEWlzC2yj5xMKBxE9iai7V1CgGXlf6SPyigx6iP7iI71ItXSkgWl2AEuJnWCDIPcHsr+VfFVfil26dO8fJcupsoW6SrY9Zr1WoT8pMlPvB3TGcmd66dQFAXba0pITPT7H3nzSKdduskBT1okbnMHwobkDz+9RV5eWrz51uqtmFIMqSMKV/tB2BiSfpXrDYWeJqKMfrLt0fcidRQV36DlziYunkB9xVoktqUlxSML2wJgEdyarCPxBZZSxot0OPNqVrcVs4D5nfsRO1V3mHmt+7DTbrmttmUoxGMCf2A/aoSP/ALX2FDD0sPHLSVu/Mq+G561PTkX7hX4lmUIdYaKE6gPT8us5P27CrPxN5TVvLC5S4gJa151BUAz7yrxWNtD1VpliAOH24fQ4EOLMuJJK4GQQBJTBGKVoeJlb3TTT+uv2PNSCpq8dmmrfQQ4uwghw3NotlSShsKZEoxBJUpPzGD/Ad61/8ObVCbTUgOFLiipLjvzuJ/ST3iMAEDHbzj/BHZ6fSvkz1VrLVxkAJnStUZk4wcZmt35baCbVkAlUoBkiJnOB2GcDsIq+ZhUvxSsHnEpCHEoStC05ScwNeknb1FKQB/uisRXqC21BxJnGxET9K+hvxCbb+F6jiSoNrSrExEiQqNkkCJ7Yr594zbpQtxIYW3pXspJCkg5APvFAcI6kuJCkHuckA+O3tSatRQjUgFIMGCCYCs43rlRaC9lpTGcn+tcW7aVenUoCfTPf2+tCS52tvYhxZ6Cm0FCcPDcwZI1djI28Uw4JxdFnclSgAyoy2kpnAnSo9omYnPepzmFhJ6IuHFPy0YSEgJ1JIHpjConziAYrvlxlt+3XZwlBj1KUCSBOI7z29q+fxtSNKVTNmalZPkkuq3/BoUU5xja2l/Nkhxvl1m9R1kAqdKZ0JiD3E7HvvqHaofl/mhdootPglSlBI1bjtpV4PedjNIWd49w24U3JUwVBCXSDAPjxifpin/OllblPUbKnHnMKTM6wN8dowQU1nUqd3HC1fipy+SSWq29F1R2k7J1I6Nbr39j3m7h7bP8AmWHSHFEa0AgdTOwjM+PNSNpzC7eoKLZpQLQ1LIUEKSAdgD3MERv/AAqp8H4sUMXTXwxveqj0rKSpTUCDO+mCZkeBTe/tCxa2923efmXA0utowQNP1ycZ2ya16fCKbhFV3mcdnt0072sVZYt3eRWTLknmFFz/AP52XZSQVnTAIPkzGY2Jk7DNRfMHDE8Uc6Vu02hbDZWskhB8BHmcbH2yO7du3urW0uFWd0h23AQt0iNSVnskbEbT9Rim3E+W3n31qauGytu2St1Qc0aiQZSB322Jjv3FRQ4VDD4iM4XypPnrf9omeKdSm4y3KvwIMruEi7WpLOyljJ9gCZj6nH1q+8IZt7NhSXWSkr1KQ6sQopJOkz2xBKfNUvly7Wlq6SlhDutEa1ESj6A9++M4q137r1yhm3LqYcVkx8oTBmPJ8e1OLtuMIXtFu7d2tvexODSzN8xfgdqlwly+bc0mQyFggFJ/VHcnG9SFyp51p5aFj4ZpYCzq9YGCrSO5APn9664m3cvFFn+WS58q9Q0gATJO4MDaKpfOvGQ670Gm02gQnpuhC4Ssg7mN9vm7/tVLh+EjW/5FVaf4x5eaLlarOb8KHTXyJ275k4W0t5IDtxq0aFlUEAQVJBTA85jvFSrNzbXDTjjBWlEyts50piEgTmTned6xz4cggHc7VonIDDgbeUFIE6QHVKICFCSIGM+/bzWzVoQqwcMqutuz5FaUPCSmm9fRji3uOHu8QV6FlpLWzkgpXI+nae25NR4s0KdvbdpDjilJCmUBUBJT6syc+M7/AHpi/wAWcfW+++klxenQ42JCSg/NHeY74IJpLil6pLqLhL63itILiggoKcAaJGII2+ma6qg/GlVcnZq2Xl5lPxEopJap3uSPDLxLjaB8qFOAlXdJip224qkJWm4T1UqJQhwjx4PYyZqoWeFdREFsgrLePRn+ucVL2vEYShtXrb1yUdxB295/vXzuNwbhK1tPez6mlSqqS0J9/rWjACXUuNkAEkwRJzPtJ3qp823jrLabHrNOsiHZRgyROk+4k1OvJbU5bpZSVhS50OK9BAzuR2xAztVJ5kEXb/oQ2Qs4SZSPYY/7NXuG08lBze8nq7WentnSEVUr5eUV5kXoETHpjac7/wB64UkbGM994/7/AEpWZkj5oAyAB4/t/Gura3LiglOdR+U4JNaFy642Wvv315HvCuHrdcCUJWpStggb1e23Gw818JdJaLSFHQ8dSUFKRkmQQVEnGY+lNuDcHFs24vq9C6bSolDhgAAbYyVE/arzyjyMt4MO3KbVxLYASAkqJghWsnYq7QZj3rtTjfX37RiYuspuy2Q15R5PcvEsu3CLVbaBgaZUrUQrWrESMwknvneK1yuGmUpEJSEjwBH8q7qwUSL5mtS5avJBSCUn5wCPvOB9e29YBzhaXBJuCpTjS9AccCcBwoEoJ8jaTv8Aevo66b1IUNIVIPpOx9jWKtOtpBbeSvolxSRapz1cn1Ej1EhRSBEatPiKAojDGsdPWnSrZR3HtNNXbAtOFDhx2IzUrzFwZVk8G1FCm3EBY6atQjYiTkEGc+9cMttKQUOYUfkWfHYb4P8A8oSPOFOaloCgpCm5WlSDBJjGD5nMdqfC1f6pKuoySguBS0Ea0+RPzAk7z3mqu0uFFBO3yqMiP/p/6KtdtxZT9tpedWpxpBS0QU+j3UCJUDA2Ij3qtiaPjU3FbnSlPJK7LLaXTfEWOi9LaEx2gmPBIiJ7j+9U22u7nh9wbpjU42lSmULWkkHMaQYicdqkuDkXR1LcLRQnSAmIJBgjPYbj6iohfGLn4cMvBxdg3cQSEkSAskpCtgd8b5rH4VRdKrOG1v8AHo335lzFSUoqS58xY8S4hw+4Wsw0u6SVKkApye2k9ie/mpew4Hw82IK0gulAUpZmQYnzAA/jXVnxG3F+bhDbimC2EtdVRXB3MayVx4J96YcUtl3d2fhGtbaYUsA+lJnMzAkjsJ74rtxCtKVRUk5QUbSzXsn25f3yGEpResrf6Jxd1bXNu0x0FtJVHpbQU6oz6ceqYqO4tyulpbYWl1aQEgjUEFyEwQSnOCY+wqYvOYVvpQ2ElBC0p1kHS2ZAknYR+9PeKcOui+2r8m4DTiUgqICHFFPynMpIkHIIJ81UwSrwSzQtByd7t5lfmn0/u57r+HJvI9bevnoZ11Ay+62wlaUapAVk6SBg7/Sp2zctVoU+vqlxDmgpTJCQofMogYOqYJ8e9OOB8wFu8vCtlLanFBIbSQdJTMxHYkzjBqMb4om3u7pm4Spphw6loQckxKYKZEd8VqtyqynhpReVJWlffT8lRWharfW+xNWOk3CQGeslTZ0l1enSQfmBxk7bfzrOrthQUoEEQoxPmcx5q8O8NuG8KSXVtIDwcSQQE+4kZgGRnaRSlxeBTrCrm3a1uAr6jphKhGmYmBG8RNecNGUKSpTTTV+WjLKrqFRzjqn3KlwjgDj7gaUM6ZClKhIzO4+vyjOdqk+JPsdIWnRUy40pIW4DInbMGJUVRJ2xnFep4yH2mrVv0OdY6HBITBJnTAyfJUR2p0zwq6PxNt0kuAmeoRlwIIBSlScT3Kt/m71oRhYq1a0qju/48xO34e+p5NuQ2FBsBvSfQrEGVT6iDvGxn6U0/wAbU478GlAQhZ0LTrhJ043kxkTufbFcpUeIFhi1b6SmG1CVOHImdzJGdvOoyaRSpxdoyg2oIbehTyRqJJMaTH8BOYEV7OBCo4e4FPpbVATOqD28T9P5GrDwGyu3zrSlGBq+YAgAZVnEGe5H2xMfxixt23nkBL7WUgJWFAiYJKh4+vtS1pxUtIeQy6Fa9LYU5mE4JAkYAI3HnvXOpTjUjlkeoycXdFj+ILrSZOtbStQbGxgGQe4plzJy6bhRftglYIlxDYA0KMAJAmTMyYFVtF8WAtQdPXK8xlJHnbx7+1TSeLGSQ42CkBR0qIk/Wc/bzWfRw9TD3glmi9VyaLqxNpKonaXqmMUcoPz+YgpSlxLSlLMaSc9+32NTtpwhplu4hxpx5qVod6kaQPA3k538dpyqpNyj4oFVu6AzrVKjA1iNQndQ8e2+1XvlHksOqbuHUWxCQlISlGraTqk4KjqjINXI0uuh4rYudTRs95K5VW+pN1ci2UQEhISjV8snVqP6jIneIia0RCABAAA8ChCABAAA8CuqsFIKKKKA8Imsa46yU3Nxo9awuS6uJZTqiQTkqk5jcAAbE1s1VHn/AJZD7XUT1daIJS3+uNpG+J7ZiaAzy2bti2WXAWbdSkkuwdbh0qRqTONCiDjYEiJzVKv+FuWzimXRpydKlDJHZUZiQQY/tV20LD6PUgPEEIbmE2w8KKZwESYjBV5ikuJcJVd2pSG0rdQeobtRjKUSpnupQCRAwZMExNAVO7c+ITGiXU9xtHkR29vpTFl4neeonATG/tS1rdLSowqXEyMZCh7+R/SlOINLdR1kpSkAxg5nAP8A6mgJji3E2riFgNtLBguJRpWPdaU4WYEA+++Ke2/59t8N1VdNwwJWAEuE+lRwZQVHP1ntVa4Rdt/ENdX0JUYWpYMAH9XnG/jarIv/AAtt66bU+stpSFMrQY9RGRj04IECBM15yq+bmeru1iOtLstKW06SNBLZIOExgnG4n9xU3a3xs7p1u1KnmVpDqVkAasBKgNkkTSbllaXFilLbQVcqROpMalKicnvnefrvULac1jDV2FgW6ChsIwpJ2IM47RWY3HiFGcMtrO2vVeRajfDzTvuuRbfibh20faS4nW656raBqAxKtUxmAfbFVi64g0zaKbDzqbnUCEhRASZ7nvgZM9xFJcUuV6bdxDLyXkt63Fr+RSCJB7DSd6bO8v3V68lwKQpT6OoMxAmIkCARFXqUJQpxi0tFstvucW4ym23oSS+HJDTDbLjbt44VSvUIAUZMqOQQex80zvrZtFkhlamTdB7Sv0jqJgmZXORt7RFSCFXHSsg5apU2hwp1JUNThgjSZjx9MDNcXiFj/EEf4eN5yUksCAZ7ntOPNdzkJt8rXCX3GG7tElkKUqSAQQfSTuP/AHVg5b4NaMFF1clb7ZbSG23dKvnAEAEQoJJIkftUIFtfENk8OUU9DKABLhz6xG4jEikLfjDSU2elLzK0OHU6dRSkHEDceOw2M0ILBzFwdl5a2GllaWW1OFJUkFomMJUnCgEjaBnffFWebN0pKeHdX0MnqJK4GSZSJMx7GZM1LK4q2P8AEAm5TpkLSVNplw4MDGMgDwfFN71tL16gpvENqdZGtxuEhP8AxVGCYjaJoSRyV27nwkNOsSCl54T65G4j7n7+BToLYbaW23erSgXA0oKQNQBHrMiRp38Ypzwzqhm1bbumCn4g6UKGxE+skH5THicjfana3bkpcJXaua7wAgDJUD2z8uM/egI3iiUKTdK+NaeJWgArQNTny7ZgAbfY5FJX3B3P8ynrWvpSgwFbg7JB8jvNSXFWLkovAWrWDcJCik/KfSBoxkH+pxXvFrRwfFxZ2/pbbkpVOjHzjAknvGcd80AxuOX1zcgm2/LaSZCsQROP+Xt7DO1P7uze0XDZYtHNDTeUGNImRGJKjt5+uKfcO5YfuXNP+HMpC2koDilDSk5PVIiSYIwB2H1rQuCfhhZsrDimUFYG2SmfMHB+4gdqEFc5P5A6lwLpy2aZQCkJbkkyj9ZxBnxPucitTSkAQBA8CuLe2S2kJQkJSOwEClKAKKKKAKKKKAKKKKAzPnvl1tlwOpDbbRSrWEA9R31Ilv3JwRnEGB5po6JbCipbDYUoJbGC5kyok+r5iEHEkCK3m5twtJTt4MTB7H6g5rIuKcBfYdcUGi44FlfWcgJTLgCSifO6oJOKAjOOcvL4g/br6rLVy6kpWhIhKQhIUCo4JJBIwP0gZply6Lxn4+zbQy8sghaidsRgkZBknsZri8FsBAQ8tbS0rddQVHSkHSvTtpSVKEdzCfpTVq5sxfnR127daPVBWFKPf/lH1/rQCtxdvucMtz8O0GmHBqcn1KgxBkTmYOSKfPPvpvmlGwR+YzCGgpPrjOrxInYiagVNW/wt0Ou8jQs9JkzChOJBH/c0/loP2ahfuFSkkKUSD0h4yO+d+4oSLcOukNMLU7bELZfUopQISApUlKyDMJnA2pC54C3131XTa0F9JcYQ0AqSfoCcGMYwa8L6OhxFsXxKNcgEDU9sd98nGPHilLRQTcWa2b/W4tJCi4QoNYGP5+DIoBnbqBs2VuSpy2cKSyUq9aCudKjsNJJgHyR3pRu7YN6tx5p60bU3KEtaknxI0jYnJ7TTljq9LiaBdNRKlLVp/wBTv6c4n+Bpwn4tT1i+XmHVqSUtoII0gZ9UE/v2xQERaXDHwzINy824l4aUknSlMkFWRvH9qcuLaC74DiC4KPmMfnHT8v7+n006vlXYtrjW1blCLmVqBzOsGE4+XMTvvinK0XAvHf8AJMqUu3BDQUIA217RMjbBoBBm7UX7RQ4ikKU0U6tKfyh4PaT9vlpmtNz8IgB5pbKbmE4EqVqICt8g5PbfxQ2HCzYk2jZQFwF6hLxIPpOJG3cRTi7sldK8JsG06HgT6xLYlPpSI7yNvPtQDm9+M6t/qNrq6CdfjToMaf8AlHnuBnahll4v2SFsWzoLJ0oBjUDGV4iRvmRk5prcWoVcPpPDiFFgFLaVCQY/1MHb2Hjaix4Q2XrMptbiFNFSoIBWQBlGRA8we4oBS0sHNFmDa26wXlgjV6lGFekkj5RBEydhTZ7h8Nz8AAfitOoKTAGo/l/0nb+AqY5c5KVcFrTaOtFtSlOOKc0SkzCEkH59pMDbO9aFwb8MbZkhSta/1BCnFlKVHdXzZVvCvc0IM4t+UFXLjraLF1lS3EqRqVDaEiNRWZM7HAByRHtfuGfhPapUla0ntraLilJXBxqzBHsQRirwyylIASIA2rugEre2Q2nShISPAEClaKKAKKKKAKKKKAKKKKAKKKKAKr/OvLIvbZSASlwA9MhUZMb7iMCrBRQGJ8S4Begi2QpphpSVtpDi5VpTCwlWYJUpWFSf5SydTcujh7w+HTpVoQmDvG6szHprVeaeUUXPrS22XdKhKwcy2pI9pEyCR2rGrjgiCljp2j4LPquVaTAExiMTP+3xQEiTeKc4kiLZSyn8w/pA0fpPcx5jNNG13JtuHqDTOkOjSScrUQfmxMd++1JN29qi4dcNvdm1WkpQdLsqWANQMQojI3xmkLOxQbZKFtXSXkL1pAS5pQgGVL8CEmSRBoCTQ3dG6vkm2YW4pElOr0oBTAKcZMfQ4pghTrlvZOfCNqabWElSVDU6TiCDB389+4oFnb/GLh+4TbrR6nvXJUAJTq2IyN53pCwsmVttMocufiOv6WgFfKCfzNMYITn96Eji8t0hy+Qvh5CimW0p0npen5sHA/Via4teFskWjgtLiIl5SQYM7aYOMjdNX60/DJ/UXEXbyeqNLhWBr07bEbxMbfer1wflpm2bS2gKUlKQkazqwPtFCDMOWPw2+IC1OsvNsOOFTQUsg6f9y06pk9u/vVpX+ElvKVIdfSuCFqDqpUkx6cnAEY+tXuigM/P4O2+nSl58BKtTY6hhvJ2HmDE/3r1f4OWxUsl64IUnYunK4wtXkg5jG1X+igM/R+EieoHDd3BUU6XFaoUof7RiANvffzUpy/8Ah2xbwVrW+pI0oK1GEJ8ACN4EzO0VbKKA8SkDbFe0UUAUUUUAUUUUAUUUUAUUUUAUUUUAUUUUAUUUUAVwWUwRpEHcRv8AXzRRQCS+HtlKUlCdKflECB9BXQs0So6EyrCjpEq+vn717RQCP+FMwkdNEJMgRt/2B+wrprhzaVqcSkBatz/3b7b0UUA5ooooAooooAooooAooooAooooAooooAooooAooooAooooAooooD//2Q=="/>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white"/>
              </a:solidFill>
              <a:latin typeface="Arial" charset="0"/>
              <a:cs typeface="Arial" charset="0"/>
            </a:endParaRPr>
          </a:p>
        </p:txBody>
      </p:sp>
      <p:sp>
        <p:nvSpPr>
          <p:cNvPr id="4" name="AutoShape 6" descr="data:image/jpeg;base64,/9j/4AAQSkZJRgABAQAAAQABAAD/2wCEAAkGBxQHEhUUBxMWFhUWGB8YFhgXGBwgGBshHhwYHh4gHh0hHCggHCYlGx8gJDMkJiorLi4uHh8zODMsNygxLisBCgoKDg0OGxAQGzUmICU3MjUvNDQvOCwwNDgvNDQsNzI0ODQsLC8vNDcwNCw1LCw1MCwtLC8sLDQ0LywvLCwsLP/AABEIAMIBAwMBEQACEQEDEQH/xAAcAAEAAgMBAQEAAAAAAAAAAAAABQYDBAcCAQj/xABCEAABBAEDAgQCBwUGBAcBAAABAAIDEQQFEiExQQYTIlEUYQcjMnGBkaEVQlLT8CRVlLHR0mKSk/EzNEVUc5XhFv/EABoBAQADAQEBAAAAAAAAAAAAAAACAwQFAQb/xAA0EQACAQIEAwUJAQABBQAAAAAAAQIDEQQSITFBUWETcYGx8AUUIjKRocHR4fEjFTNCUmL/2gAMAwEAAhEDEQA/AO4oAgCAIAgCAIAgCAIAgCAIAgCAIAgCAIAgCAIAgCAIAgCAIAgCAIAgCAICq+IfE2Rh5bMPQ8RuRK6Azu3zCNoaHhnHpdZs/JAYP21q/wDdUP8AjW/ykBoS/SLJ5OMYMRvnzyzQmN+Q1sbDBu3/AFpbRuuOB/qB6/8A7PP/APZYn/2Mf8tAeW/SHIYHuOI05DcqPEbG2dro3OlDS0+aG1VHnjr+gG/+2tX/ALqh/wAa3+UgNOfx9NpjMz9uYQjlxYWTBjJw8PD3OaBu2Db6h7Hj9QNwa3q5/wDSof8AGt/lID1pvijLOU3G1vBbC6SJ8kRZkNk3eXttp9Ldt7hzaAj9c8Y6locLp9Q0uIRtLQazAT63NYOBF/E4ICa0rVdRnla3VNPjiiP2ntymvLeDR27BfPzQFdwPpBy9RZvw8LG2bnNG/OYx3oc5ptpjschAb2H4wzJJGDJw8UMLgHFufG5wBPJDdg3Ee1i0BkPivNzZshmg6eyWPHlMJe/JDCXBrXH0+WaHq90BlGtat30qH/Gt/lIDfxvFDHZmRjZuyLyWRPDnyAF3mB5Irp6dvUE9UBIy63jsBInhNAmvMb/qgKjj+PMjUm4g0bCbJLk47shzXThjWNa4MoOLDuNn2CA3f21q/wDdUP8AjW/ykBpt8fTTxQfCYQdkzZEuOYjOAxroQ4vPmbOeG8cDv+IG5+2tX/uqH/Gt/lIDWi8eSxte3UcQRzR5cOK9gm3N+u2kODgwXQd0r8fYC9ICL8UawPD+JNkvYX+Uwu2g1u9hfbnvygIFmuas8At0uHnn/wA63+UgPOP4vysbIbD4iwmw74ZZWOjnEl+UGlwI2Nrg9b//AADSxvG2fkxRTM0/HbHM0PjMmcxpLSARwY/YhASGieKMzOnZHl4mO1jj6nR5scjm8HkMDQXfPnogJHw94sh1eIySvjiPmSM2OkbupkjmAnpVgXXa+p6oD54j8WwaNB5sT45SHxt2NkbuIfIxhI63Qddd67dUBYUAQBAQbtDJ1JuaHjaMV2OWVzZlZIHA+1Aj8kBOIDm2qfR3LNFAMd2NK+HIyJizJjc6BwnLjRANktsEfMX2QFhwfAmCI2fH4OGZNo3mOBoZurnaDZq+llARg+j4QbvgHRxs+Phy2RtZTWtiDAW8dCacelXX3oC9oCmeKfBb9ddmlkrW/E40cDLBNGN73275EkDj5oD6I9dH7+l/8mR/vQHrStEz582PK8SSYtQxPjY3HbIL8wssu3uPTb2QEl440R/iLDfj4rmtc50bgXXXokY89AT0bSAnkBybC+jjLwmlvkaPL63u3zwSulO5znepwIurocdAEBv4HgbJjlYcjE0RrQ4Fxjxpd4AN+m3gX7ICSj0LU9InyneH5MIxZExnqdkpeC5rGkehwFelAbAZrn7z9Mr/AOPI/mIDJJ4Ihzs2fJ1uOHIEscTWtfGDsczeHEXdB1jv2QGxL4E05zSGYGKCQa+pZ/ogNLwx4NdocmG90rXfD4bsZwAIsuex+4fLgjn5IC4oCgTeCcnFEUmkTQ+fFlz5IErXmMifeNp2kOsNd+f6gb2zXf49L/6eR/vQEZL4JzMqKd+XNj/FS5UOS3YyTyAYA0NBs76Ibz/VASezXf49L/6eR/vQDO0XUNew8rH8QS4jfNj2xmBkvB624veeO1Af6IDzHFrjAAH6XwK+xkf70Bij8N5+qZLJvEsuKBHDNEwYzJLPnBoJdvceldkBGM8I6l8PDjZbdJnigaGR+fDM51NG0E+qrI60gGmeAMhmTjS5UWmQNgl80nDhkZK6muG0lzq2m+fuCAsmueBsLUo5/LxMYTStfUhibe9wNOJAu9xu+qA8eHvAmHpkMAyMTGdPExgdIIm2XtAtwJF3uF31QFq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GPInbitL8lzWtHJc4gAfeTwF6k27I8bSV2VvU/H+DppqWbdxdxtL29Lrc0Vf48XytEcJVkr2KniKadrlf1L6WooHf2DHdKyupeGOuum3aTXaz86ulevZ8rfE7PkUvGLeK05kRkfSnkunHkQsa0fbhNl1Ctx38Vyf4eOOCrfcIWy3158Cp41xWeSstutyY0X6Vop5XRaxGIqBLXsdvZwQCDwD3uxd89O9FTBNO0HfTuLve4qGaatrbTUvmmajHqsYlwXBzCSAR0NEg/qFhNZtoAgCAIAgCAIAgCAIAgCAIAgCAIAgCAIAgCAIAgCAIAgPE0ogaXTGmtBJPsByT+S9SbdkeSairsoPiTxRjZr9kzBPC1m5oIppk6Am+oAP59uAV0aOEqxhdfC2/scqt7RoZ7fMkuGuvp+BUsnSsXKhgZgNe7IeTYBIaCeAAOG305/P5bs1TtZOatFI57lBUIwpSbnJ7b6Py4dSs6npk2jzPOqFrXgFtN2uFmjz2Fj2ulGjNTXacNjVWSk/d2td317rMjoSGR+dISS/cxv59RXJvpSRmorPLie1JZq3YW0Vn49fXE+x/URghn1ryQQetE+kc8NP5dUi3CGa2r9IjKpnrtX+BL/ben0LF4X16bQTjxzTOZEZR5h5c0N8yyGjnobBIHNu6rPiMNemv/b9l+HrydaVT/wAGtu7j09cTvGDqMWeLw3h3Adx7G6NduQR94I7LlSi4txe6OpCSnFTjszPLKIQXTENA6kmgPxRK+x7KSirtnlmQyQXG5pHuCK9/8l49AmnsZUPQgCAIAgCAIAgCAIAgCAIAgCAIAgCAIAgCAIAgKb4+1ZzG/D4YcSW7pXNv0svuAD15610+a34Kin/yPhsubOZ7Qryj/wAUdL6t8l9OJQc/U4cd0kGjxiWMva7z5W8tIq2dr3V04uzx3VqnWrT0+HnyM86eGw9O8lnvbLa1+5teuhtOZI8zZfkyRSF7W47ImeneL3A9wTYrp3UnKdP4JtTvpy04PcgqdOperSTptbcVfirW09aGsdIj1GKZ/iRzmSt2lsR+0XOF831CnVaSpwhC6fX6/wBbKqEc0qlarUtJdLPbT+JWKblu86QMwwPS4W72F3z24HAACtnUzPJAlQlCNDPV3aenF39bn3Ma7IlDXehgO4e5FgnbXTn3PcLyTlOeS1iNCuqdC3zS2+vrxPr4Pi5dzzuG4Ha33vgOsDqfz55Xsozc7S29bilOVOl2cVZvi+PDT1oXT6MNYbg5MjXudb+XWQASGybWi+KJs9b3V7rBjaDUnNO/M6OAqdnGNGa3+Xw3T/HBkXq+sZGaHiNkodI/czc47aNlruTRFHr8iqaNVyWVLXgUe0MFGnNVHP4G9U22r+vFeWGLOnwnmeGVsI2mIEeoOur3DgV+oJ/FRqudSGZ8CWDVDC4h0021LVcun+ncPD2ZHNGY8R5d8PUJc42XbWt9V97Hf3v2VB121fclAb6ID6gCAIAgCAIAgCAIAgCAIAgCAIAgCAIAgCA+E11QHMvE2RkzPdNpb2sGS74aNrSN79rnNBNjiyOt8Dr7rfKNJQVKcmmtfrrb6HLjOv2jr04ppvL4JtXfj9iIl8Ojw9ADBulkZRyHN5bHJxwDwDR45vgDjkKEMa0sltOIrezJNOpCVp8OXh6ZGz6zl5D/AKyQ+eHebZPDQ00Dtqr2gdl52Su42XRmX36eWFbO7LSSSt49fwbDpGa5GZ8iQ+bGHbnSS8SNaQNobQ5Fk/6q3CTVJ/Fs/s/Ili7Yq6jrKOu1rx377r9+Gj4tZiYQY/TneY4MbucehJoloHt/VrVCvJylOpG1tFzKJUKUHCNGV76tbpfrjoVnDfI4SPhaaNbQPcEm/wDhr81JVJyvOKuieJlSjOnG+q49/A94mFLI177aC+hyTQAJPtySUjGpJOadr/gjiMRBuKUW1HzZ8x8NrWEyylpd1P73F0OlN5XkaOeDcnue1a9Sc06cb5duG/mdO8Hn4wfEahBcu10cbSPqWRxgNbtb+/yaLu1/nwcTP3ZvMfQ4dQxlOMla3Xnt+yoZWjSQROY+HaZXvLS/7PXq3sR06fL3WnD1nOOXnz/JyvaeCjTfvEXbLZWXfw24vj9tjw3UnYRdPjzFpi9ADPS6+Dz2PHaqVs4ucWpPVGWhWp0K8Z0otxmuO6/fPV8Tr/gTVWahCG4Ze+ONjKld++5wJe32th4IHSwOyxo+hkuJZl6RCAIAgCAIAgCAIAgCAIAgCAIAgCAIAgCA+HhAcw14YbZo/gd8Uvm7ZQLqFoedzu4ab5sGqr2U+3le714euJRPAQnC0bq2qs3vve232NfXsUx6fM6PJeyEvLmh4BdMbADmmmnaWgEdbNqlm2PAhJfAWRFF8VlzivKD304bgCB6a2d+vU9FqdRZk5N9TiRwcnRlGnCOrurt7b66b+NvzAMxocSQMEjxQ8xpDyADx7VRN/5qzLTsotvUydviXJ1IU0nBWtq36T8O8sumaRj5xe2HJj2NhErpOpNgW3l3XcSPktUcZTp0VZdLf3U9/wCnVq1a03vaWa2/Syst9/6U/U80YgLMZzuK2gHrweork33K0utCMLL+nmFw+e/aaq+vLTTTl05GrkZRyBsxowXUL2jgGuQD2F2aUO2vHLFa9NieHjCl8U5aXdr7vl9jJPHPlkRgHkCy7gmhRdR/rlHKrL4bEMPWo0tueiWyvwJ7w38RHMIfNYwNjc5gcS7aAGhwAH7zgB3rqbXF9r04xipVdtP5c63savnlOEN7v772JHxt8TN8LJn5DTG8ARbAGvDSAdzm2RRHz544C8p3zqxpxeTsJ5ldWehVIxEzzXQxF4HDCQXtce5IILeFp+BSlrc4q7eVGlaNmnq+Hdrz/B2v6MtOn0+ANztsYDB9S0gkOcXPc91cNvdQA7AX04yo7sndK5dF6RCAIAgCAIAgCAIAgCAIAgCAIAgCAIAgNLJ1aDEeGZMrGuIsBzgP+ykoSaukUzxFKEsspJMiM/xjhtjefN3VxTAQ6/kSAOPe6Viw829UZZ+08PFNqV3yW/rrsUDUNYMcMmPhut+R6nSyinnuQewok9OOp7mjw6V7u3LieL2tdpU6bk0teFvDiV7VMo6o1ozpjWONjW0K4AoN4547H2Vzp0+06/b10MEcVivdlZLJt/8AVuvhx0LjjQQZTnSPinbhtj3Nh9ZL9oADi3rQIdzfWvxwzTUnmPoqMoSpxdN6cDnGRmsABw4a3SHd6eC3d06cmloi49krricqqqrxk8srK21+m9uGvElNOPxpynZJaxsflgRl1OG5zrLaJ6BtfiCtdGUXXalpoYVSmsGpp3Sd9OXG3riM/RHaJI1+TE1oeAQH/a56OJN0OtgrdT7NzbhZ8+ZlcKyyxqXV9Vfa3J28CNbqAdIXAljm0KbRbRPUDjkVY5Us0e03/RY8LKGXk3fqmuXQ1v2oHvJn5LSKcDRN3bePcKDrQ7T8l88Hly9d0/My6Jq5imp7GyNcdobJ9kFwc3cSegFg38ljxk1VjKLV0bKNOFGtTlHfVO3XY6Vp3h6CbEH7PHnThvlgWHbju9VOdwwAhwsVQBXEwsnnk5cHa368Ds4um50skZWbW63K1O2TBBhkJLGOdvb+7GT121xyQOfn+C69OUdZU1+D5LFUqycKOJlotn83Hj60vxJTwn4iOjObFCY/7QWtjkkc47Q0egE2fT144rd16LPWppfHHZnV9nYyU26FXWUb6+vTOsaXqDNUjEmLy0lzfxa4tP3iweVSmdRqzsbaHgQBAEAQBAEAQBAEAQBAEAQBAEAQGjqk8kbduntuQglt/ZFVdnt1XjJJLiUvWcT4r06m5mPHCC7zRR815ALqvryeR9/4IycXdM8q0KdaLjJXv9jluRmRRjy9znB7yZh04r9OK/ULUq0cuZ7vc4cvZ9VVVRXypXi7eZ9Gb5he6KJzw70xGj3612o9PxXvaRTsldcDz3avOnnlLLUW+tnbra23P+HuOKeURxhrW+XTnOsc8X2s9e/3rxdpJdnxJOOGpVFilK8dnZX1tr4W/JMM8UZcOK4TZLNhHlgNYDQs97B7+3y7Kp03KLma6eLp0akKCTaeqfJP7u2xHSaC6B8Zm3iMR74ztrr+8L+0bN3/AK2tEUnlUWtPXU5lacoqrOrB3k7X3W9rcNLaLn3HnSdIjzXRRgvkM0gva6ieerv6A+9Phs2ncJVXOnBwUXbe+jXTk7ePOx68Y5EuoPMmVK5wvhlevaCaHHHA713Wt4XsVdP10Dx7rTS00vbp383sRk2mRbbwLfIfVReKNc83Xbtfurp0ItXhqyl4yrJrtNEtG7eVvMySMikY1sLGxPcOHFtc/I/fxfHZSlTi43SSbI3r/NK8orruubuesnN8yNsebYDhW5rgeenIriypTadNKXE9jhqn/chrl1SfL67l70XOiMbGfEfWxwsbGY9rSQ9oPflxFkH5+18fGYqU6E7U1dtv63+3rkfbYfLVppz5LyKhm6RJhPdFqkr2OfukeC2rbwLDrN8iun+a6uGzN5dr7nG9rdnGkqjV2np4/wCEPkTY8UJe0F7rLWNc8+kDjiiPn1Cm4rs3d9xlhXn71FwhZNK+nhufoPwXlHKx7a3bE1xjh6BxawBpLgOh3h3HVUI7ElZk+vSIQBAEAQBAEAQBAEAQBAEAQBAEAQFP+kaaXHxnfDlg3ENDy4tc264FDmz9340oyLIbnNtF8RsgvH1nzZnRg/DxgbgZS88mut3xdjk+4W6vh6doulx9f6ZqNaom+109f5Y2fFmT/aQ3R8N0fmt2tDgGFzrNElxAHNjkrLSqdnJkMfhZYiklF6p3K4yDJyI6eWRmAg+t1Of1rbQIIHQ89PvVmecoZUtjI8NRp11WqTXxK2++ln39T3NgvJjlmnp01B7dtECyCGushxqzdVa9bqO01pwIwp4SEZ4dttrV+GunU2tLwMKDKLNS8yWBgsxucd3Xg2wtDj1sVyvHSkm436k4YyhKnCoo7PL3ddL31LbruoO1LHmdPiyvlJ3ROcwhscYqr6VRDgb/AO2ZNp3OvKClHK9mUhmVkPlDoA2PzG01pdyK9W4VfRbnOUpRdtz5mFClSpVIuWtN30/F/wBk1LnQ6dhbWxSyZLiC+ZzT+nyPJHuDdlXU54iOVrb9F9SGDnTlfd6rhq9e5c7ciomKbLax8DQA2jdtHcn3s/O/uWtupOCcV6RBVcPThKMnrta3Pz7z5FhOz4w98oAYelE8g37/AI/io2lUgnfYi8XClenld35PyPuBgx5zD5rnl7TQaCB9xojv9/ZeU4KrHVu64EKuLqUllUVZ8fPvLt4T0kS4g8+VsRBfuDY2ula1ruLcHWfcC/brYXzeNy4fEqc3a+nRf0+m9nydbDLLqV/xLmu1jI/tMu+R9sBe0DYzsdo4BK3wtGOZ7vyObinUrVuxirKOvK75dxl8Lae3IzGM+HfLHGD5bHtIBfbbJPHAG519qC9q/KlHYhgIydWUqtlPlfVeB+gsLGZhsazDaGsaKaB0/q1UdFmdAEAQBAEAQBAEAQBAEAQBAEAQBAEBzj6V8bHYwvzpJDIQBHHfoHP2qA5/P5ImlJNk1dxaRy3DyMjSsyKRke10ZsbgA13oIBqxY5Bv8V1KtWOIaWuXnb13GCnSdCL2cuRdPHOa/SIPJnbHLkGQySSsq+u4Db9oAA1Q44PuuU2lL4Te4OdNxlxViomHIkkkDi1rZW9RyOD7cHv1rstPaTlN2WrOF7lQp0IupUVk+Gqvy07vsa7tOPkg5c9CMlsbm8t7V2Bvmvkq32jp34L6mte6wxSjrmklrw5G3jxxaflQPDqlaRJZO5hLRu5Bs9f64U3SedZnv4FFPGwVCo6VOzjtfVPWxO6p46Y/EezTn1PO93xFtpvLnVsrn7PtffoqJQtJpM6VPE3pKco68kU367Jp8TZCANkTttNA+zZd0ulpUm/l4bHHnRUb9pZZneV342XH1sXjG0yfxExz8uSNjo4x5t8cNaGsIIsHcAe3FH3C108R2VPLU2+/Uqlh1i6rnRkm+O9uS77/AL7imvmbgNeIHWwO4Y6yOnPP3rVHJCDa1XAjSwzrtOekuNvVjWfnsiBdh2xxPAFV0HAHvajGrCMXKOjZfRwjkrVdbbtn12RJntcYY7fdkjijXck8BI1ZTg7LU8pRo0LKUlZbc3+y5eBcps0W/Vz5gik2CGgQ/dtcSefUboVXS1wMZJusoyV7/g7ns9R7B5NOQ8RxZUcrxNjMi80Ewt4FN78N9vnzytGHm1LLzMPtahCdJVW38Hjvb77a95ECeSHbK6cf2c/bHLy8Dqbq+t976ffY4zcHF8DHCrh6eKhVjd519OHfzv8A4do8D5Ylh2SSGSba2aU/u3MC8BvsByK/HusqO7LmWRekQgCAIAgCAIAgCAIAgCAIAgCAIAgIDxXhyTROOnMa+V48tu88MBPJHpNe5+4fj40Ti7HC9c07IheRlFgeHH1NeC628kDuaqhf3C12KFSNen2cdLJXOdWg6E+0erbdvMuPinLi0jHng0XHlc6SjJLIx+5tgV9po2j26DquPN3djqQXEp5imkmLpJGMuI/Z9Ra3jkjgfqteabmtLacT5nscPTw0m5ZlmV7c+7Qj3Y0ccBORK9zS87A2hZ4skEE9b7qpqXZtt8djbGVBYuMFG+i18tDaDcZuQxsotrRcsludxVctJI61wpuCU1x5lNPEydCbSUW2kmlzfJ34XL5mYOJGHM8IxPkm+1IQNrQxoPUANaASfbuqI1HF6I61XCRqwUZNrTSzt5WTKc9ssttme1nnu9APNCux4rv8lszTbTvoz53saEISg1edN3vtfW2/3NzJz2Z8YhwWPLo4/KftPLyCXbyb9jXP8J7AK+hCEoSpyV2n/CyrXq5o1qPw5lquN73ff3ldx8UYxe3OYw8ghxtwF9jxz+KvpUnHNGSRB1alVRdKT68P8MuK06eZNjg5h22WADqD069lKlDJm106EOzeJUbqzWmuv125GOOSPH3vxXW016X3zwTZ/rulNQWaS2LYUJ1LQqaNciweDtTgYHubCSXEgtHRttYGVVAOLi5oPVcD2nnm70VZ/Y7/ALKj2UHGo76s1tfzMmbIH7cfIwsbdvaAQ2jQ5HXpzQ964U8NmzJydnxK/abj7vKKV77L76mhpGiS6yAzT4pHulkppduEQocue4ChxyRzxVD3tbWV67mGFOUqlO0NEtXz7u47t4E0N/h/H8rJDRTvTt5NBrQS41yS4E1zQIHbihHXk0yyL0iEAQBAEAQBAEAQBAEAQBAEAQBAEBhyscZAp5cK5triD+hQ9TOcTDTfMucODseUBmw26V7QH73Obe/k9PfqOaSFWUL5XvoSlTz2uupGeM9VyPhmx5ToyzMIeHj/AMQNIBAIHAAHIN/JeQjmko8yNeqqNOVTkvX3OdSz+aZHPeXPcfLjA4sA89zx05+RWy7d/oj51RjFQVtPmlf1vv8AU+eYyPyyxvpjq/8AjcCCWt9+evyUHay6blylPNNpfPpHotr/AE+5LaFiZUhdk4EIc1sjfMLgBGz1A7eSN98bg2649145q+bn9iyFCq4qna6pu9ub9bd50Rz3GCfInyoonzRl3ooki3U2uvXqb70s0kk9GdmjOU4JyjZ8t7eRyV7mkw/EPc49XUeGtBJoV3LePla1JfDFNnFqTSq1pRhpsnzdrd1rlr0fXsfQo/N8PBrZHwbJjJe4OLiePkBVEde9lXQpQqUpNOzv+P6x7zPD1KcZRzLL3at68OiKlE6XPbJsJsusja49uDx+PVaaUpuDSIurCnO+XR3e6t6VzxhYDpA5kp2kEAAuaL46cg9q6L2lTm4yjtqQlirSzwSd7v1qupmxcBkIeM/gB1AgEtBA57i+o6r2nR0lmeh521WolKlfW/j09MsWmZ0ekYEoxIiZ3ykiYHkMYWUTX2G7+PawT7LlYmym0jsez8zoqUlYj5JJ55mSSPaJJGk0S4kgtskk/LmlZCLTi0t/E5derGcKyqTby9y48PJlq+il/wBeGZcrnME5MTW8XL5b95IsktawDpQtw681RUvndzq4PL7vHJsdpXhaEAQBAEAQBAEAQBAEAQBAEAQBAEAQBAR+p6Z8c6M76Ebt4aWtLS6jRNi+Cb4IXlj1OxUsn6Mo894fqWRI4l1yNYGtjIuw1reTGPejz8l7F2RXVgqjTey4E/p/g3B00yHFxmfWCnB1uFfwgOJDR8m0F7dnkaUI7IqTMaPGymsxW/E+Wx+yBoa2ONxc6gGmgA1vv7k8Lyo4uV4rQtoqUYWk9fxwNLQNala2JuBjOMkcsnnsc9ojc83tF3VtbVAdaqieRG7siSjBSlbd6vy/BVvFOlzRzyN1l7G19a9sfP2uQNxHv8j0V9FOScTme0JxpVIVbN30te3j3/ghsaOCR0DIWGV8rgCCfV1O1tD0+w6d1PLG0W9/qZnVqZqsIR+F7cHd9S+67m4el+ZHmRn6iMRwgUKfR8xzq6ndXuOOFqTqUqKnTW7u/wAeB6nRqV3RrN6Ky+muvP8ARzPIznbd4BD3klrhd+1cccV960dt/wAd+LI4ehTj8LasvWqPRinyYbY3duJLjwCDyObo9G/cic3S0W9zynUoUnq9Ft4nmPEM8XMzQeSWm779D0PARQl2Su9wsRGm3JQvw+vTguB0f6PfCsuqYE0bJWRxyFvPlgyH0hxa4772ctIHB9RPFriy1k7nag2qatvbzJnH+iSIhhzcmVzxxIWgNa5t/ZaOSwVxdkn5Kx1ZMxxwFJK3p95ctC8NYvh8EaRCGbuptznf8ziTXytVm1KysiXQBAEAQBAEAQBAEAQBAEAQBAEAQBAEAQBAEAQFd8aZDsOJr45fKBka2RwA37CaOy+/P6nhThFSdm7cu8rqTlTWZRvz6Ln1tyObafqB0mR4wY5snEE3nPG0bwdpa1xeKrmj1HT71peEapq/zcr+tTBD2gu2ll1hxlZ+rd65kLk6S7XsgnKmaxszre573ExNaTwODvJb0vjoPvPB1acHdX7tSE8dQxNWCjKyV91bz0XT7ln8PaDiaGTkvvL2MFUwNZCLAbutx3P/AF+XNrz3epKSi9HsvX5JxqUIRlUTzLd27/BeHDlsQXiDNw8iF0l78ySVx8ugQLcaq231Pv8A5LXVrZKipqKaSsjHSoKtQlVzOMm7tFUdqD8bbHiuIJoPaT6QTdk/wizwrZTcIqEd/wB/0s92pypuUtnZrw89DHOH2xsILejS5osHse/qJ9h+i8qXSVNfUlHs3B3s21ovIzQMbNPA3OO+Frmh7WuIeWN+1249Nng/iqsXLJHLyL8M1JqNnd/Q/TGlafFpkYZpzAxnWub59yeSfv8AZco6RuIAgCAIAgCAIAgCAIAgCAIAgCAIAgCAIAgCAIAgCAIDmvivHn0508enRP8AhpHCSUtYAGnvR7ji+O/X59HDTp1JQUvmW3J8TkYynWowm4WyS35rg7cNSMmg0+Z0zsbewNjAiFnc9x3WTdkAGuBXVaIe8xSTV23r0Xq5jksBNtxlZRXddvv1fXQx6jnh7XN8PxSfDt2GVo6mr9Tnc7SeRyQOLU4QlH4qrTnrZX9emRqV4P4MOmoK2Z2f+/4VDxVqcOdPu02EsgYRbXEkkgdLs/LgHhUUpVZ37TZG2VCi5KVG7ura3t9yCjyXH6xx9DHelpo8gex7c/mrc2duo9kT7GClFR3tqzEx5aDKSd10xov2oH5kk1wvL71ZeBZkjJqEdkdl+izwRNpDpJfEMMW54bs3Brntrng87fnz1r255daq6krm6nHLE6aqiYQBAEAQBAEAQBAEAQBAEAQBAEAQBAEAQBAEAQBAEAQHiZnmtIBIsVYqx+YIQFA1f6OwyLZooDpHP3ukmkLa6WAGMoA12HFrTDF1Yq17ow1fZ1CeqVmvp3etir63p+ofEzx6FhSQxPb9aG0WPDbqpCQDdn0g3z0HQTzqrbtpfTfyJww/YNugt+D28CH076MdR1Jh3MZAzkgSv9bj7ENDtt+5VksTBLKtiUMPl14k7pX0NS5Db1vJbHwdscLdwB7bnGtw9wAPvVUsVfRLQsjRSLr4R+j3G8OgOnDciffvE0jG200AAwc7AK9ybJN+1NSrKb1JxiktC4KokEAQBAEAQBAEAQBAEAQBAEAQBAEAQBAEAQBAEAQBAEAQBAEAQBAEAQBAEAQBAEAQBAEAQBAEAQBAEAQBAEAQBAEAQBAEAQBAEAQBAEAQBAEAQBAEAQBAEAQBAEAQBAEAQBAEAQH/2Q=="/>
          <p:cNvSpPr>
            <a:spLocks noChangeAspect="1" noChangeArrowheads="1"/>
          </p:cNvSpPr>
          <p:nvPr/>
        </p:nvSpPr>
        <p:spPr bwMode="auto">
          <a:xfrm>
            <a:off x="1739900" y="-47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white"/>
              </a:solidFill>
              <a:latin typeface="Arial" charset="0"/>
              <a:cs typeface="Arial" charset="0"/>
            </a:endParaRPr>
          </a:p>
        </p:txBody>
      </p:sp>
      <p:pic>
        <p:nvPicPr>
          <p:cNvPr id="1032" name="Picture 8" descr="https://encrypted-tbn1.gstatic.com/images?q=tbn:ANd9GcQeqaOgy8rEXi0ubmCxw8IAnDzoN34Hj3x0I87qop1sb88Ldvcv"/>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147637"/>
            <a:ext cx="4038600" cy="310783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encrypted-tbn1.gstatic.com/images?q=tbn:ANd9GcRNiAusE9Wvj9UG_StEr3m10uJO_tQsWoORxD9AyZloOBRsOTq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233" y="3886201"/>
            <a:ext cx="2689567" cy="2032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81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Helpful Questions (from Biotechnology and the Human Good by Ben Mitchel et al)</a:t>
            </a:r>
          </a:p>
        </p:txBody>
      </p:sp>
      <p:sp>
        <p:nvSpPr>
          <p:cNvPr id="3" name="Content Placeholder 2"/>
          <p:cNvSpPr>
            <a:spLocks noGrp="1"/>
          </p:cNvSpPr>
          <p:nvPr>
            <p:ph sz="quarter" idx="1"/>
          </p:nvPr>
        </p:nvSpPr>
        <p:spPr>
          <a:xfrm>
            <a:off x="1143000" y="2286000"/>
            <a:ext cx="10210800" cy="3810000"/>
          </a:xfrm>
        </p:spPr>
        <p:txBody>
          <a:bodyPr/>
          <a:lstStyle/>
          <a:p>
            <a:pPr marL="0" indent="0">
              <a:buNone/>
            </a:pPr>
            <a:r>
              <a:rPr lang="en-US" sz="2400" b="1" dirty="0"/>
              <a:t>1. Does the technology assist us in fulfilling or stewardship responsibilities?</a:t>
            </a:r>
          </a:p>
          <a:p>
            <a:pPr marL="0" indent="0">
              <a:buNone/>
            </a:pPr>
            <a:endParaRPr lang="en-US" sz="800" b="1" dirty="0"/>
          </a:p>
          <a:p>
            <a:pPr marL="0" indent="0">
              <a:buNone/>
            </a:pPr>
            <a:r>
              <a:rPr lang="en-US" sz="2400" b="1" dirty="0"/>
              <a:t>2. Does the technology require or promote the commodification or destruction of human life?  Does the technology demean, debase or degrade individuals?</a:t>
            </a:r>
          </a:p>
          <a:p>
            <a:pPr marL="0" indent="0">
              <a:buNone/>
            </a:pPr>
            <a:endParaRPr lang="en-US" sz="800" b="1" dirty="0"/>
          </a:p>
          <a:p>
            <a:pPr marL="0" indent="0">
              <a:buNone/>
            </a:pPr>
            <a:r>
              <a:rPr lang="en-US" sz="2400" b="1" dirty="0"/>
              <a:t>3. Does the technology primarily appeal to our basest inclinations?</a:t>
            </a:r>
          </a:p>
          <a:p>
            <a:pPr marL="0" indent="0">
              <a:buNone/>
            </a:pPr>
            <a:endParaRPr lang="en-US" sz="800" b="1" dirty="0"/>
          </a:p>
          <a:p>
            <a:pPr marL="0" indent="0">
              <a:buNone/>
            </a:pPr>
            <a:r>
              <a:rPr lang="en-US" sz="2400" b="1" dirty="0"/>
              <a:t>4. Is the technology a vehicle to promote our own narcissistic self-absorption?</a:t>
            </a:r>
          </a:p>
        </p:txBody>
      </p:sp>
    </p:spTree>
    <p:extLst>
      <p:ext uri="{BB962C8B-B14F-4D97-AF65-F5344CB8AC3E}">
        <p14:creationId xmlns:p14="http://schemas.microsoft.com/office/powerpoint/2010/main" val="372583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Questions (cont.)</a:t>
            </a:r>
          </a:p>
        </p:txBody>
      </p:sp>
      <p:sp>
        <p:nvSpPr>
          <p:cNvPr id="3" name="Content Placeholder 2"/>
          <p:cNvSpPr>
            <a:spLocks noGrp="1"/>
          </p:cNvSpPr>
          <p:nvPr>
            <p:ph sz="quarter" idx="1"/>
          </p:nvPr>
        </p:nvSpPr>
        <p:spPr>
          <a:xfrm>
            <a:off x="1143000" y="2133600"/>
            <a:ext cx="10668000" cy="3962400"/>
          </a:xfrm>
        </p:spPr>
        <p:txBody>
          <a:bodyPr/>
          <a:lstStyle/>
          <a:p>
            <a:pPr marL="0" indent="0">
              <a:buNone/>
            </a:pPr>
            <a:r>
              <a:rPr lang="en-US" sz="2400" b="1" dirty="0"/>
              <a:t>5. Does the pursuit or use of the technology make just use of resources? Or does it use gross amounts of natural resource for a limited positive result?</a:t>
            </a:r>
          </a:p>
          <a:p>
            <a:pPr marL="0" indent="0">
              <a:buNone/>
            </a:pPr>
            <a:endParaRPr lang="en-US" sz="800" b="1" dirty="0"/>
          </a:p>
          <a:p>
            <a:pPr marL="0" indent="0">
              <a:buNone/>
            </a:pPr>
            <a:r>
              <a:rPr lang="en-US" sz="2400" b="1" dirty="0"/>
              <a:t>6. Does the technology promote genuine human flourishing or does it more likely promote technological and economic imperatives?  Must we adapt to the technology, or was the technology designed to adapt to human nature and human needs?</a:t>
            </a:r>
          </a:p>
          <a:p>
            <a:pPr marL="0" indent="0">
              <a:buNone/>
            </a:pPr>
            <a:endParaRPr lang="en-US" sz="800" b="1" dirty="0"/>
          </a:p>
          <a:p>
            <a:pPr marL="0" indent="0">
              <a:buNone/>
            </a:pPr>
            <a:r>
              <a:rPr lang="en-US" sz="2400" b="1" dirty="0"/>
              <a:t>7. How much additional technology is necessary to produce, maintain or safely constrain/contain the technology?</a:t>
            </a:r>
          </a:p>
        </p:txBody>
      </p:sp>
    </p:spTree>
    <p:extLst>
      <p:ext uri="{BB962C8B-B14F-4D97-AF65-F5344CB8AC3E}">
        <p14:creationId xmlns:p14="http://schemas.microsoft.com/office/powerpoint/2010/main" val="645671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IV. A Case Study: Stem Cell Research</a:t>
            </a:r>
          </a:p>
        </p:txBody>
      </p:sp>
      <p:sp>
        <p:nvSpPr>
          <p:cNvPr id="3" name="Content Placeholder 2"/>
          <p:cNvSpPr>
            <a:spLocks noGrp="1"/>
          </p:cNvSpPr>
          <p:nvPr>
            <p:ph sz="quarter" idx="1"/>
          </p:nvPr>
        </p:nvSpPr>
        <p:spPr>
          <a:xfrm>
            <a:off x="816864" y="2133600"/>
            <a:ext cx="11222736" cy="4648200"/>
          </a:xfrm>
        </p:spPr>
        <p:txBody>
          <a:bodyPr/>
          <a:lstStyle/>
          <a:p>
            <a:pPr marL="0" indent="0">
              <a:buNone/>
            </a:pPr>
            <a:r>
              <a:rPr lang="en-US" sz="2800" b="1" dirty="0"/>
              <a:t>Are there moral implications?  We should start there.  (answer: maybe)</a:t>
            </a:r>
            <a:endParaRPr lang="en-US" sz="800" b="1" dirty="0"/>
          </a:p>
          <a:p>
            <a:pPr marL="0" indent="0">
              <a:buNone/>
            </a:pPr>
            <a:r>
              <a:rPr lang="en-US" sz="2800" b="1" dirty="0"/>
              <a:t>Are there ethical issues?  (Yes.  Only for the wealthy, great cost with limited benefit)</a:t>
            </a:r>
          </a:p>
          <a:p>
            <a:pPr marL="0" indent="0">
              <a:buNone/>
            </a:pPr>
            <a:r>
              <a:rPr lang="en-US" sz="2800" b="1" dirty="0"/>
              <a:t>Is this to enhance human capability or is it to give health and alleviate suffering?      (mostly the second)</a:t>
            </a:r>
            <a:endParaRPr lang="en-US" sz="800" b="1" dirty="0"/>
          </a:p>
          <a:p>
            <a:pPr marL="0" indent="0">
              <a:buNone/>
            </a:pPr>
            <a:r>
              <a:rPr lang="en-US" sz="2800" b="1" dirty="0"/>
              <a:t>Is there sufficient negative harm to others which more than offsets possible good?</a:t>
            </a:r>
            <a:endParaRPr lang="en-US" sz="800" b="1" dirty="0"/>
          </a:p>
          <a:p>
            <a:pPr marL="0" indent="0">
              <a:buNone/>
            </a:pPr>
            <a:r>
              <a:rPr lang="en-US" sz="2800" b="1" dirty="0"/>
              <a:t>Caution:  We will not all agree on these things…</a:t>
            </a:r>
          </a:p>
          <a:p>
            <a:pPr marL="0" indent="0">
              <a:buNone/>
            </a:pPr>
            <a:endParaRPr lang="en-US" sz="2400" b="1" dirty="0"/>
          </a:p>
        </p:txBody>
      </p:sp>
    </p:spTree>
    <p:extLst>
      <p:ext uri="{BB962C8B-B14F-4D97-AF65-F5344CB8AC3E}">
        <p14:creationId xmlns:p14="http://schemas.microsoft.com/office/powerpoint/2010/main" val="32018845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What about Human Cloning?</a:t>
            </a:r>
          </a:p>
        </p:txBody>
      </p:sp>
      <p:sp>
        <p:nvSpPr>
          <p:cNvPr id="3" name="Content Placeholder 2"/>
          <p:cNvSpPr>
            <a:spLocks noGrp="1"/>
          </p:cNvSpPr>
          <p:nvPr>
            <p:ph sz="quarter" idx="1"/>
          </p:nvPr>
        </p:nvSpPr>
        <p:spPr>
          <a:xfrm>
            <a:off x="1143000" y="1981200"/>
            <a:ext cx="10820400" cy="4114800"/>
          </a:xfrm>
        </p:spPr>
        <p:txBody>
          <a:bodyPr/>
          <a:lstStyle/>
          <a:p>
            <a:pPr marL="0" indent="0">
              <a:buNone/>
            </a:pPr>
            <a:r>
              <a:rPr lang="en-US" sz="2800" b="1" dirty="0"/>
              <a:t>Do you mean human cloning or therapeutic cloning?</a:t>
            </a:r>
          </a:p>
          <a:p>
            <a:pPr marL="0" indent="0">
              <a:buNone/>
            </a:pPr>
            <a:endParaRPr lang="en-US" sz="800" b="1" dirty="0"/>
          </a:p>
          <a:p>
            <a:pPr marL="0" indent="0">
              <a:buNone/>
            </a:pPr>
            <a:r>
              <a:rPr lang="en-US" sz="2800" b="1" dirty="0"/>
              <a:t>Are there moral implications?  We should start there.   (I say no)</a:t>
            </a:r>
          </a:p>
          <a:p>
            <a:pPr marL="0" indent="0">
              <a:buNone/>
            </a:pPr>
            <a:endParaRPr lang="en-US" sz="800" b="1" dirty="0"/>
          </a:p>
          <a:p>
            <a:pPr marL="0" indent="0">
              <a:buNone/>
            </a:pPr>
            <a:r>
              <a:rPr lang="en-US" sz="2800" b="1" dirty="0"/>
              <a:t>Are there ethical issues?    (absolutely)</a:t>
            </a:r>
          </a:p>
          <a:p>
            <a:pPr marL="0" indent="0">
              <a:buNone/>
            </a:pPr>
            <a:endParaRPr lang="en-US" sz="800" b="1" dirty="0"/>
          </a:p>
          <a:p>
            <a:pPr marL="0" indent="0">
              <a:buNone/>
            </a:pPr>
            <a:r>
              <a:rPr lang="en-US" sz="2800" b="1" dirty="0"/>
              <a:t>Is this to enhance human capability or is it to give health and alleviate suffering?      (it seems to be the first)</a:t>
            </a:r>
          </a:p>
          <a:p>
            <a:pPr marL="0" indent="0">
              <a:buNone/>
            </a:pPr>
            <a:endParaRPr lang="en-US" sz="800" b="1" dirty="0"/>
          </a:p>
          <a:p>
            <a:pPr marL="0" indent="0">
              <a:buNone/>
            </a:pPr>
            <a:r>
              <a:rPr lang="en-US" sz="2800" b="1" dirty="0"/>
              <a:t>Is there sufficient negative harm to others which more than offsets possible good?    (you decide)</a:t>
            </a:r>
          </a:p>
          <a:p>
            <a:pPr marL="0" indent="0">
              <a:buNone/>
            </a:pPr>
            <a:endParaRPr lang="en-US" sz="2400" b="1" dirty="0"/>
          </a:p>
        </p:txBody>
      </p:sp>
    </p:spTree>
    <p:extLst>
      <p:ext uri="{BB962C8B-B14F-4D97-AF65-F5344CB8AC3E}">
        <p14:creationId xmlns:p14="http://schemas.microsoft.com/office/powerpoint/2010/main" val="3200063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32CCB-0FF9-B4B0-B421-A2DBE62C306A}"/>
              </a:ext>
            </a:extLst>
          </p:cNvPr>
          <p:cNvSpPr>
            <a:spLocks noGrp="1"/>
          </p:cNvSpPr>
          <p:nvPr>
            <p:ph type="title"/>
          </p:nvPr>
        </p:nvSpPr>
        <p:spPr/>
        <p:txBody>
          <a:bodyPr/>
          <a:lstStyle/>
          <a:p>
            <a:pPr algn="ctr"/>
            <a:r>
              <a:rPr lang="en-US" b="1" dirty="0"/>
              <a:t>Psychoactive Drugs and Mental Health</a:t>
            </a:r>
          </a:p>
        </p:txBody>
      </p:sp>
      <p:sp>
        <p:nvSpPr>
          <p:cNvPr id="3" name="Content Placeholder 2">
            <a:extLst>
              <a:ext uri="{FF2B5EF4-FFF2-40B4-BE49-F238E27FC236}">
                <a16:creationId xmlns:a16="http://schemas.microsoft.com/office/drawing/2014/main" id="{A3FF96D2-99EB-F3AA-D44B-DFFE5B8169F7}"/>
              </a:ext>
            </a:extLst>
          </p:cNvPr>
          <p:cNvSpPr>
            <a:spLocks noGrp="1"/>
          </p:cNvSpPr>
          <p:nvPr>
            <p:ph sz="quarter" idx="1"/>
          </p:nvPr>
        </p:nvSpPr>
        <p:spPr>
          <a:xfrm>
            <a:off x="816864" y="1981200"/>
            <a:ext cx="10871200" cy="4114800"/>
          </a:xfrm>
        </p:spPr>
        <p:txBody>
          <a:bodyPr/>
          <a:lstStyle/>
          <a:p>
            <a:pPr marL="0" indent="0">
              <a:buNone/>
            </a:pPr>
            <a:r>
              <a:rPr lang="en-US" b="1" dirty="0"/>
              <a:t>This is a very fraught issue, and it is a very complex issue!</a:t>
            </a:r>
          </a:p>
          <a:p>
            <a:pPr marL="0" indent="0">
              <a:buNone/>
            </a:pPr>
            <a:endParaRPr lang="en-US" sz="1400" b="1" dirty="0"/>
          </a:p>
          <a:p>
            <a:pPr marL="0" indent="0">
              <a:buNone/>
            </a:pPr>
            <a:r>
              <a:rPr lang="en-US" b="1" dirty="0"/>
              <a:t>Is there a moral issue?  Is it a sin to use drugs to alter our state of mind?  What about using </a:t>
            </a:r>
            <a:r>
              <a:rPr lang="en-US" b="1" dirty="0" err="1"/>
              <a:t>psychadelics</a:t>
            </a:r>
            <a:r>
              <a:rPr lang="en-US" b="1" dirty="0"/>
              <a:t>?</a:t>
            </a:r>
          </a:p>
          <a:p>
            <a:pPr marL="0" indent="0">
              <a:buNone/>
            </a:pPr>
            <a:endParaRPr lang="en-US" sz="1400" b="1" dirty="0"/>
          </a:p>
          <a:p>
            <a:pPr marL="0" indent="0">
              <a:buNone/>
            </a:pPr>
            <a:r>
              <a:rPr lang="en-US" b="1" dirty="0"/>
              <a:t>Is the Christian view that our first/automatic response ought to be to avoid the use of mind-affecting drugs if at all possible, or ought it be to let the professionals tell us what is best?</a:t>
            </a:r>
          </a:p>
        </p:txBody>
      </p:sp>
    </p:spTree>
    <p:extLst>
      <p:ext uri="{BB962C8B-B14F-4D97-AF65-F5344CB8AC3E}">
        <p14:creationId xmlns:p14="http://schemas.microsoft.com/office/powerpoint/2010/main" val="2343063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117C4-BD4F-B1C4-0954-7A20FC91E9E3}"/>
              </a:ext>
            </a:extLst>
          </p:cNvPr>
          <p:cNvSpPr>
            <a:spLocks noGrp="1"/>
          </p:cNvSpPr>
          <p:nvPr>
            <p:ph type="title"/>
          </p:nvPr>
        </p:nvSpPr>
        <p:spPr/>
        <p:txBody>
          <a:bodyPr/>
          <a:lstStyle/>
          <a:p>
            <a:pPr algn="ctr"/>
            <a:r>
              <a:rPr lang="en-US" b="1" dirty="0"/>
              <a:t>Suggestions</a:t>
            </a:r>
          </a:p>
        </p:txBody>
      </p:sp>
      <p:sp>
        <p:nvSpPr>
          <p:cNvPr id="3" name="Content Placeholder 2">
            <a:extLst>
              <a:ext uri="{FF2B5EF4-FFF2-40B4-BE49-F238E27FC236}">
                <a16:creationId xmlns:a16="http://schemas.microsoft.com/office/drawing/2014/main" id="{C773CD6E-571F-8D3D-15C6-B05A16369946}"/>
              </a:ext>
            </a:extLst>
          </p:cNvPr>
          <p:cNvSpPr>
            <a:spLocks noGrp="1"/>
          </p:cNvSpPr>
          <p:nvPr>
            <p:ph sz="quarter" idx="1"/>
          </p:nvPr>
        </p:nvSpPr>
        <p:spPr>
          <a:xfrm>
            <a:off x="816864" y="2057400"/>
            <a:ext cx="10871200" cy="4038600"/>
          </a:xfrm>
        </p:spPr>
        <p:txBody>
          <a:bodyPr/>
          <a:lstStyle/>
          <a:p>
            <a:pPr marL="0" indent="0">
              <a:buNone/>
            </a:pPr>
            <a:r>
              <a:rPr lang="en-US" b="1" dirty="0"/>
              <a:t>Be careful about presupposing the proper “Christian” view on any particular topic.  Be prepared to do some research (and be really careful where you do that research!!!!) Be willing to have deep convictions, but also to show grace toward those with whom you do not agree—whether they are believers or not.</a:t>
            </a:r>
          </a:p>
        </p:txBody>
      </p:sp>
    </p:spTree>
    <p:extLst>
      <p:ext uri="{BB962C8B-B14F-4D97-AF65-F5344CB8AC3E}">
        <p14:creationId xmlns:p14="http://schemas.microsoft.com/office/powerpoint/2010/main" val="3039861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Discussion</a:t>
            </a:r>
          </a:p>
        </p:txBody>
      </p:sp>
      <p:sp>
        <p:nvSpPr>
          <p:cNvPr id="3" name="Content Placeholder 2"/>
          <p:cNvSpPr>
            <a:spLocks noGrp="1"/>
          </p:cNvSpPr>
          <p:nvPr>
            <p:ph sz="quarter" idx="1"/>
          </p:nvPr>
        </p:nvSpPr>
        <p:spPr>
          <a:xfrm>
            <a:off x="990600" y="2057400"/>
            <a:ext cx="10697464" cy="4038600"/>
          </a:xfrm>
        </p:spPr>
        <p:txBody>
          <a:bodyPr/>
          <a:lstStyle/>
          <a:p>
            <a:pPr marL="0" indent="0">
              <a:buNone/>
            </a:pPr>
            <a:r>
              <a:rPr lang="en-US" b="1" dirty="0"/>
              <a:t>Which issue in the general area of bioethics did you find most interesting or of concern to you?</a:t>
            </a:r>
          </a:p>
          <a:p>
            <a:pPr marL="0" indent="0">
              <a:buNone/>
            </a:pPr>
            <a:endParaRPr lang="en-US" b="1" dirty="0"/>
          </a:p>
          <a:p>
            <a:pPr marL="0" indent="0">
              <a:buNone/>
            </a:pPr>
            <a:r>
              <a:rPr lang="en-US" b="1" dirty="0"/>
              <a:t>Have you formed any thoughts on this issue?  Are they related to morality or to ethics?</a:t>
            </a:r>
          </a:p>
        </p:txBody>
      </p:sp>
    </p:spTree>
    <p:extLst>
      <p:ext uri="{BB962C8B-B14F-4D97-AF65-F5344CB8AC3E}">
        <p14:creationId xmlns:p14="http://schemas.microsoft.com/office/powerpoint/2010/main" val="1433412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Difficult Questions for Christians II  </a:t>
            </a:r>
          </a:p>
        </p:txBody>
      </p:sp>
      <p:sp>
        <p:nvSpPr>
          <p:cNvPr id="3" name="Content Placeholder 2"/>
          <p:cNvSpPr>
            <a:spLocks noGrp="1"/>
          </p:cNvSpPr>
          <p:nvPr>
            <p:ph sz="quarter" idx="1"/>
          </p:nvPr>
        </p:nvSpPr>
        <p:spPr/>
        <p:txBody>
          <a:bodyPr/>
          <a:lstStyle/>
          <a:p>
            <a:pPr marL="0" indent="0" algn="ctr">
              <a:buNone/>
            </a:pPr>
            <a:r>
              <a:rPr lang="en-US" sz="4000" b="1" dirty="0"/>
              <a:t>Reproduction and Christianity</a:t>
            </a:r>
          </a:p>
          <a:p>
            <a:pPr marL="0" indent="0">
              <a:buNone/>
            </a:pPr>
            <a:endParaRPr lang="en-US" sz="1000" b="1" dirty="0"/>
          </a:p>
          <a:p>
            <a:pPr marL="0" indent="0">
              <a:buNone/>
            </a:pPr>
            <a:r>
              <a:rPr lang="en-US" sz="3200" b="1" dirty="0"/>
              <a:t>Abortion</a:t>
            </a:r>
          </a:p>
          <a:p>
            <a:pPr marL="0" indent="0">
              <a:buNone/>
            </a:pPr>
            <a:endParaRPr lang="en-US" sz="800" b="1" dirty="0"/>
          </a:p>
          <a:p>
            <a:pPr marL="0" indent="0">
              <a:buNone/>
            </a:pPr>
            <a:r>
              <a:rPr lang="en-US" sz="3200" b="1" dirty="0"/>
              <a:t>Contraception</a:t>
            </a:r>
          </a:p>
          <a:p>
            <a:pPr marL="0" indent="0">
              <a:buNone/>
            </a:pPr>
            <a:endParaRPr lang="en-US" sz="800" b="1" dirty="0"/>
          </a:p>
          <a:p>
            <a:pPr marL="0" indent="0">
              <a:buNone/>
            </a:pPr>
            <a:r>
              <a:rPr lang="en-US" sz="3200" b="1" dirty="0"/>
              <a:t>In Vitro Fertilization, Surrogacy, etc. </a:t>
            </a:r>
          </a:p>
        </p:txBody>
      </p:sp>
    </p:spTree>
    <p:extLst>
      <p:ext uri="{BB962C8B-B14F-4D97-AF65-F5344CB8AC3E}">
        <p14:creationId xmlns:p14="http://schemas.microsoft.com/office/powerpoint/2010/main" val="600004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4F21F-D2A7-25D5-C0AB-0CCB53482F94}"/>
              </a:ext>
            </a:extLst>
          </p:cNvPr>
          <p:cNvSpPr>
            <a:spLocks noGrp="1"/>
          </p:cNvSpPr>
          <p:nvPr>
            <p:ph type="title"/>
          </p:nvPr>
        </p:nvSpPr>
        <p:spPr/>
        <p:txBody>
          <a:bodyPr/>
          <a:lstStyle/>
          <a:p>
            <a:pPr algn="ctr"/>
            <a:r>
              <a:rPr lang="en-US" b="1" dirty="0"/>
              <a:t>Levels of Discussion</a:t>
            </a:r>
          </a:p>
        </p:txBody>
      </p:sp>
      <p:sp>
        <p:nvSpPr>
          <p:cNvPr id="3" name="Content Placeholder 2">
            <a:extLst>
              <a:ext uri="{FF2B5EF4-FFF2-40B4-BE49-F238E27FC236}">
                <a16:creationId xmlns:a16="http://schemas.microsoft.com/office/drawing/2014/main" id="{963398A2-AFF0-AF56-EF77-16F53AC959E8}"/>
              </a:ext>
            </a:extLst>
          </p:cNvPr>
          <p:cNvSpPr>
            <a:spLocks noGrp="1"/>
          </p:cNvSpPr>
          <p:nvPr>
            <p:ph sz="quarter" idx="1"/>
          </p:nvPr>
        </p:nvSpPr>
        <p:spPr/>
        <p:txBody>
          <a:bodyPr/>
          <a:lstStyle/>
          <a:p>
            <a:pPr marL="0" indent="0">
              <a:buNone/>
            </a:pPr>
            <a:r>
              <a:rPr lang="en-US" sz="3200" b="1" dirty="0"/>
              <a:t>1. What can we say for sure (biblical statement or command)?</a:t>
            </a:r>
          </a:p>
          <a:p>
            <a:pPr marL="0" indent="0">
              <a:buNone/>
            </a:pPr>
            <a:endParaRPr lang="en-US" sz="3200" b="1" dirty="0"/>
          </a:p>
          <a:p>
            <a:pPr marL="0" indent="0">
              <a:buNone/>
            </a:pPr>
            <a:r>
              <a:rPr lang="en-US" sz="3200" b="1" dirty="0"/>
              <a:t>2. What can we infer or reasonably conclude based on biblical principles?</a:t>
            </a:r>
          </a:p>
          <a:p>
            <a:pPr marL="0" indent="0">
              <a:buNone/>
            </a:pPr>
            <a:endParaRPr lang="en-US" sz="3200" b="1" dirty="0"/>
          </a:p>
          <a:p>
            <a:pPr marL="0" indent="0">
              <a:buNone/>
            </a:pPr>
            <a:r>
              <a:rPr lang="en-US" sz="3200" b="1" dirty="0"/>
              <a:t>3. What are some gray areas, in which faithful, Bible-believing Christians will differ?</a:t>
            </a:r>
          </a:p>
        </p:txBody>
      </p:sp>
    </p:spTree>
    <p:extLst>
      <p:ext uri="{BB962C8B-B14F-4D97-AF65-F5344CB8AC3E}">
        <p14:creationId xmlns:p14="http://schemas.microsoft.com/office/powerpoint/2010/main" val="17191186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4A99-6780-1964-9CE6-E1DC16A2A59D}"/>
              </a:ext>
            </a:extLst>
          </p:cNvPr>
          <p:cNvSpPr>
            <a:spLocks noGrp="1"/>
          </p:cNvSpPr>
          <p:nvPr>
            <p:ph type="title"/>
          </p:nvPr>
        </p:nvSpPr>
        <p:spPr/>
        <p:txBody>
          <a:bodyPr/>
          <a:lstStyle/>
          <a:p>
            <a:pPr algn="ctr"/>
            <a:r>
              <a:rPr lang="en-US" b="1" dirty="0"/>
              <a:t>Abortion and Christianity</a:t>
            </a:r>
          </a:p>
        </p:txBody>
      </p:sp>
      <p:sp>
        <p:nvSpPr>
          <p:cNvPr id="3" name="Content Placeholder 2">
            <a:extLst>
              <a:ext uri="{FF2B5EF4-FFF2-40B4-BE49-F238E27FC236}">
                <a16:creationId xmlns:a16="http://schemas.microsoft.com/office/drawing/2014/main" id="{2C3200F6-8D70-4D99-FA06-4C9C2153FAD4}"/>
              </a:ext>
            </a:extLst>
          </p:cNvPr>
          <p:cNvSpPr>
            <a:spLocks noGrp="1"/>
          </p:cNvSpPr>
          <p:nvPr>
            <p:ph sz="quarter" idx="1"/>
          </p:nvPr>
        </p:nvSpPr>
        <p:spPr/>
        <p:txBody>
          <a:bodyPr/>
          <a:lstStyle/>
          <a:p>
            <a:pPr marL="0" indent="0">
              <a:buNone/>
            </a:pPr>
            <a:r>
              <a:rPr lang="en-US" sz="3200" b="1" dirty="0"/>
              <a:t>A. God encourages (commands?) that humans produce children.  Genesis 1:28   Psalms 127:4   God helps barren women.</a:t>
            </a:r>
          </a:p>
          <a:p>
            <a:pPr marL="0" indent="0">
              <a:buNone/>
            </a:pPr>
            <a:endParaRPr lang="en-US" sz="1400" b="1" dirty="0"/>
          </a:p>
          <a:p>
            <a:pPr marL="0" indent="0">
              <a:buNone/>
            </a:pPr>
            <a:r>
              <a:rPr lang="en-US" sz="3200" b="1" dirty="0"/>
              <a:t>B. But… God allows and in some cases encourages some to not marry.   Matthew 19:10-12  1 Corinthians 7:25-38</a:t>
            </a:r>
          </a:p>
          <a:p>
            <a:pPr marL="0" indent="0">
              <a:buNone/>
            </a:pPr>
            <a:endParaRPr lang="en-US" sz="1400" b="1" dirty="0"/>
          </a:p>
          <a:p>
            <a:pPr marL="0" indent="0">
              <a:buNone/>
            </a:pPr>
            <a:r>
              <a:rPr lang="en-US" sz="3200" b="1" dirty="0"/>
              <a:t>Conclusion: Marriage and child-bearing are honored and even encouraged, but not commanded of Christians.</a:t>
            </a:r>
          </a:p>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947752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Outline</a:t>
            </a:r>
          </a:p>
        </p:txBody>
      </p:sp>
      <p:sp>
        <p:nvSpPr>
          <p:cNvPr id="3" name="Content Placeholder 2"/>
          <p:cNvSpPr>
            <a:spLocks noGrp="1"/>
          </p:cNvSpPr>
          <p:nvPr>
            <p:ph sz="quarter" idx="1"/>
          </p:nvPr>
        </p:nvSpPr>
        <p:spPr>
          <a:xfrm>
            <a:off x="1066800" y="2057400"/>
            <a:ext cx="6553200" cy="4038600"/>
          </a:xfrm>
        </p:spPr>
        <p:txBody>
          <a:bodyPr/>
          <a:lstStyle/>
          <a:p>
            <a:pPr marL="0" indent="0">
              <a:spcBef>
                <a:spcPts val="0"/>
              </a:spcBef>
              <a:spcAft>
                <a:spcPts val="0"/>
              </a:spcAft>
              <a:buNone/>
            </a:pPr>
            <a:r>
              <a:rPr lang="en-US" sz="2800" b="1" dirty="0">
                <a:latin typeface="Times New Roman"/>
                <a:ea typeface="Times New Roman"/>
              </a:rPr>
              <a:t>I. What is bioethics?</a:t>
            </a:r>
          </a:p>
          <a:p>
            <a:pPr marL="0" indent="0">
              <a:spcBef>
                <a:spcPts val="0"/>
              </a:spcBef>
              <a:spcAft>
                <a:spcPts val="0"/>
              </a:spcAft>
              <a:buNone/>
            </a:pPr>
            <a:endParaRPr lang="en-US" sz="2800" b="1" dirty="0">
              <a:latin typeface="Times New Roman"/>
              <a:ea typeface="Times New Roman"/>
            </a:endParaRPr>
          </a:p>
          <a:p>
            <a:pPr marL="0" indent="0">
              <a:spcBef>
                <a:spcPts val="0"/>
              </a:spcBef>
              <a:spcAft>
                <a:spcPts val="0"/>
              </a:spcAft>
              <a:buNone/>
            </a:pPr>
            <a:r>
              <a:rPr lang="en-US" sz="2800" b="1" dirty="0">
                <a:latin typeface="Times New Roman"/>
                <a:ea typeface="Times New Roman"/>
              </a:rPr>
              <a:t>II. Why Should a Christian Care About Bioethics?</a:t>
            </a:r>
          </a:p>
          <a:p>
            <a:pPr marL="0" indent="0">
              <a:spcBef>
                <a:spcPts val="0"/>
              </a:spcBef>
              <a:spcAft>
                <a:spcPts val="0"/>
              </a:spcAft>
              <a:buNone/>
            </a:pPr>
            <a:endParaRPr lang="en-US" sz="2800" b="1" dirty="0">
              <a:latin typeface="Times New Roman"/>
              <a:ea typeface="Times New Roman"/>
            </a:endParaRPr>
          </a:p>
          <a:p>
            <a:pPr marL="0" indent="0">
              <a:spcBef>
                <a:spcPts val="0"/>
              </a:spcBef>
              <a:spcAft>
                <a:spcPts val="0"/>
              </a:spcAft>
              <a:buNone/>
            </a:pPr>
            <a:r>
              <a:rPr lang="en-US" sz="2800" b="1" dirty="0">
                <a:latin typeface="Times New Roman"/>
                <a:ea typeface="Times New Roman"/>
              </a:rPr>
              <a:t>III. Toward a Christian Response to Questions of Bioethics.</a:t>
            </a:r>
          </a:p>
          <a:p>
            <a:pPr marL="0" indent="0">
              <a:spcBef>
                <a:spcPts val="0"/>
              </a:spcBef>
              <a:spcAft>
                <a:spcPts val="0"/>
              </a:spcAft>
              <a:buNone/>
            </a:pPr>
            <a:r>
              <a:rPr lang="en-US" sz="2800" b="1" dirty="0">
                <a:latin typeface="Times New Roman"/>
                <a:ea typeface="Times New Roman"/>
              </a:rPr>
              <a:t> </a:t>
            </a:r>
          </a:p>
          <a:p>
            <a:pPr marL="0" indent="0">
              <a:spcBef>
                <a:spcPts val="0"/>
              </a:spcBef>
              <a:spcAft>
                <a:spcPts val="0"/>
              </a:spcAft>
              <a:buNone/>
            </a:pPr>
            <a:r>
              <a:rPr lang="en-US" sz="2800" b="1" dirty="0">
                <a:latin typeface="Times New Roman"/>
                <a:ea typeface="Times New Roman"/>
              </a:rPr>
              <a:t>IV. A Case Study:  Stem Cell Research</a:t>
            </a:r>
          </a:p>
          <a:p>
            <a:endParaRPr lang="en-US" dirty="0"/>
          </a:p>
        </p:txBody>
      </p:sp>
      <p:sp>
        <p:nvSpPr>
          <p:cNvPr id="4" name="AutoShape 2" descr="data:image/jpeg;base64,/9j/4AAQSkZJRgABAQAAAQABAAD/2wCEAAkGBhQSEBUUExQWFBUUFxwVFhcWFxgYGxsUHRUVGBkZGxkcHCYgGRkjHB0ZHzEgJigpLCwsHB4yNTAqNSYrLCkBCQoKDgwOGA8PGikkHyApLSwsLCksLCopKSwsKikpKSwpKiwpKSksLCkpLCkpLywsLiksKSwpLCkpLCwpLCwpKf/AABEIAOkA2AMBIgACEQEDEQH/xAAcAAEAAgMBAQEAAAAAAAAAAAAABQYDBAcBAgj/xABLEAACAQMCBAMFBQMIBgkFAAABAgMABBESIQUGEzEiQVEHFDJhcSNCUoGRM3KhFRYkQ2KCorFTVGNzk7KDkqPCw9HS0+E0dIS0wf/EABkBAQEBAQEBAAAAAAAAAAAAAAABAwIEBf/EACYRAQEAAgEDAwMFAAAAAAAAAAABAhEDEiExE0FRBIGhIlJxsfD/2gAMAwEAAhEDEQA/AO40pSgUpSgUpSgUpSgV5mvaoftf4qYbSAddoEluoopWUkEwHUZBqHiUaRnK77Y86C8TThFLMQFUEknYADuaieV+bYL+N5IC2I3MbB0KMGAB3B9QQa5lyzxy2S14neIAbIRiNLJpi7MuSnUlDM5jMjNpHyzscAm1DjC2fQ4fwy0T3iROs0RYiOBDgl5nGWJJ8I8zgfIEL7Sufj2izXEVklnDGbq9R3IlZunCsZKu7aRqZS4IXtmo/mDj3GrMkubR42eGJJOkwZpJW0lY4xLuFz3cjONu9B1Co/jXHoLSPq3EqxJkLqbzY9gANye528gfSqdf843Nm93DK8c5t7JrozLEYgkhJWKJk1tqLEZ7janMN1Dcw8Mt7+GOVrr7WTxtEsRjtzJK4IOdIyVIJ7E0F9trlZEV0YMjgMrKcgqRkEHzBG9ZKoNrztcStEOHWPVshIsHWY9MFN1LxJj9kgGNR79gKz8V5oubq4kteGGJTDlZrqUEosvlFGv9ZJ+I4IUepoLvSsFijiNBKwaQKA7KNIL4GogeQJycVnoFKUoFKUoFKUoFKUoFKUoFKUoFKUoFKUoFc79oc8zX9gIbSe593keZ1VCqHMemP7VhoHiznfauiV5Qch5h5QuWQS3QDT391bW8kcKkxwWay69GR38QUs52zjHz+/ermG54lFDbytf3twUikZCI0sxGqxymXGnQoLYUb5AGK63TFBw8cv21tfSQXkV3KsFtBb2qW6z/AG6aWeYkxEAgyknDMAD9Nrdf8MeZ+DxJayW8EUrXEiN4hF0UPSV2BI1EnYE+vmK6FivaDiPMPKsl7PeSvFcapuJQ2gUdRUFsgQGYqNmXTnxHIGrbes3tG5Ydr2GKCB47K0hXrCGNt4ZbjEwjCjxEKAWA3xq712fFMUFNsOZ5X0LZWUiWkIGqSZGizGq/BbwY1u2BgZwM+tUp+U4bsNFw6wdOo5aTiF4rqUJbJMKudbP6EAAEb+tdopQYraLSiqWLaVA1N3OBjJ+Z71lpSgUpSgUpSgUpSgUpSgUpSgUpWnxfiqW0LzSHCIMnAySc4CgebEkADzJFB7xHikVumuVwi5Aye5Y9lUDdmPkoBJqOTiF1PnpRLAnk9xkufn0VIKj95wfkKxcB4S7v73dr9uwPTjO4t4z2RfLqEfG/cnYbAVJ8cuGjtZ3T40idl2z4gjEbee4FBp/yFIw+1u52+UeiEfqi6v8AFX0vLkJ+/O3lvdXB3/4lcwbnOS4e5MbvJ04oJYgAW1ydFYY9C9iTdSltvvRDNecD5nlmfQXu7eKJZbmToqmku8k91pmuG+E9IxLpUEksd/Og6h/NiD/aj6XFwP8AKSh5Xi8pLlfpdXP/ALlcn4Lx0XciAzXmq9l6k/umoMoXRDHG7f1EAbrN3zpVM7k4uvtV5g9x4YY43ZZJl6ERBZnACEswO7E6Rp1Z2LAk0FhPLYBylxdIR/t2f+EmoH8xT+TbtSSl2H9BNAh/jGY65jFzvLJLeTiWZWso/d44MKT1ZWhhRukM9Z1kDlsk7lFHnnovJHDmjgMjy3kjTHWVvGUvHjI06V2TPfT5flQfU3ME1uf6VB9n5z25aRV+ckekOg+Y1AeZFTNlfxzIHidZEbsyEMD9CK2MVUuYuDvbM17ZLiRfFcQLslxGN28PYTAZKuNz2Oc0FtpWpwriaXEKTRNqjkUOp+RH8COxHkQa26BSlKBSlKBSlKBSlKBSlKBSlKBSlKBVU4o3vHFobdv2dtF74w8mmLmOLPyTxt9celWuqbzJJ7nxGG+b9hJGbS4byj8euGQ+i6iVJ7DIoLjURJzVaeNTMh0CXWAc4EIHWzjyXIB+ZxUsrAjI3B864LxiJEjuJIYdUt3FO8pVtBaF7y4lZix2CCC2IwMZ1HuTQdKg4PwyO3DApHFFHbuWZyumJJWmt9Zbt4yTvudgfKnCuQ+GS4uYoxIJYREH1uVaPpdHUBkeIx+HV3xn1OebXfMrRJHbyCJZRcr1zNFM9viG0jjgTCrqlYkLIEH3gM4Brq3OfFDb8KnkyFYQ6QSNIV3AjBI30gMwON8Y86DQteQeHPeteRnVIXEjqk2Y2fZlLIDg4I1Ads771v3z2NzMEeZXd7fUFD7e7B0kZ9tlVjoySfEFHkK5H/J9vLaskcsB91tLmeT3ESxRtLohigEjN4pW8UpJz2OMYJz8cTjuTJIlhOkrTSy2zwaEPSjjcJCpbfLSx22NJ2KruMYNBf5+W+EXkKzAkj4VkR3Vz1r1ip9TquA+kkY3ONtxZ5bm24ZaIFUiNWEcaJl3eRmOwycs5Ykkk/iJrkhuzolubZnWD3CO5EWPFHcxM9pkkjJ6Z6kmdsuobyqTtOBfaWy2k91Exla4tYkjbpR2slx4pJncdmhTOgnVlgD8RoOk80cekt4yYo1YhS7SSllhjUbZYqCzsTssaAsfltne4HcTSW0T3CLHMyBpEXOFY7433/8AmofnC8ty9pbztLrnuUaJIu7NEwky/pEpClj9PSt/mfmJbO3Mh8TsdEMY+KSZtkRR55Pf0GTQQ3s78LX8K/s4r2QR+gDKjso9AGJ2q41X+RuANaWipKQZpGaacjzmkOpvyGy/lVgoFKw3V2kaF5GVEXcsxCgD5k7CodeaOqP6LBLOPJyOjF9dcmCw+aK1BPUqDLX79hawfUyzn+HSA/U157pxDv7xa/T3aTH6+8ZoJ2lQXuV//rVt9PdXx/8AsUNvxAf11o3/AOPMv/jmgnaVAHiN9H8drHKPM28/ix6iOVVH5a6y2XN0EkghYtDMe0U6GNm/cz4ZP7pNBNUoDSgUpSgUpSgViuLdZEZHUMrAqykZBUjBBHpWWlBU7ThV1YeC3AurX7kLuElhH4Y3bwyRjyViCO2cVmHNNsoxPDJbZGg9e3ZU07+EyKGj07n72NzVmrzFBEw8fspiNM9vIQdQxJGxDdsjfIPzqQlEcilW0Op7g4YHz7HY18XHDIpPjijf95Fb/MVq/wA1rP8A1W3/AODH/wCmg247WJVwEQLjGAqgYznt2718xJEsjKqoH2kYAANvqUMcDzwwz8jVe5l5dtBGka28CtNKiAiKNSEB6kpBA2xGj7/SsvC+Bx3StczIS1w2tPE6lYAAsQ8LAglAHI8i7UFiW3QAgKoBGCMDsSSR9Mk/qa0b/mS1g2luIkP4S66vyXOT+lYBybafegV/94Wk/wCcmpCz4XDDtFFHH+4ir/kBQQE3FWnkElrZNJIgKJPcL0EVWI1YLjqlTgE6U39az8J5VIm95u5PeLnGFOnTHCD3WFN8fNySx+XarFilB5UFxrmJklW2tkE1y41aScJFH26kzDdVz2Ubsdh5kZea+O+6WxdV1yuyxQp+OdzpRfpnc/IGnLHL4tYiGbqTSnqTynvJKe5+Sjsq+QAoIqDh8Qu447ovd3GgzdSRQIYxq0gRxk6FYnIGNT4BJParXHMrZwQdJ0tg5wcA4PocEHHzrmXtUeWSbpwnEkccfT3/AKxpJboj5nTZKB9anOWbVLzg6NNqRbnXcShGKFg8zylSy4OkjCntldqCwSc0WoMg94iZohl0V1ZlBYKMqpJ3Ygdu5HrW977H1OnrXqadWjUNWnONWnOdOcDNcEDe7rFLBbwJEscEs7HY69+JtGFXdlA6CZY7YUeddD9lnDl6Utwz208sjlXmgRsltmkzO/ilBYg7YQYwBtQXG+41DC8aSyojzMEjUnxOxOMKvc/XsPOtN+bbb7PRIJerP7svS8f2wDFgcdgoUknsBXNOZReRreXcfTYTXD28aJGzXEkaMY2XqZzHGqRSELHgnck5NbB45DFbRxRsfdpI4FwECGWS5M1xMuhfhdooumqjYdcAHGDQdTn4jEiB3kRUYqqsWABZiAoB7EkkAetYeKcOguVMMyJICM6W7/vDzUgkeIYx61x69vWtfsXh0/yfEnRebIhjmcxgSx7+MieXGsghY4SBksavfsu4TElqZ1SHqTM2qWJppC6hsZMs3ifLZORhT5etB9y3k3CyOs7z2JIXqt4pbck4AkPeSHsNfxL5571cEcEZG4O4I9K+Li3WRGR1DKwKspGQVIwQR6EVTeQr5obi54a51C0IMDH4jbvuqk+ekFRn8vKgu9KUoFKUoFKUoFKViubtI11Oyoo+8xCj9TtQZaV8RShlDKQykZBBBBHqCO4r12wMnYDcn5UFQ5gPvF6tuOwTpsR5LJh5znyPSRYwfW4FXBRgVUeQlM4lvWB/pEjGLP8AoQ2Aw/ewo+iJVvoFKUoFKUoKhxr7XjNlE3wwxTXQHkZPBEv5qGY/nVpvLtYo3kc6UjUux9FUEk/kAaqfPaNbzWvEFBZbVmScKMn3aUAO3z0EBsf+VWS6RLm2dVIdJo2AKnIKshGQfTBoIXifM0IdulEJpY5ArZCr4vdJJ86z/sts+WvHmaguXPaInu0cc0RchHErwonuyMsckpgVgcPoiXBKhgMDfeoXgHKl8Uk94iOZ1h1dsjrtBDcKd9unbwn/AIh71t3vs/luQkbRvDECzlI3WNftrsiRSF3IS1RQF7bj50FvuL2CDh6z3scakxKZVEYOXaNQ0aoRluwXHoozsNoyx9oCKAjWrQ6Ef7JCjtqDWyxRRhPCzv1l2BwpyM7HE1zBwMNY+7xIDhVhQHcpG2IXYM2+0TPk98Z75rm11yHPJdRyzWclwssxaQGfpmIuZJPCQfDCBJhgu5aP6ZDpEHFTFavcXcKWyxapAqsJCqY7kqAvUYlshSRv3OTUWeeLTpQye7yEugudAiUmGHSyiaVwdES6FbB1ZIGAD2rZ5y4Y/uUdtbW4lQyRRmIEIggVgxDH7seFCnAJwcDvXObLlK+ghkhFrdMJpDDIY7pI1MSsSHihKlYVIWNdTFiFLgAA0HQJOd7SQorQTN13jiXqWxGpWcBXIcArEGPxMACc6c4OJrg3HUuOp0kcRR4VJSAI5O+TFvkouMasAHyyN6oD8qXqzi5aN7henJbvbtPqk0LE0ccsczEapWLSnWQCFkOAM4qY5b4VDw+2cSwG3F9MkSWiO0pXVGIwurO7lQ8jsDgAdzpyQsfKd889v13JxO7SRqfuwE4iH5oA5+bGq7burczSaPuWQWX94yKV/wAJWpzjvMkVkiRRr1JmGmC2j+NsDA2+5GPNjsBWLk3ldrfqzztruro652Hwg76Y0H4VBxnzx9KKstKUohSlKBSlKCB5o408JgijIWS5k6YdhkIoUs74+8QNgO2TvsN4+yks+rlg08hfpxzSjqtJIpIfpKM6UQ7MyoiDffasPtUsHazE0W8lu+oAbkq6mJgB5sNQYDzK1R+CWFyojlBWFGjJUlwH93QDYMGXpRDK6m1BmZh2GwdlkdL5STpe8Wvlbznp/wC6lAmQf3S7L9FFe873DC1MUZxLdMttGR5GTOtv7sYdv7tQfJV2wuBqUgXEKmLePaONnx1EUZVjqcA6nBC4JzjN3ktUZlZlBZMlCRupIwcemRtRHzY2awxJGgwkahFHoqgAfwrPSlApSlApSsdxcKis7sFVQWZmOAFG5JJ7AUH1IgIIIyDsQexHoflVR/m3PYsX4eVeFjl7OVtKgnuYJMHpH+wfD9KmuCczwXYbpMTpYqNSlCwAU6lVsFkww8WMVq858beCAJAC1zcN0oFXGdZG777BUXLEnbYZoNeLnyJYXmuFNuiymBdbKS8ikK4XSSCqtkas48LE4AqxwTq6hkYMp3BUhgR8iNqg+WOVFto1L4eTR0/VUj/0aZ8id2Y+J2yW8gM03JNixJNrDk9yI1XP/VxvQTVKgf5iWP8Aq6f4v/On8xLH/Voz9cn/ADNBL3V/FENUkiIB3Lsqj9SaiZOd7LOFnWVvwwBpz+kQY1ntuULOMgpawAjz6SZ/UjNSqRgDAAA+W1BA/wA55Hz0LK5k9DIq26/9qyt+imsMtjf3BGuSG0Ub4hBnl9DiSRVRDjIyEbv3qzYpQRPBOWILXUY1Jkf9pLIxeVz/AGpG3P07fKpbFKUClKUClKUCozjXFmh6SxoJJJnKIrP01yI3kOW0tjZTgY7+nepOqTzRc3F3Fi0t9fSkWSGdpVT7VGPiRCDqQ+JCSV1AtjbBrnKyRW9JxcXM1ogUr9pK8qNjUjwqF0tjI2kdCCMg4Ug4IqH4PwVLi2Acuuia5jBjcqTGbqTKE+anSvzGkEEV7wO9DXs13IrQ/wBCSSSN/CY31yLJ39RAu/mFU1pXpmh4RDgANMQ82p0iCrMzzOCzsoBywT13NeXkyuXhtxSb1Wb3qJJl1y9MiPENxaOCPdgwULJGeoIwpAGsrpOPiB8NSDc6i3eJWuIbtJZFiHS0iZSxwrFUYrIB54CYG+D2qN5O5QEEUpLmOYIEZbdlaRYyeoRqAxrk2xp+FQoBzvUffcJhVxJLYTWcSurtdlurOTrG7OkpaMHYFjr2JGB3GuOWrJtznJuusClBSt2RQmlV/mLnW3tCVk6jMq6yEjdgoOdOtwNMecd2I9e29BqX/tKtIpGRhOVQlXmSCRolYHDAuBvg7EjIFU72ge0COZxDA6yRoFcsCDGXIDKx/EEBBC+b9wdAVpzg/GzDbRx3CaSqKEMDG6EqAYaQCJSQNWc5GMnuap8fsxWR5J7eeIxuS8IK6wCW3BzsMbjOkkHyGKw9bptmc03nFufpR/ALiOS5V2hku2LjU/27NgEMdAiG7bf1j+XwoNh3n3VC4kKjWFKhiBqCkglc9wCQDj5CuVcN0wSooiu0vwfsonui0EwwdR6mnR01GSRpVhsMb1d+VObDctJDNGIbiIBigcOjxN8Mkbj4lzsfQ1t1S+KyuNWWlKVXJSlKBSlKBSlKBSlKBSlKBSo6+5gghcJJKquRqC7liN9wo3I2NYTzPF5LO37ttcH+PTxUtk8iWYVyjiVpbQyNGb+6SC18HRW4ZpXKpqMUcaAERIuAXOTsd1C5N9fmhf8AQXJ/6Bh/zYrVthZXDyxmAJJcIeqskJjeWPZWOrA6gGQDgnGRnGRXN1l2lWdkTw+1LJ0AixNIoM/3mgtNykUkjEl531NuScF5CPhBMLccHe8szbRyIfdLp4tTkspg0uEJIzkrHKvn3Q5Iqb5R5Qs5Imla3jZXlk6SvlwIlcohw5OWYLqLHJOe+AAPjmThItUuAn2UF2uC6gAQziMRqDthYZAFXP3TnfxArllxax7eWmGeqxcElkFs6iG70zkNHPAYi/SVEjjyGYFG0RqexB1Hepvlrlr7GN7tWlnBJzM7SdnOhihdkSTTpJ07A5warlzZWsM/DXtoPdpZ3jcPGNEbRFcyRMc4LaTkAjO229dJFazjk7s7XtKVE8zXciW7CAgTuRHDkAjqHt322AY77bV2jY4zxdLaIyOGYAgBY1LuzE4Coo3Zj6fU+Vcm5gme/uE92Ekc13IGj1ll6UcUegykAkKz4OSM5VEH3jm023GAsqz3U7yRQqdBeJUMd0QVkSbQMRyKhAUkAESPgnao3hHLUXEJbi5AjVAOnG6ojq0p8TyFT4HABC7/AIm7EbWLFUa5ms2hFsUimmDYNv1W1LqkMeVYskit3UdNdAZCDgkVdL7iE9lMNdusgunkmdbZiWjZVXXpVlHV8IDkjBZte3aqgRcJeNMrRuyMSdAbBhgKzSaFI+zwI0T4iNwu+cjo3N8qqLa43IS4jIKqzHpyI6NhVBJyrZwB5Vh9RN460147q7LDiENyiyxMHXJAYd1PZhvujeRGxqq8uRvaXNm124Tp+8QayAq+7/ZrCHYeEAsMgtjuM718cU5htYJ/ere4iOsgXUIYAyJ26oQ4PVT6ZYZHlV0wrr5MjD5EMpHp2IIr5syvFZlrs9txmcsWdWr6riJtZIb2UQTyxdA24hBJdIkmuui6BGOlo8NnB7EDB2q+WnOEtrKIOKCOPVnpXSbQyYGSGz+ykxvg7Hyr6+N6pK+dlj03S5UqGtOc7KVtMd3bu3fCyoTj9a9uecbKP47u3U+hmjz+mqq5TFKrw5+siQEm6xPYQxyzH9I0ajc3knwWd7J/0IjH/aslBYaVXP5cvX/Z8PKfO4uIkH6R9Q0WLib/ABSWcI/spLMf1Zox/CgsVM1zOy5ulYutzxGO3kSaWHSscSqwjbTqVpNXfvj1zW6vEYGOBxOeRvSOVGOfQJFEf0xWV5ZLp30XW1/r2q3yW91plFyXZFk/o8kqhJXix99ABgg7DIBI8hStXCWvuFdVgTJKoAxpjkMYPzJXDZ/OofivDbKEL1zI5c4RHmuJmc+iRl2LH6Dbzqd4jxCOCNpJWCIvcn64AAG5JOAANySBXLFe7nnu2iSVszAmZdPVSEAEWjrrUoOzFYn1jPiAY4rnJY2OZ7ONgEtrSCGQEN02iikuJR+AIqSdFT/pHP5DNb3C+Vja6roRC2S2SaRVOlppC0RLNIyN00UN2RF+6u4HhqHThg06TFKNySCl33PfINo+fzJPzNOK8LlXh92UWQNoJEmhrVI4dBMgfIQ3GVyP2XmPrXON+f6XTNJfyx/yTaxFVm9yeRWf4RO1sdBYeh0yD8yfKtlvaRLcl4RZ6UCAXBkDyomsHbEQJdGGcHA271hubHqX1uysCUnitgRnZI+HzNJ5dgZaw8L4POWadLaR1mRFiliuVgY6S51kAnUjArjWDsB6itkbN7eNd2y24ubFFTQYwqSK8ZjIKFdcwYEYxuO2fWrTFxm8AyUtpB/ZaWP/ALriojhnBJbpG1SaTFIYnjuoYbjDgKTiROnqGCN/qK+5eSXTJ6dlgDJZetb7DckhCwG3zp2Ejcc7tANVxb6FzjKTI5J8gFYIWPyGT8qy/wA5Iprq3ClwnjIaSKWMNLpCois6qCxVpDgfhqlcu8UXHUjaJZXTrGSaR5Etrd2IjjjDuCXYKWJ1L5Z+6KmbfgzXyyNLcyyW6ggY6apJMCDqVUUfZodtyctn8IJw9TefTI06NY7q08U4UGlEkbGGYLjqIAdQzhUkQ7SJknY7jfSVqucShuIVkGWt1fJZ4ozcW5J3Z9CkT27E7nBKbk5Jya0jxS64euqRhcwIQTrYiRd8AByDqGTsr5OSPFW3ee1Szki0rIY3OzLKpQjPln4Sfoa30yafI8kMV0IhPDdyTRMCY8/ZxodWGVs/GWOrJByEGCO0tByfcxEAXIlhtw7WkJjAYSaGWESSZ8ax5wNvTPavOQlWd5LtWDrvEhBzlsgyMflkKo+jHsRVo4vxaK2heaZgkaDJP8AAO5YnYAbkmpV2oHC+WLS/gSWSS4uWG0gmnk1JL/WI0YIEZDZGAAMYxU5y/wAMaC3SJznpllU9/shI3Sz89GkVz+941cy3hvLdVsi3hCkajKB2NwAdJb5YyPXbNTqe0aT3cPPaMpd2hEkLgp1F+LIfBTAyfMbGvHzfT5Z+K9HHyzHywWg6t1cMB4ZLqygHz0TtcP8A4QD9MV0/iPC4rhNE0ayJkNpcAjIOQcHzFUvgFiBFw7Iw81y90+e4xbz6Qf3Q0a/lV/r1YzpkjDK7u2jd8Bt5RiSCGQZzh40bf13FeWnL9tEcx28MZ/sRIv8AkK380Liq5AtMVgn4hGnxOo/Oom95xhjBOSQO7HCr+rYpoT1Q/NHMSWdvJK/dUZlHqwGw/UgfnVel9qNufgkiJ9FYyH9EBqLuOHXnEZUn0KIYpFcRz64jLjJGAVyqKcMNQ8TfIUvaLIheXbiIwTcP4gIo3XMxLSDxGT7VmBPwyoSNhv29DVs9kNqxs2uHkMjXL51EEHEaiEZ9SdGSfOvbbkCZhIs00axyzPMUSPXIpc5IWd+x/taMjyxsauVhYpDGkUahERQqqOwUDYVhxYWW2+7XkzlkkZ8Ur2lbsVT9oel4I4AW94kkDWukgYmj+0EjE7CNMZYny7ZOK58LcurzaYkWRyzMr27RSvnxywx3PTeNXPcq+CQcetXD2i3QWe1KEdaFZ5yH/Ze6CMLP1CAW3GkLpBOarthwSWKJCkc8MWnUsbRxuuG8WDc2zrMQBsNQ7bHNZ5+ff7Ooiza2h/q4AfxNLgfr79prb4twNm4czRGIJF/9RJburyyws2lkaOACMIEYk5Lk6B55NbUnEogf6tW/3l8x/wAckY/xVL8ucIeaSCRSAIWdpJ9cRlkV1dRCBE8n2QyDmV2bwjz3rnDLd9/99ot7MFrwuyu7u503DGMiOSBkuNOiW4MpmMTDsSEXKNn0wAcVK8wcGaSGJLa+92VAq4TQFkULhdbK6SbIFB0kfT02R7NLbWZNc+sjBYOFyM57KoHffOK2ByBb+b3DfWeQf5EVu5VROZriAx2pWGNSD0pLUsY3x8QIcF0fz3Jz3yc5qL4rxaZlwzSyRmZFmRPFqhDhnGnOCcDBGBsTU/zZwG3gkhRInkZhI7M0l1MyIoUk9NJVbQSd28sAYYkCtjlXl7h93Gx92TqRkK+JJJFIZFkR0ZmyUZGVhkAjcEAirRRuBcOMlwmmARvLLJGpeELoLyvMsqZXSxWLX4QfCUQdia6PzNxyOwhjhjXUypiOMHHgXSuWbBOMlV7EszYHckYn5bt7filkLeFYzpuJGK53CxpGM7+slV/m+2kXicN0UM0CvGrKmNYdXkEYVWYA6mkH5rSLbtnkurpJoWvIooTNlLdjJrjgk0lmd4yvjnKZCDJGdtsnMFaciXE0siCS3dn1nqStcJKyOSBKYSihiAfLw7DfFWLmi896lQXFvcxxQguiIYOo0jKV1seqRGqg7Dckkk4wKr/E+OzSQiA3JGg+F5zAkvfbLxmR9QG2pNDepNEXviPs5hdQ0DvaXCoE68BKFsKB9oqkBwcD0PzrPZchxq8ck81xdPECE68mtAxGC4TGzd8HciolfaaYY4WubS4hWUeFtOtfQZbOrJ74KhvlW2ntIikOmJZGb0WC4dv0EexoK3zfy6bd8jJjf4SPLz0kknBH8f4VWuJxluHRLndri+cflEV/zP8AGug3S3V6NIt5FU9nuSsajyz01JkJ+WF+oqjtZaHWEtq6DXYJxjJe60Zxk4z0ztk1SOicFmEk1gw7G2mcfU+6Y/gxq31zD2a8Uab3IsApjingAG50oliQT8z3+mK6fXNRTOdeXrqUtNDdtCETCrGJAexzr+10MpOD+z1YGM1XuVeG3F/AQb+WKaFtE0ZihYBu4ZSAMow3BPz9N+pOgIIO4PeuWXKnhnFUmyRE5EMx8uk5+zc/uPjf0zSCdh9mr5+0v7lvURrFFn8wpI/Wpay5AsozqMAlb8U7NO35dQtj8sVYVr0U2PmOIKMKAB6AYH8K+sV7SoFKUoFKUoKV7RrQE2rIMXDze7xFv2ZWRG6kc3rEyKdhvnGKp9lwuWQMsUWsQP0S5ijutOgbxRzNplVBkAExkjGA21dZ4rwmK5iMcyB0OD5ghgchlI3VgdwRuKrE3I8qyGSOYSMdtUnUilIHYNPAy9THkXRj8zWecvmOpUEvBpSABZsx9ZDcuP8AqtLGg/UV5ZcMa2mt+quJUZ5Io49D3M2QwKFl8MNourszsOw1bDM9/JXER2bb/wC8P/etCf41Wza3DXN6DlZY0iWd/egCYmVmUoTbqMKuo4JUEg/WvPcs531fvrX4rryuf9Kl3kcQKf6uHDP9GmYYz+4ox+I14/LiPgOocY3MzvIxO3m5YAd/KtDlKNIYCoDyF5GlOlcKMhQACwQN4VGWAAJJOBmrFHe+sMg+Z6f/ALlefD1ry29Xb8LdaQ8/I8DW8yaRGZlKNJAqRuI8g6Mqo1LkbgjfJBrzkG+zHNbukaTWsnTk6SLGsgIDRzBVAA1r5eoNTMfGI3JRCC4GSuQTjYeRPqKgOTIg93f3S/BJIkCHyboqVZh6jUSM/I16sOa5cvRLua7/AMuddtt1pg3GQn+isi3/ABLhR/4dRnMVvqCjWECzRykn8EUgmcD1OlDWJ+NRQcduOq2gNaQqCe2epKd/TuKwcafrTwxKdpo7jB7jeHSDt5Yc17I5VSHiEUrNNdIo6hDKjaZWAkAaJIoGfQMKV1O4Zi7EBQBmpyx4jIsWqzWTJYaDpsoYdOrctjBcEfhGfQg5r6jlhEIiu+HYlWNY3cjOpkjVA6Po042ypBONuxyKluF6TbxyRxCNI538OlQVTXJpG3play5OTpuM+bpfKxT8Wt5E0NiQSRhzGV16o27ZXB2OD3qJE5gVmt5iFUgG2ute2c4WJ8GRM4OBiRdtgK0uXOMLd+DobwW6qmtchtQwMa0X8O/cdtzWYcNWJArKuRdW6NpAGSI4ztgerH8ia59XvlP2mlhsuNK4TWrws/3ZEZfF+EMRpY+mDv8ArXKLRtc1+53IuSo/d69w3+bVfpOBq1ziRMo8g0q2SulbeQbDOx1YO2DkA+lRXEOQGty72mZEkILws3jGM/s3Y4bv8L79/Ee1a43c2iG9mK4a3P8Atrlf0trVT/Fa61XJPZzdCOS2ikHTkRrppA2xVm6SgODujY9e/wCddbq0r2qj7RuBC4tj64KH6MNj+TYNW6uf8e9oDRzTpLbMbSNukZkyxDhI3OoY0geIDGQfTV2CInuQOMm64dBI5y+npyf7xCUY/mRn86sIrm/so49b5uLdJAS9xLNCO2uLCZK53yDkkHB3zXSagUpSgUpSgUpSgUpSgYqucxcvO8q3NuVEyoYnRyQk8B36bsN0YHJVwDgk7EGrHXhNBzqfnKOAiOaNonyQFuICCxBwdMqtol/eHfY+dZJecgFz7suPVlKD/lNTPGLuI3emV0EUURMmvGkFsgd/PdT+Qqmre2JZOnOFXqdMSJbxq5UKfHrWHIbUBuMZ/OvPfpeK+zvqqStOJzX+lIVaAMWRpI42AjhYZLqWVR1CF0Bt8ZJAJxVnupBYW8cVvF4FXSnfAx21EbkknJPc71HWnMVqeIao5lYSxEOdWACgLaiDjHhXvVuhkDKGUhgRkFTkEeoI7itsOPHjmsY5tfnvmDh3Ebh3uZhEZFBYujkYjVf2YQ7aBue2SSck1D8P5tkVlkZgDGCF0NpJL6ckD6KB5V+mZbJG+JVP1AqPHKdpq1C2iDeoRQf1FaG3FpOcL1tDL7yoG7M6uQEAByNiB9dJ+hqf4dzldLbyp7u8vUZx1WMxIz4W1fYAMwI2GQP0q+c18LiSxuWCDIhffv8AdI86rPCb91s5graQZ7iMKApznqNnPcHLKPyrLks3jue6xWODcyS2L5jRmLKFK3LtnC5I0nbT39D5VsXPNrvL1sMr9RJOn1j0da6QB0y3mABnvnceldL4zxNIbqIyEgCKY7Kzffg3OkHGADUPxu5LWTvqIEl6viBIOhZ1XORgjwx1OrHeU0fCp8X5yu7hVYxNF08spt3uB5YYs6x7jHl+efS+ezy+uZrINdHLh3UMQAxVW0+NRsCGDD5gAnfNQ3HIgjTRqWI6ZUgnOGPRQ/IHTMo+dWXk4f0Rfm8p/W4lq8eczx3ErLxvlmG5wWBSRRhZUOl1+WfvL/ZbI+VV88XueH7XS9SDynjB0gf7RdzEfnuvzFXevGXIwa02jR4dxmKdQY2ByMjcdvl61W2vP5Oup+uP6Hdv1VmxlYpiqo6S7eFG0ghztkkGvvifIChjJZv7u53KD9kx/dGNB+a4qr8Q4veWv2U4eMPkZY9SNwRuFYjG/wCE4PyoLFJwS2i4jYm3ijQu08zFAu6iDR3H3NUg27ZNXauaeyiSM3F6FRF3iddKgYVlOpFx8K6l1YG2Sa6VSj2lKVApSlApSlApSlANUfnPjV21tLFbxNG7DSHz5EgHBA8J0538qvFYZrNW7j/+VYPztHZXykARDYY+OLzxnJwCc4G5yTjc1vW9lxE7LHH9cpnGfkp+ldxfg0Z8j+v/AMV9JwhB6/rV3F243DyLxCcnVIqh9mxq7Hv5Lkfliuq8m8uGxtFtzIZdJJBO2MnOlR5KDn9amYrdVGwxWTFS1HlM0NUnnFb+WGSOHKF/CCMjwk+LxKCQdOaQYOeudIjb3MEQMv2bRyShgERj4cBj8bDO4XYdiQaq3DOZlSZUEckmXeUDUgVh1WcEOVJVCVBx3Okb4wKjIuULxAFyFAAAHXmXb6DAH5CvocqXhzmQ/lPN/HbvS4y+XSf5i53WWWNHi6UpBQDrRvqR9sEGMjcjAz6kEHOK277mUCz6b22I4wG1e8EuGB1a/DA2W1ZJ2IOTtiqvHyZeecqn6yXHr9a2hyPdHtKo/vTn6feFXpnwMvD+YNVu3TTwF41YtrZgomRyERbeMHPcnBJ8zsMTnJvPeieGwlRFOhmL6zlX8b6HBGNRG+x22qHT2X3Mg/bMD5+E4/LU1WPlf2WJanWzapD99vER9B2H13J9akkk0i+RShhlSCPUVkr4ijwAPT8v8tq+6iFYbu0SVGSRVdGGGVgCCPQg1mrR4lxZIQNWok9go1HGw7fNiqj1LAedBVrLkw8OumubUPJE6aJLfILABgytGT8enxeBjnBOCe1W+wv0mQPG2pTkdiCCDgqQcFWByCCAQe9ecPvRLEsgBXUM4bGRvjGxIO/mCRWwKD2leZr2gUpSgUpSgUpSgUpSgUpSgUpSgV5ivaUHyyA996xGzT8K/oKz0oMK2qj7o/QVkEY9BX1Sg8017SlApXzX1QanFS/Qk6edehtGO+vSdOPnnFcybl+8yxkt3lIOY/GQPA7FGIEg0n7RioG4I7kCusV8mg59w/gt3Es6qZzhPs8FUGvcDQWcjAXAxjbxeIbZ+F4RxAEeKbCytIVD6yEaTThJXfUzCMEAEDAYnOTXRK9qioWHCruQL1Jp4sxsWOVAEpChAF1M2F8ROW3wO2atlvFpULknSAMsck48yfM1kFKgUpSgUpSg/9k="/>
          <p:cNvSpPr>
            <a:spLocks noChangeAspect="1" noChangeArrowheads="1"/>
          </p:cNvSpPr>
          <p:nvPr/>
        </p:nvSpPr>
        <p:spPr bwMode="auto">
          <a:xfrm>
            <a:off x="15875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endParaRPr lang="en-US">
              <a:solidFill>
                <a:prstClr val="black"/>
              </a:solidFill>
              <a:latin typeface="Arial" charset="0"/>
              <a:cs typeface="Arial" charset="0"/>
            </a:endParaRPr>
          </a:p>
        </p:txBody>
      </p:sp>
      <p:pic>
        <p:nvPicPr>
          <p:cNvPr id="1028" name="Picture 4" descr="http://4.bp.blogspot.com/-SG697_sSSuk/UAtZcH3FE_I/AAAAAAAABZM/VUwYjWyiEKA/s1600/maleembryosbioethic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164" y="2129396"/>
            <a:ext cx="4152900" cy="44878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6552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0DAAF-5AE7-EBAB-1BDA-05F8B0FA9D35}"/>
              </a:ext>
            </a:extLst>
          </p:cNvPr>
          <p:cNvSpPr>
            <a:spLocks noGrp="1"/>
          </p:cNvSpPr>
          <p:nvPr>
            <p:ph type="title"/>
          </p:nvPr>
        </p:nvSpPr>
        <p:spPr/>
        <p:txBody>
          <a:bodyPr/>
          <a:lstStyle/>
          <a:p>
            <a:pPr algn="ctr"/>
            <a:r>
              <a:rPr lang="en-US" b="1" dirty="0"/>
              <a:t>Bible Scriptures on Abortion</a:t>
            </a:r>
          </a:p>
        </p:txBody>
      </p:sp>
      <p:sp>
        <p:nvSpPr>
          <p:cNvPr id="3" name="Content Placeholder 2">
            <a:extLst>
              <a:ext uri="{FF2B5EF4-FFF2-40B4-BE49-F238E27FC236}">
                <a16:creationId xmlns:a16="http://schemas.microsoft.com/office/drawing/2014/main" id="{F5C499A4-B6FF-D3B9-82BE-F7CA3C715BE6}"/>
              </a:ext>
            </a:extLst>
          </p:cNvPr>
          <p:cNvSpPr>
            <a:spLocks noGrp="1"/>
          </p:cNvSpPr>
          <p:nvPr>
            <p:ph sz="quarter"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kumimoji="0" lang="en-US" sz="3200" b="1" i="0" u="none" strike="noStrike" kern="1200" cap="none" spc="0" normalizeH="0" baseline="0" noProof="0" dirty="0">
                <a:ln>
                  <a:noFill/>
                </a:ln>
                <a:solidFill>
                  <a:prstClr val="black"/>
                </a:solidFill>
                <a:effectLst/>
                <a:uLnTx/>
                <a:uFillTx/>
                <a:latin typeface="Tw Cen MT"/>
                <a:ea typeface="+mn-ea"/>
                <a:cs typeface="+mn-cs"/>
              </a:rPr>
              <a:t>Poor proof-texts:  Psalm 51:5    Exodus 21:22-25</a:t>
            </a:r>
          </a:p>
          <a:p>
            <a:pPr marL="0" indent="0">
              <a:buNone/>
            </a:pPr>
            <a:endParaRPr lang="en-US" dirty="0"/>
          </a:p>
        </p:txBody>
      </p:sp>
    </p:spTree>
    <p:extLst>
      <p:ext uri="{BB962C8B-B14F-4D97-AF65-F5344CB8AC3E}">
        <p14:creationId xmlns:p14="http://schemas.microsoft.com/office/powerpoint/2010/main" val="4275829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6D1D0-79E2-490B-64C1-E7C0959B33B1}"/>
              </a:ext>
            </a:extLst>
          </p:cNvPr>
          <p:cNvSpPr>
            <a:spLocks noGrp="1"/>
          </p:cNvSpPr>
          <p:nvPr>
            <p:ph type="title"/>
          </p:nvPr>
        </p:nvSpPr>
        <p:spPr/>
        <p:txBody>
          <a:bodyPr/>
          <a:lstStyle/>
          <a:p>
            <a:pPr algn="ctr"/>
            <a:r>
              <a:rPr lang="en-US" sz="4000" b="1" dirty="0"/>
              <a:t>“Infer or Reasonable Conclude”</a:t>
            </a:r>
          </a:p>
        </p:txBody>
      </p:sp>
      <p:sp>
        <p:nvSpPr>
          <p:cNvPr id="3" name="Content Placeholder 2">
            <a:extLst>
              <a:ext uri="{FF2B5EF4-FFF2-40B4-BE49-F238E27FC236}">
                <a16:creationId xmlns:a16="http://schemas.microsoft.com/office/drawing/2014/main" id="{AA961626-2956-588C-C668-8DDC889FB197}"/>
              </a:ext>
            </a:extLst>
          </p:cNvPr>
          <p:cNvSpPr>
            <a:spLocks noGrp="1"/>
          </p:cNvSpPr>
          <p:nvPr>
            <p:ph sz="quarter" idx="1"/>
          </p:nvPr>
        </p:nvSpPr>
        <p:spPr/>
        <p:txBody>
          <a:bodyPr/>
          <a:lstStyle/>
          <a:p>
            <a:pPr marL="0" indent="0">
              <a:buNone/>
            </a:pPr>
            <a:endParaRPr lang="en-US" sz="3200" b="1" dirty="0"/>
          </a:p>
          <a:p>
            <a:pPr marL="0" indent="0">
              <a:buNone/>
            </a:pPr>
            <a:endParaRPr lang="en-US" sz="3200" b="1" dirty="0"/>
          </a:p>
        </p:txBody>
      </p:sp>
    </p:spTree>
    <p:extLst>
      <p:ext uri="{BB962C8B-B14F-4D97-AF65-F5344CB8AC3E}">
        <p14:creationId xmlns:p14="http://schemas.microsoft.com/office/powerpoint/2010/main" val="2228990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14D5D-3517-45A4-2FB0-B6799C3CEA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F0D5B-F4AC-B8F3-7EF2-10962B4BE905}"/>
              </a:ext>
            </a:extLst>
          </p:cNvPr>
          <p:cNvSpPr>
            <a:spLocks noGrp="1"/>
          </p:cNvSpPr>
          <p:nvPr>
            <p:ph type="title"/>
          </p:nvPr>
        </p:nvSpPr>
        <p:spPr/>
        <p:txBody>
          <a:bodyPr/>
          <a:lstStyle/>
          <a:p>
            <a:pPr algn="ctr"/>
            <a:r>
              <a:rPr lang="en-US" b="1" dirty="0"/>
              <a:t>“Infer or Reasonable Conclude”</a:t>
            </a:r>
          </a:p>
        </p:txBody>
      </p:sp>
      <p:sp>
        <p:nvSpPr>
          <p:cNvPr id="3" name="Content Placeholder 2">
            <a:extLst>
              <a:ext uri="{FF2B5EF4-FFF2-40B4-BE49-F238E27FC236}">
                <a16:creationId xmlns:a16="http://schemas.microsoft.com/office/drawing/2014/main" id="{669FFFEE-C469-4751-D89A-7F4F39F7E557}"/>
              </a:ext>
            </a:extLst>
          </p:cNvPr>
          <p:cNvSpPr>
            <a:spLocks noGrp="1"/>
          </p:cNvSpPr>
          <p:nvPr>
            <p:ph sz="quarter" idx="1"/>
          </p:nvPr>
        </p:nvSpPr>
        <p:spPr/>
        <p:txBody>
          <a:bodyPr/>
          <a:lstStyle/>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kumimoji="0" lang="en-US" sz="3200" b="1" i="0" u="none" strike="noStrike" kern="1200" cap="none" spc="0" normalizeH="0" baseline="0" dirty="0">
                <a:ln>
                  <a:noFill/>
                </a:ln>
                <a:solidFill>
                  <a:prstClr val="black"/>
                </a:solidFill>
                <a:effectLst/>
                <a:uLnTx/>
                <a:uFillTx/>
                <a:latin typeface="Tw Cen MT"/>
                <a:ea typeface="+mn-ea"/>
                <a:cs typeface="+mn-cs"/>
              </a:rPr>
              <a:t>But…   </a:t>
            </a:r>
            <a:r>
              <a:rPr lang="en-US" sz="3200" b="1" dirty="0">
                <a:solidFill>
                  <a:prstClr val="black"/>
                </a:solidFill>
                <a:latin typeface="Tw Cen MT"/>
              </a:rPr>
              <a:t>The Sanctity of Life is VERY biblical.</a:t>
            </a: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endParaRPr kumimoji="0" lang="en-US" sz="800" b="1" i="0" u="none" strike="noStrike" kern="1200" cap="none" spc="0" normalizeH="0" baseline="0" noProof="0" dirty="0">
              <a:ln>
                <a:noFill/>
              </a:ln>
              <a:solidFill>
                <a:prstClr val="black"/>
              </a:solidFill>
              <a:effectLst/>
              <a:uLnTx/>
              <a:uFillTx/>
              <a:latin typeface="Tw Cen MT"/>
              <a:ea typeface="+mn-ea"/>
              <a:cs typeface="+mn-cs"/>
            </a:endParaRP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lang="en-US" sz="3200" b="1" dirty="0">
                <a:solidFill>
                  <a:prstClr val="black"/>
                </a:solidFill>
                <a:latin typeface="Tw Cen MT"/>
              </a:rPr>
              <a:t>Psalm 139:13-14   Jeremiah 1:5</a:t>
            </a: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endParaRPr kumimoji="0" lang="en-US" sz="800" b="1" i="0" u="none" strike="noStrike" kern="1200" cap="none" spc="0" normalizeH="0" baseline="0" noProof="0" dirty="0">
              <a:ln>
                <a:noFill/>
              </a:ln>
              <a:solidFill>
                <a:prstClr val="black"/>
              </a:solidFill>
              <a:effectLst/>
              <a:uLnTx/>
              <a:uFillTx/>
              <a:latin typeface="Tw Cen MT"/>
              <a:ea typeface="+mn-ea"/>
              <a:cs typeface="+mn-cs"/>
            </a:endParaRP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lang="en-US" sz="3200" b="1" dirty="0">
                <a:solidFill>
                  <a:prstClr val="black"/>
                </a:solidFill>
                <a:latin typeface="Tw Cen MT"/>
              </a:rPr>
              <a:t>Conclusion:  All human life is sacred and Christians ought in every case to protect the sanctity of human life.</a:t>
            </a: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endParaRPr kumimoji="0" lang="en-US" sz="3200" b="1" i="0" u="none" strike="noStrike" kern="1200" cap="none" spc="0" normalizeH="0" baseline="0" noProof="0" dirty="0">
              <a:ln>
                <a:noFill/>
              </a:ln>
              <a:solidFill>
                <a:prstClr val="black"/>
              </a:solidFill>
              <a:effectLst/>
              <a:uLnTx/>
              <a:uFillTx/>
              <a:latin typeface="Tw Cen MT"/>
              <a:ea typeface="+mn-ea"/>
              <a:cs typeface="+mn-cs"/>
            </a:endParaRPr>
          </a:p>
          <a:p>
            <a:pPr marL="0" marR="0" lvl="0" indent="0" algn="l" defTabSz="914400" rtl="0" eaLnBrk="0" fontAlgn="base" latinLnBrk="0" hangingPunct="0">
              <a:lnSpc>
                <a:spcPct val="100000"/>
              </a:lnSpc>
              <a:spcBef>
                <a:spcPts val="700"/>
              </a:spcBef>
              <a:spcAft>
                <a:spcPct val="0"/>
              </a:spcAft>
              <a:buClr>
                <a:srgbClr val="DD8047"/>
              </a:buClr>
              <a:buSzPct val="60000"/>
              <a:buFont typeface="Wingdings" pitchFamily="2" charset="2"/>
              <a:buNone/>
              <a:tabLst/>
              <a:defRPr/>
            </a:pPr>
            <a:r>
              <a:rPr lang="en-US" sz="3200" b="1" dirty="0">
                <a:solidFill>
                  <a:prstClr val="black"/>
                </a:solidFill>
                <a:latin typeface="Tw Cen MT"/>
              </a:rPr>
              <a:t>Aside: The primitive church saved unwanted life of “exposed” children.</a:t>
            </a:r>
            <a:endParaRPr kumimoji="0" lang="en-US" sz="3200" b="1" i="0" u="none" strike="noStrike" kern="1200" cap="none" spc="0" normalizeH="0" baseline="0" noProof="0" dirty="0">
              <a:ln>
                <a:noFill/>
              </a:ln>
              <a:solidFill>
                <a:prstClr val="black"/>
              </a:solidFill>
              <a:effectLst/>
              <a:uLnTx/>
              <a:uFillTx/>
              <a:latin typeface="Tw Cen MT"/>
              <a:ea typeface="+mn-ea"/>
              <a:cs typeface="+mn-cs"/>
            </a:endParaRPr>
          </a:p>
          <a:p>
            <a:pPr marL="0" indent="0">
              <a:buNone/>
            </a:pPr>
            <a:endParaRPr lang="en-US" dirty="0"/>
          </a:p>
        </p:txBody>
      </p:sp>
    </p:spTree>
    <p:extLst>
      <p:ext uri="{BB962C8B-B14F-4D97-AF65-F5344CB8AC3E}">
        <p14:creationId xmlns:p14="http://schemas.microsoft.com/office/powerpoint/2010/main" val="3837233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C57C-BEDD-98EA-0BBA-CA80D7150BF1}"/>
              </a:ext>
            </a:extLst>
          </p:cNvPr>
          <p:cNvSpPr>
            <a:spLocks noGrp="1"/>
          </p:cNvSpPr>
          <p:nvPr>
            <p:ph type="title"/>
          </p:nvPr>
        </p:nvSpPr>
        <p:spPr/>
        <p:txBody>
          <a:bodyPr/>
          <a:lstStyle/>
          <a:p>
            <a:pPr algn="ctr"/>
            <a:r>
              <a:rPr lang="en-US" sz="4000" b="1" dirty="0"/>
              <a:t>An Ethical Argument Against Abortion</a:t>
            </a:r>
          </a:p>
        </p:txBody>
      </p:sp>
      <p:sp>
        <p:nvSpPr>
          <p:cNvPr id="3" name="Content Placeholder 2">
            <a:extLst>
              <a:ext uri="{FF2B5EF4-FFF2-40B4-BE49-F238E27FC236}">
                <a16:creationId xmlns:a16="http://schemas.microsoft.com/office/drawing/2014/main" id="{CBF9FA72-9A24-6CB1-98F1-46A5336404CE}"/>
              </a:ext>
            </a:extLst>
          </p:cNvPr>
          <p:cNvSpPr>
            <a:spLocks noGrp="1"/>
          </p:cNvSpPr>
          <p:nvPr>
            <p:ph sz="quarter" idx="1"/>
          </p:nvPr>
        </p:nvSpPr>
        <p:spPr>
          <a:xfrm>
            <a:off x="990600" y="1828800"/>
            <a:ext cx="10697464" cy="4267200"/>
          </a:xfrm>
        </p:spPr>
        <p:txBody>
          <a:bodyPr/>
          <a:lstStyle/>
          <a:p>
            <a:pPr marL="0" indent="0">
              <a:buNone/>
            </a:pPr>
            <a:r>
              <a:rPr lang="en-US" sz="3200" b="1" dirty="0"/>
              <a:t>1. “Viable” unborn children should not be killed.</a:t>
            </a:r>
          </a:p>
          <a:p>
            <a:pPr marL="0" indent="0">
              <a:buNone/>
            </a:pPr>
            <a:endParaRPr lang="en-US" sz="3200" b="1" dirty="0"/>
          </a:p>
          <a:p>
            <a:pPr marL="0" indent="0">
              <a:buNone/>
            </a:pPr>
            <a:r>
              <a:rPr lang="en-US" sz="3200" b="1" dirty="0"/>
              <a:t>2. “Viability” is an arbitrary distinction, with no logical ethical or moral meaning.</a:t>
            </a:r>
          </a:p>
          <a:p>
            <a:pPr marL="0" indent="0">
              <a:buNone/>
            </a:pPr>
            <a:endParaRPr lang="en-US" sz="3200" b="1" dirty="0"/>
          </a:p>
          <a:p>
            <a:pPr marL="0" indent="0">
              <a:buNone/>
            </a:pPr>
            <a:r>
              <a:rPr lang="en-US" sz="3200" b="1" dirty="0"/>
              <a:t>3. Therefore, it is unethical (and immoral/sinful?) to take the life of any unborn child—even an “unviable” one.</a:t>
            </a:r>
          </a:p>
        </p:txBody>
      </p:sp>
    </p:spTree>
    <p:extLst>
      <p:ext uri="{BB962C8B-B14F-4D97-AF65-F5344CB8AC3E}">
        <p14:creationId xmlns:p14="http://schemas.microsoft.com/office/powerpoint/2010/main" val="3263355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96820-7133-87E0-B0B4-A27B68779E89}"/>
              </a:ext>
            </a:extLst>
          </p:cNvPr>
          <p:cNvSpPr>
            <a:spLocks noGrp="1"/>
          </p:cNvSpPr>
          <p:nvPr>
            <p:ph type="title"/>
          </p:nvPr>
        </p:nvSpPr>
        <p:spPr/>
        <p:txBody>
          <a:bodyPr/>
          <a:lstStyle/>
          <a:p>
            <a:pPr algn="ctr"/>
            <a:r>
              <a:rPr lang="en-US" sz="4000" b="1" dirty="0"/>
              <a:t>But… Is it that simple?</a:t>
            </a:r>
          </a:p>
        </p:txBody>
      </p:sp>
      <p:sp>
        <p:nvSpPr>
          <p:cNvPr id="3" name="Content Placeholder 2">
            <a:extLst>
              <a:ext uri="{FF2B5EF4-FFF2-40B4-BE49-F238E27FC236}">
                <a16:creationId xmlns:a16="http://schemas.microsoft.com/office/drawing/2014/main" id="{A762B3F1-2202-51FC-2F2E-E8511A9E228B}"/>
              </a:ext>
            </a:extLst>
          </p:cNvPr>
          <p:cNvSpPr>
            <a:spLocks noGrp="1"/>
          </p:cNvSpPr>
          <p:nvPr>
            <p:ph sz="quarter" idx="1"/>
          </p:nvPr>
        </p:nvSpPr>
        <p:spPr>
          <a:xfrm>
            <a:off x="1600200" y="1981200"/>
            <a:ext cx="10087864" cy="4038600"/>
          </a:xfrm>
        </p:spPr>
        <p:txBody>
          <a:bodyPr/>
          <a:lstStyle/>
          <a:p>
            <a:pPr marL="0" indent="0">
              <a:buNone/>
            </a:pPr>
            <a:r>
              <a:rPr lang="en-US" sz="3200" b="1" dirty="0"/>
              <a:t>When does human life begin?</a:t>
            </a:r>
          </a:p>
          <a:p>
            <a:pPr marL="0" indent="0">
              <a:buNone/>
            </a:pPr>
            <a:endParaRPr lang="en-US" sz="3200" b="1" dirty="0"/>
          </a:p>
          <a:p>
            <a:pPr marL="0" indent="0">
              <a:buNone/>
            </a:pPr>
            <a:r>
              <a:rPr lang="en-US" sz="3200" b="1" dirty="0"/>
              <a:t>A. At fertilization.</a:t>
            </a:r>
          </a:p>
          <a:p>
            <a:pPr marL="0" indent="0">
              <a:buNone/>
            </a:pPr>
            <a:endParaRPr lang="en-US" sz="3200" b="1" dirty="0"/>
          </a:p>
          <a:p>
            <a:pPr marL="0" indent="0">
              <a:buNone/>
            </a:pPr>
            <a:r>
              <a:rPr lang="en-US" sz="3200" b="1" dirty="0"/>
              <a:t>B. At implantation in the womb.</a:t>
            </a:r>
          </a:p>
          <a:p>
            <a:pPr marL="0" indent="0">
              <a:buNone/>
            </a:pPr>
            <a:endParaRPr lang="en-US" sz="3200" b="1" dirty="0"/>
          </a:p>
          <a:p>
            <a:pPr marL="0" indent="0">
              <a:buNone/>
            </a:pPr>
            <a:r>
              <a:rPr lang="en-US" sz="3200" b="1" dirty="0"/>
              <a:t>The Bible does not answer that question.</a:t>
            </a:r>
          </a:p>
        </p:txBody>
      </p:sp>
    </p:spTree>
    <p:extLst>
      <p:ext uri="{BB962C8B-B14F-4D97-AF65-F5344CB8AC3E}">
        <p14:creationId xmlns:p14="http://schemas.microsoft.com/office/powerpoint/2010/main" val="2034746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3AEBB-FB74-4D4E-6AD4-3EE910C44D64}"/>
              </a:ext>
            </a:extLst>
          </p:cNvPr>
          <p:cNvSpPr>
            <a:spLocks noGrp="1"/>
          </p:cNvSpPr>
          <p:nvPr>
            <p:ph type="title"/>
          </p:nvPr>
        </p:nvSpPr>
        <p:spPr/>
        <p:txBody>
          <a:bodyPr/>
          <a:lstStyle/>
          <a:p>
            <a:pPr algn="ctr"/>
            <a:r>
              <a:rPr lang="en-US" sz="4000" b="1" dirty="0"/>
              <a:t>Conclusion</a:t>
            </a:r>
          </a:p>
        </p:txBody>
      </p:sp>
      <p:sp>
        <p:nvSpPr>
          <p:cNvPr id="3" name="Content Placeholder 2">
            <a:extLst>
              <a:ext uri="{FF2B5EF4-FFF2-40B4-BE49-F238E27FC236}">
                <a16:creationId xmlns:a16="http://schemas.microsoft.com/office/drawing/2014/main" id="{F25C191D-8457-5F09-0F98-64C78EF763EF}"/>
              </a:ext>
            </a:extLst>
          </p:cNvPr>
          <p:cNvSpPr>
            <a:spLocks noGrp="1"/>
          </p:cNvSpPr>
          <p:nvPr>
            <p:ph sz="quarter" idx="1"/>
          </p:nvPr>
        </p:nvSpPr>
        <p:spPr>
          <a:xfrm>
            <a:off x="816864" y="1905000"/>
            <a:ext cx="10871200" cy="4191000"/>
          </a:xfrm>
        </p:spPr>
        <p:txBody>
          <a:bodyPr/>
          <a:lstStyle/>
          <a:p>
            <a:pPr marL="0" indent="0">
              <a:buNone/>
            </a:pPr>
            <a:r>
              <a:rPr lang="en-US" sz="3200" b="1" dirty="0"/>
              <a:t>From the Christian perspective, it is immoral and a sin, from the time of implantation of the embryo in the mother’s womb to willfully take the life of that child.</a:t>
            </a:r>
          </a:p>
          <a:p>
            <a:pPr marL="0" indent="0">
              <a:buNone/>
            </a:pPr>
            <a:endParaRPr lang="en-US" sz="1200" b="1" dirty="0"/>
          </a:p>
          <a:p>
            <a:pPr marL="0" indent="0">
              <a:buNone/>
            </a:pPr>
            <a:r>
              <a:rPr lang="en-US" sz="3200" b="1" dirty="0"/>
              <a:t>But, what about the pregnant teenager?  What if I cannot afford to raise the child?  What if it will destroy my educational opportunities? What about my social life?</a:t>
            </a:r>
          </a:p>
          <a:p>
            <a:pPr marL="0" indent="0">
              <a:buNone/>
            </a:pPr>
            <a:endParaRPr lang="en-US" sz="800" b="1" dirty="0"/>
          </a:p>
          <a:p>
            <a:pPr marL="0" indent="0">
              <a:buNone/>
            </a:pPr>
            <a:r>
              <a:rPr lang="en-US" sz="3200" b="1" dirty="0"/>
              <a:t>Answer: Conviction, but primarily compassion, not judgment.</a:t>
            </a:r>
          </a:p>
        </p:txBody>
      </p:sp>
    </p:spTree>
    <p:extLst>
      <p:ext uri="{BB962C8B-B14F-4D97-AF65-F5344CB8AC3E}">
        <p14:creationId xmlns:p14="http://schemas.microsoft.com/office/powerpoint/2010/main" val="12347901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0DD76-5626-3848-EF14-29310FE16004}"/>
              </a:ext>
            </a:extLst>
          </p:cNvPr>
          <p:cNvSpPr>
            <a:spLocks noGrp="1"/>
          </p:cNvSpPr>
          <p:nvPr>
            <p:ph type="title"/>
          </p:nvPr>
        </p:nvSpPr>
        <p:spPr/>
        <p:txBody>
          <a:bodyPr/>
          <a:lstStyle/>
          <a:p>
            <a:pPr algn="ctr"/>
            <a:r>
              <a:rPr lang="en-US" sz="4000" b="1" dirty="0"/>
              <a:t>Two Questions</a:t>
            </a:r>
          </a:p>
        </p:txBody>
      </p:sp>
      <p:sp>
        <p:nvSpPr>
          <p:cNvPr id="3" name="Content Placeholder 2">
            <a:extLst>
              <a:ext uri="{FF2B5EF4-FFF2-40B4-BE49-F238E27FC236}">
                <a16:creationId xmlns:a16="http://schemas.microsoft.com/office/drawing/2014/main" id="{27B92DAE-854B-B710-96E2-379D856B4CAC}"/>
              </a:ext>
            </a:extLst>
          </p:cNvPr>
          <p:cNvSpPr>
            <a:spLocks noGrp="1"/>
          </p:cNvSpPr>
          <p:nvPr>
            <p:ph sz="quarter" idx="1"/>
          </p:nvPr>
        </p:nvSpPr>
        <p:spPr>
          <a:xfrm>
            <a:off x="990600" y="2362200"/>
            <a:ext cx="10697464" cy="3962400"/>
          </a:xfrm>
        </p:spPr>
        <p:txBody>
          <a:bodyPr/>
          <a:lstStyle/>
          <a:p>
            <a:pPr marL="0" indent="0">
              <a:buNone/>
            </a:pPr>
            <a:r>
              <a:rPr lang="en-US" sz="3200" b="1" dirty="0"/>
              <a:t>1. What about a non-believing friend who chooses to take the life of her child?  Should we condemn or support?</a:t>
            </a:r>
          </a:p>
          <a:p>
            <a:pPr marL="0" indent="0">
              <a:buNone/>
            </a:pPr>
            <a:endParaRPr lang="en-US" sz="1600" b="1" dirty="0"/>
          </a:p>
          <a:p>
            <a:pPr marL="0" indent="0">
              <a:buNone/>
            </a:pPr>
            <a:r>
              <a:rPr lang="en-US" sz="3200" b="1" dirty="0"/>
              <a:t>2. What about people we meet (men or women!) who have already had an abortion?</a:t>
            </a:r>
          </a:p>
          <a:p>
            <a:pPr marL="0" indent="0">
              <a:buNone/>
            </a:pPr>
            <a:r>
              <a:rPr lang="en-US" sz="3200" b="1" dirty="0"/>
              <a:t>	- aware that this is a sin.</a:t>
            </a:r>
          </a:p>
          <a:p>
            <a:pPr marL="0" indent="0">
              <a:buNone/>
            </a:pPr>
            <a:r>
              <a:rPr lang="en-US" sz="3200" b="1" dirty="0"/>
              <a:t>	- compassion, comfort, forgiveness</a:t>
            </a:r>
          </a:p>
        </p:txBody>
      </p:sp>
    </p:spTree>
    <p:extLst>
      <p:ext uri="{BB962C8B-B14F-4D97-AF65-F5344CB8AC3E}">
        <p14:creationId xmlns:p14="http://schemas.microsoft.com/office/powerpoint/2010/main" val="2773406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85C86-89DA-96FC-9F54-AD0AAAA900ED}"/>
              </a:ext>
            </a:extLst>
          </p:cNvPr>
          <p:cNvSpPr>
            <a:spLocks noGrp="1"/>
          </p:cNvSpPr>
          <p:nvPr>
            <p:ph type="title"/>
          </p:nvPr>
        </p:nvSpPr>
        <p:spPr/>
        <p:txBody>
          <a:bodyPr/>
          <a:lstStyle/>
          <a:p>
            <a:pPr algn="ctr"/>
            <a:r>
              <a:rPr lang="en-US" sz="4000" b="1" dirty="0"/>
              <a:t>What Should I Do About This?</a:t>
            </a:r>
          </a:p>
        </p:txBody>
      </p:sp>
      <p:sp>
        <p:nvSpPr>
          <p:cNvPr id="3" name="Content Placeholder 2">
            <a:extLst>
              <a:ext uri="{FF2B5EF4-FFF2-40B4-BE49-F238E27FC236}">
                <a16:creationId xmlns:a16="http://schemas.microsoft.com/office/drawing/2014/main" id="{5186590F-E7AB-86CE-41D6-87311988E7C4}"/>
              </a:ext>
            </a:extLst>
          </p:cNvPr>
          <p:cNvSpPr>
            <a:spLocks noGrp="1"/>
          </p:cNvSpPr>
          <p:nvPr>
            <p:ph sz="quarter" idx="1"/>
          </p:nvPr>
        </p:nvSpPr>
        <p:spPr>
          <a:xfrm>
            <a:off x="816864" y="1828800"/>
            <a:ext cx="10871200" cy="4267200"/>
          </a:xfrm>
        </p:spPr>
        <p:txBody>
          <a:bodyPr/>
          <a:lstStyle/>
          <a:p>
            <a:pPr marL="0" indent="0">
              <a:buNone/>
            </a:pPr>
            <a:r>
              <a:rPr lang="en-US" sz="3200" b="1" dirty="0"/>
              <a:t>Offer compassion and forgiveness.</a:t>
            </a:r>
          </a:p>
          <a:p>
            <a:pPr marL="0" indent="0">
              <a:buNone/>
            </a:pPr>
            <a:endParaRPr lang="en-US" sz="3200" b="1" dirty="0"/>
          </a:p>
          <a:p>
            <a:pPr marL="0" indent="0">
              <a:buNone/>
            </a:pPr>
            <a:r>
              <a:rPr lang="en-US" sz="3200" b="1" dirty="0"/>
              <a:t>Should I demonstrate against abortion?  Should I picket abortion clinics?  </a:t>
            </a:r>
          </a:p>
          <a:p>
            <a:pPr marL="0" indent="0">
              <a:buNone/>
            </a:pPr>
            <a:r>
              <a:rPr lang="en-US" sz="3200" b="1" dirty="0"/>
              <a:t>Should I take direct action to help support the option of adoption?</a:t>
            </a:r>
          </a:p>
          <a:p>
            <a:pPr marL="0" indent="0">
              <a:buNone/>
            </a:pPr>
            <a:r>
              <a:rPr lang="en-US" sz="3200" b="1" dirty="0"/>
              <a:t>Answer: Your choice.</a:t>
            </a:r>
          </a:p>
        </p:txBody>
      </p:sp>
    </p:spTree>
    <p:extLst>
      <p:ext uri="{BB962C8B-B14F-4D97-AF65-F5344CB8AC3E}">
        <p14:creationId xmlns:p14="http://schemas.microsoft.com/office/powerpoint/2010/main" val="9713554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845E9-09D7-D6CD-C938-2C9D32B9ADA3}"/>
              </a:ext>
            </a:extLst>
          </p:cNvPr>
          <p:cNvSpPr>
            <a:spLocks noGrp="1"/>
          </p:cNvSpPr>
          <p:nvPr>
            <p:ph type="title"/>
          </p:nvPr>
        </p:nvSpPr>
        <p:spPr/>
        <p:txBody>
          <a:bodyPr/>
          <a:lstStyle/>
          <a:p>
            <a:pPr algn="ctr"/>
            <a:r>
              <a:rPr lang="en-US" sz="4000" b="1" dirty="0"/>
              <a:t>Last Consideration</a:t>
            </a:r>
          </a:p>
        </p:txBody>
      </p:sp>
      <p:sp>
        <p:nvSpPr>
          <p:cNvPr id="3" name="Content Placeholder 2">
            <a:extLst>
              <a:ext uri="{FF2B5EF4-FFF2-40B4-BE49-F238E27FC236}">
                <a16:creationId xmlns:a16="http://schemas.microsoft.com/office/drawing/2014/main" id="{1869D0AE-E0B8-3596-A9CE-0632AB112CB3}"/>
              </a:ext>
            </a:extLst>
          </p:cNvPr>
          <p:cNvSpPr>
            <a:spLocks noGrp="1"/>
          </p:cNvSpPr>
          <p:nvPr>
            <p:ph sz="quarter" idx="1"/>
          </p:nvPr>
        </p:nvSpPr>
        <p:spPr/>
        <p:txBody>
          <a:bodyPr/>
          <a:lstStyle/>
          <a:p>
            <a:pPr marL="0" indent="0">
              <a:buNone/>
            </a:pPr>
            <a:r>
              <a:rPr lang="en-US" sz="3200" b="1" dirty="0"/>
              <a:t>What about the (rare) possibility of needing to choose between the life of the mother and that of the unborn child?</a:t>
            </a:r>
          </a:p>
          <a:p>
            <a:pPr marL="0" indent="0">
              <a:buNone/>
            </a:pPr>
            <a:r>
              <a:rPr lang="en-US" sz="3200" b="1" dirty="0"/>
              <a:t>	- In most, but not all cases, it is a choice between the death of one or of both.  </a:t>
            </a:r>
          </a:p>
          <a:p>
            <a:pPr marL="0" indent="0">
              <a:buNone/>
            </a:pPr>
            <a:r>
              <a:rPr lang="en-US" sz="3200" b="1" dirty="0"/>
              <a:t>	- Ethicists and many Christians believe the choice is a clear one. In principle, the life of the mother takes priority.</a:t>
            </a:r>
          </a:p>
          <a:p>
            <a:pPr marL="0" indent="0">
              <a:buNone/>
            </a:pPr>
            <a:r>
              <a:rPr lang="en-US" sz="3200" b="1" dirty="0"/>
              <a:t>	-In quite rare cases, this is a fantastically difficult choice.</a:t>
            </a:r>
          </a:p>
        </p:txBody>
      </p:sp>
    </p:spTree>
    <p:extLst>
      <p:ext uri="{BB962C8B-B14F-4D97-AF65-F5344CB8AC3E}">
        <p14:creationId xmlns:p14="http://schemas.microsoft.com/office/powerpoint/2010/main" val="29045722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9C7E4-0F4B-15C1-1780-A5ADD2C4AFE1}"/>
              </a:ext>
            </a:extLst>
          </p:cNvPr>
          <p:cNvSpPr>
            <a:spLocks noGrp="1"/>
          </p:cNvSpPr>
          <p:nvPr>
            <p:ph type="title"/>
          </p:nvPr>
        </p:nvSpPr>
        <p:spPr/>
        <p:txBody>
          <a:bodyPr/>
          <a:lstStyle/>
          <a:p>
            <a:pPr algn="ctr"/>
            <a:r>
              <a:rPr lang="en-US" b="1" dirty="0"/>
              <a:t>II. Christianity and Contraception</a:t>
            </a:r>
          </a:p>
        </p:txBody>
      </p:sp>
      <p:sp>
        <p:nvSpPr>
          <p:cNvPr id="3" name="Content Placeholder 2">
            <a:extLst>
              <a:ext uri="{FF2B5EF4-FFF2-40B4-BE49-F238E27FC236}">
                <a16:creationId xmlns:a16="http://schemas.microsoft.com/office/drawing/2014/main" id="{B82EBBD1-3450-BFF7-331C-34578E94F6D4}"/>
              </a:ext>
            </a:extLst>
          </p:cNvPr>
          <p:cNvSpPr>
            <a:spLocks noGrp="1"/>
          </p:cNvSpPr>
          <p:nvPr>
            <p:ph sz="quarter" idx="1"/>
          </p:nvPr>
        </p:nvSpPr>
        <p:spPr>
          <a:xfrm>
            <a:off x="816864" y="1600200"/>
            <a:ext cx="10871200" cy="4953000"/>
          </a:xfrm>
        </p:spPr>
        <p:txBody>
          <a:bodyPr/>
          <a:lstStyle/>
          <a:p>
            <a:pPr marL="0" indent="0">
              <a:buNone/>
            </a:pPr>
            <a:r>
              <a:rPr lang="en-US" sz="3200" b="1" dirty="0"/>
              <a:t>Scriptures:  None!         Genesis 38:8-10  Onan.</a:t>
            </a:r>
          </a:p>
          <a:p>
            <a:pPr marL="0" indent="0">
              <a:buNone/>
            </a:pPr>
            <a:r>
              <a:rPr lang="en-US" sz="3200" b="1" dirty="0"/>
              <a:t>This is a very poor proof-text.  The sin here is selfish sexual gratification, not birth control.</a:t>
            </a:r>
          </a:p>
          <a:p>
            <a:pPr marL="0" indent="0">
              <a:buNone/>
            </a:pPr>
            <a:endParaRPr lang="en-US" sz="1400" b="1" dirty="0"/>
          </a:p>
          <a:p>
            <a:pPr marL="0" indent="0">
              <a:buNone/>
            </a:pPr>
            <a:r>
              <a:rPr lang="en-US" sz="3200" b="1" dirty="0"/>
              <a:t>Conclusion:  Christians will differ, but the Bible is relatively unhelpful on this topic.</a:t>
            </a:r>
          </a:p>
          <a:p>
            <a:pPr marL="0" indent="0">
              <a:buNone/>
            </a:pPr>
            <a:endParaRPr lang="en-US" sz="2400" b="1" dirty="0"/>
          </a:p>
          <a:p>
            <a:pPr marL="0" indent="0">
              <a:buNone/>
            </a:pPr>
            <a:r>
              <a:rPr lang="en-US" sz="3200" b="1" dirty="0"/>
              <a:t>Suggestion: Be aware that faithful, God-loving believers will differ on this question.</a:t>
            </a:r>
          </a:p>
        </p:txBody>
      </p:sp>
    </p:spTree>
    <p:extLst>
      <p:ext uri="{BB962C8B-B14F-4D97-AF65-F5344CB8AC3E}">
        <p14:creationId xmlns:p14="http://schemas.microsoft.com/office/powerpoint/2010/main" val="133023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A Useful Definition of “Bioethics”</a:t>
            </a:r>
          </a:p>
        </p:txBody>
      </p:sp>
      <p:sp>
        <p:nvSpPr>
          <p:cNvPr id="4" name="TextBox 3"/>
          <p:cNvSpPr txBox="1"/>
          <p:nvPr/>
        </p:nvSpPr>
        <p:spPr>
          <a:xfrm>
            <a:off x="1143000" y="2438400"/>
            <a:ext cx="9296400" cy="3123188"/>
          </a:xfrm>
          <a:prstGeom prst="rect">
            <a:avLst/>
          </a:prstGeom>
          <a:noFill/>
        </p:spPr>
        <p:txBody>
          <a:bodyPr wrap="square" rtlCol="0">
            <a:spAutoFit/>
          </a:bodyPr>
          <a:lstStyle/>
          <a:p>
            <a:pPr fontAlgn="base">
              <a:spcBef>
                <a:spcPct val="0"/>
              </a:spcBef>
              <a:spcAft>
                <a:spcPct val="0"/>
              </a:spcAft>
            </a:pPr>
            <a:r>
              <a:rPr lang="en-US" sz="3200" dirty="0">
                <a:solidFill>
                  <a:prstClr val="black"/>
                </a:solidFill>
                <a:latin typeface="Arial" charset="0"/>
                <a:cs typeface="Arial" charset="0"/>
              </a:rPr>
              <a:t>Ben Mitchell and John F. </a:t>
            </a:r>
            <a:r>
              <a:rPr lang="en-US" sz="3200" dirty="0" err="1">
                <a:solidFill>
                  <a:prstClr val="black"/>
                </a:solidFill>
                <a:latin typeface="Arial" charset="0"/>
                <a:cs typeface="Arial" charset="0"/>
              </a:rPr>
              <a:t>Kilner</a:t>
            </a:r>
            <a:r>
              <a:rPr lang="en-US" sz="3200" dirty="0">
                <a:solidFill>
                  <a:prstClr val="black"/>
                </a:solidFill>
                <a:latin typeface="Arial" charset="0"/>
                <a:cs typeface="Arial" charset="0"/>
              </a:rPr>
              <a:t> in </a:t>
            </a:r>
            <a:r>
              <a:rPr lang="en-US" sz="3200" i="1" dirty="0">
                <a:solidFill>
                  <a:prstClr val="black"/>
                </a:solidFill>
                <a:latin typeface="Arial" charset="0"/>
                <a:cs typeface="Arial" charset="0"/>
              </a:rPr>
              <a:t>Does God Need our Help?</a:t>
            </a:r>
            <a:endParaRPr lang="en-US" sz="3200" dirty="0">
              <a:solidFill>
                <a:prstClr val="black"/>
              </a:solidFill>
              <a:latin typeface="Arial" charset="0"/>
              <a:cs typeface="Arial" charset="0"/>
            </a:endParaRPr>
          </a:p>
          <a:p>
            <a:pPr fontAlgn="base">
              <a:spcBef>
                <a:spcPct val="0"/>
              </a:spcBef>
              <a:spcAft>
                <a:spcPct val="0"/>
              </a:spcAft>
            </a:pPr>
            <a:r>
              <a:rPr lang="en-US" sz="3200" dirty="0">
                <a:solidFill>
                  <a:prstClr val="black"/>
                </a:solidFill>
                <a:latin typeface="Arial" charset="0"/>
                <a:cs typeface="Arial" charset="0"/>
              </a:rPr>
              <a:t>	Bioethics is a process of “distinguishing 	between what we should pursue and what 	we shouldn’t pursue in matters of life and 	health.”</a:t>
            </a:r>
          </a:p>
        </p:txBody>
      </p:sp>
    </p:spTree>
    <p:extLst>
      <p:ext uri="{BB962C8B-B14F-4D97-AF65-F5344CB8AC3E}">
        <p14:creationId xmlns:p14="http://schemas.microsoft.com/office/powerpoint/2010/main" val="4011380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54EC8-9011-EB66-57CD-9C6CB575CF01}"/>
              </a:ext>
            </a:extLst>
          </p:cNvPr>
          <p:cNvSpPr>
            <a:spLocks noGrp="1"/>
          </p:cNvSpPr>
          <p:nvPr>
            <p:ph type="title"/>
          </p:nvPr>
        </p:nvSpPr>
        <p:spPr/>
        <p:txBody>
          <a:bodyPr/>
          <a:lstStyle/>
          <a:p>
            <a:pPr algn="ctr"/>
            <a:r>
              <a:rPr lang="en-US" sz="4000" b="1" dirty="0"/>
              <a:t>Is All Birth Control the Same?</a:t>
            </a:r>
          </a:p>
        </p:txBody>
      </p:sp>
      <p:sp>
        <p:nvSpPr>
          <p:cNvPr id="3" name="Content Placeholder 2">
            <a:extLst>
              <a:ext uri="{FF2B5EF4-FFF2-40B4-BE49-F238E27FC236}">
                <a16:creationId xmlns:a16="http://schemas.microsoft.com/office/drawing/2014/main" id="{DA6A478C-DFBD-00FA-8FAA-8D9778A292AC}"/>
              </a:ext>
            </a:extLst>
          </p:cNvPr>
          <p:cNvSpPr>
            <a:spLocks noGrp="1"/>
          </p:cNvSpPr>
          <p:nvPr>
            <p:ph sz="quarter" idx="1"/>
          </p:nvPr>
        </p:nvSpPr>
        <p:spPr>
          <a:xfrm>
            <a:off x="1066800" y="1828800"/>
            <a:ext cx="10621264" cy="4800600"/>
          </a:xfrm>
        </p:spPr>
        <p:txBody>
          <a:bodyPr/>
          <a:lstStyle/>
          <a:p>
            <a:pPr marL="0" indent="0">
              <a:buNone/>
            </a:pPr>
            <a:r>
              <a:rPr lang="en-US" sz="3200" b="1" dirty="0"/>
              <a:t>The “pill”</a:t>
            </a:r>
          </a:p>
          <a:p>
            <a:pPr marL="0" indent="0">
              <a:buNone/>
            </a:pPr>
            <a:r>
              <a:rPr lang="en-US" sz="3200" b="1" dirty="0"/>
              <a:t>IUD</a:t>
            </a:r>
          </a:p>
          <a:p>
            <a:pPr marL="0" indent="0">
              <a:buNone/>
            </a:pPr>
            <a:r>
              <a:rPr lang="en-US" sz="3200" b="1" dirty="0"/>
              <a:t>Morning-after pills</a:t>
            </a:r>
          </a:p>
          <a:p>
            <a:pPr marL="0" indent="0">
              <a:buNone/>
            </a:pPr>
            <a:endParaRPr lang="en-US" sz="800" b="1" dirty="0"/>
          </a:p>
          <a:p>
            <a:pPr marL="0" indent="0">
              <a:buNone/>
            </a:pPr>
            <a:r>
              <a:rPr lang="en-US" sz="3200" b="1" dirty="0"/>
              <a:t>All prevent pregnancy/ovulation and none destroy fertilized embryos.</a:t>
            </a:r>
          </a:p>
          <a:p>
            <a:pPr marL="0" indent="0">
              <a:buNone/>
            </a:pPr>
            <a:endParaRPr lang="en-US" sz="1400" b="1" dirty="0"/>
          </a:p>
          <a:p>
            <a:pPr marL="0" indent="0">
              <a:buNone/>
            </a:pPr>
            <a:r>
              <a:rPr lang="en-US" sz="3200" b="1" dirty="0"/>
              <a:t>The “abortion pill” (actually pills) is completely different!  It takes the life of an unborn child.</a:t>
            </a:r>
          </a:p>
        </p:txBody>
      </p:sp>
    </p:spTree>
    <p:extLst>
      <p:ext uri="{BB962C8B-B14F-4D97-AF65-F5344CB8AC3E}">
        <p14:creationId xmlns:p14="http://schemas.microsoft.com/office/powerpoint/2010/main" val="27636817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19F6-1FCC-D6F6-4666-05541B847204}"/>
              </a:ext>
            </a:extLst>
          </p:cNvPr>
          <p:cNvSpPr>
            <a:spLocks noGrp="1"/>
          </p:cNvSpPr>
          <p:nvPr>
            <p:ph type="title"/>
          </p:nvPr>
        </p:nvSpPr>
        <p:spPr/>
        <p:txBody>
          <a:bodyPr/>
          <a:lstStyle/>
          <a:p>
            <a:pPr algn="ctr"/>
            <a:r>
              <a:rPr lang="en-US" b="1" dirty="0"/>
              <a:t>III In Vitro and Surrogacy</a:t>
            </a:r>
          </a:p>
        </p:txBody>
      </p:sp>
      <p:sp>
        <p:nvSpPr>
          <p:cNvPr id="3" name="Content Placeholder 2">
            <a:extLst>
              <a:ext uri="{FF2B5EF4-FFF2-40B4-BE49-F238E27FC236}">
                <a16:creationId xmlns:a16="http://schemas.microsoft.com/office/drawing/2014/main" id="{4ADA48B6-FD53-6198-2B20-3E78C77D8405}"/>
              </a:ext>
            </a:extLst>
          </p:cNvPr>
          <p:cNvSpPr>
            <a:spLocks noGrp="1"/>
          </p:cNvSpPr>
          <p:nvPr>
            <p:ph sz="quarter" idx="1"/>
          </p:nvPr>
        </p:nvSpPr>
        <p:spPr/>
        <p:txBody>
          <a:bodyPr/>
          <a:lstStyle/>
          <a:p>
            <a:pPr marL="0" indent="0">
              <a:buNone/>
            </a:pPr>
            <a:r>
              <a:rPr lang="en-US" sz="3200" b="1" dirty="0"/>
              <a:t>In-Vitro Fertilization (IVF)</a:t>
            </a:r>
          </a:p>
          <a:p>
            <a:pPr marL="0" indent="0">
              <a:buNone/>
            </a:pPr>
            <a:r>
              <a:rPr lang="en-US" sz="3200" b="1" dirty="0"/>
              <a:t>At one time (like 40 years ago) most Christians of many stripes condemned this as an immoral stepping on the prerogative of God.</a:t>
            </a:r>
          </a:p>
          <a:p>
            <a:pPr marL="0" indent="0">
              <a:buNone/>
            </a:pPr>
            <a:r>
              <a:rPr lang="en-US" sz="3200" b="1" dirty="0"/>
              <a:t>Ethical concerns? (cost, suffering, etc.)</a:t>
            </a:r>
          </a:p>
          <a:p>
            <a:pPr marL="0" indent="0">
              <a:buNone/>
            </a:pPr>
            <a:endParaRPr lang="en-US" sz="3200" b="1" dirty="0"/>
          </a:p>
        </p:txBody>
      </p:sp>
    </p:spTree>
    <p:extLst>
      <p:ext uri="{BB962C8B-B14F-4D97-AF65-F5344CB8AC3E}">
        <p14:creationId xmlns:p14="http://schemas.microsoft.com/office/powerpoint/2010/main" val="2455803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49BD5-A9AF-E050-23B8-8305FD9B7B88}"/>
              </a:ext>
            </a:extLst>
          </p:cNvPr>
          <p:cNvSpPr>
            <a:spLocks noGrp="1"/>
          </p:cNvSpPr>
          <p:nvPr>
            <p:ph type="title"/>
          </p:nvPr>
        </p:nvSpPr>
        <p:spPr/>
        <p:txBody>
          <a:bodyPr/>
          <a:lstStyle/>
          <a:p>
            <a:pPr algn="ctr"/>
            <a:r>
              <a:rPr lang="en-US" sz="4000" b="1" dirty="0"/>
              <a:t>So… Is IVF Okay for Christians?</a:t>
            </a:r>
          </a:p>
        </p:txBody>
      </p:sp>
      <p:sp>
        <p:nvSpPr>
          <p:cNvPr id="3" name="Content Placeholder 2">
            <a:extLst>
              <a:ext uri="{FF2B5EF4-FFF2-40B4-BE49-F238E27FC236}">
                <a16:creationId xmlns:a16="http://schemas.microsoft.com/office/drawing/2014/main" id="{DF62A5AB-4103-7988-5CED-51B56148B4DB}"/>
              </a:ext>
            </a:extLst>
          </p:cNvPr>
          <p:cNvSpPr>
            <a:spLocks noGrp="1"/>
          </p:cNvSpPr>
          <p:nvPr>
            <p:ph sz="quarter" idx="1"/>
          </p:nvPr>
        </p:nvSpPr>
        <p:spPr>
          <a:xfrm>
            <a:off x="816864" y="1752600"/>
            <a:ext cx="10871200" cy="4343400"/>
          </a:xfrm>
        </p:spPr>
        <p:txBody>
          <a:bodyPr/>
          <a:lstStyle/>
          <a:p>
            <a:pPr marL="0" indent="0">
              <a:buNone/>
            </a:pPr>
            <a:r>
              <a:rPr lang="en-US" sz="3200" b="1" dirty="0"/>
              <a:t>Debatable!!!</a:t>
            </a:r>
          </a:p>
          <a:p>
            <a:pPr marL="0" indent="0">
              <a:buNone/>
            </a:pPr>
            <a:endParaRPr lang="en-US" sz="1600" b="1" dirty="0"/>
          </a:p>
          <a:p>
            <a:pPr marL="0" indent="0">
              <a:buNone/>
            </a:pPr>
            <a:r>
              <a:rPr lang="en-US" sz="3200" b="1" dirty="0"/>
              <a:t>The issue of multiple embryos, some of which are destroyed.</a:t>
            </a:r>
          </a:p>
          <a:p>
            <a:pPr marL="0" indent="0">
              <a:buNone/>
            </a:pPr>
            <a:endParaRPr lang="en-US" sz="1400" b="1" dirty="0"/>
          </a:p>
          <a:p>
            <a:pPr marL="0" indent="0">
              <a:buNone/>
            </a:pPr>
            <a:r>
              <a:rPr lang="en-US" sz="3200" b="1" dirty="0"/>
              <a:t>Alternative: Implantation of all fertilized embryos.</a:t>
            </a:r>
          </a:p>
          <a:p>
            <a:pPr marL="0" indent="0">
              <a:buNone/>
            </a:pPr>
            <a:endParaRPr lang="en-US" sz="1600" b="1" dirty="0"/>
          </a:p>
          <a:p>
            <a:pPr marL="0" indent="0">
              <a:buNone/>
            </a:pPr>
            <a:r>
              <a:rPr lang="en-US" sz="3200" b="1" dirty="0"/>
              <a:t>Conclusion:  Faithful, God-fearing </a:t>
            </a:r>
            <a:r>
              <a:rPr lang="en-US" sz="3200" b="1" dirty="0" err="1"/>
              <a:t>discipes</a:t>
            </a:r>
            <a:r>
              <a:rPr lang="en-US" sz="3200" b="1" dirty="0"/>
              <a:t> will disagree on this.</a:t>
            </a:r>
          </a:p>
        </p:txBody>
      </p:sp>
    </p:spTree>
    <p:extLst>
      <p:ext uri="{BB962C8B-B14F-4D97-AF65-F5344CB8AC3E}">
        <p14:creationId xmlns:p14="http://schemas.microsoft.com/office/powerpoint/2010/main" val="30317474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3672-5F00-BBD3-058B-B69F2A2F3D8A}"/>
              </a:ext>
            </a:extLst>
          </p:cNvPr>
          <p:cNvSpPr>
            <a:spLocks noGrp="1"/>
          </p:cNvSpPr>
          <p:nvPr>
            <p:ph type="title"/>
          </p:nvPr>
        </p:nvSpPr>
        <p:spPr/>
        <p:txBody>
          <a:bodyPr/>
          <a:lstStyle/>
          <a:p>
            <a:pPr algn="ctr"/>
            <a:r>
              <a:rPr lang="en-US" b="1" dirty="0"/>
              <a:t>Surrogacy</a:t>
            </a:r>
          </a:p>
        </p:txBody>
      </p:sp>
      <p:sp>
        <p:nvSpPr>
          <p:cNvPr id="3" name="Content Placeholder 2">
            <a:extLst>
              <a:ext uri="{FF2B5EF4-FFF2-40B4-BE49-F238E27FC236}">
                <a16:creationId xmlns:a16="http://schemas.microsoft.com/office/drawing/2014/main" id="{B2B95223-4671-5E15-A9DE-84B07187DFC6}"/>
              </a:ext>
            </a:extLst>
          </p:cNvPr>
          <p:cNvSpPr>
            <a:spLocks noGrp="1"/>
          </p:cNvSpPr>
          <p:nvPr>
            <p:ph sz="quarter" idx="1"/>
          </p:nvPr>
        </p:nvSpPr>
        <p:spPr/>
        <p:txBody>
          <a:bodyPr/>
          <a:lstStyle/>
          <a:p>
            <a:pPr marL="0" indent="0">
              <a:buNone/>
            </a:pPr>
            <a:r>
              <a:rPr lang="en-US" sz="2800" b="1" dirty="0"/>
              <a:t>Q: Would a Christian couple ever use a surrogate mother to give birth to their child?  What about a donated egg or donated sperm?</a:t>
            </a:r>
          </a:p>
          <a:p>
            <a:pPr marL="0" indent="0">
              <a:buNone/>
            </a:pPr>
            <a:r>
              <a:rPr lang="en-US" sz="2800" b="1" dirty="0"/>
              <a:t>Q: Would a Christian woman ever act as a surrogate for a friend or a relative, or even for $?</a:t>
            </a:r>
          </a:p>
          <a:p>
            <a:pPr marL="0" indent="0">
              <a:buNone/>
            </a:pPr>
            <a:r>
              <a:rPr lang="en-US" sz="2800" b="1" dirty="0"/>
              <a:t>Chat GPT: </a:t>
            </a:r>
            <a:r>
              <a:rPr lang="en-US" sz="2800" dirty="0"/>
              <a:t>Surrogacy is not explicitly forbidden in the Bible, but Christian views are deeply divided, ranging from viewing it as a loving act of compassion to a violation of the sanctity of marriage and human dignity. While some, particularly in certain Protestant denominations, may accept it, the Roman Catholic Church formally opposes all forms of surrogacy, viewing it as a disruption of the natural marital union. </a:t>
            </a:r>
          </a:p>
        </p:txBody>
      </p:sp>
    </p:spTree>
    <p:extLst>
      <p:ext uri="{BB962C8B-B14F-4D97-AF65-F5344CB8AC3E}">
        <p14:creationId xmlns:p14="http://schemas.microsoft.com/office/powerpoint/2010/main" val="11401139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6B740-5A3D-6708-5393-80843F9ABE23}"/>
              </a:ext>
            </a:extLst>
          </p:cNvPr>
          <p:cNvSpPr>
            <a:spLocks noGrp="1"/>
          </p:cNvSpPr>
          <p:nvPr>
            <p:ph type="title"/>
          </p:nvPr>
        </p:nvSpPr>
        <p:spPr/>
        <p:txBody>
          <a:bodyPr/>
          <a:lstStyle/>
          <a:p>
            <a:pPr algn="ctr"/>
            <a:r>
              <a:rPr lang="en-US" sz="4000" b="1" dirty="0"/>
              <a:t>Discussion Questions</a:t>
            </a:r>
          </a:p>
        </p:txBody>
      </p:sp>
      <p:sp>
        <p:nvSpPr>
          <p:cNvPr id="3" name="Content Placeholder 2">
            <a:extLst>
              <a:ext uri="{FF2B5EF4-FFF2-40B4-BE49-F238E27FC236}">
                <a16:creationId xmlns:a16="http://schemas.microsoft.com/office/drawing/2014/main" id="{4B901D58-F28D-EC85-EBD6-CA41C3BF692A}"/>
              </a:ext>
            </a:extLst>
          </p:cNvPr>
          <p:cNvSpPr>
            <a:spLocks noGrp="1"/>
          </p:cNvSpPr>
          <p:nvPr>
            <p:ph sz="quarter" idx="1"/>
          </p:nvPr>
        </p:nvSpPr>
        <p:spPr/>
        <p:txBody>
          <a:bodyPr/>
          <a:lstStyle/>
          <a:p>
            <a:pPr marL="0" indent="0">
              <a:buNone/>
            </a:pPr>
            <a:r>
              <a:rPr lang="en-US" sz="2800" b="1" dirty="0"/>
              <a:t>1. What do you feel about the Christian idea of the sanctity of life? Is this a clear and absolute Christian moral position?</a:t>
            </a:r>
          </a:p>
          <a:p>
            <a:pPr marL="0" indent="0">
              <a:buNone/>
            </a:pPr>
            <a:endParaRPr lang="en-US" sz="1400" b="1" dirty="0"/>
          </a:p>
          <a:p>
            <a:pPr marL="0" indent="0">
              <a:buNone/>
            </a:pPr>
            <a:r>
              <a:rPr lang="en-US" sz="2800" b="1" dirty="0"/>
              <a:t>2. What question was raised by this class that you would like to discuss in this group?</a:t>
            </a:r>
          </a:p>
          <a:p>
            <a:pPr marL="0" indent="0">
              <a:buNone/>
            </a:pPr>
            <a:endParaRPr lang="en-US" sz="1400" b="1" dirty="0"/>
          </a:p>
          <a:p>
            <a:pPr marL="0" indent="0">
              <a:buNone/>
            </a:pPr>
            <a:r>
              <a:rPr lang="en-US" sz="2800" b="1" dirty="0"/>
              <a:t>3. It was claimed in this class that there is no Bible verse on abortion specifically.  Do you agree with this claim (not sure is fine)? If so, does it bother you to have such an important question not addressed?</a:t>
            </a:r>
          </a:p>
        </p:txBody>
      </p:sp>
    </p:spTree>
    <p:extLst>
      <p:ext uri="{BB962C8B-B14F-4D97-AF65-F5344CB8AC3E}">
        <p14:creationId xmlns:p14="http://schemas.microsoft.com/office/powerpoint/2010/main" val="23538702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93B70-C816-9CB8-806D-43AC3A7EF7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5BF2B53-309E-AE08-792F-789F5E36F092}"/>
              </a:ext>
            </a:extLst>
          </p:cNvPr>
          <p:cNvSpPr>
            <a:spLocks noGrp="1"/>
          </p:cNvSpPr>
          <p:nvPr>
            <p:ph sz="quarter" idx="1"/>
          </p:nvPr>
        </p:nvSpPr>
        <p:spPr/>
        <p:txBody>
          <a:bodyPr/>
          <a:lstStyle/>
          <a:p>
            <a:endParaRPr lang="en-US"/>
          </a:p>
        </p:txBody>
      </p:sp>
    </p:spTree>
    <p:extLst>
      <p:ext uri="{BB962C8B-B14F-4D97-AF65-F5344CB8AC3E}">
        <p14:creationId xmlns:p14="http://schemas.microsoft.com/office/powerpoint/2010/main" val="1869630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t>Morality vs. Ethics</a:t>
            </a:r>
          </a:p>
        </p:txBody>
      </p:sp>
      <p:sp>
        <p:nvSpPr>
          <p:cNvPr id="3" name="Content Placeholder 2"/>
          <p:cNvSpPr>
            <a:spLocks noGrp="1"/>
          </p:cNvSpPr>
          <p:nvPr>
            <p:ph sz="quarter" idx="1"/>
          </p:nvPr>
        </p:nvSpPr>
        <p:spPr>
          <a:xfrm>
            <a:off x="1676400" y="2057400"/>
            <a:ext cx="9448800" cy="4038600"/>
          </a:xfrm>
        </p:spPr>
        <p:txBody>
          <a:bodyPr/>
          <a:lstStyle/>
          <a:p>
            <a:r>
              <a:rPr lang="en-US" b="1" dirty="0"/>
              <a:t>Morality</a:t>
            </a:r>
            <a:r>
              <a:rPr lang="en-US" dirty="0"/>
              <a:t> has to do with right and wrong and assumes an authoritative definition</a:t>
            </a:r>
          </a:p>
          <a:p>
            <a:endParaRPr lang="en-US" sz="1200" b="1" dirty="0"/>
          </a:p>
          <a:p>
            <a:r>
              <a:rPr lang="en-US" b="1" dirty="0"/>
              <a:t>Ethics</a:t>
            </a:r>
            <a:r>
              <a:rPr lang="en-US" dirty="0"/>
              <a:t> has to do with better or worse or cost/benefit analysis and has primarily to do with human-human interaction.</a:t>
            </a:r>
          </a:p>
          <a:p>
            <a:pPr marL="0" indent="0">
              <a:buNone/>
            </a:pPr>
            <a:endParaRPr lang="en-US" sz="800" dirty="0"/>
          </a:p>
          <a:p>
            <a:r>
              <a:rPr lang="en-US" dirty="0"/>
              <a:t>Christians may have a fair amount in common with the wider world on ethical questions, but probably not on moral questions.</a:t>
            </a:r>
          </a:p>
          <a:p>
            <a:endParaRPr lang="en-US" b="1" dirty="0"/>
          </a:p>
        </p:txBody>
      </p:sp>
    </p:spTree>
    <p:extLst>
      <p:ext uri="{BB962C8B-B14F-4D97-AF65-F5344CB8AC3E}">
        <p14:creationId xmlns:p14="http://schemas.microsoft.com/office/powerpoint/2010/main" val="3888540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8534400" cy="990600"/>
          </a:xfrm>
        </p:spPr>
        <p:txBody>
          <a:bodyPr/>
          <a:lstStyle/>
          <a:p>
            <a:pPr algn="ctr"/>
            <a:r>
              <a:rPr lang="en-US" sz="3200" b="1" dirty="0">
                <a:latin typeface="Times New Roman"/>
                <a:ea typeface="Times New Roman"/>
              </a:rPr>
              <a:t>Why Should a Christian Care About Bioethics?</a:t>
            </a:r>
            <a:endParaRPr lang="en-US" sz="3200" b="1" dirty="0"/>
          </a:p>
        </p:txBody>
      </p:sp>
      <p:sp>
        <p:nvSpPr>
          <p:cNvPr id="3" name="Content Placeholder 2"/>
          <p:cNvSpPr>
            <a:spLocks noGrp="1"/>
          </p:cNvSpPr>
          <p:nvPr>
            <p:ph sz="quarter" idx="1"/>
          </p:nvPr>
        </p:nvSpPr>
        <p:spPr/>
        <p:txBody>
          <a:bodyPr/>
          <a:lstStyle/>
          <a:p>
            <a:pPr marL="0" indent="0">
              <a:buNone/>
            </a:pPr>
            <a:r>
              <a:rPr lang="en-US" sz="2800" b="1" dirty="0"/>
              <a:t>Biotechnology:</a:t>
            </a:r>
            <a:r>
              <a:rPr lang="en-US" sz="2800" dirty="0"/>
              <a:t>  Scientific methodologies specifically directed toward manipulating living things—whether human or non-human.</a:t>
            </a:r>
          </a:p>
          <a:p>
            <a:pPr marL="0" indent="0">
              <a:buNone/>
            </a:pPr>
            <a:endParaRPr lang="en-US" sz="2800" b="1" dirty="0"/>
          </a:p>
          <a:p>
            <a:pPr marL="0" indent="0">
              <a:buNone/>
            </a:pPr>
            <a:r>
              <a:rPr lang="en-US" sz="2800" b="1" dirty="0"/>
              <a:t>Examples:  antibiotics, </a:t>
            </a:r>
            <a:r>
              <a:rPr lang="en-US" sz="2800" b="1" dirty="0" err="1"/>
              <a:t>psychopharmaceuticals</a:t>
            </a:r>
            <a:r>
              <a:rPr lang="en-US" sz="2800" b="1" dirty="0"/>
              <a:t>, genetically modified crops, recombinant DNA technologies (to produce necessary hormones such as insulin or blood clotting factors for example).  Chemically engineered drugs, organ transplants, pacemakers, computer-aided prosthesis, gene therapy, stem cell and fetal tissue therapies, human and therapeutic cloning, neural implants (against </a:t>
            </a:r>
            <a:r>
              <a:rPr lang="en-US" sz="2800" b="1" dirty="0" err="1"/>
              <a:t>Parkinsons</a:t>
            </a:r>
            <a:r>
              <a:rPr lang="en-US" sz="2800" b="1" dirty="0"/>
              <a:t>, for example) and much more….</a:t>
            </a:r>
          </a:p>
          <a:p>
            <a:pPr marL="0" indent="0">
              <a:buNone/>
            </a:pPr>
            <a:endParaRPr lang="en-US" sz="2400" b="1" dirty="0"/>
          </a:p>
        </p:txBody>
      </p:sp>
    </p:spTree>
    <p:extLst>
      <p:ext uri="{BB962C8B-B14F-4D97-AF65-F5344CB8AC3E}">
        <p14:creationId xmlns:p14="http://schemas.microsoft.com/office/powerpoint/2010/main" val="981584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Just To Get You Thinking</a:t>
            </a:r>
          </a:p>
        </p:txBody>
      </p:sp>
      <p:sp>
        <p:nvSpPr>
          <p:cNvPr id="3" name="Content Placeholder 2"/>
          <p:cNvSpPr>
            <a:spLocks noGrp="1"/>
          </p:cNvSpPr>
          <p:nvPr>
            <p:ph sz="quarter" idx="1"/>
          </p:nvPr>
        </p:nvSpPr>
        <p:spPr>
          <a:xfrm>
            <a:off x="1295400" y="1828800"/>
            <a:ext cx="10287000" cy="4419600"/>
          </a:xfrm>
        </p:spPr>
        <p:txBody>
          <a:bodyPr/>
          <a:lstStyle/>
          <a:p>
            <a:pPr marL="0" indent="0">
              <a:buNone/>
            </a:pPr>
            <a:r>
              <a:rPr lang="en-US" sz="2400" dirty="0"/>
              <a:t>To my SCI 110 Intro to Scientific Thought Class:</a:t>
            </a:r>
          </a:p>
          <a:p>
            <a:pPr marL="0" indent="0">
              <a:buNone/>
            </a:pPr>
            <a:r>
              <a:rPr lang="en-US" sz="2400" b="1" dirty="0"/>
              <a:t>1. You think a new technology is ethically bad today, but 30 years from now you will celebrate it.        	IVF</a:t>
            </a:r>
          </a:p>
          <a:p>
            <a:pPr marL="0" indent="0">
              <a:buNone/>
            </a:pPr>
            <a:r>
              <a:rPr lang="en-US" sz="2400" b="1" dirty="0"/>
              <a:t>2. You think a new technology is a great idea today, but 30 years from now you will think it was an ethical disaster.       DDT</a:t>
            </a:r>
          </a:p>
          <a:p>
            <a:pPr marL="0" indent="0">
              <a:buNone/>
            </a:pPr>
            <a:r>
              <a:rPr lang="en-US" sz="2400" b="1" dirty="0"/>
              <a:t>	Law of unintended consequences</a:t>
            </a:r>
          </a:p>
          <a:p>
            <a:pPr marL="0" indent="0">
              <a:buNone/>
            </a:pPr>
            <a:r>
              <a:rPr lang="en-US" sz="2400" b="1" dirty="0"/>
              <a:t>3. The pace of scientific discovery and production of new technologies has outpaced human’s ability to grasp the ethical implications.</a:t>
            </a:r>
          </a:p>
          <a:p>
            <a:pPr marL="0" indent="0">
              <a:buNone/>
            </a:pPr>
            <a:r>
              <a:rPr lang="en-US" sz="2400" b="1" dirty="0"/>
              <a:t>4. You cannot trust the scientists on this one.</a:t>
            </a:r>
          </a:p>
          <a:p>
            <a:pPr marL="0" indent="0">
              <a:buNone/>
            </a:pPr>
            <a:endParaRPr lang="en-US" sz="2400" dirty="0"/>
          </a:p>
        </p:txBody>
      </p:sp>
    </p:spTree>
    <p:extLst>
      <p:ext uri="{BB962C8B-B14F-4D97-AF65-F5344CB8AC3E}">
        <p14:creationId xmlns:p14="http://schemas.microsoft.com/office/powerpoint/2010/main" val="263214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600" b="1" dirty="0" err="1">
                <a:solidFill>
                  <a:schemeClr val="bg1"/>
                </a:solidFill>
              </a:rPr>
              <a:t>man</a:t>
            </a:r>
            <a:r>
              <a:rPr lang="en-US" sz="3600" b="1" dirty="0" err="1">
                <a:solidFill>
                  <a:schemeClr val="tx1"/>
                </a:solidFill>
              </a:rPr>
              <a:t>Human</a:t>
            </a:r>
            <a:r>
              <a:rPr lang="en-US" sz="3600" b="1" dirty="0">
                <a:solidFill>
                  <a:schemeClr val="tx1"/>
                </a:solidFill>
              </a:rPr>
              <a:t> Enhancement</a:t>
            </a:r>
            <a:endParaRPr lang="en-US" b="1" dirty="0">
              <a:solidFill>
                <a:schemeClr val="bg1"/>
              </a:solidFill>
            </a:endParaRPr>
          </a:p>
        </p:txBody>
      </p:sp>
      <p:sp>
        <p:nvSpPr>
          <p:cNvPr id="2" name="TextBox 1"/>
          <p:cNvSpPr txBox="1"/>
          <p:nvPr/>
        </p:nvSpPr>
        <p:spPr>
          <a:xfrm>
            <a:off x="1752600" y="1600200"/>
            <a:ext cx="8686800" cy="5232202"/>
          </a:xfrm>
          <a:prstGeom prst="rect">
            <a:avLst/>
          </a:prstGeom>
          <a:noFill/>
        </p:spPr>
        <p:txBody>
          <a:bodyPr wrap="square" rtlCol="0">
            <a:spAutoFit/>
          </a:bodyPr>
          <a:lstStyle/>
          <a:p>
            <a:pPr fontAlgn="base">
              <a:spcBef>
                <a:spcPct val="0"/>
              </a:spcBef>
              <a:spcAft>
                <a:spcPct val="0"/>
              </a:spcAft>
            </a:pPr>
            <a:r>
              <a:rPr lang="en-US" sz="2400" b="1" dirty="0">
                <a:solidFill>
                  <a:prstClr val="black"/>
                </a:solidFill>
                <a:latin typeface="Arial" charset="0"/>
                <a:cs typeface="Arial" charset="0"/>
              </a:rPr>
              <a:t>Leon </a:t>
            </a:r>
            <a:r>
              <a:rPr lang="en-US" sz="2400" b="1" dirty="0" err="1">
                <a:solidFill>
                  <a:prstClr val="black"/>
                </a:solidFill>
                <a:latin typeface="Arial" charset="0"/>
                <a:cs typeface="Arial" charset="0"/>
              </a:rPr>
              <a:t>Kass</a:t>
            </a:r>
            <a:r>
              <a:rPr lang="en-US" sz="2400" b="1" dirty="0">
                <a:solidFill>
                  <a:prstClr val="black"/>
                </a:solidFill>
                <a:latin typeface="Arial" charset="0"/>
                <a:cs typeface="Arial" charset="0"/>
              </a:rPr>
              <a:t>: “Human nature itself lies on the operating table, ready for alteration, for eugenic and </a:t>
            </a:r>
            <a:r>
              <a:rPr lang="en-US" sz="2400" b="1" dirty="0" err="1">
                <a:solidFill>
                  <a:prstClr val="black"/>
                </a:solidFill>
                <a:latin typeface="Arial" charset="0"/>
                <a:cs typeface="Arial" charset="0"/>
              </a:rPr>
              <a:t>neuropsychic</a:t>
            </a:r>
            <a:r>
              <a:rPr lang="en-US" sz="2400" b="1" dirty="0">
                <a:solidFill>
                  <a:prstClr val="black"/>
                </a:solidFill>
                <a:latin typeface="Arial" charset="0"/>
                <a:cs typeface="Arial" charset="0"/>
              </a:rPr>
              <a:t> enhancement, for whole-sale redesign.”</a:t>
            </a:r>
          </a:p>
          <a:p>
            <a:pPr fontAlgn="base">
              <a:spcBef>
                <a:spcPct val="0"/>
              </a:spcBef>
              <a:spcAft>
                <a:spcPct val="0"/>
              </a:spcAft>
            </a:pPr>
            <a:endParaRPr lang="en-US" sz="1000" b="1" dirty="0">
              <a:solidFill>
                <a:prstClr val="black"/>
              </a:solidFill>
              <a:latin typeface="Arial" charset="0"/>
              <a:cs typeface="Arial" charset="0"/>
            </a:endParaRPr>
          </a:p>
          <a:p>
            <a:pPr fontAlgn="base">
              <a:spcBef>
                <a:spcPct val="0"/>
              </a:spcBef>
              <a:spcAft>
                <a:spcPct val="0"/>
              </a:spcAft>
            </a:pPr>
            <a:r>
              <a:rPr lang="en-US" sz="2400" b="1" dirty="0">
                <a:solidFill>
                  <a:prstClr val="black"/>
                </a:solidFill>
                <a:latin typeface="Arial" charset="0"/>
                <a:cs typeface="Arial" charset="0"/>
              </a:rPr>
              <a:t>Humanity Plus: “</a:t>
            </a:r>
            <a:r>
              <a:rPr lang="en-US" sz="2400" b="1" dirty="0" err="1">
                <a:solidFill>
                  <a:srgbClr val="00B050"/>
                </a:solidFill>
                <a:latin typeface="Arial" charset="0"/>
                <a:cs typeface="Arial" charset="0"/>
              </a:rPr>
              <a:t>Transhumanists</a:t>
            </a:r>
            <a:r>
              <a:rPr lang="en-US" sz="2400" b="1" dirty="0">
                <a:solidFill>
                  <a:srgbClr val="00B050"/>
                </a:solidFill>
                <a:latin typeface="Arial" charset="0"/>
                <a:cs typeface="Arial" charset="0"/>
              </a:rPr>
              <a:t> view human nature as a work-in-progress, a half-baked beginning that we can learn to remold in desirable ways</a:t>
            </a:r>
            <a:r>
              <a:rPr lang="en-US" sz="2400" b="1" dirty="0">
                <a:solidFill>
                  <a:prstClr val="black"/>
                </a:solidFill>
                <a:latin typeface="Arial" charset="0"/>
                <a:cs typeface="Arial" charset="0"/>
              </a:rPr>
              <a:t>.”</a:t>
            </a:r>
          </a:p>
          <a:p>
            <a:pPr fontAlgn="base">
              <a:spcBef>
                <a:spcPct val="0"/>
              </a:spcBef>
              <a:spcAft>
                <a:spcPct val="0"/>
              </a:spcAft>
            </a:pPr>
            <a:endParaRPr lang="en-US" sz="2400" b="1" dirty="0">
              <a:solidFill>
                <a:prstClr val="black"/>
              </a:solidFill>
              <a:latin typeface="Arial" charset="0"/>
              <a:cs typeface="Arial" charset="0"/>
            </a:endParaRPr>
          </a:p>
          <a:p>
            <a:pPr fontAlgn="base">
              <a:spcBef>
                <a:spcPct val="0"/>
              </a:spcBef>
              <a:spcAft>
                <a:spcPct val="0"/>
              </a:spcAft>
            </a:pPr>
            <a:endParaRPr lang="en-US" sz="800" dirty="0">
              <a:solidFill>
                <a:prstClr val="black"/>
              </a:solidFill>
              <a:latin typeface="Arial" charset="0"/>
              <a:cs typeface="Arial" charset="0"/>
            </a:endParaRPr>
          </a:p>
          <a:p>
            <a:pPr fontAlgn="base">
              <a:spcBef>
                <a:spcPct val="0"/>
              </a:spcBef>
              <a:spcAft>
                <a:spcPct val="0"/>
              </a:spcAft>
            </a:pPr>
            <a:r>
              <a:rPr lang="en-US" sz="2400" dirty="0">
                <a:solidFill>
                  <a:prstClr val="black"/>
                </a:solidFill>
                <a:latin typeface="Arial" charset="0"/>
                <a:cs typeface="Arial" charset="0"/>
              </a:rPr>
              <a:t>Breast implants, anabolic steroids.  Legitimate therapeutic drugs used for enhancement (Ritalin,  SSRIs, antidepressants, etc.).  Alzheimer’s  drugs used to improve natural memory.  Eugenics to eliminate deafness, genetic diseases, to improve athletic abilities, etc.  </a:t>
            </a:r>
            <a:endParaRPr lang="en-US" sz="2400" b="1" dirty="0">
              <a:solidFill>
                <a:prstClr val="black"/>
              </a:solidFill>
              <a:latin typeface="Arial" charset="0"/>
              <a:cs typeface="Arial" charset="0"/>
            </a:endParaRPr>
          </a:p>
          <a:p>
            <a:pPr fontAlgn="base">
              <a:spcBef>
                <a:spcPct val="0"/>
              </a:spcBef>
              <a:spcAft>
                <a:spcPct val="0"/>
              </a:spcAft>
            </a:pPr>
            <a:r>
              <a:rPr lang="en-US" sz="2800" dirty="0">
                <a:solidFill>
                  <a:prstClr val="black"/>
                </a:solidFill>
                <a:latin typeface="Arial" charset="0"/>
                <a:cs typeface="Arial" charset="0"/>
              </a:rPr>
              <a:t> </a:t>
            </a:r>
          </a:p>
        </p:txBody>
      </p:sp>
    </p:spTree>
    <p:extLst>
      <p:ext uri="{BB962C8B-B14F-4D97-AF65-F5344CB8AC3E}">
        <p14:creationId xmlns:p14="http://schemas.microsoft.com/office/powerpoint/2010/main" val="142135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t>Will Gamers Be Able to Resist Brain Implants?</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2792" y="2209800"/>
            <a:ext cx="4016524"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5"/>
          <p:cNvPicPr>
            <a:picLocks noGrp="1" noChangeAspect="1"/>
          </p:cNvPicPr>
          <p:nvPr>
            <p:ph sz="quarter" idx="1"/>
          </p:nvPr>
        </p:nvPicPr>
        <p:blipFill>
          <a:blip r:embed="rId4">
            <a:extLst>
              <a:ext uri="{28A0092B-C50C-407E-A947-70E740481C1C}">
                <a14:useLocalDpi xmlns:a14="http://schemas.microsoft.com/office/drawing/2010/main" val="0"/>
              </a:ext>
            </a:extLst>
          </a:blip>
          <a:stretch>
            <a:fillRect/>
          </a:stretch>
        </p:blipFill>
        <p:spPr>
          <a:xfrm>
            <a:off x="6113020" y="2170176"/>
            <a:ext cx="4554981" cy="3505200"/>
          </a:xfrm>
        </p:spPr>
      </p:pic>
    </p:spTree>
    <p:extLst>
      <p:ext uri="{BB962C8B-B14F-4D97-AF65-F5344CB8AC3E}">
        <p14:creationId xmlns:p14="http://schemas.microsoft.com/office/powerpoint/2010/main" val="215660060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7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368</TotalTime>
  <Words>2892</Words>
  <Application>Microsoft Office PowerPoint</Application>
  <PresentationFormat>Widescreen</PresentationFormat>
  <Paragraphs>295</Paragraphs>
  <Slides>45</Slides>
  <Notes>24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45</vt:i4>
      </vt:variant>
    </vt:vector>
  </HeadingPairs>
  <TitlesOfParts>
    <vt:vector size="54" baseType="lpstr">
      <vt:lpstr>Arial</vt:lpstr>
      <vt:lpstr>Calibri</vt:lpstr>
      <vt:lpstr>Garamond</vt:lpstr>
      <vt:lpstr>Times New Roman</vt:lpstr>
      <vt:lpstr>Tw Cen MT</vt:lpstr>
      <vt:lpstr>Wingdings</vt:lpstr>
      <vt:lpstr>Wingdings 2</vt:lpstr>
      <vt:lpstr>Median</vt:lpstr>
      <vt:lpstr>7_Stream</vt:lpstr>
      <vt:lpstr>Difficult Questions for Christians</vt:lpstr>
      <vt:lpstr> Christianity and Bioethics                         John Oakes </vt:lpstr>
      <vt:lpstr>Outline</vt:lpstr>
      <vt:lpstr>A Useful Definition of “Bioethics”</vt:lpstr>
      <vt:lpstr>Morality vs. Ethics</vt:lpstr>
      <vt:lpstr>Why Should a Christian Care About Bioethics?</vt:lpstr>
      <vt:lpstr>Just To Get You Thinking</vt:lpstr>
      <vt:lpstr>manHuman Enhancement</vt:lpstr>
      <vt:lpstr>Will Gamers Be Able to Resist Brain Implants?</vt:lpstr>
      <vt:lpstr>Human Enhancement</vt:lpstr>
      <vt:lpstr>A Simple Answer</vt:lpstr>
      <vt:lpstr>Some Questions to Think About</vt:lpstr>
      <vt:lpstr>Questions (cont.)</vt:lpstr>
      <vt:lpstr>Toward a Christian Response to Bioethical Questions</vt:lpstr>
      <vt:lpstr>Human Dignity</vt:lpstr>
      <vt:lpstr>Human Responsibility</vt:lpstr>
      <vt:lpstr>A cautionary tale:  The Tower of Babel</vt:lpstr>
      <vt:lpstr>A Preliminary Answer</vt:lpstr>
      <vt:lpstr>Another Way to Put It</vt:lpstr>
      <vt:lpstr>Helpful Questions (from Biotechnology and the Human Good by Ben Mitchel et al)</vt:lpstr>
      <vt:lpstr>Questions (cont.)</vt:lpstr>
      <vt:lpstr>IV. A Case Study: Stem Cell Research</vt:lpstr>
      <vt:lpstr>What about Human Cloning?</vt:lpstr>
      <vt:lpstr>Psychoactive Drugs and Mental Health</vt:lpstr>
      <vt:lpstr>Suggestions</vt:lpstr>
      <vt:lpstr>Discussion</vt:lpstr>
      <vt:lpstr>Difficult Questions for Christians II  </vt:lpstr>
      <vt:lpstr>Levels of Discussion</vt:lpstr>
      <vt:lpstr>Abortion and Christianity</vt:lpstr>
      <vt:lpstr>Bible Scriptures on Abortion</vt:lpstr>
      <vt:lpstr>“Infer or Reasonable Conclude”</vt:lpstr>
      <vt:lpstr>“Infer or Reasonable Conclude”</vt:lpstr>
      <vt:lpstr>An Ethical Argument Against Abortion</vt:lpstr>
      <vt:lpstr>But… Is it that simple?</vt:lpstr>
      <vt:lpstr>Conclusion</vt:lpstr>
      <vt:lpstr>Two Questions</vt:lpstr>
      <vt:lpstr>What Should I Do About This?</vt:lpstr>
      <vt:lpstr>Last Consideration</vt:lpstr>
      <vt:lpstr>II. Christianity and Contraception</vt:lpstr>
      <vt:lpstr>Is All Birth Control the Same?</vt:lpstr>
      <vt:lpstr>III In Vitro and Surrogacy</vt:lpstr>
      <vt:lpstr>So… Is IVF Okay for Christians?</vt:lpstr>
      <vt:lpstr>Surrogacy</vt:lpstr>
      <vt:lpstr>Discussion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Christianity and Bioethics                         John Oakes 2013 ICEC</dc:title>
  <dc:creator>John Oakes</dc:creator>
  <cp:lastModifiedBy>John Oakes</cp:lastModifiedBy>
  <cp:revision>2</cp:revision>
  <dcterms:created xsi:type="dcterms:W3CDTF">2017-08-12T06:44:34Z</dcterms:created>
  <dcterms:modified xsi:type="dcterms:W3CDTF">2026-02-13T07:55:37Z</dcterms:modified>
</cp:coreProperties>
</file>