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6" r:id="rId2"/>
    <p:sldId id="1032" r:id="rId3"/>
    <p:sldId id="1018" r:id="rId4"/>
    <p:sldId id="1033" r:id="rId5"/>
    <p:sldId id="1034" r:id="rId6"/>
    <p:sldId id="1035" r:id="rId7"/>
    <p:sldId id="1041" r:id="rId8"/>
    <p:sldId id="1045" r:id="rId9"/>
    <p:sldId id="1043" r:id="rId10"/>
    <p:sldId id="1057" r:id="rId11"/>
    <p:sldId id="1042" r:id="rId12"/>
    <p:sldId id="1047" r:id="rId13"/>
    <p:sldId id="1048" r:id="rId14"/>
    <p:sldId id="1049" r:id="rId15"/>
    <p:sldId id="1050" r:id="rId16"/>
    <p:sldId id="1051" r:id="rId17"/>
    <p:sldId id="1052" r:id="rId18"/>
    <p:sldId id="1053" r:id="rId19"/>
    <p:sldId id="10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534" autoAdjust="0"/>
    <p:restoredTop sz="86410"/>
  </p:normalViewPr>
  <p:slideViewPr>
    <p:cSldViewPr>
      <p:cViewPr varScale="1">
        <p:scale>
          <a:sx n="64" d="100"/>
          <a:sy n="64" d="100"/>
        </p:scale>
        <p:origin x="26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47381711-A8C6-487F-B478-F1510AC8C65D}"/>
    <pc:docChg chg="undo custSel addSld delSld modSld sldOrd delMainMaster">
      <pc:chgData name="John Oakes" userId="1a36f0057432ea1f" providerId="LiveId" clId="{47381711-A8C6-487F-B478-F1510AC8C65D}" dt="2026-02-02T19:47:40.410" v="3155" actId="47"/>
      <pc:docMkLst>
        <pc:docMk/>
      </pc:docMkLst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56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57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58"/>
        </pc:sldMkLst>
      </pc:sldChg>
      <pc:sldChg chg="modSp add del mod">
        <pc:chgData name="John Oakes" userId="1a36f0057432ea1f" providerId="LiveId" clId="{47381711-A8C6-487F-B478-F1510AC8C65D}" dt="2026-02-02T19:47:22.799" v="3154" actId="47"/>
        <pc:sldMkLst>
          <pc:docMk/>
          <pc:sldMk cId="0" sldId="259"/>
        </pc:sldMkLst>
        <pc:spChg chg="mod">
          <ac:chgData name="John Oakes" userId="1a36f0057432ea1f" providerId="LiveId" clId="{47381711-A8C6-487F-B478-F1510AC8C65D}" dt="2026-02-01T16:13:36.798" v="2930" actId="27636"/>
          <ac:spMkLst>
            <pc:docMk/>
            <pc:sldMk cId="0" sldId="259"/>
            <ac:spMk id="70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0"/>
        </pc:sldMkLst>
      </pc:sldChg>
      <pc:sldChg chg="modSp add del mod">
        <pc:chgData name="John Oakes" userId="1a36f0057432ea1f" providerId="LiveId" clId="{47381711-A8C6-487F-B478-F1510AC8C65D}" dt="2026-02-02T19:47:22.799" v="3154" actId="47"/>
        <pc:sldMkLst>
          <pc:docMk/>
          <pc:sldMk cId="0" sldId="261"/>
        </pc:sldMkLst>
        <pc:spChg chg="mod">
          <ac:chgData name="John Oakes" userId="1a36f0057432ea1f" providerId="LiveId" clId="{47381711-A8C6-487F-B478-F1510AC8C65D}" dt="2026-02-01T16:13:36.814" v="2931" actId="27636"/>
          <ac:spMkLst>
            <pc:docMk/>
            <pc:sldMk cId="0" sldId="261"/>
            <ac:spMk id="80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2"/>
        </pc:sldMkLst>
      </pc:sldChg>
      <pc:sldChg chg="modSp add del mod">
        <pc:chgData name="John Oakes" userId="1a36f0057432ea1f" providerId="LiveId" clId="{47381711-A8C6-487F-B478-F1510AC8C65D}" dt="2026-02-02T19:47:22.799" v="3154" actId="47"/>
        <pc:sldMkLst>
          <pc:docMk/>
          <pc:sldMk cId="0" sldId="263"/>
        </pc:sldMkLst>
        <pc:spChg chg="mod">
          <ac:chgData name="John Oakes" userId="1a36f0057432ea1f" providerId="LiveId" clId="{47381711-A8C6-487F-B478-F1510AC8C65D}" dt="2026-02-01T16:13:36.814" v="2932" actId="27636"/>
          <ac:spMkLst>
            <pc:docMk/>
            <pc:sldMk cId="0" sldId="263"/>
            <ac:spMk id="90" creationId="{00000000-0000-0000-0000-000000000000}"/>
          </ac:spMkLst>
        </pc:spChg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4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5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6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7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8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69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0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1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2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3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4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5"/>
        </pc:sldMkLst>
      </pc:sldChg>
      <pc:sldChg chg="modSp mod">
        <pc:chgData name="John Oakes" userId="1a36f0057432ea1f" providerId="LiveId" clId="{47381711-A8C6-487F-B478-F1510AC8C65D}" dt="2026-02-01T01:18:59.413" v="260" actId="6549"/>
        <pc:sldMkLst>
          <pc:docMk/>
          <pc:sldMk cId="1973870282" sldId="276"/>
        </pc:sldMkLst>
        <pc:spChg chg="mod">
          <ac:chgData name="John Oakes" userId="1a36f0057432ea1f" providerId="LiveId" clId="{47381711-A8C6-487F-B478-F1510AC8C65D}" dt="2026-02-01T01:18:59.413" v="260" actId="6549"/>
          <ac:spMkLst>
            <pc:docMk/>
            <pc:sldMk cId="1973870282" sldId="276"/>
            <ac:spMk id="2" creationId="{57C1702F-F7F3-E2B9-D89B-F5C308CA40BB}"/>
          </ac:spMkLst>
        </pc:spChg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7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8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79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280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0" sldId="281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0" sldId="282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0" sldId="283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0" sldId="284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0" sldId="285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0" sldId="286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0" sldId="287"/>
        </pc:sldMkLst>
      </pc:sldChg>
      <pc:sldChg chg="add del">
        <pc:chgData name="John Oakes" userId="1a36f0057432ea1f" providerId="LiveId" clId="{47381711-A8C6-487F-B478-F1510AC8C65D}" dt="2026-02-01T01:19:15.719" v="263" actId="47"/>
        <pc:sldMkLst>
          <pc:docMk/>
          <pc:sldMk cId="1079750972" sldId="454"/>
        </pc:sldMkLst>
      </pc:sldChg>
      <pc:sldChg chg="add del">
        <pc:chgData name="John Oakes" userId="1a36f0057432ea1f" providerId="LiveId" clId="{47381711-A8C6-487F-B478-F1510AC8C65D}" dt="2026-02-01T01:19:20.189" v="265" actId="47"/>
        <pc:sldMkLst>
          <pc:docMk/>
          <pc:sldMk cId="2460103498" sldId="455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543"/>
        </pc:sldMkLst>
      </pc:sldChg>
      <pc:sldChg chg="add del">
        <pc:chgData name="John Oakes" userId="1a36f0057432ea1f" providerId="LiveId" clId="{47381711-A8C6-487F-B478-F1510AC8C65D}" dt="2026-02-01T02:08:41.665" v="2675" actId="47"/>
        <pc:sldMkLst>
          <pc:docMk/>
          <pc:sldMk cId="0" sldId="609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3282475642" sldId="615"/>
        </pc:sldMkLst>
      </pc:sldChg>
      <pc:sldChg chg="add del">
        <pc:chgData name="John Oakes" userId="1a36f0057432ea1f" providerId="LiveId" clId="{47381711-A8C6-487F-B478-F1510AC8C65D}" dt="2026-02-01T01:19:13.434" v="262" actId="47"/>
        <pc:sldMkLst>
          <pc:docMk/>
          <pc:sldMk cId="58535702" sldId="675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1444248880" sldId="706"/>
        </pc:sldMkLst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3315063160" sldId="790"/>
        </pc:sldMkLst>
      </pc:sldChg>
      <pc:sldChg chg="add del">
        <pc:chgData name="John Oakes" userId="1a36f0057432ea1f" providerId="LiveId" clId="{47381711-A8C6-487F-B478-F1510AC8C65D}" dt="2026-02-01T01:19:17.205" v="264" actId="47"/>
        <pc:sldMkLst>
          <pc:docMk/>
          <pc:sldMk cId="3821830315" sldId="945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43788876" sldId="947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268123906" sldId="966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54721756" sldId="969"/>
        </pc:sldMkLst>
      </pc:sldChg>
      <pc:sldChg chg="modSp mod">
        <pc:chgData name="John Oakes" userId="1a36f0057432ea1f" providerId="LiveId" clId="{47381711-A8C6-487F-B478-F1510AC8C65D}" dt="2026-02-01T17:05:37.014" v="2955" actId="20577"/>
        <pc:sldMkLst>
          <pc:docMk/>
          <pc:sldMk cId="3391313474" sldId="1033"/>
        </pc:sldMkLst>
        <pc:spChg chg="mod">
          <ac:chgData name="John Oakes" userId="1a36f0057432ea1f" providerId="LiveId" clId="{47381711-A8C6-487F-B478-F1510AC8C65D}" dt="2026-02-01T17:05:37.014" v="2955" actId="20577"/>
          <ac:spMkLst>
            <pc:docMk/>
            <pc:sldMk cId="3391313474" sldId="1033"/>
            <ac:spMk id="2" creationId="{A6088390-0987-B206-ECA5-B2ECDF1B32EB}"/>
          </ac:spMkLst>
        </pc:spChg>
      </pc:sldChg>
      <pc:sldChg chg="modSp mod">
        <pc:chgData name="John Oakes" userId="1a36f0057432ea1f" providerId="LiveId" clId="{47381711-A8C6-487F-B478-F1510AC8C65D}" dt="2026-02-01T17:07:22.924" v="2958" actId="20577"/>
        <pc:sldMkLst>
          <pc:docMk/>
          <pc:sldMk cId="2298905394" sldId="1034"/>
        </pc:sldMkLst>
        <pc:spChg chg="mod">
          <ac:chgData name="John Oakes" userId="1a36f0057432ea1f" providerId="LiveId" clId="{47381711-A8C6-487F-B478-F1510AC8C65D}" dt="2026-02-01T17:07:22.924" v="2958" actId="20577"/>
          <ac:spMkLst>
            <pc:docMk/>
            <pc:sldMk cId="2298905394" sldId="1034"/>
            <ac:spMk id="2" creationId="{87F9DD88-FEEB-890D-883A-D40F58CE75D8}"/>
          </ac:spMkLst>
        </pc:spChg>
        <pc:spChg chg="mod">
          <ac:chgData name="John Oakes" userId="1a36f0057432ea1f" providerId="LiveId" clId="{47381711-A8C6-487F-B478-F1510AC8C65D}" dt="2026-02-01T01:26:20.919" v="380" actId="20577"/>
          <ac:spMkLst>
            <pc:docMk/>
            <pc:sldMk cId="2298905394" sldId="1034"/>
            <ac:spMk id="3" creationId="{52A7CA77-A2CA-1073-7449-15E4F8DFB4AD}"/>
          </ac:spMkLst>
        </pc:spChg>
      </pc:sldChg>
      <pc:sldChg chg="modSp mod">
        <pc:chgData name="John Oakes" userId="1a36f0057432ea1f" providerId="LiveId" clId="{47381711-A8C6-487F-B478-F1510AC8C65D}" dt="2026-02-01T01:26:37.894" v="409" actId="20577"/>
        <pc:sldMkLst>
          <pc:docMk/>
          <pc:sldMk cId="109381870" sldId="1035"/>
        </pc:sldMkLst>
        <pc:spChg chg="mod">
          <ac:chgData name="John Oakes" userId="1a36f0057432ea1f" providerId="LiveId" clId="{47381711-A8C6-487F-B478-F1510AC8C65D}" dt="2026-02-01T01:26:37.894" v="409" actId="20577"/>
          <ac:spMkLst>
            <pc:docMk/>
            <pc:sldMk cId="109381870" sldId="1035"/>
            <ac:spMk id="3" creationId="{2BDDF0BA-78B0-7CDB-9433-F7CACDD5F2D0}"/>
          </ac:spMkLst>
        </pc:spChg>
      </pc:sldChg>
      <pc:sldChg chg="add del">
        <pc:chgData name="John Oakes" userId="1a36f0057432ea1f" providerId="LiveId" clId="{47381711-A8C6-487F-B478-F1510AC8C65D}" dt="2026-02-01T02:08:49.862" v="2676" actId="47"/>
        <pc:sldMkLst>
          <pc:docMk/>
          <pc:sldMk cId="165979467" sldId="1037"/>
        </pc:sldMkLst>
      </pc:sldChg>
      <pc:sldChg chg="add del">
        <pc:chgData name="John Oakes" userId="1a36f0057432ea1f" providerId="LiveId" clId="{47381711-A8C6-487F-B478-F1510AC8C65D}" dt="2026-02-02T19:47:40.410" v="3155" actId="47"/>
        <pc:sldMkLst>
          <pc:docMk/>
          <pc:sldMk cId="3315167825" sldId="1038"/>
        </pc:sldMkLst>
      </pc:sldChg>
      <pc:sldChg chg="modSp mod">
        <pc:chgData name="John Oakes" userId="1a36f0057432ea1f" providerId="LiveId" clId="{47381711-A8C6-487F-B478-F1510AC8C65D}" dt="2026-02-01T17:07:42.579" v="2980" actId="6549"/>
        <pc:sldMkLst>
          <pc:docMk/>
          <pc:sldMk cId="149951495" sldId="1041"/>
        </pc:sldMkLst>
        <pc:spChg chg="mod">
          <ac:chgData name="John Oakes" userId="1a36f0057432ea1f" providerId="LiveId" clId="{47381711-A8C6-487F-B478-F1510AC8C65D}" dt="2026-02-01T17:07:42.579" v="2980" actId="6549"/>
          <ac:spMkLst>
            <pc:docMk/>
            <pc:sldMk cId="149951495" sldId="1041"/>
            <ac:spMk id="2" creationId="{7267FC5F-725A-E893-172A-127C2D0E9315}"/>
          </ac:spMkLst>
        </pc:spChg>
        <pc:spChg chg="mod">
          <ac:chgData name="John Oakes" userId="1a36f0057432ea1f" providerId="LiveId" clId="{47381711-A8C6-487F-B478-F1510AC8C65D}" dt="2026-02-01T01:32:17.122" v="546" actId="14100"/>
          <ac:spMkLst>
            <pc:docMk/>
            <pc:sldMk cId="149951495" sldId="1041"/>
            <ac:spMk id="3" creationId="{30F2F547-812A-1589-2F4F-FCEC0382F440}"/>
          </ac:spMkLst>
        </pc:spChg>
        <pc:picChg chg="mod">
          <ac:chgData name="John Oakes" userId="1a36f0057432ea1f" providerId="LiveId" clId="{47381711-A8C6-487F-B478-F1510AC8C65D}" dt="2026-02-01T01:31:31.864" v="491" actId="1076"/>
          <ac:picMkLst>
            <pc:docMk/>
            <pc:sldMk cId="149951495" sldId="1041"/>
            <ac:picMk id="2050" creationId="{B0C91D7D-10E9-6EFC-69FA-029A9170204C}"/>
          </ac:picMkLst>
        </pc:picChg>
      </pc:sldChg>
      <pc:sldChg chg="modSp mod">
        <pc:chgData name="John Oakes" userId="1a36f0057432ea1f" providerId="LiveId" clId="{47381711-A8C6-487F-B478-F1510AC8C65D}" dt="2026-02-01T01:38:26.162" v="653" actId="27636"/>
        <pc:sldMkLst>
          <pc:docMk/>
          <pc:sldMk cId="2048812250" sldId="1042"/>
        </pc:sldMkLst>
        <pc:spChg chg="mod">
          <ac:chgData name="John Oakes" userId="1a36f0057432ea1f" providerId="LiveId" clId="{47381711-A8C6-487F-B478-F1510AC8C65D}" dt="2026-02-01T01:38:26.162" v="653" actId="27636"/>
          <ac:spMkLst>
            <pc:docMk/>
            <pc:sldMk cId="2048812250" sldId="1042"/>
            <ac:spMk id="3" creationId="{778477FE-78AF-81F0-086C-EDDE0A4B10B2}"/>
          </ac:spMkLst>
        </pc:spChg>
      </pc:sldChg>
      <pc:sldChg chg="addSp delSp modSp new mod ord">
        <pc:chgData name="John Oakes" userId="1a36f0057432ea1f" providerId="LiveId" clId="{47381711-A8C6-487F-B478-F1510AC8C65D}" dt="2026-02-01T01:30:54.583" v="489"/>
        <pc:sldMkLst>
          <pc:docMk/>
          <pc:sldMk cId="647934676" sldId="1043"/>
        </pc:sldMkLst>
        <pc:spChg chg="mod">
          <ac:chgData name="John Oakes" userId="1a36f0057432ea1f" providerId="LiveId" clId="{47381711-A8C6-487F-B478-F1510AC8C65D}" dt="2026-02-01T01:30:02.943" v="484" actId="14100"/>
          <ac:spMkLst>
            <pc:docMk/>
            <pc:sldMk cId="647934676" sldId="1043"/>
            <ac:spMk id="2" creationId="{D52D5D1D-50AB-CFD7-A054-586F34849D83}"/>
          </ac:spMkLst>
        </pc:spChg>
        <pc:spChg chg="del">
          <ac:chgData name="John Oakes" userId="1a36f0057432ea1f" providerId="LiveId" clId="{47381711-A8C6-487F-B478-F1510AC8C65D}" dt="2026-02-01T01:21:01.181" v="275" actId="931"/>
          <ac:spMkLst>
            <pc:docMk/>
            <pc:sldMk cId="647934676" sldId="1043"/>
            <ac:spMk id="3" creationId="{A9550FC9-ACFA-A065-ADF3-DC268026B5EC}"/>
          </ac:spMkLst>
        </pc:spChg>
        <pc:picChg chg="add mod">
          <ac:chgData name="John Oakes" userId="1a36f0057432ea1f" providerId="LiveId" clId="{47381711-A8C6-487F-B478-F1510AC8C65D}" dt="2026-02-01T01:30:07.583" v="485" actId="14100"/>
          <ac:picMkLst>
            <pc:docMk/>
            <pc:sldMk cId="647934676" sldId="1043"/>
            <ac:picMk id="5" creationId="{648F2536-6D9D-0953-997C-EBB19E5BB064}"/>
          </ac:picMkLst>
        </pc:picChg>
      </pc:sldChg>
      <pc:sldChg chg="addSp delSp modSp new del ord">
        <pc:chgData name="John Oakes" userId="1a36f0057432ea1f" providerId="LiveId" clId="{47381711-A8C6-487F-B478-F1510AC8C65D}" dt="2026-02-01T01:27:28.215" v="420" actId="47"/>
        <pc:sldMkLst>
          <pc:docMk/>
          <pc:sldMk cId="1193495738" sldId="1044"/>
        </pc:sldMkLst>
        <pc:spChg chg="del">
          <ac:chgData name="John Oakes" userId="1a36f0057432ea1f" providerId="LiveId" clId="{47381711-A8C6-487F-B478-F1510AC8C65D}" dt="2026-02-01T01:20:41.276" v="274" actId="931"/>
          <ac:spMkLst>
            <pc:docMk/>
            <pc:sldMk cId="1193495738" sldId="1044"/>
            <ac:spMk id="3" creationId="{D84EEDD7-B942-D5D1-A3A5-669B2D5A7088}"/>
          </ac:spMkLst>
        </pc:spChg>
        <pc:picChg chg="add mod">
          <ac:chgData name="John Oakes" userId="1a36f0057432ea1f" providerId="LiveId" clId="{47381711-A8C6-487F-B478-F1510AC8C65D}" dt="2026-02-01T01:20:41.276" v="274" actId="931"/>
          <ac:picMkLst>
            <pc:docMk/>
            <pc:sldMk cId="1193495738" sldId="1044"/>
            <ac:picMk id="5" creationId="{279EC5D3-EDED-24CB-F5FA-7B4AED58197D}"/>
          </ac:picMkLst>
        </pc:picChg>
      </pc:sldChg>
      <pc:sldChg chg="addSp delSp modSp new mod ord">
        <pc:chgData name="John Oakes" userId="1a36f0057432ea1f" providerId="LiveId" clId="{47381711-A8C6-487F-B478-F1510AC8C65D}" dt="2026-02-01T01:30:49.905" v="487"/>
        <pc:sldMkLst>
          <pc:docMk/>
          <pc:sldMk cId="3359839906" sldId="1045"/>
        </pc:sldMkLst>
        <pc:spChg chg="mod">
          <ac:chgData name="John Oakes" userId="1a36f0057432ea1f" providerId="LiveId" clId="{47381711-A8C6-487F-B478-F1510AC8C65D}" dt="2026-02-01T01:29:03.474" v="461" actId="122"/>
          <ac:spMkLst>
            <pc:docMk/>
            <pc:sldMk cId="3359839906" sldId="1045"/>
            <ac:spMk id="2" creationId="{EFC30B2E-7DBC-BDD5-A20E-183B00221D10}"/>
          </ac:spMkLst>
        </pc:spChg>
        <pc:spChg chg="del">
          <ac:chgData name="John Oakes" userId="1a36f0057432ea1f" providerId="LiveId" clId="{47381711-A8C6-487F-B478-F1510AC8C65D}" dt="2026-02-01T01:20:14.218" v="273" actId="931"/>
          <ac:spMkLst>
            <pc:docMk/>
            <pc:sldMk cId="3359839906" sldId="1045"/>
            <ac:spMk id="3" creationId="{42EFC6AA-6AC8-7D50-C082-5D80EE84509C}"/>
          </ac:spMkLst>
        </pc:spChg>
        <pc:picChg chg="add mod">
          <ac:chgData name="John Oakes" userId="1a36f0057432ea1f" providerId="LiveId" clId="{47381711-A8C6-487F-B478-F1510AC8C65D}" dt="2026-02-01T01:28:36.511" v="434" actId="1076"/>
          <ac:picMkLst>
            <pc:docMk/>
            <pc:sldMk cId="3359839906" sldId="1045"/>
            <ac:picMk id="5" creationId="{108BB312-39EB-572F-65BC-58A3A3AE14A7}"/>
          </ac:picMkLst>
        </pc:picChg>
      </pc:sldChg>
      <pc:sldChg chg="addSp delSp modSp new del mod ord">
        <pc:chgData name="John Oakes" userId="1a36f0057432ea1f" providerId="LiveId" clId="{47381711-A8C6-487F-B478-F1510AC8C65D}" dt="2026-02-02T19:47:22.799" v="3154" actId="47"/>
        <pc:sldMkLst>
          <pc:docMk/>
          <pc:sldMk cId="465113629" sldId="1046"/>
        </pc:sldMkLst>
        <pc:spChg chg="mod">
          <ac:chgData name="John Oakes" userId="1a36f0057432ea1f" providerId="LiveId" clId="{47381711-A8C6-487F-B478-F1510AC8C65D}" dt="2026-02-01T17:04:37.545" v="2936" actId="14100"/>
          <ac:spMkLst>
            <pc:docMk/>
            <pc:sldMk cId="465113629" sldId="1046"/>
            <ac:spMk id="2" creationId="{54809F4F-8F7F-9CE3-6846-5A815F57F7B7}"/>
          </ac:spMkLst>
        </pc:spChg>
        <pc:spChg chg="del">
          <ac:chgData name="John Oakes" userId="1a36f0057432ea1f" providerId="LiveId" clId="{47381711-A8C6-487F-B478-F1510AC8C65D}" dt="2026-02-01T01:23:32.507" v="277" actId="931"/>
          <ac:spMkLst>
            <pc:docMk/>
            <pc:sldMk cId="465113629" sldId="1046"/>
            <ac:spMk id="3" creationId="{593DBFDF-75B7-F3C3-10EE-EEEE22DF99EB}"/>
          </ac:spMkLst>
        </pc:spChg>
        <pc:picChg chg="add mod">
          <ac:chgData name="John Oakes" userId="1a36f0057432ea1f" providerId="LiveId" clId="{47381711-A8C6-487F-B478-F1510AC8C65D}" dt="2026-02-01T01:24:27.161" v="306" actId="1076"/>
          <ac:picMkLst>
            <pc:docMk/>
            <pc:sldMk cId="465113629" sldId="1046"/>
            <ac:picMk id="5" creationId="{CA062EF1-3218-4D73-DE72-992490A9FF5C}"/>
          </ac:picMkLst>
        </pc:picChg>
      </pc:sldChg>
      <pc:sldChg chg="modSp new mod">
        <pc:chgData name="John Oakes" userId="1a36f0057432ea1f" providerId="LiveId" clId="{47381711-A8C6-487F-B478-F1510AC8C65D}" dt="2026-02-01T17:21:39.040" v="3035" actId="20577"/>
        <pc:sldMkLst>
          <pc:docMk/>
          <pc:sldMk cId="2988530061" sldId="1047"/>
        </pc:sldMkLst>
        <pc:spChg chg="mod">
          <ac:chgData name="John Oakes" userId="1a36f0057432ea1f" providerId="LiveId" clId="{47381711-A8C6-487F-B478-F1510AC8C65D}" dt="2026-02-01T01:39:44.716" v="668" actId="14100"/>
          <ac:spMkLst>
            <pc:docMk/>
            <pc:sldMk cId="2988530061" sldId="1047"/>
            <ac:spMk id="2" creationId="{BEE630D1-552B-8FC7-2AE3-DBCEAF4EA3A9}"/>
          </ac:spMkLst>
        </pc:spChg>
        <pc:spChg chg="mod">
          <ac:chgData name="John Oakes" userId="1a36f0057432ea1f" providerId="LiveId" clId="{47381711-A8C6-487F-B478-F1510AC8C65D}" dt="2026-02-01T17:21:39.040" v="3035" actId="20577"/>
          <ac:spMkLst>
            <pc:docMk/>
            <pc:sldMk cId="2988530061" sldId="1047"/>
            <ac:spMk id="3" creationId="{325464A2-E333-66CF-8E19-600FC2087550}"/>
          </ac:spMkLst>
        </pc:spChg>
      </pc:sldChg>
      <pc:sldChg chg="addSp modSp new mod">
        <pc:chgData name="John Oakes" userId="1a36f0057432ea1f" providerId="LiveId" clId="{47381711-A8C6-487F-B478-F1510AC8C65D}" dt="2026-02-01T01:46:28.437" v="1115" actId="20577"/>
        <pc:sldMkLst>
          <pc:docMk/>
          <pc:sldMk cId="2728460190" sldId="1048"/>
        </pc:sldMkLst>
        <pc:spChg chg="mod">
          <ac:chgData name="John Oakes" userId="1a36f0057432ea1f" providerId="LiveId" clId="{47381711-A8C6-487F-B478-F1510AC8C65D}" dt="2026-02-01T01:46:28.437" v="1115" actId="20577"/>
          <ac:spMkLst>
            <pc:docMk/>
            <pc:sldMk cId="2728460190" sldId="1048"/>
            <ac:spMk id="2" creationId="{CD36D10B-524D-C45D-CA07-60A160ACF43F}"/>
          </ac:spMkLst>
        </pc:spChg>
        <pc:spChg chg="mod">
          <ac:chgData name="John Oakes" userId="1a36f0057432ea1f" providerId="LiveId" clId="{47381711-A8C6-487F-B478-F1510AC8C65D}" dt="2026-02-01T01:44:51.538" v="1098" actId="14100"/>
          <ac:spMkLst>
            <pc:docMk/>
            <pc:sldMk cId="2728460190" sldId="1048"/>
            <ac:spMk id="3" creationId="{E88D7F39-FCC0-6CF1-73AA-4274D7B78901}"/>
          </ac:spMkLst>
        </pc:spChg>
        <pc:picChg chg="add mod">
          <ac:chgData name="John Oakes" userId="1a36f0057432ea1f" providerId="LiveId" clId="{47381711-A8C6-487F-B478-F1510AC8C65D}" dt="2026-02-01T01:45:59.015" v="1102" actId="1076"/>
          <ac:picMkLst>
            <pc:docMk/>
            <pc:sldMk cId="2728460190" sldId="1048"/>
            <ac:picMk id="1026" creationId="{E1F7601C-2708-5B5A-A742-7952F92F2398}"/>
          </ac:picMkLst>
        </pc:picChg>
      </pc:sldChg>
      <pc:sldChg chg="modSp new mod">
        <pc:chgData name="John Oakes" userId="1a36f0057432ea1f" providerId="LiveId" clId="{47381711-A8C6-487F-B478-F1510AC8C65D}" dt="2026-02-01T01:51:24.120" v="1404" actId="20577"/>
        <pc:sldMkLst>
          <pc:docMk/>
          <pc:sldMk cId="1090722086" sldId="1049"/>
        </pc:sldMkLst>
        <pc:spChg chg="mod">
          <ac:chgData name="John Oakes" userId="1a36f0057432ea1f" providerId="LiveId" clId="{47381711-A8C6-487F-B478-F1510AC8C65D}" dt="2026-02-01T01:48:01.246" v="1141" actId="20577"/>
          <ac:spMkLst>
            <pc:docMk/>
            <pc:sldMk cId="1090722086" sldId="1049"/>
            <ac:spMk id="2" creationId="{9EF3F940-6103-4024-9798-52A7523079C0}"/>
          </ac:spMkLst>
        </pc:spChg>
        <pc:spChg chg="mod">
          <ac:chgData name="John Oakes" userId="1a36f0057432ea1f" providerId="LiveId" clId="{47381711-A8C6-487F-B478-F1510AC8C65D}" dt="2026-02-01T01:51:24.120" v="1404" actId="20577"/>
          <ac:spMkLst>
            <pc:docMk/>
            <pc:sldMk cId="1090722086" sldId="1049"/>
            <ac:spMk id="3" creationId="{21FCDCD2-2E1F-6B4E-2DE5-DC3F1D60B477}"/>
          </ac:spMkLst>
        </pc:spChg>
      </pc:sldChg>
      <pc:sldChg chg="modSp new mod">
        <pc:chgData name="John Oakes" userId="1a36f0057432ea1f" providerId="LiveId" clId="{47381711-A8C6-487F-B478-F1510AC8C65D}" dt="2026-02-01T01:54:42.863" v="1712" actId="255"/>
        <pc:sldMkLst>
          <pc:docMk/>
          <pc:sldMk cId="405834202" sldId="1050"/>
        </pc:sldMkLst>
        <pc:spChg chg="mod">
          <ac:chgData name="John Oakes" userId="1a36f0057432ea1f" providerId="LiveId" clId="{47381711-A8C6-487F-B478-F1510AC8C65D}" dt="2026-02-01T01:51:53.611" v="1426" actId="20577"/>
          <ac:spMkLst>
            <pc:docMk/>
            <pc:sldMk cId="405834202" sldId="1050"/>
            <ac:spMk id="2" creationId="{0B66D642-4557-CE1A-FF2B-A25A4ACFBDB2}"/>
          </ac:spMkLst>
        </pc:spChg>
        <pc:spChg chg="mod">
          <ac:chgData name="John Oakes" userId="1a36f0057432ea1f" providerId="LiveId" clId="{47381711-A8C6-487F-B478-F1510AC8C65D}" dt="2026-02-01T01:54:42.863" v="1712" actId="255"/>
          <ac:spMkLst>
            <pc:docMk/>
            <pc:sldMk cId="405834202" sldId="1050"/>
            <ac:spMk id="3" creationId="{C3B30C8C-3BCF-61ED-D958-A799AD792172}"/>
          </ac:spMkLst>
        </pc:spChg>
      </pc:sldChg>
      <pc:sldChg chg="modSp new mod">
        <pc:chgData name="John Oakes" userId="1a36f0057432ea1f" providerId="LiveId" clId="{47381711-A8C6-487F-B478-F1510AC8C65D}" dt="2026-02-01T02:08:04.240" v="2673" actId="14100"/>
        <pc:sldMkLst>
          <pc:docMk/>
          <pc:sldMk cId="2534391273" sldId="1051"/>
        </pc:sldMkLst>
        <pc:spChg chg="mod">
          <ac:chgData name="John Oakes" userId="1a36f0057432ea1f" providerId="LiveId" clId="{47381711-A8C6-487F-B478-F1510AC8C65D}" dt="2026-02-01T02:07:43.412" v="2668" actId="20577"/>
          <ac:spMkLst>
            <pc:docMk/>
            <pc:sldMk cId="2534391273" sldId="1051"/>
            <ac:spMk id="2" creationId="{48FC33AF-1F94-F6EB-B207-6397A6D6E362}"/>
          </ac:spMkLst>
        </pc:spChg>
        <pc:spChg chg="mod">
          <ac:chgData name="John Oakes" userId="1a36f0057432ea1f" providerId="LiveId" clId="{47381711-A8C6-487F-B478-F1510AC8C65D}" dt="2026-02-01T02:08:04.240" v="2673" actId="14100"/>
          <ac:spMkLst>
            <pc:docMk/>
            <pc:sldMk cId="2534391273" sldId="1051"/>
            <ac:spMk id="3" creationId="{F5157BEF-D952-B16A-24E2-BA76680380E3}"/>
          </ac:spMkLst>
        </pc:spChg>
      </pc:sldChg>
      <pc:sldChg chg="modSp new mod">
        <pc:chgData name="John Oakes" userId="1a36f0057432ea1f" providerId="LiveId" clId="{47381711-A8C6-487F-B478-F1510AC8C65D}" dt="2026-02-01T02:02:41.243" v="2235" actId="20577"/>
        <pc:sldMkLst>
          <pc:docMk/>
          <pc:sldMk cId="2486341193" sldId="1052"/>
        </pc:sldMkLst>
        <pc:spChg chg="mod">
          <ac:chgData name="John Oakes" userId="1a36f0057432ea1f" providerId="LiveId" clId="{47381711-A8C6-487F-B478-F1510AC8C65D}" dt="2026-02-01T02:02:41.243" v="2235" actId="20577"/>
          <ac:spMkLst>
            <pc:docMk/>
            <pc:sldMk cId="2486341193" sldId="1052"/>
            <ac:spMk id="3" creationId="{6EE784C2-060C-0C5E-9C1F-6A26354176DA}"/>
          </ac:spMkLst>
        </pc:spChg>
      </pc:sldChg>
      <pc:sldChg chg="modSp new mod">
        <pc:chgData name="John Oakes" userId="1a36f0057432ea1f" providerId="LiveId" clId="{47381711-A8C6-487F-B478-F1510AC8C65D}" dt="2026-02-01T02:05:12.020" v="2499" actId="255"/>
        <pc:sldMkLst>
          <pc:docMk/>
          <pc:sldMk cId="2134836437" sldId="1053"/>
        </pc:sldMkLst>
        <pc:spChg chg="mod">
          <ac:chgData name="John Oakes" userId="1a36f0057432ea1f" providerId="LiveId" clId="{47381711-A8C6-487F-B478-F1510AC8C65D}" dt="2026-02-01T02:03:11.752" v="2245" actId="14100"/>
          <ac:spMkLst>
            <pc:docMk/>
            <pc:sldMk cId="2134836437" sldId="1053"/>
            <ac:spMk id="2" creationId="{86F7AB07-96AC-726E-A246-0B13DBC30F3C}"/>
          </ac:spMkLst>
        </pc:spChg>
        <pc:spChg chg="mod">
          <ac:chgData name="John Oakes" userId="1a36f0057432ea1f" providerId="LiveId" clId="{47381711-A8C6-487F-B478-F1510AC8C65D}" dt="2026-02-01T02:05:12.020" v="2499" actId="255"/>
          <ac:spMkLst>
            <pc:docMk/>
            <pc:sldMk cId="2134836437" sldId="1053"/>
            <ac:spMk id="3" creationId="{CEBE458B-42D2-E55C-3788-CDD1A712900C}"/>
          </ac:spMkLst>
        </pc:spChg>
      </pc:sldChg>
      <pc:sldChg chg="modSp new mod">
        <pc:chgData name="John Oakes" userId="1a36f0057432ea1f" providerId="LiveId" clId="{47381711-A8C6-487F-B478-F1510AC8C65D}" dt="2026-02-01T02:06:55.451" v="2655" actId="20577"/>
        <pc:sldMkLst>
          <pc:docMk/>
          <pc:sldMk cId="2143400184" sldId="1054"/>
        </pc:sldMkLst>
        <pc:spChg chg="mod">
          <ac:chgData name="John Oakes" userId="1a36f0057432ea1f" providerId="LiveId" clId="{47381711-A8C6-487F-B478-F1510AC8C65D}" dt="2026-02-01T02:05:39.233" v="2511" actId="20577"/>
          <ac:spMkLst>
            <pc:docMk/>
            <pc:sldMk cId="2143400184" sldId="1054"/>
            <ac:spMk id="2" creationId="{3B6A55CD-2AD8-0648-4ACB-2599537A3971}"/>
          </ac:spMkLst>
        </pc:spChg>
        <pc:spChg chg="mod">
          <ac:chgData name="John Oakes" userId="1a36f0057432ea1f" providerId="LiveId" clId="{47381711-A8C6-487F-B478-F1510AC8C65D}" dt="2026-02-01T02:06:55.451" v="2655" actId="20577"/>
          <ac:spMkLst>
            <pc:docMk/>
            <pc:sldMk cId="2143400184" sldId="1054"/>
            <ac:spMk id="3" creationId="{334D52F5-DD86-6904-0FA7-D49710C63DBD}"/>
          </ac:spMkLst>
        </pc:spChg>
      </pc:sldChg>
      <pc:sldChg chg="new del">
        <pc:chgData name="John Oakes" userId="1a36f0057432ea1f" providerId="LiveId" clId="{47381711-A8C6-487F-B478-F1510AC8C65D}" dt="2026-02-01T16:00:22.859" v="2678" actId="680"/>
        <pc:sldMkLst>
          <pc:docMk/>
          <pc:sldMk cId="2447254545" sldId="1055"/>
        </pc:sldMkLst>
      </pc:sldChg>
      <pc:sldChg chg="addSp modSp new del mod ord">
        <pc:chgData name="John Oakes" userId="1a36f0057432ea1f" providerId="LiveId" clId="{47381711-A8C6-487F-B478-F1510AC8C65D}" dt="2026-02-02T19:47:40.410" v="3155" actId="47"/>
        <pc:sldMkLst>
          <pc:docMk/>
          <pc:sldMk cId="2896330541" sldId="1055"/>
        </pc:sldMkLst>
        <pc:spChg chg="mod">
          <ac:chgData name="John Oakes" userId="1a36f0057432ea1f" providerId="LiveId" clId="{47381711-A8C6-487F-B478-F1510AC8C65D}" dt="2026-02-01T16:00:41.972" v="2693" actId="14100"/>
          <ac:spMkLst>
            <pc:docMk/>
            <pc:sldMk cId="2896330541" sldId="1055"/>
            <ac:spMk id="2" creationId="{832C0904-88CE-80DA-E816-1E93C864B14C}"/>
          </ac:spMkLst>
        </pc:spChg>
        <pc:spChg chg="mod">
          <ac:chgData name="John Oakes" userId="1a36f0057432ea1f" providerId="LiveId" clId="{47381711-A8C6-487F-B478-F1510AC8C65D}" dt="2026-02-01T16:03:52.455" v="2928" actId="14100"/>
          <ac:spMkLst>
            <pc:docMk/>
            <pc:sldMk cId="2896330541" sldId="1055"/>
            <ac:spMk id="3" creationId="{C12EC217-FBD1-3DAC-6A1D-0B1CC9B98A17}"/>
          </ac:spMkLst>
        </pc:spChg>
        <pc:picChg chg="add mod">
          <ac:chgData name="John Oakes" userId="1a36f0057432ea1f" providerId="LiveId" clId="{47381711-A8C6-487F-B478-F1510AC8C65D}" dt="2026-02-01T16:03:47.492" v="2927" actId="1076"/>
          <ac:picMkLst>
            <pc:docMk/>
            <pc:sldMk cId="2896330541" sldId="1055"/>
            <ac:picMk id="2050" creationId="{45C50010-F79E-651F-C661-86EB79391B9E}"/>
          </ac:picMkLst>
        </pc:picChg>
      </pc:sldChg>
      <pc:sldChg chg="add del">
        <pc:chgData name="John Oakes" userId="1a36f0057432ea1f" providerId="LiveId" clId="{47381711-A8C6-487F-B478-F1510AC8C65D}" dt="2026-02-02T19:47:22.799" v="3154" actId="47"/>
        <pc:sldMkLst>
          <pc:docMk/>
          <pc:sldMk cId="0" sldId="1056"/>
        </pc:sldMkLst>
      </pc:sldChg>
      <pc:sldChg chg="addSp delSp modSp new mod">
        <pc:chgData name="John Oakes" userId="1a36f0057432ea1f" providerId="LiveId" clId="{47381711-A8C6-487F-B478-F1510AC8C65D}" dt="2026-02-01T17:16:49.536" v="3011" actId="1076"/>
        <pc:sldMkLst>
          <pc:docMk/>
          <pc:sldMk cId="2010688565" sldId="1057"/>
        </pc:sldMkLst>
        <pc:spChg chg="mod">
          <ac:chgData name="John Oakes" userId="1a36f0057432ea1f" providerId="LiveId" clId="{47381711-A8C6-487F-B478-F1510AC8C65D}" dt="2026-02-01T17:16:45.314" v="3010" actId="14100"/>
          <ac:spMkLst>
            <pc:docMk/>
            <pc:sldMk cId="2010688565" sldId="1057"/>
            <ac:spMk id="2" creationId="{DA2A68B4-EBC1-C775-0C66-87AD50ADDDC6}"/>
          </ac:spMkLst>
        </pc:spChg>
        <pc:spChg chg="del">
          <ac:chgData name="John Oakes" userId="1a36f0057432ea1f" providerId="LiveId" clId="{47381711-A8C6-487F-B478-F1510AC8C65D}" dt="2026-02-01T17:15:13.832" v="2982"/>
          <ac:spMkLst>
            <pc:docMk/>
            <pc:sldMk cId="2010688565" sldId="1057"/>
            <ac:spMk id="3" creationId="{99658FEE-72F3-655D-D149-8DC24126DA3F}"/>
          </ac:spMkLst>
        </pc:spChg>
        <pc:picChg chg="add mod">
          <ac:chgData name="John Oakes" userId="1a36f0057432ea1f" providerId="LiveId" clId="{47381711-A8C6-487F-B478-F1510AC8C65D}" dt="2026-02-01T17:16:49.536" v="3011" actId="1076"/>
          <ac:picMkLst>
            <pc:docMk/>
            <pc:sldMk cId="2010688565" sldId="1057"/>
            <ac:picMk id="1026" creationId="{92699D00-33DF-6A02-C360-1B0E154974E3}"/>
          </ac:picMkLst>
        </pc:picChg>
      </pc:sldChg>
      <pc:sldChg chg="addSp modSp new del mod">
        <pc:chgData name="John Oakes" userId="1a36f0057432ea1f" providerId="LiveId" clId="{47381711-A8C6-487F-B478-F1510AC8C65D}" dt="2026-02-02T19:47:40.410" v="3155" actId="47"/>
        <pc:sldMkLst>
          <pc:docMk/>
          <pc:sldMk cId="421737012" sldId="1058"/>
        </pc:sldMkLst>
        <pc:spChg chg="mod">
          <ac:chgData name="John Oakes" userId="1a36f0057432ea1f" providerId="LiveId" clId="{47381711-A8C6-487F-B478-F1510AC8C65D}" dt="2026-02-01T18:55:36.637" v="3072" actId="6549"/>
          <ac:spMkLst>
            <pc:docMk/>
            <pc:sldMk cId="421737012" sldId="1058"/>
            <ac:spMk id="3" creationId="{7318D849-2EDE-97C9-F9CF-0EB24B050745}"/>
          </ac:spMkLst>
        </pc:spChg>
        <pc:picChg chg="add mod">
          <ac:chgData name="John Oakes" userId="1a36f0057432ea1f" providerId="LiveId" clId="{47381711-A8C6-487F-B478-F1510AC8C65D}" dt="2026-02-01T18:55:46.615" v="3073" actId="1076"/>
          <ac:picMkLst>
            <pc:docMk/>
            <pc:sldMk cId="421737012" sldId="1058"/>
            <ac:picMk id="2050" creationId="{B918635B-1815-207A-923F-5174544A1D59}"/>
          </ac:picMkLst>
        </pc:picChg>
      </pc:sldChg>
      <pc:sldChg chg="addSp modSp new del mod">
        <pc:chgData name="John Oakes" userId="1a36f0057432ea1f" providerId="LiveId" clId="{47381711-A8C6-487F-B478-F1510AC8C65D}" dt="2026-02-02T19:47:40.410" v="3155" actId="47"/>
        <pc:sldMkLst>
          <pc:docMk/>
          <pc:sldMk cId="1962172835" sldId="1059"/>
        </pc:sldMkLst>
        <pc:spChg chg="mod">
          <ac:chgData name="John Oakes" userId="1a36f0057432ea1f" providerId="LiveId" clId="{47381711-A8C6-487F-B478-F1510AC8C65D}" dt="2026-02-01T19:02:02.585" v="3119" actId="5793"/>
          <ac:spMkLst>
            <pc:docMk/>
            <pc:sldMk cId="1962172835" sldId="1059"/>
            <ac:spMk id="2" creationId="{46701364-D84F-57C5-7B1A-5398CDE92F33}"/>
          </ac:spMkLst>
        </pc:spChg>
        <pc:spChg chg="mod">
          <ac:chgData name="John Oakes" userId="1a36f0057432ea1f" providerId="LiveId" clId="{47381711-A8C6-487F-B478-F1510AC8C65D}" dt="2026-02-01T19:02:41.136" v="3150" actId="14100"/>
          <ac:spMkLst>
            <pc:docMk/>
            <pc:sldMk cId="1962172835" sldId="1059"/>
            <ac:spMk id="3" creationId="{1E476CE6-9DDE-3D09-FD38-B971C975F86A}"/>
          </ac:spMkLst>
        </pc:spChg>
        <pc:picChg chg="add mod">
          <ac:chgData name="John Oakes" userId="1a36f0057432ea1f" providerId="LiveId" clId="{47381711-A8C6-487F-B478-F1510AC8C65D}" dt="2026-02-01T19:03:22.081" v="3153" actId="1076"/>
          <ac:picMkLst>
            <pc:docMk/>
            <pc:sldMk cId="1962172835" sldId="1059"/>
            <ac:picMk id="5" creationId="{A4EFEA3A-F3B8-AFFE-6992-0BD4AE24E118}"/>
          </ac:picMkLst>
        </pc:picChg>
      </pc:sldChg>
      <pc:sldMasterChg chg="del delSldLayout">
        <pc:chgData name="John Oakes" userId="1a36f0057432ea1f" providerId="LiveId" clId="{47381711-A8C6-487F-B478-F1510AC8C65D}" dt="2026-02-02T19:47:40.410" v="3155" actId="47"/>
        <pc:sldMasterMkLst>
          <pc:docMk/>
          <pc:sldMasterMk cId="1777854911" sldId="2147483696"/>
        </pc:sldMasterMkLst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3365076235" sldId="2147483697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298497994" sldId="2147483698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3570205271" sldId="2147483699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2600351135" sldId="2147483700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2192729252" sldId="2147483701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2415647640" sldId="2147483702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1088705084" sldId="2147483703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3766950647" sldId="2147483704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1146183717" sldId="2147483705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4166304011" sldId="2147483706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777854911" sldId="2147483696"/>
            <pc:sldLayoutMk cId="773224029" sldId="2147483707"/>
          </pc:sldLayoutMkLst>
        </pc:sldLayoutChg>
      </pc:sldMasterChg>
      <pc:sldMasterChg chg="del delSldLayout">
        <pc:chgData name="John Oakes" userId="1a36f0057432ea1f" providerId="LiveId" clId="{47381711-A8C6-487F-B478-F1510AC8C65D}" dt="2026-02-02T19:47:22.799" v="3154" actId="47"/>
        <pc:sldMasterMkLst>
          <pc:docMk/>
          <pc:sldMasterMk cId="1859458585" sldId="2147483708"/>
        </pc:sldMasterMkLst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801296763" sldId="2147483709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1929243380" sldId="2147483710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2743384182" sldId="2147483711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3643687608" sldId="2147483712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3040310448" sldId="2147483713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3272487094" sldId="2147483714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1303694788" sldId="2147483715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1781724850" sldId="2147483716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1103639383" sldId="2147483717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1925418697" sldId="2147483718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859458585" sldId="2147483708"/>
            <pc:sldLayoutMk cId="670545932" sldId="2147483719"/>
          </pc:sldLayoutMkLst>
        </pc:sldLayoutChg>
      </pc:sldMasterChg>
      <pc:sldMasterChg chg="del delSldLayout">
        <pc:chgData name="John Oakes" userId="1a36f0057432ea1f" providerId="LiveId" clId="{47381711-A8C6-487F-B478-F1510AC8C65D}" dt="2026-02-01T01:19:20.189" v="265" actId="47"/>
        <pc:sldMasterMkLst>
          <pc:docMk/>
          <pc:sldMasterMk cId="175430485" sldId="2147483720"/>
        </pc:sldMasterMkLst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2737775935" sldId="2147483721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4138938404" sldId="2147483722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805945430" sldId="2147483723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154056942" sldId="2147483724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2424098979" sldId="2147483725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1116114520" sldId="2147483726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4179485409" sldId="2147483727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3166630856" sldId="2147483728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625214185" sldId="2147483729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2274289165" sldId="2147483730"/>
          </pc:sldLayoutMkLst>
        </pc:sldLayoutChg>
        <pc:sldLayoutChg chg="del">
          <pc:chgData name="John Oakes" userId="1a36f0057432ea1f" providerId="LiveId" clId="{47381711-A8C6-487F-B478-F1510AC8C65D}" dt="2026-02-01T01:19:20.189" v="265" actId="47"/>
          <pc:sldLayoutMkLst>
            <pc:docMk/>
            <pc:sldMasterMk cId="175430485" sldId="2147483720"/>
            <pc:sldLayoutMk cId="1506232273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2-02T19:47:40.410" v="3155" actId="47"/>
        <pc:sldMasterMkLst>
          <pc:docMk/>
          <pc:sldMasterMk cId="3816988974" sldId="2147483720"/>
        </pc:sldMasterMkLst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1959998799" sldId="2147483721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3742256140" sldId="2147483722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863210799" sldId="2147483723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1779909285" sldId="2147483724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4213108701" sldId="2147483725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2669916936" sldId="2147483726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3930860072" sldId="2147483727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4148242699" sldId="2147483728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118914067" sldId="2147483729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3888211382" sldId="2147483730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816988974" sldId="2147483720"/>
            <pc:sldLayoutMk cId="1992881272" sldId="2147483731"/>
          </pc:sldLayoutMkLst>
        </pc:sldLayoutChg>
      </pc:sldMasterChg>
      <pc:sldMasterChg chg="del delSldLayout">
        <pc:chgData name="John Oakes" userId="1a36f0057432ea1f" providerId="LiveId" clId="{47381711-A8C6-487F-B478-F1510AC8C65D}" dt="2026-02-02T19:47:40.410" v="3155" actId="47"/>
        <pc:sldMasterMkLst>
          <pc:docMk/>
          <pc:sldMasterMk cId="3026884013" sldId="2147483732"/>
        </pc:sldMasterMkLst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2801750803" sldId="2147483733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3023311712" sldId="2147483734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3011760485" sldId="2147483735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3155739300" sldId="2147483736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3358735847" sldId="2147483737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3875699371" sldId="2147483738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1510724844" sldId="2147483739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392679070" sldId="2147483740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1020733745" sldId="2147483741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1558022332" sldId="2147483742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3026884013" sldId="2147483732"/>
            <pc:sldLayoutMk cId="2140785108" sldId="2147483743"/>
          </pc:sldLayoutMkLst>
        </pc:sldLayoutChg>
      </pc:sldMasterChg>
      <pc:sldMasterChg chg="del delSldLayout">
        <pc:chgData name="John Oakes" userId="1a36f0057432ea1f" providerId="LiveId" clId="{47381711-A8C6-487F-B478-F1510AC8C65D}" dt="2026-02-02T19:47:40.410" v="3155" actId="47"/>
        <pc:sldMasterMkLst>
          <pc:docMk/>
          <pc:sldMasterMk cId="1947175295" sldId="2147483744"/>
        </pc:sldMasterMkLst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2336419476" sldId="2147483745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3765400923" sldId="2147483746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2489147443" sldId="2147483747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2757311561" sldId="2147483748"/>
          </pc:sldLayoutMkLst>
        </pc:sldLayoutChg>
        <pc:sldLayoutChg chg="del">
          <pc:chgData name="John Oakes" userId="1a36f0057432ea1f" providerId="LiveId" clId="{47381711-A8C6-487F-B478-F1510AC8C65D}" dt="2026-02-02T19:47:22.799" v="3154" actId="47"/>
          <pc:sldLayoutMkLst>
            <pc:docMk/>
            <pc:sldMasterMk cId="1947175295" sldId="2147483744"/>
            <pc:sldLayoutMk cId="2387090026" sldId="2147483749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3806458783" sldId="2147483750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2354359468" sldId="2147483751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2075041211" sldId="2147483752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375213570" sldId="2147483753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4126334313" sldId="2147483754"/>
          </pc:sldLayoutMkLst>
        </pc:sldLayoutChg>
        <pc:sldLayoutChg chg="del">
          <pc:chgData name="John Oakes" userId="1a36f0057432ea1f" providerId="LiveId" clId="{47381711-A8C6-487F-B478-F1510AC8C65D}" dt="2026-02-02T19:47:40.410" v="3155" actId="47"/>
          <pc:sldLayoutMkLst>
            <pc:docMk/>
            <pc:sldMasterMk cId="1947175295" sldId="2147483744"/>
            <pc:sldLayoutMk cId="2168932673" sldId="21474837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A6CE-B578-46A6-81B7-A3833E68505F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F368-660D-4C8D-AE62-F7E6A64D7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BF368-660D-4C8D-AE62-F7E6A64D7A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5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7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447800"/>
            <a:ext cx="3352800" cy="3581400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Joshua III Time to Enter the Promised Land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4" name="Picture 2" descr="God's Breath Publications » THE FALL OF JERICHO">
            <a:extLst>
              <a:ext uri="{FF2B5EF4-FFF2-40B4-BE49-F238E27FC236}">
                <a16:creationId xmlns:a16="http://schemas.microsoft.com/office/drawing/2014/main" id="{D512D9B1-D959-ABFF-AECE-D85C704D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5328"/>
            <a:ext cx="8296114" cy="54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68B4-EBC1-C775-0C66-87AD50AD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5859572"/>
            <a:ext cx="5562600" cy="887462"/>
          </a:xfrm>
        </p:spPr>
        <p:txBody>
          <a:bodyPr>
            <a:normAutofit/>
          </a:bodyPr>
          <a:lstStyle/>
          <a:p>
            <a:r>
              <a:rPr lang="en-US" sz="3200" dirty="0"/>
              <a:t>Dead Sea</a:t>
            </a:r>
          </a:p>
        </p:txBody>
      </p:sp>
      <p:pic>
        <p:nvPicPr>
          <p:cNvPr id="1026" name="Picture 2" descr="Jordan River Crossing into Promised Land, Baptismal Site of ...">
            <a:extLst>
              <a:ext uri="{FF2B5EF4-FFF2-40B4-BE49-F238E27FC236}">
                <a16:creationId xmlns:a16="http://schemas.microsoft.com/office/drawing/2014/main" id="{92699D00-33DF-6A02-C360-1B0E154974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61" y="228600"/>
            <a:ext cx="8916740" cy="58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8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5BFB-8969-393D-AAA7-E446B6C6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4  Crossing the Jordan River</a:t>
            </a:r>
            <a:br>
              <a:rPr lang="en-US" b="1" dirty="0"/>
            </a:br>
            <a:r>
              <a:rPr lang="en-US" b="1" dirty="0"/>
              <a:t>Entering the Promised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477FE-78AF-81F0-086C-EDDE0A4B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896600" cy="419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There is a lot of symbolism and a lot of ceremony as the people enter the Promised Land.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Joshua as prefigure of Christ</a:t>
            </a:r>
          </a:p>
          <a:p>
            <a:pPr marL="0" indent="0">
              <a:buNone/>
            </a:pPr>
            <a:r>
              <a:rPr lang="en-US" b="1" dirty="0"/>
              <a:t>The Ark:   The presence of God goes before the people</a:t>
            </a:r>
          </a:p>
          <a:p>
            <a:pPr marL="0" indent="0">
              <a:buNone/>
            </a:pPr>
            <a:r>
              <a:rPr lang="en-US" b="1" dirty="0"/>
              <a:t>Passing through water: Walking by faith. Being baptized into Joshua</a:t>
            </a:r>
          </a:p>
          <a:p>
            <a:pPr marL="0" indent="0">
              <a:buNone/>
            </a:pPr>
            <a:r>
              <a:rPr lang="en-US" b="1" dirty="0"/>
              <a:t>12 stones</a:t>
            </a:r>
          </a:p>
          <a:p>
            <a:pPr marL="0" indent="0">
              <a:buNone/>
            </a:pPr>
            <a:r>
              <a:rPr lang="en-US" b="1" dirty="0"/>
              <a:t>Circumcision as a prefigure of baptism.</a:t>
            </a:r>
          </a:p>
        </p:txBody>
      </p:sp>
    </p:spTree>
    <p:extLst>
      <p:ext uri="{BB962C8B-B14F-4D97-AF65-F5344CB8AC3E}">
        <p14:creationId xmlns:p14="http://schemas.microsoft.com/office/powerpoint/2010/main" val="204881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30D1-552B-8FC7-2AE3-DBCEAF4E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Ceremonies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464A2-E333-66CF-8E19-600FC2087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668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1. The people are consecrate before entering.</a:t>
            </a:r>
          </a:p>
          <a:p>
            <a:pPr marL="0" indent="0">
              <a:buNone/>
            </a:pPr>
            <a:r>
              <a:rPr lang="en-US" sz="3200" b="1" dirty="0"/>
              <a:t>2. Priests in the river, mediating between Israel and God.</a:t>
            </a:r>
          </a:p>
          <a:p>
            <a:pPr marL="0" indent="0">
              <a:buNone/>
            </a:pPr>
            <a:r>
              <a:rPr lang="en-US" sz="3200" b="1" dirty="0"/>
              <a:t>3. 12 men—one from each tribe standing in the river.</a:t>
            </a:r>
          </a:p>
          <a:p>
            <a:pPr marL="0" indent="0">
              <a:buNone/>
            </a:pPr>
            <a:r>
              <a:rPr lang="en-US" sz="3200" b="1" dirty="0"/>
              <a:t>4. A tower of 12 stones of remembrance.</a:t>
            </a:r>
          </a:p>
          <a:p>
            <a:pPr marL="0" indent="0">
              <a:buNone/>
            </a:pPr>
            <a:r>
              <a:rPr lang="en-US" sz="3200" b="1" dirty="0"/>
              <a:t>5. Circumcision.</a:t>
            </a:r>
          </a:p>
          <a:p>
            <a:pPr marL="0" indent="0">
              <a:buNone/>
            </a:pPr>
            <a:r>
              <a:rPr lang="en-US" sz="3200" b="1" dirty="0"/>
              <a:t>6. Passover.</a:t>
            </a:r>
          </a:p>
          <a:p>
            <a:pPr marL="0" indent="0">
              <a:buNone/>
            </a:pPr>
            <a:r>
              <a:rPr lang="en-US" sz="3200" b="1" dirty="0"/>
              <a:t>7. Renewal of the Covenant at Mt. Ebal.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 algn="ctr">
              <a:buNone/>
            </a:pPr>
            <a:r>
              <a:rPr lang="en-US" sz="3600" b="1" dirty="0"/>
              <a:t>God wants us to remember!</a:t>
            </a:r>
          </a:p>
        </p:txBody>
      </p:sp>
    </p:spTree>
    <p:extLst>
      <p:ext uri="{BB962C8B-B14F-4D97-AF65-F5344CB8AC3E}">
        <p14:creationId xmlns:p14="http://schemas.microsoft.com/office/powerpoint/2010/main" val="298853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D10B-524D-C45D-CA07-60A160AC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4:1-9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D7F39-FCC0-6CF1-73AA-4274D7B7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2667000"/>
            <a:ext cx="4114800" cy="3509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“Not remembering is the greatest enemy of faith.”</a:t>
            </a:r>
          </a:p>
          <a:p>
            <a:pPr marL="0" indent="0" algn="r">
              <a:buNone/>
            </a:pPr>
            <a:r>
              <a:rPr lang="en-US" sz="3200" b="1" dirty="0"/>
              <a:t>-Dale Davis</a:t>
            </a:r>
          </a:p>
        </p:txBody>
      </p:sp>
      <p:pic>
        <p:nvPicPr>
          <p:cNvPr id="1026" name="Picture 2" descr="Twelve Stones Of Memorial | The Heaton File">
            <a:extLst>
              <a:ext uri="{FF2B5EF4-FFF2-40B4-BE49-F238E27FC236}">
                <a16:creationId xmlns:a16="http://schemas.microsoft.com/office/drawing/2014/main" id="{E1F7601C-2708-5B5A-A742-7952F92F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674167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46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F940-6103-4024-9798-52A75230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4:10-18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DCD2-2E1F-6B4E-2DE5-DC3F1D60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to the priests carrying the ark:</a:t>
            </a:r>
          </a:p>
          <a:p>
            <a:pPr marL="0" indent="0">
              <a:buNone/>
            </a:pPr>
            <a:r>
              <a:rPr lang="en-US" sz="3200" b="1" dirty="0"/>
              <a:t>“Come up out of the water!”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No sooner had they set their feet on the dry ground, than the waters of the Jordan returned to their place and ran at flood stage as before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How Dramatic Is That?!!</a:t>
            </a:r>
          </a:p>
        </p:txBody>
      </p:sp>
    </p:spTree>
    <p:extLst>
      <p:ext uri="{BB962C8B-B14F-4D97-AF65-F5344CB8AC3E}">
        <p14:creationId xmlns:p14="http://schemas.microsoft.com/office/powerpoint/2010/main" val="109072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6D642-4557-CE1A-FF2B-A25A4ACF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4:19-5:1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0C8C-3BCF-61ED-D958-A799AD792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“On the tenth day of the first month.”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Exodus 12:2      Exactly 40 years after the people chose a lamb for the Passover sacrifice.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God has redeemed his people and brought them into the Promised Land.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Their “salvation” is complete!</a:t>
            </a:r>
          </a:p>
        </p:txBody>
      </p:sp>
    </p:spTree>
    <p:extLst>
      <p:ext uri="{BB962C8B-B14F-4D97-AF65-F5344CB8AC3E}">
        <p14:creationId xmlns:p14="http://schemas.microsoft.com/office/powerpoint/2010/main" val="40583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33AF-1F94-F6EB-B207-6397A6D6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Joshua 5:2-12  Well…  Not quite.  Circumcision</a:t>
            </a:r>
            <a:br>
              <a:rPr lang="en-US" sz="4000" b="1" dirty="0"/>
            </a:br>
            <a:r>
              <a:rPr lang="en-US" sz="4000" b="1" dirty="0"/>
              <a:t>Ceremony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7BEF-D952-B16A-24E2-BA766803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800"/>
            <a:ext cx="10515600" cy="3967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Circumcision as a prefigure of baptism.</a:t>
            </a:r>
          </a:p>
          <a:p>
            <a:pPr marL="0" indent="0">
              <a:buNone/>
            </a:pPr>
            <a:r>
              <a:rPr lang="en-US" sz="3200" b="1" dirty="0"/>
              <a:t>Colossians 2:11-12   Baptism is spiritual circumcision.</a:t>
            </a:r>
          </a:p>
          <a:p>
            <a:pPr marL="0" indent="0">
              <a:buNone/>
            </a:pPr>
            <a:r>
              <a:rPr lang="en-US" sz="3200" b="1" dirty="0"/>
              <a:t>The removal of the flesh.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Joshua 5:9  Today I have rolled away the reproach of Egypt from you.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200" b="1" dirty="0"/>
              <a:t>Has God “rolled away” the reproach of Egypt from you?</a:t>
            </a:r>
          </a:p>
        </p:txBody>
      </p:sp>
    </p:spTree>
    <p:extLst>
      <p:ext uri="{BB962C8B-B14F-4D97-AF65-F5344CB8AC3E}">
        <p14:creationId xmlns:p14="http://schemas.microsoft.com/office/powerpoint/2010/main" val="2534391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7AD1-1E1B-8ED8-89E6-807440DC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784C2-060C-0C5E-9C1F-6A263541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5:10  On the evening of the 14</a:t>
            </a:r>
            <a:r>
              <a:rPr lang="en-US" sz="3200" b="1" baseline="30000" dirty="0"/>
              <a:t>th</a:t>
            </a:r>
            <a:r>
              <a:rPr lang="en-US" sz="3200" b="1" dirty="0"/>
              <a:t> day of Nisan, they celebrated the Passover.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Great symbolism.  Great ceremony   Remember!</a:t>
            </a:r>
          </a:p>
        </p:txBody>
      </p:sp>
    </p:spTree>
    <p:extLst>
      <p:ext uri="{BB962C8B-B14F-4D97-AF65-F5344CB8AC3E}">
        <p14:creationId xmlns:p14="http://schemas.microsoft.com/office/powerpoint/2010/main" val="248634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AB07-96AC-726E-A246-0B13DBC3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458B-42D2-E55C-3788-CDD1A712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1600"/>
            <a:ext cx="104394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It is time to enter the Promised Land.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Consecrate yourselves and walk by faith.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Pass through the water and submit to spiritual circumcision.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Let us set up stones of remembrance of the great things God has done.</a:t>
            </a:r>
          </a:p>
        </p:txBody>
      </p:sp>
    </p:spTree>
    <p:extLst>
      <p:ext uri="{BB962C8B-B14F-4D97-AF65-F5344CB8AC3E}">
        <p14:creationId xmlns:p14="http://schemas.microsoft.com/office/powerpoint/2010/main" val="213483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55CD-2AD8-0648-4ACB-2599537A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52F5-DD86-6904-0FA7-D49710C63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Lord’s Supper is our 12 stones. 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Joshua 4b-7  Remind your children.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Luke 22:19, 1 Corinthians 11:24-25</a:t>
            </a:r>
          </a:p>
          <a:p>
            <a:pPr marL="0" indent="0">
              <a:buNone/>
            </a:pPr>
            <a:r>
              <a:rPr lang="en-US" sz="3200" b="1" dirty="0"/>
              <a:t>“Do this to remember me.”</a:t>
            </a:r>
          </a:p>
        </p:txBody>
      </p:sp>
    </p:spTree>
    <p:extLst>
      <p:ext uri="{BB962C8B-B14F-4D97-AF65-F5344CB8AC3E}">
        <p14:creationId xmlns:p14="http://schemas.microsoft.com/office/powerpoint/2010/main" val="214340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FBA6-50CB-84DA-EA8F-04DD1B18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C210-F015-CF3C-5352-8024613B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Background to Joshua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5966-C045-C829-7EA2-A6077D49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8966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Three ways of thinking about Joshua:</a:t>
            </a:r>
            <a:br>
              <a:rPr lang="en-US" sz="3200" b="1" dirty="0"/>
            </a:b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1. A Historical Book   (Joshua, Judges, 1,2 Sam, 1,2 Kings)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2. The completion of Deuteronomy  (Hexateuch)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3. A book about godly leadership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3872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F7EA-321F-28A1-C8E7-35C3C87B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 Passage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EB64-EE3D-9AF5-D593-190725AF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81199"/>
            <a:ext cx="10363200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Joshua 1:6  Be strong and courageous,  because you will lead these people to inherit the land I swore to their ancestors to give them.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5995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8390-0987-B206-ECA5-B2ECDF1B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Last Week: Preparing to 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AF7A-D179-0365-708B-14BEAA076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846261"/>
            <a:ext cx="5029200" cy="4646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Joshua 1:10-11  Get ready to move!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Joshua 1:12-15  But unity of purpose is essential.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Joshua 1:16-18 “Wherever you send, we will go.”</a:t>
            </a:r>
          </a:p>
          <a:p>
            <a:pPr marL="0" indent="0">
              <a:buNone/>
            </a:pPr>
            <a:endParaRPr lang="en-US" sz="1000" b="1" dirty="0"/>
          </a:p>
        </p:txBody>
      </p:sp>
      <p:pic>
        <p:nvPicPr>
          <p:cNvPr id="1026" name="Picture 2" descr="God Will Part Your Jordan | Renewal Christian Center">
            <a:extLst>
              <a:ext uri="{FF2B5EF4-FFF2-40B4-BE49-F238E27FC236}">
                <a16:creationId xmlns:a16="http://schemas.microsoft.com/office/drawing/2014/main" id="{E553A030-06BA-96C4-F184-4221FE81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6261"/>
            <a:ext cx="574040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1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DD88-FEEB-890D-883A-D40F58CE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Ch 2  Rahab and the Spies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CA77-A2CA-1073-7449-15E4F8DFB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688"/>
            <a:ext cx="57912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Matthew 1:5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Salvation for the Gentiles</a:t>
            </a:r>
          </a:p>
          <a:p>
            <a:pPr marL="0" indent="0">
              <a:buNone/>
            </a:pPr>
            <a:r>
              <a:rPr lang="en-US" b="1" dirty="0"/>
              <a:t>Salvation by faith</a:t>
            </a:r>
          </a:p>
          <a:p>
            <a:pPr marL="0" indent="0">
              <a:buNone/>
            </a:pPr>
            <a:r>
              <a:rPr lang="en-US" b="1" dirty="0"/>
              <a:t>God is encouraging his people: God is preparing the way</a:t>
            </a:r>
          </a:p>
        </p:txBody>
      </p:sp>
      <p:pic>
        <p:nvPicPr>
          <p:cNvPr id="1026" name="Picture 2" descr="Rahab and the Spies | Bible Story">
            <a:extLst>
              <a:ext uri="{FF2B5EF4-FFF2-40B4-BE49-F238E27FC236}">
                <a16:creationId xmlns:a16="http://schemas.microsoft.com/office/drawing/2014/main" id="{81EB8976-B190-E664-01C6-D87C57113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6934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0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00CC-D31B-5DC3-7F01-325421BB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Joshua 3:1-17 Time to Get Up and Go!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F0BA-78B0-7CDB-9433-F7CACDD5F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Joshua 1:1-5  Consecrate yourselves.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3200" b="1" dirty="0"/>
              <a:t>Joshua 1:6-17  God will “pass on ahead of the people.”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The last missing ingredient:  Great faith!</a:t>
            </a:r>
          </a:p>
        </p:txBody>
      </p:sp>
    </p:spTree>
    <p:extLst>
      <p:ext uri="{BB962C8B-B14F-4D97-AF65-F5344CB8AC3E}">
        <p14:creationId xmlns:p14="http://schemas.microsoft.com/office/powerpoint/2010/main" val="10938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7FC5F-725A-E893-172A-127C2D0E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8540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Joshua III Time to Enter the Promised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F547-812A-1589-2F4F-FCEC038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1565274"/>
            <a:ext cx="4267200" cy="48355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/>
              <a:t>Joshua 3:17  “All Israel passed by [the ark] until the whole nation had completed the crossing on dry ground.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3200" b="1" dirty="0"/>
              <a:t>The second generation is baptized into Joshua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3200" b="1" dirty="0"/>
              <a:t>Baptism foreshadowed</a:t>
            </a:r>
          </a:p>
        </p:txBody>
      </p:sp>
      <p:pic>
        <p:nvPicPr>
          <p:cNvPr id="2050" name="Picture 2" descr="Joshua 3 | Bible Teaching Notes">
            <a:extLst>
              <a:ext uri="{FF2B5EF4-FFF2-40B4-BE49-F238E27FC236}">
                <a16:creationId xmlns:a16="http://schemas.microsoft.com/office/drawing/2014/main" id="{B0C91D7D-10E9-6EFC-69FA-029A9170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6744285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30B2E-7DBC-BDD5-A20E-183B0022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19200"/>
            <a:ext cx="2590800" cy="4572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At the Jordan River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8BB312-39EB-572F-65BC-58A3A3AE1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08" y="3313"/>
            <a:ext cx="9149292" cy="6861969"/>
          </a:xfrm>
        </p:spPr>
      </p:pic>
    </p:spTree>
    <p:extLst>
      <p:ext uri="{BB962C8B-B14F-4D97-AF65-F5344CB8AC3E}">
        <p14:creationId xmlns:p14="http://schemas.microsoft.com/office/powerpoint/2010/main" val="335983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5D1D-50AB-CFD7-A054-586F3484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0" y="762000"/>
            <a:ext cx="2590800" cy="5486400"/>
          </a:xfrm>
        </p:spPr>
        <p:txBody>
          <a:bodyPr/>
          <a:lstStyle/>
          <a:p>
            <a:r>
              <a:rPr lang="en-US" b="1" dirty="0"/>
              <a:t>Jewish Baptisms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F2536-6D9D-0953-997C-EBB19E5BB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7934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18111</TotalTime>
  <Words>629</Words>
  <Application>Microsoft Office PowerPoint</Application>
  <PresentationFormat>Widescreen</PresentationFormat>
  <Paragraphs>104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Joshua III Time to Enter the Promised Land</vt:lpstr>
      <vt:lpstr>Background to Joshua</vt:lpstr>
      <vt:lpstr>Theme Passage</vt:lpstr>
      <vt:lpstr>Last Week: Preparing to Enter</vt:lpstr>
      <vt:lpstr>Joshua Ch 2  Rahab and the Spies</vt:lpstr>
      <vt:lpstr>Joshua 3:1-17 Time to Get Up and Go!</vt:lpstr>
      <vt:lpstr>Joshua III Time to Enter the Promised Land</vt:lpstr>
      <vt:lpstr>At the Jordan River</vt:lpstr>
      <vt:lpstr>Jewish Baptisms</vt:lpstr>
      <vt:lpstr>Dead Sea</vt:lpstr>
      <vt:lpstr>Joshua 4  Crossing the Jordan River Entering the Promised Land</vt:lpstr>
      <vt:lpstr>Ceremonies</vt:lpstr>
      <vt:lpstr>Joshua 4:1-9</vt:lpstr>
      <vt:lpstr>Joshua 4:10-18</vt:lpstr>
      <vt:lpstr>Joshua 4:19-5:1</vt:lpstr>
      <vt:lpstr>Joshua 5:2-12  Well…  Not quite.  Circumcision Ceremony #6</vt:lpstr>
      <vt:lpstr>PowerPoint Presentation</vt:lpstr>
      <vt:lpstr>Summary</vt:lpstr>
      <vt:lpstr>Communion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33</cp:revision>
  <dcterms:created xsi:type="dcterms:W3CDTF">2013-09-15T03:09:25Z</dcterms:created>
  <dcterms:modified xsi:type="dcterms:W3CDTF">2026-02-02T19:47:44Z</dcterms:modified>
</cp:coreProperties>
</file>