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6" r:id="rId2"/>
    <p:sldId id="1032" r:id="rId3"/>
    <p:sldId id="1018" r:id="rId4"/>
    <p:sldId id="1035" r:id="rId5"/>
    <p:sldId id="1041" r:id="rId6"/>
    <p:sldId id="1049" r:id="rId7"/>
    <p:sldId id="1051" r:id="rId8"/>
    <p:sldId id="1052" r:id="rId9"/>
    <p:sldId id="1053" r:id="rId10"/>
    <p:sldId id="1054" r:id="rId11"/>
    <p:sldId id="1055" r:id="rId12"/>
    <p:sldId id="1056" r:id="rId13"/>
    <p:sldId id="1057" r:id="rId14"/>
    <p:sldId id="1058" r:id="rId15"/>
    <p:sldId id="1059" r:id="rId16"/>
    <p:sldId id="1061" r:id="rId17"/>
    <p:sldId id="1060" r:id="rId18"/>
    <p:sldId id="10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9BE23-F1F2-4214-8AFB-42017F449735}" v="25" dt="2026-02-15T17:31:14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534" autoAdjust="0"/>
    <p:restoredTop sz="86410"/>
  </p:normalViewPr>
  <p:slideViewPr>
    <p:cSldViewPr>
      <p:cViewPr varScale="1">
        <p:scale>
          <a:sx n="64" d="100"/>
          <a:sy n="64" d="100"/>
        </p:scale>
        <p:origin x="26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47381711-A8C6-487F-B478-F1510AC8C65D}"/>
    <pc:docChg chg="custSel addSld delSld modSld sldOrd delMainMaster">
      <pc:chgData name="John Oakes" userId="1a36f0057432ea1f" providerId="LiveId" clId="{47381711-A8C6-487F-B478-F1510AC8C65D}" dt="2026-02-16T01:52:26.229" v="2719" actId="47"/>
      <pc:docMkLst>
        <pc:docMk/>
      </pc:docMkLst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57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58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59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60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61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62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63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64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65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66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67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68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69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70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71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72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73"/>
        </pc:sldMkLst>
      </pc:sldChg>
      <pc:sldChg chg="modSp add del mod">
        <pc:chgData name="John Oakes" userId="1a36f0057432ea1f" providerId="LiveId" clId="{47381711-A8C6-487F-B478-F1510AC8C65D}" dt="2026-02-16T01:52:10.789" v="2718" actId="47"/>
        <pc:sldMkLst>
          <pc:docMk/>
          <pc:sldMk cId="0" sldId="274"/>
        </pc:sldMkLst>
        <pc:spChg chg="mod">
          <ac:chgData name="John Oakes" userId="1a36f0057432ea1f" providerId="LiveId" clId="{47381711-A8C6-487F-B478-F1510AC8C65D}" dt="2026-02-15T17:30:10.571" v="2650" actId="27636"/>
          <ac:spMkLst>
            <pc:docMk/>
            <pc:sldMk cId="0" sldId="274"/>
            <ac:spMk id="145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75"/>
        </pc:sldMkLst>
      </pc:sldChg>
      <pc:sldChg chg="ord">
        <pc:chgData name="John Oakes" userId="1a36f0057432ea1f" providerId="LiveId" clId="{47381711-A8C6-487F-B478-F1510AC8C65D}" dt="2026-02-15T17:05:51.178" v="2519"/>
        <pc:sldMkLst>
          <pc:docMk/>
          <pc:sldMk cId="1973870282" sldId="276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77"/>
        </pc:sldMkLst>
      </pc:sldChg>
      <pc:sldChg chg="modSp add del mod">
        <pc:chgData name="John Oakes" userId="1a36f0057432ea1f" providerId="LiveId" clId="{47381711-A8C6-487F-B478-F1510AC8C65D}" dt="2026-02-16T01:52:10.789" v="2718" actId="47"/>
        <pc:sldMkLst>
          <pc:docMk/>
          <pc:sldMk cId="0" sldId="278"/>
        </pc:sldMkLst>
        <pc:spChg chg="mod">
          <ac:chgData name="John Oakes" userId="1a36f0057432ea1f" providerId="LiveId" clId="{47381711-A8C6-487F-B478-F1510AC8C65D}" dt="2026-02-15T17:30:10.571" v="2652" actId="27636"/>
          <ac:spMkLst>
            <pc:docMk/>
            <pc:sldMk cId="0" sldId="278"/>
            <ac:spMk id="165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0" sldId="279"/>
        </pc:sldMkLst>
      </pc:sldChg>
      <pc:sldChg chg="modSp add del mod">
        <pc:chgData name="John Oakes" userId="1a36f0057432ea1f" providerId="LiveId" clId="{47381711-A8C6-487F-B478-F1510AC8C65D}" dt="2026-02-16T01:52:10.789" v="2718" actId="47"/>
        <pc:sldMkLst>
          <pc:docMk/>
          <pc:sldMk cId="0" sldId="280"/>
        </pc:sldMkLst>
        <pc:spChg chg="mod">
          <ac:chgData name="John Oakes" userId="1a36f0057432ea1f" providerId="LiveId" clId="{47381711-A8C6-487F-B478-F1510AC8C65D}" dt="2026-02-15T17:30:10.582" v="2653" actId="27636"/>
          <ac:spMkLst>
            <pc:docMk/>
            <pc:sldMk cId="0" sldId="280"/>
            <ac:spMk id="175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2-16T01:52:26.229" v="2719" actId="47"/>
        <pc:sldMkLst>
          <pc:docMk/>
          <pc:sldMk cId="0" sldId="281"/>
        </pc:sldMkLst>
      </pc:sldChg>
      <pc:sldChg chg="add del">
        <pc:chgData name="John Oakes" userId="1a36f0057432ea1f" providerId="LiveId" clId="{47381711-A8C6-487F-B478-F1510AC8C65D}" dt="2026-02-16T01:52:26.229" v="2719" actId="47"/>
        <pc:sldMkLst>
          <pc:docMk/>
          <pc:sldMk cId="0" sldId="282"/>
        </pc:sldMkLst>
      </pc:sldChg>
      <pc:sldChg chg="add del">
        <pc:chgData name="John Oakes" userId="1a36f0057432ea1f" providerId="LiveId" clId="{47381711-A8C6-487F-B478-F1510AC8C65D}" dt="2026-02-16T01:52:26.229" v="2719" actId="47"/>
        <pc:sldMkLst>
          <pc:docMk/>
          <pc:sldMk cId="0" sldId="283"/>
        </pc:sldMkLst>
      </pc:sldChg>
      <pc:sldChg chg="add del">
        <pc:chgData name="John Oakes" userId="1a36f0057432ea1f" providerId="LiveId" clId="{47381711-A8C6-487F-B478-F1510AC8C65D}" dt="2026-02-16T01:52:26.229" v="2719" actId="47"/>
        <pc:sldMkLst>
          <pc:docMk/>
          <pc:sldMk cId="0" sldId="284"/>
        </pc:sldMkLst>
      </pc:sldChg>
      <pc:sldChg chg="add del">
        <pc:chgData name="John Oakes" userId="1a36f0057432ea1f" providerId="LiveId" clId="{47381711-A8C6-487F-B478-F1510AC8C65D}" dt="2026-02-16T01:52:26.229" v="2719" actId="47"/>
        <pc:sldMkLst>
          <pc:docMk/>
          <pc:sldMk cId="0" sldId="285"/>
        </pc:sldMkLst>
      </pc:sldChg>
      <pc:sldChg chg="add del">
        <pc:chgData name="John Oakes" userId="1a36f0057432ea1f" providerId="LiveId" clId="{47381711-A8C6-487F-B478-F1510AC8C65D}" dt="2026-02-16T01:52:26.229" v="2719" actId="47"/>
        <pc:sldMkLst>
          <pc:docMk/>
          <pc:sldMk cId="0" sldId="286"/>
        </pc:sldMkLst>
      </pc:sldChg>
      <pc:sldChg chg="add del">
        <pc:chgData name="John Oakes" userId="1a36f0057432ea1f" providerId="LiveId" clId="{47381711-A8C6-487F-B478-F1510AC8C65D}" dt="2026-02-16T01:52:26.229" v="2719" actId="47"/>
        <pc:sldMkLst>
          <pc:docMk/>
          <pc:sldMk cId="0" sldId="287"/>
        </pc:sldMkLst>
      </pc:sldChg>
      <pc:sldChg chg="add del">
        <pc:chgData name="John Oakes" userId="1a36f0057432ea1f" providerId="LiveId" clId="{47381711-A8C6-487F-B478-F1510AC8C65D}" dt="2026-02-16T01:52:26.229" v="2719" actId="47"/>
        <pc:sldMkLst>
          <pc:docMk/>
          <pc:sldMk cId="0" sldId="288"/>
        </pc:sldMkLst>
      </pc:sldChg>
      <pc:sldChg chg="add del">
        <pc:chgData name="John Oakes" userId="1a36f0057432ea1f" providerId="LiveId" clId="{47381711-A8C6-487F-B478-F1510AC8C65D}" dt="2026-02-15T00:33:11.246" v="2167" actId="47"/>
        <pc:sldMkLst>
          <pc:docMk/>
          <pc:sldMk cId="1079750972" sldId="454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2460103498" sldId="455"/>
        </pc:sldMkLst>
      </pc:sldChg>
      <pc:sldChg chg="add del">
        <pc:chgData name="John Oakes" userId="1a36f0057432ea1f" providerId="LiveId" clId="{47381711-A8C6-487F-B478-F1510AC8C65D}" dt="2026-02-15T00:33:09.530" v="2166" actId="47"/>
        <pc:sldMkLst>
          <pc:docMk/>
          <pc:sldMk cId="0" sldId="543"/>
        </pc:sldMkLst>
      </pc:sldChg>
      <pc:sldChg chg="add del">
        <pc:chgData name="John Oakes" userId="1a36f0057432ea1f" providerId="LiveId" clId="{47381711-A8C6-487F-B478-F1510AC8C65D}" dt="2026-02-15T00:32:51.086" v="2163" actId="47"/>
        <pc:sldMkLst>
          <pc:docMk/>
          <pc:sldMk cId="0" sldId="609"/>
        </pc:sldMkLst>
      </pc:sldChg>
      <pc:sldChg chg="add del">
        <pc:chgData name="John Oakes" userId="1a36f0057432ea1f" providerId="LiveId" clId="{47381711-A8C6-487F-B478-F1510AC8C65D}" dt="2026-02-15T00:33:16.816" v="2168" actId="47"/>
        <pc:sldMkLst>
          <pc:docMk/>
          <pc:sldMk cId="3282475642" sldId="615"/>
        </pc:sldMkLst>
      </pc:sldChg>
      <pc:sldChg chg="add del">
        <pc:chgData name="John Oakes" userId="1a36f0057432ea1f" providerId="LiveId" clId="{47381711-A8C6-487F-B478-F1510AC8C65D}" dt="2026-02-15T00:33:02.927" v="2164" actId="47"/>
        <pc:sldMkLst>
          <pc:docMk/>
          <pc:sldMk cId="58535702" sldId="675"/>
        </pc:sldMkLst>
      </pc:sldChg>
      <pc:sldChg chg="add del">
        <pc:chgData name="John Oakes" userId="1a36f0057432ea1f" providerId="LiveId" clId="{47381711-A8C6-487F-B478-F1510AC8C65D}" dt="2026-02-16T01:52:26.229" v="2719" actId="47"/>
        <pc:sldMkLst>
          <pc:docMk/>
          <pc:sldMk cId="1444248880" sldId="706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3315063160" sldId="790"/>
        </pc:sldMkLst>
      </pc:sldChg>
      <pc:sldChg chg="add del">
        <pc:chgData name="John Oakes" userId="1a36f0057432ea1f" providerId="LiveId" clId="{47381711-A8C6-487F-B478-F1510AC8C65D}" dt="2026-02-16T01:52:10.789" v="2718" actId="47"/>
        <pc:sldMkLst>
          <pc:docMk/>
          <pc:sldMk cId="3821830315" sldId="945"/>
        </pc:sldMkLst>
      </pc:sldChg>
      <pc:sldChg chg="add del">
        <pc:chgData name="John Oakes" userId="1a36f0057432ea1f" providerId="LiveId" clId="{47381711-A8C6-487F-B478-F1510AC8C65D}" dt="2026-02-16T01:52:26.229" v="2719" actId="47"/>
        <pc:sldMkLst>
          <pc:docMk/>
          <pc:sldMk cId="43788876" sldId="947"/>
        </pc:sldMkLst>
      </pc:sldChg>
      <pc:sldChg chg="add del">
        <pc:chgData name="John Oakes" userId="1a36f0057432ea1f" providerId="LiveId" clId="{47381711-A8C6-487F-B478-F1510AC8C65D}" dt="2026-02-16T01:52:26.229" v="2719" actId="47"/>
        <pc:sldMkLst>
          <pc:docMk/>
          <pc:sldMk cId="268123906" sldId="966"/>
        </pc:sldMkLst>
      </pc:sldChg>
      <pc:sldChg chg="add del">
        <pc:chgData name="John Oakes" userId="1a36f0057432ea1f" providerId="LiveId" clId="{47381711-A8C6-487F-B478-F1510AC8C65D}" dt="2026-02-15T16:43:06.534" v="2515" actId="47"/>
        <pc:sldMkLst>
          <pc:docMk/>
          <pc:sldMk cId="54721756" sldId="969"/>
        </pc:sldMkLst>
      </pc:sldChg>
      <pc:sldChg chg="modSp mod">
        <pc:chgData name="John Oakes" userId="1a36f0057432ea1f" providerId="LiveId" clId="{47381711-A8C6-487F-B478-F1510AC8C65D}" dt="2026-02-15T16:31:10.717" v="2170" actId="207"/>
        <pc:sldMkLst>
          <pc:docMk/>
          <pc:sldMk cId="4038721967" sldId="1032"/>
        </pc:sldMkLst>
        <pc:spChg chg="mod">
          <ac:chgData name="John Oakes" userId="1a36f0057432ea1f" providerId="LiveId" clId="{47381711-A8C6-487F-B478-F1510AC8C65D}" dt="2026-02-15T16:31:10.717" v="2170" actId="207"/>
          <ac:spMkLst>
            <pc:docMk/>
            <pc:sldMk cId="4038721967" sldId="1032"/>
            <ac:spMk id="3" creationId="{E1CC5966-C045-C829-7EA2-A6077D4941A1}"/>
          </ac:spMkLst>
        </pc:spChg>
      </pc:sldChg>
      <pc:sldChg chg="modSp mod">
        <pc:chgData name="John Oakes" userId="1a36f0057432ea1f" providerId="LiveId" clId="{47381711-A8C6-487F-B478-F1510AC8C65D}" dt="2026-02-14T23:55:04.082" v="176" actId="20577"/>
        <pc:sldMkLst>
          <pc:docMk/>
          <pc:sldMk cId="109381870" sldId="1035"/>
        </pc:sldMkLst>
        <pc:spChg chg="mod">
          <ac:chgData name="John Oakes" userId="1a36f0057432ea1f" providerId="LiveId" clId="{47381711-A8C6-487F-B478-F1510AC8C65D}" dt="2026-02-14T23:54:03.032" v="54" actId="20577"/>
          <ac:spMkLst>
            <pc:docMk/>
            <pc:sldMk cId="109381870" sldId="1035"/>
            <ac:spMk id="2" creationId="{3CF000CC-D31B-5DC3-7F01-325421BBCA49}"/>
          </ac:spMkLst>
        </pc:spChg>
        <pc:spChg chg="mod">
          <ac:chgData name="John Oakes" userId="1a36f0057432ea1f" providerId="LiveId" clId="{47381711-A8C6-487F-B478-F1510AC8C65D}" dt="2026-02-14T23:55:04.082" v="176" actId="20577"/>
          <ac:spMkLst>
            <pc:docMk/>
            <pc:sldMk cId="109381870" sldId="1035"/>
            <ac:spMk id="3" creationId="{2BDDF0BA-78B0-7CDB-9433-F7CACDD5F2D0}"/>
          </ac:spMkLst>
        </pc:spChg>
      </pc:sldChg>
      <pc:sldChg chg="modSp mod">
        <pc:chgData name="John Oakes" userId="1a36f0057432ea1f" providerId="LiveId" clId="{47381711-A8C6-487F-B478-F1510AC8C65D}" dt="2026-02-14T23:55:21.543" v="198" actId="27636"/>
        <pc:sldMkLst>
          <pc:docMk/>
          <pc:sldMk cId="149951495" sldId="1041"/>
        </pc:sldMkLst>
        <pc:spChg chg="mod">
          <ac:chgData name="John Oakes" userId="1a36f0057432ea1f" providerId="LiveId" clId="{47381711-A8C6-487F-B478-F1510AC8C65D}" dt="2026-02-14T23:55:21.543" v="198" actId="27636"/>
          <ac:spMkLst>
            <pc:docMk/>
            <pc:sldMk cId="149951495" sldId="1041"/>
            <ac:spMk id="3" creationId="{30F2F547-812A-1589-2F4F-FCEC0382F440}"/>
          </ac:spMkLst>
        </pc:spChg>
      </pc:sldChg>
      <pc:sldChg chg="modSp mod">
        <pc:chgData name="John Oakes" userId="1a36f0057432ea1f" providerId="LiveId" clId="{47381711-A8C6-487F-B478-F1510AC8C65D}" dt="2026-02-14T23:57:35.306" v="372" actId="20577"/>
        <pc:sldMkLst>
          <pc:docMk/>
          <pc:sldMk cId="2534391273" sldId="1051"/>
        </pc:sldMkLst>
        <pc:spChg chg="mod">
          <ac:chgData name="John Oakes" userId="1a36f0057432ea1f" providerId="LiveId" clId="{47381711-A8C6-487F-B478-F1510AC8C65D}" dt="2026-02-14T23:57:20.738" v="236" actId="20577"/>
          <ac:spMkLst>
            <pc:docMk/>
            <pc:sldMk cId="2534391273" sldId="1051"/>
            <ac:spMk id="2" creationId="{48FC33AF-1F94-F6EB-B207-6397A6D6E362}"/>
          </ac:spMkLst>
        </pc:spChg>
        <pc:spChg chg="mod">
          <ac:chgData name="John Oakes" userId="1a36f0057432ea1f" providerId="LiveId" clId="{47381711-A8C6-487F-B478-F1510AC8C65D}" dt="2026-02-14T23:57:35.306" v="372" actId="20577"/>
          <ac:spMkLst>
            <pc:docMk/>
            <pc:sldMk cId="2534391273" sldId="1051"/>
            <ac:spMk id="3" creationId="{F5157BEF-D952-B16A-24E2-BA76680380E3}"/>
          </ac:spMkLst>
        </pc:spChg>
      </pc:sldChg>
      <pc:sldChg chg="addSp modSp new mod">
        <pc:chgData name="John Oakes" userId="1a36f0057432ea1f" providerId="LiveId" clId="{47381711-A8C6-487F-B478-F1510AC8C65D}" dt="2026-02-15T00:01:41.161" v="506" actId="14100"/>
        <pc:sldMkLst>
          <pc:docMk/>
          <pc:sldMk cId="2691883981" sldId="1052"/>
        </pc:sldMkLst>
        <pc:spChg chg="mod">
          <ac:chgData name="John Oakes" userId="1a36f0057432ea1f" providerId="LiveId" clId="{47381711-A8C6-487F-B478-F1510AC8C65D}" dt="2026-02-14T23:58:15.844" v="409" actId="20577"/>
          <ac:spMkLst>
            <pc:docMk/>
            <pc:sldMk cId="2691883981" sldId="1052"/>
            <ac:spMk id="2" creationId="{7B4F3ADC-E139-67A4-92E8-544618B8371A}"/>
          </ac:spMkLst>
        </pc:spChg>
        <pc:spChg chg="mod">
          <ac:chgData name="John Oakes" userId="1a36f0057432ea1f" providerId="LiveId" clId="{47381711-A8C6-487F-B478-F1510AC8C65D}" dt="2026-02-15T00:01:41.161" v="506" actId="14100"/>
          <ac:spMkLst>
            <pc:docMk/>
            <pc:sldMk cId="2691883981" sldId="1052"/>
            <ac:spMk id="3" creationId="{618B3851-1112-B862-8F32-ACA2E5395D3C}"/>
          </ac:spMkLst>
        </pc:spChg>
        <pc:picChg chg="add mod">
          <ac:chgData name="John Oakes" userId="1a36f0057432ea1f" providerId="LiveId" clId="{47381711-A8C6-487F-B478-F1510AC8C65D}" dt="2026-02-15T00:01:20.549" v="504" actId="1076"/>
          <ac:picMkLst>
            <pc:docMk/>
            <pc:sldMk cId="2691883981" sldId="1052"/>
            <ac:picMk id="1026" creationId="{D230DA39-DB47-9F76-B545-668DB5A15808}"/>
          </ac:picMkLst>
        </pc:picChg>
      </pc:sldChg>
      <pc:sldChg chg="modSp new mod">
        <pc:chgData name="John Oakes" userId="1a36f0057432ea1f" providerId="LiveId" clId="{47381711-A8C6-487F-B478-F1510AC8C65D}" dt="2026-02-15T16:33:05.831" v="2198" actId="20577"/>
        <pc:sldMkLst>
          <pc:docMk/>
          <pc:sldMk cId="417435505" sldId="1053"/>
        </pc:sldMkLst>
        <pc:spChg chg="mod">
          <ac:chgData name="John Oakes" userId="1a36f0057432ea1f" providerId="LiveId" clId="{47381711-A8C6-487F-B478-F1510AC8C65D}" dt="2026-02-15T00:02:20.917" v="558" actId="20577"/>
          <ac:spMkLst>
            <pc:docMk/>
            <pc:sldMk cId="417435505" sldId="1053"/>
            <ac:spMk id="2" creationId="{69624D13-883D-9497-42E2-3CF531D509C0}"/>
          </ac:spMkLst>
        </pc:spChg>
        <pc:spChg chg="mod">
          <ac:chgData name="John Oakes" userId="1a36f0057432ea1f" providerId="LiveId" clId="{47381711-A8C6-487F-B478-F1510AC8C65D}" dt="2026-02-15T16:33:05.831" v="2198" actId="20577"/>
          <ac:spMkLst>
            <pc:docMk/>
            <pc:sldMk cId="417435505" sldId="1053"/>
            <ac:spMk id="3" creationId="{8944DBB2-D4E4-E1F1-3B57-E56F8073537C}"/>
          </ac:spMkLst>
        </pc:spChg>
      </pc:sldChg>
      <pc:sldChg chg="modSp new mod">
        <pc:chgData name="John Oakes" userId="1a36f0057432ea1f" providerId="LiveId" clId="{47381711-A8C6-487F-B478-F1510AC8C65D}" dt="2026-02-15T16:34:10.785" v="2260" actId="1035"/>
        <pc:sldMkLst>
          <pc:docMk/>
          <pc:sldMk cId="4126137897" sldId="1054"/>
        </pc:sldMkLst>
        <pc:spChg chg="mod">
          <ac:chgData name="John Oakes" userId="1a36f0057432ea1f" providerId="LiveId" clId="{47381711-A8C6-487F-B478-F1510AC8C65D}" dt="2026-02-15T00:04:53.793" v="749" actId="20577"/>
          <ac:spMkLst>
            <pc:docMk/>
            <pc:sldMk cId="4126137897" sldId="1054"/>
            <ac:spMk id="2" creationId="{7458A0E8-B70E-3CC2-DF8B-2D295738CD86}"/>
          </ac:spMkLst>
        </pc:spChg>
        <pc:spChg chg="mod">
          <ac:chgData name="John Oakes" userId="1a36f0057432ea1f" providerId="LiveId" clId="{47381711-A8C6-487F-B478-F1510AC8C65D}" dt="2026-02-15T16:34:10.785" v="2260" actId="1035"/>
          <ac:spMkLst>
            <pc:docMk/>
            <pc:sldMk cId="4126137897" sldId="1054"/>
            <ac:spMk id="3" creationId="{ED500868-5E94-6594-91CA-F75448A9EDF5}"/>
          </ac:spMkLst>
        </pc:spChg>
      </pc:sldChg>
      <pc:sldChg chg="modSp new mod">
        <pc:chgData name="John Oakes" userId="1a36f0057432ea1f" providerId="LiveId" clId="{47381711-A8C6-487F-B478-F1510AC8C65D}" dt="2026-02-15T16:34:21.376" v="2262" actId="20577"/>
        <pc:sldMkLst>
          <pc:docMk/>
          <pc:sldMk cId="3610411039" sldId="1055"/>
        </pc:sldMkLst>
        <pc:spChg chg="mod">
          <ac:chgData name="John Oakes" userId="1a36f0057432ea1f" providerId="LiveId" clId="{47381711-A8C6-487F-B478-F1510AC8C65D}" dt="2026-02-15T00:13:04.248" v="893" actId="21"/>
          <ac:spMkLst>
            <pc:docMk/>
            <pc:sldMk cId="3610411039" sldId="1055"/>
            <ac:spMk id="2" creationId="{B43D0ECF-E381-3C72-5040-D7D235E9A77E}"/>
          </ac:spMkLst>
        </pc:spChg>
        <pc:spChg chg="mod">
          <ac:chgData name="John Oakes" userId="1a36f0057432ea1f" providerId="LiveId" clId="{47381711-A8C6-487F-B478-F1510AC8C65D}" dt="2026-02-15T16:34:21.376" v="2262" actId="20577"/>
          <ac:spMkLst>
            <pc:docMk/>
            <pc:sldMk cId="3610411039" sldId="1055"/>
            <ac:spMk id="3" creationId="{0B41D723-D32F-FEA2-887F-5B6EE7C7D3B6}"/>
          </ac:spMkLst>
        </pc:spChg>
      </pc:sldChg>
      <pc:sldChg chg="addSp modSp new mod">
        <pc:chgData name="John Oakes" userId="1a36f0057432ea1f" providerId="LiveId" clId="{47381711-A8C6-487F-B478-F1510AC8C65D}" dt="2026-02-15T16:34:37.022" v="2263" actId="14100"/>
        <pc:sldMkLst>
          <pc:docMk/>
          <pc:sldMk cId="3917250637" sldId="1056"/>
        </pc:sldMkLst>
        <pc:spChg chg="mod">
          <ac:chgData name="John Oakes" userId="1a36f0057432ea1f" providerId="LiveId" clId="{47381711-A8C6-487F-B478-F1510AC8C65D}" dt="2026-02-15T00:14:14.861" v="988" actId="20577"/>
          <ac:spMkLst>
            <pc:docMk/>
            <pc:sldMk cId="3917250637" sldId="1056"/>
            <ac:spMk id="2" creationId="{8306C58A-DDA3-B5BF-2560-1080ABD0BF0D}"/>
          </ac:spMkLst>
        </pc:spChg>
        <pc:spChg chg="mod">
          <ac:chgData name="John Oakes" userId="1a36f0057432ea1f" providerId="LiveId" clId="{47381711-A8C6-487F-B478-F1510AC8C65D}" dt="2026-02-15T16:34:37.022" v="2263" actId="14100"/>
          <ac:spMkLst>
            <pc:docMk/>
            <pc:sldMk cId="3917250637" sldId="1056"/>
            <ac:spMk id="3" creationId="{08D0F583-D5FD-B074-037E-04FBD788D826}"/>
          </ac:spMkLst>
        </pc:spChg>
        <pc:picChg chg="add mod">
          <ac:chgData name="John Oakes" userId="1a36f0057432ea1f" providerId="LiveId" clId="{47381711-A8C6-487F-B478-F1510AC8C65D}" dt="2026-02-15T00:15:11.667" v="993" actId="1076"/>
          <ac:picMkLst>
            <pc:docMk/>
            <pc:sldMk cId="3917250637" sldId="1056"/>
            <ac:picMk id="2050" creationId="{1DF28D05-B58E-19CC-6E18-25FFD23F93D2}"/>
          </ac:picMkLst>
        </pc:picChg>
      </pc:sldChg>
      <pc:sldChg chg="addSp delSp modSp new mod">
        <pc:chgData name="John Oakes" userId="1a36f0057432ea1f" providerId="LiveId" clId="{47381711-A8C6-487F-B478-F1510AC8C65D}" dt="2026-02-15T00:18:45.960" v="1129" actId="20577"/>
        <pc:sldMkLst>
          <pc:docMk/>
          <pc:sldMk cId="2928319897" sldId="1057"/>
        </pc:sldMkLst>
        <pc:spChg chg="mod">
          <ac:chgData name="John Oakes" userId="1a36f0057432ea1f" providerId="LiveId" clId="{47381711-A8C6-487F-B478-F1510AC8C65D}" dt="2026-02-15T00:18:45.960" v="1129" actId="20577"/>
          <ac:spMkLst>
            <pc:docMk/>
            <pc:sldMk cId="2928319897" sldId="1057"/>
            <ac:spMk id="2" creationId="{F108C2A9-AD02-0C42-2731-CDA83AC76ABC}"/>
          </ac:spMkLst>
        </pc:spChg>
        <pc:spChg chg="del">
          <ac:chgData name="John Oakes" userId="1a36f0057432ea1f" providerId="LiveId" clId="{47381711-A8C6-487F-B478-F1510AC8C65D}" dt="2026-02-15T00:16:06.779" v="1043" actId="931"/>
          <ac:spMkLst>
            <pc:docMk/>
            <pc:sldMk cId="2928319897" sldId="1057"/>
            <ac:spMk id="3" creationId="{8FBDAE2E-A3E3-40F2-3F5F-37B125EC3473}"/>
          </ac:spMkLst>
        </pc:spChg>
        <pc:picChg chg="add mod ord">
          <ac:chgData name="John Oakes" userId="1a36f0057432ea1f" providerId="LiveId" clId="{47381711-A8C6-487F-B478-F1510AC8C65D}" dt="2026-02-15T00:16:53.927" v="1075" actId="1076"/>
          <ac:picMkLst>
            <pc:docMk/>
            <pc:sldMk cId="2928319897" sldId="1057"/>
            <ac:picMk id="5" creationId="{86B07C51-B0C0-795E-F853-1B568619F7A1}"/>
          </ac:picMkLst>
        </pc:picChg>
      </pc:sldChg>
      <pc:sldChg chg="addSp modSp new mod">
        <pc:chgData name="John Oakes" userId="1a36f0057432ea1f" providerId="LiveId" clId="{47381711-A8C6-487F-B478-F1510AC8C65D}" dt="2026-02-15T16:35:44.094" v="2288" actId="20577"/>
        <pc:sldMkLst>
          <pc:docMk/>
          <pc:sldMk cId="3724905096" sldId="1058"/>
        </pc:sldMkLst>
        <pc:spChg chg="mod">
          <ac:chgData name="John Oakes" userId="1a36f0057432ea1f" providerId="LiveId" clId="{47381711-A8C6-487F-B478-F1510AC8C65D}" dt="2026-02-15T00:19:47.949" v="1189" actId="14100"/>
          <ac:spMkLst>
            <pc:docMk/>
            <pc:sldMk cId="3724905096" sldId="1058"/>
            <ac:spMk id="2" creationId="{D5D7AD58-9E61-AB2B-0DE1-D4BA46B3DF54}"/>
          </ac:spMkLst>
        </pc:spChg>
        <pc:spChg chg="mod">
          <ac:chgData name="John Oakes" userId="1a36f0057432ea1f" providerId="LiveId" clId="{47381711-A8C6-487F-B478-F1510AC8C65D}" dt="2026-02-15T16:35:44.094" v="2288" actId="20577"/>
          <ac:spMkLst>
            <pc:docMk/>
            <pc:sldMk cId="3724905096" sldId="1058"/>
            <ac:spMk id="3" creationId="{3A78945F-CB00-4665-D830-54216CFF629C}"/>
          </ac:spMkLst>
        </pc:spChg>
        <pc:picChg chg="add mod">
          <ac:chgData name="John Oakes" userId="1a36f0057432ea1f" providerId="LiveId" clId="{47381711-A8C6-487F-B478-F1510AC8C65D}" dt="2026-02-15T00:21:47.953" v="1271" actId="1076"/>
          <ac:picMkLst>
            <pc:docMk/>
            <pc:sldMk cId="3724905096" sldId="1058"/>
            <ac:picMk id="3074" creationId="{7FE11807-E564-FCF5-9303-AF0EEE1EB934}"/>
          </ac:picMkLst>
        </pc:picChg>
      </pc:sldChg>
      <pc:sldChg chg="modSp new mod">
        <pc:chgData name="John Oakes" userId="1a36f0057432ea1f" providerId="LiveId" clId="{47381711-A8C6-487F-B478-F1510AC8C65D}" dt="2026-02-15T16:37:08.062" v="2344" actId="27636"/>
        <pc:sldMkLst>
          <pc:docMk/>
          <pc:sldMk cId="2192973432" sldId="1059"/>
        </pc:sldMkLst>
        <pc:spChg chg="mod">
          <ac:chgData name="John Oakes" userId="1a36f0057432ea1f" providerId="LiveId" clId="{47381711-A8C6-487F-B478-F1510AC8C65D}" dt="2026-02-15T16:36:08.497" v="2295" actId="20577"/>
          <ac:spMkLst>
            <pc:docMk/>
            <pc:sldMk cId="2192973432" sldId="1059"/>
            <ac:spMk id="2" creationId="{2AD3BE21-114C-D47A-A53C-EA670BFB3645}"/>
          </ac:spMkLst>
        </pc:spChg>
        <pc:spChg chg="mod">
          <ac:chgData name="John Oakes" userId="1a36f0057432ea1f" providerId="LiveId" clId="{47381711-A8C6-487F-B478-F1510AC8C65D}" dt="2026-02-15T16:37:08.062" v="2344" actId="27636"/>
          <ac:spMkLst>
            <pc:docMk/>
            <pc:sldMk cId="2192973432" sldId="1059"/>
            <ac:spMk id="3" creationId="{6DD0A8EB-6C1A-3C7D-9EA2-041823F4AE42}"/>
          </ac:spMkLst>
        </pc:spChg>
      </pc:sldChg>
      <pc:sldChg chg="modSp new mod">
        <pc:chgData name="John Oakes" userId="1a36f0057432ea1f" providerId="LiveId" clId="{47381711-A8C6-487F-B478-F1510AC8C65D}" dt="2026-02-15T00:28:54.514" v="1944" actId="313"/>
        <pc:sldMkLst>
          <pc:docMk/>
          <pc:sldMk cId="1936637631" sldId="1060"/>
        </pc:sldMkLst>
        <pc:spChg chg="mod">
          <ac:chgData name="John Oakes" userId="1a36f0057432ea1f" providerId="LiveId" clId="{47381711-A8C6-487F-B478-F1510AC8C65D}" dt="2026-02-15T00:28:00.844" v="1778" actId="20577"/>
          <ac:spMkLst>
            <pc:docMk/>
            <pc:sldMk cId="1936637631" sldId="1060"/>
            <ac:spMk id="2" creationId="{72A2D11B-90F9-E90A-FBA1-6645BF30452B}"/>
          </ac:spMkLst>
        </pc:spChg>
        <pc:spChg chg="mod">
          <ac:chgData name="John Oakes" userId="1a36f0057432ea1f" providerId="LiveId" clId="{47381711-A8C6-487F-B478-F1510AC8C65D}" dt="2026-02-15T00:28:54.514" v="1944" actId="313"/>
          <ac:spMkLst>
            <pc:docMk/>
            <pc:sldMk cId="1936637631" sldId="1060"/>
            <ac:spMk id="3" creationId="{6BA02D17-17E9-4C41-A46B-2F44970A8C90}"/>
          </ac:spMkLst>
        </pc:spChg>
      </pc:sldChg>
      <pc:sldChg chg="modSp new mod ord">
        <pc:chgData name="John Oakes" userId="1a36f0057432ea1f" providerId="LiveId" clId="{47381711-A8C6-487F-B478-F1510AC8C65D}" dt="2026-02-15T00:26:40.367" v="1741"/>
        <pc:sldMkLst>
          <pc:docMk/>
          <pc:sldMk cId="594400140" sldId="1061"/>
        </pc:sldMkLst>
        <pc:spChg chg="mod">
          <ac:chgData name="John Oakes" userId="1a36f0057432ea1f" providerId="LiveId" clId="{47381711-A8C6-487F-B478-F1510AC8C65D}" dt="2026-02-15T00:25:33.481" v="1604" actId="20577"/>
          <ac:spMkLst>
            <pc:docMk/>
            <pc:sldMk cId="594400140" sldId="1061"/>
            <ac:spMk id="2" creationId="{82A093FB-5058-BECF-11C6-160A260A82AE}"/>
          </ac:spMkLst>
        </pc:spChg>
        <pc:spChg chg="mod">
          <ac:chgData name="John Oakes" userId="1a36f0057432ea1f" providerId="LiveId" clId="{47381711-A8C6-487F-B478-F1510AC8C65D}" dt="2026-02-15T00:26:37.066" v="1739" actId="20577"/>
          <ac:spMkLst>
            <pc:docMk/>
            <pc:sldMk cId="594400140" sldId="1061"/>
            <ac:spMk id="3" creationId="{534BEF8C-0DBE-2816-659F-21E58EF1C6DF}"/>
          </ac:spMkLst>
        </pc:spChg>
      </pc:sldChg>
      <pc:sldChg chg="modSp new mod">
        <pc:chgData name="John Oakes" userId="1a36f0057432ea1f" providerId="LiveId" clId="{47381711-A8C6-487F-B478-F1510AC8C65D}" dt="2026-02-15T00:30:29.660" v="2160" actId="20577"/>
        <pc:sldMkLst>
          <pc:docMk/>
          <pc:sldMk cId="683425098" sldId="1062"/>
        </pc:sldMkLst>
        <pc:spChg chg="mod">
          <ac:chgData name="John Oakes" userId="1a36f0057432ea1f" providerId="LiveId" clId="{47381711-A8C6-487F-B478-F1510AC8C65D}" dt="2026-02-15T00:29:07.851" v="1954" actId="20577"/>
          <ac:spMkLst>
            <pc:docMk/>
            <pc:sldMk cId="683425098" sldId="1062"/>
            <ac:spMk id="2" creationId="{98D07402-9356-B571-9E4B-CB0256839BBB}"/>
          </ac:spMkLst>
        </pc:spChg>
        <pc:spChg chg="mod">
          <ac:chgData name="John Oakes" userId="1a36f0057432ea1f" providerId="LiveId" clId="{47381711-A8C6-487F-B478-F1510AC8C65D}" dt="2026-02-15T00:30:29.660" v="2160" actId="20577"/>
          <ac:spMkLst>
            <pc:docMk/>
            <pc:sldMk cId="683425098" sldId="1062"/>
            <ac:spMk id="3" creationId="{D329BC9E-B311-A630-3D12-30EC77E490F9}"/>
          </ac:spMkLst>
        </pc:spChg>
      </pc:sldChg>
      <pc:sldChg chg="add del">
        <pc:chgData name="John Oakes" userId="1a36f0057432ea1f" providerId="LiveId" clId="{47381711-A8C6-487F-B478-F1510AC8C65D}" dt="2026-02-15T00:33:06.185" v="2165" actId="47"/>
        <pc:sldMkLst>
          <pc:docMk/>
          <pc:sldMk cId="4054011394" sldId="1063"/>
        </pc:sldMkLst>
      </pc:sldChg>
      <pc:sldChg chg="addSp delSp modSp add del mod">
        <pc:chgData name="John Oakes" userId="1a36f0057432ea1f" providerId="LiveId" clId="{47381711-A8C6-487F-B478-F1510AC8C65D}" dt="2026-02-16T01:52:26.229" v="2719" actId="47"/>
        <pc:sldMkLst>
          <pc:docMk/>
          <pc:sldMk cId="2764621302" sldId="1064"/>
        </pc:sldMkLst>
        <pc:spChg chg="mod">
          <ac:chgData name="John Oakes" userId="1a36f0057432ea1f" providerId="LiveId" clId="{47381711-A8C6-487F-B478-F1510AC8C65D}" dt="2026-02-15T16:40:46.892" v="2353" actId="14100"/>
          <ac:spMkLst>
            <pc:docMk/>
            <pc:sldMk cId="2764621302" sldId="1064"/>
            <ac:spMk id="2" creationId="{832C0904-88CE-80DA-E816-1E93C864B14C}"/>
          </ac:spMkLst>
        </pc:spChg>
        <pc:spChg chg="mod">
          <ac:chgData name="John Oakes" userId="1a36f0057432ea1f" providerId="LiveId" clId="{47381711-A8C6-487F-B478-F1510AC8C65D}" dt="2026-02-15T16:42:00.539" v="2480" actId="20577"/>
          <ac:spMkLst>
            <pc:docMk/>
            <pc:sldMk cId="2764621302" sldId="1064"/>
            <ac:spMk id="3" creationId="{C12EC217-FBD1-3DAC-6A1D-0B1CC9B98A17}"/>
          </ac:spMkLst>
        </pc:spChg>
        <pc:picChg chg="del">
          <ac:chgData name="John Oakes" userId="1a36f0057432ea1f" providerId="LiveId" clId="{47381711-A8C6-487F-B478-F1510AC8C65D}" dt="2026-02-15T16:39:54.522" v="2345" actId="478"/>
          <ac:picMkLst>
            <pc:docMk/>
            <pc:sldMk cId="2764621302" sldId="1064"/>
            <ac:picMk id="4" creationId="{4F343110-A251-4710-12E2-0DB5A0713FAD}"/>
          </ac:picMkLst>
        </pc:picChg>
        <pc:picChg chg="add mod">
          <ac:chgData name="John Oakes" userId="1a36f0057432ea1f" providerId="LiveId" clId="{47381711-A8C6-487F-B478-F1510AC8C65D}" dt="2026-02-15T16:40:36.676" v="2352" actId="1076"/>
          <ac:picMkLst>
            <pc:docMk/>
            <pc:sldMk cId="2764621302" sldId="1064"/>
            <ac:picMk id="5" creationId="{5477D933-40F9-73B0-67E2-09AB1E796355}"/>
          </ac:picMkLst>
        </pc:picChg>
      </pc:sldChg>
      <pc:sldChg chg="add del">
        <pc:chgData name="John Oakes" userId="1a36f0057432ea1f" providerId="LiveId" clId="{47381711-A8C6-487F-B478-F1510AC8C65D}" dt="2026-02-15T16:40:08.442" v="2348"/>
        <pc:sldMkLst>
          <pc:docMk/>
          <pc:sldMk cId="336626573" sldId="1065"/>
        </pc:sldMkLst>
      </pc:sldChg>
      <pc:sldChg chg="add del">
        <pc:chgData name="John Oakes" userId="1a36f0057432ea1f" providerId="LiveId" clId="{47381711-A8C6-487F-B478-F1510AC8C65D}" dt="2026-02-15T16:40:00.823" v="2346" actId="2696"/>
        <pc:sldMkLst>
          <pc:docMk/>
          <pc:sldMk cId="3329803814" sldId="1065"/>
        </pc:sldMkLst>
      </pc:sldChg>
      <pc:sldChg chg="delSp modSp add del mod">
        <pc:chgData name="John Oakes" userId="1a36f0057432ea1f" providerId="LiveId" clId="{47381711-A8C6-487F-B478-F1510AC8C65D}" dt="2026-02-16T01:52:26.229" v="2719" actId="47"/>
        <pc:sldMkLst>
          <pc:docMk/>
          <pc:sldMk cId="3664555900" sldId="1065"/>
        </pc:sldMkLst>
        <pc:spChg chg="mod">
          <ac:chgData name="John Oakes" userId="1a36f0057432ea1f" providerId="LiveId" clId="{47381711-A8C6-487F-B478-F1510AC8C65D}" dt="2026-02-15T16:42:23.131" v="2482" actId="14100"/>
          <ac:spMkLst>
            <pc:docMk/>
            <pc:sldMk cId="3664555900" sldId="1065"/>
            <ac:spMk id="2" creationId="{1B5ADF26-5554-60B3-D9C2-D56FBF249F0A}"/>
          </ac:spMkLst>
        </pc:spChg>
        <pc:spChg chg="mod">
          <ac:chgData name="John Oakes" userId="1a36f0057432ea1f" providerId="LiveId" clId="{47381711-A8C6-487F-B478-F1510AC8C65D}" dt="2026-02-15T18:31:29.270" v="2717" actId="20577"/>
          <ac:spMkLst>
            <pc:docMk/>
            <pc:sldMk cId="3664555900" sldId="1065"/>
            <ac:spMk id="3" creationId="{CC45B6FB-3898-A63E-FAFF-A045A9AEB107}"/>
          </ac:spMkLst>
        </pc:spChg>
        <pc:picChg chg="del">
          <ac:chgData name="John Oakes" userId="1a36f0057432ea1f" providerId="LiveId" clId="{47381711-A8C6-487F-B478-F1510AC8C65D}" dt="2026-02-15T16:40:29.610" v="2350" actId="21"/>
          <ac:picMkLst>
            <pc:docMk/>
            <pc:sldMk cId="3664555900" sldId="1065"/>
            <ac:picMk id="4" creationId="{9E2B253C-A69D-EFAA-4EC7-9618A908FB0E}"/>
          </ac:picMkLst>
        </pc:picChg>
      </pc:sldChg>
      <pc:sldChg chg="addSp delSp modSp new del mod">
        <pc:chgData name="John Oakes" userId="1a36f0057432ea1f" providerId="LiveId" clId="{47381711-A8C6-487F-B478-F1510AC8C65D}" dt="2026-02-16T01:52:10.789" v="2718" actId="47"/>
        <pc:sldMkLst>
          <pc:docMk/>
          <pc:sldMk cId="3715592986" sldId="1066"/>
        </pc:sldMkLst>
        <pc:spChg chg="del">
          <ac:chgData name="John Oakes" userId="1a36f0057432ea1f" providerId="LiveId" clId="{47381711-A8C6-487F-B478-F1510AC8C65D}" dt="2026-02-15T17:06:16.346" v="2523" actId="931"/>
          <ac:spMkLst>
            <pc:docMk/>
            <pc:sldMk cId="3715592986" sldId="1066"/>
            <ac:spMk id="3" creationId="{08652386-9B77-B8E7-1AC3-0AA980DA6620}"/>
          </ac:spMkLst>
        </pc:spChg>
        <pc:picChg chg="add mod ord">
          <ac:chgData name="John Oakes" userId="1a36f0057432ea1f" providerId="LiveId" clId="{47381711-A8C6-487F-B478-F1510AC8C65D}" dt="2026-02-15T17:08:06.891" v="2563" actId="1076"/>
          <ac:picMkLst>
            <pc:docMk/>
            <pc:sldMk cId="3715592986" sldId="1066"/>
            <ac:picMk id="5" creationId="{2A519E42-1445-A52F-46C3-5EDEEC171293}"/>
          </ac:picMkLst>
        </pc:picChg>
      </pc:sldChg>
      <pc:sldChg chg="addSp delSp modSp new del mod">
        <pc:chgData name="John Oakes" userId="1a36f0057432ea1f" providerId="LiveId" clId="{47381711-A8C6-487F-B478-F1510AC8C65D}" dt="2026-02-16T01:52:10.789" v="2718" actId="47"/>
        <pc:sldMkLst>
          <pc:docMk/>
          <pc:sldMk cId="3923386887" sldId="1067"/>
        </pc:sldMkLst>
        <pc:spChg chg="mod">
          <ac:chgData name="John Oakes" userId="1a36f0057432ea1f" providerId="LiveId" clId="{47381711-A8C6-487F-B478-F1510AC8C65D}" dt="2026-02-15T17:08:37.157" v="2589" actId="255"/>
          <ac:spMkLst>
            <pc:docMk/>
            <pc:sldMk cId="3923386887" sldId="1067"/>
            <ac:spMk id="2" creationId="{1641E515-FD84-30B6-02EC-D8E39CF27F79}"/>
          </ac:spMkLst>
        </pc:spChg>
        <pc:spChg chg="del">
          <ac:chgData name="John Oakes" userId="1a36f0057432ea1f" providerId="LiveId" clId="{47381711-A8C6-487F-B478-F1510AC8C65D}" dt="2026-02-15T17:06:26.008" v="2524" actId="931"/>
          <ac:spMkLst>
            <pc:docMk/>
            <pc:sldMk cId="3923386887" sldId="1067"/>
            <ac:spMk id="3" creationId="{E5EB137A-C723-96E9-0383-6C71AFD20820}"/>
          </ac:spMkLst>
        </pc:spChg>
        <pc:picChg chg="add mod ord">
          <ac:chgData name="John Oakes" userId="1a36f0057432ea1f" providerId="LiveId" clId="{47381711-A8C6-487F-B478-F1510AC8C65D}" dt="2026-02-15T17:08:51.686" v="2593" actId="1076"/>
          <ac:picMkLst>
            <pc:docMk/>
            <pc:sldMk cId="3923386887" sldId="1067"/>
            <ac:picMk id="5" creationId="{52ECA4C3-94EE-A0CF-3AB6-815FE8FC8245}"/>
          </ac:picMkLst>
        </pc:picChg>
      </pc:sldChg>
      <pc:sldChg chg="addSp delSp modSp new del mod">
        <pc:chgData name="John Oakes" userId="1a36f0057432ea1f" providerId="LiveId" clId="{47381711-A8C6-487F-B478-F1510AC8C65D}" dt="2026-02-16T01:52:10.789" v="2718" actId="47"/>
        <pc:sldMkLst>
          <pc:docMk/>
          <pc:sldMk cId="1158936491" sldId="1068"/>
        </pc:sldMkLst>
        <pc:spChg chg="mod">
          <ac:chgData name="John Oakes" userId="1a36f0057432ea1f" providerId="LiveId" clId="{47381711-A8C6-487F-B478-F1510AC8C65D}" dt="2026-02-15T17:07:26.835" v="2555" actId="20577"/>
          <ac:spMkLst>
            <pc:docMk/>
            <pc:sldMk cId="1158936491" sldId="1068"/>
            <ac:spMk id="2" creationId="{23AF661B-B067-8A9A-EA3D-5B8EE8576845}"/>
          </ac:spMkLst>
        </pc:spChg>
        <pc:spChg chg="del">
          <ac:chgData name="John Oakes" userId="1a36f0057432ea1f" providerId="LiveId" clId="{47381711-A8C6-487F-B478-F1510AC8C65D}" dt="2026-02-15T17:06:38.414" v="2525" actId="931"/>
          <ac:spMkLst>
            <pc:docMk/>
            <pc:sldMk cId="1158936491" sldId="1068"/>
            <ac:spMk id="3" creationId="{651F598D-2831-B2B0-8FF1-BAD95359C106}"/>
          </ac:spMkLst>
        </pc:spChg>
        <pc:picChg chg="add mod ord">
          <ac:chgData name="John Oakes" userId="1a36f0057432ea1f" providerId="LiveId" clId="{47381711-A8C6-487F-B478-F1510AC8C65D}" dt="2026-02-15T17:07:40.158" v="2558" actId="1076"/>
          <ac:picMkLst>
            <pc:docMk/>
            <pc:sldMk cId="1158936491" sldId="1068"/>
            <ac:picMk id="5" creationId="{B93592DE-C7B4-2284-DF22-9BC0EA9B0200}"/>
          </ac:picMkLst>
        </pc:picChg>
      </pc:sldChg>
      <pc:sldChg chg="addSp delSp modSp new del mod">
        <pc:chgData name="John Oakes" userId="1a36f0057432ea1f" providerId="LiveId" clId="{47381711-A8C6-487F-B478-F1510AC8C65D}" dt="2026-02-16T01:52:10.789" v="2718" actId="47"/>
        <pc:sldMkLst>
          <pc:docMk/>
          <pc:sldMk cId="2650593774" sldId="1069"/>
        </pc:sldMkLst>
        <pc:spChg chg="mod">
          <ac:chgData name="John Oakes" userId="1a36f0057432ea1f" providerId="LiveId" clId="{47381711-A8C6-487F-B478-F1510AC8C65D}" dt="2026-02-15T17:09:40.133" v="2626" actId="14100"/>
          <ac:spMkLst>
            <pc:docMk/>
            <pc:sldMk cId="2650593774" sldId="1069"/>
            <ac:spMk id="2" creationId="{5E05BA29-0367-586C-B08D-A529499D6CA9}"/>
          </ac:spMkLst>
        </pc:spChg>
        <pc:spChg chg="del">
          <ac:chgData name="John Oakes" userId="1a36f0057432ea1f" providerId="LiveId" clId="{47381711-A8C6-487F-B478-F1510AC8C65D}" dt="2026-02-15T17:06:50.207" v="2526" actId="931"/>
          <ac:spMkLst>
            <pc:docMk/>
            <pc:sldMk cId="2650593774" sldId="1069"/>
            <ac:spMk id="3" creationId="{FD2147A2-DAF0-957C-F1DE-00F7EDBC408C}"/>
          </ac:spMkLst>
        </pc:spChg>
        <pc:picChg chg="add mod ord">
          <ac:chgData name="John Oakes" userId="1a36f0057432ea1f" providerId="LiveId" clId="{47381711-A8C6-487F-B478-F1510AC8C65D}" dt="2026-02-15T17:09:25.168" v="2610" actId="1076"/>
          <ac:picMkLst>
            <pc:docMk/>
            <pc:sldMk cId="2650593774" sldId="1069"/>
            <ac:picMk id="5" creationId="{A8B3881A-6B9C-2647-98E9-D774EEBF14EF}"/>
          </ac:picMkLst>
        </pc:picChg>
      </pc:sldChg>
      <pc:sldChg chg="addSp delSp modSp new del mod">
        <pc:chgData name="John Oakes" userId="1a36f0057432ea1f" providerId="LiveId" clId="{47381711-A8C6-487F-B478-F1510AC8C65D}" dt="2026-02-16T01:52:10.789" v="2718" actId="47"/>
        <pc:sldMkLst>
          <pc:docMk/>
          <pc:sldMk cId="2848814000" sldId="1070"/>
        </pc:sldMkLst>
        <pc:spChg chg="mod">
          <ac:chgData name="John Oakes" userId="1a36f0057432ea1f" providerId="LiveId" clId="{47381711-A8C6-487F-B478-F1510AC8C65D}" dt="2026-02-15T17:09:59.994" v="2644" actId="20577"/>
          <ac:spMkLst>
            <pc:docMk/>
            <pc:sldMk cId="2848814000" sldId="1070"/>
            <ac:spMk id="2" creationId="{97EB77A3-24A7-645D-24D4-BE18705486F6}"/>
          </ac:spMkLst>
        </pc:spChg>
        <pc:spChg chg="del">
          <ac:chgData name="John Oakes" userId="1a36f0057432ea1f" providerId="LiveId" clId="{47381711-A8C6-487F-B478-F1510AC8C65D}" dt="2026-02-15T17:07:00.170" v="2527" actId="931"/>
          <ac:spMkLst>
            <pc:docMk/>
            <pc:sldMk cId="2848814000" sldId="1070"/>
            <ac:spMk id="3" creationId="{F9CAB4C8-BAAA-C355-BAF1-D948E8E8E4B5}"/>
          </ac:spMkLst>
        </pc:spChg>
        <pc:picChg chg="add mod ord">
          <ac:chgData name="John Oakes" userId="1a36f0057432ea1f" providerId="LiveId" clId="{47381711-A8C6-487F-B478-F1510AC8C65D}" dt="2026-02-15T17:10:07.785" v="2646" actId="1076"/>
          <ac:picMkLst>
            <pc:docMk/>
            <pc:sldMk cId="2848814000" sldId="1070"/>
            <ac:picMk id="5" creationId="{79E9CC85-DA1F-8DF2-7540-288211C393A6}"/>
          </ac:picMkLst>
        </pc:picChg>
      </pc:sldChg>
      <pc:sldChg chg="modSp add del mod">
        <pc:chgData name="John Oakes" userId="1a36f0057432ea1f" providerId="LiveId" clId="{47381711-A8C6-487F-B478-F1510AC8C65D}" dt="2026-02-16T01:52:10.789" v="2718" actId="47"/>
        <pc:sldMkLst>
          <pc:docMk/>
          <pc:sldMk cId="0" sldId="1071"/>
        </pc:sldMkLst>
        <pc:spChg chg="mod">
          <ac:chgData name="John Oakes" userId="1a36f0057432ea1f" providerId="LiveId" clId="{47381711-A8C6-487F-B478-F1510AC8C65D}" dt="2026-02-15T17:30:10.571" v="2651" actId="27636"/>
          <ac:spMkLst>
            <pc:docMk/>
            <pc:sldMk cId="0" sldId="1071"/>
            <ac:spMk id="155" creationId="{00000000-0000-0000-0000-000000000000}"/>
          </ac:spMkLst>
        </pc:spChg>
      </pc:sldChg>
      <pc:sldMasterChg chg="del delSldLayout">
        <pc:chgData name="John Oakes" userId="1a36f0057432ea1f" providerId="LiveId" clId="{47381711-A8C6-487F-B478-F1510AC8C65D}" dt="2026-02-16T01:52:26.229" v="2719" actId="47"/>
        <pc:sldMasterMkLst>
          <pc:docMk/>
          <pc:sldMasterMk cId="542400346" sldId="2147483696"/>
        </pc:sldMasterMkLst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542400346" sldId="2147483696"/>
            <pc:sldLayoutMk cId="1744342515" sldId="2147483697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542400346" sldId="2147483696"/>
            <pc:sldLayoutMk cId="2115341021" sldId="2147483698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542400346" sldId="2147483696"/>
            <pc:sldLayoutMk cId="3166744481" sldId="2147483699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542400346" sldId="2147483696"/>
            <pc:sldLayoutMk cId="1532744360" sldId="2147483700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542400346" sldId="2147483696"/>
            <pc:sldLayoutMk cId="1303922430" sldId="2147483701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542400346" sldId="2147483696"/>
            <pc:sldLayoutMk cId="3365571604" sldId="2147483702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542400346" sldId="2147483696"/>
            <pc:sldLayoutMk cId="2678581468" sldId="2147483703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542400346" sldId="2147483696"/>
            <pc:sldLayoutMk cId="1807623306" sldId="2147483704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542400346" sldId="2147483696"/>
            <pc:sldLayoutMk cId="985340017" sldId="2147483705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542400346" sldId="2147483696"/>
            <pc:sldLayoutMk cId="1844509328" sldId="2147483706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542400346" sldId="2147483696"/>
            <pc:sldLayoutMk cId="2137829790" sldId="2147483707"/>
          </pc:sldLayoutMkLst>
        </pc:sldLayoutChg>
      </pc:sldMasterChg>
      <pc:sldMasterChg chg="del delSldLayout">
        <pc:chgData name="John Oakes" userId="1a36f0057432ea1f" providerId="LiveId" clId="{47381711-A8C6-487F-B478-F1510AC8C65D}" dt="2026-02-15T00:33:09.530" v="2166" actId="47"/>
        <pc:sldMasterMkLst>
          <pc:docMk/>
          <pc:sldMasterMk cId="324241461" sldId="2147483708"/>
        </pc:sldMasterMkLst>
        <pc:sldLayoutChg chg="del">
          <pc:chgData name="John Oakes" userId="1a36f0057432ea1f" providerId="LiveId" clId="{47381711-A8C6-487F-B478-F1510AC8C65D}" dt="2026-02-15T00:33:09.530" v="2166" actId="47"/>
          <pc:sldLayoutMkLst>
            <pc:docMk/>
            <pc:sldMasterMk cId="324241461" sldId="2147483708"/>
            <pc:sldLayoutMk cId="1727091167" sldId="2147483709"/>
          </pc:sldLayoutMkLst>
        </pc:sldLayoutChg>
        <pc:sldLayoutChg chg="del">
          <pc:chgData name="John Oakes" userId="1a36f0057432ea1f" providerId="LiveId" clId="{47381711-A8C6-487F-B478-F1510AC8C65D}" dt="2026-02-15T00:33:09.530" v="2166" actId="47"/>
          <pc:sldLayoutMkLst>
            <pc:docMk/>
            <pc:sldMasterMk cId="324241461" sldId="2147483708"/>
            <pc:sldLayoutMk cId="1530800129" sldId="2147483710"/>
          </pc:sldLayoutMkLst>
        </pc:sldLayoutChg>
        <pc:sldLayoutChg chg="del">
          <pc:chgData name="John Oakes" userId="1a36f0057432ea1f" providerId="LiveId" clId="{47381711-A8C6-487F-B478-F1510AC8C65D}" dt="2026-02-15T00:33:09.530" v="2166" actId="47"/>
          <pc:sldLayoutMkLst>
            <pc:docMk/>
            <pc:sldMasterMk cId="324241461" sldId="2147483708"/>
            <pc:sldLayoutMk cId="1923183881" sldId="2147483711"/>
          </pc:sldLayoutMkLst>
        </pc:sldLayoutChg>
        <pc:sldLayoutChg chg="del">
          <pc:chgData name="John Oakes" userId="1a36f0057432ea1f" providerId="LiveId" clId="{47381711-A8C6-487F-B478-F1510AC8C65D}" dt="2026-02-15T00:33:09.530" v="2166" actId="47"/>
          <pc:sldLayoutMkLst>
            <pc:docMk/>
            <pc:sldMasterMk cId="324241461" sldId="2147483708"/>
            <pc:sldLayoutMk cId="3882399424" sldId="2147483712"/>
          </pc:sldLayoutMkLst>
        </pc:sldLayoutChg>
        <pc:sldLayoutChg chg="del">
          <pc:chgData name="John Oakes" userId="1a36f0057432ea1f" providerId="LiveId" clId="{47381711-A8C6-487F-B478-F1510AC8C65D}" dt="2026-02-15T00:33:09.530" v="2166" actId="47"/>
          <pc:sldLayoutMkLst>
            <pc:docMk/>
            <pc:sldMasterMk cId="324241461" sldId="2147483708"/>
            <pc:sldLayoutMk cId="805602089" sldId="2147483713"/>
          </pc:sldLayoutMkLst>
        </pc:sldLayoutChg>
        <pc:sldLayoutChg chg="del">
          <pc:chgData name="John Oakes" userId="1a36f0057432ea1f" providerId="LiveId" clId="{47381711-A8C6-487F-B478-F1510AC8C65D}" dt="2026-02-15T00:33:09.530" v="2166" actId="47"/>
          <pc:sldLayoutMkLst>
            <pc:docMk/>
            <pc:sldMasterMk cId="324241461" sldId="2147483708"/>
            <pc:sldLayoutMk cId="905936742" sldId="2147483714"/>
          </pc:sldLayoutMkLst>
        </pc:sldLayoutChg>
        <pc:sldLayoutChg chg="del">
          <pc:chgData name="John Oakes" userId="1a36f0057432ea1f" providerId="LiveId" clId="{47381711-A8C6-487F-B478-F1510AC8C65D}" dt="2026-02-15T00:33:09.530" v="2166" actId="47"/>
          <pc:sldLayoutMkLst>
            <pc:docMk/>
            <pc:sldMasterMk cId="324241461" sldId="2147483708"/>
            <pc:sldLayoutMk cId="100255642" sldId="2147483715"/>
          </pc:sldLayoutMkLst>
        </pc:sldLayoutChg>
        <pc:sldLayoutChg chg="del">
          <pc:chgData name="John Oakes" userId="1a36f0057432ea1f" providerId="LiveId" clId="{47381711-A8C6-487F-B478-F1510AC8C65D}" dt="2026-02-15T00:33:09.530" v="2166" actId="47"/>
          <pc:sldLayoutMkLst>
            <pc:docMk/>
            <pc:sldMasterMk cId="324241461" sldId="2147483708"/>
            <pc:sldLayoutMk cId="3152284849" sldId="2147483716"/>
          </pc:sldLayoutMkLst>
        </pc:sldLayoutChg>
        <pc:sldLayoutChg chg="del">
          <pc:chgData name="John Oakes" userId="1a36f0057432ea1f" providerId="LiveId" clId="{47381711-A8C6-487F-B478-F1510AC8C65D}" dt="2026-02-15T00:33:09.530" v="2166" actId="47"/>
          <pc:sldLayoutMkLst>
            <pc:docMk/>
            <pc:sldMasterMk cId="324241461" sldId="2147483708"/>
            <pc:sldLayoutMk cId="1781024788" sldId="2147483717"/>
          </pc:sldLayoutMkLst>
        </pc:sldLayoutChg>
        <pc:sldLayoutChg chg="del">
          <pc:chgData name="John Oakes" userId="1a36f0057432ea1f" providerId="LiveId" clId="{47381711-A8C6-487F-B478-F1510AC8C65D}" dt="2026-02-15T00:33:09.530" v="2166" actId="47"/>
          <pc:sldLayoutMkLst>
            <pc:docMk/>
            <pc:sldMasterMk cId="324241461" sldId="2147483708"/>
            <pc:sldLayoutMk cId="2156249935" sldId="2147483718"/>
          </pc:sldLayoutMkLst>
        </pc:sldLayoutChg>
        <pc:sldLayoutChg chg="del">
          <pc:chgData name="John Oakes" userId="1a36f0057432ea1f" providerId="LiveId" clId="{47381711-A8C6-487F-B478-F1510AC8C65D}" dt="2026-02-15T00:33:09.530" v="2166" actId="47"/>
          <pc:sldLayoutMkLst>
            <pc:docMk/>
            <pc:sldMasterMk cId="324241461" sldId="2147483708"/>
            <pc:sldLayoutMk cId="2890111030" sldId="2147483719"/>
          </pc:sldLayoutMkLst>
        </pc:sldLayoutChg>
      </pc:sldMasterChg>
      <pc:sldMasterChg chg="del delSldLayout">
        <pc:chgData name="John Oakes" userId="1a36f0057432ea1f" providerId="LiveId" clId="{47381711-A8C6-487F-B478-F1510AC8C65D}" dt="2026-02-16T01:52:10.789" v="2718" actId="47"/>
        <pc:sldMasterMkLst>
          <pc:docMk/>
          <pc:sldMasterMk cId="886001983" sldId="2147483720"/>
        </pc:sldMasterMkLst>
        <pc:sldLayoutChg chg="del">
          <pc:chgData name="John Oakes" userId="1a36f0057432ea1f" providerId="LiveId" clId="{47381711-A8C6-487F-B478-F1510AC8C65D}" dt="2026-02-16T01:52:10.789" v="2718" actId="47"/>
          <pc:sldLayoutMkLst>
            <pc:docMk/>
            <pc:sldMasterMk cId="886001983" sldId="2147483720"/>
            <pc:sldLayoutMk cId="1038030550" sldId="2147483721"/>
          </pc:sldLayoutMkLst>
        </pc:sldLayoutChg>
        <pc:sldLayoutChg chg="del">
          <pc:chgData name="John Oakes" userId="1a36f0057432ea1f" providerId="LiveId" clId="{47381711-A8C6-487F-B478-F1510AC8C65D}" dt="2026-02-16T01:52:10.789" v="2718" actId="47"/>
          <pc:sldLayoutMkLst>
            <pc:docMk/>
            <pc:sldMasterMk cId="886001983" sldId="2147483720"/>
            <pc:sldLayoutMk cId="1329776088" sldId="2147483722"/>
          </pc:sldLayoutMkLst>
        </pc:sldLayoutChg>
        <pc:sldLayoutChg chg="del">
          <pc:chgData name="John Oakes" userId="1a36f0057432ea1f" providerId="LiveId" clId="{47381711-A8C6-487F-B478-F1510AC8C65D}" dt="2026-02-16T01:52:10.789" v="2718" actId="47"/>
          <pc:sldLayoutMkLst>
            <pc:docMk/>
            <pc:sldMasterMk cId="886001983" sldId="2147483720"/>
            <pc:sldLayoutMk cId="627062547" sldId="2147483723"/>
          </pc:sldLayoutMkLst>
        </pc:sldLayoutChg>
        <pc:sldLayoutChg chg="del">
          <pc:chgData name="John Oakes" userId="1a36f0057432ea1f" providerId="LiveId" clId="{47381711-A8C6-487F-B478-F1510AC8C65D}" dt="2026-02-16T01:52:10.789" v="2718" actId="47"/>
          <pc:sldLayoutMkLst>
            <pc:docMk/>
            <pc:sldMasterMk cId="886001983" sldId="2147483720"/>
            <pc:sldLayoutMk cId="3303950115" sldId="2147483724"/>
          </pc:sldLayoutMkLst>
        </pc:sldLayoutChg>
        <pc:sldLayoutChg chg="del">
          <pc:chgData name="John Oakes" userId="1a36f0057432ea1f" providerId="LiveId" clId="{47381711-A8C6-487F-B478-F1510AC8C65D}" dt="2026-02-16T01:52:10.789" v="2718" actId="47"/>
          <pc:sldLayoutMkLst>
            <pc:docMk/>
            <pc:sldMasterMk cId="886001983" sldId="2147483720"/>
            <pc:sldLayoutMk cId="2926342103" sldId="2147483725"/>
          </pc:sldLayoutMkLst>
        </pc:sldLayoutChg>
        <pc:sldLayoutChg chg="del">
          <pc:chgData name="John Oakes" userId="1a36f0057432ea1f" providerId="LiveId" clId="{47381711-A8C6-487F-B478-F1510AC8C65D}" dt="2026-02-16T01:52:10.789" v="2718" actId="47"/>
          <pc:sldLayoutMkLst>
            <pc:docMk/>
            <pc:sldMasterMk cId="886001983" sldId="2147483720"/>
            <pc:sldLayoutMk cId="2894085492" sldId="2147483726"/>
          </pc:sldLayoutMkLst>
        </pc:sldLayoutChg>
        <pc:sldLayoutChg chg="del">
          <pc:chgData name="John Oakes" userId="1a36f0057432ea1f" providerId="LiveId" clId="{47381711-A8C6-487F-B478-F1510AC8C65D}" dt="2026-02-16T01:52:10.789" v="2718" actId="47"/>
          <pc:sldLayoutMkLst>
            <pc:docMk/>
            <pc:sldMasterMk cId="886001983" sldId="2147483720"/>
            <pc:sldLayoutMk cId="794665700" sldId="2147483727"/>
          </pc:sldLayoutMkLst>
        </pc:sldLayoutChg>
        <pc:sldLayoutChg chg="del">
          <pc:chgData name="John Oakes" userId="1a36f0057432ea1f" providerId="LiveId" clId="{47381711-A8C6-487F-B478-F1510AC8C65D}" dt="2026-02-16T01:52:10.789" v="2718" actId="47"/>
          <pc:sldLayoutMkLst>
            <pc:docMk/>
            <pc:sldMasterMk cId="886001983" sldId="2147483720"/>
            <pc:sldLayoutMk cId="2196707073" sldId="2147483728"/>
          </pc:sldLayoutMkLst>
        </pc:sldLayoutChg>
        <pc:sldLayoutChg chg="del">
          <pc:chgData name="John Oakes" userId="1a36f0057432ea1f" providerId="LiveId" clId="{47381711-A8C6-487F-B478-F1510AC8C65D}" dt="2026-02-16T01:52:10.789" v="2718" actId="47"/>
          <pc:sldLayoutMkLst>
            <pc:docMk/>
            <pc:sldMasterMk cId="886001983" sldId="2147483720"/>
            <pc:sldLayoutMk cId="1591987017" sldId="2147483729"/>
          </pc:sldLayoutMkLst>
        </pc:sldLayoutChg>
        <pc:sldLayoutChg chg="del">
          <pc:chgData name="John Oakes" userId="1a36f0057432ea1f" providerId="LiveId" clId="{47381711-A8C6-487F-B478-F1510AC8C65D}" dt="2026-02-16T01:52:10.789" v="2718" actId="47"/>
          <pc:sldLayoutMkLst>
            <pc:docMk/>
            <pc:sldMasterMk cId="886001983" sldId="2147483720"/>
            <pc:sldLayoutMk cId="1637545213" sldId="2147483730"/>
          </pc:sldLayoutMkLst>
        </pc:sldLayoutChg>
        <pc:sldLayoutChg chg="del">
          <pc:chgData name="John Oakes" userId="1a36f0057432ea1f" providerId="LiveId" clId="{47381711-A8C6-487F-B478-F1510AC8C65D}" dt="2026-02-16T01:52:10.789" v="2718" actId="47"/>
          <pc:sldLayoutMkLst>
            <pc:docMk/>
            <pc:sldMasterMk cId="886001983" sldId="2147483720"/>
            <pc:sldLayoutMk cId="3513930264" sldId="2147483731"/>
          </pc:sldLayoutMkLst>
        </pc:sldLayoutChg>
      </pc:sldMasterChg>
      <pc:sldMasterChg chg="del delSldLayout">
        <pc:chgData name="John Oakes" userId="1a36f0057432ea1f" providerId="LiveId" clId="{47381711-A8C6-487F-B478-F1510AC8C65D}" dt="2026-02-16T01:52:26.229" v="2719" actId="47"/>
        <pc:sldMasterMkLst>
          <pc:docMk/>
          <pc:sldMasterMk cId="1098978099" sldId="2147483732"/>
        </pc:sldMasterMkLst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1098978099" sldId="2147483732"/>
            <pc:sldLayoutMk cId="2985322431" sldId="2147483733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1098978099" sldId="2147483732"/>
            <pc:sldLayoutMk cId="3102921567" sldId="2147483734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1098978099" sldId="2147483732"/>
            <pc:sldLayoutMk cId="2150888404" sldId="2147483735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1098978099" sldId="2147483732"/>
            <pc:sldLayoutMk cId="2649221805" sldId="2147483736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1098978099" sldId="2147483732"/>
            <pc:sldLayoutMk cId="1065875477" sldId="2147483737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1098978099" sldId="2147483732"/>
            <pc:sldLayoutMk cId="2681234170" sldId="2147483738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1098978099" sldId="2147483732"/>
            <pc:sldLayoutMk cId="3546945879" sldId="2147483739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1098978099" sldId="2147483732"/>
            <pc:sldLayoutMk cId="255970854" sldId="2147483740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1098978099" sldId="2147483732"/>
            <pc:sldLayoutMk cId="389136504" sldId="2147483741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1098978099" sldId="2147483732"/>
            <pc:sldLayoutMk cId="2282893494" sldId="2147483742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1098978099" sldId="2147483732"/>
            <pc:sldLayoutMk cId="2278522320" sldId="2147483743"/>
          </pc:sldLayoutMkLst>
        </pc:sldLayoutChg>
      </pc:sldMasterChg>
      <pc:sldMasterChg chg="del delSldLayout">
        <pc:chgData name="John Oakes" userId="1a36f0057432ea1f" providerId="LiveId" clId="{47381711-A8C6-487F-B478-F1510AC8C65D}" dt="2026-02-16T01:52:26.229" v="2719" actId="47"/>
        <pc:sldMasterMkLst>
          <pc:docMk/>
          <pc:sldMasterMk cId="3576478313" sldId="2147483744"/>
        </pc:sldMasterMkLst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576478313" sldId="2147483744"/>
            <pc:sldLayoutMk cId="651865734" sldId="2147483745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576478313" sldId="2147483744"/>
            <pc:sldLayoutMk cId="694552814" sldId="2147483746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576478313" sldId="2147483744"/>
            <pc:sldLayoutMk cId="3848094674" sldId="2147483747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576478313" sldId="2147483744"/>
            <pc:sldLayoutMk cId="1891686042" sldId="2147483748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576478313" sldId="2147483744"/>
            <pc:sldLayoutMk cId="406688921" sldId="2147483749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576478313" sldId="2147483744"/>
            <pc:sldLayoutMk cId="3566073147" sldId="2147483750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576478313" sldId="2147483744"/>
            <pc:sldLayoutMk cId="401801682" sldId="2147483751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576478313" sldId="2147483744"/>
            <pc:sldLayoutMk cId="3698303083" sldId="2147483752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576478313" sldId="2147483744"/>
            <pc:sldLayoutMk cId="1022727942" sldId="2147483753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576478313" sldId="2147483744"/>
            <pc:sldLayoutMk cId="2026932431" sldId="2147483754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576478313" sldId="2147483744"/>
            <pc:sldLayoutMk cId="875570072" sldId="2147483755"/>
          </pc:sldLayoutMkLst>
        </pc:sldLayoutChg>
      </pc:sldMasterChg>
      <pc:sldMasterChg chg="del delSldLayout">
        <pc:chgData name="John Oakes" userId="1a36f0057432ea1f" providerId="LiveId" clId="{47381711-A8C6-487F-B478-F1510AC8C65D}" dt="2026-02-16T01:52:26.229" v="2719" actId="47"/>
        <pc:sldMasterMkLst>
          <pc:docMk/>
          <pc:sldMasterMk cId="3712195069" sldId="2147483756"/>
        </pc:sldMasterMkLst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712195069" sldId="2147483756"/>
            <pc:sldLayoutMk cId="2633962444" sldId="2147483757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712195069" sldId="2147483756"/>
            <pc:sldLayoutMk cId="867211863" sldId="2147483758"/>
          </pc:sldLayoutMkLst>
        </pc:sldLayoutChg>
        <pc:sldLayoutChg chg="del">
          <pc:chgData name="John Oakes" userId="1a36f0057432ea1f" providerId="LiveId" clId="{47381711-A8C6-487F-B478-F1510AC8C65D}" dt="2026-02-16T01:52:10.789" v="2718" actId="47"/>
          <pc:sldLayoutMkLst>
            <pc:docMk/>
            <pc:sldMasterMk cId="3712195069" sldId="2147483756"/>
            <pc:sldLayoutMk cId="695774725" sldId="2147483759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712195069" sldId="2147483756"/>
            <pc:sldLayoutMk cId="2417007111" sldId="2147483760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712195069" sldId="2147483756"/>
            <pc:sldLayoutMk cId="3422468833" sldId="2147483761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712195069" sldId="2147483756"/>
            <pc:sldLayoutMk cId="259248202" sldId="2147483762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712195069" sldId="2147483756"/>
            <pc:sldLayoutMk cId="3399628040" sldId="2147483763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712195069" sldId="2147483756"/>
            <pc:sldLayoutMk cId="1745744678" sldId="2147483764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712195069" sldId="2147483756"/>
            <pc:sldLayoutMk cId="2670917762" sldId="2147483765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712195069" sldId="2147483756"/>
            <pc:sldLayoutMk cId="1855654013" sldId="2147483766"/>
          </pc:sldLayoutMkLst>
        </pc:sldLayoutChg>
        <pc:sldLayoutChg chg="del">
          <pc:chgData name="John Oakes" userId="1a36f0057432ea1f" providerId="LiveId" clId="{47381711-A8C6-487F-B478-F1510AC8C65D}" dt="2026-02-16T01:52:26.229" v="2719" actId="47"/>
          <pc:sldLayoutMkLst>
            <pc:docMk/>
            <pc:sldMasterMk cId="3712195069" sldId="2147483756"/>
            <pc:sldLayoutMk cId="3361169091" sldId="21474837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A6CE-B578-46A6-81B7-A3833E68505F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BF368-660D-4C8D-AE62-F7E6A64D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BF368-660D-4C8D-AE62-F7E6A64D7A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4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5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6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6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5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7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4BD1932-1E79-460E-8EA9-7EC16BE07A7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7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3881D-5800-1703-2B40-DC102CF7D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702F-F7F3-E2B9-D89B-F5C308CA4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3352800" cy="3581400"/>
          </a:xfrm>
        </p:spPr>
        <p:txBody>
          <a:bodyPr>
            <a:normAutofit/>
          </a:bodyPr>
          <a:lstStyle/>
          <a:p>
            <a:r>
              <a:rPr lang="en-US" sz="5300" b="1" dirty="0"/>
              <a:t>Joshua IV </a:t>
            </a:r>
            <a:r>
              <a:rPr lang="en-US" sz="5300" b="1"/>
              <a:t>The Walls Come Down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D2AC5-8DDC-3929-7C31-FDA1B195C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060704" y="4965192"/>
            <a:ext cx="3072384" cy="950976"/>
          </a:xfrm>
        </p:spPr>
        <p:txBody>
          <a:bodyPr>
            <a:normAutofit/>
          </a:bodyPr>
          <a:lstStyle/>
          <a:p>
            <a:endParaRPr lang="en-US" sz="4000" b="1" dirty="0"/>
          </a:p>
        </p:txBody>
      </p:sp>
      <p:pic>
        <p:nvPicPr>
          <p:cNvPr id="4" name="Picture 2" descr="God's Breath Publications » THE FALL OF JERICHO">
            <a:extLst>
              <a:ext uri="{FF2B5EF4-FFF2-40B4-BE49-F238E27FC236}">
                <a16:creationId xmlns:a16="http://schemas.microsoft.com/office/drawing/2014/main" id="{D512D9B1-D959-ABFF-AECE-D85C704D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5328"/>
            <a:ext cx="8296114" cy="54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7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A0E8-B70E-3CC2-DF8B-2D295738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Keys to Kingdom Victory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00868-5E94-6594-91CA-F75448A9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57400"/>
            <a:ext cx="10363200" cy="4119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God goes before us.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A consecrated, faithful and obedient leader.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Careful obedience to God.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Faithfully and courageously advancing.</a:t>
            </a:r>
          </a:p>
        </p:txBody>
      </p:sp>
    </p:spTree>
    <p:extLst>
      <p:ext uri="{BB962C8B-B14F-4D97-AF65-F5344CB8AC3E}">
        <p14:creationId xmlns:p14="http://schemas.microsoft.com/office/powerpoint/2010/main" val="412613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0ECF-E381-3C72-5040-D7D235E9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6:6-7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1D723-D32F-FEA2-887F-5B6EE7C7D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057399"/>
            <a:ext cx="10134600" cy="4119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Joshua Obeys God to the letter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The people’s great faith mirrors that of Joshua.</a:t>
            </a:r>
          </a:p>
        </p:txBody>
      </p:sp>
    </p:spTree>
    <p:extLst>
      <p:ext uri="{BB962C8B-B14F-4D97-AF65-F5344CB8AC3E}">
        <p14:creationId xmlns:p14="http://schemas.microsoft.com/office/powerpoint/2010/main" val="361041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C58A-DDA3-B5BF-2560-1080ABD0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6:8-16  Walking  By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0F583-D5FD-B074-037E-04FBD788D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5105400" cy="3967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were the people of Jericho thinking?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2050" name="Picture 2" descr="Israelites Marching Round Jericho - GoodSalt">
            <a:extLst>
              <a:ext uri="{FF2B5EF4-FFF2-40B4-BE49-F238E27FC236}">
                <a16:creationId xmlns:a16="http://schemas.microsoft.com/office/drawing/2014/main" id="{1DF28D05-B58E-19CC-6E18-25FFD23F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90688"/>
            <a:ext cx="3783668" cy="48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5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C2A9-AD02-0C42-2731-CDA83AC76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2743200" cy="5502275"/>
          </a:xfrm>
        </p:spPr>
        <p:txBody>
          <a:bodyPr/>
          <a:lstStyle/>
          <a:p>
            <a:pPr algn="ctr"/>
            <a:r>
              <a:rPr lang="en-US" b="1" dirty="0"/>
              <a:t>Ancient Jericho</a:t>
            </a:r>
            <a:br>
              <a:rPr lang="en-US" b="1" dirty="0"/>
            </a:br>
            <a:br>
              <a:rPr lang="en-US" b="1" dirty="0"/>
            </a:br>
            <a:r>
              <a:rPr lang="en-US" sz="2800" b="1" dirty="0"/>
              <a:t>About 0.7 miles in circumference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April:</a:t>
            </a:r>
            <a:br>
              <a:rPr lang="en-US" sz="2800" b="1" dirty="0"/>
            </a:br>
            <a:r>
              <a:rPr lang="en-US" sz="2800" b="1" dirty="0"/>
              <a:t>85°  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B07C51-B0C0-795E-F853-1B568619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68438"/>
            <a:ext cx="83058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1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AD58-9E61-AB2B-0DE1-D4BA46B3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2800" cy="1325563"/>
          </a:xfrm>
        </p:spPr>
        <p:txBody>
          <a:bodyPr/>
          <a:lstStyle/>
          <a:p>
            <a:r>
              <a:rPr lang="en-US" b="1" dirty="0"/>
              <a:t>Joshua 6:17-21 The Walls of Jericho Collapse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8945F-CB00-4665-D830-54216CFF6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057400"/>
            <a:ext cx="4953000" cy="4119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An unqualified miracle.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With a wall: Virtually impregnable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Without a wall:  Virtually defenseless</a:t>
            </a:r>
          </a:p>
        </p:txBody>
      </p:sp>
      <p:pic>
        <p:nvPicPr>
          <p:cNvPr id="3074" name="Picture 2" descr="The Wall Fell Down Flat – A Worshiper's Journal">
            <a:extLst>
              <a:ext uri="{FF2B5EF4-FFF2-40B4-BE49-F238E27FC236}">
                <a16:creationId xmlns:a16="http://schemas.microsoft.com/office/drawing/2014/main" id="{7FE11807-E564-FCF5-9303-AF0EEE1EB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5715000" cy="442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05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BE21-114C-D47A-A53C-EA670BFB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Faithful Obedience and Devotion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0A8EB-6C1A-3C7D-9EA2-041823F4A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752600"/>
            <a:ext cx="10515600" cy="4740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Joshua 6:18, 21  Devote (</a:t>
            </a:r>
            <a:r>
              <a:rPr lang="en-US" sz="3200" b="1" i="1" dirty="0" err="1"/>
              <a:t>herem</a:t>
            </a:r>
            <a:r>
              <a:rPr lang="en-US" sz="3200" b="1" dirty="0"/>
              <a:t>) everything in the city to God.</a:t>
            </a:r>
          </a:p>
          <a:p>
            <a:pPr marL="0" indent="0">
              <a:buNone/>
            </a:pPr>
            <a:r>
              <a:rPr lang="en-US" sz="3200" b="1" dirty="0"/>
              <a:t>Living things to destruction.</a:t>
            </a:r>
          </a:p>
          <a:p>
            <a:pPr marL="0" indent="0">
              <a:buNone/>
            </a:pPr>
            <a:r>
              <a:rPr lang="en-US" sz="3200" b="1" dirty="0"/>
              <a:t>Valuables to the treasury of the Tabernacle.</a:t>
            </a:r>
          </a:p>
          <a:p>
            <a:pPr marL="0" indent="0">
              <a:buNone/>
            </a:pPr>
            <a:r>
              <a:rPr lang="en-US" sz="3200" b="1" dirty="0"/>
              <a:t>The city to fire.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3200" b="1" dirty="0"/>
              <a:t>Those who refuse God’s offer of salvation will be devoted to destruction.</a:t>
            </a:r>
          </a:p>
          <a:p>
            <a:pPr marL="0" indent="0">
              <a:buNone/>
            </a:pPr>
            <a:r>
              <a:rPr lang="en-US" sz="3200" b="1" dirty="0"/>
              <a:t>But the faithful, like Rahab, will be saved.</a:t>
            </a:r>
          </a:p>
        </p:txBody>
      </p:sp>
    </p:spTree>
    <p:extLst>
      <p:ext uri="{BB962C8B-B14F-4D97-AF65-F5344CB8AC3E}">
        <p14:creationId xmlns:p14="http://schemas.microsoft.com/office/powerpoint/2010/main" val="2192973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93FB-5058-BECF-11C6-160A260A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6:26-27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BEF8C-0DBE-2816-659F-21E58EF1C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God says will happen, will happen, no matter how long.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1 Kings 16:34  500+ years later  Hiel of Bethel made a big mistake!</a:t>
            </a:r>
          </a:p>
        </p:txBody>
      </p:sp>
    </p:spTree>
    <p:extLst>
      <p:ext uri="{BB962C8B-B14F-4D97-AF65-F5344CB8AC3E}">
        <p14:creationId xmlns:p14="http://schemas.microsoft.com/office/powerpoint/2010/main" val="59440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D11B-90F9-E90A-FBA1-6645BF30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 Great Victory, But…  Joshua 7:1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02D17-17E9-4C41-A46B-2F44970A8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happens when we do not devote all to the Lord?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What happens when we choose to disobey God?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What happens to God’s plans when there is “sin in the camp?”</a:t>
            </a:r>
          </a:p>
        </p:txBody>
      </p:sp>
    </p:spTree>
    <p:extLst>
      <p:ext uri="{BB962C8B-B14F-4D97-AF65-F5344CB8AC3E}">
        <p14:creationId xmlns:p14="http://schemas.microsoft.com/office/powerpoint/2010/main" val="1936637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7402-9356-B571-9E4B-CB025683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9BC9E-B311-A630-3D12-30EC77E49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199"/>
            <a:ext cx="10287000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Keys to victory for God’s people: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God prepares the way.</a:t>
            </a:r>
          </a:p>
          <a:p>
            <a:pPr marL="0" indent="0">
              <a:buNone/>
            </a:pPr>
            <a:r>
              <a:rPr lang="en-US" sz="3200" b="1" dirty="0"/>
              <a:t>God prepares a consecrated leader.</a:t>
            </a:r>
          </a:p>
          <a:p>
            <a:pPr marL="0" indent="0">
              <a:buNone/>
            </a:pPr>
            <a:r>
              <a:rPr lang="en-US" sz="3200" b="1" dirty="0"/>
              <a:t>Careful obedience to God’s commands.</a:t>
            </a:r>
          </a:p>
          <a:p>
            <a:pPr marL="0" indent="0">
              <a:buNone/>
            </a:pPr>
            <a:r>
              <a:rPr lang="en-US" sz="3200" b="1" dirty="0"/>
              <a:t>Faithfully and courageously going in and taking the land.</a:t>
            </a:r>
          </a:p>
        </p:txBody>
      </p:sp>
    </p:spTree>
    <p:extLst>
      <p:ext uri="{BB962C8B-B14F-4D97-AF65-F5344CB8AC3E}">
        <p14:creationId xmlns:p14="http://schemas.microsoft.com/office/powerpoint/2010/main" val="68342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FFBA6-50CB-84DA-EA8F-04DD1B187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C210-F015-CF3C-5352-8024613B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Background to Joshua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C5966-C045-C829-7EA2-A6077D494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199"/>
            <a:ext cx="10896600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Three ways of thinking about Joshua:</a:t>
            </a:r>
            <a:br>
              <a:rPr lang="en-US" sz="3200" b="1" dirty="0"/>
            </a:b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1. </a:t>
            </a:r>
            <a:r>
              <a:rPr lang="en-US" sz="3200" b="1" dirty="0">
                <a:solidFill>
                  <a:srgbClr val="FFFF00"/>
                </a:solidFill>
              </a:rPr>
              <a:t>A Historical Book   </a:t>
            </a:r>
            <a:r>
              <a:rPr lang="en-US" sz="3200" b="1" dirty="0"/>
              <a:t>(Joshua, Judges, 1,2 Sam, 1,2 Kings)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2. The completion of Deuteronomy  (Hexateuch)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3. </a:t>
            </a:r>
            <a:r>
              <a:rPr lang="en-US" sz="3200" b="1" dirty="0">
                <a:solidFill>
                  <a:srgbClr val="FFFF00"/>
                </a:solidFill>
              </a:rPr>
              <a:t>A book about godly leadership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3872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F7EA-321F-28A1-C8E7-35C3C87B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Theme Passage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3EB64-EE3D-9AF5-D593-190725AFB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199"/>
            <a:ext cx="10363200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Joshua 1:6  Be strong and courageous,  because you will lead these people to inherit the land I swore to their ancestors to give them.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5995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000CC-D31B-5DC3-7F01-325421BB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3:1-17 Crossing the Jordan 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DF0BA-78B0-7CDB-9433-F7CACDD5F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200" b="1" dirty="0"/>
              <a:t>God goes before his people.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The last missing ingredient:  Great faith!</a:t>
            </a:r>
          </a:p>
        </p:txBody>
      </p:sp>
    </p:spTree>
    <p:extLst>
      <p:ext uri="{BB962C8B-B14F-4D97-AF65-F5344CB8AC3E}">
        <p14:creationId xmlns:p14="http://schemas.microsoft.com/office/powerpoint/2010/main" val="10938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7FC5F-725A-E893-172A-127C2D0E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8540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Joshua III Time to Enter the Promised 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2F547-812A-1589-2F4F-FCEC0382F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0" y="1565274"/>
            <a:ext cx="4267200" cy="4835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Joshua 3:17  “All Israel passed by [the ark] until the whole nation had completed the crossing on dry ground.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sz="3200" b="1" dirty="0"/>
              <a:t>The second generation is baptized into Joshua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2050" name="Picture 2" descr="Joshua 3 | Bible Teaching Notes">
            <a:extLst>
              <a:ext uri="{FF2B5EF4-FFF2-40B4-BE49-F238E27FC236}">
                <a16:creationId xmlns:a16="http://schemas.microsoft.com/office/drawing/2014/main" id="{B0C91D7D-10E9-6EFC-69FA-029A91702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6744285" cy="48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F940-6103-4024-9798-52A75230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4:10-18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CDCD2-2E1F-6B4E-2DE5-DC3F1D60B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Joshua to the priests carrying the ark:</a:t>
            </a:r>
          </a:p>
          <a:p>
            <a:pPr marL="0" indent="0">
              <a:buNone/>
            </a:pPr>
            <a:r>
              <a:rPr lang="en-US" sz="3200" b="1" dirty="0"/>
              <a:t>“Come up out of the water!”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No sooner had they set their feet on the dry ground, than the waters of the Jordan returned to their place and ran at flood stage as before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How Dramatic Is That?!!</a:t>
            </a:r>
          </a:p>
        </p:txBody>
      </p:sp>
    </p:spTree>
    <p:extLst>
      <p:ext uri="{BB962C8B-B14F-4D97-AF65-F5344CB8AC3E}">
        <p14:creationId xmlns:p14="http://schemas.microsoft.com/office/powerpoint/2010/main" val="109072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33AF-1F94-F6EB-B207-6397A6D6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Joshua 5:2-12   Circumcision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7BEF-D952-B16A-24E2-BA7668038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0"/>
            <a:ext cx="10515600" cy="3967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Circumcision as a prefigure of baptism.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3200" b="1" dirty="0"/>
              <a:t>Joshua 5:9  Today I have rolled away the reproach of Egypt from you.</a:t>
            </a:r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3439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F3ADC-E139-67A4-92E8-544618B8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IV The Walls Come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B3851-1112-B862-8F32-ACA2E539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27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Joshua 5:13-15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Joshua, the New Moses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Joshua is consecrated for the work of God.</a:t>
            </a:r>
          </a:p>
        </p:txBody>
      </p:sp>
      <p:pic>
        <p:nvPicPr>
          <p:cNvPr id="1026" name="Picture 2" descr="034 Joshua 05 v13-15 The Angel of the Lords Host appears to Joshua -  Traditional visual art under Public domain license">
            <a:extLst>
              <a:ext uri="{FF2B5EF4-FFF2-40B4-BE49-F238E27FC236}">
                <a16:creationId xmlns:a16="http://schemas.microsoft.com/office/drawing/2014/main" id="{D230DA39-DB47-9F76-B545-668DB5A1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3631582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8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24D13-883D-9497-42E2-3CF531D5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6:1-5  Strange Battle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4DBB2-D4E4-E1F1-3B57-E56F80735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81200"/>
            <a:ext cx="9677400" cy="419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Joshua 6:1  The gates were securely barred.</a:t>
            </a:r>
          </a:p>
          <a:p>
            <a:pPr marL="0" indent="0">
              <a:buNone/>
            </a:pPr>
            <a:r>
              <a:rPr lang="en-US" sz="3200" b="1" dirty="0"/>
              <a:t>So were the hearts of the people of Jericho.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Jacob wrestled with God (Genesis 32)</a:t>
            </a:r>
          </a:p>
          <a:p>
            <a:pPr marL="0" indent="0">
              <a:buNone/>
            </a:pPr>
            <a:r>
              <a:rPr lang="en-US" sz="3200" b="1" dirty="0"/>
              <a:t>Moses questioned God (Exodus 3 &amp; 4)</a:t>
            </a:r>
          </a:p>
          <a:p>
            <a:pPr marL="0" indent="0">
              <a:buNone/>
            </a:pPr>
            <a:r>
              <a:rPr lang="en-US" sz="3200" b="1" dirty="0"/>
              <a:t>Joshua obeyed God</a:t>
            </a:r>
          </a:p>
        </p:txBody>
      </p:sp>
    </p:spTree>
    <p:extLst>
      <p:ext uri="{BB962C8B-B14F-4D97-AF65-F5344CB8AC3E}">
        <p14:creationId xmlns:p14="http://schemas.microsoft.com/office/powerpoint/2010/main" val="417435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18269</TotalTime>
  <Words>544</Words>
  <Application>Microsoft Office PowerPoint</Application>
  <PresentationFormat>Widescreen</PresentationFormat>
  <Paragraphs>93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 Theme</vt:lpstr>
      <vt:lpstr>Joshua IV The Walls Come Down</vt:lpstr>
      <vt:lpstr>Background to Joshua</vt:lpstr>
      <vt:lpstr>Theme Passage</vt:lpstr>
      <vt:lpstr>Joshua 3:1-17 Crossing the Jordan River</vt:lpstr>
      <vt:lpstr>Joshua III Time to Enter the Promised Land</vt:lpstr>
      <vt:lpstr>Joshua 4:10-18</vt:lpstr>
      <vt:lpstr>Joshua 5:2-12   Circumcision</vt:lpstr>
      <vt:lpstr>Joshua IV The Walls Come Down</vt:lpstr>
      <vt:lpstr>Joshua 6:1-5  Strange Battle Plans</vt:lpstr>
      <vt:lpstr>Keys to Kingdom Victory</vt:lpstr>
      <vt:lpstr>Joshua 6:6-7</vt:lpstr>
      <vt:lpstr>Joshua 6:8-16  Walking  By Faith</vt:lpstr>
      <vt:lpstr>Ancient Jericho  About 0.7 miles in circumference  April: 85°  F</vt:lpstr>
      <vt:lpstr>Joshua 6:17-21 The Walls of Jericho Collapse</vt:lpstr>
      <vt:lpstr>Faithful Obedience and Devotion</vt:lpstr>
      <vt:lpstr>Joshua 6:26-27</vt:lpstr>
      <vt:lpstr> Great Victory, But…  Joshua 7:1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34</cp:revision>
  <dcterms:created xsi:type="dcterms:W3CDTF">2013-09-15T03:09:25Z</dcterms:created>
  <dcterms:modified xsi:type="dcterms:W3CDTF">2026-02-16T01:52:30Z</dcterms:modified>
</cp:coreProperties>
</file>