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</p:sldMasterIdLst>
  <p:notesMasterIdLst>
    <p:notesMasterId r:id="rId24"/>
  </p:notesMasterIdLst>
  <p:sldIdLst>
    <p:sldId id="276" r:id="rId3"/>
    <p:sldId id="1032" r:id="rId4"/>
    <p:sldId id="1052" r:id="rId5"/>
    <p:sldId id="1053" r:id="rId6"/>
    <p:sldId id="1054" r:id="rId7"/>
    <p:sldId id="1056" r:id="rId8"/>
    <p:sldId id="1058" r:id="rId9"/>
    <p:sldId id="1059" r:id="rId10"/>
    <p:sldId id="1060" r:id="rId11"/>
    <p:sldId id="1061" r:id="rId12"/>
    <p:sldId id="1070" r:id="rId13"/>
    <p:sldId id="1062" r:id="rId14"/>
    <p:sldId id="1063" r:id="rId15"/>
    <p:sldId id="1064" r:id="rId16"/>
    <p:sldId id="1068" r:id="rId17"/>
    <p:sldId id="1069" r:id="rId18"/>
    <p:sldId id="1065" r:id="rId19"/>
    <p:sldId id="1067" r:id="rId20"/>
    <p:sldId id="1066" r:id="rId21"/>
    <p:sldId id="1071" r:id="rId22"/>
    <p:sldId id="7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A396E-0D09-42D3-9A11-BBF067D946A6}" v="22" dt="2026-02-22T16:43:5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34" autoAdjust="0"/>
    <p:restoredTop sz="86410"/>
  </p:normalViewPr>
  <p:slideViewPr>
    <p:cSldViewPr>
      <p:cViewPr varScale="1">
        <p:scale>
          <a:sx n="64" d="100"/>
          <a:sy n="64" d="100"/>
        </p:scale>
        <p:origin x="2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delMainMaster">
      <pc:chgData name="John Oakes" userId="1a36f0057432ea1f" providerId="LiveId" clId="{47381711-A8C6-487F-B478-F1510AC8C65D}" dt="2026-02-23T06:23:03.538" v="3549" actId="47"/>
      <pc:docMkLst>
        <pc:docMk/>
      </pc:docMkLst>
      <pc:sldChg chg="add del ord">
        <pc:chgData name="John Oakes" userId="1a36f0057432ea1f" providerId="LiveId" clId="{47381711-A8C6-487F-B478-F1510AC8C65D}" dt="2026-02-23T06:22:51.135" v="3548" actId="47"/>
        <pc:sldMkLst>
          <pc:docMk/>
          <pc:sldMk cId="1079750972" sldId="454"/>
        </pc:sldMkLst>
      </pc:sldChg>
      <pc:sldChg chg="add del">
        <pc:chgData name="John Oakes" userId="1a36f0057432ea1f" providerId="LiveId" clId="{47381711-A8C6-487F-B478-F1510AC8C65D}" dt="2026-02-22T02:46:52.136" v="1946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2-22T02:46:39.563" v="1944" actId="47"/>
        <pc:sldMkLst>
          <pc:docMk/>
          <pc:sldMk cId="0" sldId="543"/>
        </pc:sldMkLst>
      </pc:sldChg>
      <pc:sldChg chg="add del">
        <pc:chgData name="John Oakes" userId="1a36f0057432ea1f" providerId="LiveId" clId="{47381711-A8C6-487F-B478-F1510AC8C65D}" dt="2026-02-22T02:50:04.116" v="2204" actId="47"/>
        <pc:sldMkLst>
          <pc:docMk/>
          <pc:sldMk cId="0" sldId="609"/>
        </pc:sldMkLst>
      </pc:sldChg>
      <pc:sldChg chg="add del">
        <pc:chgData name="John Oakes" userId="1a36f0057432ea1f" providerId="LiveId" clId="{47381711-A8C6-487F-B478-F1510AC8C65D}" dt="2026-02-22T02:46:54.125" v="1947" actId="47"/>
        <pc:sldMkLst>
          <pc:docMk/>
          <pc:sldMk cId="3282475642" sldId="615"/>
        </pc:sldMkLst>
      </pc:sldChg>
      <pc:sldChg chg="add del">
        <pc:chgData name="John Oakes" userId="1a36f0057432ea1f" providerId="LiveId" clId="{47381711-A8C6-487F-B478-F1510AC8C65D}" dt="2026-02-23T06:22:51.135" v="3548" actId="47"/>
        <pc:sldMkLst>
          <pc:docMk/>
          <pc:sldMk cId="58535702" sldId="675"/>
        </pc:sldMkLst>
      </pc:sldChg>
      <pc:sldChg chg="add del">
        <pc:chgData name="John Oakes" userId="1a36f0057432ea1f" providerId="LiveId" clId="{47381711-A8C6-487F-B478-F1510AC8C65D}" dt="2026-02-23T06:22:51.135" v="3548" actId="47"/>
        <pc:sldMkLst>
          <pc:docMk/>
          <pc:sldMk cId="0" sldId="676"/>
        </pc:sldMkLst>
      </pc:sldChg>
      <pc:sldChg chg="add del">
        <pc:chgData name="John Oakes" userId="1a36f0057432ea1f" providerId="LiveId" clId="{47381711-A8C6-487F-B478-F1510AC8C65D}" dt="2026-02-23T06:22:51.135" v="3548" actId="47"/>
        <pc:sldMkLst>
          <pc:docMk/>
          <pc:sldMk cId="0" sldId="677"/>
        </pc:sldMkLst>
      </pc:sldChg>
      <pc:sldChg chg="modSp add del mod">
        <pc:chgData name="John Oakes" userId="1a36f0057432ea1f" providerId="LiveId" clId="{47381711-A8C6-487F-B478-F1510AC8C65D}" dt="2026-02-23T06:22:51.135" v="3548" actId="47"/>
        <pc:sldMkLst>
          <pc:docMk/>
          <pc:sldMk cId="0" sldId="678"/>
        </pc:sldMkLst>
        <pc:spChg chg="mod">
          <ac:chgData name="John Oakes" userId="1a36f0057432ea1f" providerId="LiveId" clId="{47381711-A8C6-487F-B478-F1510AC8C65D}" dt="2026-02-22T16:35:25.029" v="3447" actId="20577"/>
          <ac:spMkLst>
            <pc:docMk/>
            <pc:sldMk cId="0" sldId="678"/>
            <ac:spMk id="3" creationId="{01D2AB3C-2CCA-6306-F06B-630363991136}"/>
          </ac:spMkLst>
        </pc:spChg>
      </pc:sldChg>
      <pc:sldChg chg="add del">
        <pc:chgData name="John Oakes" userId="1a36f0057432ea1f" providerId="LiveId" clId="{47381711-A8C6-487F-B478-F1510AC8C65D}" dt="2026-02-23T06:22:51.135" v="3548" actId="47"/>
        <pc:sldMkLst>
          <pc:docMk/>
          <pc:sldMk cId="0" sldId="679"/>
        </pc:sldMkLst>
      </pc:sldChg>
      <pc:sldChg chg="add del">
        <pc:chgData name="John Oakes" userId="1a36f0057432ea1f" providerId="LiveId" clId="{47381711-A8C6-487F-B478-F1510AC8C65D}" dt="2026-02-23T06:22:51.135" v="3548" actId="47"/>
        <pc:sldMkLst>
          <pc:docMk/>
          <pc:sldMk cId="0" sldId="680"/>
        </pc:sldMkLst>
      </pc:sldChg>
      <pc:sldChg chg="add">
        <pc:chgData name="John Oakes" userId="1a36f0057432ea1f" providerId="LiveId" clId="{47381711-A8C6-487F-B478-F1510AC8C65D}" dt="2026-02-22T02:50:01.356" v="2203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2-23T06:22:51.135" v="3548" actId="47"/>
        <pc:sldMkLst>
          <pc:docMk/>
          <pc:sldMk cId="0" sldId="736"/>
        </pc:sldMkLst>
      </pc:sldChg>
      <pc:sldChg chg="add del">
        <pc:chgData name="John Oakes" userId="1a36f0057432ea1f" providerId="LiveId" clId="{47381711-A8C6-487F-B478-F1510AC8C65D}" dt="2026-02-23T06:22:51.135" v="3548" actId="47"/>
        <pc:sldMkLst>
          <pc:docMk/>
          <pc:sldMk cId="0" sldId="737"/>
        </pc:sldMkLst>
      </pc:sldChg>
      <pc:sldChg chg="add del">
        <pc:chgData name="John Oakes" userId="1a36f0057432ea1f" providerId="LiveId" clId="{47381711-A8C6-487F-B478-F1510AC8C65D}" dt="2026-02-22T16:36:41.882" v="3449" actId="47"/>
        <pc:sldMkLst>
          <pc:docMk/>
          <pc:sldMk cId="0" sldId="738"/>
        </pc:sldMkLst>
      </pc:sldChg>
      <pc:sldChg chg="add del">
        <pc:chgData name="John Oakes" userId="1a36f0057432ea1f" providerId="LiveId" clId="{47381711-A8C6-487F-B478-F1510AC8C65D}" dt="2026-02-22T16:37:08.560" v="3458" actId="47"/>
        <pc:sldMkLst>
          <pc:docMk/>
          <pc:sldMk cId="0" sldId="739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1930743403" sldId="750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1963954534" sldId="751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2670783316" sldId="752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1439011211" sldId="756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1291733032" sldId="757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3371102395" sldId="758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797171714" sldId="759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894214403" sldId="760"/>
        </pc:sldMkLst>
      </pc:sldChg>
      <pc:sldChg chg="add del">
        <pc:chgData name="John Oakes" userId="1a36f0057432ea1f" providerId="LiveId" clId="{47381711-A8C6-487F-B478-F1510AC8C65D}" dt="2026-02-22T02:46:48.897" v="1945" actId="47"/>
        <pc:sldMkLst>
          <pc:docMk/>
          <pc:sldMk cId="3821830315" sldId="945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2-23T06:23:03.538" v="3549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2-22T02:51:37.138" v="2411" actId="47"/>
        <pc:sldMkLst>
          <pc:docMk/>
          <pc:sldMk cId="54721756" sldId="969"/>
        </pc:sldMkLst>
      </pc:sldChg>
      <pc:sldChg chg="del">
        <pc:chgData name="John Oakes" userId="1a36f0057432ea1f" providerId="LiveId" clId="{47381711-A8C6-487F-B478-F1510AC8C65D}" dt="2026-02-22T01:27:05.659" v="0" actId="47"/>
        <pc:sldMkLst>
          <pc:docMk/>
          <pc:sldMk cId="2859956292" sldId="1018"/>
        </pc:sldMkLst>
      </pc:sldChg>
      <pc:sldChg chg="modSp mod">
        <pc:chgData name="John Oakes" userId="1a36f0057432ea1f" providerId="LiveId" clId="{47381711-A8C6-487F-B478-F1510AC8C65D}" dt="2026-02-22T16:37:54.235" v="3469" actId="20577"/>
        <pc:sldMkLst>
          <pc:docMk/>
          <pc:sldMk cId="4038721967" sldId="1032"/>
        </pc:sldMkLst>
        <pc:spChg chg="mod">
          <ac:chgData name="John Oakes" userId="1a36f0057432ea1f" providerId="LiveId" clId="{47381711-A8C6-487F-B478-F1510AC8C65D}" dt="2026-02-22T16:37:54.235" v="3469" actId="20577"/>
          <ac:spMkLst>
            <pc:docMk/>
            <pc:sldMk cId="4038721967" sldId="1032"/>
            <ac:spMk id="3" creationId="{E1CC5966-C045-C829-7EA2-A6077D4941A1}"/>
          </ac:spMkLst>
        </pc:spChg>
      </pc:sldChg>
      <pc:sldChg chg="del">
        <pc:chgData name="John Oakes" userId="1a36f0057432ea1f" providerId="LiveId" clId="{47381711-A8C6-487F-B478-F1510AC8C65D}" dt="2026-02-22T01:27:24.355" v="1" actId="47"/>
        <pc:sldMkLst>
          <pc:docMk/>
          <pc:sldMk cId="109381870" sldId="1035"/>
        </pc:sldMkLst>
      </pc:sldChg>
      <pc:sldChg chg="del">
        <pc:chgData name="John Oakes" userId="1a36f0057432ea1f" providerId="LiveId" clId="{47381711-A8C6-487F-B478-F1510AC8C65D}" dt="2026-02-22T01:27:24.355" v="1" actId="47"/>
        <pc:sldMkLst>
          <pc:docMk/>
          <pc:sldMk cId="149951495" sldId="1041"/>
        </pc:sldMkLst>
      </pc:sldChg>
      <pc:sldChg chg="del">
        <pc:chgData name="John Oakes" userId="1a36f0057432ea1f" providerId="LiveId" clId="{47381711-A8C6-487F-B478-F1510AC8C65D}" dt="2026-02-22T01:27:24.355" v="1" actId="47"/>
        <pc:sldMkLst>
          <pc:docMk/>
          <pc:sldMk cId="1090722086" sldId="1049"/>
        </pc:sldMkLst>
      </pc:sldChg>
      <pc:sldChg chg="del">
        <pc:chgData name="John Oakes" userId="1a36f0057432ea1f" providerId="LiveId" clId="{47381711-A8C6-487F-B478-F1510AC8C65D}" dt="2026-02-22T01:27:24.355" v="1" actId="47"/>
        <pc:sldMkLst>
          <pc:docMk/>
          <pc:sldMk cId="2534391273" sldId="1051"/>
        </pc:sldMkLst>
      </pc:sldChg>
      <pc:sldChg chg="modSp mod">
        <pc:chgData name="John Oakes" userId="1a36f0057432ea1f" providerId="LiveId" clId="{47381711-A8C6-487F-B478-F1510AC8C65D}" dt="2026-02-22T16:38:15.135" v="3493" actId="14100"/>
        <pc:sldMkLst>
          <pc:docMk/>
          <pc:sldMk cId="2691883981" sldId="1052"/>
        </pc:sldMkLst>
        <pc:spChg chg="mod">
          <ac:chgData name="John Oakes" userId="1a36f0057432ea1f" providerId="LiveId" clId="{47381711-A8C6-487F-B478-F1510AC8C65D}" dt="2026-02-22T16:38:15.135" v="3493" actId="14100"/>
          <ac:spMkLst>
            <pc:docMk/>
            <pc:sldMk cId="2691883981" sldId="1052"/>
            <ac:spMk id="3" creationId="{618B3851-1112-B862-8F32-ACA2E5395D3C}"/>
          </ac:spMkLst>
        </pc:spChg>
      </pc:sldChg>
      <pc:sldChg chg="modSp mod">
        <pc:chgData name="John Oakes" userId="1a36f0057432ea1f" providerId="LiveId" clId="{47381711-A8C6-487F-B478-F1510AC8C65D}" dt="2026-02-22T01:29:18.934" v="6" actId="14100"/>
        <pc:sldMkLst>
          <pc:docMk/>
          <pc:sldMk cId="417435505" sldId="1053"/>
        </pc:sldMkLst>
        <pc:spChg chg="mod">
          <ac:chgData name="John Oakes" userId="1a36f0057432ea1f" providerId="LiveId" clId="{47381711-A8C6-487F-B478-F1510AC8C65D}" dt="2026-02-22T01:29:18.934" v="6" actId="14100"/>
          <ac:spMkLst>
            <pc:docMk/>
            <pc:sldMk cId="417435505" sldId="1053"/>
            <ac:spMk id="3" creationId="{8944DBB2-D4E4-E1F1-3B57-E56F8073537C}"/>
          </ac:spMkLst>
        </pc:spChg>
      </pc:sldChg>
      <pc:sldChg chg="del">
        <pc:chgData name="John Oakes" userId="1a36f0057432ea1f" providerId="LiveId" clId="{47381711-A8C6-487F-B478-F1510AC8C65D}" dt="2026-02-22T01:29:45.693" v="7" actId="47"/>
        <pc:sldMkLst>
          <pc:docMk/>
          <pc:sldMk cId="3610411039" sldId="1055"/>
        </pc:sldMkLst>
      </pc:sldChg>
      <pc:sldChg chg="del">
        <pc:chgData name="John Oakes" userId="1a36f0057432ea1f" providerId="LiveId" clId="{47381711-A8C6-487F-B478-F1510AC8C65D}" dt="2026-02-22T01:29:53.175" v="8" actId="47"/>
        <pc:sldMkLst>
          <pc:docMk/>
          <pc:sldMk cId="2928319897" sldId="1057"/>
        </pc:sldMkLst>
      </pc:sldChg>
      <pc:sldChg chg="modSp mod">
        <pc:chgData name="John Oakes" userId="1a36f0057432ea1f" providerId="LiveId" clId="{47381711-A8C6-487F-B478-F1510AC8C65D}" dt="2026-02-22T01:31:26.547" v="11" actId="20577"/>
        <pc:sldMkLst>
          <pc:docMk/>
          <pc:sldMk cId="2192973432" sldId="1059"/>
        </pc:sldMkLst>
        <pc:spChg chg="mod">
          <ac:chgData name="John Oakes" userId="1a36f0057432ea1f" providerId="LiveId" clId="{47381711-A8C6-487F-B478-F1510AC8C65D}" dt="2026-02-22T01:31:26.547" v="11" actId="20577"/>
          <ac:spMkLst>
            <pc:docMk/>
            <pc:sldMk cId="2192973432" sldId="1059"/>
            <ac:spMk id="3" creationId="{6DD0A8EB-6C1A-3C7D-9EA2-041823F4AE42}"/>
          </ac:spMkLst>
        </pc:spChg>
      </pc:sldChg>
      <pc:sldChg chg="modSp new mod">
        <pc:chgData name="John Oakes" userId="1a36f0057432ea1f" providerId="LiveId" clId="{47381711-A8C6-487F-B478-F1510AC8C65D}" dt="2026-02-22T01:35:22.378" v="300" actId="20577"/>
        <pc:sldMkLst>
          <pc:docMk/>
          <pc:sldMk cId="83889341" sldId="1061"/>
        </pc:sldMkLst>
        <pc:spChg chg="mod">
          <ac:chgData name="John Oakes" userId="1a36f0057432ea1f" providerId="LiveId" clId="{47381711-A8C6-487F-B478-F1510AC8C65D}" dt="2026-02-22T01:32:59.187" v="61" actId="20577"/>
          <ac:spMkLst>
            <pc:docMk/>
            <pc:sldMk cId="83889341" sldId="1061"/>
            <ac:spMk id="2" creationId="{17CFE160-D197-1606-612F-DCB2423207AD}"/>
          </ac:spMkLst>
        </pc:spChg>
        <pc:spChg chg="mod">
          <ac:chgData name="John Oakes" userId="1a36f0057432ea1f" providerId="LiveId" clId="{47381711-A8C6-487F-B478-F1510AC8C65D}" dt="2026-02-22T01:35:22.378" v="300" actId="20577"/>
          <ac:spMkLst>
            <pc:docMk/>
            <pc:sldMk cId="83889341" sldId="1061"/>
            <ac:spMk id="3" creationId="{4110C7A4-FA9B-3F89-1361-571D87EFA905}"/>
          </ac:spMkLst>
        </pc:spChg>
      </pc:sldChg>
      <pc:sldChg chg="del">
        <pc:chgData name="John Oakes" userId="1a36f0057432ea1f" providerId="LiveId" clId="{47381711-A8C6-487F-B478-F1510AC8C65D}" dt="2026-02-22T01:30:43.323" v="9" actId="47"/>
        <pc:sldMkLst>
          <pc:docMk/>
          <pc:sldMk cId="594400140" sldId="1061"/>
        </pc:sldMkLst>
      </pc:sldChg>
      <pc:sldChg chg="del">
        <pc:chgData name="John Oakes" userId="1a36f0057432ea1f" providerId="LiveId" clId="{47381711-A8C6-487F-B478-F1510AC8C65D}" dt="2026-02-22T01:31:32.099" v="12" actId="47"/>
        <pc:sldMkLst>
          <pc:docMk/>
          <pc:sldMk cId="683425098" sldId="1062"/>
        </pc:sldMkLst>
      </pc:sldChg>
      <pc:sldChg chg="modSp new mod">
        <pc:chgData name="John Oakes" userId="1a36f0057432ea1f" providerId="LiveId" clId="{47381711-A8C6-487F-B478-F1510AC8C65D}" dt="2026-02-22T16:41:31.314" v="3538" actId="20577"/>
        <pc:sldMkLst>
          <pc:docMk/>
          <pc:sldMk cId="3083252803" sldId="1062"/>
        </pc:sldMkLst>
        <pc:spChg chg="mod">
          <ac:chgData name="John Oakes" userId="1a36f0057432ea1f" providerId="LiveId" clId="{47381711-A8C6-487F-B478-F1510AC8C65D}" dt="2026-02-22T01:36:03.083" v="325" actId="20577"/>
          <ac:spMkLst>
            <pc:docMk/>
            <pc:sldMk cId="3083252803" sldId="1062"/>
            <ac:spMk id="2" creationId="{A80F5AFE-3450-62A2-98A8-A5AC8E33C6E0}"/>
          </ac:spMkLst>
        </pc:spChg>
        <pc:spChg chg="mod">
          <ac:chgData name="John Oakes" userId="1a36f0057432ea1f" providerId="LiveId" clId="{47381711-A8C6-487F-B478-F1510AC8C65D}" dt="2026-02-22T16:41:31.314" v="3538" actId="20577"/>
          <ac:spMkLst>
            <pc:docMk/>
            <pc:sldMk cId="3083252803" sldId="1062"/>
            <ac:spMk id="3" creationId="{7B9889C9-6EA6-D2E2-41C3-CD997611FBC8}"/>
          </ac:spMkLst>
        </pc:spChg>
      </pc:sldChg>
      <pc:sldChg chg="addSp modSp new mod">
        <pc:chgData name="John Oakes" userId="1a36f0057432ea1f" providerId="LiveId" clId="{47381711-A8C6-487F-B478-F1510AC8C65D}" dt="2026-02-22T16:44:08.620" v="3547" actId="1076"/>
        <pc:sldMkLst>
          <pc:docMk/>
          <pc:sldMk cId="4082360776" sldId="1063"/>
        </pc:sldMkLst>
        <pc:spChg chg="mod">
          <ac:chgData name="John Oakes" userId="1a36f0057432ea1f" providerId="LiveId" clId="{47381711-A8C6-487F-B478-F1510AC8C65D}" dt="2026-02-22T01:42:12.258" v="615" actId="122"/>
          <ac:spMkLst>
            <pc:docMk/>
            <pc:sldMk cId="4082360776" sldId="1063"/>
            <ac:spMk id="2" creationId="{ACBFE1CF-A7CD-B9FA-1126-C9BADAD12007}"/>
          </ac:spMkLst>
        </pc:spChg>
        <pc:spChg chg="mod">
          <ac:chgData name="John Oakes" userId="1a36f0057432ea1f" providerId="LiveId" clId="{47381711-A8C6-487F-B478-F1510AC8C65D}" dt="2026-02-22T16:43:44.198" v="3541" actId="14100"/>
          <ac:spMkLst>
            <pc:docMk/>
            <pc:sldMk cId="4082360776" sldId="1063"/>
            <ac:spMk id="3" creationId="{8EFC6D00-ABD7-396B-DC5A-762E803659DA}"/>
          </ac:spMkLst>
        </pc:spChg>
        <pc:picChg chg="add mod">
          <ac:chgData name="John Oakes" userId="1a36f0057432ea1f" providerId="LiveId" clId="{47381711-A8C6-487F-B478-F1510AC8C65D}" dt="2026-02-22T16:44:08.620" v="3547" actId="1076"/>
          <ac:picMkLst>
            <pc:docMk/>
            <pc:sldMk cId="4082360776" sldId="1063"/>
            <ac:picMk id="4" creationId="{57DC73A1-29F4-5664-5895-C1D227FD69E5}"/>
          </ac:picMkLst>
        </pc:picChg>
      </pc:sldChg>
      <pc:sldChg chg="modSp new mod">
        <pc:chgData name="John Oakes" userId="1a36f0057432ea1f" providerId="LiveId" clId="{47381711-A8C6-487F-B478-F1510AC8C65D}" dt="2026-02-22T01:45:36.452" v="988" actId="20577"/>
        <pc:sldMkLst>
          <pc:docMk/>
          <pc:sldMk cId="2349989292" sldId="1064"/>
        </pc:sldMkLst>
        <pc:spChg chg="mod">
          <ac:chgData name="John Oakes" userId="1a36f0057432ea1f" providerId="LiveId" clId="{47381711-A8C6-487F-B478-F1510AC8C65D}" dt="2026-02-22T01:43:57.020" v="775" actId="20577"/>
          <ac:spMkLst>
            <pc:docMk/>
            <pc:sldMk cId="2349989292" sldId="1064"/>
            <ac:spMk id="2" creationId="{BAEA7FB1-D818-CB28-6C39-0A5AD29F2BCB}"/>
          </ac:spMkLst>
        </pc:spChg>
        <pc:spChg chg="mod">
          <ac:chgData name="John Oakes" userId="1a36f0057432ea1f" providerId="LiveId" clId="{47381711-A8C6-487F-B478-F1510AC8C65D}" dt="2026-02-22T01:45:36.452" v="988" actId="20577"/>
          <ac:spMkLst>
            <pc:docMk/>
            <pc:sldMk cId="2349989292" sldId="1064"/>
            <ac:spMk id="3" creationId="{28D566EF-4CCD-8C90-4C48-E94C5D7FFE74}"/>
          </ac:spMkLst>
        </pc:spChg>
      </pc:sldChg>
      <pc:sldChg chg="modSp new mod">
        <pc:chgData name="John Oakes" userId="1a36f0057432ea1f" providerId="LiveId" clId="{47381711-A8C6-487F-B478-F1510AC8C65D}" dt="2026-02-22T01:53:46.689" v="1492" actId="255"/>
        <pc:sldMkLst>
          <pc:docMk/>
          <pc:sldMk cId="3701376691" sldId="1065"/>
        </pc:sldMkLst>
        <pc:spChg chg="mod">
          <ac:chgData name="John Oakes" userId="1a36f0057432ea1f" providerId="LiveId" clId="{47381711-A8C6-487F-B478-F1510AC8C65D}" dt="2026-02-22T01:53:34.340" v="1489" actId="14100"/>
          <ac:spMkLst>
            <pc:docMk/>
            <pc:sldMk cId="3701376691" sldId="1065"/>
            <ac:spMk id="2" creationId="{C73E42D8-F6BA-A2DB-4175-AB2E52C44A02}"/>
          </ac:spMkLst>
        </pc:spChg>
        <pc:spChg chg="mod">
          <ac:chgData name="John Oakes" userId="1a36f0057432ea1f" providerId="LiveId" clId="{47381711-A8C6-487F-B478-F1510AC8C65D}" dt="2026-02-22T01:53:46.689" v="1492" actId="255"/>
          <ac:spMkLst>
            <pc:docMk/>
            <pc:sldMk cId="3701376691" sldId="1065"/>
            <ac:spMk id="3" creationId="{4F75F49A-4461-5EC4-B4CB-CCC4D441420C}"/>
          </ac:spMkLst>
        </pc:spChg>
      </pc:sldChg>
      <pc:sldChg chg="addSp modSp new mod">
        <pc:chgData name="John Oakes" userId="1a36f0057432ea1f" providerId="LiveId" clId="{47381711-A8C6-487F-B478-F1510AC8C65D}" dt="2026-02-22T02:37:49.434" v="1693" actId="1076"/>
        <pc:sldMkLst>
          <pc:docMk/>
          <pc:sldMk cId="3689269849" sldId="1066"/>
        </pc:sldMkLst>
        <pc:spChg chg="mod">
          <ac:chgData name="John Oakes" userId="1a36f0057432ea1f" providerId="LiveId" clId="{47381711-A8C6-487F-B478-F1510AC8C65D}" dt="2026-02-22T02:37:35.799" v="1691" actId="14100"/>
          <ac:spMkLst>
            <pc:docMk/>
            <pc:sldMk cId="3689269849" sldId="1066"/>
            <ac:spMk id="3" creationId="{7A88B1AD-A590-341F-D2CC-79A453F0031E}"/>
          </ac:spMkLst>
        </pc:spChg>
        <pc:picChg chg="add mod">
          <ac:chgData name="John Oakes" userId="1a36f0057432ea1f" providerId="LiveId" clId="{47381711-A8C6-487F-B478-F1510AC8C65D}" dt="2026-02-22T02:37:49.434" v="1693" actId="1076"/>
          <ac:picMkLst>
            <pc:docMk/>
            <pc:sldMk cId="3689269849" sldId="1066"/>
            <ac:picMk id="4" creationId="{663C7A78-0996-24AF-5809-3FE26CECAA3E}"/>
          </ac:picMkLst>
        </pc:picChg>
      </pc:sldChg>
      <pc:sldChg chg="modSp new mod">
        <pc:chgData name="John Oakes" userId="1a36f0057432ea1f" providerId="LiveId" clId="{47381711-A8C6-487F-B478-F1510AC8C65D}" dt="2026-02-22T02:40:25.053" v="1941" actId="20577"/>
        <pc:sldMkLst>
          <pc:docMk/>
          <pc:sldMk cId="1580992090" sldId="1067"/>
        </pc:sldMkLst>
        <pc:spChg chg="mod">
          <ac:chgData name="John Oakes" userId="1a36f0057432ea1f" providerId="LiveId" clId="{47381711-A8C6-487F-B478-F1510AC8C65D}" dt="2026-02-22T02:36:38.484" v="1666" actId="20577"/>
          <ac:spMkLst>
            <pc:docMk/>
            <pc:sldMk cId="1580992090" sldId="1067"/>
            <ac:spMk id="2" creationId="{A0A2F3CE-1F4B-D1D8-48FC-BE7B80717AA8}"/>
          </ac:spMkLst>
        </pc:spChg>
        <pc:spChg chg="mod">
          <ac:chgData name="John Oakes" userId="1a36f0057432ea1f" providerId="LiveId" clId="{47381711-A8C6-487F-B478-F1510AC8C65D}" dt="2026-02-22T02:40:25.053" v="1941" actId="20577"/>
          <ac:spMkLst>
            <pc:docMk/>
            <pc:sldMk cId="1580992090" sldId="1067"/>
            <ac:spMk id="3" creationId="{6B39ED75-67D3-890A-0C8D-6803E12CE538}"/>
          </ac:spMkLst>
        </pc:spChg>
      </pc:sldChg>
      <pc:sldChg chg="modSp new mod ord">
        <pc:chgData name="John Oakes" userId="1a36f0057432ea1f" providerId="LiveId" clId="{47381711-A8C6-487F-B478-F1510AC8C65D}" dt="2026-02-22T01:50:12.672" v="1324"/>
        <pc:sldMkLst>
          <pc:docMk/>
          <pc:sldMk cId="1546729162" sldId="1068"/>
        </pc:sldMkLst>
        <pc:spChg chg="mod">
          <ac:chgData name="John Oakes" userId="1a36f0057432ea1f" providerId="LiveId" clId="{47381711-A8C6-487F-B478-F1510AC8C65D}" dt="2026-02-22T01:46:44.770" v="1014" actId="14100"/>
          <ac:spMkLst>
            <pc:docMk/>
            <pc:sldMk cId="1546729162" sldId="1068"/>
            <ac:spMk id="2" creationId="{1311B160-BD36-4AF2-1C5C-5A1403463F4C}"/>
          </ac:spMkLst>
        </pc:spChg>
        <pc:spChg chg="mod">
          <ac:chgData name="John Oakes" userId="1a36f0057432ea1f" providerId="LiveId" clId="{47381711-A8C6-487F-B478-F1510AC8C65D}" dt="2026-02-22T01:50:00.035" v="1320" actId="27636"/>
          <ac:spMkLst>
            <pc:docMk/>
            <pc:sldMk cId="1546729162" sldId="1068"/>
            <ac:spMk id="3" creationId="{31831A03-CC0F-D1CB-2AF0-B2B94257465B}"/>
          </ac:spMkLst>
        </pc:spChg>
      </pc:sldChg>
      <pc:sldChg chg="addSp delSp modSp new mod setBg">
        <pc:chgData name="John Oakes" userId="1a36f0057432ea1f" providerId="LiveId" clId="{47381711-A8C6-487F-B478-F1510AC8C65D}" dt="2026-02-22T02:02:23.074" v="1564" actId="20577"/>
        <pc:sldMkLst>
          <pc:docMk/>
          <pc:sldMk cId="1139552154" sldId="1069"/>
        </pc:sldMkLst>
        <pc:spChg chg="mod">
          <ac:chgData name="John Oakes" userId="1a36f0057432ea1f" providerId="LiveId" clId="{47381711-A8C6-487F-B478-F1510AC8C65D}" dt="2026-02-22T02:02:23.074" v="1564" actId="20577"/>
          <ac:spMkLst>
            <pc:docMk/>
            <pc:sldMk cId="1139552154" sldId="1069"/>
            <ac:spMk id="2" creationId="{07D3CF78-BEE6-75A3-6D5E-5633CDBAB4E1}"/>
          </ac:spMkLst>
        </pc:spChg>
        <pc:spChg chg="del mod">
          <ac:chgData name="John Oakes" userId="1a36f0057432ea1f" providerId="LiveId" clId="{47381711-A8C6-487F-B478-F1510AC8C65D}" dt="2026-02-22T02:00:52.721" v="1547" actId="26606"/>
          <ac:spMkLst>
            <pc:docMk/>
            <pc:sldMk cId="1139552154" sldId="1069"/>
            <ac:spMk id="3" creationId="{74EC1600-F655-6A17-C698-C3D8C022574D}"/>
          </ac:spMkLst>
        </pc:spChg>
        <pc:spChg chg="add">
          <ac:chgData name="John Oakes" userId="1a36f0057432ea1f" providerId="LiveId" clId="{47381711-A8C6-487F-B478-F1510AC8C65D}" dt="2026-02-22T02:00:52.721" v="1547" actId="26606"/>
          <ac:spMkLst>
            <pc:docMk/>
            <pc:sldMk cId="1139552154" sldId="1069"/>
            <ac:spMk id="9" creationId="{9D768B77-8742-43A0-AF16-6AC4D378E482}"/>
          </ac:spMkLst>
        </pc:spChg>
        <pc:spChg chg="add">
          <ac:chgData name="John Oakes" userId="1a36f0057432ea1f" providerId="LiveId" clId="{47381711-A8C6-487F-B478-F1510AC8C65D}" dt="2026-02-22T02:00:52.721" v="1547" actId="26606"/>
          <ac:spMkLst>
            <pc:docMk/>
            <pc:sldMk cId="1139552154" sldId="1069"/>
            <ac:spMk id="11" creationId="{48B13CA8-CBEA-4805-955D-CEBE32236560}"/>
          </ac:spMkLst>
        </pc:spChg>
        <pc:picChg chg="add mod">
          <ac:chgData name="John Oakes" userId="1a36f0057432ea1f" providerId="LiveId" clId="{47381711-A8C6-487F-B478-F1510AC8C65D}" dt="2026-02-22T02:00:52.721" v="1547" actId="26606"/>
          <ac:picMkLst>
            <pc:docMk/>
            <pc:sldMk cId="1139552154" sldId="1069"/>
            <ac:picMk id="4" creationId="{C90F7E1E-EDF9-97FF-DBBF-FAA4AFF9873E}"/>
          </ac:picMkLst>
        </pc:picChg>
      </pc:sldChg>
      <pc:sldChg chg="addSp delSp modSp new mod">
        <pc:chgData name="John Oakes" userId="1a36f0057432ea1f" providerId="LiveId" clId="{47381711-A8C6-487F-B478-F1510AC8C65D}" dt="2026-02-22T02:35:48.840" v="1628" actId="1076"/>
        <pc:sldMkLst>
          <pc:docMk/>
          <pc:sldMk cId="3456649632" sldId="1070"/>
        </pc:sldMkLst>
        <pc:spChg chg="mod">
          <ac:chgData name="John Oakes" userId="1a36f0057432ea1f" providerId="LiveId" clId="{47381711-A8C6-487F-B478-F1510AC8C65D}" dt="2026-02-22T02:35:37.186" v="1626" actId="20577"/>
          <ac:spMkLst>
            <pc:docMk/>
            <pc:sldMk cId="3456649632" sldId="1070"/>
            <ac:spMk id="2" creationId="{C8747C20-5CEE-00F4-5B3C-1955155E4151}"/>
          </ac:spMkLst>
        </pc:spChg>
        <pc:spChg chg="del">
          <ac:chgData name="John Oakes" userId="1a36f0057432ea1f" providerId="LiveId" clId="{47381711-A8C6-487F-B478-F1510AC8C65D}" dt="2026-02-22T02:34:50.273" v="1569"/>
          <ac:spMkLst>
            <pc:docMk/>
            <pc:sldMk cId="3456649632" sldId="1070"/>
            <ac:spMk id="3" creationId="{8367BA4E-D840-1221-12F5-2750F588C85C}"/>
          </ac:spMkLst>
        </pc:spChg>
        <pc:picChg chg="add mod">
          <ac:chgData name="John Oakes" userId="1a36f0057432ea1f" providerId="LiveId" clId="{47381711-A8C6-487F-B478-F1510AC8C65D}" dt="2026-02-22T02:35:48.840" v="1628" actId="1076"/>
          <ac:picMkLst>
            <pc:docMk/>
            <pc:sldMk cId="3456649632" sldId="1070"/>
            <ac:picMk id="1026" creationId="{83AECE3D-945E-84E7-4062-2407D2561CCA}"/>
          </ac:picMkLst>
        </pc:picChg>
      </pc:sldChg>
      <pc:sldChg chg="modSp new mod">
        <pc:chgData name="John Oakes" userId="1a36f0057432ea1f" providerId="LiveId" clId="{47381711-A8C6-487F-B478-F1510AC8C65D}" dt="2026-02-22T02:49:17.949" v="2202" actId="20577"/>
        <pc:sldMkLst>
          <pc:docMk/>
          <pc:sldMk cId="3627222720" sldId="1071"/>
        </pc:sldMkLst>
        <pc:spChg chg="mod">
          <ac:chgData name="John Oakes" userId="1a36f0057432ea1f" providerId="LiveId" clId="{47381711-A8C6-487F-B478-F1510AC8C65D}" dt="2026-02-22T02:47:42.432" v="1961" actId="20577"/>
          <ac:spMkLst>
            <pc:docMk/>
            <pc:sldMk cId="3627222720" sldId="1071"/>
            <ac:spMk id="2" creationId="{3FD52E2F-2F63-ECDB-F29B-E857E6289BD0}"/>
          </ac:spMkLst>
        </pc:spChg>
        <pc:spChg chg="mod">
          <ac:chgData name="John Oakes" userId="1a36f0057432ea1f" providerId="LiveId" clId="{47381711-A8C6-487F-B478-F1510AC8C65D}" dt="2026-02-22T02:49:17.949" v="2202" actId="20577"/>
          <ac:spMkLst>
            <pc:docMk/>
            <pc:sldMk cId="3627222720" sldId="1071"/>
            <ac:spMk id="3" creationId="{5DCF419E-DB06-CED9-96DA-987B47903D30}"/>
          </ac:spMkLst>
        </pc:spChg>
      </pc:sldChg>
      <pc:sldChg chg="add del">
        <pc:chgData name="John Oakes" userId="1a36f0057432ea1f" providerId="LiveId" clId="{47381711-A8C6-487F-B478-F1510AC8C65D}" dt="2026-02-22T02:46:37.329" v="1943" actId="47"/>
        <pc:sldMkLst>
          <pc:docMk/>
          <pc:sldMk cId="4054011394" sldId="1071"/>
        </pc:sldMkLst>
      </pc:sldChg>
      <pc:sldChg chg="addSp delSp modSp add del mod">
        <pc:chgData name="John Oakes" userId="1a36f0057432ea1f" providerId="LiveId" clId="{47381711-A8C6-487F-B478-F1510AC8C65D}" dt="2026-02-23T06:23:03.538" v="3549" actId="47"/>
        <pc:sldMkLst>
          <pc:docMk/>
          <pc:sldMk cId="2764621302" sldId="1072"/>
        </pc:sldMkLst>
        <pc:spChg chg="mod">
          <ac:chgData name="John Oakes" userId="1a36f0057432ea1f" providerId="LiveId" clId="{47381711-A8C6-487F-B478-F1510AC8C65D}" dt="2026-02-22T06:21:01.456" v="3357" actId="20577"/>
          <ac:spMkLst>
            <pc:docMk/>
            <pc:sldMk cId="2764621302" sldId="1072"/>
            <ac:spMk id="3" creationId="{C12EC217-FBD1-3DAC-6A1D-0B1CC9B98A17}"/>
          </ac:spMkLst>
        </pc:spChg>
        <pc:picChg chg="del">
          <ac:chgData name="John Oakes" userId="1a36f0057432ea1f" providerId="LiveId" clId="{47381711-A8C6-487F-B478-F1510AC8C65D}" dt="2026-02-22T02:50:08.350" v="2205" actId="478"/>
          <ac:picMkLst>
            <pc:docMk/>
            <pc:sldMk cId="2764621302" sldId="1072"/>
            <ac:picMk id="5" creationId="{5477D933-40F9-73B0-67E2-09AB1E796355}"/>
          </ac:picMkLst>
        </pc:picChg>
        <pc:picChg chg="add mod">
          <ac:chgData name="John Oakes" userId="1a36f0057432ea1f" providerId="LiveId" clId="{47381711-A8C6-487F-B478-F1510AC8C65D}" dt="2026-02-22T06:22:23.113" v="3361" actId="1076"/>
          <ac:picMkLst>
            <pc:docMk/>
            <pc:sldMk cId="2764621302" sldId="1072"/>
            <ac:picMk id="1026" creationId="{B51B808B-5328-6D93-034F-F83C00DD67C4}"/>
          </ac:picMkLst>
        </pc:picChg>
      </pc:sldChg>
      <pc:sldChg chg="addSp modSp add del mod">
        <pc:chgData name="John Oakes" userId="1a36f0057432ea1f" providerId="LiveId" clId="{47381711-A8C6-487F-B478-F1510AC8C65D}" dt="2026-02-23T06:23:03.538" v="3549" actId="47"/>
        <pc:sldMkLst>
          <pc:docMk/>
          <pc:sldMk cId="3664555900" sldId="1073"/>
        </pc:sldMkLst>
        <pc:spChg chg="mod">
          <ac:chgData name="John Oakes" userId="1a36f0057432ea1f" providerId="LiveId" clId="{47381711-A8C6-487F-B478-F1510AC8C65D}" dt="2026-02-22T06:22:41.495" v="3362" actId="14100"/>
          <ac:spMkLst>
            <pc:docMk/>
            <pc:sldMk cId="3664555900" sldId="1073"/>
            <ac:spMk id="2" creationId="{1B5ADF26-5554-60B3-D9C2-D56FBF249F0A}"/>
          </ac:spMkLst>
        </pc:spChg>
        <pc:spChg chg="mod">
          <ac:chgData name="John Oakes" userId="1a36f0057432ea1f" providerId="LiveId" clId="{47381711-A8C6-487F-B478-F1510AC8C65D}" dt="2026-02-22T02:52:38.242" v="2435" actId="20577"/>
          <ac:spMkLst>
            <pc:docMk/>
            <pc:sldMk cId="3664555900" sldId="1073"/>
            <ac:spMk id="3" creationId="{CC45B6FB-3898-A63E-FAFF-A045A9AEB107}"/>
          </ac:spMkLst>
        </pc:spChg>
        <pc:picChg chg="add mod">
          <ac:chgData name="John Oakes" userId="1a36f0057432ea1f" providerId="LiveId" clId="{47381711-A8C6-487F-B478-F1510AC8C65D}" dt="2026-02-22T06:22:46.991" v="3364" actId="1076"/>
          <ac:picMkLst>
            <pc:docMk/>
            <pc:sldMk cId="3664555900" sldId="1073"/>
            <ac:picMk id="5" creationId="{986220A5-0B3D-77DE-AA62-882F038C93FC}"/>
          </ac:picMkLst>
        </pc:picChg>
      </pc:sldChg>
      <pc:sldChg chg="modSp new del mod">
        <pc:chgData name="John Oakes" userId="1a36f0057432ea1f" providerId="LiveId" clId="{47381711-A8C6-487F-B478-F1510AC8C65D}" dt="2026-02-23T06:23:03.538" v="3549" actId="47"/>
        <pc:sldMkLst>
          <pc:docMk/>
          <pc:sldMk cId="124942597" sldId="1074"/>
        </pc:sldMkLst>
        <pc:spChg chg="mod">
          <ac:chgData name="John Oakes" userId="1a36f0057432ea1f" providerId="LiveId" clId="{47381711-A8C6-487F-B478-F1510AC8C65D}" dt="2026-02-22T02:56:17.648" v="2460" actId="20577"/>
          <ac:spMkLst>
            <pc:docMk/>
            <pc:sldMk cId="124942597" sldId="1074"/>
            <ac:spMk id="2" creationId="{4A6BBE7F-5AC5-CA71-C1C5-74A9E3523A55}"/>
          </ac:spMkLst>
        </pc:spChg>
        <pc:spChg chg="mod">
          <ac:chgData name="John Oakes" userId="1a36f0057432ea1f" providerId="LiveId" clId="{47381711-A8C6-487F-B478-F1510AC8C65D}" dt="2026-02-22T02:57:35.025" v="2464" actId="255"/>
          <ac:spMkLst>
            <pc:docMk/>
            <pc:sldMk cId="124942597" sldId="1074"/>
            <ac:spMk id="3" creationId="{EC741C19-9A91-0D42-AC89-04D28955BD5D}"/>
          </ac:spMkLst>
        </pc:spChg>
      </pc:sldChg>
      <pc:sldChg chg="modSp new del mod">
        <pc:chgData name="John Oakes" userId="1a36f0057432ea1f" providerId="LiveId" clId="{47381711-A8C6-487F-B478-F1510AC8C65D}" dt="2026-02-23T06:22:51.135" v="3548" actId="47"/>
        <pc:sldMkLst>
          <pc:docMk/>
          <pc:sldMk cId="1495365033" sldId="1075"/>
        </pc:sldMkLst>
        <pc:spChg chg="mod">
          <ac:chgData name="John Oakes" userId="1a36f0057432ea1f" providerId="LiveId" clId="{47381711-A8C6-487F-B478-F1510AC8C65D}" dt="2026-02-22T06:10:12.404" v="2630" actId="255"/>
          <ac:spMkLst>
            <pc:docMk/>
            <pc:sldMk cId="1495365033" sldId="1075"/>
            <ac:spMk id="2" creationId="{C6F094C6-6661-BC32-0A0C-E21B2F70451B}"/>
          </ac:spMkLst>
        </pc:spChg>
        <pc:spChg chg="mod">
          <ac:chgData name="John Oakes" userId="1a36f0057432ea1f" providerId="LiveId" clId="{47381711-A8C6-487F-B478-F1510AC8C65D}" dt="2026-02-22T06:17:41.377" v="3312" actId="14100"/>
          <ac:spMkLst>
            <pc:docMk/>
            <pc:sldMk cId="1495365033" sldId="1075"/>
            <ac:spMk id="3" creationId="{8F620FB6-365F-D102-BF10-9BFA29654FEF}"/>
          </ac:spMkLst>
        </pc:spChg>
      </pc:sldChg>
      <pc:sldChg chg="new del">
        <pc:chgData name="John Oakes" userId="1a36f0057432ea1f" providerId="LiveId" clId="{47381711-A8C6-487F-B478-F1510AC8C65D}" dt="2026-02-22T06:10:58.975" v="2647" actId="47"/>
        <pc:sldMkLst>
          <pc:docMk/>
          <pc:sldMk cId="4023955893" sldId="1076"/>
        </pc:sldMkLst>
      </pc:sldChg>
      <pc:sldChg chg="new del">
        <pc:chgData name="John Oakes" userId="1a36f0057432ea1f" providerId="LiveId" clId="{47381711-A8C6-487F-B478-F1510AC8C65D}" dt="2026-02-22T06:11:00.922" v="2648" actId="47"/>
        <pc:sldMkLst>
          <pc:docMk/>
          <pc:sldMk cId="4244633379" sldId="1077"/>
        </pc:sldMkLst>
      </pc:sldChg>
      <pc:sldChg chg="modSp new del mod">
        <pc:chgData name="John Oakes" userId="1a36f0057432ea1f" providerId="LiveId" clId="{47381711-A8C6-487F-B478-F1510AC8C65D}" dt="2026-02-23T06:22:51.135" v="3548" actId="47"/>
        <pc:sldMkLst>
          <pc:docMk/>
          <pc:sldMk cId="3663228471" sldId="1078"/>
        </pc:sldMkLst>
        <pc:spChg chg="mod">
          <ac:chgData name="John Oakes" userId="1a36f0057432ea1f" providerId="LiveId" clId="{47381711-A8C6-487F-B478-F1510AC8C65D}" dt="2026-02-22T06:12:44.394" v="2921" actId="255"/>
          <ac:spMkLst>
            <pc:docMk/>
            <pc:sldMk cId="3663228471" sldId="1078"/>
            <ac:spMk id="3" creationId="{47D64F6A-C448-170C-F3BA-D9761DA3C737}"/>
          </ac:spMkLst>
        </pc:spChg>
      </pc:sldChg>
      <pc:sldChg chg="modSp add del mod">
        <pc:chgData name="John Oakes" userId="1a36f0057432ea1f" providerId="LiveId" clId="{47381711-A8C6-487F-B478-F1510AC8C65D}" dt="2026-02-23T06:22:51.135" v="3548" actId="47"/>
        <pc:sldMkLst>
          <pc:docMk/>
          <pc:sldMk cId="1448809415" sldId="1079"/>
        </pc:sldMkLst>
        <pc:spChg chg="mod">
          <ac:chgData name="John Oakes" userId="1a36f0057432ea1f" providerId="LiveId" clId="{47381711-A8C6-487F-B478-F1510AC8C65D}" dt="2026-02-22T06:17:52.312" v="3313" actId="14100"/>
          <ac:spMkLst>
            <pc:docMk/>
            <pc:sldMk cId="1448809415" sldId="1079"/>
            <ac:spMk id="3" creationId="{9E5AF43D-6F59-63F3-E139-7818908A383F}"/>
          </ac:spMkLst>
        </pc:spChg>
      </pc:sldChg>
      <pc:sldChg chg="modSp add del mod">
        <pc:chgData name="John Oakes" userId="1a36f0057432ea1f" providerId="LiveId" clId="{47381711-A8C6-487F-B478-F1510AC8C65D}" dt="2026-02-23T06:22:51.135" v="3548" actId="47"/>
        <pc:sldMkLst>
          <pc:docMk/>
          <pc:sldMk cId="726202830" sldId="1080"/>
        </pc:sldMkLst>
        <pc:spChg chg="mod">
          <ac:chgData name="John Oakes" userId="1a36f0057432ea1f" providerId="LiveId" clId="{47381711-A8C6-487F-B478-F1510AC8C65D}" dt="2026-02-22T06:13:11.500" v="2936" actId="20577"/>
          <ac:spMkLst>
            <pc:docMk/>
            <pc:sldMk cId="726202830" sldId="1080"/>
            <ac:spMk id="2" creationId="{A679FD9C-1CF0-9A03-86EC-3FFA09ABB973}"/>
          </ac:spMkLst>
        </pc:spChg>
        <pc:spChg chg="mod">
          <ac:chgData name="John Oakes" userId="1a36f0057432ea1f" providerId="LiveId" clId="{47381711-A8C6-487F-B478-F1510AC8C65D}" dt="2026-02-22T06:18:00.722" v="3314" actId="14100"/>
          <ac:spMkLst>
            <pc:docMk/>
            <pc:sldMk cId="726202830" sldId="1080"/>
            <ac:spMk id="3" creationId="{CA7906A7-122F-D8D7-BFC9-8BEFC9CDD25A}"/>
          </ac:spMkLst>
        </pc:spChg>
      </pc:sldChg>
      <pc:sldChg chg="modSp add del mod">
        <pc:chgData name="John Oakes" userId="1a36f0057432ea1f" providerId="LiveId" clId="{47381711-A8C6-487F-B478-F1510AC8C65D}" dt="2026-02-23T06:22:51.135" v="3548" actId="47"/>
        <pc:sldMkLst>
          <pc:docMk/>
          <pc:sldMk cId="3346333208" sldId="1081"/>
        </pc:sldMkLst>
        <pc:spChg chg="mod">
          <ac:chgData name="John Oakes" userId="1a36f0057432ea1f" providerId="LiveId" clId="{47381711-A8C6-487F-B478-F1510AC8C65D}" dt="2026-02-22T06:15:42.315" v="3253" actId="14100"/>
          <ac:spMkLst>
            <pc:docMk/>
            <pc:sldMk cId="3346333208" sldId="1081"/>
            <ac:spMk id="3" creationId="{6D28330A-039E-32D6-583A-8B3614FF8D4C}"/>
          </ac:spMkLst>
        </pc:spChg>
      </pc:sldChg>
      <pc:sldChg chg="modSp add del mod">
        <pc:chgData name="John Oakes" userId="1a36f0057432ea1f" providerId="LiveId" clId="{47381711-A8C6-487F-B478-F1510AC8C65D}" dt="2026-02-23T06:22:51.135" v="3548" actId="47"/>
        <pc:sldMkLst>
          <pc:docMk/>
          <pc:sldMk cId="1905304512" sldId="1082"/>
        </pc:sldMkLst>
        <pc:spChg chg="mod">
          <ac:chgData name="John Oakes" userId="1a36f0057432ea1f" providerId="LiveId" clId="{47381711-A8C6-487F-B478-F1510AC8C65D}" dt="2026-02-22T06:18:13.879" v="3315" actId="14100"/>
          <ac:spMkLst>
            <pc:docMk/>
            <pc:sldMk cId="1905304512" sldId="1082"/>
            <ac:spMk id="3" creationId="{849E6584-E20B-1D00-2166-F97695BCAF41}"/>
          </ac:spMkLst>
        </pc:spChg>
      </pc:sldChg>
      <pc:sldChg chg="addSp delSp modSp new del mod ord">
        <pc:chgData name="John Oakes" userId="1a36f0057432ea1f" providerId="LiveId" clId="{47381711-A8C6-487F-B478-F1510AC8C65D}" dt="2026-02-23T06:22:51.135" v="3548" actId="47"/>
        <pc:sldMkLst>
          <pc:docMk/>
          <pc:sldMk cId="3480631475" sldId="1083"/>
        </pc:sldMkLst>
        <pc:spChg chg="mod">
          <ac:chgData name="John Oakes" userId="1a36f0057432ea1f" providerId="LiveId" clId="{47381711-A8C6-487F-B478-F1510AC8C65D}" dt="2026-02-22T06:51:32.258" v="3399" actId="14100"/>
          <ac:spMkLst>
            <pc:docMk/>
            <pc:sldMk cId="3480631475" sldId="1083"/>
            <ac:spMk id="2" creationId="{8AE36095-1275-BE15-9A0E-DF125F7417DB}"/>
          </ac:spMkLst>
        </pc:spChg>
        <pc:spChg chg="del">
          <ac:chgData name="John Oakes" userId="1a36f0057432ea1f" providerId="LiveId" clId="{47381711-A8C6-487F-B478-F1510AC8C65D}" dt="2026-02-22T06:50:31.502" v="3368" actId="931"/>
          <ac:spMkLst>
            <pc:docMk/>
            <pc:sldMk cId="3480631475" sldId="1083"/>
            <ac:spMk id="3" creationId="{5BB249D8-52EC-2562-3F7B-F4FAD2F98289}"/>
          </ac:spMkLst>
        </pc:spChg>
        <pc:picChg chg="add mod ord">
          <ac:chgData name="John Oakes" userId="1a36f0057432ea1f" providerId="LiveId" clId="{47381711-A8C6-487F-B478-F1510AC8C65D}" dt="2026-02-22T06:51:40.467" v="3401" actId="1076"/>
          <ac:picMkLst>
            <pc:docMk/>
            <pc:sldMk cId="3480631475" sldId="1083"/>
            <ac:picMk id="5" creationId="{DFEA80F4-E670-FF35-EC11-090517C83E4E}"/>
          </ac:picMkLst>
        </pc:picChg>
      </pc:sldChg>
      <pc:sldChg chg="addSp delSp modSp new del mod">
        <pc:chgData name="John Oakes" userId="1a36f0057432ea1f" providerId="LiveId" clId="{47381711-A8C6-487F-B478-F1510AC8C65D}" dt="2026-02-23T06:22:51.135" v="3548" actId="47"/>
        <pc:sldMkLst>
          <pc:docMk/>
          <pc:sldMk cId="3085224915" sldId="1084"/>
        </pc:sldMkLst>
        <pc:spChg chg="del">
          <ac:chgData name="John Oakes" userId="1a36f0057432ea1f" providerId="LiveId" clId="{47381711-A8C6-487F-B478-F1510AC8C65D}" dt="2026-02-22T16:00:29.404" v="3403" actId="931"/>
          <ac:spMkLst>
            <pc:docMk/>
            <pc:sldMk cId="3085224915" sldId="1084"/>
            <ac:spMk id="3" creationId="{F8B4AFE9-C46A-E9F2-E5AD-3C50F9086E6C}"/>
          </ac:spMkLst>
        </pc:spChg>
        <pc:picChg chg="add mod ord">
          <ac:chgData name="John Oakes" userId="1a36f0057432ea1f" providerId="LiveId" clId="{47381711-A8C6-487F-B478-F1510AC8C65D}" dt="2026-02-22T16:00:53.437" v="3408" actId="1076"/>
          <ac:picMkLst>
            <pc:docMk/>
            <pc:sldMk cId="3085224915" sldId="1084"/>
            <ac:picMk id="5" creationId="{D2C5C484-733C-3EE2-F622-E92DE5667501}"/>
          </ac:picMkLst>
        </pc:picChg>
      </pc:sldChg>
      <pc:sldChg chg="add del">
        <pc:chgData name="John Oakes" userId="1a36f0057432ea1f" providerId="LiveId" clId="{47381711-A8C6-487F-B478-F1510AC8C65D}" dt="2026-02-23T06:22:51.135" v="3548" actId="47"/>
        <pc:sldMkLst>
          <pc:docMk/>
          <pc:sldMk cId="4127983632" sldId="1085"/>
        </pc:sldMkLst>
      </pc:sldChg>
      <pc:sldChg chg="modSp add del mod">
        <pc:chgData name="John Oakes" userId="1a36f0057432ea1f" providerId="LiveId" clId="{47381711-A8C6-487F-B478-F1510AC8C65D}" dt="2026-02-23T06:22:51.135" v="3548" actId="47"/>
        <pc:sldMkLst>
          <pc:docMk/>
          <pc:sldMk cId="3593393267" sldId="1086"/>
        </pc:sldMkLst>
        <pc:spChg chg="mod">
          <ac:chgData name="John Oakes" userId="1a36f0057432ea1f" providerId="LiveId" clId="{47381711-A8C6-487F-B478-F1510AC8C65D}" dt="2026-02-22T16:37:04.475" v="3457" actId="20577"/>
          <ac:spMkLst>
            <pc:docMk/>
            <pc:sldMk cId="3593393267" sldId="1086"/>
            <ac:spMk id="3" creationId="{8869D5E5-7AAC-B9D1-D9BD-AE465586CDC9}"/>
          </ac:spMkLst>
        </pc:spChg>
      </pc:sldChg>
      <pc:sldMasterChg chg="del delSldLayout">
        <pc:chgData name="John Oakes" userId="1a36f0057432ea1f" providerId="LiveId" clId="{47381711-A8C6-487F-B478-F1510AC8C65D}" dt="2026-02-23T06:23:03.538" v="3549" actId="47"/>
        <pc:sldMasterMkLst>
          <pc:docMk/>
          <pc:sldMasterMk cId="3371714561" sldId="2147483696"/>
        </pc:sldMasterMkLst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3073416091" sldId="2147483697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1187779920" sldId="2147483698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3085940272" sldId="2147483699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2419073280" sldId="2147483700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2096753423" sldId="2147483701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3101314987" sldId="2147483702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286167580" sldId="2147483703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745313198" sldId="2147483704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515296323" sldId="2147483705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2482068688" sldId="2147483706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371714561" sldId="2147483696"/>
            <pc:sldLayoutMk cId="1853967264" sldId="2147483707"/>
          </pc:sldLayoutMkLst>
        </pc:sldLayoutChg>
      </pc:sldMasterChg>
      <pc:sldMasterChg chg="del delSldLayout">
        <pc:chgData name="John Oakes" userId="1a36f0057432ea1f" providerId="LiveId" clId="{47381711-A8C6-487F-B478-F1510AC8C65D}" dt="2026-02-22T02:46:39.563" v="1944" actId="47"/>
        <pc:sldMasterMkLst>
          <pc:docMk/>
          <pc:sldMasterMk cId="3332023716" sldId="2147483708"/>
        </pc:sldMasterMkLst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892476904" sldId="2147483709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919361396" sldId="2147483710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2109782663" sldId="2147483711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3892828157" sldId="2147483712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1727823730" sldId="2147483713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2168187574" sldId="2147483714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1382103993" sldId="2147483715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2807182883" sldId="2147483716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2162179578" sldId="2147483717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3792118355" sldId="2147483718"/>
          </pc:sldLayoutMkLst>
        </pc:sldLayoutChg>
        <pc:sldLayoutChg chg="del">
          <pc:chgData name="John Oakes" userId="1a36f0057432ea1f" providerId="LiveId" clId="{47381711-A8C6-487F-B478-F1510AC8C65D}" dt="2026-02-22T02:46:39.563" v="1944" actId="47"/>
          <pc:sldLayoutMkLst>
            <pc:docMk/>
            <pc:sldMasterMk cId="3332023716" sldId="2147483708"/>
            <pc:sldLayoutMk cId="1954820411" sldId="2147483719"/>
          </pc:sldLayoutMkLst>
        </pc:sldLayoutChg>
      </pc:sldMasterChg>
      <pc:sldMasterChg chg="del delSldLayout">
        <pc:chgData name="John Oakes" userId="1a36f0057432ea1f" providerId="LiveId" clId="{47381711-A8C6-487F-B478-F1510AC8C65D}" dt="2026-02-23T06:22:51.135" v="3548" actId="47"/>
        <pc:sldMasterMkLst>
          <pc:docMk/>
          <pc:sldMasterMk cId="1780535887" sldId="2147483720"/>
        </pc:sldMasterMkLst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4068455612" sldId="2147483721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248084305" sldId="2147483722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4212974413" sldId="2147483723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1991372679" sldId="2147483724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4255898267" sldId="2147483725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1463170746" sldId="2147483726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195048317" sldId="2147483727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733994686" sldId="2147483728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3198978625" sldId="2147483729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2572950089" sldId="2147483730"/>
          </pc:sldLayoutMkLst>
        </pc:sldLayoutChg>
        <pc:sldLayoutChg chg="del">
          <pc:chgData name="John Oakes" userId="1a36f0057432ea1f" providerId="LiveId" clId="{47381711-A8C6-487F-B478-F1510AC8C65D}" dt="2026-02-23T06:22:51.135" v="3548" actId="47"/>
          <pc:sldLayoutMkLst>
            <pc:docMk/>
            <pc:sldMasterMk cId="1780535887" sldId="2147483720"/>
            <pc:sldLayoutMk cId="2930825918" sldId="2147483731"/>
          </pc:sldLayoutMkLst>
        </pc:sldLayoutChg>
      </pc:sldMasterChg>
      <pc:sldMasterChg chg="del delSldLayout">
        <pc:chgData name="John Oakes" userId="1a36f0057432ea1f" providerId="LiveId" clId="{47381711-A8C6-487F-B478-F1510AC8C65D}" dt="2026-02-23T06:23:03.538" v="3549" actId="47"/>
        <pc:sldMasterMkLst>
          <pc:docMk/>
          <pc:sldMasterMk cId="3435941907" sldId="2147483732"/>
        </pc:sldMasterMkLst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1635037797" sldId="2147483733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2907413832" sldId="2147483734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772848234" sldId="2147483735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2697903308" sldId="2147483736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824664912" sldId="2147483737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1941840651" sldId="2147483738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689203849" sldId="2147483739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23046302" sldId="2147483740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565679353" sldId="2147483741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652780513" sldId="2147483742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3435941907" sldId="2147483732"/>
            <pc:sldLayoutMk cId="3554615532" sldId="2147483743"/>
          </pc:sldLayoutMkLst>
        </pc:sldLayoutChg>
      </pc:sldMasterChg>
      <pc:sldMasterChg chg="del delSldLayout">
        <pc:chgData name="John Oakes" userId="1a36f0057432ea1f" providerId="LiveId" clId="{47381711-A8C6-487F-B478-F1510AC8C65D}" dt="2026-02-23T06:23:03.538" v="3549" actId="47"/>
        <pc:sldMasterMkLst>
          <pc:docMk/>
          <pc:sldMasterMk cId="2524220016" sldId="2147483756"/>
        </pc:sldMasterMkLst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3364707396" sldId="2147483757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1596531070" sldId="2147483758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2426234424" sldId="2147483759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2021493265" sldId="2147483760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2599586824" sldId="2147483761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3244774717" sldId="2147483762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570665798" sldId="2147483763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1619437207" sldId="2147483764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783680118" sldId="2147483765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2797336091" sldId="2147483766"/>
          </pc:sldLayoutMkLst>
        </pc:sldLayoutChg>
        <pc:sldLayoutChg chg="del">
          <pc:chgData name="John Oakes" userId="1a36f0057432ea1f" providerId="LiveId" clId="{47381711-A8C6-487F-B478-F1510AC8C65D}" dt="2026-02-23T06:23:03.538" v="3549" actId="47"/>
          <pc:sldLayoutMkLst>
            <pc:docMk/>
            <pc:sldMasterMk cId="2524220016" sldId="2147483756"/>
            <pc:sldLayoutMk cId="671674547" sldId="21474837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A6CE-B578-46A6-81B7-A3833E68505F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F368-660D-4C8D-AE62-F7E6A64D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BF368-660D-4C8D-AE62-F7E6A64D7A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1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45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5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0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87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67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88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592F2D-2EB0-4D94-A723-A27DCCBEA70E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EABAD8-BABF-4BE9-AB59-C78570BB84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390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3352800" cy="3581400"/>
          </a:xfrm>
        </p:spPr>
        <p:txBody>
          <a:bodyPr>
            <a:normAutofit/>
          </a:bodyPr>
          <a:lstStyle/>
          <a:p>
            <a:r>
              <a:rPr lang="en-US" sz="5300" b="1" dirty="0"/>
              <a:t>Joshua </a:t>
            </a:r>
            <a:r>
              <a:rPr lang="en-US" sz="5300" b="1"/>
              <a:t>V Disaster at Ai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4" name="Picture 2" descr="God's Breath Publications » THE FALL OF JERICHO">
            <a:extLst>
              <a:ext uri="{FF2B5EF4-FFF2-40B4-BE49-F238E27FC236}">
                <a16:creationId xmlns:a16="http://schemas.microsoft.com/office/drawing/2014/main" id="{D512D9B1-D959-ABFF-AECE-D85C704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5328"/>
            <a:ext cx="8296114" cy="54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E160-D197-1606-612F-DCB24232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V:   Disaster at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C7A4-FA9B-3F89-1361-571D87EFA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7:1-5   Why was Israel defeated at Ai?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Because  they were confident in self, not in God?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Because they were hasty and did not pray?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No!  Because God was opposed to them!</a:t>
            </a:r>
          </a:p>
          <a:p>
            <a:pPr marL="0" indent="0">
              <a:buNone/>
            </a:pPr>
            <a:r>
              <a:rPr lang="en-US" sz="3200" b="1" dirty="0"/>
              <a:t>Because they did not devote everything to God.</a:t>
            </a:r>
          </a:p>
        </p:txBody>
      </p:sp>
    </p:spTree>
    <p:extLst>
      <p:ext uri="{BB962C8B-B14F-4D97-AF65-F5344CB8AC3E}">
        <p14:creationId xmlns:p14="http://schemas.microsoft.com/office/powerpoint/2010/main" val="8388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7C20-5CEE-00F4-5B3C-1955155E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0"/>
            <a:ext cx="2362200" cy="3962400"/>
          </a:xfrm>
        </p:spPr>
        <p:txBody>
          <a:bodyPr>
            <a:normAutofit/>
          </a:bodyPr>
          <a:lstStyle/>
          <a:p>
            <a:r>
              <a:rPr lang="en-US" sz="3600" b="1" dirty="0"/>
              <a:t>Ai: The key to the hill country and to Bethel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AECE3D-945E-84E7-4062-2407D2561C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4975"/>
            <a:ext cx="8858828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4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5AFE-3450-62A2-98A8-A5AC8E33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Joshua 7:6-26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89C9-6EA6-D2E2-41C3-CD997611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439400" cy="4729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sz="3200" b="1" dirty="0"/>
              <a:t>v. 10-11  The problem: </a:t>
            </a:r>
            <a:r>
              <a:rPr lang="en-US" sz="3200" b="1" dirty="0">
                <a:solidFill>
                  <a:srgbClr val="FFFF00"/>
                </a:solidFill>
              </a:rPr>
              <a:t>Israel</a:t>
            </a:r>
            <a:r>
              <a:rPr lang="en-US" sz="3200" b="1" dirty="0"/>
              <a:t> has sinned!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v. 12 The result of sin—the result of lack of devotion:    liable to destruction!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Lack of “success”   Step #1: Deal with sin in the camp.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r">
              <a:buNone/>
            </a:pPr>
            <a:r>
              <a:rPr lang="en-US" sz="3200" b="1" dirty="0"/>
              <a:t>Question for us: Has the church sinned?</a:t>
            </a:r>
          </a:p>
        </p:txBody>
      </p:sp>
    </p:spTree>
    <p:extLst>
      <p:ext uri="{BB962C8B-B14F-4D97-AF65-F5344CB8AC3E}">
        <p14:creationId xmlns:p14="http://schemas.microsoft.com/office/powerpoint/2010/main" val="308325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E1CF-A7CD-B9FA-1126-C9BADAD1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Big 	Question This Morning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6D00-ABD7-396B-DC5A-762E8036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2362200"/>
            <a:ext cx="4343400" cy="3814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you have hidden, willful sin in your life?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Achan did, and the result was disaster!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C73A1-29F4-5664-5895-C1D227FD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5638"/>
            <a:ext cx="6324600" cy="48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FB1-D818-CB28-6C39-0A5AD29F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Need:  Openness and 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66EF-4CCD-8C90-4C48-E94C5D7F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Question:  Was Achan repentant?     2 Cor 7:11</a:t>
            </a:r>
          </a:p>
          <a:p>
            <a:pPr marL="0" indent="0">
              <a:buNone/>
            </a:pPr>
            <a:r>
              <a:rPr lang="en-US" sz="3200" b="1" dirty="0"/>
              <a:t>Earnestness?</a:t>
            </a:r>
          </a:p>
          <a:p>
            <a:pPr marL="0" indent="0">
              <a:buNone/>
            </a:pPr>
            <a:r>
              <a:rPr lang="en-US" sz="3200" b="1" dirty="0"/>
              <a:t>Indignation?</a:t>
            </a:r>
          </a:p>
          <a:p>
            <a:pPr marL="0" indent="0">
              <a:buNone/>
            </a:pPr>
            <a:r>
              <a:rPr lang="en-US" sz="3200" b="1" dirty="0"/>
              <a:t>Alarm?</a:t>
            </a:r>
          </a:p>
          <a:p>
            <a:pPr marL="0" indent="0">
              <a:buNone/>
            </a:pPr>
            <a:r>
              <a:rPr lang="en-US" sz="3200" b="1" dirty="0"/>
              <a:t>Longing and Concern?</a:t>
            </a:r>
          </a:p>
          <a:p>
            <a:pPr marL="0" indent="0">
              <a:buNone/>
            </a:pPr>
            <a:r>
              <a:rPr lang="en-US" sz="3200" b="1" dirty="0"/>
              <a:t>Readiness to see justice done?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Achan was still defending/explaining himself</a:t>
            </a:r>
          </a:p>
        </p:txBody>
      </p:sp>
    </p:spTree>
    <p:extLst>
      <p:ext uri="{BB962C8B-B14F-4D97-AF65-F5344CB8AC3E}">
        <p14:creationId xmlns:p14="http://schemas.microsoft.com/office/powerpoint/2010/main" val="234998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B160-BD36-4AF2-1C5C-5A140346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591800" cy="9302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1A03-CC0F-D1CB-2AF0-B2B94257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439400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Were the consequences on Achan and his family too much?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1 Corinthians 10:11  “These things happened and were written down as warnings for us.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New Testament Example: Ananias and Saphyra.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/>
              <a:t>This lesson is for US!</a:t>
            </a:r>
          </a:p>
          <a:p>
            <a:pPr marL="0" indent="0">
              <a:buNone/>
            </a:pPr>
            <a:r>
              <a:rPr lang="en-US" sz="3200" b="1" dirty="0"/>
              <a:t>“We cannot treat cancer with vitamin pills.”</a:t>
            </a:r>
          </a:p>
        </p:txBody>
      </p:sp>
    </p:spTree>
    <p:extLst>
      <p:ext uri="{BB962C8B-B14F-4D97-AF65-F5344CB8AC3E}">
        <p14:creationId xmlns:p14="http://schemas.microsoft.com/office/powerpoint/2010/main" val="154672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CF78-BEE6-75A3-6D5E-5633CDBA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0"/>
            <a:ext cx="3733800" cy="3148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/>
              <a:t>Joshua 7:26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Another Kind of “Stones of Remembrance”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0F7E1E-EDF9-97FF-DBBF-FAA4AFF9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073" r="13091"/>
          <a:stretch>
            <a:fillRect/>
          </a:stretch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55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2D8-F6BA-A2DB-4175-AB2E52C4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591800" cy="1006475"/>
          </a:xfrm>
        </p:spPr>
        <p:txBody>
          <a:bodyPr/>
          <a:lstStyle/>
          <a:p>
            <a:pPr algn="ctr"/>
            <a:r>
              <a:rPr lang="en-US" b="1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F49A-4461-5EC4-B4CB-CCC4D441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you have hidden, unrepented, willful sin?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200" b="1" dirty="0"/>
              <a:t>What are the consequences, not just on you, but on the church?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200" b="1" dirty="0"/>
              <a:t>Steps:</a:t>
            </a:r>
          </a:p>
          <a:p>
            <a:pPr marL="0" indent="0">
              <a:buNone/>
            </a:pPr>
            <a:r>
              <a:rPr lang="en-US" sz="3200" b="1" dirty="0"/>
              <a:t>Confession</a:t>
            </a:r>
          </a:p>
          <a:p>
            <a:pPr marL="0" indent="0">
              <a:buNone/>
            </a:pPr>
            <a:r>
              <a:rPr lang="en-US" sz="3200" b="1" dirty="0"/>
              <a:t>Repentance</a:t>
            </a:r>
          </a:p>
        </p:txBody>
      </p:sp>
    </p:spTree>
    <p:extLst>
      <p:ext uri="{BB962C8B-B14F-4D97-AF65-F5344CB8AC3E}">
        <p14:creationId xmlns:p14="http://schemas.microsoft.com/office/powerpoint/2010/main" val="370137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F3CE-1F4B-D1D8-48FC-BE7B8071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8:1-2  A Very Different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ED75-67D3-890A-0C8D-6803E12C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38399"/>
            <a:ext cx="10591800" cy="373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spoils of Jericho have been fully devoted to YHWH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is now with his people again.  Victory is assured.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“You shall do to Ai what you did to Jericho.”  (except this time you get to keep the plunder </a:t>
            </a:r>
            <a:r>
              <a:rPr lang="en-US" sz="3200" b="1"/>
              <a:t>for yourselves)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099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E2E5-E0F2-BB84-82D8-016ECD20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B1AD-A590-341F-D2CC-79A453F0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4572000" cy="343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Joshua 8:3-29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C7A78-0996-24AF-5809-3FE26CEC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483" y="565530"/>
            <a:ext cx="7881639" cy="59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6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FBA6-50CB-84DA-EA8F-04DD1B18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C210-F015-CF3C-5352-8024613B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Background to Joshua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5966-C045-C829-7EA2-A6077D49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108966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Three ways of thinking about Joshua:</a:t>
            </a:r>
            <a:br>
              <a:rPr lang="en-US" sz="3200" b="1" dirty="0"/>
            </a:b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1. </a:t>
            </a:r>
            <a:r>
              <a:rPr lang="en-US" sz="3200" b="1" dirty="0">
                <a:solidFill>
                  <a:srgbClr val="FFFF00"/>
                </a:solidFill>
              </a:rPr>
              <a:t>A Historical Book   </a:t>
            </a:r>
            <a:r>
              <a:rPr lang="en-US" sz="3200" b="1" dirty="0"/>
              <a:t>(Joshua, Judges, 1,2 Sam, 1,2 Kings)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2. The completion of Deuteronomy 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3. </a:t>
            </a:r>
            <a:r>
              <a:rPr lang="en-US" sz="3200" b="1" dirty="0">
                <a:solidFill>
                  <a:srgbClr val="FFFF00"/>
                </a:solidFill>
              </a:rPr>
              <a:t>A book about godly leadership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872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2E2F-2F63-ECDB-F29B-E857E628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419E-DB06-CED9-96DA-987B4790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will withhold his blessing and victory from his people if they fail to devote themselves to Him and if there is “sin in the camp.”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The solution:</a:t>
            </a:r>
          </a:p>
          <a:p>
            <a:pPr marL="0" indent="0">
              <a:buNone/>
            </a:pPr>
            <a:r>
              <a:rPr lang="en-US" sz="3200" b="1" dirty="0"/>
              <a:t>Confession</a:t>
            </a:r>
          </a:p>
          <a:p>
            <a:pPr marL="0" indent="0">
              <a:buNone/>
            </a:pPr>
            <a:r>
              <a:rPr lang="en-US" sz="3200" b="1" dirty="0"/>
              <a:t>Repentance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Then God can again return to blessing his people.</a:t>
            </a:r>
          </a:p>
        </p:txBody>
      </p:sp>
    </p:spTree>
    <p:extLst>
      <p:ext uri="{BB962C8B-B14F-4D97-AF65-F5344CB8AC3E}">
        <p14:creationId xmlns:p14="http://schemas.microsoft.com/office/powerpoint/2010/main" val="362722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BA59AF-FA50-A730-7867-27DB92C5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819400"/>
            <a:ext cx="99822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Have a great Jesus week!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24429-0597-4955-E174-F3A3B5B4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3ADC-E139-67A4-92E8-544618B8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IV The Walls Come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B3851-1112-B862-8F32-ACA2E5395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5612782" cy="404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Joshua 5:13-15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Joshua is consecrated for the work of God.</a:t>
            </a:r>
          </a:p>
        </p:txBody>
      </p:sp>
      <p:pic>
        <p:nvPicPr>
          <p:cNvPr id="1026" name="Picture 2" descr="034 Joshua 05 v13-15 The Angel of the Lords Host appears to Joshua -  Traditional visual art under Public domain license">
            <a:extLst>
              <a:ext uri="{FF2B5EF4-FFF2-40B4-BE49-F238E27FC236}">
                <a16:creationId xmlns:a16="http://schemas.microsoft.com/office/drawing/2014/main" id="{D230DA39-DB47-9F76-B545-668DB5A1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3631582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8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4D13-883D-9497-42E2-3CF531D5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6:1-5  Strange Battle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DBB2-D4E4-E1F1-3B57-E56F8073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8800"/>
            <a:ext cx="9753600" cy="434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6:1  The gates were securely barred.</a:t>
            </a:r>
          </a:p>
          <a:p>
            <a:pPr marL="0" indent="0">
              <a:buNone/>
            </a:pPr>
            <a:r>
              <a:rPr lang="en-US" sz="3200" b="1" dirty="0"/>
              <a:t>So were the hearts of the people of Jericho.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43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A0E8-B70E-3CC2-DF8B-2D295738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Keys to Kingdom Victory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0868-5E94-6594-91CA-F75448A9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400"/>
            <a:ext cx="103632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goes before us.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A consecrated, faithful and obedient leader.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Careful obedience to God.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Faithfully and courageously advancing.</a:t>
            </a:r>
          </a:p>
        </p:txBody>
      </p:sp>
    </p:spTree>
    <p:extLst>
      <p:ext uri="{BB962C8B-B14F-4D97-AF65-F5344CB8AC3E}">
        <p14:creationId xmlns:p14="http://schemas.microsoft.com/office/powerpoint/2010/main" val="412613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58A-DDA3-B5BF-2560-1080ABD0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6:8-16  Walking  By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F583-D5FD-B074-037E-04FBD788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51054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were the people of Jericho thinking?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2050" name="Picture 2" descr="Israelites Marching Round Jericho - GoodSalt">
            <a:extLst>
              <a:ext uri="{FF2B5EF4-FFF2-40B4-BE49-F238E27FC236}">
                <a16:creationId xmlns:a16="http://schemas.microsoft.com/office/drawing/2014/main" id="{1DF28D05-B58E-19CC-6E18-25FFD23F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90688"/>
            <a:ext cx="3783668" cy="48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5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AD58-9E61-AB2B-0DE1-D4BA46B3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325563"/>
          </a:xfrm>
        </p:spPr>
        <p:txBody>
          <a:bodyPr/>
          <a:lstStyle/>
          <a:p>
            <a:r>
              <a:rPr lang="en-US" b="1" dirty="0"/>
              <a:t>Joshua 6:17-21 The Walls of Jericho Collapse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945F-CB00-4665-D830-54216CFF6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057400"/>
            <a:ext cx="49530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 unqualified miracle.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With a wall: Virtually impregnable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Without a wall:  Virtually defenseless</a:t>
            </a:r>
          </a:p>
        </p:txBody>
      </p:sp>
      <p:pic>
        <p:nvPicPr>
          <p:cNvPr id="3074" name="Picture 2" descr="The Wall Fell Down Flat – A Worshiper's Journal">
            <a:extLst>
              <a:ext uri="{FF2B5EF4-FFF2-40B4-BE49-F238E27FC236}">
                <a16:creationId xmlns:a16="http://schemas.microsoft.com/office/drawing/2014/main" id="{7FE11807-E564-FCF5-9303-AF0EEE1E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715000" cy="44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0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BE21-114C-D47A-A53C-EA670BFB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Faithful Obedience and Devotion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0A8EB-6C1A-3C7D-9EA2-041823F4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52600"/>
            <a:ext cx="10515600" cy="4740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6:18, 21  Devote (</a:t>
            </a:r>
            <a:r>
              <a:rPr lang="en-US" sz="3200" b="1" i="1" dirty="0" err="1"/>
              <a:t>herem</a:t>
            </a:r>
            <a:r>
              <a:rPr lang="en-US" sz="3200" b="1" dirty="0"/>
              <a:t>) everything in the city to God.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Those who refuse God’s offer of salvation will be devoted to destruction.</a:t>
            </a:r>
          </a:p>
          <a:p>
            <a:pPr marL="0" indent="0">
              <a:buNone/>
            </a:pPr>
            <a:r>
              <a:rPr lang="en-US" sz="3200" b="1" dirty="0"/>
              <a:t>But the faithful, like Rahab, will be saved.</a:t>
            </a:r>
          </a:p>
        </p:txBody>
      </p:sp>
    </p:spTree>
    <p:extLst>
      <p:ext uri="{BB962C8B-B14F-4D97-AF65-F5344CB8AC3E}">
        <p14:creationId xmlns:p14="http://schemas.microsoft.com/office/powerpoint/2010/main" val="219297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D11B-90F9-E90A-FBA1-6645BF30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Great Victory, But…  Joshua 7:1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2D17-17E9-4C41-A46B-2F44970A8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happens when we do not devote all to the Lord?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happens when we choose to disobey God?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happens to God’s plans when there is “sin in the camp?”</a:t>
            </a:r>
          </a:p>
        </p:txBody>
      </p:sp>
    </p:spTree>
    <p:extLst>
      <p:ext uri="{BB962C8B-B14F-4D97-AF65-F5344CB8AC3E}">
        <p14:creationId xmlns:p14="http://schemas.microsoft.com/office/powerpoint/2010/main" val="19366376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19999</TotalTime>
  <Words>618</Words>
  <Application>Microsoft Office PowerPoint</Application>
  <PresentationFormat>Widescreen</PresentationFormat>
  <Paragraphs>108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Constantia</vt:lpstr>
      <vt:lpstr>Wingdings 2</vt:lpstr>
      <vt:lpstr>Office Theme</vt:lpstr>
      <vt:lpstr>Paper</vt:lpstr>
      <vt:lpstr>Joshua V Disaster at Ai</vt:lpstr>
      <vt:lpstr>Background to Joshua</vt:lpstr>
      <vt:lpstr>Joshua IV The Walls Come Down</vt:lpstr>
      <vt:lpstr>Joshua 6:1-5  Strange Battle Plans</vt:lpstr>
      <vt:lpstr>Keys to Kingdom Victory</vt:lpstr>
      <vt:lpstr>Joshua 6:8-16  Walking  By Faith</vt:lpstr>
      <vt:lpstr>Joshua 6:17-21 The Walls of Jericho Collapse</vt:lpstr>
      <vt:lpstr>Faithful Obedience and Devotion</vt:lpstr>
      <vt:lpstr> Great Victory, But…  Joshua 7:1</vt:lpstr>
      <vt:lpstr>Joshua V:   Disaster at Ai</vt:lpstr>
      <vt:lpstr>Ai: The key to the hill country and to Bethel</vt:lpstr>
      <vt:lpstr>Joshua 7:6-26</vt:lpstr>
      <vt:lpstr>The Big  Question This Morning</vt:lpstr>
      <vt:lpstr>The Need:  Openness and Repentance</vt:lpstr>
      <vt:lpstr>Consequences</vt:lpstr>
      <vt:lpstr>Joshua 7:26   Another Kind of “Stones of Remembrance”</vt:lpstr>
      <vt:lpstr>Response</vt:lpstr>
      <vt:lpstr>Joshua 8:1-2  A Very Different Story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35</cp:revision>
  <dcterms:created xsi:type="dcterms:W3CDTF">2013-09-15T03:09:25Z</dcterms:created>
  <dcterms:modified xsi:type="dcterms:W3CDTF">2026-02-23T06:23:09Z</dcterms:modified>
</cp:coreProperties>
</file>