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4" r:id="rId4"/>
  </p:sldMasterIdLst>
  <p:notesMasterIdLst>
    <p:notesMasterId r:id="rId25"/>
  </p:notesMasterIdLst>
  <p:sldIdLst>
    <p:sldId id="675" r:id="rId5"/>
    <p:sldId id="1055" r:id="rId6"/>
    <p:sldId id="1058" r:id="rId7"/>
    <p:sldId id="1059" r:id="rId8"/>
    <p:sldId id="1032" r:id="rId9"/>
    <p:sldId id="1031" r:id="rId10"/>
    <p:sldId id="528" r:id="rId11"/>
    <p:sldId id="529" r:id="rId12"/>
    <p:sldId id="530" r:id="rId13"/>
    <p:sldId id="531" r:id="rId14"/>
    <p:sldId id="268" r:id="rId15"/>
    <p:sldId id="532" r:id="rId16"/>
    <p:sldId id="533" r:id="rId17"/>
    <p:sldId id="284" r:id="rId18"/>
    <p:sldId id="536" r:id="rId19"/>
    <p:sldId id="286" r:id="rId20"/>
    <p:sldId id="1060" r:id="rId21"/>
    <p:sldId id="537" r:id="rId22"/>
    <p:sldId id="1033" r:id="rId23"/>
    <p:sldId id="10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78D99-B5D7-48F5-AEC0-590630933B25}" v="6" dt="2026-02-04T23:39:0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pc:chgData name="John Oakes" userId="1a36f0057432ea1f" providerId="LiveId" clId="{47381711-A8C6-487F-B478-F1510AC8C65D}" dt="2026-02-04T23:39:42.330" v="571" actId="20577"/>
      <pc:docMkLst>
        <pc:docMk/>
      </pc:docMkLst>
      <pc:sldChg chg="del">
        <pc:chgData name="John Oakes" userId="1a36f0057432ea1f" providerId="LiveId" clId="{47381711-A8C6-487F-B478-F1510AC8C65D}" dt="2026-02-04T22:53:52.729" v="204" actId="2696"/>
        <pc:sldMkLst>
          <pc:docMk/>
          <pc:sldMk cId="0" sldId="284"/>
        </pc:sldMkLst>
      </pc:sldChg>
      <pc:sldChg chg="add modTransition">
        <pc:chgData name="John Oakes" userId="1a36f0057432ea1f" providerId="LiveId" clId="{47381711-A8C6-487F-B478-F1510AC8C65D}" dt="2026-02-04T22:54:00.194" v="205"/>
        <pc:sldMkLst>
          <pc:docMk/>
          <pc:sldMk cId="2705770618" sldId="284"/>
        </pc:sldMkLst>
      </pc:sldChg>
      <pc:sldChg chg="del">
        <pc:chgData name="John Oakes" userId="1a36f0057432ea1f" providerId="LiveId" clId="{47381711-A8C6-487F-B478-F1510AC8C65D}" dt="2026-02-04T22:54:25.840" v="207" actId="2696"/>
        <pc:sldMkLst>
          <pc:docMk/>
          <pc:sldMk cId="0" sldId="286"/>
        </pc:sldMkLst>
      </pc:sldChg>
      <pc:sldChg chg="add modTransition">
        <pc:chgData name="John Oakes" userId="1a36f0057432ea1f" providerId="LiveId" clId="{47381711-A8C6-487F-B478-F1510AC8C65D}" dt="2026-02-04T22:54:31.165" v="208"/>
        <pc:sldMkLst>
          <pc:docMk/>
          <pc:sldMk cId="484461751" sldId="286"/>
        </pc:sldMkLst>
      </pc:sldChg>
      <pc:sldChg chg="modSp mod">
        <pc:chgData name="John Oakes" userId="1a36f0057432ea1f" providerId="LiveId" clId="{47381711-A8C6-487F-B478-F1510AC8C65D}" dt="2026-02-04T22:52:49.579" v="203" actId="20577"/>
        <pc:sldMkLst>
          <pc:docMk/>
          <pc:sldMk cId="1029782221" sldId="531"/>
        </pc:sldMkLst>
        <pc:spChg chg="mod">
          <ac:chgData name="John Oakes" userId="1a36f0057432ea1f" providerId="LiveId" clId="{47381711-A8C6-487F-B478-F1510AC8C65D}" dt="2026-02-04T22:52:49.579" v="203" actId="20577"/>
          <ac:spMkLst>
            <pc:docMk/>
            <pc:sldMk cId="1029782221" sldId="531"/>
            <ac:spMk id="3" creationId="{26DEF39B-310C-96E1-9504-962A1899B16F}"/>
          </ac:spMkLst>
        </pc:spChg>
      </pc:sldChg>
      <pc:sldChg chg="del">
        <pc:chgData name="John Oakes" userId="1a36f0057432ea1f" providerId="LiveId" clId="{47381711-A8C6-487F-B478-F1510AC8C65D}" dt="2026-02-04T22:54:15.481" v="206" actId="47"/>
        <pc:sldMkLst>
          <pc:docMk/>
          <pc:sldMk cId="2634372122" sldId="535"/>
        </pc:sldMkLst>
      </pc:sldChg>
      <pc:sldChg chg="modSp mod">
        <pc:chgData name="John Oakes" userId="1a36f0057432ea1f" providerId="LiveId" clId="{47381711-A8C6-487F-B478-F1510AC8C65D}" dt="2026-02-04T22:56:29.092" v="334" actId="20577"/>
        <pc:sldMkLst>
          <pc:docMk/>
          <pc:sldMk cId="2840300289" sldId="537"/>
        </pc:sldMkLst>
        <pc:spChg chg="mod">
          <ac:chgData name="John Oakes" userId="1a36f0057432ea1f" providerId="LiveId" clId="{47381711-A8C6-487F-B478-F1510AC8C65D}" dt="2026-02-04T22:56:29.092" v="334" actId="20577"/>
          <ac:spMkLst>
            <pc:docMk/>
            <pc:sldMk cId="2840300289" sldId="537"/>
            <ac:spMk id="3" creationId="{093D8AD5-DC41-2162-9BD4-56A2740B70BC}"/>
          </ac:spMkLst>
        </pc:spChg>
      </pc:sldChg>
      <pc:sldChg chg="add">
        <pc:chgData name="John Oakes" userId="1a36f0057432ea1f" providerId="LiveId" clId="{47381711-A8C6-487F-B478-F1510AC8C65D}" dt="2026-02-04T22:49:19.883" v="3"/>
        <pc:sldMkLst>
          <pc:docMk/>
          <pc:sldMk cId="58535702" sldId="675"/>
        </pc:sldMkLst>
      </pc:sldChg>
      <pc:sldChg chg="del">
        <pc:chgData name="John Oakes" userId="1a36f0057432ea1f" providerId="LiveId" clId="{47381711-A8C6-487F-B478-F1510AC8C65D}" dt="2026-02-04T22:47:27.250" v="1" actId="47"/>
        <pc:sldMkLst>
          <pc:docMk/>
          <pc:sldMk cId="2284637476" sldId="1029"/>
        </pc:sldMkLst>
      </pc:sldChg>
      <pc:sldChg chg="del">
        <pc:chgData name="John Oakes" userId="1a36f0057432ea1f" providerId="LiveId" clId="{47381711-A8C6-487F-B478-F1510AC8C65D}" dt="2026-02-04T22:47:27.250" v="1" actId="47"/>
        <pc:sldMkLst>
          <pc:docMk/>
          <pc:sldMk cId="2390756495" sldId="1030"/>
        </pc:sldMkLst>
      </pc:sldChg>
      <pc:sldChg chg="modSp mod">
        <pc:chgData name="John Oakes" userId="1a36f0057432ea1f" providerId="LiveId" clId="{47381711-A8C6-487F-B478-F1510AC8C65D}" dt="2026-02-04T22:52:06.941" v="186" actId="5793"/>
        <pc:sldMkLst>
          <pc:docMk/>
          <pc:sldMk cId="3872519691" sldId="1031"/>
        </pc:sldMkLst>
        <pc:spChg chg="mod">
          <ac:chgData name="John Oakes" userId="1a36f0057432ea1f" providerId="LiveId" clId="{47381711-A8C6-487F-B478-F1510AC8C65D}" dt="2026-02-04T22:52:06.941" v="186" actId="5793"/>
          <ac:spMkLst>
            <pc:docMk/>
            <pc:sldMk cId="3872519691" sldId="1031"/>
            <ac:spMk id="3" creationId="{8EEC253D-B912-9CFE-ABA3-6BE8D81CA703}"/>
          </ac:spMkLst>
        </pc:spChg>
      </pc:sldChg>
      <pc:sldChg chg="modSp mod">
        <pc:chgData name="John Oakes" userId="1a36f0057432ea1f" providerId="LiveId" clId="{47381711-A8C6-487F-B478-F1510AC8C65D}" dt="2026-02-04T22:57:05.233" v="457" actId="20577"/>
        <pc:sldMkLst>
          <pc:docMk/>
          <pc:sldMk cId="2160887164" sldId="1033"/>
        </pc:sldMkLst>
        <pc:spChg chg="mod">
          <ac:chgData name="John Oakes" userId="1a36f0057432ea1f" providerId="LiveId" clId="{47381711-A8C6-487F-B478-F1510AC8C65D}" dt="2026-02-04T22:57:05.233" v="457" actId="20577"/>
          <ac:spMkLst>
            <pc:docMk/>
            <pc:sldMk cId="2160887164" sldId="1033"/>
            <ac:spMk id="3" creationId="{08140DEE-BCE5-CEAD-038A-97FACF1E07D8}"/>
          </ac:spMkLst>
        </pc:spChg>
      </pc:sldChg>
      <pc:sldChg chg="del">
        <pc:chgData name="John Oakes" userId="1a36f0057432ea1f" providerId="LiveId" clId="{47381711-A8C6-487F-B478-F1510AC8C65D}" dt="2026-02-04T22:47:19.007" v="0" actId="47"/>
        <pc:sldMkLst>
          <pc:docMk/>
          <pc:sldMk cId="4020909916" sldId="1034"/>
        </pc:sldMkLst>
      </pc:sldChg>
      <pc:sldChg chg="del">
        <pc:chgData name="John Oakes" userId="1a36f0057432ea1f" providerId="LiveId" clId="{47381711-A8C6-487F-B478-F1510AC8C65D}" dt="2026-02-04T22:47:19.007" v="0" actId="47"/>
        <pc:sldMkLst>
          <pc:docMk/>
          <pc:sldMk cId="1953304509" sldId="1035"/>
        </pc:sldMkLst>
      </pc:sldChg>
      <pc:sldChg chg="del">
        <pc:chgData name="John Oakes" userId="1a36f0057432ea1f" providerId="LiveId" clId="{47381711-A8C6-487F-B478-F1510AC8C65D}" dt="2026-02-04T22:47:19.007" v="0" actId="47"/>
        <pc:sldMkLst>
          <pc:docMk/>
          <pc:sldMk cId="3847681374" sldId="1036"/>
        </pc:sldMkLst>
      </pc:sldChg>
      <pc:sldChg chg="modSp add mod">
        <pc:chgData name="John Oakes" userId="1a36f0057432ea1f" providerId="LiveId" clId="{47381711-A8C6-487F-B478-F1510AC8C65D}" dt="2026-02-04T22:51:03.729" v="146" actId="20577"/>
        <pc:sldMkLst>
          <pc:docMk/>
          <pc:sldMk cId="2896330541" sldId="1055"/>
        </pc:sldMkLst>
        <pc:spChg chg="mod">
          <ac:chgData name="John Oakes" userId="1a36f0057432ea1f" providerId="LiveId" clId="{47381711-A8C6-487F-B478-F1510AC8C65D}" dt="2026-02-04T22:51:03.729" v="146" actId="20577"/>
          <ac:spMkLst>
            <pc:docMk/>
            <pc:sldMk cId="2896330541" sldId="1055"/>
            <ac:spMk id="3" creationId="{C12EC217-FBD1-3DAC-6A1D-0B1CC9B98A17}"/>
          </ac:spMkLst>
        </pc:spChg>
      </pc:sldChg>
      <pc:sldChg chg="add">
        <pc:chgData name="John Oakes" userId="1a36f0057432ea1f" providerId="LiveId" clId="{47381711-A8C6-487F-B478-F1510AC8C65D}" dt="2026-02-04T22:48:43.534" v="2"/>
        <pc:sldMkLst>
          <pc:docMk/>
          <pc:sldMk cId="421737012" sldId="1058"/>
        </pc:sldMkLst>
      </pc:sldChg>
      <pc:sldChg chg="add">
        <pc:chgData name="John Oakes" userId="1a36f0057432ea1f" providerId="LiveId" clId="{47381711-A8C6-487F-B478-F1510AC8C65D}" dt="2026-02-04T22:48:43.534" v="2"/>
        <pc:sldMkLst>
          <pc:docMk/>
          <pc:sldMk cId="3124830495" sldId="1059"/>
        </pc:sldMkLst>
      </pc:sldChg>
      <pc:sldChg chg="modSp add mod ord">
        <pc:chgData name="John Oakes" userId="1a36f0057432ea1f" providerId="LiveId" clId="{47381711-A8C6-487F-B478-F1510AC8C65D}" dt="2026-02-04T23:39:42.330" v="571" actId="20577"/>
        <pc:sldMkLst>
          <pc:docMk/>
          <pc:sldMk cId="3699133758" sldId="1060"/>
        </pc:sldMkLst>
        <pc:spChg chg="mod">
          <ac:chgData name="John Oakes" userId="1a36f0057432ea1f" providerId="LiveId" clId="{47381711-A8C6-487F-B478-F1510AC8C65D}" dt="2026-02-04T23:39:42.330" v="571" actId="20577"/>
          <ac:spMkLst>
            <pc:docMk/>
            <pc:sldMk cId="3699133758" sldId="1060"/>
            <ac:spMk id="3" creationId="{C8B37DDB-999E-6CF6-F5F5-A6B49512D509}"/>
          </ac:spMkLst>
        </pc:spChg>
      </pc:sldChg>
      <pc:sldChg chg="modSp new mod">
        <pc:chgData name="John Oakes" userId="1a36f0057432ea1f" providerId="LiveId" clId="{47381711-A8C6-487F-B478-F1510AC8C65D}" dt="2026-02-04T23:38:49.561" v="515" actId="20577"/>
        <pc:sldMkLst>
          <pc:docMk/>
          <pc:sldMk cId="1661601575" sldId="1061"/>
        </pc:sldMkLst>
        <pc:spChg chg="mod">
          <ac:chgData name="John Oakes" userId="1a36f0057432ea1f" providerId="LiveId" clId="{47381711-A8C6-487F-B478-F1510AC8C65D}" dt="2026-02-04T22:57:27.078" v="491" actId="20577"/>
          <ac:spMkLst>
            <pc:docMk/>
            <pc:sldMk cId="1661601575" sldId="1061"/>
            <ac:spMk id="2" creationId="{D12AF8D1-DF7D-46C0-69E1-0F5EA74AB2F2}"/>
          </ac:spMkLst>
        </pc:spChg>
        <pc:spChg chg="mod">
          <ac:chgData name="John Oakes" userId="1a36f0057432ea1f" providerId="LiveId" clId="{47381711-A8C6-487F-B478-F1510AC8C65D}" dt="2026-02-04T23:38:49.561" v="515" actId="20577"/>
          <ac:spMkLst>
            <pc:docMk/>
            <pc:sldMk cId="1661601575" sldId="1061"/>
            <ac:spMk id="3" creationId="{EE8E1A57-E306-B707-BB4A-3C622859768B}"/>
          </ac:spMkLst>
        </pc:spChg>
      </pc:sldChg>
      <pc:sldMasterChg chg="delSldLayout">
        <pc:chgData name="John Oakes" userId="1a36f0057432ea1f" providerId="LiveId" clId="{47381711-A8C6-487F-B478-F1510AC8C65D}" dt="2026-02-04T22:54:25.840" v="207" actId="2696"/>
        <pc:sldMasterMkLst>
          <pc:docMk/>
          <pc:sldMasterMk cId="3410548730" sldId="2147483684"/>
        </pc:sldMasterMkLst>
        <pc:sldLayoutChg chg="del">
          <pc:chgData name="John Oakes" userId="1a36f0057432ea1f" providerId="LiveId" clId="{47381711-A8C6-487F-B478-F1510AC8C65D}" dt="2026-02-04T22:54:25.840" v="207" actId="2696"/>
          <pc:sldLayoutMkLst>
            <pc:docMk/>
            <pc:sldMasterMk cId="3410548730" sldId="2147483684"/>
            <pc:sldLayoutMk cId="1504159782"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EBBE-A186-44B0-9DEF-6FB62062902D}"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E51B6-E4C2-4B04-B91E-0B7D35A41B9C}" type="slidenum">
              <a:rPr lang="en-US" smtClean="0"/>
              <a:t>‹#›</a:t>
            </a:fld>
            <a:endParaRPr lang="en-US"/>
          </a:p>
        </p:txBody>
      </p:sp>
    </p:spTree>
    <p:extLst>
      <p:ext uri="{BB962C8B-B14F-4D97-AF65-F5344CB8AC3E}">
        <p14:creationId xmlns:p14="http://schemas.microsoft.com/office/powerpoint/2010/main" val="408958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lvl1pPr marL="280736" indent="-280736">
              <a:buSzPct val="75000"/>
              <a:buChar char="*"/>
            </a:lvl1pPr>
          </a:lstStyle>
          <a:p>
            <a:r>
              <a:t>Learn from lists: Spiritual leaders are involved (3:1). It begins with dedication to God (3:1). Some give even though no direct benefit: Jericho (2), Tekoa (5), Gibeon (7), Mizpah (7, 15, 19), Zanoah (13), Beth Hakkerem (14), Beth Zur (16) and Keilah (17, 18). Not perfect (3:5).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They finally finish the wall! Really fast. Only because of God’s mercy and the people working hard. Amazing what can be accomplished. Pray and roll up sleeves when given direction from leaders.</a:t>
            </a:r>
          </a:p>
        </p:txBody>
      </p:sp>
    </p:spTree>
    <p:extLst>
      <p:ext uri="{BB962C8B-B14F-4D97-AF65-F5344CB8AC3E}">
        <p14:creationId xmlns:p14="http://schemas.microsoft.com/office/powerpoint/2010/main" val="6358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90686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0507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07865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1" y="1"/>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6563" name="Rectangle 67"/>
          <p:cNvSpPr>
            <a:spLocks noGrp="1" noChangeArrowheads="1"/>
          </p:cNvSpPr>
          <p:nvPr>
            <p:ph type="ctrTitle" sz="quarter"/>
          </p:nvPr>
        </p:nvSpPr>
        <p:spPr>
          <a:xfrm>
            <a:off x="607485" y="1920876"/>
            <a:ext cx="10968567" cy="1736725"/>
          </a:xfrm>
        </p:spPr>
        <p:txBody>
          <a:bodyPr anchor="b"/>
          <a:lstStyle>
            <a:lvl1pPr>
              <a:defRPr sz="540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2929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2231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9453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4" y="1598613"/>
            <a:ext cx="538268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162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3340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099322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5053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8958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8891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8885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3062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89255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06487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18047" y="464344"/>
            <a:ext cx="914814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lstStyle/>
          <a:p>
            <a:r>
              <a:t>Title Text</a:t>
            </a:r>
          </a:p>
        </p:txBody>
      </p:sp>
      <p:sp>
        <p:nvSpPr>
          <p:cNvPr id="22"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02321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79495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5" y="449241"/>
            <a:ext cx="4992910" cy="577750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48633"/>
            <a:ext cx="5000625"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30132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16498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09273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24842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64986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14639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310313" y="3491508"/>
            <a:ext cx="5000625" cy="2741414"/>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310313" y="446484"/>
            <a:ext cx="5000625" cy="2741414"/>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446484"/>
            <a:ext cx="5000625" cy="57864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371507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295822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976"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398053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6701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36"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28228630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45"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46902192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63" name="Body Level One…"/>
          <p:cNvSpPr txBox="1">
            <a:spLocks noGrp="1"/>
          </p:cNvSpPr>
          <p:nvPr>
            <p:ph type="body" sz="half" idx="1"/>
          </p:nvPr>
        </p:nvSpPr>
        <p:spPr>
          <a:xfrm>
            <a:off x="609599" y="1600200"/>
            <a:ext cx="5384801" cy="5257801"/>
          </a:xfrm>
          <a:prstGeom prst="rect">
            <a:avLst/>
          </a:prstGeom>
        </p:spPr>
        <p:txBody>
          <a:bodyPr lIns="65023" tIns="65023" rIns="65023" bIns="65023" anchor="t"/>
          <a:lstStyle>
            <a:lvl1pPr marL="497022" indent="-400585" defTabSz="642915">
              <a:spcBef>
                <a:spcPts val="422"/>
              </a:spcBef>
              <a:buClr>
                <a:srgbClr val="F9F9F9"/>
              </a:buClr>
              <a:buSzPct val="65000"/>
              <a:buChar char=""/>
              <a:defRPr sz="2531">
                <a:latin typeface="Book Antiqua"/>
                <a:ea typeface="Book Antiqua"/>
                <a:cs typeface="Book Antiqua"/>
                <a:sym typeface="Book Antiqua"/>
              </a:defRPr>
            </a:lvl1pPr>
            <a:lvl2pPr marL="710420" indent="-298955" defTabSz="642915">
              <a:spcBef>
                <a:spcPts val="422"/>
              </a:spcBef>
              <a:buClr>
                <a:srgbClr val="F9F9F9"/>
              </a:buClr>
              <a:buSzPct val="80000"/>
              <a:buChar char="◼"/>
              <a:defRPr sz="2531">
                <a:latin typeface="Book Antiqua"/>
                <a:ea typeface="Book Antiqua"/>
                <a:cs typeface="Book Antiqua"/>
                <a:sym typeface="Book Antiqua"/>
              </a:defRPr>
            </a:lvl2pPr>
            <a:lvl3pPr marL="925796" indent="-289311" defTabSz="642915">
              <a:spcBef>
                <a:spcPts val="422"/>
              </a:spcBef>
              <a:buClr>
                <a:srgbClr val="F9F9F9"/>
              </a:buClr>
              <a:buSzPct val="95000"/>
              <a:buChar char="▫"/>
              <a:defRPr sz="2531">
                <a:latin typeface="Book Antiqua"/>
                <a:ea typeface="Book Antiqua"/>
                <a:cs typeface="Book Antiqua"/>
                <a:sym typeface="Book Antiqua"/>
              </a:defRPr>
            </a:lvl3pPr>
            <a:lvl4pPr marL="1080096" indent="-257166" defTabSz="642915">
              <a:spcBef>
                <a:spcPts val="422"/>
              </a:spcBef>
              <a:buClr>
                <a:srgbClr val="F9F9F9"/>
              </a:buClr>
              <a:buSzPct val="100000"/>
              <a:buChar char=""/>
              <a:defRPr sz="2531">
                <a:latin typeface="Book Antiqua"/>
                <a:ea typeface="Book Antiqua"/>
                <a:cs typeface="Book Antiqua"/>
                <a:sym typeface="Book Antiqua"/>
              </a:defRPr>
            </a:lvl4pPr>
            <a:lvl5pPr marL="1215109" indent="-257166" defTabSz="642915">
              <a:spcBef>
                <a:spcPts val="422"/>
              </a:spcBef>
              <a:buClr>
                <a:srgbClr val="F9F9F9"/>
              </a:buClr>
              <a:buSzPct val="100000"/>
              <a:buChar char="◾"/>
              <a:defRPr sz="2531">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86203348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078" b="1">
                <a:solidFill>
                  <a:srgbClr val="E8D38A"/>
                </a:solidFill>
                <a:effectLst>
                  <a:outerShdw blurRad="114300" dist="101600" dir="2700000" rotWithShape="0">
                    <a:srgbClr val="000000">
                      <a:alpha val="40000"/>
                    </a:srgbClr>
                  </a:outerShdw>
                </a:effectLst>
                <a:latin typeface="Lucida Sans"/>
                <a:ea typeface="Lucida Sans"/>
                <a:cs typeface="Lucida Sans"/>
                <a:sym typeface="Lucida Sans"/>
              </a:defRPr>
            </a:lvl1pPr>
          </a:lstStyle>
          <a:p>
            <a:r>
              <a:t>Title Text</a:t>
            </a:r>
          </a:p>
        </p:txBody>
      </p:sp>
      <p:sp>
        <p:nvSpPr>
          <p:cNvPr id="172"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489074" indent="-392637" defTabSz="642915">
              <a:spcBef>
                <a:spcPts val="422"/>
              </a:spcBef>
              <a:buClr>
                <a:srgbClr val="F9F9F9"/>
              </a:buClr>
              <a:buSzPct val="65000"/>
              <a:buChar char=""/>
              <a:defRPr>
                <a:latin typeface="Book Antiqua"/>
                <a:ea typeface="Book Antiqua"/>
                <a:cs typeface="Book Antiqua"/>
                <a:sym typeface="Book Antiqua"/>
              </a:defRPr>
            </a:lvl1pPr>
            <a:lvl2pPr marL="727029" indent="-315563" defTabSz="642915">
              <a:spcBef>
                <a:spcPts val="422"/>
              </a:spcBef>
              <a:buClr>
                <a:srgbClr val="F9F9F9"/>
              </a:buClr>
              <a:buSzPct val="80000"/>
              <a:buChar char="◼"/>
              <a:defRPr>
                <a:latin typeface="Book Antiqua"/>
                <a:ea typeface="Book Antiqua"/>
                <a:cs typeface="Book Antiqua"/>
                <a:sym typeface="Book Antiqua"/>
              </a:defRPr>
            </a:lvl2pPr>
            <a:lvl3pPr marL="914107" indent="-277622" defTabSz="642915">
              <a:spcBef>
                <a:spcPts val="422"/>
              </a:spcBef>
              <a:buClr>
                <a:srgbClr val="F9F9F9"/>
              </a:buClr>
              <a:buSzPct val="95000"/>
              <a:buChar char="▫"/>
              <a:defRPr>
                <a:latin typeface="Book Antiqua"/>
                <a:ea typeface="Book Antiqua"/>
                <a:cs typeface="Book Antiqua"/>
                <a:sym typeface="Book Antiqua"/>
              </a:defRPr>
            </a:lvl3pPr>
            <a:lvl4pPr marL="1067238" indent="-244308" defTabSz="642915">
              <a:spcBef>
                <a:spcPts val="422"/>
              </a:spcBef>
              <a:buClr>
                <a:srgbClr val="F9F9F9"/>
              </a:buClr>
              <a:buSzPct val="100000"/>
              <a:buChar char=""/>
              <a:defRPr>
                <a:latin typeface="Book Antiqua"/>
                <a:ea typeface="Book Antiqua"/>
                <a:cs typeface="Book Antiqua"/>
                <a:sym typeface="Book Antiqua"/>
              </a:defRPr>
            </a:lvl4pPr>
            <a:lvl5pPr marL="1202250" indent="-244308" defTabSz="642915">
              <a:spcBef>
                <a:spcPts val="422"/>
              </a:spcBef>
              <a:buClr>
                <a:srgbClr val="F9F9F9"/>
              </a:buClr>
              <a:buSzPct val="100000"/>
              <a:buChar char="◾"/>
              <a:defRPr>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0566400" y="6603207"/>
            <a:ext cx="1016001" cy="178594"/>
          </a:xfrm>
          <a:prstGeom prst="rect">
            <a:avLst/>
          </a:prstGeom>
        </p:spPr>
        <p:txBody>
          <a:bodyPr wrap="square" lIns="0" tIns="0" rIns="0" bIns="0" anchor="b"/>
          <a:lstStyle>
            <a:lvl1pPr algn="r" defTabSz="642915">
              <a:defRPr sz="1125">
                <a:solidFill>
                  <a:srgbClr val="BABABA"/>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6462370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FFFFFF"/>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609599" y="92076"/>
            <a:ext cx="10972802" cy="1508124"/>
          </a:xfrm>
          <a:prstGeom prst="rect">
            <a:avLst/>
          </a:prstGeom>
        </p:spPr>
        <p:txBody>
          <a:bodyPr lIns="65023" tIns="65023" rIns="65023" bIns="65023"/>
          <a:lstStyle>
            <a:lvl1pPr defTabSz="642915">
              <a:defRPr sz="4359">
                <a:solidFill>
                  <a:srgbClr val="000000"/>
                </a:solidFill>
                <a:latin typeface="Calibri"/>
                <a:ea typeface="Calibri"/>
                <a:cs typeface="Calibri"/>
                <a:sym typeface="Calibri"/>
              </a:defRPr>
            </a:lvl1pPr>
          </a:lstStyle>
          <a:p>
            <a:r>
              <a:t>Title Text</a:t>
            </a:r>
          </a:p>
        </p:txBody>
      </p:sp>
      <p:sp>
        <p:nvSpPr>
          <p:cNvPr id="181" name="Body Level One…"/>
          <p:cNvSpPr txBox="1">
            <a:spLocks noGrp="1"/>
          </p:cNvSpPr>
          <p:nvPr>
            <p:ph type="body" idx="1"/>
          </p:nvPr>
        </p:nvSpPr>
        <p:spPr>
          <a:xfrm>
            <a:off x="609599" y="1600200"/>
            <a:ext cx="10972802" cy="5257801"/>
          </a:xfrm>
          <a:prstGeom prst="rect">
            <a:avLst/>
          </a:prstGeom>
        </p:spPr>
        <p:txBody>
          <a:bodyPr lIns="65023" tIns="65023" rIns="65023" bIns="65023" anchor="t"/>
          <a:lstStyle>
            <a:lvl1pPr marL="331503" indent="-331503" defTabSz="642915">
              <a:spcBef>
                <a:spcPts val="492"/>
              </a:spcBef>
              <a:buSzPct val="100000"/>
              <a:buFont typeface="Arial"/>
              <a:defRPr sz="3094">
                <a:solidFill>
                  <a:srgbClr val="000000"/>
                </a:solidFill>
                <a:latin typeface="Calibri"/>
                <a:ea typeface="Calibri"/>
                <a:cs typeface="Calibri"/>
                <a:sym typeface="Calibri"/>
              </a:defRPr>
            </a:lvl1pPr>
            <a:lvl2pPr marL="637174" indent="-315717" defTabSz="642915">
              <a:spcBef>
                <a:spcPts val="492"/>
              </a:spcBef>
              <a:buSzPct val="100000"/>
              <a:buFont typeface="Arial"/>
              <a:buChar char="–"/>
              <a:defRPr sz="3094">
                <a:solidFill>
                  <a:srgbClr val="000000"/>
                </a:solidFill>
                <a:latin typeface="Calibri"/>
                <a:ea typeface="Calibri"/>
                <a:cs typeface="Calibri"/>
                <a:sym typeface="Calibri"/>
              </a:defRPr>
            </a:lvl2pPr>
            <a:lvl3pPr indent="-294669" defTabSz="642915">
              <a:spcBef>
                <a:spcPts val="492"/>
              </a:spcBef>
              <a:buSzPct val="100000"/>
              <a:buFont typeface="Arial"/>
              <a:defRPr sz="3094">
                <a:solidFill>
                  <a:srgbClr val="000000"/>
                </a:solidFill>
                <a:latin typeface="Calibri"/>
                <a:ea typeface="Calibri"/>
                <a:cs typeface="Calibri"/>
                <a:sym typeface="Calibri"/>
              </a:defRPr>
            </a:lvl3pPr>
            <a:lvl4pPr marL="1317975" indent="-353603" defTabSz="642915">
              <a:spcBef>
                <a:spcPts val="492"/>
              </a:spcBef>
              <a:buSzPct val="100000"/>
              <a:buFont typeface="Arial"/>
              <a:buChar char="–"/>
              <a:defRPr sz="3094">
                <a:solidFill>
                  <a:srgbClr val="000000"/>
                </a:solidFill>
                <a:latin typeface="Calibri"/>
                <a:ea typeface="Calibri"/>
                <a:cs typeface="Calibri"/>
                <a:sym typeface="Calibri"/>
              </a:defRPr>
            </a:lvl4pPr>
            <a:lvl5pPr marL="1639432" indent="-353603" defTabSz="642915">
              <a:spcBef>
                <a:spcPts val="492"/>
              </a:spcBef>
              <a:buSzPct val="100000"/>
              <a:buFont typeface="Arial"/>
              <a:buChar char="»"/>
              <a:defRPr sz="3094">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737601" y="6386693"/>
            <a:ext cx="2844800" cy="304440"/>
          </a:xfrm>
          <a:prstGeom prst="rect">
            <a:avLst/>
          </a:prstGeom>
        </p:spPr>
        <p:txBody>
          <a:bodyPr wrap="square" lIns="65023" tIns="65023" rIns="65023" bIns="65023" anchor="ctr"/>
          <a:lstStyle>
            <a:lvl1pPr algn="r" defTabSz="642915">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419614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959664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2" y="3"/>
            <a:ext cx="12189884"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6563" name="Rectangle 67"/>
          <p:cNvSpPr>
            <a:spLocks noGrp="1" noChangeArrowheads="1"/>
          </p:cNvSpPr>
          <p:nvPr>
            <p:ph type="ctrTitle" sz="quarter"/>
          </p:nvPr>
        </p:nvSpPr>
        <p:spPr>
          <a:xfrm>
            <a:off x="607486" y="1920878"/>
            <a:ext cx="10968567" cy="1736725"/>
          </a:xfrm>
        </p:spPr>
        <p:txBody>
          <a:bodyPr anchor="b"/>
          <a:lstStyle>
            <a:lvl1pPr>
              <a:defRPr sz="405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D499D999-75B4-49E2-B4A9-F0AD0206943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85703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15EA2A1A-FC26-414A-A491-6FED5339D99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17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527C13B-D0B9-4CBB-B994-3E10C5964BB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5021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485" y="1598613"/>
            <a:ext cx="5382683"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598613"/>
            <a:ext cx="5382684" cy="44973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0560AB4-112A-48C7-B651-25715C79D68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84842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6121934D-73F6-4C49-971D-7BF10D87184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91547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29A5D5F-B96A-45DE-9158-F396500E1A7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30550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F1901996-FB7A-40F2-B7B8-755BFC419EC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34391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61187F1-8116-4925-96B7-692D81237D3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34767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D9728E1-8823-478F-9FC3-6AA56956AF7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3470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4908BB7-E5C9-4CB6-A8E3-47C253AB89F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0277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09370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3050"/>
            <a:ext cx="2741084"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5" y="273050"/>
            <a:ext cx="802428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BA542E3-752E-430D-B076-CA2281C34A7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652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085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592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5724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51854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39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1" y="1"/>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EAEAEA"/>
                  </a:solidFill>
                </a:endParaRPr>
              </a:p>
            </p:txBody>
          </p:sp>
        </p:grpSp>
      </p:grpSp>
      <p:sp>
        <p:nvSpPr>
          <p:cNvPr id="105539" name="Rectangle 67"/>
          <p:cNvSpPr>
            <a:spLocks noGrp="1" noChangeArrowheads="1"/>
          </p:cNvSpPr>
          <p:nvPr>
            <p:ph type="title"/>
          </p:nvPr>
        </p:nvSpPr>
        <p:spPr bwMode="auto">
          <a:xfrm>
            <a:off x="607485"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5"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1"/>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1" y="624205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5"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10158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2"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58179" y="6509743"/>
            <a:ext cx="291747"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34105487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9" r:id="rId13"/>
    <p:sldLayoutId id="2147483700" r:id="rId14"/>
    <p:sldLayoutId id="2147483701" r:id="rId15"/>
    <p:sldLayoutId id="2147483702" r:id="rId16"/>
    <p:sldLayoutId id="2147483703" r:id="rId17"/>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2" y="3"/>
            <a:ext cx="12189884"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EAEAEA"/>
                  </a:solidFill>
                </a:endParaRPr>
              </a:p>
            </p:txBody>
          </p:sp>
        </p:grpSp>
      </p:grpSp>
      <p:sp>
        <p:nvSpPr>
          <p:cNvPr id="105539" name="Rectangle 67"/>
          <p:cNvSpPr>
            <a:spLocks noGrp="1" noChangeArrowheads="1"/>
          </p:cNvSpPr>
          <p:nvPr>
            <p:ph type="title"/>
          </p:nvPr>
        </p:nvSpPr>
        <p:spPr bwMode="auto">
          <a:xfrm>
            <a:off x="607486" y="273050"/>
            <a:ext cx="109685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p:cNvSpPr>
            <a:spLocks noGrp="1" noChangeArrowheads="1"/>
          </p:cNvSpPr>
          <p:nvPr>
            <p:ph type="dt" sz="half" idx="2"/>
          </p:nvPr>
        </p:nvSpPr>
        <p:spPr bwMode="auto">
          <a:xfrm>
            <a:off x="607486"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1" name="Rectangle 69"/>
          <p:cNvSpPr>
            <a:spLocks noGrp="1" noChangeArrowheads="1"/>
          </p:cNvSpPr>
          <p:nvPr>
            <p:ph type="ftr" sz="quarter" idx="3"/>
          </p:nvPr>
        </p:nvSpPr>
        <p:spPr bwMode="auto">
          <a:xfrm>
            <a:off x="4165600" y="6242053"/>
            <a:ext cx="3860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105542" name="Rectangle 70"/>
          <p:cNvSpPr>
            <a:spLocks noGrp="1" noChangeArrowheads="1"/>
          </p:cNvSpPr>
          <p:nvPr>
            <p:ph type="sldNum" sz="quarter" idx="4"/>
          </p:nvPr>
        </p:nvSpPr>
        <p:spPr bwMode="auto">
          <a:xfrm>
            <a:off x="8737602" y="6242053"/>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fontAlgn="base">
              <a:spcBef>
                <a:spcPct val="0"/>
              </a:spcBef>
              <a:spcAft>
                <a:spcPct val="0"/>
              </a:spcAft>
            </a:pPr>
            <a:fld id="{3E9B6F12-6424-4009-BA70-BB8B3D321844}" type="slidenum">
              <a:rPr lang="en-US" smtClean="0">
                <a:solidFill>
                  <a:srgbClr val="EAEAEA"/>
                </a:solidFill>
              </a:rPr>
              <a:pPr fontAlgn="base">
                <a:spcBef>
                  <a:spcPct val="0"/>
                </a:spcBef>
                <a:spcAft>
                  <a:spcPct val="0"/>
                </a:spcAft>
              </a:pPr>
              <a:t>‹#›</a:t>
            </a:fld>
            <a:endParaRPr lang="en-US">
              <a:solidFill>
                <a:srgbClr val="EAEAEA"/>
              </a:solidFill>
            </a:endParaRPr>
          </a:p>
        </p:txBody>
      </p:sp>
      <p:sp>
        <p:nvSpPr>
          <p:cNvPr id="105543" name="Rectangle 71"/>
          <p:cNvSpPr>
            <a:spLocks noGrp="1" noChangeArrowheads="1"/>
          </p:cNvSpPr>
          <p:nvPr>
            <p:ph type="body" idx="1"/>
          </p:nvPr>
        </p:nvSpPr>
        <p:spPr bwMode="auto">
          <a:xfrm>
            <a:off x="607486" y="1598613"/>
            <a:ext cx="10968567"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226450"/>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fontAlgn="base">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cs typeface="Arial" charset="0"/>
        </a:defRPr>
      </a:lvl9pPr>
    </p:titleStyle>
    <p:bodyStyle>
      <a:lvl1pPr marL="257175" indent="-257175"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fontAlgn="base">
        <a:spcBef>
          <a:spcPct val="20000"/>
        </a:spcBef>
        <a:spcAft>
          <a:spcPct val="0"/>
        </a:spcAft>
        <a:buFont typeface="Wingdings" pitchFamily="2" charset="2"/>
        <a:buChar char="§"/>
        <a:defRPr sz="2100">
          <a:solidFill>
            <a:schemeClr val="tx1"/>
          </a:solidFill>
          <a:effectLst>
            <a:outerShdw blurRad="38100" dist="38100" dir="2700000" algn="tl">
              <a:srgbClr val="000000"/>
            </a:outerShdw>
          </a:effectLst>
          <a:latin typeface="+mn-lt"/>
          <a:cs typeface="+mn-cs"/>
        </a:defRPr>
      </a:lvl2pPr>
      <a:lvl3pPr marL="857250" indent="-171450" algn="l" rtl="0" fontAlgn="base">
        <a:spcBef>
          <a:spcPct val="20000"/>
        </a:spcBef>
        <a:spcAft>
          <a:spcPct val="0"/>
        </a:spcAft>
        <a:buClr>
          <a:schemeClr val="tx2"/>
        </a:buClr>
        <a:buSzPct val="115000"/>
        <a:buFont typeface="Wingdings" pitchFamily="2" charset="2"/>
        <a:buChar char="§"/>
        <a:defRPr sz="1800">
          <a:solidFill>
            <a:schemeClr val="tx1"/>
          </a:solidFill>
          <a:effectLst>
            <a:outerShdw blurRad="38100" dist="38100" dir="2700000" algn="tl">
              <a:srgbClr val="000000"/>
            </a:outerShdw>
          </a:effectLst>
          <a:latin typeface="+mn-lt"/>
          <a:cs typeface="+mn-cs"/>
        </a:defRPr>
      </a:lvl3pPr>
      <a:lvl4pPr marL="1200150" indent="-171450" algn="l" rtl="0" fontAlgn="base">
        <a:spcBef>
          <a:spcPct val="20000"/>
        </a:spcBef>
        <a:spcAft>
          <a:spcPct val="0"/>
        </a:spcAft>
        <a:buFont typeface="Wingdings" pitchFamily="2" charset="2"/>
        <a:buChar char="§"/>
        <a:defRPr sz="1500">
          <a:solidFill>
            <a:schemeClr val="tx1"/>
          </a:solidFill>
          <a:effectLst>
            <a:outerShdw blurRad="38100" dist="38100" dir="2700000" algn="tl">
              <a:srgbClr val="000000"/>
            </a:outerShdw>
          </a:effectLst>
          <a:latin typeface="+mn-lt"/>
          <a:cs typeface="+mn-cs"/>
        </a:defRPr>
      </a:lvl4pPr>
      <a:lvl5pPr marL="15430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5pPr>
      <a:lvl6pPr marL="18859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6pPr>
      <a:lvl7pPr marL="22288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7pPr>
      <a:lvl8pPr marL="25717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8pPr>
      <a:lvl9pPr marL="2914650" indent="-171450" algn="l" rtl="0" fontAlgn="base">
        <a:spcBef>
          <a:spcPct val="20000"/>
        </a:spcBef>
        <a:spcAft>
          <a:spcPct val="0"/>
        </a:spcAft>
        <a:buClr>
          <a:schemeClr val="tx2"/>
        </a:buClr>
        <a:buSzPct val="115000"/>
        <a:buFont typeface="Wingdings" pitchFamily="2" charset="2"/>
        <a:buChar char="§"/>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5853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DC50-AFBD-8CC0-F51A-3CFF952863EF}"/>
              </a:ext>
            </a:extLst>
          </p:cNvPr>
          <p:cNvSpPr>
            <a:spLocks noGrp="1"/>
          </p:cNvSpPr>
          <p:nvPr>
            <p:ph type="title"/>
          </p:nvPr>
        </p:nvSpPr>
        <p:spPr/>
        <p:txBody>
          <a:bodyPr/>
          <a:lstStyle/>
          <a:p>
            <a:r>
              <a:rPr lang="en-US" sz="4000" b="1" dirty="0"/>
              <a:t>Nehemiah 2:19-20  Opposition!</a:t>
            </a:r>
          </a:p>
        </p:txBody>
      </p:sp>
      <p:sp>
        <p:nvSpPr>
          <p:cNvPr id="3" name="Content Placeholder 2">
            <a:extLst>
              <a:ext uri="{FF2B5EF4-FFF2-40B4-BE49-F238E27FC236}">
                <a16:creationId xmlns:a16="http://schemas.microsoft.com/office/drawing/2014/main" id="{26DEF39B-310C-96E1-9504-962A1899B16F}"/>
              </a:ext>
            </a:extLst>
          </p:cNvPr>
          <p:cNvSpPr>
            <a:spLocks noGrp="1"/>
          </p:cNvSpPr>
          <p:nvPr>
            <p:ph idx="1"/>
          </p:nvPr>
        </p:nvSpPr>
        <p:spPr>
          <a:xfrm>
            <a:off x="7000240" y="1598613"/>
            <a:ext cx="4907280" cy="4497387"/>
          </a:xfrm>
        </p:spPr>
        <p:txBody>
          <a:bodyPr/>
          <a:lstStyle/>
          <a:p>
            <a:pPr marL="0" indent="0">
              <a:buNone/>
            </a:pPr>
            <a:r>
              <a:rPr lang="en-US" b="1" dirty="0"/>
              <a:t>The </a:t>
            </a:r>
            <a:r>
              <a:rPr lang="en-US" b="1" dirty="0" err="1"/>
              <a:t>Tobiahs</a:t>
            </a:r>
            <a:r>
              <a:rPr lang="en-US" b="1" dirty="0"/>
              <a:t> and </a:t>
            </a:r>
            <a:r>
              <a:rPr lang="en-US" b="1" dirty="0" err="1"/>
              <a:t>Sanballats</a:t>
            </a:r>
            <a:r>
              <a:rPr lang="en-US" b="1" dirty="0"/>
              <a:t> of the world will always oppose the work of God</a:t>
            </a:r>
          </a:p>
          <a:p>
            <a:pPr marL="0" indent="0">
              <a:buNone/>
            </a:pPr>
            <a:endParaRPr lang="en-US" b="1" dirty="0"/>
          </a:p>
          <a:p>
            <a:pPr marL="0" indent="0">
              <a:buNone/>
            </a:pPr>
            <a:r>
              <a:rPr lang="en-US" b="1" dirty="0"/>
              <a:t>Nehemiah: “The God of heaven will give us success.”  We will not stop building!!!</a:t>
            </a:r>
          </a:p>
        </p:txBody>
      </p:sp>
      <p:pic>
        <p:nvPicPr>
          <p:cNvPr id="6146" name="Picture 2" descr="All That The Opposition Is Capable Of Doing Is Oppose">
            <a:extLst>
              <a:ext uri="{FF2B5EF4-FFF2-40B4-BE49-F238E27FC236}">
                <a16:creationId xmlns:a16="http://schemas.microsoft.com/office/drawing/2014/main" id="{85C3E3B9-DE16-6454-CC02-90FAC234B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5" y="1512428"/>
            <a:ext cx="5796280" cy="499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8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Body"/>
          <p:cNvSpPr txBox="1">
            <a:spLocks noGrp="1"/>
          </p:cNvSpPr>
          <p:nvPr>
            <p:ph type="subTitle" sz="half" idx="1"/>
          </p:nvPr>
        </p:nvSpPr>
        <p:spPr>
          <a:xfrm>
            <a:off x="8229600" y="2580640"/>
            <a:ext cx="3495040" cy="3702585"/>
          </a:xfrm>
          <a:prstGeom prst="rect">
            <a:avLst/>
          </a:prstGeom>
        </p:spPr>
        <p:txBody>
          <a:bodyPr>
            <a:normAutofit/>
          </a:bodyPr>
          <a:lstStyle/>
          <a:p>
            <a:pPr algn="l">
              <a:defRPr sz="6800">
                <a:solidFill>
                  <a:srgbClr val="FFFC79"/>
                </a:solidFill>
              </a:defRPr>
            </a:pPr>
            <a:r>
              <a:rPr lang="en-US" sz="3200" b="1" dirty="0" err="1">
                <a:latin typeface="ADLaM Display" panose="020F0502020204030204" pitchFamily="2" charset="0"/>
                <a:ea typeface="ADLaM Display" panose="020F0502020204030204" pitchFamily="2" charset="0"/>
                <a:cs typeface="ADLaM Display" panose="020F0502020204030204" pitchFamily="2" charset="0"/>
              </a:rPr>
              <a:t>Neh</a:t>
            </a:r>
            <a:r>
              <a:rPr lang="en-US" sz="3200" b="1" dirty="0">
                <a:latin typeface="ADLaM Display" panose="020F0502020204030204" pitchFamily="2" charset="0"/>
                <a:ea typeface="ADLaM Display" panose="020F0502020204030204" pitchFamily="2" charset="0"/>
                <a:cs typeface="ADLaM Display" panose="020F0502020204030204" pitchFamily="2" charset="0"/>
              </a:rPr>
              <a:t> 3:20 Baruch built zealously.  Are you zealously building the wall?</a:t>
            </a:r>
            <a:endParaRPr sz="3200" b="1" dirty="0">
              <a:latin typeface="ADLaM Display" panose="020F0502020204030204" pitchFamily="2" charset="0"/>
              <a:ea typeface="ADLaM Display" panose="020F0502020204030204" pitchFamily="2" charset="0"/>
              <a:cs typeface="ADLaM Display" panose="020F0502020204030204" pitchFamily="2" charset="0"/>
            </a:endParaRPr>
          </a:p>
        </p:txBody>
      </p:sp>
      <p:sp>
        <p:nvSpPr>
          <p:cNvPr id="262" name="Nehemiah 3"/>
          <p:cNvSpPr txBox="1">
            <a:spLocks noGrp="1"/>
          </p:cNvSpPr>
          <p:nvPr>
            <p:ph type="ctrTitle"/>
          </p:nvPr>
        </p:nvSpPr>
        <p:spPr>
          <a:xfrm>
            <a:off x="1087120" y="101545"/>
            <a:ext cx="10474960" cy="1087175"/>
          </a:xfrm>
          <a:prstGeom prst="rect">
            <a:avLst/>
          </a:prstGeom>
        </p:spPr>
        <p:txBody>
          <a:bodyPr>
            <a:normAutofit/>
          </a:bodyPr>
          <a:lstStyle>
            <a:lvl1pPr>
              <a:defRPr sz="7000">
                <a:latin typeface="Herculanum"/>
                <a:ea typeface="Herculanum"/>
                <a:cs typeface="Herculanum"/>
                <a:sym typeface="Herculanum"/>
              </a:defRPr>
            </a:lvl1pPr>
          </a:lstStyle>
          <a:p>
            <a:r>
              <a:rPr sz="4000" b="1" dirty="0"/>
              <a:t>Nehemiah 3</a:t>
            </a:r>
            <a:r>
              <a:rPr lang="en-US" sz="4000" b="1" dirty="0"/>
              <a:t>:1-5  The Builders Get Building!</a:t>
            </a:r>
            <a:endParaRPr sz="4000" b="1" dirty="0"/>
          </a:p>
        </p:txBody>
      </p:sp>
      <p:pic>
        <p:nvPicPr>
          <p:cNvPr id="263" name="Image" descr="Image"/>
          <p:cNvPicPr>
            <a:picLocks noChangeAspect="1"/>
          </p:cNvPicPr>
          <p:nvPr/>
        </p:nvPicPr>
        <p:blipFill>
          <a:blip r:embed="rId3"/>
          <a:stretch>
            <a:fillRect/>
          </a:stretch>
        </p:blipFill>
        <p:spPr>
          <a:xfrm>
            <a:off x="164703" y="1483360"/>
            <a:ext cx="7476510" cy="498861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8E12-01E8-1226-1091-450F0A633F41}"/>
              </a:ext>
            </a:extLst>
          </p:cNvPr>
          <p:cNvSpPr>
            <a:spLocks noGrp="1"/>
          </p:cNvSpPr>
          <p:nvPr>
            <p:ph type="title"/>
          </p:nvPr>
        </p:nvSpPr>
        <p:spPr/>
        <p:txBody>
          <a:bodyPr/>
          <a:lstStyle/>
          <a:p>
            <a:r>
              <a:rPr lang="en-US" sz="4000" b="1" dirty="0"/>
              <a:t>Nehemiah 4:1-9  More Opposition</a:t>
            </a:r>
          </a:p>
        </p:txBody>
      </p:sp>
      <p:sp>
        <p:nvSpPr>
          <p:cNvPr id="3" name="Content Placeholder 2">
            <a:extLst>
              <a:ext uri="{FF2B5EF4-FFF2-40B4-BE49-F238E27FC236}">
                <a16:creationId xmlns:a16="http://schemas.microsoft.com/office/drawing/2014/main" id="{5317630A-C386-AE50-8728-0BA323EC9375}"/>
              </a:ext>
            </a:extLst>
          </p:cNvPr>
          <p:cNvSpPr>
            <a:spLocks noGrp="1"/>
          </p:cNvSpPr>
          <p:nvPr>
            <p:ph idx="1"/>
          </p:nvPr>
        </p:nvSpPr>
        <p:spPr>
          <a:xfrm>
            <a:off x="607485" y="1598613"/>
            <a:ext cx="5183715" cy="4497387"/>
          </a:xfrm>
        </p:spPr>
        <p:txBody>
          <a:bodyPr/>
          <a:lstStyle/>
          <a:p>
            <a:pPr marL="0" indent="0">
              <a:buNone/>
            </a:pPr>
            <a:r>
              <a:rPr lang="en-US" b="1" dirty="0"/>
              <a:t>When we get busy building the kingdom, opposition will come!</a:t>
            </a:r>
          </a:p>
          <a:p>
            <a:pPr marL="0" indent="0">
              <a:buNone/>
            </a:pPr>
            <a:endParaRPr lang="en-US" sz="800" b="1" dirty="0"/>
          </a:p>
          <a:p>
            <a:pPr marL="0" indent="0">
              <a:buNone/>
            </a:pPr>
            <a:r>
              <a:rPr lang="en-US" b="1" dirty="0" err="1"/>
              <a:t>Tobiah</a:t>
            </a:r>
            <a:r>
              <a:rPr lang="en-US" b="1" dirty="0"/>
              <a:t>: Even a fox…</a:t>
            </a:r>
          </a:p>
          <a:p>
            <a:pPr marL="0" indent="0">
              <a:buNone/>
            </a:pPr>
            <a:endParaRPr lang="en-US" sz="800" b="1" dirty="0"/>
          </a:p>
          <a:p>
            <a:pPr marL="0" indent="0">
              <a:buNone/>
            </a:pPr>
            <a:r>
              <a:rPr lang="en-US" b="1" dirty="0"/>
              <a:t>You cannot build a church of 200 or a campus ministry of 100.  Impossible!!!</a:t>
            </a:r>
          </a:p>
        </p:txBody>
      </p:sp>
      <p:pic>
        <p:nvPicPr>
          <p:cNvPr id="7170" name="Picture 2" descr="Fox climbing the wall Photograph by Tibor Vari - Fine Art America">
            <a:extLst>
              <a:ext uri="{FF2B5EF4-FFF2-40B4-BE49-F238E27FC236}">
                <a16:creationId xmlns:a16="http://schemas.microsoft.com/office/drawing/2014/main" id="{9CB6C836-52D3-475C-BCF5-1C950CA6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46" y="2092960"/>
            <a:ext cx="6309954" cy="41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8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161-E4A1-7FDF-1F3A-11B9D3DCDFDA}"/>
              </a:ext>
            </a:extLst>
          </p:cNvPr>
          <p:cNvSpPr>
            <a:spLocks noGrp="1"/>
          </p:cNvSpPr>
          <p:nvPr>
            <p:ph type="title"/>
          </p:nvPr>
        </p:nvSpPr>
        <p:spPr/>
        <p:txBody>
          <a:bodyPr/>
          <a:lstStyle/>
          <a:p>
            <a:r>
              <a:rPr lang="en-US" sz="4000" b="1" dirty="0"/>
              <a:t>Nehemiah 4:10-20  Valid Concerns</a:t>
            </a:r>
          </a:p>
        </p:txBody>
      </p:sp>
      <p:sp>
        <p:nvSpPr>
          <p:cNvPr id="3" name="Content Placeholder 2">
            <a:extLst>
              <a:ext uri="{FF2B5EF4-FFF2-40B4-BE49-F238E27FC236}">
                <a16:creationId xmlns:a16="http://schemas.microsoft.com/office/drawing/2014/main" id="{93038323-57B8-8931-8D5C-65BCEC902F13}"/>
              </a:ext>
            </a:extLst>
          </p:cNvPr>
          <p:cNvSpPr>
            <a:spLocks noGrp="1"/>
          </p:cNvSpPr>
          <p:nvPr>
            <p:ph idx="1"/>
          </p:nvPr>
        </p:nvSpPr>
        <p:spPr>
          <a:xfrm>
            <a:off x="5394960" y="1598613"/>
            <a:ext cx="6181092" cy="4497387"/>
          </a:xfrm>
        </p:spPr>
        <p:txBody>
          <a:bodyPr/>
          <a:lstStyle/>
          <a:p>
            <a:pPr marL="0" indent="0">
              <a:buNone/>
            </a:pPr>
            <a:r>
              <a:rPr lang="en-US" b="1" dirty="0"/>
              <a:t>- There is so much rubble.</a:t>
            </a:r>
          </a:p>
          <a:p>
            <a:pPr>
              <a:buFontTx/>
              <a:buChar char="-"/>
            </a:pPr>
            <a:r>
              <a:rPr lang="en-US" b="1" dirty="0"/>
              <a:t>Our </a:t>
            </a:r>
            <a:r>
              <a:rPr lang="en-US" b="1" dirty="0" err="1"/>
              <a:t>strengthe</a:t>
            </a:r>
            <a:r>
              <a:rPr lang="en-US" b="1" dirty="0"/>
              <a:t> is running out.</a:t>
            </a:r>
          </a:p>
          <a:p>
            <a:pPr>
              <a:buFontTx/>
              <a:buChar char="-"/>
            </a:pPr>
            <a:r>
              <a:rPr lang="en-US" b="1" dirty="0"/>
              <a:t>Danger: We will be attacked.</a:t>
            </a:r>
          </a:p>
          <a:p>
            <a:pPr>
              <a:buFontTx/>
              <a:buChar char="-"/>
            </a:pPr>
            <a:r>
              <a:rPr lang="en-US" b="1" dirty="0"/>
              <a:t>It’s HOOOOOTTTTTT</a:t>
            </a:r>
          </a:p>
          <a:p>
            <a:pPr>
              <a:buFontTx/>
              <a:buChar char="-"/>
            </a:pPr>
            <a:r>
              <a:rPr lang="en-US" b="1" dirty="0"/>
              <a:t>Let’s stop building!!!</a:t>
            </a:r>
          </a:p>
          <a:p>
            <a:pPr marL="0" indent="0">
              <a:buNone/>
            </a:pPr>
            <a:r>
              <a:rPr lang="en-US" b="1" dirty="0"/>
              <a:t>Nehemiah:</a:t>
            </a:r>
          </a:p>
          <a:p>
            <a:pPr marL="0" indent="0">
              <a:buNone/>
            </a:pPr>
            <a:r>
              <a:rPr lang="en-US" b="1" dirty="0"/>
              <a:t>Came up with a practical plan.</a:t>
            </a:r>
          </a:p>
          <a:p>
            <a:pPr marL="0" indent="0">
              <a:buNone/>
            </a:pPr>
            <a:r>
              <a:rPr lang="en-US" b="1" dirty="0"/>
              <a:t>We will NOT STOP BUILDING!</a:t>
            </a:r>
          </a:p>
        </p:txBody>
      </p:sp>
      <p:pic>
        <p:nvPicPr>
          <p:cNvPr id="8194" name="Picture 2" descr="Cd - The Rebuilding of the Walls of Jerusalem Nehemiah 4: 16-23 · The  Teaching Ministry of Jay Mack">
            <a:extLst>
              <a:ext uri="{FF2B5EF4-FFF2-40B4-BE49-F238E27FC236}">
                <a16:creationId xmlns:a16="http://schemas.microsoft.com/office/drawing/2014/main" id="{7F8D12AF-27E6-BFD9-C40F-B1B1B4EE4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 y="1666240"/>
            <a:ext cx="4866640" cy="486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4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Nehemiah 5:9-13"/>
          <p:cNvSpPr txBox="1">
            <a:spLocks noGrp="1"/>
          </p:cNvSpPr>
          <p:nvPr>
            <p:ph type="title"/>
          </p:nvPr>
        </p:nvSpPr>
        <p:spPr>
          <a:xfrm>
            <a:off x="1981325" y="762082"/>
            <a:ext cx="8229350" cy="1142966"/>
          </a:xfrm>
          <a:prstGeom prst="rect">
            <a:avLst/>
          </a:prstGeom>
        </p:spPr>
        <p:txBody>
          <a:bodyPr>
            <a:normAutofit/>
          </a:bodyPr>
          <a:lstStyle/>
          <a:p>
            <a:r>
              <a:rPr sz="4800" dirty="0"/>
              <a:t>Nehemiah 5</a:t>
            </a:r>
          </a:p>
        </p:txBody>
      </p:sp>
      <p:sp>
        <p:nvSpPr>
          <p:cNvPr id="333" name="Stop sinning!…"/>
          <p:cNvSpPr txBox="1">
            <a:spLocks noGrp="1"/>
          </p:cNvSpPr>
          <p:nvPr>
            <p:ph type="body" idx="1"/>
          </p:nvPr>
        </p:nvSpPr>
        <p:spPr>
          <a:xfrm>
            <a:off x="1981324" y="2286036"/>
            <a:ext cx="8747635" cy="4023237"/>
          </a:xfrm>
          <a:prstGeom prst="rect">
            <a:avLst/>
          </a:prstGeom>
        </p:spPr>
        <p:txBody>
          <a:bodyPr>
            <a:normAutofit/>
          </a:bodyPr>
          <a:lstStyle/>
          <a:p>
            <a:pPr marL="96438" indent="0">
              <a:spcBef>
                <a:spcPts val="703"/>
              </a:spcBef>
              <a:buNone/>
              <a:defRPr sz="6200"/>
            </a:pPr>
            <a:r>
              <a:rPr sz="4400" b="1" dirty="0"/>
              <a:t>Stop sinning!</a:t>
            </a:r>
          </a:p>
          <a:p>
            <a:pPr marL="96438" indent="0">
              <a:spcBef>
                <a:spcPts val="703"/>
              </a:spcBef>
              <a:buNone/>
              <a:defRPr sz="6200"/>
            </a:pPr>
            <a:r>
              <a:rPr sz="4400" b="1" dirty="0"/>
              <a:t>Make restitution</a:t>
            </a:r>
            <a:r>
              <a:rPr lang="en-US" sz="4400" b="1" dirty="0"/>
              <a:t>.</a:t>
            </a:r>
            <a:endParaRPr sz="4400" b="1" dirty="0"/>
          </a:p>
          <a:p>
            <a:pPr marL="96438" indent="0">
              <a:spcBef>
                <a:spcPts val="703"/>
              </a:spcBef>
              <a:buNone/>
              <a:defRPr sz="6200"/>
            </a:pPr>
            <a:r>
              <a:rPr lang="en-US" sz="4400" b="1" dirty="0"/>
              <a:t>Nehemiah takes care of the poor</a:t>
            </a:r>
            <a:endParaRPr sz="4400" b="1" dirty="0"/>
          </a:p>
        </p:txBody>
      </p:sp>
    </p:spTree>
    <p:extLst>
      <p:ext uri="{BB962C8B-B14F-4D97-AF65-F5344CB8AC3E}">
        <p14:creationId xmlns:p14="http://schemas.microsoft.com/office/powerpoint/2010/main" val="270577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F59D-8640-A36A-FD40-89C543586D01}"/>
              </a:ext>
            </a:extLst>
          </p:cNvPr>
          <p:cNvSpPr>
            <a:spLocks noGrp="1"/>
          </p:cNvSpPr>
          <p:nvPr>
            <p:ph type="title"/>
          </p:nvPr>
        </p:nvSpPr>
        <p:spPr/>
        <p:txBody>
          <a:bodyPr/>
          <a:lstStyle/>
          <a:p>
            <a:r>
              <a:rPr lang="en-US" sz="4800" b="1" dirty="0"/>
              <a:t>Nehemiah 6:1-2 </a:t>
            </a:r>
          </a:p>
        </p:txBody>
      </p:sp>
      <p:sp>
        <p:nvSpPr>
          <p:cNvPr id="3" name="Content Placeholder 2">
            <a:extLst>
              <a:ext uri="{FF2B5EF4-FFF2-40B4-BE49-F238E27FC236}">
                <a16:creationId xmlns:a16="http://schemas.microsoft.com/office/drawing/2014/main" id="{739E9809-0DF7-1CA6-E0EC-7D3E5CAA0B60}"/>
              </a:ext>
            </a:extLst>
          </p:cNvPr>
          <p:cNvSpPr>
            <a:spLocks noGrp="1"/>
          </p:cNvSpPr>
          <p:nvPr>
            <p:ph idx="1"/>
          </p:nvPr>
        </p:nvSpPr>
        <p:spPr>
          <a:xfrm>
            <a:off x="894080" y="1598613"/>
            <a:ext cx="4756151" cy="4497387"/>
          </a:xfrm>
        </p:spPr>
        <p:txBody>
          <a:bodyPr/>
          <a:lstStyle/>
          <a:p>
            <a:pPr marL="0" indent="0">
              <a:buNone/>
            </a:pPr>
            <a:r>
              <a:rPr lang="en-US" sz="3600" b="1" dirty="0"/>
              <a:t>Sanballat and </a:t>
            </a:r>
            <a:r>
              <a:rPr lang="en-US" sz="3600" b="1" dirty="0" err="1"/>
              <a:t>Tobiah</a:t>
            </a:r>
            <a:r>
              <a:rPr lang="en-US" sz="3600" b="1" dirty="0"/>
              <a:t>:  Let’s compromise.</a:t>
            </a:r>
          </a:p>
          <a:p>
            <a:pPr marL="0" indent="0">
              <a:buNone/>
            </a:pPr>
            <a:endParaRPr lang="en-US" sz="1400" b="1" dirty="0"/>
          </a:p>
          <a:p>
            <a:pPr marL="0" indent="0">
              <a:buNone/>
            </a:pPr>
            <a:r>
              <a:rPr lang="en-US" sz="3600" b="1" dirty="0"/>
              <a:t>Nehemiah says Oh No! to going to the Valley of Ono</a:t>
            </a:r>
          </a:p>
        </p:txBody>
      </p:sp>
      <p:pic>
        <p:nvPicPr>
          <p:cNvPr id="1026" name="Picture 2" descr="Let's Compromise: Social Skills Story - Etsy">
            <a:extLst>
              <a:ext uri="{FF2B5EF4-FFF2-40B4-BE49-F238E27FC236}">
                <a16:creationId xmlns:a16="http://schemas.microsoft.com/office/drawing/2014/main" id="{9F970E4E-A9D3-CD58-EDDF-F67FE70F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92" y="1773932"/>
            <a:ext cx="5957868" cy="472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Nehemiah 6:15-16"/>
          <p:cNvSpPr txBox="1">
            <a:spLocks noGrp="1"/>
          </p:cNvSpPr>
          <p:nvPr>
            <p:ph type="title"/>
          </p:nvPr>
        </p:nvSpPr>
        <p:spPr>
          <a:xfrm>
            <a:off x="1158240" y="274735"/>
            <a:ext cx="10129520" cy="1142966"/>
          </a:xfrm>
          <a:prstGeom prst="rect">
            <a:avLst/>
          </a:prstGeom>
        </p:spPr>
        <p:txBody>
          <a:bodyPr>
            <a:normAutofit fontScale="90000"/>
          </a:bodyPr>
          <a:lstStyle/>
          <a:p>
            <a:r>
              <a:rPr dirty="0"/>
              <a:t>Nehemiah 6:15-16</a:t>
            </a:r>
            <a:r>
              <a:rPr lang="en-US" dirty="0"/>
              <a:t> The Wall is Completed</a:t>
            </a:r>
            <a:endParaRPr dirty="0"/>
          </a:p>
        </p:txBody>
      </p:sp>
      <p:pic>
        <p:nvPicPr>
          <p:cNvPr id="341" name="nehemiah_city.jpg" descr="nehemiah_city.jpg"/>
          <p:cNvPicPr>
            <a:picLocks noChangeAspect="1"/>
          </p:cNvPicPr>
          <p:nvPr/>
        </p:nvPicPr>
        <p:blipFill>
          <a:blip r:embed="rId3"/>
          <a:stretch>
            <a:fillRect/>
          </a:stretch>
        </p:blipFill>
        <p:spPr>
          <a:xfrm>
            <a:off x="1524140" y="1366773"/>
            <a:ext cx="9143722" cy="5491123"/>
          </a:xfrm>
          <a:prstGeom prst="rect">
            <a:avLst/>
          </a:prstGeom>
          <a:ln w="12700">
            <a:miter lim="400000"/>
          </a:ln>
        </p:spPr>
      </p:pic>
    </p:spTree>
    <p:extLst>
      <p:ext uri="{BB962C8B-B14F-4D97-AF65-F5344CB8AC3E}">
        <p14:creationId xmlns:p14="http://schemas.microsoft.com/office/powerpoint/2010/main" val="48446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3230E-3051-FD53-E3A9-FAFB83B6A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D59A8-7178-D125-C941-0824CB70E5B8}"/>
              </a:ext>
            </a:extLst>
          </p:cNvPr>
          <p:cNvSpPr>
            <a:spLocks noGrp="1"/>
          </p:cNvSpPr>
          <p:nvPr>
            <p:ph type="title"/>
          </p:nvPr>
        </p:nvSpPr>
        <p:spPr/>
        <p:txBody>
          <a:bodyPr/>
          <a:lstStyle/>
          <a:p>
            <a:r>
              <a:rPr lang="en-US" sz="3600" b="1" dirty="0"/>
              <a:t>Nehemiah: God Uses a Leader to Build the Kingdom</a:t>
            </a:r>
          </a:p>
        </p:txBody>
      </p:sp>
      <p:sp>
        <p:nvSpPr>
          <p:cNvPr id="3" name="Content Placeholder 2">
            <a:extLst>
              <a:ext uri="{FF2B5EF4-FFF2-40B4-BE49-F238E27FC236}">
                <a16:creationId xmlns:a16="http://schemas.microsoft.com/office/drawing/2014/main" id="{C8B37DDB-999E-6CF6-F5F5-A6B49512D509}"/>
              </a:ext>
            </a:extLst>
          </p:cNvPr>
          <p:cNvSpPr>
            <a:spLocks noGrp="1"/>
          </p:cNvSpPr>
          <p:nvPr>
            <p:ph idx="1"/>
          </p:nvPr>
        </p:nvSpPr>
        <p:spPr>
          <a:xfrm>
            <a:off x="731520" y="1965960"/>
            <a:ext cx="10844533" cy="4130040"/>
          </a:xfrm>
        </p:spPr>
        <p:txBody>
          <a:bodyPr/>
          <a:lstStyle/>
          <a:p>
            <a:pPr marL="0" indent="0">
              <a:buNone/>
            </a:pPr>
            <a:r>
              <a:rPr lang="en-US" sz="3200" b="1" dirty="0"/>
              <a:t>Nehemiah loves God and his kingdom.</a:t>
            </a:r>
          </a:p>
          <a:p>
            <a:pPr marL="0" indent="0">
              <a:buNone/>
            </a:pPr>
            <a:r>
              <a:rPr lang="en-US" sz="3200" b="1" dirty="0"/>
              <a:t>Nehemiah prays boldly and humbly.</a:t>
            </a:r>
          </a:p>
          <a:p>
            <a:pPr marL="0" indent="0">
              <a:buNone/>
            </a:pPr>
            <a:r>
              <a:rPr lang="en-US" sz="3200" b="1" dirty="0"/>
              <a:t>Nehemiah takes action. He takes a chance</a:t>
            </a:r>
          </a:p>
          <a:p>
            <a:pPr marL="0" indent="0">
              <a:buNone/>
            </a:pPr>
            <a:r>
              <a:rPr lang="en-US" sz="3200" b="1" dirty="0"/>
              <a:t>Nehemiah comes up with </a:t>
            </a:r>
            <a:r>
              <a:rPr lang="en-US" sz="3200" b="1"/>
              <a:t>a plan.</a:t>
            </a:r>
            <a:endParaRPr lang="en-US" sz="3200" b="1" dirty="0"/>
          </a:p>
          <a:p>
            <a:pPr marL="0" indent="0">
              <a:buNone/>
            </a:pPr>
            <a:r>
              <a:rPr lang="en-US" sz="3200" b="1" dirty="0"/>
              <a:t>Nehemiah is real with the people about the problem.</a:t>
            </a:r>
          </a:p>
          <a:p>
            <a:pPr marL="0" indent="0">
              <a:buNone/>
            </a:pPr>
            <a:r>
              <a:rPr lang="en-US" sz="3200" b="1" dirty="0"/>
              <a:t>Nehemiah, nevertheless, creates a powerful vision.</a:t>
            </a:r>
          </a:p>
        </p:txBody>
      </p:sp>
    </p:spTree>
    <p:extLst>
      <p:ext uri="{BB962C8B-B14F-4D97-AF65-F5344CB8AC3E}">
        <p14:creationId xmlns:p14="http://schemas.microsoft.com/office/powerpoint/2010/main" val="369913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2247-2574-E422-6A1A-C8C1B374AB07}"/>
              </a:ext>
            </a:extLst>
          </p:cNvPr>
          <p:cNvSpPr>
            <a:spLocks noGrp="1"/>
          </p:cNvSpPr>
          <p:nvPr>
            <p:ph type="title"/>
          </p:nvPr>
        </p:nvSpPr>
        <p:spPr/>
        <p:txBody>
          <a:bodyPr/>
          <a:lstStyle/>
          <a:p>
            <a:r>
              <a:rPr lang="en-US" sz="3600" b="1" dirty="0"/>
              <a:t>Nehemiah: God Uses a Leader to Build the Kingdom</a:t>
            </a:r>
          </a:p>
        </p:txBody>
      </p:sp>
      <p:sp>
        <p:nvSpPr>
          <p:cNvPr id="3" name="Content Placeholder 2">
            <a:extLst>
              <a:ext uri="{FF2B5EF4-FFF2-40B4-BE49-F238E27FC236}">
                <a16:creationId xmlns:a16="http://schemas.microsoft.com/office/drawing/2014/main" id="{093D8AD5-DC41-2162-9BD4-56A2740B70BC}"/>
              </a:ext>
            </a:extLst>
          </p:cNvPr>
          <p:cNvSpPr>
            <a:spLocks noGrp="1"/>
          </p:cNvSpPr>
          <p:nvPr>
            <p:ph idx="1"/>
          </p:nvPr>
        </p:nvSpPr>
        <p:spPr/>
        <p:txBody>
          <a:bodyPr/>
          <a:lstStyle/>
          <a:p>
            <a:pPr marL="0" indent="0">
              <a:buNone/>
            </a:pPr>
            <a:endParaRPr lang="en-US" sz="3200" b="1" dirty="0"/>
          </a:p>
          <a:p>
            <a:pPr marL="0" indent="0">
              <a:buNone/>
            </a:pPr>
            <a:r>
              <a:rPr lang="en-US" sz="3200" b="1" dirty="0"/>
              <a:t>Nehemiah calls the people to rise up and build.</a:t>
            </a:r>
          </a:p>
          <a:p>
            <a:pPr marL="0" indent="0">
              <a:buNone/>
            </a:pPr>
            <a:r>
              <a:rPr lang="en-US" sz="3200" b="1" dirty="0"/>
              <a:t>Nehemiah refuses to stop building, despite opposition.</a:t>
            </a:r>
          </a:p>
          <a:p>
            <a:pPr marL="0" indent="0">
              <a:buNone/>
            </a:pPr>
            <a:r>
              <a:rPr lang="en-US" sz="3200" b="1" dirty="0"/>
              <a:t>Nehemiah deals with sin in the camp.</a:t>
            </a:r>
          </a:p>
          <a:p>
            <a:pPr marL="0" indent="0">
              <a:buNone/>
            </a:pPr>
            <a:r>
              <a:rPr lang="en-US" sz="3200" b="1" dirty="0"/>
              <a:t>Nehemiah will not compromise his convictions to work with his opponents</a:t>
            </a:r>
          </a:p>
          <a:p>
            <a:pPr marL="0" indent="0">
              <a:buNone/>
            </a:pPr>
            <a:r>
              <a:rPr lang="en-US" sz="3200" b="1" dirty="0"/>
              <a:t>Jerusalem was restored and rebuilt.</a:t>
            </a:r>
          </a:p>
        </p:txBody>
      </p:sp>
    </p:spTree>
    <p:extLst>
      <p:ext uri="{BB962C8B-B14F-4D97-AF65-F5344CB8AC3E}">
        <p14:creationId xmlns:p14="http://schemas.microsoft.com/office/powerpoint/2010/main" val="284030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C613-F3EA-5A21-C100-FF0493348A8F}"/>
              </a:ext>
            </a:extLst>
          </p:cNvPr>
          <p:cNvSpPr>
            <a:spLocks noGrp="1"/>
          </p:cNvSpPr>
          <p:nvPr>
            <p:ph type="title"/>
          </p:nvPr>
        </p:nvSpPr>
        <p:spPr/>
        <p:txBody>
          <a:bodyPr/>
          <a:lstStyle/>
          <a:p>
            <a:r>
              <a:rPr lang="en-US" sz="4000" b="1" dirty="0"/>
              <a:t>Discussion Questions</a:t>
            </a:r>
          </a:p>
        </p:txBody>
      </p:sp>
      <p:sp>
        <p:nvSpPr>
          <p:cNvPr id="3" name="Content Placeholder 2">
            <a:extLst>
              <a:ext uri="{FF2B5EF4-FFF2-40B4-BE49-F238E27FC236}">
                <a16:creationId xmlns:a16="http://schemas.microsoft.com/office/drawing/2014/main" id="{08140DEE-BCE5-CEAD-038A-97FACF1E07D8}"/>
              </a:ext>
            </a:extLst>
          </p:cNvPr>
          <p:cNvSpPr>
            <a:spLocks noGrp="1"/>
          </p:cNvSpPr>
          <p:nvPr>
            <p:ph idx="1"/>
          </p:nvPr>
        </p:nvSpPr>
        <p:spPr>
          <a:xfrm>
            <a:off x="722376" y="2258568"/>
            <a:ext cx="10853677" cy="3837432"/>
          </a:xfrm>
        </p:spPr>
        <p:txBody>
          <a:bodyPr/>
          <a:lstStyle/>
          <a:p>
            <a:pPr marL="514350" indent="-514350">
              <a:buAutoNum type="arabicPeriod"/>
            </a:pPr>
            <a:r>
              <a:rPr lang="en-US" sz="3200" b="1" dirty="0"/>
              <a:t>What do you want to build this semester?</a:t>
            </a:r>
          </a:p>
          <a:p>
            <a:pPr marL="0" indent="0">
              <a:buNone/>
            </a:pPr>
            <a:endParaRPr lang="en-US" sz="3200" b="1" dirty="0"/>
          </a:p>
          <a:p>
            <a:pPr marL="0" indent="0">
              <a:buNone/>
            </a:pPr>
            <a:r>
              <a:rPr lang="en-US" sz="3200" b="1" dirty="0"/>
              <a:t>2. What will you do the next couple of weeks to begin to put this into action?</a:t>
            </a:r>
          </a:p>
        </p:txBody>
      </p:sp>
    </p:spTree>
    <p:extLst>
      <p:ext uri="{BB962C8B-B14F-4D97-AF65-F5344CB8AC3E}">
        <p14:creationId xmlns:p14="http://schemas.microsoft.com/office/powerpoint/2010/main" val="21608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0904-88CE-80DA-E816-1E93C864B14C}"/>
              </a:ext>
            </a:extLst>
          </p:cNvPr>
          <p:cNvSpPr>
            <a:spLocks noGrp="1"/>
          </p:cNvSpPr>
          <p:nvPr>
            <p:ph type="title"/>
          </p:nvPr>
        </p:nvSpPr>
        <p:spPr>
          <a:xfrm>
            <a:off x="609600" y="274638"/>
            <a:ext cx="10972800" cy="792162"/>
          </a:xfrm>
        </p:spPr>
        <p:txBody>
          <a:bodyPr/>
          <a:lstStyle/>
          <a:p>
            <a:r>
              <a:rPr lang="en-US" dirty="0"/>
              <a:t>Announcements</a:t>
            </a:r>
          </a:p>
        </p:txBody>
      </p:sp>
      <p:sp>
        <p:nvSpPr>
          <p:cNvPr id="3" name="Content Placeholder 2">
            <a:extLst>
              <a:ext uri="{FF2B5EF4-FFF2-40B4-BE49-F238E27FC236}">
                <a16:creationId xmlns:a16="http://schemas.microsoft.com/office/drawing/2014/main" id="{C12EC217-FBD1-3DAC-6A1D-0B1CC9B98A17}"/>
              </a:ext>
            </a:extLst>
          </p:cNvPr>
          <p:cNvSpPr>
            <a:spLocks noGrp="1"/>
          </p:cNvSpPr>
          <p:nvPr>
            <p:ph idx="1"/>
          </p:nvPr>
        </p:nvSpPr>
        <p:spPr>
          <a:xfrm>
            <a:off x="609600" y="1748631"/>
            <a:ext cx="5029200" cy="4377532"/>
          </a:xfrm>
        </p:spPr>
        <p:txBody>
          <a:bodyPr/>
          <a:lstStyle/>
          <a:p>
            <a:pPr marL="0" indent="0">
              <a:buNone/>
            </a:pPr>
            <a:r>
              <a:rPr lang="en-US" sz="2800" b="1" dirty="0"/>
              <a:t>Bible Talks: Mon 6:30 Atwater</a:t>
            </a:r>
          </a:p>
          <a:p>
            <a:pPr marL="0" indent="0">
              <a:buNone/>
            </a:pPr>
            <a:r>
              <a:rPr lang="en-US" sz="2800" b="1" dirty="0"/>
              <a:t>Mon 7:30 Lantern Café UCM</a:t>
            </a:r>
          </a:p>
          <a:p>
            <a:pPr marL="0" indent="0">
              <a:buNone/>
            </a:pPr>
            <a:r>
              <a:rPr lang="en-US" sz="2800" b="1" dirty="0"/>
              <a:t>Tues 6:30 1195 Pinnacle Dr.</a:t>
            </a:r>
          </a:p>
          <a:p>
            <a:pPr marL="0" indent="0">
              <a:buNone/>
            </a:pPr>
            <a:r>
              <a:rPr lang="en-US" sz="2800" b="1" dirty="0"/>
              <a:t>Th 12:00 Merced College</a:t>
            </a:r>
          </a:p>
          <a:p>
            <a:pPr marL="0" indent="0">
              <a:buNone/>
            </a:pPr>
            <a:r>
              <a:rPr lang="en-US" sz="2800" b="1" dirty="0"/>
              <a:t>Wed 7:30 Midweek Devotional</a:t>
            </a:r>
          </a:p>
          <a:p>
            <a:pPr marL="0" indent="0">
              <a:buNone/>
            </a:pPr>
            <a:r>
              <a:rPr lang="en-US" sz="2800" b="1" dirty="0"/>
              <a:t>Fri 7:00 Game Night 1195 Pinnacle Dr.</a:t>
            </a:r>
          </a:p>
          <a:p>
            <a:pPr marL="0" indent="0">
              <a:buNone/>
            </a:pPr>
            <a:r>
              <a:rPr lang="en-US" sz="2800" b="1" dirty="0"/>
              <a:t>Sat 9:00 AM Serving at Catholic Charities 336 W. Main St.</a:t>
            </a:r>
          </a:p>
          <a:p>
            <a:pPr marL="0" indent="0">
              <a:buNone/>
            </a:pPr>
            <a:endParaRPr lang="en-US" sz="2800" b="1" dirty="0"/>
          </a:p>
        </p:txBody>
      </p:sp>
      <p:pic>
        <p:nvPicPr>
          <p:cNvPr id="2050" name="Picture 2" descr="8 Tips for the Ultimate Game Night USA">
            <a:extLst>
              <a:ext uri="{FF2B5EF4-FFF2-40B4-BE49-F238E27FC236}">
                <a16:creationId xmlns:a16="http://schemas.microsoft.com/office/drawing/2014/main" id="{45C50010-F79E-651F-C661-86EB79391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357" y="1748631"/>
            <a:ext cx="66294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3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F8D1-DF7D-46C0-69E1-0F5EA74AB2F2}"/>
              </a:ext>
            </a:extLst>
          </p:cNvPr>
          <p:cNvSpPr>
            <a:spLocks noGrp="1"/>
          </p:cNvSpPr>
          <p:nvPr>
            <p:ph type="title"/>
          </p:nvPr>
        </p:nvSpPr>
        <p:spPr/>
        <p:txBody>
          <a:bodyPr/>
          <a:lstStyle/>
          <a:p>
            <a:r>
              <a:rPr lang="en-US" sz="4000" b="1" dirty="0"/>
              <a:t>More </a:t>
            </a:r>
            <a:r>
              <a:rPr lang="en-US" sz="4000" b="1"/>
              <a:t>Discussion Questions</a:t>
            </a:r>
          </a:p>
        </p:txBody>
      </p:sp>
      <p:sp>
        <p:nvSpPr>
          <p:cNvPr id="3" name="Content Placeholder 2">
            <a:extLst>
              <a:ext uri="{FF2B5EF4-FFF2-40B4-BE49-F238E27FC236}">
                <a16:creationId xmlns:a16="http://schemas.microsoft.com/office/drawing/2014/main" id="{EE8E1A57-E306-B707-BB4A-3C622859768B}"/>
              </a:ext>
            </a:extLst>
          </p:cNvPr>
          <p:cNvSpPr>
            <a:spLocks noGrp="1"/>
          </p:cNvSpPr>
          <p:nvPr>
            <p:ph idx="1"/>
          </p:nvPr>
        </p:nvSpPr>
        <p:spPr/>
        <p:txBody>
          <a:bodyPr/>
          <a:lstStyle/>
          <a:p>
            <a:pPr marL="0" marR="0">
              <a:lnSpc>
                <a:spcPct val="115000"/>
              </a:lnSpc>
              <a:spcAft>
                <a:spcPts val="800"/>
              </a:spcAft>
              <a:buNone/>
            </a:pPr>
            <a:b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1. Have you ever been tempted to temporarily give up your work for God’s kingdom?    What were the circumstances?</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2. Nehemiah did a lot of things.  What step that Nehemiah took would you like to take in order to help build the “wall” of God’s city?</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6160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FA48-B265-AFC6-937A-32AD11367B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18D849-2EDE-97C9-F9CF-0EB24B050745}"/>
              </a:ext>
            </a:extLst>
          </p:cNvPr>
          <p:cNvSpPr>
            <a:spLocks noGrp="1"/>
          </p:cNvSpPr>
          <p:nvPr>
            <p:ph idx="1"/>
          </p:nvPr>
        </p:nvSpPr>
        <p:spPr>
          <a:xfrm>
            <a:off x="457200" y="2743200"/>
            <a:ext cx="3886200" cy="3382963"/>
          </a:xfrm>
        </p:spPr>
        <p:txBody>
          <a:bodyPr/>
          <a:lstStyle/>
          <a:p>
            <a:pPr marL="0" indent="0">
              <a:buNone/>
            </a:pPr>
            <a:r>
              <a:rPr lang="en-US" sz="4800" b="1" dirty="0"/>
              <a:t>3078 Sharon Ct.  3:00</a:t>
            </a:r>
          </a:p>
        </p:txBody>
      </p:sp>
      <p:pic>
        <p:nvPicPr>
          <p:cNvPr id="2050" name="Picture 2" descr="Super Bowl 2026 - Watch Party - Visit ...">
            <a:extLst>
              <a:ext uri="{FF2B5EF4-FFF2-40B4-BE49-F238E27FC236}">
                <a16:creationId xmlns:a16="http://schemas.microsoft.com/office/drawing/2014/main" id="{B918635B-1815-207A-923F-5174544A1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36725"/>
            <a:ext cx="7953375" cy="465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E547-A60F-FEE5-84B5-2C2EB3BB528D}"/>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4C56DAAF-E9AC-C3C3-D45A-2282D406E1A4}"/>
              </a:ext>
            </a:extLst>
          </p:cNvPr>
          <p:cNvSpPr>
            <a:spLocks noGrp="1"/>
          </p:cNvSpPr>
          <p:nvPr>
            <p:ph idx="1"/>
          </p:nvPr>
        </p:nvSpPr>
        <p:spPr>
          <a:xfrm>
            <a:off x="6629400" y="2819400"/>
            <a:ext cx="5334000" cy="3306763"/>
          </a:xfrm>
        </p:spPr>
        <p:txBody>
          <a:bodyPr/>
          <a:lstStyle/>
          <a:p>
            <a:pPr marL="0" indent="0">
              <a:buNone/>
            </a:pPr>
            <a:r>
              <a:rPr lang="en-US" b="1" dirty="0"/>
              <a:t>Valentine’s Party 2/13</a:t>
            </a:r>
          </a:p>
          <a:p>
            <a:pPr marL="0" indent="0">
              <a:buNone/>
            </a:pPr>
            <a:r>
              <a:rPr lang="en-US" b="1" dirty="0"/>
              <a:t>Lecture:  Finding Jesus 2/20</a:t>
            </a:r>
          </a:p>
          <a:p>
            <a:pPr marL="0" indent="0">
              <a:buNone/>
            </a:pPr>
            <a:r>
              <a:rPr lang="en-US" b="1" dirty="0"/>
              <a:t>Grand Canyon Hike 4/11</a:t>
            </a:r>
          </a:p>
          <a:p>
            <a:pPr marL="0" indent="0">
              <a:buNone/>
            </a:pPr>
            <a:r>
              <a:rPr lang="en-US" b="1" dirty="0"/>
              <a:t>Spring Retreat 4/24-26</a:t>
            </a:r>
          </a:p>
        </p:txBody>
      </p:sp>
      <p:pic>
        <p:nvPicPr>
          <p:cNvPr id="18434" name="Picture 2" descr="Valentine's Day Party - Highland Village">
            <a:extLst>
              <a:ext uri="{FF2B5EF4-FFF2-40B4-BE49-F238E27FC236}">
                <a16:creationId xmlns:a16="http://schemas.microsoft.com/office/drawing/2014/main" id="{E3E0C356-ACE6-13E8-F8F3-D4073149B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6286216" cy="3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3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03DF-3D69-78FD-9C86-754E1AF09C22}"/>
              </a:ext>
            </a:extLst>
          </p:cNvPr>
          <p:cNvSpPr>
            <a:spLocks noGrp="1"/>
          </p:cNvSpPr>
          <p:nvPr>
            <p:ph type="title"/>
          </p:nvPr>
        </p:nvSpPr>
        <p:spPr/>
        <p:txBody>
          <a:bodyPr/>
          <a:lstStyle/>
          <a:p>
            <a:r>
              <a:rPr lang="en-US" sz="5400" dirty="0"/>
              <a:t>Alpha Omega Themes for </a:t>
            </a:r>
            <a:r>
              <a:rPr lang="en-US" sz="5400" dirty="0" err="1"/>
              <a:t>Sp</a:t>
            </a:r>
            <a:r>
              <a:rPr lang="en-US" sz="5400" dirty="0"/>
              <a:t>, 2026</a:t>
            </a:r>
          </a:p>
        </p:txBody>
      </p:sp>
      <p:sp>
        <p:nvSpPr>
          <p:cNvPr id="3" name="Content Placeholder 2">
            <a:extLst>
              <a:ext uri="{FF2B5EF4-FFF2-40B4-BE49-F238E27FC236}">
                <a16:creationId xmlns:a16="http://schemas.microsoft.com/office/drawing/2014/main" id="{1DA300AF-63AC-F936-D49D-6A031C26C28A}"/>
              </a:ext>
            </a:extLst>
          </p:cNvPr>
          <p:cNvSpPr>
            <a:spLocks noGrp="1"/>
          </p:cNvSpPr>
          <p:nvPr>
            <p:ph idx="1"/>
          </p:nvPr>
        </p:nvSpPr>
        <p:spPr>
          <a:xfrm>
            <a:off x="338328" y="2194560"/>
            <a:ext cx="11244072" cy="3931603"/>
          </a:xfrm>
        </p:spPr>
        <p:txBody>
          <a:bodyPr/>
          <a:lstStyle/>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1. Christ-centered.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2. Mission focused.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3. Family-minded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600" b="1" dirty="0"/>
          </a:p>
        </p:txBody>
      </p:sp>
    </p:spTree>
    <p:extLst>
      <p:ext uri="{BB962C8B-B14F-4D97-AF65-F5344CB8AC3E}">
        <p14:creationId xmlns:p14="http://schemas.microsoft.com/office/powerpoint/2010/main" val="338761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D75A-06FC-A466-7668-519DAE205381}"/>
              </a:ext>
            </a:extLst>
          </p:cNvPr>
          <p:cNvSpPr>
            <a:spLocks noGrp="1"/>
          </p:cNvSpPr>
          <p:nvPr>
            <p:ph type="title"/>
          </p:nvPr>
        </p:nvSpPr>
        <p:spPr/>
        <p:txBody>
          <a:bodyPr/>
          <a:lstStyle/>
          <a:p>
            <a:r>
              <a:rPr lang="en-US" dirty="0"/>
              <a:t>The Next Few Weeks…</a:t>
            </a:r>
          </a:p>
        </p:txBody>
      </p:sp>
      <p:sp>
        <p:nvSpPr>
          <p:cNvPr id="3" name="Content Placeholder 2">
            <a:extLst>
              <a:ext uri="{FF2B5EF4-FFF2-40B4-BE49-F238E27FC236}">
                <a16:creationId xmlns:a16="http://schemas.microsoft.com/office/drawing/2014/main" id="{8EEC253D-B912-9CFE-ABA3-6BE8D81CA703}"/>
              </a:ext>
            </a:extLst>
          </p:cNvPr>
          <p:cNvSpPr>
            <a:spLocks noGrp="1"/>
          </p:cNvSpPr>
          <p:nvPr>
            <p:ph idx="1"/>
          </p:nvPr>
        </p:nvSpPr>
        <p:spPr>
          <a:xfrm>
            <a:off x="713232" y="1536192"/>
            <a:ext cx="10869168" cy="4617720"/>
          </a:xfrm>
        </p:spPr>
        <p:txBody>
          <a:bodyPr/>
          <a:lstStyle/>
          <a:p>
            <a:pPr marL="0" indent="0">
              <a:buNone/>
            </a:pPr>
            <a:r>
              <a:rPr lang="en-US" sz="2800" b="1" dirty="0"/>
              <a:t>We will cover some of the relevant “hot topics” for students in 2026.   To include…</a:t>
            </a:r>
          </a:p>
          <a:p>
            <a:pPr marL="0" indent="0">
              <a:buNone/>
            </a:pPr>
            <a:r>
              <a:rPr lang="en-US" sz="2800" b="1" dirty="0"/>
              <a:t>Christianity and Race</a:t>
            </a:r>
          </a:p>
          <a:p>
            <a:pPr marL="0" indent="0">
              <a:buNone/>
            </a:pPr>
            <a:r>
              <a:rPr lang="en-US" sz="2800" b="1" dirty="0"/>
              <a:t>Gender and Christianity</a:t>
            </a:r>
          </a:p>
          <a:p>
            <a:pPr marL="0" indent="0">
              <a:buNone/>
            </a:pPr>
            <a:r>
              <a:rPr lang="en-US" sz="2800" b="1" dirty="0"/>
              <a:t>War and Peace</a:t>
            </a:r>
          </a:p>
          <a:p>
            <a:pPr marL="0" indent="0">
              <a:buNone/>
            </a:pPr>
            <a:r>
              <a:rPr lang="en-US" sz="2800" b="1" dirty="0"/>
              <a:t>Politics and Christianity</a:t>
            </a:r>
          </a:p>
          <a:p>
            <a:pPr marL="0" indent="0">
              <a:buNone/>
            </a:pPr>
            <a:r>
              <a:rPr lang="en-US" sz="2800" b="1" dirty="0"/>
              <a:t>Christianity and Culture</a:t>
            </a:r>
          </a:p>
          <a:p>
            <a:pPr marL="0" indent="0">
              <a:buNone/>
            </a:pPr>
            <a:r>
              <a:rPr lang="en-US" sz="2800" b="1" dirty="0"/>
              <a:t>Bioethics</a:t>
            </a:r>
          </a:p>
          <a:p>
            <a:pPr marL="0" indent="0">
              <a:buNone/>
            </a:pPr>
            <a:r>
              <a:rPr lang="en-US" sz="2800" b="1" dirty="0"/>
              <a:t>Abortion, Birth Control</a:t>
            </a:r>
          </a:p>
          <a:p>
            <a:pPr marL="0" indent="0">
              <a:buNone/>
            </a:pPr>
            <a:r>
              <a:rPr lang="en-US" sz="2800" b="1" dirty="0"/>
              <a:t>Etc.</a:t>
            </a:r>
          </a:p>
          <a:p>
            <a:pPr marL="0" indent="0">
              <a:buNone/>
            </a:pPr>
            <a:endParaRPr lang="en-US" b="1" dirty="0"/>
          </a:p>
        </p:txBody>
      </p:sp>
    </p:spTree>
    <p:extLst>
      <p:ext uri="{BB962C8B-B14F-4D97-AF65-F5344CB8AC3E}">
        <p14:creationId xmlns:p14="http://schemas.microsoft.com/office/powerpoint/2010/main" val="387251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4388-C2A1-C036-28FE-77BC80F4686B}"/>
              </a:ext>
            </a:extLst>
          </p:cNvPr>
          <p:cNvSpPr>
            <a:spLocks noGrp="1"/>
          </p:cNvSpPr>
          <p:nvPr>
            <p:ph type="title"/>
          </p:nvPr>
        </p:nvSpPr>
        <p:spPr>
          <a:xfrm>
            <a:off x="264160" y="273050"/>
            <a:ext cx="11643359" cy="1143000"/>
          </a:xfrm>
        </p:spPr>
        <p:txBody>
          <a:bodyPr/>
          <a:lstStyle/>
          <a:p>
            <a:r>
              <a:rPr lang="en-US" sz="4000" b="1" dirty="0"/>
              <a:t>Nehemiah 1:1-10 The Walls Are Broken Down</a:t>
            </a:r>
          </a:p>
        </p:txBody>
      </p:sp>
      <p:sp>
        <p:nvSpPr>
          <p:cNvPr id="3" name="Content Placeholder 2">
            <a:extLst>
              <a:ext uri="{FF2B5EF4-FFF2-40B4-BE49-F238E27FC236}">
                <a16:creationId xmlns:a16="http://schemas.microsoft.com/office/drawing/2014/main" id="{E45678E8-2875-A1C1-8CF4-B4070027F99D}"/>
              </a:ext>
            </a:extLst>
          </p:cNvPr>
          <p:cNvSpPr>
            <a:spLocks noGrp="1"/>
          </p:cNvSpPr>
          <p:nvPr>
            <p:ph idx="1"/>
          </p:nvPr>
        </p:nvSpPr>
        <p:spPr>
          <a:xfrm>
            <a:off x="7061200" y="1598613"/>
            <a:ext cx="4514852" cy="4497387"/>
          </a:xfrm>
        </p:spPr>
        <p:txBody>
          <a:bodyPr/>
          <a:lstStyle/>
          <a:p>
            <a:pPr marL="0" indent="0">
              <a:buNone/>
            </a:pPr>
            <a:r>
              <a:rPr lang="en-US" b="1" dirty="0">
                <a:effectLst/>
              </a:rPr>
              <a:t>Nehemiah’s response:</a:t>
            </a:r>
          </a:p>
          <a:p>
            <a:pPr marL="0" indent="0">
              <a:buNone/>
            </a:pPr>
            <a:r>
              <a:rPr lang="en-US" b="1" dirty="0">
                <a:effectLst/>
              </a:rPr>
              <a:t>Mourned</a:t>
            </a:r>
          </a:p>
          <a:p>
            <a:pPr marL="0" indent="0">
              <a:buNone/>
            </a:pPr>
            <a:r>
              <a:rPr lang="en-US" b="1" dirty="0">
                <a:effectLst/>
              </a:rPr>
              <a:t>Prayed</a:t>
            </a:r>
          </a:p>
          <a:p>
            <a:pPr marL="0" indent="0">
              <a:buNone/>
            </a:pPr>
            <a:r>
              <a:rPr lang="en-US" b="1" dirty="0">
                <a:effectLst/>
              </a:rPr>
              <a:t>Confessed</a:t>
            </a:r>
          </a:p>
          <a:p>
            <a:pPr marL="0" indent="0">
              <a:buNone/>
            </a:pPr>
            <a:r>
              <a:rPr lang="en-US" b="1" dirty="0">
                <a:effectLst/>
              </a:rPr>
              <a:t>“We” sinned</a:t>
            </a:r>
          </a:p>
          <a:p>
            <a:pPr marL="0" indent="0">
              <a:buNone/>
            </a:pPr>
            <a:r>
              <a:rPr lang="en-US" b="1" dirty="0">
                <a:effectLst/>
              </a:rPr>
              <a:t>Boldness</a:t>
            </a:r>
          </a:p>
          <a:p>
            <a:pPr marL="0" indent="0">
              <a:buNone/>
            </a:pPr>
            <a:r>
              <a:rPr lang="en-US" b="1" dirty="0">
                <a:effectLst/>
              </a:rPr>
              <a:t>Took action</a:t>
            </a:r>
          </a:p>
        </p:txBody>
      </p:sp>
      <p:pic>
        <p:nvPicPr>
          <p:cNvPr id="2050" name="Picture 2" descr="Pin on Nehemiah Bible story">
            <a:extLst>
              <a:ext uri="{FF2B5EF4-FFF2-40B4-BE49-F238E27FC236}">
                <a16:creationId xmlns:a16="http://schemas.microsoft.com/office/drawing/2014/main" id="{68969BEA-3AC3-E006-AF05-41C98D644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8613"/>
            <a:ext cx="6858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9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3A85-A1E4-22A6-BD33-5E89C66DBE95}"/>
              </a:ext>
            </a:extLst>
          </p:cNvPr>
          <p:cNvSpPr>
            <a:spLocks noGrp="1"/>
          </p:cNvSpPr>
          <p:nvPr>
            <p:ph type="title"/>
          </p:nvPr>
        </p:nvSpPr>
        <p:spPr/>
        <p:txBody>
          <a:bodyPr/>
          <a:lstStyle/>
          <a:p>
            <a:r>
              <a:rPr lang="en-US" sz="4000" b="1" dirty="0"/>
              <a:t>Nehemiah 1:11-2:10</a:t>
            </a:r>
          </a:p>
        </p:txBody>
      </p:sp>
      <p:sp>
        <p:nvSpPr>
          <p:cNvPr id="3" name="Content Placeholder 2">
            <a:extLst>
              <a:ext uri="{FF2B5EF4-FFF2-40B4-BE49-F238E27FC236}">
                <a16:creationId xmlns:a16="http://schemas.microsoft.com/office/drawing/2014/main" id="{8728423C-1FA3-F7D8-673A-8DFAC8A7ECE3}"/>
              </a:ext>
            </a:extLst>
          </p:cNvPr>
          <p:cNvSpPr>
            <a:spLocks noGrp="1"/>
          </p:cNvSpPr>
          <p:nvPr>
            <p:ph idx="1"/>
          </p:nvPr>
        </p:nvSpPr>
        <p:spPr>
          <a:xfrm>
            <a:off x="487680" y="1598613"/>
            <a:ext cx="6248399" cy="4497387"/>
          </a:xfrm>
        </p:spPr>
        <p:txBody>
          <a:bodyPr/>
          <a:lstStyle/>
          <a:p>
            <a:pPr marL="0" indent="0">
              <a:buNone/>
            </a:pPr>
            <a:r>
              <a:rPr lang="en-US" b="1" dirty="0"/>
              <a:t>Nehemiah: cupbearer</a:t>
            </a:r>
          </a:p>
          <a:p>
            <a:pPr marL="0" indent="0">
              <a:buNone/>
            </a:pPr>
            <a:endParaRPr lang="en-US" sz="800" b="1" dirty="0"/>
          </a:p>
          <a:p>
            <a:pPr marL="0" indent="0">
              <a:buNone/>
            </a:pPr>
            <a:r>
              <a:rPr lang="en-US" b="1" dirty="0"/>
              <a:t>God is working behind the scenes.</a:t>
            </a:r>
          </a:p>
          <a:p>
            <a:pPr marL="0" indent="0">
              <a:buNone/>
            </a:pPr>
            <a:endParaRPr lang="en-US" sz="800" b="1" dirty="0"/>
          </a:p>
          <a:p>
            <a:pPr marL="0" indent="0">
              <a:buNone/>
            </a:pPr>
            <a:r>
              <a:rPr lang="en-US" b="1" dirty="0"/>
              <a:t>Like Esther, Nehemiah takes a big risk for God.</a:t>
            </a:r>
          </a:p>
          <a:p>
            <a:pPr marL="0" indent="0">
              <a:buNone/>
            </a:pPr>
            <a:endParaRPr lang="en-US" sz="800" b="1" dirty="0"/>
          </a:p>
          <a:p>
            <a:pPr marL="0" indent="0">
              <a:buNone/>
            </a:pPr>
            <a:r>
              <a:rPr lang="en-US" b="1" dirty="0"/>
              <a:t>Nehemiah says a quick prayer.</a:t>
            </a:r>
          </a:p>
          <a:p>
            <a:pPr marL="0" indent="0">
              <a:buNone/>
            </a:pPr>
            <a:endParaRPr lang="en-US" sz="800" b="1" dirty="0"/>
          </a:p>
          <a:p>
            <a:pPr marL="0" indent="0">
              <a:buNone/>
            </a:pPr>
            <a:r>
              <a:rPr lang="en-US" b="1" dirty="0"/>
              <a:t>Nehemiah expects great things</a:t>
            </a:r>
          </a:p>
        </p:txBody>
      </p:sp>
      <p:pic>
        <p:nvPicPr>
          <p:cNvPr id="3074" name="Picture 2">
            <a:extLst>
              <a:ext uri="{FF2B5EF4-FFF2-40B4-BE49-F238E27FC236}">
                <a16:creationId xmlns:a16="http://schemas.microsoft.com/office/drawing/2014/main" id="{AD4351EB-D437-5317-A67C-DFE0118F8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4" y="2121169"/>
            <a:ext cx="4919345" cy="397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C021-B8FD-D2FF-842D-D5D1DE162C84}"/>
              </a:ext>
            </a:extLst>
          </p:cNvPr>
          <p:cNvSpPr>
            <a:spLocks noGrp="1"/>
          </p:cNvSpPr>
          <p:nvPr>
            <p:ph type="title"/>
          </p:nvPr>
        </p:nvSpPr>
        <p:spPr/>
        <p:txBody>
          <a:bodyPr/>
          <a:lstStyle/>
          <a:p>
            <a:r>
              <a:rPr lang="en-US" sz="4000" b="1"/>
              <a:t>Nehemiah 2:11-18  Nehemiah forms a plan</a:t>
            </a:r>
            <a:endParaRPr lang="en-US" sz="4000" b="1" dirty="0"/>
          </a:p>
        </p:txBody>
      </p:sp>
      <p:sp>
        <p:nvSpPr>
          <p:cNvPr id="3" name="Content Placeholder 2">
            <a:extLst>
              <a:ext uri="{FF2B5EF4-FFF2-40B4-BE49-F238E27FC236}">
                <a16:creationId xmlns:a16="http://schemas.microsoft.com/office/drawing/2014/main" id="{C5F105FA-CCB6-B0A4-CA10-0E0D44D46EFE}"/>
              </a:ext>
            </a:extLst>
          </p:cNvPr>
          <p:cNvSpPr>
            <a:spLocks noGrp="1"/>
          </p:cNvSpPr>
          <p:nvPr>
            <p:ph idx="1"/>
          </p:nvPr>
        </p:nvSpPr>
        <p:spPr>
          <a:xfrm>
            <a:off x="6268720" y="1598613"/>
            <a:ext cx="5923280" cy="4497387"/>
          </a:xfrm>
        </p:spPr>
        <p:txBody>
          <a:bodyPr/>
          <a:lstStyle/>
          <a:p>
            <a:pPr marL="0" indent="0">
              <a:buNone/>
            </a:pPr>
            <a:r>
              <a:rPr lang="en-US" b="1"/>
              <a:t>Nehemiah evaluates the situation.</a:t>
            </a:r>
          </a:p>
          <a:p>
            <a:pPr marL="0" indent="0">
              <a:buNone/>
            </a:pPr>
            <a:endParaRPr lang="en-US" sz="800" b="1"/>
          </a:p>
          <a:p>
            <a:pPr marL="0" indent="0">
              <a:buNone/>
            </a:pPr>
            <a:r>
              <a:rPr lang="en-US" b="1"/>
              <a:t>Nehemiah forms a plan.</a:t>
            </a:r>
          </a:p>
          <a:p>
            <a:pPr marL="0" indent="0">
              <a:buNone/>
            </a:pPr>
            <a:endParaRPr lang="en-US" sz="800" b="1"/>
          </a:p>
          <a:p>
            <a:pPr marL="0" indent="0">
              <a:buNone/>
            </a:pPr>
            <a:r>
              <a:rPr lang="en-US" b="1"/>
              <a:t>Nehemiah creates a vision.</a:t>
            </a:r>
          </a:p>
          <a:p>
            <a:pPr marL="0" indent="0">
              <a:buNone/>
            </a:pPr>
            <a:endParaRPr lang="en-US" sz="800" b="1"/>
          </a:p>
          <a:p>
            <a:pPr marL="0" indent="0">
              <a:buNone/>
            </a:pPr>
            <a:r>
              <a:rPr lang="en-US" b="1"/>
              <a:t>Nehemiah reminds people God is in control.</a:t>
            </a:r>
          </a:p>
          <a:p>
            <a:pPr marL="0" indent="0">
              <a:buNone/>
            </a:pPr>
            <a:endParaRPr lang="en-US" sz="800" b="1"/>
          </a:p>
          <a:p>
            <a:pPr marL="0" indent="0">
              <a:buNone/>
            </a:pPr>
            <a:r>
              <a:rPr lang="en-US" b="1"/>
              <a:t>Nehemiah calls people to rise up and build!!!</a:t>
            </a:r>
            <a:endParaRPr lang="en-US" b="1" dirty="0"/>
          </a:p>
        </p:txBody>
      </p:sp>
      <p:pic>
        <p:nvPicPr>
          <p:cNvPr id="4100" name="Picture 4" descr="Nehemiah: Gates of Jerusalem Introduction – Guided Bible Studies for Hungry  Christians">
            <a:extLst>
              <a:ext uri="{FF2B5EF4-FFF2-40B4-BE49-F238E27FC236}">
                <a16:creationId xmlns:a16="http://schemas.microsoft.com/office/drawing/2014/main" id="{E6BFE60A-3EAF-1927-C07A-3EF937E6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93" y="2117408"/>
            <a:ext cx="58197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562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8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TotalTime>
  <Words>723</Words>
  <Application>Microsoft Office PowerPoint</Application>
  <PresentationFormat>Widescreen</PresentationFormat>
  <Paragraphs>111</Paragraphs>
  <Slides>20</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ADLaM Display</vt:lpstr>
      <vt:lpstr>Aptos</vt:lpstr>
      <vt:lpstr>Arial</vt:lpstr>
      <vt:lpstr>Book Antiqua</vt:lpstr>
      <vt:lpstr>Calibri</vt:lpstr>
      <vt:lpstr>Garamond</vt:lpstr>
      <vt:lpstr>Helvetica Light</vt:lpstr>
      <vt:lpstr>Lucida Sans</vt:lpstr>
      <vt:lpstr>Times New Roman</vt:lpstr>
      <vt:lpstr>Wingdings</vt:lpstr>
      <vt:lpstr>7_Stream</vt:lpstr>
      <vt:lpstr>7_Fading Grid</vt:lpstr>
      <vt:lpstr>Black</vt:lpstr>
      <vt:lpstr>8_Fading Grid</vt:lpstr>
      <vt:lpstr>Welcome to the Alpha Omega Midweek</vt:lpstr>
      <vt:lpstr>Announcements</vt:lpstr>
      <vt:lpstr>PowerPoint Presentation</vt:lpstr>
      <vt:lpstr>Coming Up</vt:lpstr>
      <vt:lpstr>Alpha Omega Themes for Sp, 2026</vt:lpstr>
      <vt:lpstr>The Next Few Weeks…</vt:lpstr>
      <vt:lpstr>Nehemiah 1:1-10 The Walls Are Broken Down</vt:lpstr>
      <vt:lpstr>Nehemiah 1:11-2:10</vt:lpstr>
      <vt:lpstr>Nehemiah 2:11-18  Nehemiah forms a plan</vt:lpstr>
      <vt:lpstr>Nehemiah 2:19-20  Opposition!</vt:lpstr>
      <vt:lpstr>Nehemiah 3:1-5  The Builders Get Building!</vt:lpstr>
      <vt:lpstr>Nehemiah 4:1-9  More Opposition</vt:lpstr>
      <vt:lpstr>Nehemiah 4:10-20  Valid Concerns</vt:lpstr>
      <vt:lpstr>Nehemiah 5</vt:lpstr>
      <vt:lpstr>Nehemiah 6:1-2 </vt:lpstr>
      <vt:lpstr>Nehemiah 6:15-16 The Wall is Completed</vt:lpstr>
      <vt:lpstr>Nehemiah: God Uses a Leader to Build the Kingdom</vt:lpstr>
      <vt:lpstr>Nehemiah: God Uses a Leader to Build the Kingdom</vt:lpstr>
      <vt:lpstr>Discussion Questions</vt:lpstr>
      <vt:lpstr>More 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Oakes</dc:creator>
  <cp:lastModifiedBy>John Oakes</cp:lastModifiedBy>
  <cp:revision>3</cp:revision>
  <dcterms:created xsi:type="dcterms:W3CDTF">2024-11-14T03:01:48Z</dcterms:created>
  <dcterms:modified xsi:type="dcterms:W3CDTF">2026-02-04T23:39:44Z</dcterms:modified>
</cp:coreProperties>
</file>