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76" r:id="rId2"/>
    <p:sldId id="1085" r:id="rId3"/>
    <p:sldId id="1086" r:id="rId4"/>
    <p:sldId id="1093" r:id="rId5"/>
    <p:sldId id="1094" r:id="rId6"/>
    <p:sldId id="1089" r:id="rId7"/>
    <p:sldId id="1095" r:id="rId8"/>
    <p:sldId id="1091" r:id="rId9"/>
    <p:sldId id="1096" r:id="rId10"/>
    <p:sldId id="1097" r:id="rId11"/>
    <p:sldId id="1098" r:id="rId12"/>
    <p:sldId id="1101" r:id="rId13"/>
    <p:sldId id="1099" r:id="rId14"/>
    <p:sldId id="1100"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ptos" panose="020B0004020202020204" pitchFamily="34" charset="0"/>
        <a:ea typeface="+mn-ea"/>
        <a:cs typeface="+mn-cs"/>
      </a:defRPr>
    </a:lvl5pPr>
    <a:lvl6pPr marL="2286000" algn="l" defTabSz="914400" rtl="0" eaLnBrk="1" latinLnBrk="0" hangingPunct="1">
      <a:defRPr kern="1200">
        <a:solidFill>
          <a:schemeClr val="tx1"/>
        </a:solidFill>
        <a:latin typeface="Aptos" panose="020B0004020202020204" pitchFamily="34" charset="0"/>
        <a:ea typeface="+mn-ea"/>
        <a:cs typeface="+mn-cs"/>
      </a:defRPr>
    </a:lvl6pPr>
    <a:lvl7pPr marL="2743200" algn="l" defTabSz="914400" rtl="0" eaLnBrk="1" latinLnBrk="0" hangingPunct="1">
      <a:defRPr kern="1200">
        <a:solidFill>
          <a:schemeClr val="tx1"/>
        </a:solidFill>
        <a:latin typeface="Aptos" panose="020B0004020202020204" pitchFamily="34" charset="0"/>
        <a:ea typeface="+mn-ea"/>
        <a:cs typeface="+mn-cs"/>
      </a:defRPr>
    </a:lvl7pPr>
    <a:lvl8pPr marL="3200400" algn="l" defTabSz="914400" rtl="0" eaLnBrk="1" latinLnBrk="0" hangingPunct="1">
      <a:defRPr kern="1200">
        <a:solidFill>
          <a:schemeClr val="tx1"/>
        </a:solidFill>
        <a:latin typeface="Aptos" panose="020B0004020202020204" pitchFamily="34" charset="0"/>
        <a:ea typeface="+mn-ea"/>
        <a:cs typeface="+mn-cs"/>
      </a:defRPr>
    </a:lvl8pPr>
    <a:lvl9pPr marL="3657600" algn="l" defTabSz="914400" rtl="0" eaLnBrk="1" latinLnBrk="0" hangingPunct="1">
      <a:defRPr kern="1200">
        <a:solidFill>
          <a:schemeClr val="tx1"/>
        </a:solidFill>
        <a:latin typeface="Aptos" panose="020B00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952" autoAdjust="0"/>
    <p:restoredTop sz="86410"/>
  </p:normalViewPr>
  <p:slideViewPr>
    <p:cSldViewPr>
      <p:cViewPr varScale="1">
        <p:scale>
          <a:sx n="64" d="100"/>
          <a:sy n="64" d="100"/>
        </p:scale>
        <p:origin x="252"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C665B45-B847-9318-3915-E482F29942D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1AC0FF80-878C-E6B1-161E-F7E79FCADB1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905056B9-4219-488A-8A1F-F2289A122211}" type="datetimeFigureOut">
              <a:rPr lang="en-US"/>
              <a:pPr>
                <a:defRPr/>
              </a:pPr>
              <a:t>3/29/2026</a:t>
            </a:fld>
            <a:endParaRPr lang="en-US"/>
          </a:p>
        </p:txBody>
      </p:sp>
      <p:sp>
        <p:nvSpPr>
          <p:cNvPr id="4" name="Slide Image Placeholder 3">
            <a:extLst>
              <a:ext uri="{FF2B5EF4-FFF2-40B4-BE49-F238E27FC236}">
                <a16:creationId xmlns:a16="http://schemas.microsoft.com/office/drawing/2014/main" id="{DA07C5D6-C223-CDB9-5736-B4C95A1E7DEC}"/>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89FB95A-9032-AB7F-C1B0-DEFE4C37A22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D3A5FBD-160F-D2C9-C850-CDD555734BF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CA674B64-7252-EF5A-F2F3-45B64B97A7EE}"/>
              </a:ext>
            </a:extLst>
          </p:cNvPr>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0098391B-9F1B-4DC0-AFD5-0AEA3AB66D9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A3BF5F27-8DE0-C322-63ED-0A3982FDD2A5}"/>
              </a:ext>
            </a:extLst>
          </p:cNvPr>
          <p:cNvSpPr>
            <a:spLocks noGrp="1"/>
          </p:cNvSpPr>
          <p:nvPr>
            <p:ph type="dt" sz="half" idx="10"/>
          </p:nvPr>
        </p:nvSpPr>
        <p:spPr/>
        <p:txBody>
          <a:bodyPr/>
          <a:lstStyle>
            <a:lvl1pPr>
              <a:defRPr/>
            </a:lvl1pPr>
          </a:lstStyle>
          <a:p>
            <a:pPr>
              <a:defRPr/>
            </a:pPr>
            <a:fld id="{ED4A4ACE-1DD5-4C3D-8DFB-CABC85A559C6}" type="datetimeFigureOut">
              <a:rPr lang="en-US"/>
              <a:pPr>
                <a:defRPr/>
              </a:pPr>
              <a:t>3/29/2026</a:t>
            </a:fld>
            <a:endParaRPr lang="en-US"/>
          </a:p>
        </p:txBody>
      </p:sp>
      <p:sp>
        <p:nvSpPr>
          <p:cNvPr id="5" name="Footer Placeholder 4">
            <a:extLst>
              <a:ext uri="{FF2B5EF4-FFF2-40B4-BE49-F238E27FC236}">
                <a16:creationId xmlns:a16="http://schemas.microsoft.com/office/drawing/2014/main" id="{318B2A78-8A93-8A4C-B5C2-9A5FFFF5E4B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97DE4BE-1C4B-A02C-A80E-17E1D757F126}"/>
              </a:ext>
            </a:extLst>
          </p:cNvPr>
          <p:cNvSpPr>
            <a:spLocks noGrp="1"/>
          </p:cNvSpPr>
          <p:nvPr>
            <p:ph type="sldNum" sz="quarter" idx="12"/>
          </p:nvPr>
        </p:nvSpPr>
        <p:spPr/>
        <p:txBody>
          <a:bodyPr/>
          <a:lstStyle>
            <a:lvl1pPr>
              <a:defRPr/>
            </a:lvl1pPr>
          </a:lstStyle>
          <a:p>
            <a:pPr>
              <a:defRPr/>
            </a:pPr>
            <a:fld id="{B6EF2A48-82AA-46E0-AAD0-968ACA9C54E4}" type="slidenum">
              <a:rPr lang="en-US"/>
              <a:pPr>
                <a:defRPr/>
              </a:pPr>
              <a:t>‹#›</a:t>
            </a:fld>
            <a:endParaRPr lang="en-US"/>
          </a:p>
        </p:txBody>
      </p:sp>
    </p:spTree>
    <p:extLst>
      <p:ext uri="{BB962C8B-B14F-4D97-AF65-F5344CB8AC3E}">
        <p14:creationId xmlns:p14="http://schemas.microsoft.com/office/powerpoint/2010/main" val="895194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6D94762-1A4A-C41A-8A79-93E372AE56F7}"/>
              </a:ext>
            </a:extLst>
          </p:cNvPr>
          <p:cNvSpPr>
            <a:spLocks noGrp="1"/>
          </p:cNvSpPr>
          <p:nvPr>
            <p:ph type="dt" sz="half" idx="10"/>
          </p:nvPr>
        </p:nvSpPr>
        <p:spPr/>
        <p:txBody>
          <a:bodyPr/>
          <a:lstStyle>
            <a:lvl1pPr>
              <a:defRPr/>
            </a:lvl1pPr>
          </a:lstStyle>
          <a:p>
            <a:pPr>
              <a:defRPr/>
            </a:pPr>
            <a:fld id="{67C954DB-528D-41BE-8BFE-FAA42C487BDE}" type="datetimeFigureOut">
              <a:rPr lang="en-US"/>
              <a:pPr>
                <a:defRPr/>
              </a:pPr>
              <a:t>3/29/2026</a:t>
            </a:fld>
            <a:endParaRPr lang="en-US"/>
          </a:p>
        </p:txBody>
      </p:sp>
      <p:sp>
        <p:nvSpPr>
          <p:cNvPr id="5" name="Footer Placeholder 4">
            <a:extLst>
              <a:ext uri="{FF2B5EF4-FFF2-40B4-BE49-F238E27FC236}">
                <a16:creationId xmlns:a16="http://schemas.microsoft.com/office/drawing/2014/main" id="{125926F8-0BF8-98F7-BBE0-AA8F34BAAB0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1101000-7118-BCBF-BF40-98D8AB97FE12}"/>
              </a:ext>
            </a:extLst>
          </p:cNvPr>
          <p:cNvSpPr>
            <a:spLocks noGrp="1"/>
          </p:cNvSpPr>
          <p:nvPr>
            <p:ph type="sldNum" sz="quarter" idx="12"/>
          </p:nvPr>
        </p:nvSpPr>
        <p:spPr/>
        <p:txBody>
          <a:bodyPr/>
          <a:lstStyle>
            <a:lvl1pPr>
              <a:defRPr/>
            </a:lvl1pPr>
          </a:lstStyle>
          <a:p>
            <a:pPr>
              <a:defRPr/>
            </a:pPr>
            <a:fld id="{687F8A93-F261-414B-A1CA-E69619245601}" type="slidenum">
              <a:rPr lang="en-US"/>
              <a:pPr>
                <a:defRPr/>
              </a:pPr>
              <a:t>‹#›</a:t>
            </a:fld>
            <a:endParaRPr lang="en-US"/>
          </a:p>
        </p:txBody>
      </p:sp>
    </p:spTree>
    <p:extLst>
      <p:ext uri="{BB962C8B-B14F-4D97-AF65-F5344CB8AC3E}">
        <p14:creationId xmlns:p14="http://schemas.microsoft.com/office/powerpoint/2010/main" val="69119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342D60-AF66-694F-98AE-F690FD0F3A8A}"/>
              </a:ext>
            </a:extLst>
          </p:cNvPr>
          <p:cNvSpPr>
            <a:spLocks noGrp="1"/>
          </p:cNvSpPr>
          <p:nvPr>
            <p:ph type="dt" sz="half" idx="10"/>
          </p:nvPr>
        </p:nvSpPr>
        <p:spPr/>
        <p:txBody>
          <a:bodyPr/>
          <a:lstStyle>
            <a:lvl1pPr>
              <a:defRPr/>
            </a:lvl1pPr>
          </a:lstStyle>
          <a:p>
            <a:pPr>
              <a:defRPr/>
            </a:pPr>
            <a:fld id="{60136EE9-DC04-46E9-9971-48708F7B06C1}" type="datetimeFigureOut">
              <a:rPr lang="en-US"/>
              <a:pPr>
                <a:defRPr/>
              </a:pPr>
              <a:t>3/29/2026</a:t>
            </a:fld>
            <a:endParaRPr lang="en-US"/>
          </a:p>
        </p:txBody>
      </p:sp>
      <p:sp>
        <p:nvSpPr>
          <p:cNvPr id="5" name="Footer Placeholder 4">
            <a:extLst>
              <a:ext uri="{FF2B5EF4-FFF2-40B4-BE49-F238E27FC236}">
                <a16:creationId xmlns:a16="http://schemas.microsoft.com/office/drawing/2014/main" id="{698191C1-69EE-CE9A-74C1-C8A02A4CA1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46A82DA-2432-5B17-AA21-3A3615F77DD7}"/>
              </a:ext>
            </a:extLst>
          </p:cNvPr>
          <p:cNvSpPr>
            <a:spLocks noGrp="1"/>
          </p:cNvSpPr>
          <p:nvPr>
            <p:ph type="sldNum" sz="quarter" idx="12"/>
          </p:nvPr>
        </p:nvSpPr>
        <p:spPr/>
        <p:txBody>
          <a:bodyPr/>
          <a:lstStyle>
            <a:lvl1pPr>
              <a:defRPr/>
            </a:lvl1pPr>
          </a:lstStyle>
          <a:p>
            <a:pPr>
              <a:defRPr/>
            </a:pPr>
            <a:fld id="{028C8B8C-1B2B-450A-AF88-9C2A9485A925}" type="slidenum">
              <a:rPr lang="en-US"/>
              <a:pPr>
                <a:defRPr/>
              </a:pPr>
              <a:t>‹#›</a:t>
            </a:fld>
            <a:endParaRPr lang="en-US"/>
          </a:p>
        </p:txBody>
      </p:sp>
    </p:spTree>
    <p:extLst>
      <p:ext uri="{BB962C8B-B14F-4D97-AF65-F5344CB8AC3E}">
        <p14:creationId xmlns:p14="http://schemas.microsoft.com/office/powerpoint/2010/main" val="3066827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241CADD-3A9F-F720-7211-361CCE3E6FE6}"/>
              </a:ext>
            </a:extLst>
          </p:cNvPr>
          <p:cNvSpPr>
            <a:spLocks noGrp="1"/>
          </p:cNvSpPr>
          <p:nvPr>
            <p:ph type="dt" sz="half" idx="10"/>
          </p:nvPr>
        </p:nvSpPr>
        <p:spPr/>
        <p:txBody>
          <a:bodyPr/>
          <a:lstStyle>
            <a:lvl1pPr>
              <a:defRPr/>
            </a:lvl1pPr>
          </a:lstStyle>
          <a:p>
            <a:pPr>
              <a:defRPr/>
            </a:pPr>
            <a:fld id="{A38E4859-0444-4B74-9179-6A1E59DD6A33}" type="datetimeFigureOut">
              <a:rPr lang="en-US"/>
              <a:pPr>
                <a:defRPr/>
              </a:pPr>
              <a:t>3/29/2026</a:t>
            </a:fld>
            <a:endParaRPr lang="en-US"/>
          </a:p>
        </p:txBody>
      </p:sp>
      <p:sp>
        <p:nvSpPr>
          <p:cNvPr id="5" name="Footer Placeholder 4">
            <a:extLst>
              <a:ext uri="{FF2B5EF4-FFF2-40B4-BE49-F238E27FC236}">
                <a16:creationId xmlns:a16="http://schemas.microsoft.com/office/drawing/2014/main" id="{80398B60-3E9E-2A15-E084-FDA3E0A2AF1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1539EAA-E5AD-98A4-0721-93916FD4D987}"/>
              </a:ext>
            </a:extLst>
          </p:cNvPr>
          <p:cNvSpPr>
            <a:spLocks noGrp="1"/>
          </p:cNvSpPr>
          <p:nvPr>
            <p:ph type="sldNum" sz="quarter" idx="12"/>
          </p:nvPr>
        </p:nvSpPr>
        <p:spPr/>
        <p:txBody>
          <a:bodyPr/>
          <a:lstStyle>
            <a:lvl1pPr>
              <a:defRPr/>
            </a:lvl1pPr>
          </a:lstStyle>
          <a:p>
            <a:pPr>
              <a:defRPr/>
            </a:pPr>
            <a:fld id="{55DBECAB-A4FC-4F0A-B122-A1CC626E1F29}" type="slidenum">
              <a:rPr lang="en-US"/>
              <a:pPr>
                <a:defRPr/>
              </a:pPr>
              <a:t>‹#›</a:t>
            </a:fld>
            <a:endParaRPr lang="en-US"/>
          </a:p>
        </p:txBody>
      </p:sp>
    </p:spTree>
    <p:extLst>
      <p:ext uri="{BB962C8B-B14F-4D97-AF65-F5344CB8AC3E}">
        <p14:creationId xmlns:p14="http://schemas.microsoft.com/office/powerpoint/2010/main" val="300186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9A9858-8818-F024-C536-AB56F1EE6072}"/>
              </a:ext>
            </a:extLst>
          </p:cNvPr>
          <p:cNvSpPr>
            <a:spLocks noGrp="1"/>
          </p:cNvSpPr>
          <p:nvPr>
            <p:ph type="dt" sz="half" idx="10"/>
          </p:nvPr>
        </p:nvSpPr>
        <p:spPr/>
        <p:txBody>
          <a:bodyPr/>
          <a:lstStyle>
            <a:lvl1pPr>
              <a:defRPr/>
            </a:lvl1pPr>
          </a:lstStyle>
          <a:p>
            <a:pPr>
              <a:defRPr/>
            </a:pPr>
            <a:fld id="{1BBEC09A-B023-4A55-A71E-A131937525A1}" type="datetimeFigureOut">
              <a:rPr lang="en-US"/>
              <a:pPr>
                <a:defRPr/>
              </a:pPr>
              <a:t>3/29/2026</a:t>
            </a:fld>
            <a:endParaRPr lang="en-US"/>
          </a:p>
        </p:txBody>
      </p:sp>
      <p:sp>
        <p:nvSpPr>
          <p:cNvPr id="5" name="Footer Placeholder 4">
            <a:extLst>
              <a:ext uri="{FF2B5EF4-FFF2-40B4-BE49-F238E27FC236}">
                <a16:creationId xmlns:a16="http://schemas.microsoft.com/office/drawing/2014/main" id="{5A67613C-9814-AABD-CC44-04D89A5753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887146A-4AF0-3A1B-F79C-D1CFE329C48D}"/>
              </a:ext>
            </a:extLst>
          </p:cNvPr>
          <p:cNvSpPr>
            <a:spLocks noGrp="1"/>
          </p:cNvSpPr>
          <p:nvPr>
            <p:ph type="sldNum" sz="quarter" idx="12"/>
          </p:nvPr>
        </p:nvSpPr>
        <p:spPr/>
        <p:txBody>
          <a:bodyPr/>
          <a:lstStyle>
            <a:lvl1pPr>
              <a:defRPr/>
            </a:lvl1pPr>
          </a:lstStyle>
          <a:p>
            <a:pPr>
              <a:defRPr/>
            </a:pPr>
            <a:fld id="{77BEF363-D7F7-4D50-8B92-59DAF5CB8351}" type="slidenum">
              <a:rPr lang="en-US"/>
              <a:pPr>
                <a:defRPr/>
              </a:pPr>
              <a:t>‹#›</a:t>
            </a:fld>
            <a:endParaRPr lang="en-US"/>
          </a:p>
        </p:txBody>
      </p:sp>
    </p:spTree>
    <p:extLst>
      <p:ext uri="{BB962C8B-B14F-4D97-AF65-F5344CB8AC3E}">
        <p14:creationId xmlns:p14="http://schemas.microsoft.com/office/powerpoint/2010/main" val="251833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163345BD-3BE9-1D35-7C58-07FD3BC629ED}"/>
              </a:ext>
            </a:extLst>
          </p:cNvPr>
          <p:cNvSpPr>
            <a:spLocks noGrp="1"/>
          </p:cNvSpPr>
          <p:nvPr>
            <p:ph type="dt" sz="half" idx="10"/>
          </p:nvPr>
        </p:nvSpPr>
        <p:spPr/>
        <p:txBody>
          <a:bodyPr/>
          <a:lstStyle>
            <a:lvl1pPr>
              <a:defRPr/>
            </a:lvl1pPr>
          </a:lstStyle>
          <a:p>
            <a:pPr>
              <a:defRPr/>
            </a:pPr>
            <a:fld id="{C2635250-4049-44C4-896C-0A9F9A73CC52}" type="datetimeFigureOut">
              <a:rPr lang="en-US"/>
              <a:pPr>
                <a:defRPr/>
              </a:pPr>
              <a:t>3/29/2026</a:t>
            </a:fld>
            <a:endParaRPr lang="en-US"/>
          </a:p>
        </p:txBody>
      </p:sp>
      <p:sp>
        <p:nvSpPr>
          <p:cNvPr id="6" name="Footer Placeholder 4">
            <a:extLst>
              <a:ext uri="{FF2B5EF4-FFF2-40B4-BE49-F238E27FC236}">
                <a16:creationId xmlns:a16="http://schemas.microsoft.com/office/drawing/2014/main" id="{52A11E36-E5BC-1DDC-9832-C4DAA3E54B6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9C4AD27-E7CD-6789-8065-038D0001B237}"/>
              </a:ext>
            </a:extLst>
          </p:cNvPr>
          <p:cNvSpPr>
            <a:spLocks noGrp="1"/>
          </p:cNvSpPr>
          <p:nvPr>
            <p:ph type="sldNum" sz="quarter" idx="12"/>
          </p:nvPr>
        </p:nvSpPr>
        <p:spPr/>
        <p:txBody>
          <a:bodyPr/>
          <a:lstStyle>
            <a:lvl1pPr>
              <a:defRPr/>
            </a:lvl1pPr>
          </a:lstStyle>
          <a:p>
            <a:pPr>
              <a:defRPr/>
            </a:pPr>
            <a:fld id="{25262540-388E-4B4F-AAC7-C17848DA5C89}" type="slidenum">
              <a:rPr lang="en-US"/>
              <a:pPr>
                <a:defRPr/>
              </a:pPr>
              <a:t>‹#›</a:t>
            </a:fld>
            <a:endParaRPr lang="en-US"/>
          </a:p>
        </p:txBody>
      </p:sp>
    </p:spTree>
    <p:extLst>
      <p:ext uri="{BB962C8B-B14F-4D97-AF65-F5344CB8AC3E}">
        <p14:creationId xmlns:p14="http://schemas.microsoft.com/office/powerpoint/2010/main" val="2177454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9BE84B13-F035-A45C-0B4B-CEEF6DB9A77B}"/>
              </a:ext>
            </a:extLst>
          </p:cNvPr>
          <p:cNvSpPr>
            <a:spLocks noGrp="1"/>
          </p:cNvSpPr>
          <p:nvPr>
            <p:ph type="dt" sz="half" idx="10"/>
          </p:nvPr>
        </p:nvSpPr>
        <p:spPr/>
        <p:txBody>
          <a:bodyPr/>
          <a:lstStyle>
            <a:lvl1pPr>
              <a:defRPr/>
            </a:lvl1pPr>
          </a:lstStyle>
          <a:p>
            <a:pPr>
              <a:defRPr/>
            </a:pPr>
            <a:fld id="{0167C876-6C89-4B73-9F49-A79851AB26F8}" type="datetimeFigureOut">
              <a:rPr lang="en-US"/>
              <a:pPr>
                <a:defRPr/>
              </a:pPr>
              <a:t>3/29/2026</a:t>
            </a:fld>
            <a:endParaRPr lang="en-US"/>
          </a:p>
        </p:txBody>
      </p:sp>
      <p:sp>
        <p:nvSpPr>
          <p:cNvPr id="8" name="Footer Placeholder 4">
            <a:extLst>
              <a:ext uri="{FF2B5EF4-FFF2-40B4-BE49-F238E27FC236}">
                <a16:creationId xmlns:a16="http://schemas.microsoft.com/office/drawing/2014/main" id="{C19895AB-1859-6133-6530-9363073EE80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79FC9D7-ADEB-400D-352C-335219E50FAF}"/>
              </a:ext>
            </a:extLst>
          </p:cNvPr>
          <p:cNvSpPr>
            <a:spLocks noGrp="1"/>
          </p:cNvSpPr>
          <p:nvPr>
            <p:ph type="sldNum" sz="quarter" idx="12"/>
          </p:nvPr>
        </p:nvSpPr>
        <p:spPr/>
        <p:txBody>
          <a:bodyPr/>
          <a:lstStyle>
            <a:lvl1pPr>
              <a:defRPr/>
            </a:lvl1pPr>
          </a:lstStyle>
          <a:p>
            <a:pPr>
              <a:defRPr/>
            </a:pPr>
            <a:fld id="{BF8F4C13-3AD1-4EA8-A29C-AA9A0EBB76CB}" type="slidenum">
              <a:rPr lang="en-US"/>
              <a:pPr>
                <a:defRPr/>
              </a:pPr>
              <a:t>‹#›</a:t>
            </a:fld>
            <a:endParaRPr lang="en-US"/>
          </a:p>
        </p:txBody>
      </p:sp>
    </p:spTree>
    <p:extLst>
      <p:ext uri="{BB962C8B-B14F-4D97-AF65-F5344CB8AC3E}">
        <p14:creationId xmlns:p14="http://schemas.microsoft.com/office/powerpoint/2010/main" val="1967730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009245C2-7923-1257-9553-B97FAD6F64AD}"/>
              </a:ext>
            </a:extLst>
          </p:cNvPr>
          <p:cNvSpPr>
            <a:spLocks noGrp="1"/>
          </p:cNvSpPr>
          <p:nvPr>
            <p:ph type="dt" sz="half" idx="10"/>
          </p:nvPr>
        </p:nvSpPr>
        <p:spPr/>
        <p:txBody>
          <a:bodyPr/>
          <a:lstStyle>
            <a:lvl1pPr>
              <a:defRPr/>
            </a:lvl1pPr>
          </a:lstStyle>
          <a:p>
            <a:pPr>
              <a:defRPr/>
            </a:pPr>
            <a:fld id="{A29A9358-AED2-43AE-B6F3-6894DA187FE3}" type="datetimeFigureOut">
              <a:rPr lang="en-US"/>
              <a:pPr>
                <a:defRPr/>
              </a:pPr>
              <a:t>3/29/2026</a:t>
            </a:fld>
            <a:endParaRPr lang="en-US"/>
          </a:p>
        </p:txBody>
      </p:sp>
      <p:sp>
        <p:nvSpPr>
          <p:cNvPr id="4" name="Footer Placeholder 4">
            <a:extLst>
              <a:ext uri="{FF2B5EF4-FFF2-40B4-BE49-F238E27FC236}">
                <a16:creationId xmlns:a16="http://schemas.microsoft.com/office/drawing/2014/main" id="{F8944B47-F45E-A5D8-FF3D-3D86DE1CFAC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739E3F70-2494-04BB-92A8-E889F1B224DA}"/>
              </a:ext>
            </a:extLst>
          </p:cNvPr>
          <p:cNvSpPr>
            <a:spLocks noGrp="1"/>
          </p:cNvSpPr>
          <p:nvPr>
            <p:ph type="sldNum" sz="quarter" idx="12"/>
          </p:nvPr>
        </p:nvSpPr>
        <p:spPr/>
        <p:txBody>
          <a:bodyPr/>
          <a:lstStyle>
            <a:lvl1pPr>
              <a:defRPr/>
            </a:lvl1pPr>
          </a:lstStyle>
          <a:p>
            <a:pPr>
              <a:defRPr/>
            </a:pPr>
            <a:fld id="{D8E4D340-0368-4394-BE06-72AC3AB4F927}" type="slidenum">
              <a:rPr lang="en-US"/>
              <a:pPr>
                <a:defRPr/>
              </a:pPr>
              <a:t>‹#›</a:t>
            </a:fld>
            <a:endParaRPr lang="en-US"/>
          </a:p>
        </p:txBody>
      </p:sp>
    </p:spTree>
    <p:extLst>
      <p:ext uri="{BB962C8B-B14F-4D97-AF65-F5344CB8AC3E}">
        <p14:creationId xmlns:p14="http://schemas.microsoft.com/office/powerpoint/2010/main" val="3958271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A203A44-DEE0-7EC9-E2EC-B33ADF5C6B4F}"/>
              </a:ext>
            </a:extLst>
          </p:cNvPr>
          <p:cNvSpPr>
            <a:spLocks noGrp="1"/>
          </p:cNvSpPr>
          <p:nvPr>
            <p:ph type="dt" sz="half" idx="10"/>
          </p:nvPr>
        </p:nvSpPr>
        <p:spPr/>
        <p:txBody>
          <a:bodyPr/>
          <a:lstStyle>
            <a:lvl1pPr>
              <a:defRPr/>
            </a:lvl1pPr>
          </a:lstStyle>
          <a:p>
            <a:pPr>
              <a:defRPr/>
            </a:pPr>
            <a:fld id="{8BDD6EDA-2950-41D3-9391-C524C259DB3C}" type="datetimeFigureOut">
              <a:rPr lang="en-US"/>
              <a:pPr>
                <a:defRPr/>
              </a:pPr>
              <a:t>3/29/2026</a:t>
            </a:fld>
            <a:endParaRPr lang="en-US"/>
          </a:p>
        </p:txBody>
      </p:sp>
      <p:sp>
        <p:nvSpPr>
          <p:cNvPr id="3" name="Footer Placeholder 4">
            <a:extLst>
              <a:ext uri="{FF2B5EF4-FFF2-40B4-BE49-F238E27FC236}">
                <a16:creationId xmlns:a16="http://schemas.microsoft.com/office/drawing/2014/main" id="{F26A822A-223F-0823-DE8F-3075710306A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BE8CE60-0C74-8455-8971-A52E1AA86A01}"/>
              </a:ext>
            </a:extLst>
          </p:cNvPr>
          <p:cNvSpPr>
            <a:spLocks noGrp="1"/>
          </p:cNvSpPr>
          <p:nvPr>
            <p:ph type="sldNum" sz="quarter" idx="12"/>
          </p:nvPr>
        </p:nvSpPr>
        <p:spPr/>
        <p:txBody>
          <a:bodyPr/>
          <a:lstStyle>
            <a:lvl1pPr>
              <a:defRPr/>
            </a:lvl1pPr>
          </a:lstStyle>
          <a:p>
            <a:pPr>
              <a:defRPr/>
            </a:pPr>
            <a:fld id="{21ED7C43-0508-46FC-8563-2C4AD2A5D557}" type="slidenum">
              <a:rPr lang="en-US"/>
              <a:pPr>
                <a:defRPr/>
              </a:pPr>
              <a:t>‹#›</a:t>
            </a:fld>
            <a:endParaRPr lang="en-US"/>
          </a:p>
        </p:txBody>
      </p:sp>
    </p:spTree>
    <p:extLst>
      <p:ext uri="{BB962C8B-B14F-4D97-AF65-F5344CB8AC3E}">
        <p14:creationId xmlns:p14="http://schemas.microsoft.com/office/powerpoint/2010/main" val="172288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4AA88320-E9FB-0351-4363-55C7482BD9AC}"/>
              </a:ext>
            </a:extLst>
          </p:cNvPr>
          <p:cNvSpPr>
            <a:spLocks noGrp="1"/>
          </p:cNvSpPr>
          <p:nvPr>
            <p:ph type="dt" sz="half" idx="10"/>
          </p:nvPr>
        </p:nvSpPr>
        <p:spPr/>
        <p:txBody>
          <a:bodyPr/>
          <a:lstStyle>
            <a:lvl1pPr>
              <a:defRPr/>
            </a:lvl1pPr>
          </a:lstStyle>
          <a:p>
            <a:pPr>
              <a:defRPr/>
            </a:pPr>
            <a:fld id="{AFB7AF5E-C1CA-4633-B6EB-DC5769186D7C}" type="datetimeFigureOut">
              <a:rPr lang="en-US"/>
              <a:pPr>
                <a:defRPr/>
              </a:pPr>
              <a:t>3/29/2026</a:t>
            </a:fld>
            <a:endParaRPr lang="en-US"/>
          </a:p>
        </p:txBody>
      </p:sp>
      <p:sp>
        <p:nvSpPr>
          <p:cNvPr id="6" name="Footer Placeholder 4">
            <a:extLst>
              <a:ext uri="{FF2B5EF4-FFF2-40B4-BE49-F238E27FC236}">
                <a16:creationId xmlns:a16="http://schemas.microsoft.com/office/drawing/2014/main" id="{900D4912-86CC-204F-9B5D-E34A06F772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A149D5-4C5D-909D-D633-C169EB87010A}"/>
              </a:ext>
            </a:extLst>
          </p:cNvPr>
          <p:cNvSpPr>
            <a:spLocks noGrp="1"/>
          </p:cNvSpPr>
          <p:nvPr>
            <p:ph type="sldNum" sz="quarter" idx="12"/>
          </p:nvPr>
        </p:nvSpPr>
        <p:spPr/>
        <p:txBody>
          <a:bodyPr/>
          <a:lstStyle>
            <a:lvl1pPr>
              <a:defRPr/>
            </a:lvl1pPr>
          </a:lstStyle>
          <a:p>
            <a:pPr>
              <a:defRPr/>
            </a:pPr>
            <a:fld id="{1539ADD1-5FE5-436A-B27E-6185092EE40E}" type="slidenum">
              <a:rPr lang="en-US"/>
              <a:pPr>
                <a:defRPr/>
              </a:pPr>
              <a:t>‹#›</a:t>
            </a:fld>
            <a:endParaRPr lang="en-US"/>
          </a:p>
        </p:txBody>
      </p:sp>
    </p:spTree>
    <p:extLst>
      <p:ext uri="{BB962C8B-B14F-4D97-AF65-F5344CB8AC3E}">
        <p14:creationId xmlns:p14="http://schemas.microsoft.com/office/powerpoint/2010/main" val="1241636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7CF0A3EC-782D-CC48-6955-60D06FE2AE90}"/>
              </a:ext>
            </a:extLst>
          </p:cNvPr>
          <p:cNvSpPr>
            <a:spLocks noGrp="1"/>
          </p:cNvSpPr>
          <p:nvPr>
            <p:ph type="dt" sz="half" idx="10"/>
          </p:nvPr>
        </p:nvSpPr>
        <p:spPr/>
        <p:txBody>
          <a:bodyPr/>
          <a:lstStyle>
            <a:lvl1pPr>
              <a:defRPr/>
            </a:lvl1pPr>
          </a:lstStyle>
          <a:p>
            <a:pPr>
              <a:defRPr/>
            </a:pPr>
            <a:fld id="{35295B04-2EB7-4574-8543-1A4697991310}" type="datetimeFigureOut">
              <a:rPr lang="en-US"/>
              <a:pPr>
                <a:defRPr/>
              </a:pPr>
              <a:t>3/29/2026</a:t>
            </a:fld>
            <a:endParaRPr lang="en-US"/>
          </a:p>
        </p:txBody>
      </p:sp>
      <p:sp>
        <p:nvSpPr>
          <p:cNvPr id="6" name="Footer Placeholder 4">
            <a:extLst>
              <a:ext uri="{FF2B5EF4-FFF2-40B4-BE49-F238E27FC236}">
                <a16:creationId xmlns:a16="http://schemas.microsoft.com/office/drawing/2014/main" id="{AC7EAA25-622F-C0BF-7E35-B7641B1180B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758C6E0-89DC-7D70-E806-F2D6030CAE18}"/>
              </a:ext>
            </a:extLst>
          </p:cNvPr>
          <p:cNvSpPr>
            <a:spLocks noGrp="1"/>
          </p:cNvSpPr>
          <p:nvPr>
            <p:ph type="sldNum" sz="quarter" idx="12"/>
          </p:nvPr>
        </p:nvSpPr>
        <p:spPr/>
        <p:txBody>
          <a:bodyPr/>
          <a:lstStyle>
            <a:lvl1pPr>
              <a:defRPr/>
            </a:lvl1pPr>
          </a:lstStyle>
          <a:p>
            <a:pPr>
              <a:defRPr/>
            </a:pPr>
            <a:fld id="{4CAD2E2F-6823-47C0-9BA9-4450298435F5}" type="slidenum">
              <a:rPr lang="en-US"/>
              <a:pPr>
                <a:defRPr/>
              </a:pPr>
              <a:t>‹#›</a:t>
            </a:fld>
            <a:endParaRPr lang="en-US"/>
          </a:p>
        </p:txBody>
      </p:sp>
    </p:spTree>
    <p:extLst>
      <p:ext uri="{BB962C8B-B14F-4D97-AF65-F5344CB8AC3E}">
        <p14:creationId xmlns:p14="http://schemas.microsoft.com/office/powerpoint/2010/main" val="3914604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A496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6B73EBB-4CC1-3DD7-D676-556FDF7AE01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F77EE4A-3BEB-F5D7-8F9D-BDB80F85CC1E}"/>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BF59D82-7F0E-7E61-97ED-05EEEBD92E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shade val="82000"/>
                  </a:schemeClr>
                </a:solidFill>
                <a:latin typeface="+mn-lt"/>
              </a:defRPr>
            </a:lvl1pPr>
          </a:lstStyle>
          <a:p>
            <a:pPr>
              <a:defRPr/>
            </a:pPr>
            <a:fld id="{599C8C1A-1D4A-4ED2-8ED2-D087B4FA3743}" type="datetimeFigureOut">
              <a:rPr lang="en-US"/>
              <a:pPr>
                <a:defRPr/>
              </a:pPr>
              <a:t>3/29/2026</a:t>
            </a:fld>
            <a:endParaRPr lang="en-US"/>
          </a:p>
        </p:txBody>
      </p:sp>
      <p:sp>
        <p:nvSpPr>
          <p:cNvPr id="5" name="Footer Placeholder 4">
            <a:extLst>
              <a:ext uri="{FF2B5EF4-FFF2-40B4-BE49-F238E27FC236}">
                <a16:creationId xmlns:a16="http://schemas.microsoft.com/office/drawing/2014/main" id="{8753B78A-B861-C98D-366A-5611FAB000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shade val="82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2D5238-FBA1-31F1-DD1F-9580E66F7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shade val="82000"/>
                  </a:schemeClr>
                </a:solidFill>
                <a:latin typeface="+mn-lt"/>
              </a:defRPr>
            </a:lvl1pPr>
          </a:lstStyle>
          <a:p>
            <a:pPr>
              <a:defRPr/>
            </a:pPr>
            <a:fld id="{B3884C27-1F86-4631-A567-FEC78D580CC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2pPr>
      <a:lvl3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3pPr>
      <a:lvl4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4pPr>
      <a:lvl5pPr algn="l" rtl="0" eaLnBrk="0" fontAlgn="base" hangingPunct="0">
        <a:lnSpc>
          <a:spcPct val="90000"/>
        </a:lnSpc>
        <a:spcBef>
          <a:spcPct val="0"/>
        </a:spcBef>
        <a:spcAft>
          <a:spcPct val="0"/>
        </a:spcAft>
        <a:defRPr sz="4400">
          <a:solidFill>
            <a:schemeClr val="tx1"/>
          </a:solidFill>
          <a:latin typeface="Aptos Display" panose="020B0004020202020204" pitchFamily="34" charset="0"/>
        </a:defRPr>
      </a:lvl5pPr>
      <a:lvl6pPr marL="457200" algn="l" rtl="0" fontAlgn="base">
        <a:lnSpc>
          <a:spcPct val="90000"/>
        </a:lnSpc>
        <a:spcBef>
          <a:spcPct val="0"/>
        </a:spcBef>
        <a:spcAft>
          <a:spcPct val="0"/>
        </a:spcAft>
        <a:defRPr sz="4400">
          <a:solidFill>
            <a:schemeClr val="tx1"/>
          </a:solidFill>
          <a:latin typeface="Aptos Display" panose="020B0004020202020204" pitchFamily="34" charset="0"/>
        </a:defRPr>
      </a:lvl6pPr>
      <a:lvl7pPr marL="914400" algn="l" rtl="0" fontAlgn="base">
        <a:lnSpc>
          <a:spcPct val="90000"/>
        </a:lnSpc>
        <a:spcBef>
          <a:spcPct val="0"/>
        </a:spcBef>
        <a:spcAft>
          <a:spcPct val="0"/>
        </a:spcAft>
        <a:defRPr sz="4400">
          <a:solidFill>
            <a:schemeClr val="tx1"/>
          </a:solidFill>
          <a:latin typeface="Aptos Display" panose="020B0004020202020204" pitchFamily="34" charset="0"/>
        </a:defRPr>
      </a:lvl7pPr>
      <a:lvl8pPr marL="1371600" algn="l" rtl="0" fontAlgn="base">
        <a:lnSpc>
          <a:spcPct val="90000"/>
        </a:lnSpc>
        <a:spcBef>
          <a:spcPct val="0"/>
        </a:spcBef>
        <a:spcAft>
          <a:spcPct val="0"/>
        </a:spcAft>
        <a:defRPr sz="4400">
          <a:solidFill>
            <a:schemeClr val="tx1"/>
          </a:solidFill>
          <a:latin typeface="Aptos Display" panose="020B0004020202020204" pitchFamily="34" charset="0"/>
        </a:defRPr>
      </a:lvl8pPr>
      <a:lvl9pPr marL="1828800" algn="l" rtl="0" fontAlgn="base">
        <a:lnSpc>
          <a:spcPct val="90000"/>
        </a:lnSpc>
        <a:spcBef>
          <a:spcPct val="0"/>
        </a:spcBef>
        <a:spcAft>
          <a:spcPct val="0"/>
        </a:spcAft>
        <a:defRPr sz="4400">
          <a:solidFill>
            <a:schemeClr val="tx1"/>
          </a:solidFill>
          <a:latin typeface="Aptos Display" panose="020B000402020202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4FBBEA61-85B8-0FF5-6B48-C971F52E4B75}"/>
              </a:ext>
            </a:extLst>
          </p:cNvPr>
          <p:cNvSpPr>
            <a:spLocks noGrp="1" noChangeArrowheads="1"/>
          </p:cNvSpPr>
          <p:nvPr>
            <p:ph type="ctrTitle"/>
          </p:nvPr>
        </p:nvSpPr>
        <p:spPr>
          <a:xfrm>
            <a:off x="76200" y="1219200"/>
            <a:ext cx="3810000" cy="4445000"/>
          </a:xfrm>
        </p:spPr>
        <p:txBody>
          <a:bodyPr/>
          <a:lstStyle/>
          <a:p>
            <a:pPr eaLnBrk="1" hangingPunct="1"/>
            <a:r>
              <a:rPr lang="en-US" altLang="en-US" sz="4800" b="1"/>
              <a:t>2 Peter II</a:t>
            </a:r>
            <a:br>
              <a:rPr lang="en-US" altLang="en-US" sz="4800" b="1"/>
            </a:br>
            <a:br>
              <a:rPr lang="en-US" altLang="en-US" sz="4800" b="1"/>
            </a:br>
            <a:r>
              <a:rPr lang="en-US" altLang="en-US" sz="4800" b="1"/>
              <a:t>Confidence in God’s Word</a:t>
            </a:r>
            <a:br>
              <a:rPr lang="en-US" altLang="en-US" sz="4800" b="1"/>
            </a:br>
            <a:br>
              <a:rPr lang="en-US" altLang="en-US" sz="4800" b="1"/>
            </a:br>
            <a:endParaRPr lang="en-US" altLang="en-US" sz="4800" b="1"/>
          </a:p>
        </p:txBody>
      </p:sp>
      <p:sp>
        <p:nvSpPr>
          <p:cNvPr id="3075" name="Subtitle 2">
            <a:extLst>
              <a:ext uri="{FF2B5EF4-FFF2-40B4-BE49-F238E27FC236}">
                <a16:creationId xmlns:a16="http://schemas.microsoft.com/office/drawing/2014/main" id="{EE7CA4A9-70C8-11EC-D30B-E708237866DE}"/>
              </a:ext>
            </a:extLst>
          </p:cNvPr>
          <p:cNvSpPr>
            <a:spLocks noGrp="1" noChangeArrowheads="1"/>
          </p:cNvSpPr>
          <p:nvPr>
            <p:ph type="subTitle" idx="1"/>
          </p:nvPr>
        </p:nvSpPr>
        <p:spPr>
          <a:xfrm flipV="1">
            <a:off x="1060450" y="4965700"/>
            <a:ext cx="3073400" cy="950913"/>
          </a:xfrm>
        </p:spPr>
        <p:txBody>
          <a:bodyPr/>
          <a:lstStyle/>
          <a:p>
            <a:pPr eaLnBrk="1" hangingPunct="1"/>
            <a:endParaRPr lang="en-US" altLang="en-US" sz="4000" b="1"/>
          </a:p>
        </p:txBody>
      </p:sp>
      <p:pic>
        <p:nvPicPr>
          <p:cNvPr id="3078" name="Picture 6" descr="2 Peter 1:1-4 | Is Your Faith Real ...">
            <a:extLst>
              <a:ext uri="{FF2B5EF4-FFF2-40B4-BE49-F238E27FC236}">
                <a16:creationId xmlns:a16="http://schemas.microsoft.com/office/drawing/2014/main" id="{D2FA0839-E6F3-F8BE-0ABC-8DFE219683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5346" y="1854898"/>
            <a:ext cx="7300912" cy="40506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B9F9FB1-B122-3748-01F5-9AFCE0322E50}"/>
              </a:ext>
            </a:extLst>
          </p:cNvPr>
          <p:cNvSpPr>
            <a:spLocks noGrp="1" noChangeArrowheads="1"/>
          </p:cNvSpPr>
          <p:nvPr>
            <p:ph type="title"/>
          </p:nvPr>
        </p:nvSpPr>
        <p:spPr>
          <a:xfrm>
            <a:off x="838200" y="365125"/>
            <a:ext cx="10515600" cy="1006475"/>
          </a:xfrm>
        </p:spPr>
        <p:txBody>
          <a:bodyPr/>
          <a:lstStyle/>
          <a:p>
            <a:pPr algn="ctr"/>
            <a:r>
              <a:rPr lang="en-US" altLang="en-US" b="1"/>
              <a:t>2 Peter 1:12-15 Back to Basics</a:t>
            </a:r>
          </a:p>
        </p:txBody>
      </p:sp>
      <p:sp>
        <p:nvSpPr>
          <p:cNvPr id="12291" name="Content Placeholder 2">
            <a:extLst>
              <a:ext uri="{FF2B5EF4-FFF2-40B4-BE49-F238E27FC236}">
                <a16:creationId xmlns:a16="http://schemas.microsoft.com/office/drawing/2014/main" id="{8D16C4AF-F967-C025-2998-F8C331997594}"/>
              </a:ext>
            </a:extLst>
          </p:cNvPr>
          <p:cNvSpPr>
            <a:spLocks noGrp="1" noChangeArrowheads="1"/>
          </p:cNvSpPr>
          <p:nvPr>
            <p:ph idx="1"/>
          </p:nvPr>
        </p:nvSpPr>
        <p:spPr/>
        <p:txBody>
          <a:bodyPr/>
          <a:lstStyle/>
          <a:p>
            <a:pPr marL="0" indent="0">
              <a:buFont typeface="Arial" panose="020B0604020202020204" pitchFamily="34" charset="0"/>
              <a:buNone/>
            </a:pPr>
            <a:r>
              <a:rPr lang="en-US" altLang="en-US" sz="3200" b="1"/>
              <a:t>Peter’s parting message (v. 14)</a:t>
            </a:r>
          </a:p>
          <a:p>
            <a:pPr marL="0" indent="0">
              <a:buFont typeface="Arial" panose="020B0604020202020204" pitchFamily="34" charset="0"/>
              <a:buNone/>
            </a:pPr>
            <a:endParaRPr lang="en-US" altLang="en-US" sz="1400" b="1"/>
          </a:p>
          <a:p>
            <a:pPr marL="0" indent="0">
              <a:buFont typeface="Arial" panose="020B0604020202020204" pitchFamily="34" charset="0"/>
              <a:buNone/>
            </a:pPr>
            <a:r>
              <a:rPr lang="en-US" altLang="en-US" sz="3200" b="1"/>
              <a:t>Remember the basics of your faith!</a:t>
            </a:r>
          </a:p>
          <a:p>
            <a:pPr marL="0" indent="0">
              <a:buFont typeface="Arial" panose="020B0604020202020204" pitchFamily="34" charset="0"/>
              <a:buNone/>
            </a:pPr>
            <a:r>
              <a:rPr lang="en-US" altLang="en-US" sz="3200" b="1"/>
              <a:t>Who God is.    Who Jesus is.    How we are saved.     The need for faith.    The need for holiness.    The need to stay close to God.     Serving the poor.      The need to love one another.</a:t>
            </a:r>
          </a:p>
          <a:p>
            <a:pPr marL="0" indent="0">
              <a:buFont typeface="Arial" panose="020B0604020202020204" pitchFamily="34" charset="0"/>
              <a:buNone/>
            </a:pPr>
            <a:endParaRPr lang="en-US" altLang="en-US" sz="1400" b="1"/>
          </a:p>
          <a:p>
            <a:pPr marL="0" indent="0">
              <a:buFont typeface="Arial" panose="020B0604020202020204" pitchFamily="34" charset="0"/>
              <a:buNone/>
            </a:pPr>
            <a:r>
              <a:rPr lang="en-US" altLang="en-US" sz="3200" b="1"/>
              <a:t>Do these bore you?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E1088BC-60B3-54F9-49E7-3C2412D3A3D3}"/>
              </a:ext>
            </a:extLst>
          </p:cNvPr>
          <p:cNvSpPr>
            <a:spLocks noGrp="1" noChangeArrowheads="1"/>
          </p:cNvSpPr>
          <p:nvPr>
            <p:ph type="title"/>
          </p:nvPr>
        </p:nvSpPr>
        <p:spPr/>
        <p:txBody>
          <a:bodyPr/>
          <a:lstStyle/>
          <a:p>
            <a:pPr algn="ctr"/>
            <a:r>
              <a:rPr lang="en-US" altLang="en-US" sz="4000" b="1"/>
              <a:t>2 Pet 1:16-19a  Even More Certain</a:t>
            </a:r>
          </a:p>
        </p:txBody>
      </p:sp>
      <p:sp>
        <p:nvSpPr>
          <p:cNvPr id="13315" name="Content Placeholder 2">
            <a:extLst>
              <a:ext uri="{FF2B5EF4-FFF2-40B4-BE49-F238E27FC236}">
                <a16:creationId xmlns:a16="http://schemas.microsoft.com/office/drawing/2014/main" id="{6E6E57B0-83F3-509A-C475-C9E56CFE28FD}"/>
              </a:ext>
            </a:extLst>
          </p:cNvPr>
          <p:cNvSpPr>
            <a:spLocks noGrp="1" noChangeArrowheads="1"/>
          </p:cNvSpPr>
          <p:nvPr>
            <p:ph idx="1"/>
          </p:nvPr>
        </p:nvSpPr>
        <p:spPr>
          <a:xfrm>
            <a:off x="457200" y="1905000"/>
            <a:ext cx="6400800" cy="4271963"/>
          </a:xfrm>
        </p:spPr>
        <p:txBody>
          <a:bodyPr/>
          <a:lstStyle/>
          <a:p>
            <a:pPr marL="0" indent="0">
              <a:buFont typeface="Arial" panose="020B0604020202020204" pitchFamily="34" charset="0"/>
              <a:buNone/>
            </a:pPr>
            <a:r>
              <a:rPr lang="en-US" altLang="en-US" sz="3200" b="1"/>
              <a:t>Context:   The Transfiguration</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Peter: I saw the entire Old Testament come true right in front of me, with my very eyes!!!</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Let me count the ways.</a:t>
            </a:r>
          </a:p>
        </p:txBody>
      </p:sp>
      <p:pic>
        <p:nvPicPr>
          <p:cNvPr id="13316" name="Picture 2" descr="Making Sense of the Transfiguration ...">
            <a:extLst>
              <a:ext uri="{FF2B5EF4-FFF2-40B4-BE49-F238E27FC236}">
                <a16:creationId xmlns:a16="http://schemas.microsoft.com/office/drawing/2014/main" id="{2698C630-444D-FE6D-ABA1-E9F05383EB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690688"/>
            <a:ext cx="52578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42054AC2-F3BA-9F22-C006-418199FA6532}"/>
              </a:ext>
            </a:extLst>
          </p:cNvPr>
          <p:cNvSpPr>
            <a:spLocks noGrp="1" noChangeArrowheads="1"/>
          </p:cNvSpPr>
          <p:nvPr>
            <p:ph type="title"/>
          </p:nvPr>
        </p:nvSpPr>
        <p:spPr/>
        <p:txBody>
          <a:bodyPr/>
          <a:lstStyle/>
          <a:p>
            <a:pPr algn="ctr"/>
            <a:r>
              <a:rPr lang="en-US" altLang="en-US" b="1"/>
              <a:t>Even More Certain</a:t>
            </a:r>
          </a:p>
        </p:txBody>
      </p:sp>
      <p:sp>
        <p:nvSpPr>
          <p:cNvPr id="14339" name="Content Placeholder 2">
            <a:extLst>
              <a:ext uri="{FF2B5EF4-FFF2-40B4-BE49-F238E27FC236}">
                <a16:creationId xmlns:a16="http://schemas.microsoft.com/office/drawing/2014/main" id="{F096E9F2-075A-132B-7F66-82E65BF94C8B}"/>
              </a:ext>
            </a:extLst>
          </p:cNvPr>
          <p:cNvSpPr>
            <a:spLocks noGrp="1" noChangeArrowheads="1"/>
          </p:cNvSpPr>
          <p:nvPr>
            <p:ph idx="1"/>
          </p:nvPr>
        </p:nvSpPr>
        <p:spPr/>
        <p:txBody>
          <a:bodyPr/>
          <a:lstStyle/>
          <a:p>
            <a:pPr marL="0" indent="0">
              <a:buFont typeface="Arial" panose="020B0604020202020204" pitchFamily="34" charset="0"/>
              <a:buNone/>
            </a:pPr>
            <a:r>
              <a:rPr lang="en-US" altLang="en-US" sz="3200" b="1"/>
              <a:t>Miracles:</a:t>
            </a:r>
          </a:p>
          <a:p>
            <a:pPr marL="0" indent="0">
              <a:buFont typeface="Arial" panose="020B0604020202020204" pitchFamily="34" charset="0"/>
              <a:buNone/>
            </a:pPr>
            <a:r>
              <a:rPr lang="en-US" altLang="en-US" sz="3200" b="1"/>
              <a:t>Feeding 5000,  healing at Bethesda, man born blind, Lazarus, Legion…..</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Prophecies fulfilled:</a:t>
            </a:r>
          </a:p>
          <a:p>
            <a:pPr marL="0" indent="0">
              <a:buFont typeface="Arial" panose="020B0604020202020204" pitchFamily="34" charset="0"/>
              <a:buNone/>
            </a:pPr>
            <a:r>
              <a:rPr lang="en-US" altLang="en-US" sz="3200" b="1"/>
              <a:t>Bethlehem, Nazareth, Jonah, crucified, pierced…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8963B66-8920-F902-E341-913ED446B73D}"/>
              </a:ext>
            </a:extLst>
          </p:cNvPr>
          <p:cNvSpPr>
            <a:spLocks noGrp="1" noChangeArrowheads="1"/>
          </p:cNvSpPr>
          <p:nvPr>
            <p:ph type="title"/>
          </p:nvPr>
        </p:nvSpPr>
        <p:spPr/>
        <p:txBody>
          <a:bodyPr/>
          <a:lstStyle/>
          <a:p>
            <a:pPr algn="ctr"/>
            <a:r>
              <a:rPr lang="en-US" altLang="en-US" sz="4000" b="1"/>
              <a:t>2 Peter 1:19-21  The Word is Inspired!</a:t>
            </a:r>
          </a:p>
        </p:txBody>
      </p:sp>
      <p:sp>
        <p:nvSpPr>
          <p:cNvPr id="15363" name="Content Placeholder 2">
            <a:extLst>
              <a:ext uri="{FF2B5EF4-FFF2-40B4-BE49-F238E27FC236}">
                <a16:creationId xmlns:a16="http://schemas.microsoft.com/office/drawing/2014/main" id="{CAF889F4-868F-204B-86A2-40D03753F034}"/>
              </a:ext>
            </a:extLst>
          </p:cNvPr>
          <p:cNvSpPr>
            <a:spLocks noGrp="1" noChangeArrowheads="1"/>
          </p:cNvSpPr>
          <p:nvPr>
            <p:ph idx="1"/>
          </p:nvPr>
        </p:nvSpPr>
        <p:spPr>
          <a:xfrm>
            <a:off x="838200" y="1825625"/>
            <a:ext cx="3429000" cy="4351338"/>
          </a:xfrm>
        </p:spPr>
        <p:txBody>
          <a:bodyPr/>
          <a:lstStyle/>
          <a:p>
            <a:pPr marL="0" indent="0">
              <a:buFont typeface="Arial" panose="020B0604020202020204" pitchFamily="34" charset="0"/>
              <a:buNone/>
            </a:pPr>
            <a:r>
              <a:rPr lang="en-US" altLang="en-US" sz="3200" b="1"/>
              <a:t>Pay Careful Attention to God’s Word!!!</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The Bible is inspired by the Holy Spirit</a:t>
            </a:r>
          </a:p>
        </p:txBody>
      </p:sp>
      <p:pic>
        <p:nvPicPr>
          <p:cNvPr id="15364" name="Picture 2" descr="KCM Europe">
            <a:extLst>
              <a:ext uri="{FF2B5EF4-FFF2-40B4-BE49-F238E27FC236}">
                <a16:creationId xmlns:a16="http://schemas.microsoft.com/office/drawing/2014/main" id="{7FFE5EF4-627D-F6C3-D595-307147A230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0188" y="1690688"/>
            <a:ext cx="8251825" cy="462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B6DB4BE-BE99-A9F7-1C6F-B890B557962B}"/>
              </a:ext>
            </a:extLst>
          </p:cNvPr>
          <p:cNvSpPr>
            <a:spLocks noGrp="1" noChangeArrowheads="1"/>
          </p:cNvSpPr>
          <p:nvPr>
            <p:ph type="title"/>
          </p:nvPr>
        </p:nvSpPr>
        <p:spPr/>
        <p:txBody>
          <a:bodyPr/>
          <a:lstStyle/>
          <a:p>
            <a:pPr algn="ctr"/>
            <a:r>
              <a:rPr lang="en-US" altLang="en-US" b="1"/>
              <a:t>Summary</a:t>
            </a:r>
          </a:p>
        </p:txBody>
      </p:sp>
      <p:sp>
        <p:nvSpPr>
          <p:cNvPr id="16387" name="Content Placeholder 2">
            <a:extLst>
              <a:ext uri="{FF2B5EF4-FFF2-40B4-BE49-F238E27FC236}">
                <a16:creationId xmlns:a16="http://schemas.microsoft.com/office/drawing/2014/main" id="{8D080B08-D2BA-B515-FB60-F877416107B1}"/>
              </a:ext>
            </a:extLst>
          </p:cNvPr>
          <p:cNvSpPr>
            <a:spLocks noGrp="1" noChangeArrowheads="1"/>
          </p:cNvSpPr>
          <p:nvPr>
            <p:ph idx="1"/>
          </p:nvPr>
        </p:nvSpPr>
        <p:spPr/>
        <p:txBody>
          <a:bodyPr/>
          <a:lstStyle/>
          <a:p>
            <a:pPr marL="0" indent="0">
              <a:buFont typeface="Arial" panose="020B0604020202020204" pitchFamily="34" charset="0"/>
              <a:buNone/>
            </a:pPr>
            <a:r>
              <a:rPr lang="en-US" altLang="en-US" sz="3200" b="1"/>
              <a:t>We’re going to go back again and again to the basics.</a:t>
            </a:r>
          </a:p>
          <a:p>
            <a:pPr marL="0" indent="0">
              <a:buFont typeface="Arial" panose="020B0604020202020204" pitchFamily="34" charset="0"/>
              <a:buNone/>
            </a:pPr>
            <a:endParaRPr lang="en-US" altLang="en-US" sz="1400" b="1"/>
          </a:p>
          <a:p>
            <a:pPr marL="0" indent="0">
              <a:buFont typeface="Arial" panose="020B0604020202020204" pitchFamily="34" charset="0"/>
              <a:buNone/>
            </a:pPr>
            <a:r>
              <a:rPr lang="en-US" altLang="en-US" sz="3200" b="1"/>
              <a:t>These things are true.  They really happened.  They confirm the Old Testament—even more than before.</a:t>
            </a:r>
          </a:p>
          <a:p>
            <a:pPr marL="0" indent="0">
              <a:buFont typeface="Arial" panose="020B0604020202020204" pitchFamily="34" charset="0"/>
              <a:buNone/>
            </a:pPr>
            <a:endParaRPr lang="en-US" altLang="en-US" sz="1600" b="1"/>
          </a:p>
          <a:p>
            <a:pPr marL="0" indent="0">
              <a:buFont typeface="Arial" panose="020B0604020202020204" pitchFamily="34" charset="0"/>
              <a:buNone/>
            </a:pPr>
            <a:r>
              <a:rPr lang="en-US" altLang="en-US" sz="3200" b="1"/>
              <a:t>The Bible is inspired by God</a:t>
            </a:r>
          </a:p>
          <a:p>
            <a:pPr marL="0" indent="0">
              <a:buFont typeface="Arial" panose="020B0604020202020204" pitchFamily="34" charset="0"/>
              <a:buNone/>
            </a:pPr>
            <a:endParaRPr lang="en-US" altLang="en-US" sz="1600" b="1"/>
          </a:p>
          <a:p>
            <a:pPr marL="0" indent="0">
              <a:buFont typeface="Arial" panose="020B0604020202020204" pitchFamily="34" charset="0"/>
              <a:buNone/>
            </a:pPr>
            <a:r>
              <a:rPr lang="en-US" altLang="en-US" sz="3200" b="1"/>
              <a:t>So, let us pay very careful attention to it, read it and obey 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78266621-0F36-00CD-1991-8A19AEE986B5}"/>
              </a:ext>
            </a:extLst>
          </p:cNvPr>
          <p:cNvSpPr>
            <a:spLocks noGrp="1" noChangeArrowheads="1"/>
          </p:cNvSpPr>
          <p:nvPr>
            <p:ph type="title"/>
          </p:nvPr>
        </p:nvSpPr>
        <p:spPr/>
        <p:txBody>
          <a:bodyPr/>
          <a:lstStyle/>
          <a:p>
            <a:pPr algn="ctr"/>
            <a:r>
              <a:rPr lang="en-US" altLang="en-US" b="1"/>
              <a:t>Themes of 2 Peter</a:t>
            </a:r>
          </a:p>
        </p:txBody>
      </p:sp>
      <p:sp>
        <p:nvSpPr>
          <p:cNvPr id="4099" name="Content Placeholder 2">
            <a:extLst>
              <a:ext uri="{FF2B5EF4-FFF2-40B4-BE49-F238E27FC236}">
                <a16:creationId xmlns:a16="http://schemas.microsoft.com/office/drawing/2014/main" id="{AA14CB1D-29A0-B57D-F0A2-576C01A656D3}"/>
              </a:ext>
            </a:extLst>
          </p:cNvPr>
          <p:cNvSpPr>
            <a:spLocks noGrp="1" noChangeArrowheads="1"/>
          </p:cNvSpPr>
          <p:nvPr>
            <p:ph idx="1"/>
          </p:nvPr>
        </p:nvSpPr>
        <p:spPr>
          <a:xfrm>
            <a:off x="1143000" y="2133600"/>
            <a:ext cx="10210800" cy="4043363"/>
          </a:xfrm>
        </p:spPr>
        <p:txBody>
          <a:bodyPr/>
          <a:lstStyle/>
          <a:p>
            <a:pPr marL="0" indent="0">
              <a:buFont typeface="Arial" panose="020B0604020202020204" pitchFamily="34" charset="0"/>
              <a:buNone/>
            </a:pPr>
            <a:r>
              <a:rPr lang="en-US" altLang="en-US" sz="3200" b="1"/>
              <a:t>True knowledge of God.</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Growth in holiness.</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The Return of Christ as motivation for holiness.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FB6E50F8-C6F9-BA8E-ABD8-A9CD67D9DDA7}"/>
              </a:ext>
            </a:extLst>
          </p:cNvPr>
          <p:cNvSpPr>
            <a:spLocks noGrp="1" noChangeArrowheads="1"/>
          </p:cNvSpPr>
          <p:nvPr>
            <p:ph type="title"/>
          </p:nvPr>
        </p:nvSpPr>
        <p:spPr/>
        <p:txBody>
          <a:bodyPr/>
          <a:lstStyle/>
          <a:p>
            <a:pPr algn="ctr"/>
            <a:r>
              <a:rPr lang="en-US" altLang="en-US" b="1"/>
              <a:t>Theme Passage of 2 Peter</a:t>
            </a:r>
          </a:p>
        </p:txBody>
      </p:sp>
      <p:sp>
        <p:nvSpPr>
          <p:cNvPr id="5123" name="Content Placeholder 2">
            <a:extLst>
              <a:ext uri="{FF2B5EF4-FFF2-40B4-BE49-F238E27FC236}">
                <a16:creationId xmlns:a16="http://schemas.microsoft.com/office/drawing/2014/main" id="{46BF18E9-DFBC-40E9-D660-89F93A83D22F}"/>
              </a:ext>
            </a:extLst>
          </p:cNvPr>
          <p:cNvSpPr>
            <a:spLocks noGrp="1" noChangeArrowheads="1"/>
          </p:cNvSpPr>
          <p:nvPr>
            <p:ph idx="1"/>
          </p:nvPr>
        </p:nvSpPr>
        <p:spPr>
          <a:xfrm>
            <a:off x="838200" y="2514600"/>
            <a:ext cx="10515600" cy="3662363"/>
          </a:xfrm>
        </p:spPr>
        <p:txBody>
          <a:bodyPr/>
          <a:lstStyle/>
          <a:p>
            <a:pPr marL="0" indent="0">
              <a:buFont typeface="Arial" panose="020B0604020202020204" pitchFamily="34" charset="0"/>
              <a:buNone/>
            </a:pPr>
            <a:r>
              <a:rPr lang="en-US" altLang="en-US" sz="3200" b="1"/>
              <a:t>2 Peter 1:3   “His divine power has given us everything we need for a godly life through our knowledge of him who called us by his own glory and goodness.”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8C29E01F-F743-FF87-2C03-CBF8DEEB28D0}"/>
              </a:ext>
            </a:extLst>
          </p:cNvPr>
          <p:cNvSpPr>
            <a:spLocks noGrp="1" noChangeArrowheads="1"/>
          </p:cNvSpPr>
          <p:nvPr>
            <p:ph type="title"/>
          </p:nvPr>
        </p:nvSpPr>
        <p:spPr/>
        <p:txBody>
          <a:bodyPr/>
          <a:lstStyle/>
          <a:p>
            <a:pPr algn="ctr"/>
            <a:r>
              <a:rPr lang="en-US" altLang="en-US" sz="4000" b="1"/>
              <a:t>2 Peter 1:3-4   Wow!</a:t>
            </a:r>
          </a:p>
        </p:txBody>
      </p:sp>
      <p:sp>
        <p:nvSpPr>
          <p:cNvPr id="6147" name="Content Placeholder 2">
            <a:extLst>
              <a:ext uri="{FF2B5EF4-FFF2-40B4-BE49-F238E27FC236}">
                <a16:creationId xmlns:a16="http://schemas.microsoft.com/office/drawing/2014/main" id="{0D8238FA-28E6-D51B-A5C9-1BF402DBD406}"/>
              </a:ext>
            </a:extLst>
          </p:cNvPr>
          <p:cNvSpPr>
            <a:spLocks noGrp="1" noChangeArrowheads="1"/>
          </p:cNvSpPr>
          <p:nvPr>
            <p:ph idx="1"/>
          </p:nvPr>
        </p:nvSpPr>
        <p:spPr/>
        <p:txBody>
          <a:bodyPr/>
          <a:lstStyle/>
          <a:p>
            <a:pPr marL="0" indent="0">
              <a:buFont typeface="Arial" panose="020B0604020202020204" pitchFamily="34" charset="0"/>
              <a:buNone/>
            </a:pPr>
            <a:r>
              <a:rPr lang="en-US" altLang="en-US" sz="3200" b="1"/>
              <a:t>Through Christ we have power for everything we need!</a:t>
            </a:r>
          </a:p>
          <a:p>
            <a:pPr marL="0" indent="0">
              <a:buFont typeface="Arial" panose="020B0604020202020204" pitchFamily="34" charset="0"/>
              <a:buNone/>
            </a:pPr>
            <a:r>
              <a:rPr lang="en-US" altLang="en-US" sz="3200" b="1"/>
              <a:t>Especially for holy living.</a:t>
            </a:r>
          </a:p>
          <a:p>
            <a:pPr marL="0" indent="0">
              <a:buFont typeface="Arial" panose="020B0604020202020204" pitchFamily="34" charset="0"/>
              <a:buNone/>
            </a:pPr>
            <a:endParaRPr lang="en-US" altLang="en-US" sz="1400" b="1"/>
          </a:p>
          <a:p>
            <a:pPr marL="0" indent="0">
              <a:buFont typeface="Arial" panose="020B0604020202020204" pitchFamily="34" charset="0"/>
              <a:buNone/>
            </a:pPr>
            <a:r>
              <a:rPr lang="en-US" altLang="en-US" sz="3200" b="1"/>
              <a:t>How do we receive this power?</a:t>
            </a:r>
          </a:p>
          <a:p>
            <a:pPr marL="0" indent="0">
              <a:buFont typeface="Arial" panose="020B0604020202020204" pitchFamily="34" charset="0"/>
              <a:buNone/>
            </a:pPr>
            <a:r>
              <a:rPr lang="en-US" altLang="en-US" sz="3200" b="1"/>
              <a:t>Through our knowledge of (not about) Him.</a:t>
            </a:r>
          </a:p>
          <a:p>
            <a:pPr marL="0" indent="0">
              <a:buFont typeface="Arial" panose="020B0604020202020204" pitchFamily="34" charset="0"/>
              <a:buNone/>
            </a:pPr>
            <a:endParaRPr lang="en-US" altLang="en-US" sz="1200" b="1"/>
          </a:p>
          <a:p>
            <a:pPr marL="0" indent="0">
              <a:buFont typeface="Arial" panose="020B0604020202020204" pitchFamily="34" charset="0"/>
              <a:buNone/>
            </a:pPr>
            <a:r>
              <a:rPr lang="en-US" altLang="en-US" sz="3200" b="1"/>
              <a:t>Through this same power, we have his great and precious promises!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4D728AFE-B0D1-C0A9-7B22-B87C057B43B4}"/>
              </a:ext>
            </a:extLst>
          </p:cNvPr>
          <p:cNvSpPr>
            <a:spLocks noGrp="1" noChangeArrowheads="1"/>
          </p:cNvSpPr>
          <p:nvPr>
            <p:ph type="title"/>
          </p:nvPr>
        </p:nvSpPr>
        <p:spPr/>
        <p:txBody>
          <a:bodyPr/>
          <a:lstStyle/>
          <a:p>
            <a:pPr algn="ctr"/>
            <a:r>
              <a:rPr lang="en-US" altLang="en-US" sz="4000" b="1"/>
              <a:t>2 Peter 1:3-4   Wow!</a:t>
            </a:r>
          </a:p>
        </p:txBody>
      </p:sp>
      <p:sp>
        <p:nvSpPr>
          <p:cNvPr id="7171" name="Content Placeholder 2">
            <a:extLst>
              <a:ext uri="{FF2B5EF4-FFF2-40B4-BE49-F238E27FC236}">
                <a16:creationId xmlns:a16="http://schemas.microsoft.com/office/drawing/2014/main" id="{E7E5D999-7B2A-7285-2FB7-44898785BB58}"/>
              </a:ext>
            </a:extLst>
          </p:cNvPr>
          <p:cNvSpPr>
            <a:spLocks noGrp="1" noChangeArrowheads="1"/>
          </p:cNvSpPr>
          <p:nvPr>
            <p:ph idx="1"/>
          </p:nvPr>
        </p:nvSpPr>
        <p:spPr>
          <a:xfrm>
            <a:off x="838200" y="1825625"/>
            <a:ext cx="10515600" cy="4667250"/>
          </a:xfrm>
        </p:spPr>
        <p:txBody>
          <a:bodyPr/>
          <a:lstStyle/>
          <a:p>
            <a:pPr marL="0" indent="0">
              <a:buFont typeface="Arial" panose="020B0604020202020204" pitchFamily="34" charset="0"/>
              <a:buNone/>
            </a:pPr>
            <a:endParaRPr lang="en-US" altLang="en-US" sz="1000" b="1"/>
          </a:p>
          <a:p>
            <a:pPr marL="0" indent="0">
              <a:buFont typeface="Arial" panose="020B0604020202020204" pitchFamily="34" charset="0"/>
              <a:buNone/>
            </a:pPr>
            <a:r>
              <a:rPr lang="en-US" altLang="en-US" sz="3200" b="1"/>
              <a:t>Through these promises we may participate in the divine nature!!!    Col 2:9-10</a:t>
            </a:r>
          </a:p>
          <a:p>
            <a:pPr marL="0" indent="0">
              <a:buFont typeface="Arial" panose="020B0604020202020204" pitchFamily="34" charset="0"/>
              <a:buNone/>
            </a:pPr>
            <a:endParaRPr lang="en-US" altLang="en-US" sz="1000" b="1"/>
          </a:p>
          <a:p>
            <a:pPr marL="0" indent="0">
              <a:buFont typeface="Arial" panose="020B0604020202020204" pitchFamily="34" charset="0"/>
              <a:buNone/>
            </a:pPr>
            <a:r>
              <a:rPr lang="en-US" altLang="en-US" sz="3200" b="1"/>
              <a:t>How do we participate in the divine nature?    Through personal holiness.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455C9818-CC0A-78A0-6E96-EB143D2C3702}"/>
              </a:ext>
            </a:extLst>
          </p:cNvPr>
          <p:cNvSpPr>
            <a:spLocks noGrp="1" noChangeArrowheads="1"/>
          </p:cNvSpPr>
          <p:nvPr>
            <p:ph type="title"/>
          </p:nvPr>
        </p:nvSpPr>
        <p:spPr/>
        <p:txBody>
          <a:bodyPr/>
          <a:lstStyle/>
          <a:p>
            <a:pPr algn="ctr"/>
            <a:r>
              <a:rPr lang="en-US" altLang="en-US" b="1"/>
              <a:t>2 Peter 1:5-9   For this very reason…</a:t>
            </a:r>
          </a:p>
        </p:txBody>
      </p:sp>
      <p:sp>
        <p:nvSpPr>
          <p:cNvPr id="8195" name="Content Placeholder 2">
            <a:extLst>
              <a:ext uri="{FF2B5EF4-FFF2-40B4-BE49-F238E27FC236}">
                <a16:creationId xmlns:a16="http://schemas.microsoft.com/office/drawing/2014/main" id="{A476DD57-7853-0030-1FAD-A89C741ACD01}"/>
              </a:ext>
            </a:extLst>
          </p:cNvPr>
          <p:cNvSpPr>
            <a:spLocks noGrp="1" noChangeArrowheads="1"/>
          </p:cNvSpPr>
          <p:nvPr>
            <p:ph idx="1"/>
          </p:nvPr>
        </p:nvSpPr>
        <p:spPr/>
        <p:txBody>
          <a:bodyPr/>
          <a:lstStyle/>
          <a:p>
            <a:pPr marL="0" indent="0">
              <a:buFont typeface="Arial" panose="020B0604020202020204" pitchFamily="34" charset="0"/>
              <a:buNone/>
            </a:pPr>
            <a:r>
              <a:rPr lang="en-US" altLang="en-US" sz="3200" b="1"/>
              <a:t>For what reason?</a:t>
            </a:r>
          </a:p>
          <a:p>
            <a:pPr marL="0" indent="0">
              <a:buFont typeface="Arial" panose="020B0604020202020204" pitchFamily="34" charset="0"/>
              <a:buNone/>
            </a:pPr>
            <a:r>
              <a:rPr lang="en-US" altLang="en-US" sz="3200" b="1"/>
              <a:t>-because of his great and precious promises        and</a:t>
            </a:r>
          </a:p>
          <a:p>
            <a:pPr marL="0" indent="0">
              <a:buFont typeface="Arial" panose="020B0604020202020204" pitchFamily="34" charset="0"/>
              <a:buNone/>
            </a:pPr>
            <a:r>
              <a:rPr lang="en-US" altLang="en-US" sz="3200" b="1"/>
              <a:t>-because we participate in the divine nature</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We MUST make every effort to grow into what he has already declared us to be.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4289229-8243-24B5-2147-DC29CBD795DF}"/>
              </a:ext>
            </a:extLst>
          </p:cNvPr>
          <p:cNvSpPr>
            <a:spLocks noGrp="1" noChangeArrowheads="1"/>
          </p:cNvSpPr>
          <p:nvPr>
            <p:ph type="title"/>
          </p:nvPr>
        </p:nvSpPr>
        <p:spPr/>
        <p:txBody>
          <a:bodyPr/>
          <a:lstStyle/>
          <a:p>
            <a:pPr algn="ctr"/>
            <a:r>
              <a:rPr lang="en-US" altLang="en-US" b="1"/>
              <a:t>Growth!</a:t>
            </a:r>
          </a:p>
        </p:txBody>
      </p:sp>
      <p:sp>
        <p:nvSpPr>
          <p:cNvPr id="9219" name="Content Placeholder 2">
            <a:extLst>
              <a:ext uri="{FF2B5EF4-FFF2-40B4-BE49-F238E27FC236}">
                <a16:creationId xmlns:a16="http://schemas.microsoft.com/office/drawing/2014/main" id="{6CFEA4E3-1392-EE6A-B23D-D8119CEA5CFA}"/>
              </a:ext>
            </a:extLst>
          </p:cNvPr>
          <p:cNvSpPr>
            <a:spLocks noGrp="1" noChangeArrowheads="1"/>
          </p:cNvSpPr>
          <p:nvPr>
            <p:ph idx="1"/>
          </p:nvPr>
        </p:nvSpPr>
        <p:spPr>
          <a:xfrm>
            <a:off x="1905000" y="1600200"/>
            <a:ext cx="9448800" cy="4576763"/>
          </a:xfrm>
        </p:spPr>
        <p:txBody>
          <a:bodyPr/>
          <a:lstStyle/>
          <a:p>
            <a:pPr marL="0" indent="0">
              <a:buFont typeface="Arial" panose="020B0604020202020204" pitchFamily="34" charset="0"/>
              <a:buNone/>
            </a:pPr>
            <a:r>
              <a:rPr lang="en-US" altLang="en-US" b="1"/>
              <a:t>A. Goodness       </a:t>
            </a:r>
          </a:p>
          <a:p>
            <a:pPr marL="0" indent="0">
              <a:buFont typeface="Arial" panose="020B0604020202020204" pitchFamily="34" charset="0"/>
              <a:buNone/>
            </a:pPr>
            <a:r>
              <a:rPr lang="en-US" altLang="en-US" b="1"/>
              <a:t>B. Knowledge      </a:t>
            </a:r>
          </a:p>
          <a:p>
            <a:pPr marL="0" indent="0">
              <a:buFont typeface="Arial" panose="020B0604020202020204" pitchFamily="34" charset="0"/>
              <a:buNone/>
            </a:pPr>
            <a:r>
              <a:rPr lang="en-US" altLang="en-US" b="1"/>
              <a:t>C. Self-control        </a:t>
            </a:r>
          </a:p>
          <a:p>
            <a:pPr marL="0" indent="0">
              <a:buFont typeface="Arial" panose="020B0604020202020204" pitchFamily="34" charset="0"/>
              <a:buNone/>
            </a:pPr>
            <a:r>
              <a:rPr lang="en-US" altLang="en-US" b="1"/>
              <a:t>D. Perseverance</a:t>
            </a:r>
          </a:p>
          <a:p>
            <a:pPr marL="0" indent="0">
              <a:buFont typeface="Arial" panose="020B0604020202020204" pitchFamily="34" charset="0"/>
              <a:buNone/>
            </a:pPr>
            <a:r>
              <a:rPr lang="en-US" altLang="en-US" b="1"/>
              <a:t>E. Godliness     </a:t>
            </a:r>
          </a:p>
          <a:p>
            <a:pPr marL="0" indent="0">
              <a:buFont typeface="Arial" panose="020B0604020202020204" pitchFamily="34" charset="0"/>
              <a:buNone/>
            </a:pPr>
            <a:r>
              <a:rPr lang="en-US" altLang="en-US" b="1"/>
              <a:t>F. Mutual affection  </a:t>
            </a:r>
            <a:endParaRPr lang="en-US" altLang="en-US" b="1" i="1"/>
          </a:p>
          <a:p>
            <a:pPr marL="0" indent="0">
              <a:buFont typeface="Arial" panose="020B0604020202020204" pitchFamily="34" charset="0"/>
              <a:buNone/>
            </a:pPr>
            <a:r>
              <a:rPr lang="en-US" altLang="en-US" b="1"/>
              <a:t>G</a:t>
            </a:r>
            <a:r>
              <a:rPr lang="en-US" altLang="en-US" b="1" i="1"/>
              <a:t>. </a:t>
            </a:r>
            <a:r>
              <a:rPr lang="en-US" altLang="en-US" b="1"/>
              <a:t>Love   </a:t>
            </a:r>
            <a:endParaRPr lang="en-US" altLang="en-US" b="1" i="1"/>
          </a:p>
          <a:p>
            <a:pPr marL="0" indent="0">
              <a:buFont typeface="Arial" panose="020B0604020202020204" pitchFamily="34" charset="0"/>
              <a:buNone/>
            </a:pPr>
            <a:endParaRPr lang="en-US" altLang="en-US" b="1"/>
          </a:p>
          <a:p>
            <a:pPr marL="0" indent="0">
              <a:buFont typeface="Arial" panose="020B0604020202020204" pitchFamily="34" charset="0"/>
              <a:buNone/>
            </a:pPr>
            <a:r>
              <a:rPr lang="en-US" altLang="en-US" b="1"/>
              <a:t>Which do you most need to grow  in?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61B501DA-A031-045D-6C6E-6E85FA7F84BC}"/>
              </a:ext>
            </a:extLst>
          </p:cNvPr>
          <p:cNvSpPr>
            <a:spLocks noGrp="1" noChangeArrowheads="1"/>
          </p:cNvSpPr>
          <p:nvPr>
            <p:ph type="title"/>
          </p:nvPr>
        </p:nvSpPr>
        <p:spPr/>
        <p:txBody>
          <a:bodyPr/>
          <a:lstStyle/>
          <a:p>
            <a:pPr algn="ctr"/>
            <a:r>
              <a:rPr lang="en-US" altLang="en-US" b="1"/>
              <a:t>2 Peter 1:8-9</a:t>
            </a:r>
          </a:p>
        </p:txBody>
      </p:sp>
      <p:sp>
        <p:nvSpPr>
          <p:cNvPr id="10243" name="Content Placeholder 2">
            <a:extLst>
              <a:ext uri="{FF2B5EF4-FFF2-40B4-BE49-F238E27FC236}">
                <a16:creationId xmlns:a16="http://schemas.microsoft.com/office/drawing/2014/main" id="{83D78B25-0468-5335-4189-1DB57A639389}"/>
              </a:ext>
            </a:extLst>
          </p:cNvPr>
          <p:cNvSpPr>
            <a:spLocks noGrp="1" noChangeArrowheads="1"/>
          </p:cNvSpPr>
          <p:nvPr>
            <p:ph idx="1"/>
          </p:nvPr>
        </p:nvSpPr>
        <p:spPr/>
        <p:txBody>
          <a:bodyPr/>
          <a:lstStyle/>
          <a:p>
            <a:pPr marL="0" indent="0">
              <a:buFont typeface="Arial" panose="020B0604020202020204" pitchFamily="34" charset="0"/>
              <a:buNone/>
            </a:pPr>
            <a:r>
              <a:rPr lang="en-US" altLang="en-US" sz="3200" b="1"/>
              <a:t>Only two options!</a:t>
            </a:r>
          </a:p>
          <a:p>
            <a:pPr marL="0" indent="0">
              <a:buFont typeface="Arial" panose="020B0604020202020204" pitchFamily="34" charset="0"/>
              <a:buNone/>
            </a:pPr>
            <a:endParaRPr lang="en-US" altLang="en-US" sz="1400" b="1"/>
          </a:p>
          <a:p>
            <a:pPr marL="0" indent="0">
              <a:buFont typeface="Arial" panose="020B0604020202020204" pitchFamily="34" charset="0"/>
              <a:buNone/>
            </a:pPr>
            <a:r>
              <a:rPr lang="en-US" altLang="en-US" sz="3200" b="1"/>
              <a:t>1. A productive and effective Christian life           or</a:t>
            </a:r>
          </a:p>
          <a:p>
            <a:pPr marL="0" indent="0">
              <a:buFont typeface="Arial" panose="020B0604020202020204" pitchFamily="34" charset="0"/>
              <a:buNone/>
            </a:pPr>
            <a:endParaRPr lang="en-US" altLang="en-US" sz="1400" b="1"/>
          </a:p>
          <a:p>
            <a:pPr marL="0" indent="0">
              <a:buFont typeface="Arial" panose="020B0604020202020204" pitchFamily="34" charset="0"/>
              <a:buNone/>
            </a:pPr>
            <a:r>
              <a:rPr lang="en-US" altLang="en-US" sz="3200" b="1"/>
              <a:t>2. You are blind and short-sighted</a:t>
            </a:r>
          </a:p>
          <a:p>
            <a:pPr marL="0" indent="0">
              <a:buFont typeface="Arial" panose="020B0604020202020204" pitchFamily="34" charset="0"/>
              <a:buNone/>
            </a:pPr>
            <a:endParaRPr lang="en-US" altLang="en-US" sz="8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91AD8DB-C9F2-1356-B7F6-31880AFF057C}"/>
              </a:ext>
            </a:extLst>
          </p:cNvPr>
          <p:cNvSpPr>
            <a:spLocks noGrp="1" noChangeArrowheads="1"/>
          </p:cNvSpPr>
          <p:nvPr>
            <p:ph type="title"/>
          </p:nvPr>
        </p:nvSpPr>
        <p:spPr/>
        <p:txBody>
          <a:bodyPr/>
          <a:lstStyle/>
          <a:p>
            <a:pPr algn="ctr"/>
            <a:r>
              <a:rPr lang="en-US" altLang="en-US" b="1"/>
              <a:t>2 Peter 2:12-21  Confidence in God’s Word</a:t>
            </a:r>
          </a:p>
        </p:txBody>
      </p:sp>
      <p:sp>
        <p:nvSpPr>
          <p:cNvPr id="11267" name="Content Placeholder 2">
            <a:extLst>
              <a:ext uri="{FF2B5EF4-FFF2-40B4-BE49-F238E27FC236}">
                <a16:creationId xmlns:a16="http://schemas.microsoft.com/office/drawing/2014/main" id="{A83D272C-59B6-AB6D-744B-C6533F72D7FA}"/>
              </a:ext>
            </a:extLst>
          </p:cNvPr>
          <p:cNvSpPr>
            <a:spLocks noGrp="1" noChangeArrowheads="1"/>
          </p:cNvSpPr>
          <p:nvPr>
            <p:ph idx="1"/>
          </p:nvPr>
        </p:nvSpPr>
        <p:spPr>
          <a:xfrm>
            <a:off x="838200" y="1825625"/>
            <a:ext cx="4419600" cy="4351338"/>
          </a:xfrm>
        </p:spPr>
        <p:txBody>
          <a:bodyPr/>
          <a:lstStyle/>
          <a:p>
            <a:pPr marL="0" indent="0">
              <a:buFont typeface="Arial" panose="020B0604020202020204" pitchFamily="34" charset="0"/>
              <a:buNone/>
            </a:pPr>
            <a:r>
              <a:rPr lang="en-US" altLang="en-US" sz="3200" b="1"/>
              <a:t>v. 12-15  Back to Basics</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v. 16-18  Even More Confident in God’s Word</a:t>
            </a:r>
          </a:p>
          <a:p>
            <a:pPr marL="0" indent="0">
              <a:buFont typeface="Arial" panose="020B0604020202020204" pitchFamily="34" charset="0"/>
              <a:buNone/>
            </a:pPr>
            <a:endParaRPr lang="en-US" altLang="en-US" sz="3200" b="1"/>
          </a:p>
          <a:p>
            <a:pPr marL="0" indent="0">
              <a:buFont typeface="Arial" panose="020B0604020202020204" pitchFamily="34" charset="0"/>
              <a:buNone/>
            </a:pPr>
            <a:r>
              <a:rPr lang="en-US" altLang="en-US" sz="3200" b="1"/>
              <a:t>v. 19-21  God’s Word is Truly Inspired</a:t>
            </a:r>
          </a:p>
        </p:txBody>
      </p:sp>
      <p:pic>
        <p:nvPicPr>
          <p:cNvPr id="11269" name="Picture 5" descr="The Excellency of God's Word, Part 2 ...">
            <a:extLst>
              <a:ext uri="{FF2B5EF4-FFF2-40B4-BE49-F238E27FC236}">
                <a16:creationId xmlns:a16="http://schemas.microsoft.com/office/drawing/2014/main" id="{A014FC75-1E08-EBE6-3D4A-60620CF372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795808"/>
            <a:ext cx="6034087" cy="45197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6874</TotalTime>
  <Words>500</Words>
  <Application>Microsoft Office PowerPoint</Application>
  <PresentationFormat>Widescreen</PresentationFormat>
  <Paragraphs>81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Aptos Display</vt:lpstr>
      <vt:lpstr>Calibri</vt:lpstr>
      <vt:lpstr>Office Theme</vt:lpstr>
      <vt:lpstr>2 Peter II  Confidence in God’s Word  </vt:lpstr>
      <vt:lpstr>Themes of 2 Peter</vt:lpstr>
      <vt:lpstr>Theme Passage of 2 Peter</vt:lpstr>
      <vt:lpstr>2 Peter 1:3-4   Wow!</vt:lpstr>
      <vt:lpstr>2 Peter 1:3-4   Wow!</vt:lpstr>
      <vt:lpstr>2 Peter 1:5-9   For this very reason…</vt:lpstr>
      <vt:lpstr>Growth!</vt:lpstr>
      <vt:lpstr>2 Peter 1:8-9</vt:lpstr>
      <vt:lpstr>2 Peter 2:12-21  Confidence in God’s Word</vt:lpstr>
      <vt:lpstr>2 Peter 1:12-15 Back to Basics</vt:lpstr>
      <vt:lpstr>2 Pet 1:16-19a  Even More Certain</vt:lpstr>
      <vt:lpstr>Even More Certain</vt:lpstr>
      <vt:lpstr>2 Peter 1:19-21  The Word is Inspired!</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42</cp:revision>
  <dcterms:created xsi:type="dcterms:W3CDTF">2013-09-15T03:09:25Z</dcterms:created>
  <dcterms:modified xsi:type="dcterms:W3CDTF">2026-03-29T22:21:57Z</dcterms:modified>
</cp:coreProperties>
</file>