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5"/>
  </p:notesMasterIdLst>
  <p:sldIdLst>
    <p:sldId id="256" r:id="rId2"/>
    <p:sldId id="257" r:id="rId3"/>
    <p:sldId id="258" r:id="rId4"/>
    <p:sldId id="260" r:id="rId5"/>
    <p:sldId id="756" r:id="rId6"/>
    <p:sldId id="262" r:id="rId7"/>
    <p:sldId id="265" r:id="rId8"/>
    <p:sldId id="266" r:id="rId9"/>
    <p:sldId id="267" r:id="rId10"/>
    <p:sldId id="268" r:id="rId11"/>
    <p:sldId id="269" r:id="rId12"/>
    <p:sldId id="270" r:id="rId13"/>
    <p:sldId id="282" r:id="rId14"/>
    <p:sldId id="283" r:id="rId15"/>
    <p:sldId id="275" r:id="rId16"/>
    <p:sldId id="271" r:id="rId17"/>
    <p:sldId id="418" r:id="rId18"/>
    <p:sldId id="417" r:id="rId19"/>
    <p:sldId id="274" r:id="rId20"/>
    <p:sldId id="757" r:id="rId21"/>
    <p:sldId id="284" r:id="rId22"/>
    <p:sldId id="758" r:id="rId23"/>
    <p:sldId id="759" r:id="rId24"/>
    <p:sldId id="272" r:id="rId25"/>
    <p:sldId id="419" r:id="rId26"/>
    <p:sldId id="760" r:id="rId27"/>
    <p:sldId id="762" r:id="rId28"/>
    <p:sldId id="763" r:id="rId29"/>
    <p:sldId id="764" r:id="rId30"/>
    <p:sldId id="280" r:id="rId31"/>
    <p:sldId id="285" r:id="rId32"/>
    <p:sldId id="286" r:id="rId33"/>
    <p:sldId id="76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685A"/>
    <a:srgbClr val="A0CC1D"/>
    <a:srgbClr val="74A510"/>
    <a:srgbClr val="B1D272"/>
    <a:srgbClr val="C118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FFEB3E-BA1B-4B87-940E-FB4FB2B274C6}" v="230" dt="2026-02-03T22:07:27.041"/>
    <p1510:client id="{A3EB5304-FCCA-4F80-9C2D-1CF4766FA28C}" v="2" dt="2026-02-04T14:38:23.6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149" autoAdjust="0"/>
  </p:normalViewPr>
  <p:slideViewPr>
    <p:cSldViewPr>
      <p:cViewPr varScale="1">
        <p:scale>
          <a:sx n="78" d="100"/>
          <a:sy n="78" d="100"/>
        </p:scale>
        <p:origin x="850" y="72"/>
      </p:cViewPr>
      <p:guideLst>
        <p:guide orient="horz" pos="2160"/>
        <p:guide pos="3840"/>
      </p:guideLst>
    </p:cSldViewPr>
  </p:slideViewPr>
  <p:notesTextViewPr>
    <p:cViewPr>
      <p:scale>
        <a:sx n="1" d="1"/>
        <a:sy n="1" d="1"/>
      </p:scale>
      <p:origin x="0" y="0"/>
    </p:cViewPr>
  </p:notesTextViewPr>
  <p:sorterViewPr>
    <p:cViewPr>
      <p:scale>
        <a:sx n="100" d="100"/>
        <a:sy n="100" d="100"/>
      </p:scale>
      <p:origin x="0" y="180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é zapata aguilar" userId="597d70fd54383759" providerId="LiveId" clId="{C126E442-EF99-427A-B8FA-7B04F7B22956}"/>
    <pc:docChg chg="undo custSel addSld delSld modSld delMainMaster">
      <pc:chgData name="josé zapata aguilar" userId="597d70fd54383759" providerId="LiveId" clId="{C126E442-EF99-427A-B8FA-7B04F7B22956}" dt="2026-02-04T14:43:00.946" v="3019" actId="20577"/>
      <pc:docMkLst>
        <pc:docMk/>
      </pc:docMkLst>
      <pc:sldChg chg="addSp delSp modSp mod delAnim modAnim">
        <pc:chgData name="josé zapata aguilar" userId="597d70fd54383759" providerId="LiveId" clId="{C126E442-EF99-427A-B8FA-7B04F7B22956}" dt="2026-02-04T14:43:00.946" v="3019" actId="20577"/>
        <pc:sldMkLst>
          <pc:docMk/>
          <pc:sldMk cId="1276122098" sldId="256"/>
        </pc:sldMkLst>
        <pc:spChg chg="mod">
          <ac:chgData name="josé zapata aguilar" userId="597d70fd54383759" providerId="LiveId" clId="{C126E442-EF99-427A-B8FA-7B04F7B22956}" dt="2026-02-03T17:57:37.456" v="126" actId="790"/>
          <ac:spMkLst>
            <pc:docMk/>
            <pc:sldMk cId="1276122098" sldId="256"/>
            <ac:spMk id="2" creationId="{00000000-0000-0000-0000-000000000000}"/>
          </ac:spMkLst>
        </pc:spChg>
        <pc:spChg chg="mod">
          <ac:chgData name="josé zapata aguilar" userId="597d70fd54383759" providerId="LiveId" clId="{C126E442-EF99-427A-B8FA-7B04F7B22956}" dt="2026-02-03T17:57:37.456" v="126" actId="790"/>
          <ac:spMkLst>
            <pc:docMk/>
            <pc:sldMk cId="1276122098" sldId="256"/>
            <ac:spMk id="3" creationId="{00000000-0000-0000-0000-000000000000}"/>
          </ac:spMkLst>
        </pc:spChg>
        <pc:spChg chg="add">
          <ac:chgData name="josé zapata aguilar" userId="597d70fd54383759" providerId="LiveId" clId="{C126E442-EF99-427A-B8FA-7B04F7B22956}" dt="2026-02-03T21:59:52.368" v="2406"/>
          <ac:spMkLst>
            <pc:docMk/>
            <pc:sldMk cId="1276122098" sldId="256"/>
            <ac:spMk id="5" creationId="{D92FFEF4-B498-AA26-4925-0110382A7DB2}"/>
          </ac:spMkLst>
        </pc:spChg>
        <pc:spChg chg="add mod">
          <ac:chgData name="josé zapata aguilar" userId="597d70fd54383759" providerId="LiveId" clId="{C126E442-EF99-427A-B8FA-7B04F7B22956}" dt="2026-02-03T21:59:59.623" v="2408"/>
          <ac:spMkLst>
            <pc:docMk/>
            <pc:sldMk cId="1276122098" sldId="256"/>
            <ac:spMk id="6" creationId="{96B20184-820A-7DC9-782B-C1FEB2B5A194}"/>
          </ac:spMkLst>
        </pc:spChg>
        <pc:spChg chg="add mod">
          <ac:chgData name="josé zapata aguilar" userId="597d70fd54383759" providerId="LiveId" clId="{C126E442-EF99-427A-B8FA-7B04F7B22956}" dt="2026-02-03T22:08:12.159" v="2600" actId="1035"/>
          <ac:spMkLst>
            <pc:docMk/>
            <pc:sldMk cId="1276122098" sldId="256"/>
            <ac:spMk id="8" creationId="{1D326813-3D63-1FCD-66CE-0BED54D169D2}"/>
          </ac:spMkLst>
        </pc:spChg>
        <pc:spChg chg="del mod topLvl">
          <ac:chgData name="josé zapata aguilar" userId="597d70fd54383759" providerId="LiveId" clId="{C126E442-EF99-427A-B8FA-7B04F7B22956}" dt="2026-02-03T22:06:05.475" v="2482" actId="478"/>
          <ac:spMkLst>
            <pc:docMk/>
            <pc:sldMk cId="1276122098" sldId="256"/>
            <ac:spMk id="10" creationId="{2253AE42-E52E-DFDD-D018-70A0E724AD20}"/>
          </ac:spMkLst>
        </pc:spChg>
        <pc:spChg chg="mod topLvl">
          <ac:chgData name="josé zapata aguilar" userId="597d70fd54383759" providerId="LiveId" clId="{C126E442-EF99-427A-B8FA-7B04F7B22956}" dt="2026-02-03T22:07:22.328" v="2534" actId="1036"/>
          <ac:spMkLst>
            <pc:docMk/>
            <pc:sldMk cId="1276122098" sldId="256"/>
            <ac:spMk id="11" creationId="{BE755141-F451-BECA-4FC2-18E8B16DF563}"/>
          </ac:spMkLst>
        </pc:spChg>
        <pc:spChg chg="add mod">
          <ac:chgData name="josé zapata aguilar" userId="597d70fd54383759" providerId="LiveId" clId="{C126E442-EF99-427A-B8FA-7B04F7B22956}" dt="2026-02-04T14:43:00.946" v="3019" actId="20577"/>
          <ac:spMkLst>
            <pc:docMk/>
            <pc:sldMk cId="1276122098" sldId="256"/>
            <ac:spMk id="12" creationId="{EADF236A-078A-1D12-B086-0972F77DD5B8}"/>
          </ac:spMkLst>
        </pc:spChg>
        <pc:grpChg chg="add del mod">
          <ac:chgData name="josé zapata aguilar" userId="597d70fd54383759" providerId="LiveId" clId="{C126E442-EF99-427A-B8FA-7B04F7B22956}" dt="2026-02-03T22:06:05.475" v="2482" actId="478"/>
          <ac:grpSpMkLst>
            <pc:docMk/>
            <pc:sldMk cId="1276122098" sldId="256"/>
            <ac:grpSpMk id="9" creationId="{EADFE4DC-804D-41ED-91B8-78BE304610E6}"/>
          </ac:grpSpMkLst>
        </pc:grpChg>
        <pc:picChg chg="add mod">
          <ac:chgData name="josé zapata aguilar" userId="597d70fd54383759" providerId="LiveId" clId="{C126E442-EF99-427A-B8FA-7B04F7B22956}" dt="2026-02-03T22:00:07.462" v="2409" actId="1036"/>
          <ac:picMkLst>
            <pc:docMk/>
            <pc:sldMk cId="1276122098" sldId="256"/>
            <ac:picMk id="4" creationId="{FF6D56C5-408E-FC74-4F01-8A939EC4000D}"/>
          </ac:picMkLst>
        </pc:picChg>
        <pc:picChg chg="add mod modCrop">
          <ac:chgData name="josé zapata aguilar" userId="597d70fd54383759" providerId="LiveId" clId="{C126E442-EF99-427A-B8FA-7B04F7B22956}" dt="2026-02-03T22:07:22.328" v="2534" actId="1036"/>
          <ac:picMkLst>
            <pc:docMk/>
            <pc:sldMk cId="1276122098" sldId="256"/>
            <ac:picMk id="7" creationId="{6CD4A07E-8B4E-0EB4-69E5-38AF69F57E66}"/>
          </ac:picMkLst>
        </pc:picChg>
      </pc:sldChg>
      <pc:sldChg chg="modSp mod">
        <pc:chgData name="josé zapata aguilar" userId="597d70fd54383759" providerId="LiveId" clId="{C126E442-EF99-427A-B8FA-7B04F7B22956}" dt="2026-02-03T20:42:47.660" v="1334" actId="1035"/>
        <pc:sldMkLst>
          <pc:docMk/>
          <pc:sldMk cId="3307267663" sldId="257"/>
        </pc:sldMkLst>
        <pc:spChg chg="mod">
          <ac:chgData name="josé zapata aguilar" userId="597d70fd54383759" providerId="LiveId" clId="{C126E442-EF99-427A-B8FA-7B04F7B22956}" dt="2026-02-03T17:57:37.456" v="126" actId="790"/>
          <ac:spMkLst>
            <pc:docMk/>
            <pc:sldMk cId="3307267663" sldId="257"/>
            <ac:spMk id="2" creationId="{00000000-0000-0000-0000-000000000000}"/>
          </ac:spMkLst>
        </pc:spChg>
        <pc:spChg chg="mod">
          <ac:chgData name="josé zapata aguilar" userId="597d70fd54383759" providerId="LiveId" clId="{C126E442-EF99-427A-B8FA-7B04F7B22956}" dt="2026-02-03T17:57:37.456" v="126" actId="790"/>
          <ac:spMkLst>
            <pc:docMk/>
            <pc:sldMk cId="3307267663" sldId="257"/>
            <ac:spMk id="3" creationId="{00000000-0000-0000-0000-000000000000}"/>
          </ac:spMkLst>
        </pc:spChg>
        <pc:picChg chg="mod">
          <ac:chgData name="josé zapata aguilar" userId="597d70fd54383759" providerId="LiveId" clId="{C126E442-EF99-427A-B8FA-7B04F7B22956}" dt="2026-02-03T20:42:47.660" v="1334" actId="1035"/>
          <ac:picMkLst>
            <pc:docMk/>
            <pc:sldMk cId="3307267663" sldId="257"/>
            <ac:picMk id="1026" creationId="{00000000-0000-0000-0000-000000000000}"/>
          </ac:picMkLst>
        </pc:picChg>
      </pc:sldChg>
      <pc:sldChg chg="addSp modSp mod modAnim">
        <pc:chgData name="josé zapata aguilar" userId="597d70fd54383759" providerId="LiveId" clId="{C126E442-EF99-427A-B8FA-7B04F7B22956}" dt="2026-02-03T22:05:49.714" v="2479" actId="1076"/>
        <pc:sldMkLst>
          <pc:docMk/>
          <pc:sldMk cId="1460688791" sldId="258"/>
        </pc:sldMkLst>
        <pc:spChg chg="mod">
          <ac:chgData name="josé zapata aguilar" userId="597d70fd54383759" providerId="LiveId" clId="{C126E442-EF99-427A-B8FA-7B04F7B22956}" dt="2026-02-03T17:57:37.456" v="126" actId="790"/>
          <ac:spMkLst>
            <pc:docMk/>
            <pc:sldMk cId="1460688791" sldId="258"/>
            <ac:spMk id="2" creationId="{00000000-0000-0000-0000-000000000000}"/>
          </ac:spMkLst>
        </pc:spChg>
        <pc:spChg chg="mod">
          <ac:chgData name="josé zapata aguilar" userId="597d70fd54383759" providerId="LiveId" clId="{C126E442-EF99-427A-B8FA-7B04F7B22956}" dt="2026-02-03T17:57:37.456" v="126" actId="790"/>
          <ac:spMkLst>
            <pc:docMk/>
            <pc:sldMk cId="1460688791" sldId="258"/>
            <ac:spMk id="3" creationId="{00000000-0000-0000-0000-000000000000}"/>
          </ac:spMkLst>
        </pc:spChg>
        <pc:spChg chg="mod">
          <ac:chgData name="josé zapata aguilar" userId="597d70fd54383759" providerId="LiveId" clId="{C126E442-EF99-427A-B8FA-7B04F7B22956}" dt="2026-02-03T17:57:37.456" v="126" actId="790"/>
          <ac:spMkLst>
            <pc:docMk/>
            <pc:sldMk cId="1460688791" sldId="258"/>
            <ac:spMk id="5" creationId="{3A13BF9D-A5B3-1188-46FB-A9E789911218}"/>
          </ac:spMkLst>
        </pc:spChg>
        <pc:spChg chg="mod">
          <ac:chgData name="josé zapata aguilar" userId="597d70fd54383759" providerId="LiveId" clId="{C126E442-EF99-427A-B8FA-7B04F7B22956}" dt="2026-02-03T17:57:37.456" v="126" actId="790"/>
          <ac:spMkLst>
            <pc:docMk/>
            <pc:sldMk cId="1460688791" sldId="258"/>
            <ac:spMk id="6" creationId="{6B900F40-117C-0DC8-ABF3-142CAA482F98}"/>
          </ac:spMkLst>
        </pc:spChg>
        <pc:spChg chg="add mod">
          <ac:chgData name="josé zapata aguilar" userId="597d70fd54383759" providerId="LiveId" clId="{C126E442-EF99-427A-B8FA-7B04F7B22956}" dt="2026-02-03T17:58:02.879" v="127" actId="113"/>
          <ac:spMkLst>
            <pc:docMk/>
            <pc:sldMk cId="1460688791" sldId="258"/>
            <ac:spMk id="7" creationId="{687465F9-1F12-A575-4CFD-40C2B2D9FD68}"/>
          </ac:spMkLst>
        </pc:spChg>
        <pc:grpChg chg="add mod">
          <ac:chgData name="josé zapata aguilar" userId="597d70fd54383759" providerId="LiveId" clId="{C126E442-EF99-427A-B8FA-7B04F7B22956}" dt="2026-02-03T22:05:49.714" v="2479" actId="1076"/>
          <ac:grpSpMkLst>
            <pc:docMk/>
            <pc:sldMk cId="1460688791" sldId="258"/>
            <ac:grpSpMk id="4" creationId="{CAAB1E6E-E67E-AA38-B460-F006F732A75F}"/>
          </ac:grpSpMkLst>
        </pc:grpChg>
      </pc:sldChg>
      <pc:sldChg chg="del">
        <pc:chgData name="josé zapata aguilar" userId="597d70fd54383759" providerId="LiveId" clId="{C126E442-EF99-427A-B8FA-7B04F7B22956}" dt="2026-02-03T17:57:06.883" v="125" actId="47"/>
        <pc:sldMkLst>
          <pc:docMk/>
          <pc:sldMk cId="1441144603" sldId="259"/>
        </pc:sldMkLst>
      </pc:sldChg>
      <pc:sldChg chg="addSp modSp mod addAnim delAnim modAnim">
        <pc:chgData name="josé zapata aguilar" userId="597d70fd54383759" providerId="LiveId" clId="{C126E442-EF99-427A-B8FA-7B04F7B22956}" dt="2026-02-03T18:14:36.381" v="224"/>
        <pc:sldMkLst>
          <pc:docMk/>
          <pc:sldMk cId="278785720" sldId="260"/>
        </pc:sldMkLst>
        <pc:spChg chg="mod">
          <ac:chgData name="josé zapata aguilar" userId="597d70fd54383759" providerId="LiveId" clId="{C126E442-EF99-427A-B8FA-7B04F7B22956}" dt="2026-02-03T17:57:37.456" v="126" actId="790"/>
          <ac:spMkLst>
            <pc:docMk/>
            <pc:sldMk cId="278785720" sldId="260"/>
            <ac:spMk id="2" creationId="{00000000-0000-0000-0000-000000000000}"/>
          </ac:spMkLst>
        </pc:spChg>
        <pc:spChg chg="mod">
          <ac:chgData name="josé zapata aguilar" userId="597d70fd54383759" providerId="LiveId" clId="{C126E442-EF99-427A-B8FA-7B04F7B22956}" dt="2026-02-03T18:13:08.301" v="210" actId="1037"/>
          <ac:spMkLst>
            <pc:docMk/>
            <pc:sldMk cId="278785720" sldId="260"/>
            <ac:spMk id="3" creationId="{00000000-0000-0000-0000-000000000000}"/>
          </ac:spMkLst>
        </pc:spChg>
        <pc:spChg chg="add mod">
          <ac:chgData name="josé zapata aguilar" userId="597d70fd54383759" providerId="LiveId" clId="{C126E442-EF99-427A-B8FA-7B04F7B22956}" dt="2026-02-03T18:13:08.301" v="210" actId="1037"/>
          <ac:spMkLst>
            <pc:docMk/>
            <pc:sldMk cId="278785720" sldId="260"/>
            <ac:spMk id="4" creationId="{8636ACD4-43F6-08D1-C255-76BE1EDAC390}"/>
          </ac:spMkLst>
        </pc:spChg>
        <pc:spChg chg="add">
          <ac:chgData name="josé zapata aguilar" userId="597d70fd54383759" providerId="LiveId" clId="{C126E442-EF99-427A-B8FA-7B04F7B22956}" dt="2026-02-03T18:08:29.933" v="172"/>
          <ac:spMkLst>
            <pc:docMk/>
            <pc:sldMk cId="278785720" sldId="260"/>
            <ac:spMk id="5" creationId="{A3EA1FAB-7B53-00E1-03C2-615B636E10DC}"/>
          </ac:spMkLst>
        </pc:spChg>
        <pc:spChg chg="add">
          <ac:chgData name="josé zapata aguilar" userId="597d70fd54383759" providerId="LiveId" clId="{C126E442-EF99-427A-B8FA-7B04F7B22956}" dt="2026-02-03T18:08:38.251" v="173"/>
          <ac:spMkLst>
            <pc:docMk/>
            <pc:sldMk cId="278785720" sldId="260"/>
            <ac:spMk id="6" creationId="{149F25EC-9363-387F-D470-82F8D75ABE24}"/>
          </ac:spMkLst>
        </pc:spChg>
        <pc:spChg chg="add">
          <ac:chgData name="josé zapata aguilar" userId="597d70fd54383759" providerId="LiveId" clId="{C126E442-EF99-427A-B8FA-7B04F7B22956}" dt="2026-02-03T18:09:05.997" v="174"/>
          <ac:spMkLst>
            <pc:docMk/>
            <pc:sldMk cId="278785720" sldId="260"/>
            <ac:spMk id="7" creationId="{C08F7C75-30AD-703D-29A4-1A5E724800EA}"/>
          </ac:spMkLst>
        </pc:spChg>
        <pc:spChg chg="add mod">
          <ac:chgData name="josé zapata aguilar" userId="597d70fd54383759" providerId="LiveId" clId="{C126E442-EF99-427A-B8FA-7B04F7B22956}" dt="2026-02-03T18:13:08.301" v="210" actId="1037"/>
          <ac:spMkLst>
            <pc:docMk/>
            <pc:sldMk cId="278785720" sldId="260"/>
            <ac:spMk id="9" creationId="{AF6CBDAD-116A-F454-F96B-54D8C823C0A1}"/>
          </ac:spMkLst>
        </pc:spChg>
        <pc:spChg chg="add mod">
          <ac:chgData name="josé zapata aguilar" userId="597d70fd54383759" providerId="LiveId" clId="{C126E442-EF99-427A-B8FA-7B04F7B22956}" dt="2026-02-03T18:13:25.518" v="221" actId="1037"/>
          <ac:spMkLst>
            <pc:docMk/>
            <pc:sldMk cId="278785720" sldId="260"/>
            <ac:spMk id="10" creationId="{3BFCBBA9-97C5-C9F7-9F00-C904531FD30B}"/>
          </ac:spMkLst>
        </pc:spChg>
        <pc:picChg chg="add mod modCrop">
          <ac:chgData name="josé zapata aguilar" userId="597d70fd54383759" providerId="LiveId" clId="{C126E442-EF99-427A-B8FA-7B04F7B22956}" dt="2026-02-03T18:13:08.301" v="210" actId="1037"/>
          <ac:picMkLst>
            <pc:docMk/>
            <pc:sldMk cId="278785720" sldId="260"/>
            <ac:picMk id="8" creationId="{98E58A88-C904-6E64-FB68-95EC090C3460}"/>
          </ac:picMkLst>
        </pc:picChg>
      </pc:sldChg>
      <pc:sldChg chg="modSp del mod">
        <pc:chgData name="josé zapata aguilar" userId="597d70fd54383759" providerId="LiveId" clId="{C126E442-EF99-427A-B8FA-7B04F7B22956}" dt="2026-02-03T18:03:07.123" v="164" actId="47"/>
        <pc:sldMkLst>
          <pc:docMk/>
          <pc:sldMk cId="159788776" sldId="261"/>
        </pc:sldMkLst>
        <pc:spChg chg="mod">
          <ac:chgData name="josé zapata aguilar" userId="597d70fd54383759" providerId="LiveId" clId="{C126E442-EF99-427A-B8FA-7B04F7B22956}" dt="2026-02-03T17:57:37.456" v="126" actId="790"/>
          <ac:spMkLst>
            <pc:docMk/>
            <pc:sldMk cId="159788776" sldId="261"/>
            <ac:spMk id="2" creationId="{00000000-0000-0000-0000-000000000000}"/>
          </ac:spMkLst>
        </pc:spChg>
        <pc:spChg chg="mod">
          <ac:chgData name="josé zapata aguilar" userId="597d70fd54383759" providerId="LiveId" clId="{C126E442-EF99-427A-B8FA-7B04F7B22956}" dt="2026-02-03T17:57:37.456" v="126" actId="790"/>
          <ac:spMkLst>
            <pc:docMk/>
            <pc:sldMk cId="159788776" sldId="261"/>
            <ac:spMk id="3" creationId="{00000000-0000-0000-0000-000000000000}"/>
          </ac:spMkLst>
        </pc:spChg>
      </pc:sldChg>
      <pc:sldChg chg="addSp modSp mod modAnim">
        <pc:chgData name="josé zapata aguilar" userId="597d70fd54383759" providerId="LiveId" clId="{C126E442-EF99-427A-B8FA-7B04F7B22956}" dt="2026-02-03T19:49:02.086" v="938" actId="14100"/>
        <pc:sldMkLst>
          <pc:docMk/>
          <pc:sldMk cId="1647157181" sldId="262"/>
        </pc:sldMkLst>
        <pc:spChg chg="mod">
          <ac:chgData name="josé zapata aguilar" userId="597d70fd54383759" providerId="LiveId" clId="{C126E442-EF99-427A-B8FA-7B04F7B22956}" dt="2026-02-03T19:49:02.086" v="938" actId="14100"/>
          <ac:spMkLst>
            <pc:docMk/>
            <pc:sldMk cId="1647157181" sldId="262"/>
            <ac:spMk id="2" creationId="{00000000-0000-0000-0000-000000000000}"/>
          </ac:spMkLst>
        </pc:spChg>
        <pc:spChg chg="mod">
          <ac:chgData name="josé zapata aguilar" userId="597d70fd54383759" providerId="LiveId" clId="{C126E442-EF99-427A-B8FA-7B04F7B22956}" dt="2026-02-03T19:47:40.363" v="937" actId="1076"/>
          <ac:spMkLst>
            <pc:docMk/>
            <pc:sldMk cId="1647157181" sldId="262"/>
            <ac:spMk id="3" creationId="{00000000-0000-0000-0000-000000000000}"/>
          </ac:spMkLst>
        </pc:spChg>
        <pc:spChg chg="mod">
          <ac:chgData name="josé zapata aguilar" userId="597d70fd54383759" providerId="LiveId" clId="{C126E442-EF99-427A-B8FA-7B04F7B22956}" dt="2026-02-03T19:46:39.671" v="935" actId="404"/>
          <ac:spMkLst>
            <pc:docMk/>
            <pc:sldMk cId="1647157181" sldId="262"/>
            <ac:spMk id="5" creationId="{54DF164C-2927-FA78-9AF2-2D3AABCD3908}"/>
          </ac:spMkLst>
        </pc:spChg>
        <pc:spChg chg="mod">
          <ac:chgData name="josé zapata aguilar" userId="597d70fd54383759" providerId="LiveId" clId="{C126E442-EF99-427A-B8FA-7B04F7B22956}" dt="2026-02-03T19:46:14.183" v="910"/>
          <ac:spMkLst>
            <pc:docMk/>
            <pc:sldMk cId="1647157181" sldId="262"/>
            <ac:spMk id="6" creationId="{8EC47F2B-AB1D-8905-C0C5-5BA7424ED72F}"/>
          </ac:spMkLst>
        </pc:spChg>
        <pc:grpChg chg="add mod">
          <ac:chgData name="josé zapata aguilar" userId="597d70fd54383759" providerId="LiveId" clId="{C126E442-EF99-427A-B8FA-7B04F7B22956}" dt="2026-02-03T19:46:18.871" v="911" actId="1076"/>
          <ac:grpSpMkLst>
            <pc:docMk/>
            <pc:sldMk cId="1647157181" sldId="262"/>
            <ac:grpSpMk id="4" creationId="{9E9315F6-69F9-A9D9-B2E0-93ED5BC55BFD}"/>
          </ac:grpSpMkLst>
        </pc:grpChg>
      </pc:sldChg>
      <pc:sldChg chg="modSp del mod">
        <pc:chgData name="josé zapata aguilar" userId="597d70fd54383759" providerId="LiveId" clId="{C126E442-EF99-427A-B8FA-7B04F7B22956}" dt="2026-02-03T19:57:48.774" v="1003" actId="47"/>
        <pc:sldMkLst>
          <pc:docMk/>
          <pc:sldMk cId="545873222" sldId="264"/>
        </pc:sldMkLst>
        <pc:spChg chg="mod">
          <ac:chgData name="josé zapata aguilar" userId="597d70fd54383759" providerId="LiveId" clId="{C126E442-EF99-427A-B8FA-7B04F7B22956}" dt="2026-02-03T17:57:37.456" v="126" actId="790"/>
          <ac:spMkLst>
            <pc:docMk/>
            <pc:sldMk cId="545873222" sldId="264"/>
            <ac:spMk id="2" creationId="{00000000-0000-0000-0000-000000000000}"/>
          </ac:spMkLst>
        </pc:spChg>
        <pc:spChg chg="mod">
          <ac:chgData name="josé zapata aguilar" userId="597d70fd54383759" providerId="LiveId" clId="{C126E442-EF99-427A-B8FA-7B04F7B22956}" dt="2026-02-03T19:45:14.969" v="908" actId="207"/>
          <ac:spMkLst>
            <pc:docMk/>
            <pc:sldMk cId="545873222" sldId="264"/>
            <ac:spMk id="3" creationId="{00000000-0000-0000-0000-000000000000}"/>
          </ac:spMkLst>
        </pc:spChg>
      </pc:sldChg>
      <pc:sldChg chg="addSp delSp modSp mod delAnim modAnim">
        <pc:chgData name="josé zapata aguilar" userId="597d70fd54383759" providerId="LiveId" clId="{C126E442-EF99-427A-B8FA-7B04F7B22956}" dt="2026-02-03T19:50:11.006" v="957" actId="207"/>
        <pc:sldMkLst>
          <pc:docMk/>
          <pc:sldMk cId="630285484" sldId="265"/>
        </pc:sldMkLst>
        <pc:spChg chg="mod">
          <ac:chgData name="josé zapata aguilar" userId="597d70fd54383759" providerId="LiveId" clId="{C126E442-EF99-427A-B8FA-7B04F7B22956}" dt="2026-02-03T17:57:37.456" v="126" actId="790"/>
          <ac:spMkLst>
            <pc:docMk/>
            <pc:sldMk cId="630285484" sldId="265"/>
            <ac:spMk id="2" creationId="{00000000-0000-0000-0000-000000000000}"/>
          </ac:spMkLst>
        </pc:spChg>
        <pc:spChg chg="mod">
          <ac:chgData name="josé zapata aguilar" userId="597d70fd54383759" providerId="LiveId" clId="{C126E442-EF99-427A-B8FA-7B04F7B22956}" dt="2026-02-03T19:50:11.006" v="957" actId="207"/>
          <ac:spMkLst>
            <pc:docMk/>
            <pc:sldMk cId="630285484" sldId="265"/>
            <ac:spMk id="3" creationId="{00000000-0000-0000-0000-000000000000}"/>
          </ac:spMkLst>
        </pc:spChg>
        <pc:spChg chg="del mod topLvl">
          <ac:chgData name="josé zapata aguilar" userId="597d70fd54383759" providerId="LiveId" clId="{C126E442-EF99-427A-B8FA-7B04F7B22956}" dt="2026-02-03T19:49:52.043" v="946" actId="478"/>
          <ac:spMkLst>
            <pc:docMk/>
            <pc:sldMk cId="630285484" sldId="265"/>
            <ac:spMk id="5" creationId="{1D7DE345-0BDF-ACF6-FA9F-81A413AA0E96}"/>
          </ac:spMkLst>
        </pc:spChg>
        <pc:spChg chg="mod topLvl">
          <ac:chgData name="josé zapata aguilar" userId="597d70fd54383759" providerId="LiveId" clId="{C126E442-EF99-427A-B8FA-7B04F7B22956}" dt="2026-02-03T19:50:05.246" v="956" actId="1035"/>
          <ac:spMkLst>
            <pc:docMk/>
            <pc:sldMk cId="630285484" sldId="265"/>
            <ac:spMk id="6" creationId="{78802268-9A15-9EA6-F088-76ED7C98ABCD}"/>
          </ac:spMkLst>
        </pc:spChg>
        <pc:grpChg chg="add del mod">
          <ac:chgData name="josé zapata aguilar" userId="597d70fd54383759" providerId="LiveId" clId="{C126E442-EF99-427A-B8FA-7B04F7B22956}" dt="2026-02-03T19:49:52.043" v="946" actId="478"/>
          <ac:grpSpMkLst>
            <pc:docMk/>
            <pc:sldMk cId="630285484" sldId="265"/>
            <ac:grpSpMk id="4" creationId="{60B43192-300F-127F-54F6-2AEDB55786B1}"/>
          </ac:grpSpMkLst>
        </pc:grpChg>
        <pc:picChg chg="mod">
          <ac:chgData name="josé zapata aguilar" userId="597d70fd54383759" providerId="LiveId" clId="{C126E442-EF99-427A-B8FA-7B04F7B22956}" dt="2026-02-03T19:50:05.246" v="956" actId="1035"/>
          <ac:picMkLst>
            <pc:docMk/>
            <pc:sldMk cId="630285484" sldId="265"/>
            <ac:picMk id="2050" creationId="{00000000-0000-0000-0000-000000000000}"/>
          </ac:picMkLst>
        </pc:picChg>
      </pc:sldChg>
      <pc:sldChg chg="addSp modSp mod addAnim delAnim modAnim">
        <pc:chgData name="josé zapata aguilar" userId="597d70fd54383759" providerId="LiveId" clId="{C126E442-EF99-427A-B8FA-7B04F7B22956}" dt="2026-02-03T22:43:18.746" v="2605" actId="1036"/>
        <pc:sldMkLst>
          <pc:docMk/>
          <pc:sldMk cId="3468490791" sldId="266"/>
        </pc:sldMkLst>
        <pc:spChg chg="mod">
          <ac:chgData name="josé zapata aguilar" userId="597d70fd54383759" providerId="LiveId" clId="{C126E442-EF99-427A-B8FA-7B04F7B22956}" dt="2026-02-03T22:43:18.746" v="2605" actId="1036"/>
          <ac:spMkLst>
            <pc:docMk/>
            <pc:sldMk cId="3468490791" sldId="266"/>
            <ac:spMk id="2" creationId="{00000000-0000-0000-0000-000000000000}"/>
          </ac:spMkLst>
        </pc:spChg>
        <pc:spChg chg="mod">
          <ac:chgData name="josé zapata aguilar" userId="597d70fd54383759" providerId="LiveId" clId="{C126E442-EF99-427A-B8FA-7B04F7B22956}" dt="2026-02-03T19:52:38.364" v="966" actId="27636"/>
          <ac:spMkLst>
            <pc:docMk/>
            <pc:sldMk cId="3468490791" sldId="266"/>
            <ac:spMk id="3" creationId="{00000000-0000-0000-0000-000000000000}"/>
          </ac:spMkLst>
        </pc:spChg>
        <pc:spChg chg="add mod">
          <ac:chgData name="josé zapata aguilar" userId="597d70fd54383759" providerId="LiveId" clId="{C126E442-EF99-427A-B8FA-7B04F7B22956}" dt="2026-02-03T19:57:27.875" v="1002" actId="207"/>
          <ac:spMkLst>
            <pc:docMk/>
            <pc:sldMk cId="3468490791" sldId="266"/>
            <ac:spMk id="5" creationId="{B437A695-0249-DAEB-5E25-7559604828FD}"/>
          </ac:spMkLst>
        </pc:spChg>
        <pc:picChg chg="add mod">
          <ac:chgData name="josé zapata aguilar" userId="597d70fd54383759" providerId="LiveId" clId="{C126E442-EF99-427A-B8FA-7B04F7B22956}" dt="2026-02-03T19:56:54.113" v="987" actId="1076"/>
          <ac:picMkLst>
            <pc:docMk/>
            <pc:sldMk cId="3468490791" sldId="266"/>
            <ac:picMk id="4" creationId="{D2FF9DF0-EA8B-41CC-6AC2-111A6D60DE4B}"/>
          </ac:picMkLst>
        </pc:picChg>
      </pc:sldChg>
      <pc:sldChg chg="addSp modSp mod modAnim">
        <pc:chgData name="josé zapata aguilar" userId="597d70fd54383759" providerId="LiveId" clId="{C126E442-EF99-427A-B8FA-7B04F7B22956}" dt="2026-02-03T20:00:22.992" v="1030" actId="1035"/>
        <pc:sldMkLst>
          <pc:docMk/>
          <pc:sldMk cId="337563083" sldId="267"/>
        </pc:sldMkLst>
        <pc:spChg chg="mod">
          <ac:chgData name="josé zapata aguilar" userId="597d70fd54383759" providerId="LiveId" clId="{C126E442-EF99-427A-B8FA-7B04F7B22956}" dt="2026-02-03T19:58:47.246" v="1008" actId="404"/>
          <ac:spMkLst>
            <pc:docMk/>
            <pc:sldMk cId="337563083" sldId="267"/>
            <ac:spMk id="2" creationId="{00000000-0000-0000-0000-000000000000}"/>
          </ac:spMkLst>
        </pc:spChg>
        <pc:spChg chg="mod">
          <ac:chgData name="josé zapata aguilar" userId="597d70fd54383759" providerId="LiveId" clId="{C126E442-EF99-427A-B8FA-7B04F7B22956}" dt="2026-02-03T20:00:22.992" v="1030" actId="1035"/>
          <ac:spMkLst>
            <pc:docMk/>
            <pc:sldMk cId="337563083" sldId="267"/>
            <ac:spMk id="3" creationId="{00000000-0000-0000-0000-000000000000}"/>
          </ac:spMkLst>
        </pc:spChg>
        <pc:spChg chg="add mod">
          <ac:chgData name="josé zapata aguilar" userId="597d70fd54383759" providerId="LiveId" clId="{C126E442-EF99-427A-B8FA-7B04F7B22956}" dt="2026-02-03T19:59:47.691" v="1016" actId="207"/>
          <ac:spMkLst>
            <pc:docMk/>
            <pc:sldMk cId="337563083" sldId="267"/>
            <ac:spMk id="4" creationId="{529FE94E-A6C0-909F-AB40-DC60F49DB0BF}"/>
          </ac:spMkLst>
        </pc:spChg>
        <pc:picChg chg="mod">
          <ac:chgData name="josé zapata aguilar" userId="597d70fd54383759" providerId="LiveId" clId="{C126E442-EF99-427A-B8FA-7B04F7B22956}" dt="2026-02-03T19:59:29.394" v="1013" actId="14100"/>
          <ac:picMkLst>
            <pc:docMk/>
            <pc:sldMk cId="337563083" sldId="267"/>
            <ac:picMk id="3074" creationId="{00000000-0000-0000-0000-000000000000}"/>
          </ac:picMkLst>
        </pc:picChg>
      </pc:sldChg>
      <pc:sldChg chg="addSp modSp mod modAnim">
        <pc:chgData name="josé zapata aguilar" userId="597d70fd54383759" providerId="LiveId" clId="{C126E442-EF99-427A-B8FA-7B04F7B22956}" dt="2026-02-03T20:04:59.193" v="1068"/>
        <pc:sldMkLst>
          <pc:docMk/>
          <pc:sldMk cId="2916093309" sldId="268"/>
        </pc:sldMkLst>
        <pc:spChg chg="mod">
          <ac:chgData name="josé zapata aguilar" userId="597d70fd54383759" providerId="LiveId" clId="{C126E442-EF99-427A-B8FA-7B04F7B22956}" dt="2026-02-03T17:57:37.456" v="126" actId="790"/>
          <ac:spMkLst>
            <pc:docMk/>
            <pc:sldMk cId="2916093309" sldId="268"/>
            <ac:spMk id="2" creationId="{00000000-0000-0000-0000-000000000000}"/>
          </ac:spMkLst>
        </pc:spChg>
        <pc:spChg chg="mod">
          <ac:chgData name="josé zapata aguilar" userId="597d70fd54383759" providerId="LiveId" clId="{C126E442-EF99-427A-B8FA-7B04F7B22956}" dt="2026-02-03T20:04:55.834" v="1067" actId="207"/>
          <ac:spMkLst>
            <pc:docMk/>
            <pc:sldMk cId="2916093309" sldId="268"/>
            <ac:spMk id="3" creationId="{00000000-0000-0000-0000-000000000000}"/>
          </ac:spMkLst>
        </pc:spChg>
        <pc:spChg chg="add mod">
          <ac:chgData name="josé zapata aguilar" userId="597d70fd54383759" providerId="LiveId" clId="{C126E442-EF99-427A-B8FA-7B04F7B22956}" dt="2026-02-03T20:04:20.023" v="1065" actId="14100"/>
          <ac:spMkLst>
            <pc:docMk/>
            <pc:sldMk cId="2916093309" sldId="268"/>
            <ac:spMk id="5" creationId="{45C4359A-0E85-92C8-9159-17CAA133FC32}"/>
          </ac:spMkLst>
        </pc:spChg>
        <pc:picChg chg="add mod modCrop">
          <ac:chgData name="josé zapata aguilar" userId="597d70fd54383759" providerId="LiveId" clId="{C126E442-EF99-427A-B8FA-7B04F7B22956}" dt="2026-02-03T20:04:08.187" v="1059" actId="1076"/>
          <ac:picMkLst>
            <pc:docMk/>
            <pc:sldMk cId="2916093309" sldId="268"/>
            <ac:picMk id="4" creationId="{2F2A86D6-89BD-6DF7-FF1F-A9089F57DAF2}"/>
          </ac:picMkLst>
        </pc:picChg>
      </pc:sldChg>
      <pc:sldChg chg="modSp mod">
        <pc:chgData name="josé zapata aguilar" userId="597d70fd54383759" providerId="LiveId" clId="{C126E442-EF99-427A-B8FA-7B04F7B22956}" dt="2026-02-03T20:05:39.029" v="1069" actId="207"/>
        <pc:sldMkLst>
          <pc:docMk/>
          <pc:sldMk cId="2254542234" sldId="269"/>
        </pc:sldMkLst>
        <pc:spChg chg="mod">
          <ac:chgData name="josé zapata aguilar" userId="597d70fd54383759" providerId="LiveId" clId="{C126E442-EF99-427A-B8FA-7B04F7B22956}" dt="2026-02-03T17:57:37.456" v="126" actId="790"/>
          <ac:spMkLst>
            <pc:docMk/>
            <pc:sldMk cId="2254542234" sldId="269"/>
            <ac:spMk id="2" creationId="{00000000-0000-0000-0000-000000000000}"/>
          </ac:spMkLst>
        </pc:spChg>
        <pc:spChg chg="mod">
          <ac:chgData name="josé zapata aguilar" userId="597d70fd54383759" providerId="LiveId" clId="{C126E442-EF99-427A-B8FA-7B04F7B22956}" dt="2026-02-03T20:05:39.029" v="1069" actId="207"/>
          <ac:spMkLst>
            <pc:docMk/>
            <pc:sldMk cId="2254542234" sldId="269"/>
            <ac:spMk id="3" creationId="{00000000-0000-0000-0000-000000000000}"/>
          </ac:spMkLst>
        </pc:spChg>
      </pc:sldChg>
      <pc:sldChg chg="modSp mod">
        <pc:chgData name="josé zapata aguilar" userId="597d70fd54383759" providerId="LiveId" clId="{C126E442-EF99-427A-B8FA-7B04F7B22956}" dt="2026-02-03T17:57:37.456" v="126" actId="790"/>
        <pc:sldMkLst>
          <pc:docMk/>
          <pc:sldMk cId="1919182434" sldId="270"/>
        </pc:sldMkLst>
        <pc:spChg chg="mod">
          <ac:chgData name="josé zapata aguilar" userId="597d70fd54383759" providerId="LiveId" clId="{C126E442-EF99-427A-B8FA-7B04F7B22956}" dt="2026-02-03T17:57:37.456" v="126" actId="790"/>
          <ac:spMkLst>
            <pc:docMk/>
            <pc:sldMk cId="1919182434" sldId="270"/>
            <ac:spMk id="2" creationId="{00000000-0000-0000-0000-000000000000}"/>
          </ac:spMkLst>
        </pc:spChg>
        <pc:spChg chg="mod">
          <ac:chgData name="josé zapata aguilar" userId="597d70fd54383759" providerId="LiveId" clId="{C126E442-EF99-427A-B8FA-7B04F7B22956}" dt="2026-02-03T17:57:37.456" v="126" actId="790"/>
          <ac:spMkLst>
            <pc:docMk/>
            <pc:sldMk cId="1919182434" sldId="270"/>
            <ac:spMk id="3" creationId="{00000000-0000-0000-0000-000000000000}"/>
          </ac:spMkLst>
        </pc:spChg>
      </pc:sldChg>
      <pc:sldChg chg="modSp mod">
        <pc:chgData name="josé zapata aguilar" userId="597d70fd54383759" providerId="LiveId" clId="{C126E442-EF99-427A-B8FA-7B04F7B22956}" dt="2026-02-03T20:32:20.385" v="1255" actId="14100"/>
        <pc:sldMkLst>
          <pc:docMk/>
          <pc:sldMk cId="1654232503" sldId="271"/>
        </pc:sldMkLst>
        <pc:spChg chg="mod">
          <ac:chgData name="josé zapata aguilar" userId="597d70fd54383759" providerId="LiveId" clId="{C126E442-EF99-427A-B8FA-7B04F7B22956}" dt="2026-02-03T20:30:12.798" v="1227" actId="1076"/>
          <ac:spMkLst>
            <pc:docMk/>
            <pc:sldMk cId="1654232503" sldId="271"/>
            <ac:spMk id="2" creationId="{00000000-0000-0000-0000-000000000000}"/>
          </ac:spMkLst>
        </pc:spChg>
        <pc:spChg chg="mod">
          <ac:chgData name="josé zapata aguilar" userId="597d70fd54383759" providerId="LiveId" clId="{C126E442-EF99-427A-B8FA-7B04F7B22956}" dt="2026-02-03T20:32:20.385" v="1255" actId="14100"/>
          <ac:spMkLst>
            <pc:docMk/>
            <pc:sldMk cId="1654232503" sldId="271"/>
            <ac:spMk id="3" creationId="{00000000-0000-0000-0000-000000000000}"/>
          </ac:spMkLst>
        </pc:spChg>
      </pc:sldChg>
      <pc:sldChg chg="modSp mod">
        <pc:chgData name="josé zapata aguilar" userId="597d70fd54383759" providerId="LiveId" clId="{C126E442-EF99-427A-B8FA-7B04F7B22956}" dt="2026-02-03T21:02:27.581" v="1484" actId="1036"/>
        <pc:sldMkLst>
          <pc:docMk/>
          <pc:sldMk cId="3863936807" sldId="272"/>
        </pc:sldMkLst>
        <pc:spChg chg="mod">
          <ac:chgData name="josé zapata aguilar" userId="597d70fd54383759" providerId="LiveId" clId="{C126E442-EF99-427A-B8FA-7B04F7B22956}" dt="2026-02-03T21:02:27.581" v="1484" actId="1036"/>
          <ac:spMkLst>
            <pc:docMk/>
            <pc:sldMk cId="3863936807" sldId="272"/>
            <ac:spMk id="2" creationId="{00000000-0000-0000-0000-000000000000}"/>
          </ac:spMkLst>
        </pc:spChg>
        <pc:spChg chg="mod">
          <ac:chgData name="josé zapata aguilar" userId="597d70fd54383759" providerId="LiveId" clId="{C126E442-EF99-427A-B8FA-7B04F7B22956}" dt="2026-02-03T21:02:17.565" v="1481" actId="14100"/>
          <ac:spMkLst>
            <pc:docMk/>
            <pc:sldMk cId="3863936807" sldId="272"/>
            <ac:spMk id="3" creationId="{00000000-0000-0000-0000-000000000000}"/>
          </ac:spMkLst>
        </pc:spChg>
      </pc:sldChg>
      <pc:sldChg chg="addSp delSp modSp mod">
        <pc:chgData name="josé zapata aguilar" userId="597d70fd54383759" providerId="LiveId" clId="{C126E442-EF99-427A-B8FA-7B04F7B22956}" dt="2026-02-03T20:35:17.619" v="1294" actId="207"/>
        <pc:sldMkLst>
          <pc:docMk/>
          <pc:sldMk cId="2604375112" sldId="274"/>
        </pc:sldMkLst>
        <pc:spChg chg="del mod">
          <ac:chgData name="josé zapata aguilar" userId="597d70fd54383759" providerId="LiveId" clId="{C126E442-EF99-427A-B8FA-7B04F7B22956}" dt="2026-02-03T20:34:40.039" v="1286" actId="478"/>
          <ac:spMkLst>
            <pc:docMk/>
            <pc:sldMk cId="2604375112" sldId="274"/>
            <ac:spMk id="2" creationId="{00000000-0000-0000-0000-000000000000}"/>
          </ac:spMkLst>
        </pc:spChg>
        <pc:spChg chg="mod">
          <ac:chgData name="josé zapata aguilar" userId="597d70fd54383759" providerId="LiveId" clId="{C126E442-EF99-427A-B8FA-7B04F7B22956}" dt="2026-02-03T20:35:17.619" v="1294" actId="207"/>
          <ac:spMkLst>
            <pc:docMk/>
            <pc:sldMk cId="2604375112" sldId="274"/>
            <ac:spMk id="3" creationId="{00000000-0000-0000-0000-000000000000}"/>
          </ac:spMkLst>
        </pc:spChg>
        <pc:spChg chg="add mod">
          <ac:chgData name="josé zapata aguilar" userId="597d70fd54383759" providerId="LiveId" clId="{C126E442-EF99-427A-B8FA-7B04F7B22956}" dt="2026-02-03T20:34:35.680" v="1285"/>
          <ac:spMkLst>
            <pc:docMk/>
            <pc:sldMk cId="2604375112" sldId="274"/>
            <ac:spMk id="4" creationId="{53F19022-B5E5-5E29-E1C4-724D4E44C3A8}"/>
          </ac:spMkLst>
        </pc:spChg>
        <pc:spChg chg="add del mod">
          <ac:chgData name="josé zapata aguilar" userId="597d70fd54383759" providerId="LiveId" clId="{C126E442-EF99-427A-B8FA-7B04F7B22956}" dt="2026-02-03T20:34:41.834" v="1287" actId="478"/>
          <ac:spMkLst>
            <pc:docMk/>
            <pc:sldMk cId="2604375112" sldId="274"/>
            <ac:spMk id="6" creationId="{23B9C627-F341-B239-161D-0EA08270970B}"/>
          </ac:spMkLst>
        </pc:spChg>
      </pc:sldChg>
      <pc:sldChg chg="modSp mod">
        <pc:chgData name="josé zapata aguilar" userId="597d70fd54383759" providerId="LiveId" clId="{C126E442-EF99-427A-B8FA-7B04F7B22956}" dt="2026-02-03T20:29:19.155" v="1223" actId="207"/>
        <pc:sldMkLst>
          <pc:docMk/>
          <pc:sldMk cId="3216126613" sldId="275"/>
        </pc:sldMkLst>
        <pc:spChg chg="mod">
          <ac:chgData name="josé zapata aguilar" userId="597d70fd54383759" providerId="LiveId" clId="{C126E442-EF99-427A-B8FA-7B04F7B22956}" dt="2026-02-03T20:27:47.661" v="1161" actId="1035"/>
          <ac:spMkLst>
            <pc:docMk/>
            <pc:sldMk cId="3216126613" sldId="275"/>
            <ac:spMk id="3" creationId="{00000000-0000-0000-0000-000000000000}"/>
          </ac:spMkLst>
        </pc:spChg>
        <pc:spChg chg="mod">
          <ac:chgData name="josé zapata aguilar" userId="597d70fd54383759" providerId="LiveId" clId="{C126E442-EF99-427A-B8FA-7B04F7B22956}" dt="2026-02-03T20:29:19.155" v="1223" actId="207"/>
          <ac:spMkLst>
            <pc:docMk/>
            <pc:sldMk cId="3216126613" sldId="275"/>
            <ac:spMk id="4" creationId="{00000000-0000-0000-0000-000000000000}"/>
          </ac:spMkLst>
        </pc:spChg>
        <pc:graphicFrameChg chg="mod modGraphic">
          <ac:chgData name="josé zapata aguilar" userId="597d70fd54383759" providerId="LiveId" clId="{C126E442-EF99-427A-B8FA-7B04F7B22956}" dt="2026-02-03T20:26:57.499" v="1157" actId="207"/>
          <ac:graphicFrameMkLst>
            <pc:docMk/>
            <pc:sldMk cId="3216126613" sldId="275"/>
            <ac:graphicFrameMk id="2" creationId="{00000000-0000-0000-0000-000000000000}"/>
          </ac:graphicFrameMkLst>
        </pc:graphicFrameChg>
      </pc:sldChg>
      <pc:sldChg chg="addSp delSp modSp del mod">
        <pc:chgData name="josé zapata aguilar" userId="597d70fd54383759" providerId="LiveId" clId="{C126E442-EF99-427A-B8FA-7B04F7B22956}" dt="2026-02-03T21:19:42.064" v="1782" actId="47"/>
        <pc:sldMkLst>
          <pc:docMk/>
          <pc:sldMk cId="1611443862" sldId="277"/>
        </pc:sldMkLst>
        <pc:spChg chg="mod">
          <ac:chgData name="josé zapata aguilar" userId="597d70fd54383759" providerId="LiveId" clId="{C126E442-EF99-427A-B8FA-7B04F7B22956}" dt="2026-02-03T21:11:29.850" v="1641" actId="1036"/>
          <ac:spMkLst>
            <pc:docMk/>
            <pc:sldMk cId="1611443862" sldId="277"/>
            <ac:spMk id="2" creationId="{00000000-0000-0000-0000-000000000000}"/>
          </ac:spMkLst>
        </pc:spChg>
        <pc:spChg chg="del mod">
          <ac:chgData name="josé zapata aguilar" userId="597d70fd54383759" providerId="LiveId" clId="{C126E442-EF99-427A-B8FA-7B04F7B22956}" dt="2026-02-03T21:11:46.692" v="1643" actId="478"/>
          <ac:spMkLst>
            <pc:docMk/>
            <pc:sldMk cId="1611443862" sldId="277"/>
            <ac:spMk id="3" creationId="{00000000-0000-0000-0000-000000000000}"/>
          </ac:spMkLst>
        </pc:spChg>
        <pc:spChg chg="add del mod">
          <ac:chgData name="josé zapata aguilar" userId="597d70fd54383759" providerId="LiveId" clId="{C126E442-EF99-427A-B8FA-7B04F7B22956}" dt="2026-02-03T21:11:49.458" v="1644" actId="478"/>
          <ac:spMkLst>
            <pc:docMk/>
            <pc:sldMk cId="1611443862" sldId="277"/>
            <ac:spMk id="5" creationId="{95A788C3-57C7-9859-1554-9C9A1FE1FCE8}"/>
          </ac:spMkLst>
        </pc:spChg>
        <pc:picChg chg="add del">
          <ac:chgData name="josé zapata aguilar" userId="597d70fd54383759" providerId="LiveId" clId="{C126E442-EF99-427A-B8FA-7B04F7B22956}" dt="2026-02-03T21:15:43.684" v="1662" actId="21"/>
          <ac:picMkLst>
            <pc:docMk/>
            <pc:sldMk cId="1611443862" sldId="277"/>
            <ac:picMk id="6" creationId="{227BB418-68F5-05CD-D3D2-E134AC8EF467}"/>
          </ac:picMkLst>
        </pc:picChg>
        <pc:picChg chg="add del mod">
          <ac:chgData name="josé zapata aguilar" userId="597d70fd54383759" providerId="LiveId" clId="{C126E442-EF99-427A-B8FA-7B04F7B22956}" dt="2026-02-03T21:15:36.963" v="1660" actId="21"/>
          <ac:picMkLst>
            <pc:docMk/>
            <pc:sldMk cId="1611443862" sldId="277"/>
            <ac:picMk id="7" creationId="{216CC712-5777-C80F-C9D1-28D45A009AD2}"/>
          </ac:picMkLst>
        </pc:picChg>
        <pc:picChg chg="add del mod modCrop">
          <ac:chgData name="josé zapata aguilar" userId="597d70fd54383759" providerId="LiveId" clId="{C126E442-EF99-427A-B8FA-7B04F7B22956}" dt="2026-02-03T21:14:42.462" v="1650" actId="21"/>
          <ac:picMkLst>
            <pc:docMk/>
            <pc:sldMk cId="1611443862" sldId="277"/>
            <ac:picMk id="8" creationId="{DA1670B2-78E8-A969-69E8-EA3489C00EE4}"/>
          </ac:picMkLst>
        </pc:picChg>
        <pc:picChg chg="add del mod">
          <ac:chgData name="josé zapata aguilar" userId="597d70fd54383759" providerId="LiveId" clId="{C126E442-EF99-427A-B8FA-7B04F7B22956}" dt="2026-02-03T21:15:33.801" v="1659" actId="478"/>
          <ac:picMkLst>
            <pc:docMk/>
            <pc:sldMk cId="1611443862" sldId="277"/>
            <ac:picMk id="9" creationId="{DA1670B2-78E8-A969-69E8-EA3489C00EE4}"/>
          </ac:picMkLst>
        </pc:picChg>
        <pc:picChg chg="add mod">
          <ac:chgData name="josé zapata aguilar" userId="597d70fd54383759" providerId="LiveId" clId="{C126E442-EF99-427A-B8FA-7B04F7B22956}" dt="2026-02-03T21:15:37.702" v="1661"/>
          <ac:picMkLst>
            <pc:docMk/>
            <pc:sldMk cId="1611443862" sldId="277"/>
            <ac:picMk id="10" creationId="{216CC712-5777-C80F-C9D1-28D45A009AD2}"/>
          </ac:picMkLst>
        </pc:picChg>
        <pc:picChg chg="add mod">
          <ac:chgData name="josé zapata aguilar" userId="597d70fd54383759" providerId="LiveId" clId="{C126E442-EF99-427A-B8FA-7B04F7B22956}" dt="2026-02-03T21:15:51.110" v="1664" actId="1076"/>
          <ac:picMkLst>
            <pc:docMk/>
            <pc:sldMk cId="1611443862" sldId="277"/>
            <ac:picMk id="11" creationId="{227BB418-68F5-05CD-D3D2-E134AC8EF467}"/>
          </ac:picMkLst>
        </pc:picChg>
      </pc:sldChg>
      <pc:sldChg chg="modSp del mod">
        <pc:chgData name="josé zapata aguilar" userId="597d70fd54383759" providerId="LiveId" clId="{C126E442-EF99-427A-B8FA-7B04F7B22956}" dt="2026-02-03T21:35:49.196" v="2221" actId="47"/>
        <pc:sldMkLst>
          <pc:docMk/>
          <pc:sldMk cId="4068832265" sldId="278"/>
        </pc:sldMkLst>
        <pc:spChg chg="mod">
          <ac:chgData name="josé zapata aguilar" userId="597d70fd54383759" providerId="LiveId" clId="{C126E442-EF99-427A-B8FA-7B04F7B22956}" dt="2026-02-03T17:57:37.456" v="126" actId="790"/>
          <ac:spMkLst>
            <pc:docMk/>
            <pc:sldMk cId="4068832265" sldId="278"/>
            <ac:spMk id="2" creationId="{00000000-0000-0000-0000-000000000000}"/>
          </ac:spMkLst>
        </pc:spChg>
        <pc:spChg chg="mod">
          <ac:chgData name="josé zapata aguilar" userId="597d70fd54383759" providerId="LiveId" clId="{C126E442-EF99-427A-B8FA-7B04F7B22956}" dt="2026-02-03T17:57:37.456" v="126" actId="790"/>
          <ac:spMkLst>
            <pc:docMk/>
            <pc:sldMk cId="4068832265" sldId="278"/>
            <ac:spMk id="3" creationId="{00000000-0000-0000-0000-000000000000}"/>
          </ac:spMkLst>
        </pc:spChg>
      </pc:sldChg>
      <pc:sldChg chg="modSp del mod">
        <pc:chgData name="josé zapata aguilar" userId="597d70fd54383759" providerId="LiveId" clId="{C126E442-EF99-427A-B8FA-7B04F7B22956}" dt="2026-02-03T21:37:52.918" v="2284" actId="47"/>
        <pc:sldMkLst>
          <pc:docMk/>
          <pc:sldMk cId="4077555873" sldId="279"/>
        </pc:sldMkLst>
        <pc:spChg chg="mod">
          <ac:chgData name="josé zapata aguilar" userId="597d70fd54383759" providerId="LiveId" clId="{C126E442-EF99-427A-B8FA-7B04F7B22956}" dt="2026-02-03T17:57:37.456" v="126" actId="790"/>
          <ac:spMkLst>
            <pc:docMk/>
            <pc:sldMk cId="4077555873" sldId="279"/>
            <ac:spMk id="2" creationId="{00000000-0000-0000-0000-000000000000}"/>
          </ac:spMkLst>
        </pc:spChg>
        <pc:spChg chg="mod">
          <ac:chgData name="josé zapata aguilar" userId="597d70fd54383759" providerId="LiveId" clId="{C126E442-EF99-427A-B8FA-7B04F7B22956}" dt="2026-02-03T17:57:37.456" v="126" actId="790"/>
          <ac:spMkLst>
            <pc:docMk/>
            <pc:sldMk cId="4077555873" sldId="279"/>
            <ac:spMk id="3" creationId="{00000000-0000-0000-0000-000000000000}"/>
          </ac:spMkLst>
        </pc:spChg>
      </pc:sldChg>
      <pc:sldChg chg="addSp delSp modSp mod modClrScheme chgLayout">
        <pc:chgData name="josé zapata aguilar" userId="597d70fd54383759" providerId="LiveId" clId="{C126E442-EF99-427A-B8FA-7B04F7B22956}" dt="2026-02-03T23:22:39.189" v="2880" actId="20577"/>
        <pc:sldMkLst>
          <pc:docMk/>
          <pc:sldMk cId="4133844456" sldId="280"/>
        </pc:sldMkLst>
        <pc:spChg chg="mod">
          <ac:chgData name="josé zapata aguilar" userId="597d70fd54383759" providerId="LiveId" clId="{C126E442-EF99-427A-B8FA-7B04F7B22956}" dt="2026-02-03T23:22:39.189" v="2880" actId="20577"/>
          <ac:spMkLst>
            <pc:docMk/>
            <pc:sldMk cId="4133844456" sldId="280"/>
            <ac:spMk id="2" creationId="{00000000-0000-0000-0000-000000000000}"/>
          </ac:spMkLst>
        </pc:spChg>
        <pc:spChg chg="mod">
          <ac:chgData name="josé zapata aguilar" userId="597d70fd54383759" providerId="LiveId" clId="{C126E442-EF99-427A-B8FA-7B04F7B22956}" dt="2026-02-03T21:55:45.883" v="2394" actId="113"/>
          <ac:spMkLst>
            <pc:docMk/>
            <pc:sldMk cId="4133844456" sldId="280"/>
            <ac:spMk id="3" creationId="{00000000-0000-0000-0000-000000000000}"/>
          </ac:spMkLst>
        </pc:spChg>
        <pc:spChg chg="add mod">
          <ac:chgData name="josé zapata aguilar" userId="597d70fd54383759" providerId="LiveId" clId="{C126E442-EF99-427A-B8FA-7B04F7B22956}" dt="2026-02-03T21:43:33.223" v="2317" actId="1038"/>
          <ac:spMkLst>
            <pc:docMk/>
            <pc:sldMk cId="4133844456" sldId="280"/>
            <ac:spMk id="5" creationId="{E0F232B5-D961-4DC0-C7B3-C1E25F0C215D}"/>
          </ac:spMkLst>
        </pc:spChg>
        <pc:picChg chg="add mod">
          <ac:chgData name="josé zapata aguilar" userId="597d70fd54383759" providerId="LiveId" clId="{C126E442-EF99-427A-B8FA-7B04F7B22956}" dt="2026-02-03T21:43:33.223" v="2317" actId="1038"/>
          <ac:picMkLst>
            <pc:docMk/>
            <pc:sldMk cId="4133844456" sldId="280"/>
            <ac:picMk id="4" creationId="{750EA7D3-0560-1317-442F-451ACD0F400D}"/>
          </ac:picMkLst>
        </pc:picChg>
        <pc:picChg chg="del">
          <ac:chgData name="josé zapata aguilar" userId="597d70fd54383759" providerId="LiveId" clId="{C126E442-EF99-427A-B8FA-7B04F7B22956}" dt="2026-02-03T21:40:11.546" v="2285" actId="478"/>
          <ac:picMkLst>
            <pc:docMk/>
            <pc:sldMk cId="4133844456" sldId="280"/>
            <ac:picMk id="4098" creationId="{00000000-0000-0000-0000-000000000000}"/>
          </ac:picMkLst>
        </pc:picChg>
      </pc:sldChg>
      <pc:sldChg chg="addSp delSp modSp mod modAnim">
        <pc:chgData name="josé zapata aguilar" userId="597d70fd54383759" providerId="LiveId" clId="{C126E442-EF99-427A-B8FA-7B04F7B22956}" dt="2026-02-03T20:44:04.162" v="1350" actId="27636"/>
        <pc:sldMkLst>
          <pc:docMk/>
          <pc:sldMk cId="3769379792" sldId="282"/>
        </pc:sldMkLst>
        <pc:spChg chg="mod">
          <ac:chgData name="josé zapata aguilar" userId="597d70fd54383759" providerId="LiveId" clId="{C126E442-EF99-427A-B8FA-7B04F7B22956}" dt="2026-02-03T17:57:37.456" v="126" actId="790"/>
          <ac:spMkLst>
            <pc:docMk/>
            <pc:sldMk cId="3769379792" sldId="282"/>
            <ac:spMk id="2" creationId="{00000000-0000-0000-0000-000000000000}"/>
          </ac:spMkLst>
        </pc:spChg>
        <pc:spChg chg="mod">
          <ac:chgData name="josé zapata aguilar" userId="597d70fd54383759" providerId="LiveId" clId="{C126E442-EF99-427A-B8FA-7B04F7B22956}" dt="2026-02-03T20:44:04.162" v="1350" actId="27636"/>
          <ac:spMkLst>
            <pc:docMk/>
            <pc:sldMk cId="3769379792" sldId="282"/>
            <ac:spMk id="3" creationId="{00000000-0000-0000-0000-000000000000}"/>
          </ac:spMkLst>
        </pc:spChg>
        <pc:spChg chg="add mod">
          <ac:chgData name="josé zapata aguilar" userId="597d70fd54383759" providerId="LiveId" clId="{C126E442-EF99-427A-B8FA-7B04F7B22956}" dt="2026-02-03T20:44:00.092" v="1348" actId="1076"/>
          <ac:spMkLst>
            <pc:docMk/>
            <pc:sldMk cId="3769379792" sldId="282"/>
            <ac:spMk id="6" creationId="{FA988A7E-B03C-C6BE-BC41-1E6504CC8FC9}"/>
          </ac:spMkLst>
        </pc:spChg>
        <pc:picChg chg="add del mod modCrop">
          <ac:chgData name="josé zapata aguilar" userId="597d70fd54383759" providerId="LiveId" clId="{C126E442-EF99-427A-B8FA-7B04F7B22956}" dt="2026-02-03T20:18:42.691" v="1078" actId="478"/>
          <ac:picMkLst>
            <pc:docMk/>
            <pc:sldMk cId="3769379792" sldId="282"/>
            <ac:picMk id="4" creationId="{85862A15-4417-F28F-E5F5-D992BBB886F3}"/>
          </ac:picMkLst>
        </pc:picChg>
        <pc:picChg chg="add mod">
          <ac:chgData name="josé zapata aguilar" userId="597d70fd54383759" providerId="LiveId" clId="{C126E442-EF99-427A-B8FA-7B04F7B22956}" dt="2026-02-03T20:44:00.092" v="1348" actId="1076"/>
          <ac:picMkLst>
            <pc:docMk/>
            <pc:sldMk cId="3769379792" sldId="282"/>
            <ac:picMk id="5" creationId="{A6148FC2-A1F8-5BCD-95C2-AE2A918FB6C4}"/>
          </ac:picMkLst>
        </pc:picChg>
        <pc:picChg chg="del mod">
          <ac:chgData name="josé zapata aguilar" userId="597d70fd54383759" providerId="LiveId" clId="{C126E442-EF99-427A-B8FA-7B04F7B22956}" dt="2026-02-03T20:43:17.128" v="1336" actId="478"/>
          <ac:picMkLst>
            <pc:docMk/>
            <pc:sldMk cId="3769379792" sldId="282"/>
            <ac:picMk id="1026" creationId="{00000000-0000-0000-0000-000000000000}"/>
          </ac:picMkLst>
        </pc:picChg>
      </pc:sldChg>
      <pc:sldChg chg="modSp mod">
        <pc:chgData name="josé zapata aguilar" userId="597d70fd54383759" providerId="LiveId" clId="{C126E442-EF99-427A-B8FA-7B04F7B22956}" dt="2026-02-03T17:57:37.456" v="126" actId="790"/>
        <pc:sldMkLst>
          <pc:docMk/>
          <pc:sldMk cId="1982659008" sldId="283"/>
        </pc:sldMkLst>
        <pc:spChg chg="mod">
          <ac:chgData name="josé zapata aguilar" userId="597d70fd54383759" providerId="LiveId" clId="{C126E442-EF99-427A-B8FA-7B04F7B22956}" dt="2026-02-03T17:57:37.456" v="126" actId="790"/>
          <ac:spMkLst>
            <pc:docMk/>
            <pc:sldMk cId="1982659008" sldId="283"/>
            <ac:spMk id="2" creationId="{00000000-0000-0000-0000-000000000000}"/>
          </ac:spMkLst>
        </pc:spChg>
        <pc:spChg chg="mod">
          <ac:chgData name="josé zapata aguilar" userId="597d70fd54383759" providerId="LiveId" clId="{C126E442-EF99-427A-B8FA-7B04F7B22956}" dt="2026-02-03T17:57:37.456" v="126" actId="790"/>
          <ac:spMkLst>
            <pc:docMk/>
            <pc:sldMk cId="1982659008" sldId="283"/>
            <ac:spMk id="3" creationId="{00000000-0000-0000-0000-000000000000}"/>
          </ac:spMkLst>
        </pc:spChg>
      </pc:sldChg>
      <pc:sldChg chg="addSp delSp modSp mod modClrScheme chgLayout">
        <pc:chgData name="josé zapata aguilar" userId="597d70fd54383759" providerId="LiveId" clId="{C126E442-EF99-427A-B8FA-7B04F7B22956}" dt="2026-02-03T20:45:01.149" v="1357" actId="207"/>
        <pc:sldMkLst>
          <pc:docMk/>
          <pc:sldMk cId="1072668001" sldId="284"/>
        </pc:sldMkLst>
        <pc:spChg chg="mod">
          <ac:chgData name="josé zapata aguilar" userId="597d70fd54383759" providerId="LiveId" clId="{C126E442-EF99-427A-B8FA-7B04F7B22956}" dt="2026-02-03T20:44:43.828" v="1353" actId="26606"/>
          <ac:spMkLst>
            <pc:docMk/>
            <pc:sldMk cId="1072668001" sldId="284"/>
            <ac:spMk id="2" creationId="{00000000-0000-0000-0000-000000000000}"/>
          </ac:spMkLst>
        </pc:spChg>
        <pc:spChg chg="mod">
          <ac:chgData name="josé zapata aguilar" userId="597d70fd54383759" providerId="LiveId" clId="{C126E442-EF99-427A-B8FA-7B04F7B22956}" dt="2026-02-03T20:45:01.149" v="1357" actId="207"/>
          <ac:spMkLst>
            <pc:docMk/>
            <pc:sldMk cId="1072668001" sldId="284"/>
            <ac:spMk id="3" creationId="{00000000-0000-0000-0000-000000000000}"/>
          </ac:spMkLst>
        </pc:spChg>
        <pc:picChg chg="add mod">
          <ac:chgData name="josé zapata aguilar" userId="597d70fd54383759" providerId="LiveId" clId="{C126E442-EF99-427A-B8FA-7B04F7B22956}" dt="2026-02-03T20:44:56.202" v="1355" actId="27614"/>
          <ac:picMkLst>
            <pc:docMk/>
            <pc:sldMk cId="1072668001" sldId="284"/>
            <ac:picMk id="4" creationId="{00000000-0000-0000-0000-000000000000}"/>
          </ac:picMkLst>
        </pc:picChg>
        <pc:picChg chg="del">
          <ac:chgData name="josé zapata aguilar" userId="597d70fd54383759" providerId="LiveId" clId="{C126E442-EF99-427A-B8FA-7B04F7B22956}" dt="2026-02-03T20:44:20.785" v="1351" actId="21"/>
          <ac:picMkLst>
            <pc:docMk/>
            <pc:sldMk cId="1072668001" sldId="284"/>
            <ac:picMk id="5" creationId="{00000000-0000-0000-0000-000000000000}"/>
          </ac:picMkLst>
        </pc:picChg>
      </pc:sldChg>
      <pc:sldChg chg="addSp delSp modSp mod addAnim delAnim modAnim">
        <pc:chgData name="josé zapata aguilar" userId="597d70fd54383759" providerId="LiveId" clId="{C126E442-EF99-427A-B8FA-7B04F7B22956}" dt="2026-02-03T21:53:37.521" v="2393" actId="403"/>
        <pc:sldMkLst>
          <pc:docMk/>
          <pc:sldMk cId="3197223631" sldId="285"/>
        </pc:sldMkLst>
        <pc:spChg chg="mod">
          <ac:chgData name="josé zapata aguilar" userId="597d70fd54383759" providerId="LiveId" clId="{C126E442-EF99-427A-B8FA-7B04F7B22956}" dt="2026-02-03T21:53:37.521" v="2393" actId="403"/>
          <ac:spMkLst>
            <pc:docMk/>
            <pc:sldMk cId="3197223631" sldId="285"/>
            <ac:spMk id="2" creationId="{00000000-0000-0000-0000-000000000000}"/>
          </ac:spMkLst>
        </pc:spChg>
        <pc:spChg chg="mod">
          <ac:chgData name="josé zapata aguilar" userId="597d70fd54383759" providerId="LiveId" clId="{C126E442-EF99-427A-B8FA-7B04F7B22956}" dt="2026-02-03T21:51:25.187" v="2373" actId="207"/>
          <ac:spMkLst>
            <pc:docMk/>
            <pc:sldMk cId="3197223631" sldId="285"/>
            <ac:spMk id="3" creationId="{00000000-0000-0000-0000-000000000000}"/>
          </ac:spMkLst>
        </pc:spChg>
        <pc:spChg chg="add mod">
          <ac:chgData name="josé zapata aguilar" userId="597d70fd54383759" providerId="LiveId" clId="{C126E442-EF99-427A-B8FA-7B04F7B22956}" dt="2026-02-03T21:51:12.094" v="2360"/>
          <ac:spMkLst>
            <pc:docMk/>
            <pc:sldMk cId="3197223631" sldId="285"/>
            <ac:spMk id="5" creationId="{47350D4C-F4B2-0C04-5448-3C215138C95D}"/>
          </ac:spMkLst>
        </pc:spChg>
        <pc:picChg chg="add mod">
          <ac:chgData name="josé zapata aguilar" userId="597d70fd54383759" providerId="LiveId" clId="{C126E442-EF99-427A-B8FA-7B04F7B22956}" dt="2026-02-03T21:51:12.094" v="2360"/>
          <ac:picMkLst>
            <pc:docMk/>
            <pc:sldMk cId="3197223631" sldId="285"/>
            <ac:picMk id="4" creationId="{497912EA-5CC5-B1A5-F080-0260377D5C13}"/>
          </ac:picMkLst>
        </pc:picChg>
        <pc:picChg chg="del mod">
          <ac:chgData name="josé zapata aguilar" userId="597d70fd54383759" providerId="LiveId" clId="{C126E442-EF99-427A-B8FA-7B04F7B22956}" dt="2026-02-03T21:50:45.901" v="2359" actId="478"/>
          <ac:picMkLst>
            <pc:docMk/>
            <pc:sldMk cId="3197223631" sldId="285"/>
            <ac:picMk id="1026" creationId="{175532E1-8484-D622-B676-89319317DBEA}"/>
          </ac:picMkLst>
        </pc:picChg>
      </pc:sldChg>
      <pc:sldChg chg="modSp mod">
        <pc:chgData name="josé zapata aguilar" userId="597d70fd54383759" providerId="LiveId" clId="{C126E442-EF99-427A-B8FA-7B04F7B22956}" dt="2026-02-03T21:56:55.811" v="2397" actId="20577"/>
        <pc:sldMkLst>
          <pc:docMk/>
          <pc:sldMk cId="4256750523" sldId="286"/>
        </pc:sldMkLst>
        <pc:spChg chg="mod">
          <ac:chgData name="josé zapata aguilar" userId="597d70fd54383759" providerId="LiveId" clId="{C126E442-EF99-427A-B8FA-7B04F7B22956}" dt="2026-02-03T17:57:37.456" v="126" actId="790"/>
          <ac:spMkLst>
            <pc:docMk/>
            <pc:sldMk cId="4256750523" sldId="286"/>
            <ac:spMk id="2" creationId="{00000000-0000-0000-0000-000000000000}"/>
          </ac:spMkLst>
        </pc:spChg>
        <pc:spChg chg="mod">
          <ac:chgData name="josé zapata aguilar" userId="597d70fd54383759" providerId="LiveId" clId="{C126E442-EF99-427A-B8FA-7B04F7B22956}" dt="2026-02-03T21:56:55.811" v="2397" actId="20577"/>
          <ac:spMkLst>
            <pc:docMk/>
            <pc:sldMk cId="4256750523" sldId="286"/>
            <ac:spMk id="3" creationId="{00000000-0000-0000-0000-000000000000}"/>
          </ac:spMkLst>
        </pc:spChg>
      </pc:sldChg>
      <pc:sldChg chg="addSp delSp modSp del mod">
        <pc:chgData name="josé zapata aguilar" userId="597d70fd54383759" providerId="LiveId" clId="{C126E442-EF99-427A-B8FA-7B04F7B22956}" dt="2026-02-03T20:55:49.259" v="1395" actId="47"/>
        <pc:sldMkLst>
          <pc:docMk/>
          <pc:sldMk cId="2848770899" sldId="287"/>
        </pc:sldMkLst>
        <pc:spChg chg="mod">
          <ac:chgData name="josé zapata aguilar" userId="597d70fd54383759" providerId="LiveId" clId="{C126E442-EF99-427A-B8FA-7B04F7B22956}" dt="2026-02-03T17:57:37.456" v="126" actId="790"/>
          <ac:spMkLst>
            <pc:docMk/>
            <pc:sldMk cId="2848770899" sldId="287"/>
            <ac:spMk id="2" creationId="{AC100BDE-36C1-0E29-0B4D-A4A3E6144B7D}"/>
          </ac:spMkLst>
        </pc:spChg>
        <pc:spChg chg="mod">
          <ac:chgData name="josé zapata aguilar" userId="597d70fd54383759" providerId="LiveId" clId="{C126E442-EF99-427A-B8FA-7B04F7B22956}" dt="2026-02-03T17:57:37.456" v="126" actId="790"/>
          <ac:spMkLst>
            <pc:docMk/>
            <pc:sldMk cId="2848770899" sldId="287"/>
            <ac:spMk id="3" creationId="{C458D9F5-DD0D-916D-DAC0-B690FEA9D750}"/>
          </ac:spMkLst>
        </pc:spChg>
        <pc:spChg chg="mod">
          <ac:chgData name="josé zapata aguilar" userId="597d70fd54383759" providerId="LiveId" clId="{C126E442-EF99-427A-B8FA-7B04F7B22956}" dt="2026-02-03T17:57:37.456" v="126" actId="790"/>
          <ac:spMkLst>
            <pc:docMk/>
            <pc:sldMk cId="2848770899" sldId="287"/>
            <ac:spMk id="5" creationId="{A304ADEA-4680-FEF1-2A47-7C8A8DEB158F}"/>
          </ac:spMkLst>
        </pc:spChg>
        <pc:picChg chg="del">
          <ac:chgData name="josé zapata aguilar" userId="597d70fd54383759" providerId="LiveId" clId="{C126E442-EF99-427A-B8FA-7B04F7B22956}" dt="2026-02-03T20:45:35.879" v="1358" actId="21"/>
          <ac:picMkLst>
            <pc:docMk/>
            <pc:sldMk cId="2848770899" sldId="287"/>
            <ac:picMk id="4" creationId="{9005E5EC-E06C-24C6-4041-EF27E9DEED49}"/>
          </ac:picMkLst>
        </pc:picChg>
        <pc:picChg chg="add del mod">
          <ac:chgData name="josé zapata aguilar" userId="597d70fd54383759" providerId="LiveId" clId="{C126E442-EF99-427A-B8FA-7B04F7B22956}" dt="2026-02-03T20:45:46.235" v="1360" actId="478"/>
          <ac:picMkLst>
            <pc:docMk/>
            <pc:sldMk cId="2848770899" sldId="287"/>
            <ac:picMk id="6" creationId="{9005E5EC-E06C-24C6-4041-EF27E9DEED49}"/>
          </ac:picMkLst>
        </pc:picChg>
        <pc:picChg chg="add del">
          <ac:chgData name="josé zapata aguilar" userId="597d70fd54383759" providerId="LiveId" clId="{C126E442-EF99-427A-B8FA-7B04F7B22956}" dt="2026-02-03T20:46:09.188" v="1363" actId="21"/>
          <ac:picMkLst>
            <pc:docMk/>
            <pc:sldMk cId="2848770899" sldId="287"/>
            <ac:picMk id="7" creationId="{AF8E8283-3D6C-E510-B350-2EF8B15256CB}"/>
          </ac:picMkLst>
        </pc:picChg>
      </pc:sldChg>
      <pc:sldChg chg="modSp del mod">
        <pc:chgData name="josé zapata aguilar" userId="597d70fd54383759" providerId="LiveId" clId="{C126E442-EF99-427A-B8FA-7B04F7B22956}" dt="2026-02-03T20:38:48.898" v="1324" actId="47"/>
        <pc:sldMkLst>
          <pc:docMk/>
          <pc:sldMk cId="0" sldId="409"/>
        </pc:sldMkLst>
        <pc:spChg chg="mod">
          <ac:chgData name="josé zapata aguilar" userId="597d70fd54383759" providerId="LiveId" clId="{C126E442-EF99-427A-B8FA-7B04F7B22956}" dt="2026-02-03T17:57:37.456" v="126" actId="790"/>
          <ac:spMkLst>
            <pc:docMk/>
            <pc:sldMk cId="0" sldId="409"/>
            <ac:spMk id="159746" creationId="{A881B523-498F-F509-9E9A-7F9DE7BC0DA0}"/>
          </ac:spMkLst>
        </pc:spChg>
      </pc:sldChg>
      <pc:sldChg chg="modSp del mod">
        <pc:chgData name="josé zapata aguilar" userId="597d70fd54383759" providerId="LiveId" clId="{C126E442-EF99-427A-B8FA-7B04F7B22956}" dt="2026-02-03T18:46:07.278" v="907" actId="47"/>
        <pc:sldMkLst>
          <pc:docMk/>
          <pc:sldMk cId="1552032207" sldId="416"/>
        </pc:sldMkLst>
        <pc:spChg chg="mod">
          <ac:chgData name="josé zapata aguilar" userId="597d70fd54383759" providerId="LiveId" clId="{C126E442-EF99-427A-B8FA-7B04F7B22956}" dt="2026-02-03T17:57:37.456" v="126" actId="790"/>
          <ac:spMkLst>
            <pc:docMk/>
            <pc:sldMk cId="1552032207" sldId="416"/>
            <ac:spMk id="2" creationId="{00000000-0000-0000-0000-000000000000}"/>
          </ac:spMkLst>
        </pc:spChg>
        <pc:spChg chg="mod">
          <ac:chgData name="josé zapata aguilar" userId="597d70fd54383759" providerId="LiveId" clId="{C126E442-EF99-427A-B8FA-7B04F7B22956}" dt="2026-02-03T17:57:37.456" v="126" actId="790"/>
          <ac:spMkLst>
            <pc:docMk/>
            <pc:sldMk cId="1552032207" sldId="416"/>
            <ac:spMk id="3" creationId="{00000000-0000-0000-0000-000000000000}"/>
          </ac:spMkLst>
        </pc:spChg>
        <pc:spChg chg="mod">
          <ac:chgData name="josé zapata aguilar" userId="597d70fd54383759" providerId="LiveId" clId="{C126E442-EF99-427A-B8FA-7B04F7B22956}" dt="2026-02-03T17:57:37.456" v="126" actId="790"/>
          <ac:spMkLst>
            <pc:docMk/>
            <pc:sldMk cId="1552032207" sldId="416"/>
            <ac:spMk id="4" creationId="{00000000-0000-0000-0000-000000000000}"/>
          </ac:spMkLst>
        </pc:spChg>
        <pc:spChg chg="mod">
          <ac:chgData name="josé zapata aguilar" userId="597d70fd54383759" providerId="LiveId" clId="{C126E442-EF99-427A-B8FA-7B04F7B22956}" dt="2026-02-03T17:57:37.456" v="126" actId="790"/>
          <ac:spMkLst>
            <pc:docMk/>
            <pc:sldMk cId="1552032207" sldId="416"/>
            <ac:spMk id="5" creationId="{00000000-0000-0000-0000-000000000000}"/>
          </ac:spMkLst>
        </pc:spChg>
      </pc:sldChg>
      <pc:sldChg chg="addSp delSp modSp mod">
        <pc:chgData name="josé zapata aguilar" userId="597d70fd54383759" providerId="LiveId" clId="{C126E442-EF99-427A-B8FA-7B04F7B22956}" dt="2026-02-03T20:34:18.196" v="1284" actId="207"/>
        <pc:sldMkLst>
          <pc:docMk/>
          <pc:sldMk cId="2102791531" sldId="417"/>
        </pc:sldMkLst>
        <pc:spChg chg="del mod">
          <ac:chgData name="josé zapata aguilar" userId="597d70fd54383759" providerId="LiveId" clId="{C126E442-EF99-427A-B8FA-7B04F7B22956}" dt="2026-02-03T20:33:51.009" v="1282" actId="478"/>
          <ac:spMkLst>
            <pc:docMk/>
            <pc:sldMk cId="2102791531" sldId="417"/>
            <ac:spMk id="2" creationId="{00000000-0000-0000-0000-000000000000}"/>
          </ac:spMkLst>
        </pc:spChg>
        <pc:spChg chg="mod">
          <ac:chgData name="josé zapata aguilar" userId="597d70fd54383759" providerId="LiveId" clId="{C126E442-EF99-427A-B8FA-7B04F7B22956}" dt="2026-02-03T20:34:18.196" v="1284" actId="207"/>
          <ac:spMkLst>
            <pc:docMk/>
            <pc:sldMk cId="2102791531" sldId="417"/>
            <ac:spMk id="3" creationId="{00000000-0000-0000-0000-000000000000}"/>
          </ac:spMkLst>
        </pc:spChg>
        <pc:spChg chg="add mod">
          <ac:chgData name="josé zapata aguilar" userId="597d70fd54383759" providerId="LiveId" clId="{C126E442-EF99-427A-B8FA-7B04F7B22956}" dt="2026-02-03T20:33:45.080" v="1281"/>
          <ac:spMkLst>
            <pc:docMk/>
            <pc:sldMk cId="2102791531" sldId="417"/>
            <ac:spMk id="4" creationId="{CCDC25EE-7CED-9F28-3387-A701313C94C7}"/>
          </ac:spMkLst>
        </pc:spChg>
        <pc:spChg chg="add del mod">
          <ac:chgData name="josé zapata aguilar" userId="597d70fd54383759" providerId="LiveId" clId="{C126E442-EF99-427A-B8FA-7B04F7B22956}" dt="2026-02-03T20:33:54.602" v="1283" actId="478"/>
          <ac:spMkLst>
            <pc:docMk/>
            <pc:sldMk cId="2102791531" sldId="417"/>
            <ac:spMk id="6" creationId="{086AABD7-1D4B-6B7A-107D-3D6207B16523}"/>
          </ac:spMkLst>
        </pc:spChg>
      </pc:sldChg>
      <pc:sldChg chg="modSp mod">
        <pc:chgData name="josé zapata aguilar" userId="597d70fd54383759" providerId="LiveId" clId="{C126E442-EF99-427A-B8FA-7B04F7B22956}" dt="2026-02-03T20:33:36.387" v="1280" actId="1035"/>
        <pc:sldMkLst>
          <pc:docMk/>
          <pc:sldMk cId="2936446705" sldId="418"/>
        </pc:sldMkLst>
        <pc:spChg chg="mod">
          <ac:chgData name="josé zapata aguilar" userId="597d70fd54383759" providerId="LiveId" clId="{C126E442-EF99-427A-B8FA-7B04F7B22956}" dt="2026-02-03T20:33:36.387" v="1280" actId="1035"/>
          <ac:spMkLst>
            <pc:docMk/>
            <pc:sldMk cId="2936446705" sldId="418"/>
            <ac:spMk id="2" creationId="{00000000-0000-0000-0000-000000000000}"/>
          </ac:spMkLst>
        </pc:spChg>
        <pc:spChg chg="mod">
          <ac:chgData name="josé zapata aguilar" userId="597d70fd54383759" providerId="LiveId" clId="{C126E442-EF99-427A-B8FA-7B04F7B22956}" dt="2026-02-03T20:33:29.927" v="1270" actId="1036"/>
          <ac:spMkLst>
            <pc:docMk/>
            <pc:sldMk cId="2936446705" sldId="418"/>
            <ac:spMk id="3" creationId="{00000000-0000-0000-0000-000000000000}"/>
          </ac:spMkLst>
        </pc:spChg>
      </pc:sldChg>
      <pc:sldChg chg="addSp delSp modSp mod modClrScheme modAnim chgLayout">
        <pc:chgData name="josé zapata aguilar" userId="597d70fd54383759" providerId="LiveId" clId="{C126E442-EF99-427A-B8FA-7B04F7B22956}" dt="2026-02-03T21:09:10.734" v="1588" actId="207"/>
        <pc:sldMkLst>
          <pc:docMk/>
          <pc:sldMk cId="1570621141" sldId="419"/>
        </pc:sldMkLst>
        <pc:spChg chg="mod">
          <ac:chgData name="josé zapata aguilar" userId="597d70fd54383759" providerId="LiveId" clId="{C126E442-EF99-427A-B8FA-7B04F7B22956}" dt="2026-02-03T21:06:16.428" v="1531" actId="26606"/>
          <ac:spMkLst>
            <pc:docMk/>
            <pc:sldMk cId="1570621141" sldId="419"/>
            <ac:spMk id="2" creationId="{51C20EE4-99E7-9D1F-1649-E50140565429}"/>
          </ac:spMkLst>
        </pc:spChg>
        <pc:spChg chg="mod">
          <ac:chgData name="josé zapata aguilar" userId="597d70fd54383759" providerId="LiveId" clId="{C126E442-EF99-427A-B8FA-7B04F7B22956}" dt="2026-02-03T21:08:01.857" v="1574" actId="207"/>
          <ac:spMkLst>
            <pc:docMk/>
            <pc:sldMk cId="1570621141" sldId="419"/>
            <ac:spMk id="3" creationId="{38D8F6CB-6423-16CE-53E7-4F7E8A3DEB7F}"/>
          </ac:spMkLst>
        </pc:spChg>
        <pc:spChg chg="add mod">
          <ac:chgData name="josé zapata aguilar" userId="597d70fd54383759" providerId="LiveId" clId="{C126E442-EF99-427A-B8FA-7B04F7B22956}" dt="2026-02-03T21:09:04.698" v="1587" actId="1038"/>
          <ac:spMkLst>
            <pc:docMk/>
            <pc:sldMk cId="1570621141" sldId="419"/>
            <ac:spMk id="5" creationId="{5EA46C00-2029-6752-59FD-06977869F8D9}"/>
          </ac:spMkLst>
        </pc:spChg>
        <pc:spChg chg="add del mod">
          <ac:chgData name="josé zapata aguilar" userId="597d70fd54383759" providerId="LiveId" clId="{C126E442-EF99-427A-B8FA-7B04F7B22956}" dt="2026-02-03T21:07:16.893" v="1563" actId="478"/>
          <ac:spMkLst>
            <pc:docMk/>
            <pc:sldMk cId="1570621141" sldId="419"/>
            <ac:spMk id="9" creationId="{DC73C95D-27E6-7BE0-2856-FC796DD2B703}"/>
          </ac:spMkLst>
        </pc:spChg>
        <pc:spChg chg="add mod">
          <ac:chgData name="josé zapata aguilar" userId="597d70fd54383759" providerId="LiveId" clId="{C126E442-EF99-427A-B8FA-7B04F7B22956}" dt="2026-02-03T21:09:10.734" v="1588" actId="207"/>
          <ac:spMkLst>
            <pc:docMk/>
            <pc:sldMk cId="1570621141" sldId="419"/>
            <ac:spMk id="11" creationId="{5A951434-2A6F-F423-D2CF-08052AA8F488}"/>
          </ac:spMkLst>
        </pc:spChg>
        <pc:picChg chg="add mod">
          <ac:chgData name="josé zapata aguilar" userId="597d70fd54383759" providerId="LiveId" clId="{C126E442-EF99-427A-B8FA-7B04F7B22956}" dt="2026-02-03T21:09:04.698" v="1587" actId="1038"/>
          <ac:picMkLst>
            <pc:docMk/>
            <pc:sldMk cId="1570621141" sldId="419"/>
            <ac:picMk id="4" creationId="{4A3BBA99-812E-0A67-3A9F-F1A04990F7EE}"/>
          </ac:picMkLst>
        </pc:picChg>
      </pc:sldChg>
      <pc:sldChg chg="modSp del mod">
        <pc:chgData name="josé zapata aguilar" userId="597d70fd54383759" providerId="LiveId" clId="{C126E442-EF99-427A-B8FA-7B04F7B22956}" dt="2026-02-03T21:00:40.538" v="1470" actId="47"/>
        <pc:sldMkLst>
          <pc:docMk/>
          <pc:sldMk cId="0" sldId="742"/>
        </pc:sldMkLst>
        <pc:spChg chg="mod">
          <ac:chgData name="josé zapata aguilar" userId="597d70fd54383759" providerId="LiveId" clId="{C126E442-EF99-427A-B8FA-7B04F7B22956}" dt="2026-02-03T17:57:37.456" v="126" actId="790"/>
          <ac:spMkLst>
            <pc:docMk/>
            <pc:sldMk cId="0" sldId="742"/>
            <ac:spMk id="2" creationId="{83A92F7A-4197-B6D3-7747-6EBC797D3CF5}"/>
          </ac:spMkLst>
        </pc:spChg>
        <pc:spChg chg="mod">
          <ac:chgData name="josé zapata aguilar" userId="597d70fd54383759" providerId="LiveId" clId="{C126E442-EF99-427A-B8FA-7B04F7B22956}" dt="2026-02-03T20:56:52.957" v="1421" actId="20577"/>
          <ac:spMkLst>
            <pc:docMk/>
            <pc:sldMk cId="0" sldId="742"/>
            <ac:spMk id="3" creationId="{8EB230B4-0E81-4B99-CED3-6033AE5B7E76}"/>
          </ac:spMkLst>
        </pc:spChg>
      </pc:sldChg>
      <pc:sldChg chg="modSp del mod">
        <pc:chgData name="josé zapata aguilar" userId="597d70fd54383759" providerId="LiveId" clId="{C126E442-EF99-427A-B8FA-7B04F7B22956}" dt="2026-02-03T21:11:15.554" v="1637" actId="47"/>
        <pc:sldMkLst>
          <pc:docMk/>
          <pc:sldMk cId="0" sldId="755"/>
        </pc:sldMkLst>
        <pc:spChg chg="mod">
          <ac:chgData name="josé zapata aguilar" userId="597d70fd54383759" providerId="LiveId" clId="{C126E442-EF99-427A-B8FA-7B04F7B22956}" dt="2026-02-03T17:57:37.456" v="126" actId="790"/>
          <ac:spMkLst>
            <pc:docMk/>
            <pc:sldMk cId="0" sldId="755"/>
            <ac:spMk id="2" creationId="{CE6531F2-CD68-1CA9-30B2-79367323087D}"/>
          </ac:spMkLst>
        </pc:spChg>
        <pc:spChg chg="mod">
          <ac:chgData name="josé zapata aguilar" userId="597d70fd54383759" providerId="LiveId" clId="{C126E442-EF99-427A-B8FA-7B04F7B22956}" dt="2026-02-03T17:57:37.456" v="126" actId="790"/>
          <ac:spMkLst>
            <pc:docMk/>
            <pc:sldMk cId="0" sldId="755"/>
            <ac:spMk id="3" creationId="{537EB4DA-AEBA-1AFB-3085-922CFB49AD74}"/>
          </ac:spMkLst>
        </pc:spChg>
      </pc:sldChg>
      <pc:sldChg chg="addSp delSp modSp add del mod addAnim delAnim modAnim">
        <pc:chgData name="josé zapata aguilar" userId="597d70fd54383759" providerId="LiveId" clId="{C126E442-EF99-427A-B8FA-7B04F7B22956}" dt="2026-02-03T18:45:53.926" v="906"/>
        <pc:sldMkLst>
          <pc:docMk/>
          <pc:sldMk cId="1847415787" sldId="756"/>
        </pc:sldMkLst>
        <pc:spChg chg="del">
          <ac:chgData name="josé zapata aguilar" userId="597d70fd54383759" providerId="LiveId" clId="{C126E442-EF99-427A-B8FA-7B04F7B22956}" dt="2026-02-03T18:03:39.719" v="166" actId="478"/>
          <ac:spMkLst>
            <pc:docMk/>
            <pc:sldMk cId="1847415787" sldId="756"/>
            <ac:spMk id="2" creationId="{716E3211-900C-5C27-75CD-0C469B627A4E}"/>
          </ac:spMkLst>
        </pc:spChg>
        <pc:spChg chg="del">
          <ac:chgData name="josé zapata aguilar" userId="597d70fd54383759" providerId="LiveId" clId="{C126E442-EF99-427A-B8FA-7B04F7B22956}" dt="2026-02-03T18:03:43.647" v="168" actId="478"/>
          <ac:spMkLst>
            <pc:docMk/>
            <pc:sldMk cId="1847415787" sldId="756"/>
            <ac:spMk id="3" creationId="{33F2FCC8-F06D-31D7-4D50-249D74C25E82}"/>
          </ac:spMkLst>
        </pc:spChg>
        <pc:spChg chg="del">
          <ac:chgData name="josé zapata aguilar" userId="597d70fd54383759" providerId="LiveId" clId="{C126E442-EF99-427A-B8FA-7B04F7B22956}" dt="2026-02-03T18:03:48.134" v="170" actId="478"/>
          <ac:spMkLst>
            <pc:docMk/>
            <pc:sldMk cId="1847415787" sldId="756"/>
            <ac:spMk id="4" creationId="{3E014C6D-EBA0-68AF-D16A-F75F1D1D17BE}"/>
          </ac:spMkLst>
        </pc:spChg>
        <pc:spChg chg="add del mod">
          <ac:chgData name="josé zapata aguilar" userId="597d70fd54383759" providerId="LiveId" clId="{C126E442-EF99-427A-B8FA-7B04F7B22956}" dt="2026-02-03T18:03:41.580" v="167" actId="478"/>
          <ac:spMkLst>
            <pc:docMk/>
            <pc:sldMk cId="1847415787" sldId="756"/>
            <ac:spMk id="6" creationId="{DF1493A5-6B8F-F3C3-5479-E12921FB5011}"/>
          </ac:spMkLst>
        </pc:spChg>
        <pc:spChg chg="add del mod">
          <ac:chgData name="josé zapata aguilar" userId="597d70fd54383759" providerId="LiveId" clId="{C126E442-EF99-427A-B8FA-7B04F7B22956}" dt="2026-02-03T18:03:45.882" v="169" actId="478"/>
          <ac:spMkLst>
            <pc:docMk/>
            <pc:sldMk cId="1847415787" sldId="756"/>
            <ac:spMk id="8" creationId="{BE187BE7-514D-D948-5142-A0406CFB654A}"/>
          </ac:spMkLst>
        </pc:spChg>
        <pc:spChg chg="add mod">
          <ac:chgData name="josé zapata aguilar" userId="597d70fd54383759" providerId="LiveId" clId="{C126E442-EF99-427A-B8FA-7B04F7B22956}" dt="2026-02-03T18:29:35.890" v="638" actId="1076"/>
          <ac:spMkLst>
            <pc:docMk/>
            <pc:sldMk cId="1847415787" sldId="756"/>
            <ac:spMk id="9" creationId="{593246F0-116B-CE76-DFCE-1BC2CFC9E9DE}"/>
          </ac:spMkLst>
        </pc:spChg>
        <pc:spChg chg="add mod">
          <ac:chgData name="josé zapata aguilar" userId="597d70fd54383759" providerId="LiveId" clId="{C126E442-EF99-427A-B8FA-7B04F7B22956}" dt="2026-02-03T18:41:03.940" v="850" actId="1037"/>
          <ac:spMkLst>
            <pc:docMk/>
            <pc:sldMk cId="1847415787" sldId="756"/>
            <ac:spMk id="12" creationId="{ECA638D1-3741-1F9E-2903-D1D1EDB7EB0F}"/>
          </ac:spMkLst>
        </pc:spChg>
        <pc:spChg chg="add mod">
          <ac:chgData name="josé zapata aguilar" userId="597d70fd54383759" providerId="LiveId" clId="{C126E442-EF99-427A-B8FA-7B04F7B22956}" dt="2026-02-03T18:41:03.940" v="850" actId="1037"/>
          <ac:spMkLst>
            <pc:docMk/>
            <pc:sldMk cId="1847415787" sldId="756"/>
            <ac:spMk id="13" creationId="{5E1EC9DB-C80C-D6D4-B40B-1838774DB7DD}"/>
          </ac:spMkLst>
        </pc:spChg>
        <pc:spChg chg="add mod">
          <ac:chgData name="josé zapata aguilar" userId="597d70fd54383759" providerId="LiveId" clId="{C126E442-EF99-427A-B8FA-7B04F7B22956}" dt="2026-02-03T18:43:30.152" v="900" actId="1038"/>
          <ac:spMkLst>
            <pc:docMk/>
            <pc:sldMk cId="1847415787" sldId="756"/>
            <ac:spMk id="14" creationId="{2037F5D3-3637-827B-0C4D-2222A1C602F8}"/>
          </ac:spMkLst>
        </pc:spChg>
        <pc:spChg chg="mod">
          <ac:chgData name="josé zapata aguilar" userId="597d70fd54383759" providerId="LiveId" clId="{C126E442-EF99-427A-B8FA-7B04F7B22956}" dt="2026-02-03T18:41:54.541" v="867" actId="404"/>
          <ac:spMkLst>
            <pc:docMk/>
            <pc:sldMk cId="1847415787" sldId="756"/>
            <ac:spMk id="16" creationId="{05DE8398-C7E6-5364-EB04-2AE79E67D2F1}"/>
          </ac:spMkLst>
        </pc:spChg>
        <pc:spChg chg="mod">
          <ac:chgData name="josé zapata aguilar" userId="597d70fd54383759" providerId="LiveId" clId="{C126E442-EF99-427A-B8FA-7B04F7B22956}" dt="2026-02-03T18:29:52.150" v="640" actId="404"/>
          <ac:spMkLst>
            <pc:docMk/>
            <pc:sldMk cId="1847415787" sldId="756"/>
            <ac:spMk id="17" creationId="{72368986-85EB-2C68-137D-86C0B11A8B56}"/>
          </ac:spMkLst>
        </pc:spChg>
        <pc:spChg chg="add del mod">
          <ac:chgData name="josé zapata aguilar" userId="597d70fd54383759" providerId="LiveId" clId="{C126E442-EF99-427A-B8FA-7B04F7B22956}" dt="2026-02-03T18:43:30.152" v="900" actId="1038"/>
          <ac:spMkLst>
            <pc:docMk/>
            <pc:sldMk cId="1847415787" sldId="756"/>
            <ac:spMk id="18" creationId="{31FAD39B-AE24-8696-84E1-C2D5A1E2BECC}"/>
          </ac:spMkLst>
        </pc:spChg>
        <pc:spChg chg="mod">
          <ac:chgData name="josé zapata aguilar" userId="597d70fd54383759" providerId="LiveId" clId="{C126E442-EF99-427A-B8FA-7B04F7B22956}" dt="2026-02-03T18:41:49.843" v="866" actId="404"/>
          <ac:spMkLst>
            <pc:docMk/>
            <pc:sldMk cId="1847415787" sldId="756"/>
            <ac:spMk id="20" creationId="{39B78F0B-DB16-7CE1-52EF-63143C22D376}"/>
          </ac:spMkLst>
        </pc:spChg>
        <pc:spChg chg="mod">
          <ac:chgData name="josé zapata aguilar" userId="597d70fd54383759" providerId="LiveId" clId="{C126E442-EF99-427A-B8FA-7B04F7B22956}" dt="2026-02-03T18:30:10.384" v="661"/>
          <ac:spMkLst>
            <pc:docMk/>
            <pc:sldMk cId="1847415787" sldId="756"/>
            <ac:spMk id="21" creationId="{E1B78F7B-CED1-7084-D4E6-BC2765B0208C}"/>
          </ac:spMkLst>
        </pc:spChg>
        <pc:spChg chg="add mod">
          <ac:chgData name="josé zapata aguilar" userId="597d70fd54383759" providerId="LiveId" clId="{C126E442-EF99-427A-B8FA-7B04F7B22956}" dt="2026-02-03T18:43:30.152" v="900" actId="1038"/>
          <ac:spMkLst>
            <pc:docMk/>
            <pc:sldMk cId="1847415787" sldId="756"/>
            <ac:spMk id="22" creationId="{139C55FE-CF6D-9D31-5F84-5BD74E5DCA20}"/>
          </ac:spMkLst>
        </pc:spChg>
        <pc:grpChg chg="add mod">
          <ac:chgData name="josé zapata aguilar" userId="597d70fd54383759" providerId="LiveId" clId="{C126E442-EF99-427A-B8FA-7B04F7B22956}" dt="2026-02-03T18:43:30.152" v="900" actId="1038"/>
          <ac:grpSpMkLst>
            <pc:docMk/>
            <pc:sldMk cId="1847415787" sldId="756"/>
            <ac:grpSpMk id="15" creationId="{1F3C86C0-554F-C090-1B21-0B2E81FFA76C}"/>
          </ac:grpSpMkLst>
        </pc:grpChg>
        <pc:grpChg chg="add mod">
          <ac:chgData name="josé zapata aguilar" userId="597d70fd54383759" providerId="LiveId" clId="{C126E442-EF99-427A-B8FA-7B04F7B22956}" dt="2026-02-03T18:43:30.152" v="900" actId="1038"/>
          <ac:grpSpMkLst>
            <pc:docMk/>
            <pc:sldMk cId="1847415787" sldId="756"/>
            <ac:grpSpMk id="19" creationId="{9039FD77-6C39-BCA4-F39A-A743C8B5BC2D}"/>
          </ac:grpSpMkLst>
        </pc:grpChg>
        <pc:picChg chg="add mod modCrop">
          <ac:chgData name="josé zapata aguilar" userId="597d70fd54383759" providerId="LiveId" clId="{C126E442-EF99-427A-B8FA-7B04F7B22956}" dt="2026-02-03T18:41:03.940" v="850" actId="1037"/>
          <ac:picMkLst>
            <pc:docMk/>
            <pc:sldMk cId="1847415787" sldId="756"/>
            <ac:picMk id="10" creationId="{23F4C53F-0EA3-C0B4-7DB6-48E1DE773CE8}"/>
          </ac:picMkLst>
        </pc:picChg>
        <pc:picChg chg="add mod">
          <ac:chgData name="josé zapata aguilar" userId="597d70fd54383759" providerId="LiveId" clId="{C126E442-EF99-427A-B8FA-7B04F7B22956}" dt="2026-02-03T18:41:03.940" v="850" actId="1037"/>
          <ac:picMkLst>
            <pc:docMk/>
            <pc:sldMk cId="1847415787" sldId="756"/>
            <ac:picMk id="11" creationId="{2E69ABE4-A684-F88A-3A60-7F419F9D68C7}"/>
          </ac:picMkLst>
        </pc:picChg>
        <pc:picChg chg="add mod">
          <ac:chgData name="josé zapata aguilar" userId="597d70fd54383759" providerId="LiveId" clId="{C126E442-EF99-427A-B8FA-7B04F7B22956}" dt="2026-02-03T18:44:55.694" v="905" actId="1076"/>
          <ac:picMkLst>
            <pc:docMk/>
            <pc:sldMk cId="1847415787" sldId="756"/>
            <ac:picMk id="23" creationId="{C10A27E3-5386-70F8-EBDF-B72A3CCBEC01}"/>
          </ac:picMkLst>
        </pc:picChg>
      </pc:sldChg>
      <pc:sldChg chg="addSp delSp modSp new del mod">
        <pc:chgData name="josé zapata aguilar" userId="597d70fd54383759" providerId="LiveId" clId="{C126E442-EF99-427A-B8FA-7B04F7B22956}" dt="2026-02-03T18:27:09.300" v="528" actId="47"/>
        <pc:sldMkLst>
          <pc:docMk/>
          <pc:sldMk cId="1251715557" sldId="757"/>
        </pc:sldMkLst>
        <pc:spChg chg="del">
          <ac:chgData name="josé zapata aguilar" userId="597d70fd54383759" providerId="LiveId" clId="{C126E442-EF99-427A-B8FA-7B04F7B22956}" dt="2026-02-03T18:18:17.153" v="283" actId="478"/>
          <ac:spMkLst>
            <pc:docMk/>
            <pc:sldMk cId="1251715557" sldId="757"/>
            <ac:spMk id="2" creationId="{85DDBC67-AC4C-91AF-846C-EA753771FFB6}"/>
          </ac:spMkLst>
        </pc:spChg>
        <pc:spChg chg="del">
          <ac:chgData name="josé zapata aguilar" userId="597d70fd54383759" providerId="LiveId" clId="{C126E442-EF99-427A-B8FA-7B04F7B22956}" dt="2026-02-03T18:18:17.153" v="283" actId="478"/>
          <ac:spMkLst>
            <pc:docMk/>
            <pc:sldMk cId="1251715557" sldId="757"/>
            <ac:spMk id="3" creationId="{029B1177-6D11-77F2-F402-6A8F71C1472D}"/>
          </ac:spMkLst>
        </pc:spChg>
        <pc:picChg chg="add del mod modCrop">
          <ac:chgData name="josé zapata aguilar" userId="597d70fd54383759" providerId="LiveId" clId="{C126E442-EF99-427A-B8FA-7B04F7B22956}" dt="2026-02-03T18:21:19.839" v="299" actId="21"/>
          <ac:picMkLst>
            <pc:docMk/>
            <pc:sldMk cId="1251715557" sldId="757"/>
            <ac:picMk id="4" creationId="{B92D8A6B-D6B0-2335-7A93-135FB4A44104}"/>
          </ac:picMkLst>
        </pc:picChg>
      </pc:sldChg>
      <pc:sldChg chg="addSp delSp modSp new del mod">
        <pc:chgData name="josé zapata aguilar" userId="597d70fd54383759" providerId="LiveId" clId="{C126E442-EF99-427A-B8FA-7B04F7B22956}" dt="2026-02-03T19:56:46.194" v="984" actId="47"/>
        <pc:sldMkLst>
          <pc:docMk/>
          <pc:sldMk cId="1468945269" sldId="757"/>
        </pc:sldMkLst>
        <pc:spChg chg="del">
          <ac:chgData name="josé zapata aguilar" userId="597d70fd54383759" providerId="LiveId" clId="{C126E442-EF99-427A-B8FA-7B04F7B22956}" dt="2026-02-03T19:55:45.610" v="968" actId="478"/>
          <ac:spMkLst>
            <pc:docMk/>
            <pc:sldMk cId="1468945269" sldId="757"/>
            <ac:spMk id="2" creationId="{72CCABE3-AF10-B47E-4464-DD5D59D2AC2A}"/>
          </ac:spMkLst>
        </pc:spChg>
        <pc:spChg chg="del">
          <ac:chgData name="josé zapata aguilar" userId="597d70fd54383759" providerId="LiveId" clId="{C126E442-EF99-427A-B8FA-7B04F7B22956}" dt="2026-02-03T19:55:45.610" v="968" actId="478"/>
          <ac:spMkLst>
            <pc:docMk/>
            <pc:sldMk cId="1468945269" sldId="757"/>
            <ac:spMk id="3" creationId="{B670A219-F8FE-B7FD-561A-C7EBCC6E5AA3}"/>
          </ac:spMkLst>
        </pc:spChg>
        <pc:picChg chg="add del mod modCrop">
          <ac:chgData name="josé zapata aguilar" userId="597d70fd54383759" providerId="LiveId" clId="{C126E442-EF99-427A-B8FA-7B04F7B22956}" dt="2026-02-03T19:56:43.611" v="983" actId="21"/>
          <ac:picMkLst>
            <pc:docMk/>
            <pc:sldMk cId="1468945269" sldId="757"/>
            <ac:picMk id="5" creationId="{D4379C03-A4EB-194A-6E99-04BDE0F59393}"/>
          </ac:picMkLst>
        </pc:picChg>
      </pc:sldChg>
      <pc:sldChg chg="addSp delSp modSp add mod modClrScheme chgLayout">
        <pc:chgData name="josé zapata aguilar" userId="597d70fd54383759" providerId="LiveId" clId="{C126E442-EF99-427A-B8FA-7B04F7B22956}" dt="2026-02-03T20:38:20.957" v="1323" actId="790"/>
        <pc:sldMkLst>
          <pc:docMk/>
          <pc:sldMk cId="2860864570" sldId="757"/>
        </pc:sldMkLst>
        <pc:spChg chg="del">
          <ac:chgData name="josé zapata aguilar" userId="597d70fd54383759" providerId="LiveId" clId="{C126E442-EF99-427A-B8FA-7B04F7B22956}" dt="2026-02-03T20:35:48.412" v="1296" actId="478"/>
          <ac:spMkLst>
            <pc:docMk/>
            <pc:sldMk cId="2860864570" sldId="757"/>
            <ac:spMk id="3" creationId="{A05A96FB-7FD7-FC2B-BE0B-FEE146B26E8E}"/>
          </ac:spMkLst>
        </pc:spChg>
        <pc:spChg chg="del">
          <ac:chgData name="josé zapata aguilar" userId="597d70fd54383759" providerId="LiveId" clId="{C126E442-EF99-427A-B8FA-7B04F7B22956}" dt="2026-02-03T20:35:48.412" v="1296" actId="478"/>
          <ac:spMkLst>
            <pc:docMk/>
            <pc:sldMk cId="2860864570" sldId="757"/>
            <ac:spMk id="4" creationId="{CF590FF2-2EFC-7CA5-B4AD-58754C7447F7}"/>
          </ac:spMkLst>
        </pc:spChg>
        <pc:spChg chg="add del mod">
          <ac:chgData name="josé zapata aguilar" userId="597d70fd54383759" providerId="LiveId" clId="{C126E442-EF99-427A-B8FA-7B04F7B22956}" dt="2026-02-03T20:35:51.688" v="1297" actId="478"/>
          <ac:spMkLst>
            <pc:docMk/>
            <pc:sldMk cId="2860864570" sldId="757"/>
            <ac:spMk id="5" creationId="{53686237-DA78-3472-D1D8-F59D93FE6B7D}"/>
          </ac:spMkLst>
        </pc:spChg>
        <pc:spChg chg="add mod ord">
          <ac:chgData name="josé zapata aguilar" userId="597d70fd54383759" providerId="LiveId" clId="{C126E442-EF99-427A-B8FA-7B04F7B22956}" dt="2026-02-03T20:38:20.957" v="1323" actId="790"/>
          <ac:spMkLst>
            <pc:docMk/>
            <pc:sldMk cId="2860864570" sldId="757"/>
            <ac:spMk id="6" creationId="{7D332352-16CA-F3D2-9BF6-CC73F60F3A70}"/>
          </ac:spMkLst>
        </pc:spChg>
        <pc:spChg chg="add del mod">
          <ac:chgData name="josé zapata aguilar" userId="597d70fd54383759" providerId="LiveId" clId="{C126E442-EF99-427A-B8FA-7B04F7B22956}" dt="2026-02-03T20:37:45.088" v="1310" actId="478"/>
          <ac:spMkLst>
            <pc:docMk/>
            <pc:sldMk cId="2860864570" sldId="757"/>
            <ac:spMk id="12" creationId="{9D9BD1C5-B73F-3D47-59C5-EE48AA0262EF}"/>
          </ac:spMkLst>
        </pc:spChg>
        <pc:picChg chg="add mod">
          <ac:chgData name="josé zapata aguilar" userId="597d70fd54383759" providerId="LiveId" clId="{C126E442-EF99-427A-B8FA-7B04F7B22956}" dt="2026-02-03T20:37:41.885" v="1309" actId="26606"/>
          <ac:picMkLst>
            <pc:docMk/>
            <pc:sldMk cId="2860864570" sldId="757"/>
            <ac:picMk id="7" creationId="{4FACC333-DD7F-112A-7C77-CDE19D7820E3}"/>
          </ac:picMkLst>
        </pc:picChg>
      </pc:sldChg>
      <pc:sldChg chg="modSp add del mod">
        <pc:chgData name="josé zapata aguilar" userId="597d70fd54383759" providerId="LiveId" clId="{C126E442-EF99-427A-B8FA-7B04F7B22956}" dt="2026-02-03T18:27:10.552" v="529" actId="47"/>
        <pc:sldMkLst>
          <pc:docMk/>
          <pc:sldMk cId="46710405" sldId="758"/>
        </pc:sldMkLst>
        <pc:picChg chg="mod modCrop">
          <ac:chgData name="josé zapata aguilar" userId="597d70fd54383759" providerId="LiveId" clId="{C126E442-EF99-427A-B8FA-7B04F7B22956}" dt="2026-02-03T18:19:55.173" v="292" actId="732"/>
          <ac:picMkLst>
            <pc:docMk/>
            <pc:sldMk cId="46710405" sldId="758"/>
            <ac:picMk id="4" creationId="{4AC9D00B-D8DB-35BA-EF32-324A1F793C60}"/>
          </ac:picMkLst>
        </pc:picChg>
      </pc:sldChg>
      <pc:sldChg chg="addSp delSp modSp add mod modClrScheme chgLayout">
        <pc:chgData name="josé zapata aguilar" userId="597d70fd54383759" providerId="LiveId" clId="{C126E442-EF99-427A-B8FA-7B04F7B22956}" dt="2026-02-03T20:49:15.126" v="1394" actId="1076"/>
        <pc:sldMkLst>
          <pc:docMk/>
          <pc:sldMk cId="3626008282" sldId="758"/>
        </pc:sldMkLst>
        <pc:spChg chg="add mod">
          <ac:chgData name="josé zapata aguilar" userId="597d70fd54383759" providerId="LiveId" clId="{C126E442-EF99-427A-B8FA-7B04F7B22956}" dt="2026-02-03T20:49:15.126" v="1394" actId="1076"/>
          <ac:spMkLst>
            <pc:docMk/>
            <pc:sldMk cId="3626008282" sldId="758"/>
            <ac:spMk id="3" creationId="{9543877E-557B-E290-05B1-AC5AB070D600}"/>
          </ac:spMkLst>
        </pc:spChg>
        <pc:spChg chg="mod ord">
          <ac:chgData name="josé zapata aguilar" userId="597d70fd54383759" providerId="LiveId" clId="{C126E442-EF99-427A-B8FA-7B04F7B22956}" dt="2026-02-03T20:49:06.351" v="1391" actId="1036"/>
          <ac:spMkLst>
            <pc:docMk/>
            <pc:sldMk cId="3626008282" sldId="758"/>
            <ac:spMk id="6" creationId="{441306B0-1028-6CCB-57FF-F0248C6C95E4}"/>
          </ac:spMkLst>
        </pc:spChg>
        <pc:spChg chg="add del mod">
          <ac:chgData name="josé zapata aguilar" userId="597d70fd54383759" providerId="LiveId" clId="{C126E442-EF99-427A-B8FA-7B04F7B22956}" dt="2026-02-03T20:46:40.510" v="1368" actId="478"/>
          <ac:spMkLst>
            <pc:docMk/>
            <pc:sldMk cId="3626008282" sldId="758"/>
            <ac:spMk id="11" creationId="{5771BCEA-AB86-E0C6-7998-856AC79F0A10}"/>
          </ac:spMkLst>
        </pc:spChg>
        <pc:picChg chg="add mod">
          <ac:chgData name="josé zapata aguilar" userId="597d70fd54383759" providerId="LiveId" clId="{C126E442-EF99-427A-B8FA-7B04F7B22956}" dt="2026-02-03T20:46:21.653" v="1367" actId="26606"/>
          <ac:picMkLst>
            <pc:docMk/>
            <pc:sldMk cId="3626008282" sldId="758"/>
            <ac:picMk id="2" creationId="{767E82B3-120E-7380-2F37-15BAA4F1556D}"/>
          </ac:picMkLst>
        </pc:picChg>
        <pc:picChg chg="del">
          <ac:chgData name="josé zapata aguilar" userId="597d70fd54383759" providerId="LiveId" clId="{C126E442-EF99-427A-B8FA-7B04F7B22956}" dt="2026-02-03T20:46:12.633" v="1364" actId="478"/>
          <ac:picMkLst>
            <pc:docMk/>
            <pc:sldMk cId="3626008282" sldId="758"/>
            <ac:picMk id="7" creationId="{1E73A19E-337B-40A4-E92E-7AA2F056B1AE}"/>
          </ac:picMkLst>
        </pc:picChg>
      </pc:sldChg>
      <pc:sldChg chg="new del">
        <pc:chgData name="josé zapata aguilar" userId="597d70fd54383759" providerId="LiveId" clId="{C126E442-EF99-427A-B8FA-7B04F7B22956}" dt="2026-02-03T20:56:06.743" v="1397" actId="47"/>
        <pc:sldMkLst>
          <pc:docMk/>
          <pc:sldMk cId="2434178353" sldId="759"/>
        </pc:sldMkLst>
      </pc:sldChg>
      <pc:sldChg chg="addSp modSp add mod modClrScheme chgLayout">
        <pc:chgData name="josé zapata aguilar" userId="597d70fd54383759" providerId="LiveId" clId="{C126E442-EF99-427A-B8FA-7B04F7B22956}" dt="2026-02-03T21:00:26.398" v="1469" actId="207"/>
        <pc:sldMkLst>
          <pc:docMk/>
          <pc:sldMk cId="3325618924" sldId="759"/>
        </pc:sldMkLst>
        <pc:spChg chg="mod ord">
          <ac:chgData name="josé zapata aguilar" userId="597d70fd54383759" providerId="LiveId" clId="{C126E442-EF99-427A-B8FA-7B04F7B22956}" dt="2026-02-03T21:00:26.398" v="1469" actId="207"/>
          <ac:spMkLst>
            <pc:docMk/>
            <pc:sldMk cId="3325618924" sldId="759"/>
            <ac:spMk id="3" creationId="{319DE5D5-F3D6-5FB4-1D09-1A059BAE71D4}"/>
          </ac:spMkLst>
        </pc:spChg>
        <pc:spChg chg="mod">
          <ac:chgData name="josé zapata aguilar" userId="597d70fd54383759" providerId="LiveId" clId="{C126E442-EF99-427A-B8FA-7B04F7B22956}" dt="2026-02-03T20:58:35.506" v="1446" actId="26606"/>
          <ac:spMkLst>
            <pc:docMk/>
            <pc:sldMk cId="3325618924" sldId="759"/>
            <ac:spMk id="4" creationId="{9F8213D4-2EB7-10EC-FF55-121E5BC26F95}"/>
          </ac:spMkLst>
        </pc:spChg>
        <pc:spChg chg="add mod">
          <ac:chgData name="josé zapata aguilar" userId="597d70fd54383759" providerId="LiveId" clId="{C126E442-EF99-427A-B8FA-7B04F7B22956}" dt="2026-02-03T21:00:00.250" v="1468" actId="2085"/>
          <ac:spMkLst>
            <pc:docMk/>
            <pc:sldMk cId="3325618924" sldId="759"/>
            <ac:spMk id="5" creationId="{47CD89A9-64C7-432D-9DD6-0FB47B997A5C}"/>
          </ac:spMkLst>
        </pc:spChg>
        <pc:picChg chg="add mod modCrop">
          <ac:chgData name="josé zapata aguilar" userId="597d70fd54383759" providerId="LiveId" clId="{C126E442-EF99-427A-B8FA-7B04F7B22956}" dt="2026-02-03T20:59:17.163" v="1458" actId="14100"/>
          <ac:picMkLst>
            <pc:docMk/>
            <pc:sldMk cId="3325618924" sldId="759"/>
            <ac:picMk id="2" creationId="{C82438D8-50A6-38BA-0D3D-04A41667A9BA}"/>
          </ac:picMkLst>
        </pc:picChg>
      </pc:sldChg>
      <pc:sldChg chg="addSp delSp modSp add mod">
        <pc:chgData name="josé zapata aguilar" userId="597d70fd54383759" providerId="LiveId" clId="{C126E442-EF99-427A-B8FA-7B04F7B22956}" dt="2026-02-03T21:10:47.659" v="1636" actId="207"/>
        <pc:sldMkLst>
          <pc:docMk/>
          <pc:sldMk cId="4276439523" sldId="760"/>
        </pc:sldMkLst>
        <pc:spChg chg="mod">
          <ac:chgData name="josé zapata aguilar" userId="597d70fd54383759" providerId="LiveId" clId="{C126E442-EF99-427A-B8FA-7B04F7B22956}" dt="2026-02-03T21:09:48.142" v="1604" actId="1035"/>
          <ac:spMkLst>
            <pc:docMk/>
            <pc:sldMk cId="4276439523" sldId="760"/>
            <ac:spMk id="2" creationId="{96CE06FE-B0A7-920C-0322-A93943830D71}"/>
          </ac:spMkLst>
        </pc:spChg>
        <pc:spChg chg="del">
          <ac:chgData name="josé zapata aguilar" userId="597d70fd54383759" providerId="LiveId" clId="{C126E442-EF99-427A-B8FA-7B04F7B22956}" dt="2026-02-03T21:09:34.716" v="1590" actId="478"/>
          <ac:spMkLst>
            <pc:docMk/>
            <pc:sldMk cId="4276439523" sldId="760"/>
            <ac:spMk id="3" creationId="{84E13FCD-D3C5-A5D1-FDBD-32683BF2314F}"/>
          </ac:spMkLst>
        </pc:spChg>
        <pc:spChg chg="mod">
          <ac:chgData name="josé zapata aguilar" userId="597d70fd54383759" providerId="LiveId" clId="{C126E442-EF99-427A-B8FA-7B04F7B22956}" dt="2026-02-03T21:10:39.275" v="1632" actId="1035"/>
          <ac:spMkLst>
            <pc:docMk/>
            <pc:sldMk cId="4276439523" sldId="760"/>
            <ac:spMk id="5" creationId="{24C9261D-D35E-84EC-7873-6F1C24319034}"/>
          </ac:spMkLst>
        </pc:spChg>
        <pc:spChg chg="add del mod">
          <ac:chgData name="josé zapata aguilar" userId="597d70fd54383759" providerId="LiveId" clId="{C126E442-EF99-427A-B8FA-7B04F7B22956}" dt="2026-02-03T21:09:38.518" v="1591" actId="478"/>
          <ac:spMkLst>
            <pc:docMk/>
            <pc:sldMk cId="4276439523" sldId="760"/>
            <ac:spMk id="7" creationId="{2090D255-85F6-CC82-1080-3189598B4DA3}"/>
          </ac:spMkLst>
        </pc:spChg>
        <pc:spChg chg="add mod">
          <ac:chgData name="josé zapata aguilar" userId="597d70fd54383759" providerId="LiveId" clId="{C126E442-EF99-427A-B8FA-7B04F7B22956}" dt="2026-02-03T21:10:47.659" v="1636" actId="207"/>
          <ac:spMkLst>
            <pc:docMk/>
            <pc:sldMk cId="4276439523" sldId="760"/>
            <ac:spMk id="8" creationId="{C2075BCA-5FE1-5B45-65C3-924DD3F5BCD7}"/>
          </ac:spMkLst>
        </pc:spChg>
        <pc:spChg chg="mod">
          <ac:chgData name="josé zapata aguilar" userId="597d70fd54383759" providerId="LiveId" clId="{C126E442-EF99-427A-B8FA-7B04F7B22956}" dt="2026-02-03T21:10:39.275" v="1632" actId="1035"/>
          <ac:spMkLst>
            <pc:docMk/>
            <pc:sldMk cId="4276439523" sldId="760"/>
            <ac:spMk id="11" creationId="{DF950805-A17C-1378-9DE4-A9DE5E6C3EBA}"/>
          </ac:spMkLst>
        </pc:spChg>
        <pc:picChg chg="mod">
          <ac:chgData name="josé zapata aguilar" userId="597d70fd54383759" providerId="LiveId" clId="{C126E442-EF99-427A-B8FA-7B04F7B22956}" dt="2026-02-03T21:10:39.275" v="1632" actId="1035"/>
          <ac:picMkLst>
            <pc:docMk/>
            <pc:sldMk cId="4276439523" sldId="760"/>
            <ac:picMk id="4" creationId="{6BC409FA-258B-8498-E191-A18FE619E0EF}"/>
          </ac:picMkLst>
        </pc:picChg>
      </pc:sldChg>
      <pc:sldChg chg="modSp add del mod">
        <pc:chgData name="josé zapata aguilar" userId="597d70fd54383759" providerId="LiveId" clId="{C126E442-EF99-427A-B8FA-7B04F7B22956}" dt="2026-02-03T23:17:39.629" v="2743" actId="47"/>
        <pc:sldMkLst>
          <pc:docMk/>
          <pc:sldMk cId="3254754922" sldId="761"/>
        </pc:sldMkLst>
        <pc:spChg chg="mod">
          <ac:chgData name="josé zapata aguilar" userId="597d70fd54383759" providerId="LiveId" clId="{C126E442-EF99-427A-B8FA-7B04F7B22956}" dt="2026-02-03T23:14:51.713" v="2663" actId="20577"/>
          <ac:spMkLst>
            <pc:docMk/>
            <pc:sldMk cId="3254754922" sldId="761"/>
            <ac:spMk id="3" creationId="{1D294399-1FBB-4257-A7CB-ACBD443E63BD}"/>
          </ac:spMkLst>
        </pc:spChg>
      </pc:sldChg>
      <pc:sldChg chg="addSp delSp modSp new mod modAnim">
        <pc:chgData name="josé zapata aguilar" userId="597d70fd54383759" providerId="LiveId" clId="{C126E442-EF99-427A-B8FA-7B04F7B22956}" dt="2026-02-03T23:22:59.789" v="2894" actId="20577"/>
        <pc:sldMkLst>
          <pc:docMk/>
          <pc:sldMk cId="1132675101" sldId="762"/>
        </pc:sldMkLst>
        <pc:spChg chg="del">
          <ac:chgData name="josé zapata aguilar" userId="597d70fd54383759" providerId="LiveId" clId="{C126E442-EF99-427A-B8FA-7B04F7B22956}" dt="2026-02-03T21:14:58.610" v="1655" actId="478"/>
          <ac:spMkLst>
            <pc:docMk/>
            <pc:sldMk cId="1132675101" sldId="762"/>
            <ac:spMk id="2" creationId="{E5DFD10C-C3F8-45B6-E435-BFB57E16FBEB}"/>
          </ac:spMkLst>
        </pc:spChg>
        <pc:spChg chg="del">
          <ac:chgData name="josé zapata aguilar" userId="597d70fd54383759" providerId="LiveId" clId="{C126E442-EF99-427A-B8FA-7B04F7B22956}" dt="2026-02-03T21:14:58.610" v="1655" actId="478"/>
          <ac:spMkLst>
            <pc:docMk/>
            <pc:sldMk cId="1132675101" sldId="762"/>
            <ac:spMk id="3" creationId="{7BE386AF-6080-4D79-5253-012354E23328}"/>
          </ac:spMkLst>
        </pc:spChg>
        <pc:spChg chg="add mod">
          <ac:chgData name="josé zapata aguilar" userId="597d70fd54383759" providerId="LiveId" clId="{C126E442-EF99-427A-B8FA-7B04F7B22956}" dt="2026-02-03T23:20:59.489" v="2822" actId="1036"/>
          <ac:spMkLst>
            <pc:docMk/>
            <pc:sldMk cId="1132675101" sldId="762"/>
            <ac:spMk id="7" creationId="{FAECEEC8-1A86-E850-FA19-4DD60D1FDEBF}"/>
          </ac:spMkLst>
        </pc:spChg>
        <pc:spChg chg="add mod">
          <ac:chgData name="josé zapata aguilar" userId="597d70fd54383759" providerId="LiveId" clId="{C126E442-EF99-427A-B8FA-7B04F7B22956}" dt="2026-02-03T23:17:31.843" v="2742" actId="14100"/>
          <ac:spMkLst>
            <pc:docMk/>
            <pc:sldMk cId="1132675101" sldId="762"/>
            <ac:spMk id="8" creationId="{9481DF17-E39F-D8E0-4B58-4A6D69BF4E43}"/>
          </ac:spMkLst>
        </pc:spChg>
        <pc:spChg chg="add mod">
          <ac:chgData name="josé zapata aguilar" userId="597d70fd54383759" providerId="LiveId" clId="{C126E442-EF99-427A-B8FA-7B04F7B22956}" dt="2026-02-03T23:22:59.789" v="2894" actId="20577"/>
          <ac:spMkLst>
            <pc:docMk/>
            <pc:sldMk cId="1132675101" sldId="762"/>
            <ac:spMk id="9" creationId="{D804A2D1-B3D2-1EC4-CA56-70DD72DA7573}"/>
          </ac:spMkLst>
        </pc:spChg>
        <pc:spChg chg="add mod">
          <ac:chgData name="josé zapata aguilar" userId="597d70fd54383759" providerId="LiveId" clId="{C126E442-EF99-427A-B8FA-7B04F7B22956}" dt="2026-02-03T21:33:55.390" v="2190" actId="1035"/>
          <ac:spMkLst>
            <pc:docMk/>
            <pc:sldMk cId="1132675101" sldId="762"/>
            <ac:spMk id="10" creationId="{6FB1A64C-D051-CF59-2162-20A13CD53A73}"/>
          </ac:spMkLst>
        </pc:spChg>
        <pc:spChg chg="add mod">
          <ac:chgData name="josé zapata aguilar" userId="597d70fd54383759" providerId="LiveId" clId="{C126E442-EF99-427A-B8FA-7B04F7B22956}" dt="2026-02-03T23:17:24.759" v="2741" actId="1036"/>
          <ac:spMkLst>
            <pc:docMk/>
            <pc:sldMk cId="1132675101" sldId="762"/>
            <ac:spMk id="11" creationId="{673BF268-2E5A-5A5D-BC91-1CE96BEB3E0D}"/>
          </ac:spMkLst>
        </pc:spChg>
        <pc:spChg chg="add mod">
          <ac:chgData name="josé zapata aguilar" userId="597d70fd54383759" providerId="LiveId" clId="{C126E442-EF99-427A-B8FA-7B04F7B22956}" dt="2026-02-03T23:17:19.172" v="2739" actId="1036"/>
          <ac:spMkLst>
            <pc:docMk/>
            <pc:sldMk cId="1132675101" sldId="762"/>
            <ac:spMk id="12" creationId="{E0436A77-8A7E-055D-0CD8-12E22C6AD425}"/>
          </ac:spMkLst>
        </pc:spChg>
        <pc:spChg chg="add mod">
          <ac:chgData name="josé zapata aguilar" userId="597d70fd54383759" providerId="LiveId" clId="{C126E442-EF99-427A-B8FA-7B04F7B22956}" dt="2026-02-03T21:33:10.471" v="2182" actId="207"/>
          <ac:spMkLst>
            <pc:docMk/>
            <pc:sldMk cId="1132675101" sldId="762"/>
            <ac:spMk id="13" creationId="{8E6A5C4D-9E39-01FA-0B29-0A79EBF292D2}"/>
          </ac:spMkLst>
        </pc:spChg>
        <pc:picChg chg="add mod modCrop">
          <ac:chgData name="josé zapata aguilar" userId="597d70fd54383759" providerId="LiveId" clId="{C126E442-EF99-427A-B8FA-7B04F7B22956}" dt="2026-02-03T23:17:19.172" v="2739" actId="1036"/>
          <ac:picMkLst>
            <pc:docMk/>
            <pc:sldMk cId="1132675101" sldId="762"/>
            <ac:picMk id="4" creationId="{CAA1F613-780A-41E9-B485-21D7EC8A1580}"/>
          </ac:picMkLst>
        </pc:picChg>
        <pc:picChg chg="add mod modCrop">
          <ac:chgData name="josé zapata aguilar" userId="597d70fd54383759" providerId="LiveId" clId="{C126E442-EF99-427A-B8FA-7B04F7B22956}" dt="2026-02-03T23:17:24.759" v="2741" actId="1036"/>
          <ac:picMkLst>
            <pc:docMk/>
            <pc:sldMk cId="1132675101" sldId="762"/>
            <ac:picMk id="5" creationId="{EBD61C24-44AF-D4FD-E9AD-AD50EA280A60}"/>
          </ac:picMkLst>
        </pc:picChg>
        <pc:picChg chg="add mod">
          <ac:chgData name="josé zapata aguilar" userId="597d70fd54383759" providerId="LiveId" clId="{C126E442-EF99-427A-B8FA-7B04F7B22956}" dt="2026-02-03T21:32:31.798" v="2180" actId="12788"/>
          <ac:picMkLst>
            <pc:docMk/>
            <pc:sldMk cId="1132675101" sldId="762"/>
            <ac:picMk id="6" creationId="{359BA01B-0D84-32F7-F293-BA340C132714}"/>
          </ac:picMkLst>
        </pc:picChg>
      </pc:sldChg>
      <pc:sldChg chg="addSp delSp modSp add mod delAnim">
        <pc:chgData name="josé zapata aguilar" userId="597d70fd54383759" providerId="LiveId" clId="{C126E442-EF99-427A-B8FA-7B04F7B22956}" dt="2026-02-03T23:22:00.791" v="2863" actId="1038"/>
        <pc:sldMkLst>
          <pc:docMk/>
          <pc:sldMk cId="4147464550" sldId="763"/>
        </pc:sldMkLst>
        <pc:spChg chg="add del mod">
          <ac:chgData name="josé zapata aguilar" userId="597d70fd54383759" providerId="LiveId" clId="{C126E442-EF99-427A-B8FA-7B04F7B22956}" dt="2026-02-03T21:34:54.831" v="2200" actId="478"/>
          <ac:spMkLst>
            <pc:docMk/>
            <pc:sldMk cId="4147464550" sldId="763"/>
            <ac:spMk id="3" creationId="{DF581915-83E6-19FE-D0B7-E0ACCEC4137B}"/>
          </ac:spMkLst>
        </pc:spChg>
        <pc:spChg chg="del">
          <ac:chgData name="josé zapata aguilar" userId="597d70fd54383759" providerId="LiveId" clId="{C126E442-EF99-427A-B8FA-7B04F7B22956}" dt="2026-02-03T21:34:50.547" v="2198" actId="478"/>
          <ac:spMkLst>
            <pc:docMk/>
            <pc:sldMk cId="4147464550" sldId="763"/>
            <ac:spMk id="7" creationId="{8078C891-84E2-1C53-7C3B-6F5E7FE6456B}"/>
          </ac:spMkLst>
        </pc:spChg>
        <pc:spChg chg="del">
          <ac:chgData name="josé zapata aguilar" userId="597d70fd54383759" providerId="LiveId" clId="{C126E442-EF99-427A-B8FA-7B04F7B22956}" dt="2026-02-03T21:34:50.547" v="2198" actId="478"/>
          <ac:spMkLst>
            <pc:docMk/>
            <pc:sldMk cId="4147464550" sldId="763"/>
            <ac:spMk id="8" creationId="{ED967F1F-86C9-AEC5-2179-723275820CE0}"/>
          </ac:spMkLst>
        </pc:spChg>
        <pc:spChg chg="del">
          <ac:chgData name="josé zapata aguilar" userId="597d70fd54383759" providerId="LiveId" clId="{C126E442-EF99-427A-B8FA-7B04F7B22956}" dt="2026-02-03T21:34:56.643" v="2201" actId="478"/>
          <ac:spMkLst>
            <pc:docMk/>
            <pc:sldMk cId="4147464550" sldId="763"/>
            <ac:spMk id="9" creationId="{38CE8A32-87BD-6763-C5F1-E31C9A2640D8}"/>
          </ac:spMkLst>
        </pc:spChg>
        <pc:spChg chg="del">
          <ac:chgData name="josé zapata aguilar" userId="597d70fd54383759" providerId="LiveId" clId="{C126E442-EF99-427A-B8FA-7B04F7B22956}" dt="2026-02-03T21:34:50.547" v="2198" actId="478"/>
          <ac:spMkLst>
            <pc:docMk/>
            <pc:sldMk cId="4147464550" sldId="763"/>
            <ac:spMk id="10" creationId="{CBC8E467-F010-658C-8B26-E50FAB51EC8C}"/>
          </ac:spMkLst>
        </pc:spChg>
        <pc:spChg chg="del">
          <ac:chgData name="josé zapata aguilar" userId="597d70fd54383759" providerId="LiveId" clId="{C126E442-EF99-427A-B8FA-7B04F7B22956}" dt="2026-02-03T21:34:50.547" v="2198" actId="478"/>
          <ac:spMkLst>
            <pc:docMk/>
            <pc:sldMk cId="4147464550" sldId="763"/>
            <ac:spMk id="11" creationId="{7E8E7432-D988-3A15-B6DE-138EC5A68C2A}"/>
          </ac:spMkLst>
        </pc:spChg>
        <pc:spChg chg="del">
          <ac:chgData name="josé zapata aguilar" userId="597d70fd54383759" providerId="LiveId" clId="{C126E442-EF99-427A-B8FA-7B04F7B22956}" dt="2026-02-03T21:34:56.643" v="2201" actId="478"/>
          <ac:spMkLst>
            <pc:docMk/>
            <pc:sldMk cId="4147464550" sldId="763"/>
            <ac:spMk id="12" creationId="{B24AB2CF-2108-170B-78E8-ADF12D200F6E}"/>
          </ac:spMkLst>
        </pc:spChg>
        <pc:spChg chg="mod">
          <ac:chgData name="josé zapata aguilar" userId="597d70fd54383759" providerId="LiveId" clId="{C126E442-EF99-427A-B8FA-7B04F7B22956}" dt="2026-02-03T21:35:07.619" v="2202" actId="1076"/>
          <ac:spMkLst>
            <pc:docMk/>
            <pc:sldMk cId="4147464550" sldId="763"/>
            <ac:spMk id="13" creationId="{1DC1B0FA-86BC-70B0-2CCB-421749CB977F}"/>
          </ac:spMkLst>
        </pc:spChg>
        <pc:spChg chg="add del mod">
          <ac:chgData name="josé zapata aguilar" userId="597d70fd54383759" providerId="LiveId" clId="{C126E442-EF99-427A-B8FA-7B04F7B22956}" dt="2026-02-03T21:34:52.856" v="2199" actId="478"/>
          <ac:spMkLst>
            <pc:docMk/>
            <pc:sldMk cId="4147464550" sldId="763"/>
            <ac:spMk id="15" creationId="{2B783B8E-DCFB-6331-61BD-21EB141EE89A}"/>
          </ac:spMkLst>
        </pc:spChg>
        <pc:spChg chg="add mod">
          <ac:chgData name="josé zapata aguilar" userId="597d70fd54383759" providerId="LiveId" clId="{C126E442-EF99-427A-B8FA-7B04F7B22956}" dt="2026-02-03T23:22:00.791" v="2863" actId="1038"/>
          <ac:spMkLst>
            <pc:docMk/>
            <pc:sldMk cId="4147464550" sldId="763"/>
            <ac:spMk id="16" creationId="{8E11C766-6EF0-24F4-1583-00E7B6F47101}"/>
          </ac:spMkLst>
        </pc:spChg>
        <pc:spChg chg="add mod">
          <ac:chgData name="josé zapata aguilar" userId="597d70fd54383759" providerId="LiveId" clId="{C126E442-EF99-427A-B8FA-7B04F7B22956}" dt="2026-02-03T23:21:50.867" v="2855" actId="1036"/>
          <ac:spMkLst>
            <pc:docMk/>
            <pc:sldMk cId="4147464550" sldId="763"/>
            <ac:spMk id="17" creationId="{71DA26A8-974B-2CC0-FE15-751E14C9D6B4}"/>
          </ac:spMkLst>
        </pc:spChg>
        <pc:picChg chg="del">
          <ac:chgData name="josé zapata aguilar" userId="597d70fd54383759" providerId="LiveId" clId="{C126E442-EF99-427A-B8FA-7B04F7B22956}" dt="2026-02-03T21:34:56.643" v="2201" actId="478"/>
          <ac:picMkLst>
            <pc:docMk/>
            <pc:sldMk cId="4147464550" sldId="763"/>
            <ac:picMk id="4" creationId="{79AC6109-3794-0FFF-8D52-BA11BC7C63EA}"/>
          </ac:picMkLst>
        </pc:picChg>
        <pc:picChg chg="del">
          <ac:chgData name="josé zapata aguilar" userId="597d70fd54383759" providerId="LiveId" clId="{C126E442-EF99-427A-B8FA-7B04F7B22956}" dt="2026-02-03T21:34:50.547" v="2198" actId="478"/>
          <ac:picMkLst>
            <pc:docMk/>
            <pc:sldMk cId="4147464550" sldId="763"/>
            <ac:picMk id="5" creationId="{B140DF50-FB4F-8C67-A963-2A917B5FA34A}"/>
          </ac:picMkLst>
        </pc:picChg>
        <pc:picChg chg="mod">
          <ac:chgData name="josé zapata aguilar" userId="597d70fd54383759" providerId="LiveId" clId="{C126E442-EF99-427A-B8FA-7B04F7B22956}" dt="2026-02-03T21:35:07.619" v="2202" actId="1076"/>
          <ac:picMkLst>
            <pc:docMk/>
            <pc:sldMk cId="4147464550" sldId="763"/>
            <ac:picMk id="6" creationId="{D9AA0F5F-A46B-8477-5D13-58B6450FCC6D}"/>
          </ac:picMkLst>
        </pc:picChg>
      </pc:sldChg>
      <pc:sldChg chg="addSp delSp modSp add mod delAnim">
        <pc:chgData name="josé zapata aguilar" userId="597d70fd54383759" providerId="LiveId" clId="{C126E442-EF99-427A-B8FA-7B04F7B22956}" dt="2026-02-03T23:19:19.858" v="2774" actId="1035"/>
        <pc:sldMkLst>
          <pc:docMk/>
          <pc:sldMk cId="1062109439" sldId="764"/>
        </pc:sldMkLst>
        <pc:spChg chg="add del mod">
          <ac:chgData name="josé zapata aguilar" userId="597d70fd54383759" providerId="LiveId" clId="{C126E442-EF99-427A-B8FA-7B04F7B22956}" dt="2026-02-03T21:36:15.403" v="2225" actId="478"/>
          <ac:spMkLst>
            <pc:docMk/>
            <pc:sldMk cId="1062109439" sldId="764"/>
            <ac:spMk id="3" creationId="{BAD6803F-C9D3-5C3A-D127-FD15E0BF3811}"/>
          </ac:spMkLst>
        </pc:spChg>
        <pc:spChg chg="del">
          <ac:chgData name="josé zapata aguilar" userId="597d70fd54383759" providerId="LiveId" clId="{C126E442-EF99-427A-B8FA-7B04F7B22956}" dt="2026-02-03T21:36:10.345" v="2223" actId="478"/>
          <ac:spMkLst>
            <pc:docMk/>
            <pc:sldMk cId="1062109439" sldId="764"/>
            <ac:spMk id="7" creationId="{BFD2B115-002A-519A-60E1-007A6E89F310}"/>
          </ac:spMkLst>
        </pc:spChg>
        <pc:spChg chg="mod">
          <ac:chgData name="josé zapata aguilar" userId="597d70fd54383759" providerId="LiveId" clId="{C126E442-EF99-427A-B8FA-7B04F7B22956}" dt="2026-02-03T23:19:13.757" v="2762" actId="1036"/>
          <ac:spMkLst>
            <pc:docMk/>
            <pc:sldMk cId="1062109439" sldId="764"/>
            <ac:spMk id="8" creationId="{4D8B852A-6AE5-AFF3-F6BB-A819299DD6E8}"/>
          </ac:spMkLst>
        </pc:spChg>
        <pc:spChg chg="del">
          <ac:chgData name="josé zapata aguilar" userId="597d70fd54383759" providerId="LiveId" clId="{C126E442-EF99-427A-B8FA-7B04F7B22956}" dt="2026-02-03T21:36:18.667" v="2226" actId="478"/>
          <ac:spMkLst>
            <pc:docMk/>
            <pc:sldMk cId="1062109439" sldId="764"/>
            <ac:spMk id="9" creationId="{48E2F1A8-85AE-23B1-1D55-27F7A379F685}"/>
          </ac:spMkLst>
        </pc:spChg>
        <pc:spChg chg="del">
          <ac:chgData name="josé zapata aguilar" userId="597d70fd54383759" providerId="LiveId" clId="{C126E442-EF99-427A-B8FA-7B04F7B22956}" dt="2026-02-03T21:36:10.345" v="2223" actId="478"/>
          <ac:spMkLst>
            <pc:docMk/>
            <pc:sldMk cId="1062109439" sldId="764"/>
            <ac:spMk id="10" creationId="{1A73F96B-934B-68B6-9912-F7FB63A5C37C}"/>
          </ac:spMkLst>
        </pc:spChg>
        <pc:spChg chg="mod">
          <ac:chgData name="josé zapata aguilar" userId="597d70fd54383759" providerId="LiveId" clId="{C126E442-EF99-427A-B8FA-7B04F7B22956}" dt="2026-02-03T23:19:19.858" v="2774" actId="1035"/>
          <ac:spMkLst>
            <pc:docMk/>
            <pc:sldMk cId="1062109439" sldId="764"/>
            <ac:spMk id="11" creationId="{DD371608-499F-44C3-AD81-A0D02CD58F5A}"/>
          </ac:spMkLst>
        </pc:spChg>
        <pc:spChg chg="del">
          <ac:chgData name="josé zapata aguilar" userId="597d70fd54383759" providerId="LiveId" clId="{C126E442-EF99-427A-B8FA-7B04F7B22956}" dt="2026-02-03T21:36:18.667" v="2226" actId="478"/>
          <ac:spMkLst>
            <pc:docMk/>
            <pc:sldMk cId="1062109439" sldId="764"/>
            <ac:spMk id="12" creationId="{3FAC52D4-13E8-F8F6-CFDA-F6B51F258979}"/>
          </ac:spMkLst>
        </pc:spChg>
        <pc:spChg chg="del">
          <ac:chgData name="josé zapata aguilar" userId="597d70fd54383759" providerId="LiveId" clId="{C126E442-EF99-427A-B8FA-7B04F7B22956}" dt="2026-02-03T21:36:10.345" v="2223" actId="478"/>
          <ac:spMkLst>
            <pc:docMk/>
            <pc:sldMk cId="1062109439" sldId="764"/>
            <ac:spMk id="13" creationId="{C3157701-BDC1-49D2-1F38-C3BED1892F0C}"/>
          </ac:spMkLst>
        </pc:spChg>
        <pc:spChg chg="add del mod">
          <ac:chgData name="josé zapata aguilar" userId="597d70fd54383759" providerId="LiveId" clId="{C126E442-EF99-427A-B8FA-7B04F7B22956}" dt="2026-02-03T21:36:14.032" v="2224" actId="478"/>
          <ac:spMkLst>
            <pc:docMk/>
            <pc:sldMk cId="1062109439" sldId="764"/>
            <ac:spMk id="15" creationId="{F19A563F-8046-75D7-83C9-59E20DF1A156}"/>
          </ac:spMkLst>
        </pc:spChg>
        <pc:spChg chg="add mod">
          <ac:chgData name="josé zapata aguilar" userId="597d70fd54383759" providerId="LiveId" clId="{C126E442-EF99-427A-B8FA-7B04F7B22956}" dt="2026-02-03T21:55:51.009" v="2395" actId="113"/>
          <ac:spMkLst>
            <pc:docMk/>
            <pc:sldMk cId="1062109439" sldId="764"/>
            <ac:spMk id="16" creationId="{0C57E305-05F8-DBBB-0B90-37A5119BB1AB}"/>
          </ac:spMkLst>
        </pc:spChg>
        <pc:picChg chg="del">
          <ac:chgData name="josé zapata aguilar" userId="597d70fd54383759" providerId="LiveId" clId="{C126E442-EF99-427A-B8FA-7B04F7B22956}" dt="2026-02-03T21:36:18.667" v="2226" actId="478"/>
          <ac:picMkLst>
            <pc:docMk/>
            <pc:sldMk cId="1062109439" sldId="764"/>
            <ac:picMk id="4" creationId="{322130EE-00AD-154B-3C47-5A55DDF49B75}"/>
          </ac:picMkLst>
        </pc:picChg>
        <pc:picChg chg="mod">
          <ac:chgData name="josé zapata aguilar" userId="597d70fd54383759" providerId="LiveId" clId="{C126E442-EF99-427A-B8FA-7B04F7B22956}" dt="2026-02-03T23:19:19.858" v="2774" actId="1035"/>
          <ac:picMkLst>
            <pc:docMk/>
            <pc:sldMk cId="1062109439" sldId="764"/>
            <ac:picMk id="5" creationId="{144FE071-AC9F-F191-1CE7-D6A36C688550}"/>
          </ac:picMkLst>
        </pc:picChg>
        <pc:picChg chg="del">
          <ac:chgData name="josé zapata aguilar" userId="597d70fd54383759" providerId="LiveId" clId="{C126E442-EF99-427A-B8FA-7B04F7B22956}" dt="2026-02-03T21:36:10.345" v="2223" actId="478"/>
          <ac:picMkLst>
            <pc:docMk/>
            <pc:sldMk cId="1062109439" sldId="764"/>
            <ac:picMk id="6" creationId="{091FD108-C784-C586-8E10-6DCF296BB2C3}"/>
          </ac:picMkLst>
        </pc:picChg>
      </pc:sldChg>
      <pc:sldChg chg="delSp modSp add mod">
        <pc:chgData name="josé zapata aguilar" userId="597d70fd54383759" providerId="LiveId" clId="{C126E442-EF99-427A-B8FA-7B04F7B22956}" dt="2026-02-04T14:39:21.667" v="2997" actId="20577"/>
        <pc:sldMkLst>
          <pc:docMk/>
          <pc:sldMk cId="2619033512" sldId="765"/>
        </pc:sldMkLst>
        <pc:spChg chg="del">
          <ac:chgData name="josé zapata aguilar" userId="597d70fd54383759" providerId="LiveId" clId="{C126E442-EF99-427A-B8FA-7B04F7B22956}" dt="2026-02-04T14:38:41.782" v="2897" actId="478"/>
          <ac:spMkLst>
            <pc:docMk/>
            <pc:sldMk cId="2619033512" sldId="765"/>
            <ac:spMk id="8" creationId="{3E72D6D0-59D3-EA1B-56E2-8D97D8EEC977}"/>
          </ac:spMkLst>
        </pc:spChg>
        <pc:spChg chg="del">
          <ac:chgData name="josé zapata aguilar" userId="597d70fd54383759" providerId="LiveId" clId="{C126E442-EF99-427A-B8FA-7B04F7B22956}" dt="2026-02-04T14:38:32.100" v="2896" actId="478"/>
          <ac:spMkLst>
            <pc:docMk/>
            <pc:sldMk cId="2619033512" sldId="765"/>
            <ac:spMk id="11" creationId="{39042376-73B7-9F9F-E488-330C327303E8}"/>
          </ac:spMkLst>
        </pc:spChg>
        <pc:spChg chg="mod">
          <ac:chgData name="josé zapata aguilar" userId="597d70fd54383759" providerId="LiveId" clId="{C126E442-EF99-427A-B8FA-7B04F7B22956}" dt="2026-02-04T14:39:21.667" v="2997" actId="20577"/>
          <ac:spMkLst>
            <pc:docMk/>
            <pc:sldMk cId="2619033512" sldId="765"/>
            <ac:spMk id="12" creationId="{CA7D49D9-767C-2F05-72D1-A3002BF2355B}"/>
          </ac:spMkLst>
        </pc:spChg>
        <pc:picChg chg="del">
          <ac:chgData name="josé zapata aguilar" userId="597d70fd54383759" providerId="LiveId" clId="{C126E442-EF99-427A-B8FA-7B04F7B22956}" dt="2026-02-04T14:38:32.100" v="2896" actId="478"/>
          <ac:picMkLst>
            <pc:docMk/>
            <pc:sldMk cId="2619033512" sldId="765"/>
            <ac:picMk id="7" creationId="{371E92D2-68E7-B7A4-F370-015531248F07}"/>
          </ac:picMkLst>
        </pc:picChg>
      </pc:sldChg>
      <pc:sldMasterChg chg="del delSldLayout">
        <pc:chgData name="josé zapata aguilar" userId="597d70fd54383759" providerId="LiveId" clId="{C126E442-EF99-427A-B8FA-7B04F7B22956}" dt="2026-02-03T18:46:07.278" v="907" actId="47"/>
        <pc:sldMasterMkLst>
          <pc:docMk/>
          <pc:sldMasterMk cId="3084534005" sldId="2147483684"/>
        </pc:sldMasterMkLst>
        <pc:sldLayoutChg chg="del">
          <pc:chgData name="josé zapata aguilar" userId="597d70fd54383759" providerId="LiveId" clId="{C126E442-EF99-427A-B8FA-7B04F7B22956}" dt="2026-02-03T18:46:07.278" v="907" actId="47"/>
          <pc:sldLayoutMkLst>
            <pc:docMk/>
            <pc:sldMasterMk cId="3084534005" sldId="2147483684"/>
            <pc:sldLayoutMk cId="3292067635" sldId="2147483685"/>
          </pc:sldLayoutMkLst>
        </pc:sldLayoutChg>
        <pc:sldLayoutChg chg="del">
          <pc:chgData name="josé zapata aguilar" userId="597d70fd54383759" providerId="LiveId" clId="{C126E442-EF99-427A-B8FA-7B04F7B22956}" dt="2026-02-03T18:46:07.278" v="907" actId="47"/>
          <pc:sldLayoutMkLst>
            <pc:docMk/>
            <pc:sldMasterMk cId="3084534005" sldId="2147483684"/>
            <pc:sldLayoutMk cId="642625397" sldId="2147483686"/>
          </pc:sldLayoutMkLst>
        </pc:sldLayoutChg>
        <pc:sldLayoutChg chg="del">
          <pc:chgData name="josé zapata aguilar" userId="597d70fd54383759" providerId="LiveId" clId="{C126E442-EF99-427A-B8FA-7B04F7B22956}" dt="2026-02-03T18:46:07.278" v="907" actId="47"/>
          <pc:sldLayoutMkLst>
            <pc:docMk/>
            <pc:sldMasterMk cId="3084534005" sldId="2147483684"/>
            <pc:sldLayoutMk cId="845866372" sldId="2147483687"/>
          </pc:sldLayoutMkLst>
        </pc:sldLayoutChg>
        <pc:sldLayoutChg chg="del">
          <pc:chgData name="josé zapata aguilar" userId="597d70fd54383759" providerId="LiveId" clId="{C126E442-EF99-427A-B8FA-7B04F7B22956}" dt="2026-02-03T18:46:07.278" v="907" actId="47"/>
          <pc:sldLayoutMkLst>
            <pc:docMk/>
            <pc:sldMasterMk cId="3084534005" sldId="2147483684"/>
            <pc:sldLayoutMk cId="3574118803" sldId="2147483688"/>
          </pc:sldLayoutMkLst>
        </pc:sldLayoutChg>
        <pc:sldLayoutChg chg="del">
          <pc:chgData name="josé zapata aguilar" userId="597d70fd54383759" providerId="LiveId" clId="{C126E442-EF99-427A-B8FA-7B04F7B22956}" dt="2026-02-03T18:46:07.278" v="907" actId="47"/>
          <pc:sldLayoutMkLst>
            <pc:docMk/>
            <pc:sldMasterMk cId="3084534005" sldId="2147483684"/>
            <pc:sldLayoutMk cId="2956590636" sldId="2147483689"/>
          </pc:sldLayoutMkLst>
        </pc:sldLayoutChg>
        <pc:sldLayoutChg chg="del">
          <pc:chgData name="josé zapata aguilar" userId="597d70fd54383759" providerId="LiveId" clId="{C126E442-EF99-427A-B8FA-7B04F7B22956}" dt="2026-02-03T18:46:07.278" v="907" actId="47"/>
          <pc:sldLayoutMkLst>
            <pc:docMk/>
            <pc:sldMasterMk cId="3084534005" sldId="2147483684"/>
            <pc:sldLayoutMk cId="3490031608" sldId="2147483690"/>
          </pc:sldLayoutMkLst>
        </pc:sldLayoutChg>
        <pc:sldLayoutChg chg="del">
          <pc:chgData name="josé zapata aguilar" userId="597d70fd54383759" providerId="LiveId" clId="{C126E442-EF99-427A-B8FA-7B04F7B22956}" dt="2026-02-03T18:46:07.278" v="907" actId="47"/>
          <pc:sldLayoutMkLst>
            <pc:docMk/>
            <pc:sldMasterMk cId="3084534005" sldId="2147483684"/>
            <pc:sldLayoutMk cId="502178521" sldId="2147483691"/>
          </pc:sldLayoutMkLst>
        </pc:sldLayoutChg>
        <pc:sldLayoutChg chg="del">
          <pc:chgData name="josé zapata aguilar" userId="597d70fd54383759" providerId="LiveId" clId="{C126E442-EF99-427A-B8FA-7B04F7B22956}" dt="2026-02-03T18:46:07.278" v="907" actId="47"/>
          <pc:sldLayoutMkLst>
            <pc:docMk/>
            <pc:sldMasterMk cId="3084534005" sldId="2147483684"/>
            <pc:sldLayoutMk cId="3759032115" sldId="2147483692"/>
          </pc:sldLayoutMkLst>
        </pc:sldLayoutChg>
        <pc:sldLayoutChg chg="del">
          <pc:chgData name="josé zapata aguilar" userId="597d70fd54383759" providerId="LiveId" clId="{C126E442-EF99-427A-B8FA-7B04F7B22956}" dt="2026-02-03T18:46:07.278" v="907" actId="47"/>
          <pc:sldLayoutMkLst>
            <pc:docMk/>
            <pc:sldMasterMk cId="3084534005" sldId="2147483684"/>
            <pc:sldLayoutMk cId="3062929131" sldId="2147483693"/>
          </pc:sldLayoutMkLst>
        </pc:sldLayoutChg>
        <pc:sldLayoutChg chg="del">
          <pc:chgData name="josé zapata aguilar" userId="597d70fd54383759" providerId="LiveId" clId="{C126E442-EF99-427A-B8FA-7B04F7B22956}" dt="2026-02-03T18:46:07.278" v="907" actId="47"/>
          <pc:sldLayoutMkLst>
            <pc:docMk/>
            <pc:sldMasterMk cId="3084534005" sldId="2147483684"/>
            <pc:sldLayoutMk cId="4150756636" sldId="2147483694"/>
          </pc:sldLayoutMkLst>
        </pc:sldLayoutChg>
        <pc:sldLayoutChg chg="del">
          <pc:chgData name="josé zapata aguilar" userId="597d70fd54383759" providerId="LiveId" clId="{C126E442-EF99-427A-B8FA-7B04F7B22956}" dt="2026-02-03T18:46:07.278" v="907" actId="47"/>
          <pc:sldLayoutMkLst>
            <pc:docMk/>
            <pc:sldMasterMk cId="3084534005" sldId="2147483684"/>
            <pc:sldLayoutMk cId="2296679647" sldId="2147483695"/>
          </pc:sldLayoutMkLst>
        </pc:sldLayoutChg>
      </pc:sldMasterChg>
      <pc:sldMasterChg chg="del delSldLayout">
        <pc:chgData name="josé zapata aguilar" userId="597d70fd54383759" providerId="LiveId" clId="{C126E442-EF99-427A-B8FA-7B04F7B22956}" dt="2026-02-03T20:38:48.898" v="1324" actId="47"/>
        <pc:sldMasterMkLst>
          <pc:docMk/>
          <pc:sldMasterMk cId="1293099225" sldId="2147483696"/>
        </pc:sldMasterMkLst>
        <pc:sldLayoutChg chg="del">
          <pc:chgData name="josé zapata aguilar" userId="597d70fd54383759" providerId="LiveId" clId="{C126E442-EF99-427A-B8FA-7B04F7B22956}" dt="2026-02-03T20:38:48.898" v="1324" actId="47"/>
          <pc:sldLayoutMkLst>
            <pc:docMk/>
            <pc:sldMasterMk cId="1293099225" sldId="2147483696"/>
            <pc:sldLayoutMk cId="3118452511" sldId="2147483697"/>
          </pc:sldLayoutMkLst>
        </pc:sldLayoutChg>
        <pc:sldLayoutChg chg="del">
          <pc:chgData name="josé zapata aguilar" userId="597d70fd54383759" providerId="LiveId" clId="{C126E442-EF99-427A-B8FA-7B04F7B22956}" dt="2026-02-03T20:38:48.898" v="1324" actId="47"/>
          <pc:sldLayoutMkLst>
            <pc:docMk/>
            <pc:sldMasterMk cId="1293099225" sldId="2147483696"/>
            <pc:sldLayoutMk cId="1300505338" sldId="2147483698"/>
          </pc:sldLayoutMkLst>
        </pc:sldLayoutChg>
        <pc:sldLayoutChg chg="del">
          <pc:chgData name="josé zapata aguilar" userId="597d70fd54383759" providerId="LiveId" clId="{C126E442-EF99-427A-B8FA-7B04F7B22956}" dt="2026-02-03T20:38:48.898" v="1324" actId="47"/>
          <pc:sldLayoutMkLst>
            <pc:docMk/>
            <pc:sldMasterMk cId="1293099225" sldId="2147483696"/>
            <pc:sldLayoutMk cId="1003720505" sldId="2147483699"/>
          </pc:sldLayoutMkLst>
        </pc:sldLayoutChg>
        <pc:sldLayoutChg chg="del">
          <pc:chgData name="josé zapata aguilar" userId="597d70fd54383759" providerId="LiveId" clId="{C126E442-EF99-427A-B8FA-7B04F7B22956}" dt="2026-02-03T20:38:48.898" v="1324" actId="47"/>
          <pc:sldLayoutMkLst>
            <pc:docMk/>
            <pc:sldMasterMk cId="1293099225" sldId="2147483696"/>
            <pc:sldLayoutMk cId="2769394971" sldId="2147483700"/>
          </pc:sldLayoutMkLst>
        </pc:sldLayoutChg>
        <pc:sldLayoutChg chg="del">
          <pc:chgData name="josé zapata aguilar" userId="597d70fd54383759" providerId="LiveId" clId="{C126E442-EF99-427A-B8FA-7B04F7B22956}" dt="2026-02-03T20:38:48.898" v="1324" actId="47"/>
          <pc:sldLayoutMkLst>
            <pc:docMk/>
            <pc:sldMasterMk cId="1293099225" sldId="2147483696"/>
            <pc:sldLayoutMk cId="2132348271" sldId="2147483701"/>
          </pc:sldLayoutMkLst>
        </pc:sldLayoutChg>
        <pc:sldLayoutChg chg="del">
          <pc:chgData name="josé zapata aguilar" userId="597d70fd54383759" providerId="LiveId" clId="{C126E442-EF99-427A-B8FA-7B04F7B22956}" dt="2026-02-03T20:38:48.898" v="1324" actId="47"/>
          <pc:sldLayoutMkLst>
            <pc:docMk/>
            <pc:sldMasterMk cId="1293099225" sldId="2147483696"/>
            <pc:sldLayoutMk cId="2258872961" sldId="2147483702"/>
          </pc:sldLayoutMkLst>
        </pc:sldLayoutChg>
        <pc:sldLayoutChg chg="del">
          <pc:chgData name="josé zapata aguilar" userId="597d70fd54383759" providerId="LiveId" clId="{C126E442-EF99-427A-B8FA-7B04F7B22956}" dt="2026-02-03T20:38:48.898" v="1324" actId="47"/>
          <pc:sldLayoutMkLst>
            <pc:docMk/>
            <pc:sldMasterMk cId="1293099225" sldId="2147483696"/>
            <pc:sldLayoutMk cId="2944766128" sldId="2147483703"/>
          </pc:sldLayoutMkLst>
        </pc:sldLayoutChg>
        <pc:sldLayoutChg chg="del">
          <pc:chgData name="josé zapata aguilar" userId="597d70fd54383759" providerId="LiveId" clId="{C126E442-EF99-427A-B8FA-7B04F7B22956}" dt="2026-02-03T20:38:48.898" v="1324" actId="47"/>
          <pc:sldLayoutMkLst>
            <pc:docMk/>
            <pc:sldMasterMk cId="1293099225" sldId="2147483696"/>
            <pc:sldLayoutMk cId="3161720171" sldId="2147483704"/>
          </pc:sldLayoutMkLst>
        </pc:sldLayoutChg>
        <pc:sldLayoutChg chg="del">
          <pc:chgData name="josé zapata aguilar" userId="597d70fd54383759" providerId="LiveId" clId="{C126E442-EF99-427A-B8FA-7B04F7B22956}" dt="2026-02-03T20:38:48.898" v="1324" actId="47"/>
          <pc:sldLayoutMkLst>
            <pc:docMk/>
            <pc:sldMasterMk cId="1293099225" sldId="2147483696"/>
            <pc:sldLayoutMk cId="3083709173" sldId="2147483705"/>
          </pc:sldLayoutMkLst>
        </pc:sldLayoutChg>
        <pc:sldLayoutChg chg="del">
          <pc:chgData name="josé zapata aguilar" userId="597d70fd54383759" providerId="LiveId" clId="{C126E442-EF99-427A-B8FA-7B04F7B22956}" dt="2026-02-03T20:38:48.898" v="1324" actId="47"/>
          <pc:sldLayoutMkLst>
            <pc:docMk/>
            <pc:sldMasterMk cId="1293099225" sldId="2147483696"/>
            <pc:sldLayoutMk cId="3437315076" sldId="2147483706"/>
          </pc:sldLayoutMkLst>
        </pc:sldLayoutChg>
        <pc:sldLayoutChg chg="del">
          <pc:chgData name="josé zapata aguilar" userId="597d70fd54383759" providerId="LiveId" clId="{C126E442-EF99-427A-B8FA-7B04F7B22956}" dt="2026-02-03T20:38:48.898" v="1324" actId="47"/>
          <pc:sldLayoutMkLst>
            <pc:docMk/>
            <pc:sldMasterMk cId="1293099225" sldId="2147483696"/>
            <pc:sldLayoutMk cId="2891344691" sldId="2147483707"/>
          </pc:sldLayoutMkLst>
        </pc:sldLayoutChg>
      </pc:sldMasterChg>
      <pc:sldMasterChg chg="del delSldLayout">
        <pc:chgData name="josé zapata aguilar" userId="597d70fd54383759" providerId="LiveId" clId="{C126E442-EF99-427A-B8FA-7B04F7B22956}" dt="2026-02-03T21:11:15.554" v="1637" actId="47"/>
        <pc:sldMasterMkLst>
          <pc:docMk/>
          <pc:sldMasterMk cId="737844318" sldId="2147483708"/>
        </pc:sldMasterMkLst>
        <pc:sldLayoutChg chg="del">
          <pc:chgData name="josé zapata aguilar" userId="597d70fd54383759" providerId="LiveId" clId="{C126E442-EF99-427A-B8FA-7B04F7B22956}" dt="2026-02-03T21:11:15.554" v="1637" actId="47"/>
          <pc:sldLayoutMkLst>
            <pc:docMk/>
            <pc:sldMasterMk cId="737844318" sldId="2147483708"/>
            <pc:sldLayoutMk cId="945337251" sldId="2147483709"/>
          </pc:sldLayoutMkLst>
        </pc:sldLayoutChg>
        <pc:sldLayoutChg chg="del">
          <pc:chgData name="josé zapata aguilar" userId="597d70fd54383759" providerId="LiveId" clId="{C126E442-EF99-427A-B8FA-7B04F7B22956}" dt="2026-02-03T21:11:15.554" v="1637" actId="47"/>
          <pc:sldLayoutMkLst>
            <pc:docMk/>
            <pc:sldMasterMk cId="737844318" sldId="2147483708"/>
            <pc:sldLayoutMk cId="995842247" sldId="2147483710"/>
          </pc:sldLayoutMkLst>
        </pc:sldLayoutChg>
        <pc:sldLayoutChg chg="del">
          <pc:chgData name="josé zapata aguilar" userId="597d70fd54383759" providerId="LiveId" clId="{C126E442-EF99-427A-B8FA-7B04F7B22956}" dt="2026-02-03T21:11:15.554" v="1637" actId="47"/>
          <pc:sldLayoutMkLst>
            <pc:docMk/>
            <pc:sldMasterMk cId="737844318" sldId="2147483708"/>
            <pc:sldLayoutMk cId="4180879212" sldId="2147483711"/>
          </pc:sldLayoutMkLst>
        </pc:sldLayoutChg>
        <pc:sldLayoutChg chg="del">
          <pc:chgData name="josé zapata aguilar" userId="597d70fd54383759" providerId="LiveId" clId="{C126E442-EF99-427A-B8FA-7B04F7B22956}" dt="2026-02-03T21:11:15.554" v="1637" actId="47"/>
          <pc:sldLayoutMkLst>
            <pc:docMk/>
            <pc:sldMasterMk cId="737844318" sldId="2147483708"/>
            <pc:sldLayoutMk cId="2967599660" sldId="2147483712"/>
          </pc:sldLayoutMkLst>
        </pc:sldLayoutChg>
        <pc:sldLayoutChg chg="del">
          <pc:chgData name="josé zapata aguilar" userId="597d70fd54383759" providerId="LiveId" clId="{C126E442-EF99-427A-B8FA-7B04F7B22956}" dt="2026-02-03T21:11:15.554" v="1637" actId="47"/>
          <pc:sldLayoutMkLst>
            <pc:docMk/>
            <pc:sldMasterMk cId="737844318" sldId="2147483708"/>
            <pc:sldLayoutMk cId="2602884370" sldId="2147483713"/>
          </pc:sldLayoutMkLst>
        </pc:sldLayoutChg>
        <pc:sldLayoutChg chg="del">
          <pc:chgData name="josé zapata aguilar" userId="597d70fd54383759" providerId="LiveId" clId="{C126E442-EF99-427A-B8FA-7B04F7B22956}" dt="2026-02-03T21:11:15.554" v="1637" actId="47"/>
          <pc:sldLayoutMkLst>
            <pc:docMk/>
            <pc:sldMasterMk cId="737844318" sldId="2147483708"/>
            <pc:sldLayoutMk cId="320218369" sldId="2147483714"/>
          </pc:sldLayoutMkLst>
        </pc:sldLayoutChg>
        <pc:sldLayoutChg chg="del">
          <pc:chgData name="josé zapata aguilar" userId="597d70fd54383759" providerId="LiveId" clId="{C126E442-EF99-427A-B8FA-7B04F7B22956}" dt="2026-02-03T21:11:15.554" v="1637" actId="47"/>
          <pc:sldLayoutMkLst>
            <pc:docMk/>
            <pc:sldMasterMk cId="737844318" sldId="2147483708"/>
            <pc:sldLayoutMk cId="3708052481" sldId="2147483715"/>
          </pc:sldLayoutMkLst>
        </pc:sldLayoutChg>
        <pc:sldLayoutChg chg="del">
          <pc:chgData name="josé zapata aguilar" userId="597d70fd54383759" providerId="LiveId" clId="{C126E442-EF99-427A-B8FA-7B04F7B22956}" dt="2026-02-03T21:11:15.554" v="1637" actId="47"/>
          <pc:sldLayoutMkLst>
            <pc:docMk/>
            <pc:sldMasterMk cId="737844318" sldId="2147483708"/>
            <pc:sldLayoutMk cId="4001615001" sldId="2147483716"/>
          </pc:sldLayoutMkLst>
        </pc:sldLayoutChg>
        <pc:sldLayoutChg chg="del">
          <pc:chgData name="josé zapata aguilar" userId="597d70fd54383759" providerId="LiveId" clId="{C126E442-EF99-427A-B8FA-7B04F7B22956}" dt="2026-02-03T21:11:15.554" v="1637" actId="47"/>
          <pc:sldLayoutMkLst>
            <pc:docMk/>
            <pc:sldMasterMk cId="737844318" sldId="2147483708"/>
            <pc:sldLayoutMk cId="608024977" sldId="2147483717"/>
          </pc:sldLayoutMkLst>
        </pc:sldLayoutChg>
        <pc:sldLayoutChg chg="del">
          <pc:chgData name="josé zapata aguilar" userId="597d70fd54383759" providerId="LiveId" clId="{C126E442-EF99-427A-B8FA-7B04F7B22956}" dt="2026-02-03T21:11:15.554" v="1637" actId="47"/>
          <pc:sldLayoutMkLst>
            <pc:docMk/>
            <pc:sldMasterMk cId="737844318" sldId="2147483708"/>
            <pc:sldLayoutMk cId="4166828659" sldId="2147483718"/>
          </pc:sldLayoutMkLst>
        </pc:sldLayoutChg>
        <pc:sldLayoutChg chg="del">
          <pc:chgData name="josé zapata aguilar" userId="597d70fd54383759" providerId="LiveId" clId="{C126E442-EF99-427A-B8FA-7B04F7B22956}" dt="2026-02-03T21:11:15.554" v="1637" actId="47"/>
          <pc:sldLayoutMkLst>
            <pc:docMk/>
            <pc:sldMasterMk cId="737844318" sldId="2147483708"/>
            <pc:sldLayoutMk cId="613162309" sldId="214748371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D712E43-C749-4015-B671-E39106D12466}" type="datetimeFigureOut">
              <a:rPr lang="en-US" smtClean="0"/>
              <a:t>2/4/2026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320B3F-39A6-4726-AD1F-C361535027D0}" type="slidenum">
              <a:rPr lang="en-US" smtClean="0"/>
              <a:t>‹Nº›</a:t>
            </a:fld>
            <a:endParaRPr lang="en-US"/>
          </a:p>
        </p:txBody>
      </p:sp>
    </p:spTree>
    <p:extLst>
      <p:ext uri="{BB962C8B-B14F-4D97-AF65-F5344CB8AC3E}">
        <p14:creationId xmlns:p14="http://schemas.microsoft.com/office/powerpoint/2010/main" val="4257614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320B3F-39A6-4726-AD1F-C361535027D0}" type="slidenum">
              <a:rPr lang="en-US" smtClean="0"/>
              <a:t>1</a:t>
            </a:fld>
            <a:endParaRPr lang="en-US"/>
          </a:p>
        </p:txBody>
      </p:sp>
    </p:spTree>
    <p:extLst>
      <p:ext uri="{BB962C8B-B14F-4D97-AF65-F5344CB8AC3E}">
        <p14:creationId xmlns:p14="http://schemas.microsoft.com/office/powerpoint/2010/main" val="507865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320B3F-39A6-4726-AD1F-C361535027D0}" type="slidenum">
              <a:rPr lang="en-US" smtClean="0"/>
              <a:t>10</a:t>
            </a:fld>
            <a:endParaRPr lang="en-US"/>
          </a:p>
        </p:txBody>
      </p:sp>
    </p:spTree>
    <p:extLst>
      <p:ext uri="{BB962C8B-B14F-4D97-AF65-F5344CB8AC3E}">
        <p14:creationId xmlns:p14="http://schemas.microsoft.com/office/powerpoint/2010/main" val="467812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320B3F-39A6-4726-AD1F-C361535027D0}" type="slidenum">
              <a:rPr lang="en-US" smtClean="0"/>
              <a:t>11</a:t>
            </a:fld>
            <a:endParaRPr lang="en-US"/>
          </a:p>
        </p:txBody>
      </p:sp>
    </p:spTree>
    <p:extLst>
      <p:ext uri="{BB962C8B-B14F-4D97-AF65-F5344CB8AC3E}">
        <p14:creationId xmlns:p14="http://schemas.microsoft.com/office/powerpoint/2010/main" val="801570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320B3F-39A6-4726-AD1F-C361535027D0}" type="slidenum">
              <a:rPr lang="en-US" smtClean="0"/>
              <a:t>12</a:t>
            </a:fld>
            <a:endParaRPr lang="en-US"/>
          </a:p>
        </p:txBody>
      </p:sp>
    </p:spTree>
    <p:extLst>
      <p:ext uri="{BB962C8B-B14F-4D97-AF65-F5344CB8AC3E}">
        <p14:creationId xmlns:p14="http://schemas.microsoft.com/office/powerpoint/2010/main" val="34216444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320B3F-39A6-4726-AD1F-C361535027D0}" type="slidenum">
              <a:rPr lang="en-US" smtClean="0"/>
              <a:t>16</a:t>
            </a:fld>
            <a:endParaRPr lang="en-US"/>
          </a:p>
        </p:txBody>
      </p:sp>
    </p:spTree>
    <p:extLst>
      <p:ext uri="{BB962C8B-B14F-4D97-AF65-F5344CB8AC3E}">
        <p14:creationId xmlns:p14="http://schemas.microsoft.com/office/powerpoint/2010/main" val="3013604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320B3F-39A6-4726-AD1F-C36153502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32279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320B3F-39A6-4726-AD1F-C36153502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46478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320B3F-39A6-4726-AD1F-C361535027D0}" type="slidenum">
              <a:rPr lang="en-US" smtClean="0"/>
              <a:t>19</a:t>
            </a:fld>
            <a:endParaRPr lang="en-US"/>
          </a:p>
        </p:txBody>
      </p:sp>
    </p:spTree>
    <p:extLst>
      <p:ext uri="{BB962C8B-B14F-4D97-AF65-F5344CB8AC3E}">
        <p14:creationId xmlns:p14="http://schemas.microsoft.com/office/powerpoint/2010/main" val="22907611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555D0-AF53-37BD-4B3D-4B734802D1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D699EA-BAE2-CCE1-89B8-BB3786E1594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8677EBA-BCBB-B92E-F1CF-165835BA295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CB1B1E6-947D-B71F-C9F2-691217BC42D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320B3F-39A6-4726-AD1F-C36153502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59798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872C6-2B17-B928-CCCE-3013212B31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E01EBD-612B-8F2D-A266-40F3B4CE6F8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3E67342-C482-6642-8B44-05A50BFF46D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137F081-9A96-6EA5-265E-09439FCE598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320B3F-39A6-4726-AD1F-C36153502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66698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175AF-CE04-8AA1-04D1-D2316FA8F2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89879C-CAD1-B7D0-528B-05CD400A189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DED304A-3A9F-46D2-396A-DBD675E20FD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0790BFE-2BEB-7CF1-F08C-E88794AFE11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320B3F-39A6-4726-AD1F-C36153502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544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320B3F-39A6-4726-AD1F-C361535027D0}" type="slidenum">
              <a:rPr lang="en-US" smtClean="0"/>
              <a:t>2</a:t>
            </a:fld>
            <a:endParaRPr lang="en-US"/>
          </a:p>
        </p:txBody>
      </p:sp>
    </p:spTree>
    <p:extLst>
      <p:ext uri="{BB962C8B-B14F-4D97-AF65-F5344CB8AC3E}">
        <p14:creationId xmlns:p14="http://schemas.microsoft.com/office/powerpoint/2010/main" val="21158789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320B3F-39A6-4726-AD1F-C361535027D0}" type="slidenum">
              <a:rPr lang="en-US" smtClean="0"/>
              <a:t>24</a:t>
            </a:fld>
            <a:endParaRPr lang="en-US"/>
          </a:p>
        </p:txBody>
      </p:sp>
    </p:spTree>
    <p:extLst>
      <p:ext uri="{BB962C8B-B14F-4D97-AF65-F5344CB8AC3E}">
        <p14:creationId xmlns:p14="http://schemas.microsoft.com/office/powerpoint/2010/main" val="15008499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72DEB-0445-B398-BE69-41E272AB12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E3E886-D044-2B66-0CE2-BE9D3DF917B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1DABD62-1DAA-AEA9-7C6C-B6F7D1E25E4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85BC0FA-8FD3-403C-83EC-3618750BC19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320B3F-39A6-4726-AD1F-C36153502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223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320B3F-39A6-4726-AD1F-C361535027D0}" type="slidenum">
              <a:rPr lang="en-US" smtClean="0"/>
              <a:t>3</a:t>
            </a:fld>
            <a:endParaRPr lang="en-US"/>
          </a:p>
        </p:txBody>
      </p:sp>
    </p:spTree>
    <p:extLst>
      <p:ext uri="{BB962C8B-B14F-4D97-AF65-F5344CB8AC3E}">
        <p14:creationId xmlns:p14="http://schemas.microsoft.com/office/powerpoint/2010/main" val="987219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320B3F-39A6-4726-AD1F-C361535027D0}" type="slidenum">
              <a:rPr lang="en-US" smtClean="0"/>
              <a:t>4</a:t>
            </a:fld>
            <a:endParaRPr lang="en-US"/>
          </a:p>
        </p:txBody>
      </p:sp>
    </p:spTree>
    <p:extLst>
      <p:ext uri="{BB962C8B-B14F-4D97-AF65-F5344CB8AC3E}">
        <p14:creationId xmlns:p14="http://schemas.microsoft.com/office/powerpoint/2010/main" val="2938486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52065-C5BC-24E3-1033-35A97D6D5F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8812A6-596A-5E37-432D-CB2470FC893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1FE64CB-3916-0C80-6351-39079C7647B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98F7F54-A184-1AEA-F4E4-5D3650ECC7F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320B3F-39A6-4726-AD1F-C36153502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610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320B3F-39A6-4726-AD1F-C361535027D0}" type="slidenum">
              <a:rPr lang="en-US" smtClean="0"/>
              <a:t>6</a:t>
            </a:fld>
            <a:endParaRPr lang="en-US"/>
          </a:p>
        </p:txBody>
      </p:sp>
    </p:spTree>
    <p:extLst>
      <p:ext uri="{BB962C8B-B14F-4D97-AF65-F5344CB8AC3E}">
        <p14:creationId xmlns:p14="http://schemas.microsoft.com/office/powerpoint/2010/main" val="3480124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320B3F-39A6-4726-AD1F-C361535027D0}" type="slidenum">
              <a:rPr lang="en-US" smtClean="0"/>
              <a:t>7</a:t>
            </a:fld>
            <a:endParaRPr lang="en-US"/>
          </a:p>
        </p:txBody>
      </p:sp>
    </p:spTree>
    <p:extLst>
      <p:ext uri="{BB962C8B-B14F-4D97-AF65-F5344CB8AC3E}">
        <p14:creationId xmlns:p14="http://schemas.microsoft.com/office/powerpoint/2010/main" val="402133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320B3F-39A6-4726-AD1F-C361535027D0}" type="slidenum">
              <a:rPr lang="en-US" smtClean="0"/>
              <a:t>8</a:t>
            </a:fld>
            <a:endParaRPr lang="en-US"/>
          </a:p>
        </p:txBody>
      </p:sp>
    </p:spTree>
    <p:extLst>
      <p:ext uri="{BB962C8B-B14F-4D97-AF65-F5344CB8AC3E}">
        <p14:creationId xmlns:p14="http://schemas.microsoft.com/office/powerpoint/2010/main" val="855963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320B3F-39A6-4726-AD1F-C361535027D0}" type="slidenum">
              <a:rPr lang="en-US" smtClean="0"/>
              <a:t>9</a:t>
            </a:fld>
            <a:endParaRPr lang="en-US"/>
          </a:p>
        </p:txBody>
      </p:sp>
    </p:spTree>
    <p:extLst>
      <p:ext uri="{BB962C8B-B14F-4D97-AF65-F5344CB8AC3E}">
        <p14:creationId xmlns:p14="http://schemas.microsoft.com/office/powerpoint/2010/main" val="773882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509872" y="0"/>
            <a:ext cx="13243109"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46" name="Rectangle 45"/>
          <p:cNvSpPr/>
          <p:nvPr/>
        </p:nvSpPr>
        <p:spPr>
          <a:xfrm>
            <a:off x="6081656" y="-21511"/>
            <a:ext cx="4905488"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7" name="Rectangle 46"/>
          <p:cNvSpPr/>
          <p:nvPr/>
        </p:nvSpPr>
        <p:spPr>
          <a:xfrm>
            <a:off x="6198795" y="-21511"/>
            <a:ext cx="46736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6311154" y="2708476"/>
            <a:ext cx="4417807" cy="1702160"/>
          </a:xfrm>
        </p:spPr>
        <p:txBody>
          <a:bodyPr>
            <a:normAutofit/>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6311154" y="4421081"/>
            <a:ext cx="4413071"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318325" y="1516829"/>
            <a:ext cx="2844800" cy="750981"/>
          </a:xfrm>
        </p:spPr>
        <p:txBody>
          <a:bodyPr anchor="b"/>
          <a:lstStyle>
            <a:lvl1pPr algn="l">
              <a:defRPr sz="2400"/>
            </a:lvl1pPr>
          </a:lstStyle>
          <a:p>
            <a:fld id="{342600F1-EDAB-4CE4-97B3-5D077F27BB10}" type="datetimeFigureOut">
              <a:rPr lang="en-US" smtClean="0"/>
              <a:t>2/4/2026</a:t>
            </a:fld>
            <a:endParaRPr lang="en-US"/>
          </a:p>
        </p:txBody>
      </p:sp>
      <p:sp>
        <p:nvSpPr>
          <p:cNvPr id="50" name="Rectangle 49"/>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Footer Placeholder 4"/>
          <p:cNvSpPr>
            <a:spLocks noGrp="1"/>
          </p:cNvSpPr>
          <p:nvPr>
            <p:ph type="ftr" sz="quarter" idx="11"/>
          </p:nvPr>
        </p:nvSpPr>
        <p:spPr>
          <a:xfrm>
            <a:off x="7071360" y="5719967"/>
            <a:ext cx="3775456" cy="365125"/>
          </a:xfrm>
        </p:spPr>
        <p:txBody>
          <a:bodyPr>
            <a:normAutofit/>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a:xfrm>
            <a:off x="6198795" y="5719967"/>
            <a:ext cx="858221" cy="365125"/>
          </a:xfrm>
        </p:spPr>
        <p:txBody>
          <a:bodyPr/>
          <a:lstStyle>
            <a:lvl1pPr>
              <a:defRPr>
                <a:solidFill>
                  <a:schemeClr val="accent1"/>
                </a:solidFill>
              </a:defRPr>
            </a:lvl1pPr>
          </a:lstStyle>
          <a:p>
            <a:fld id="{DE8E0C4A-F2EB-4EB0-9A88-50111C1A0EE7}" type="slidenum">
              <a:rPr lang="en-US" smtClean="0"/>
              <a:t>‹Nº›</a:t>
            </a:fld>
            <a:endParaRPr lang="en-US"/>
          </a:p>
        </p:txBody>
      </p:sp>
      <p:sp>
        <p:nvSpPr>
          <p:cNvPr id="89" name="Rectangle 88"/>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2600F1-EDAB-4CE4-97B3-5D077F27BB10}" type="datetimeFigureOut">
              <a:rPr lang="en-US" smtClean="0"/>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8E0C4A-F2EB-4EB0-9A88-50111C1A0EE7}" type="slidenum">
              <a:rPr lang="en-US" smtClean="0"/>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1030147"/>
            <a:ext cx="1979271" cy="4780344"/>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1404395" y="1030147"/>
            <a:ext cx="7231605" cy="47803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2600F1-EDAB-4CE4-97B3-5D077F27BB10}" type="datetimeFigureOut">
              <a:rPr lang="en-US" smtClean="0"/>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8E0C4A-F2EB-4EB0-9A88-50111C1A0EE7}" type="slidenum">
              <a:rPr lang="en-US" smtClean="0"/>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2600F1-EDAB-4CE4-97B3-5D077F27BB10}" type="datetimeFigureOut">
              <a:rPr lang="en-US" smtClean="0"/>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8E0C4A-F2EB-4EB0-9A88-50111C1A0EE7}" type="slidenum">
              <a:rPr lang="en-US" smtClean="0"/>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78194" y="2900830"/>
            <a:ext cx="8849957" cy="1362075"/>
          </a:xfrm>
        </p:spPr>
        <p:txBody>
          <a:bodyPr anchor="b"/>
          <a:lstStyle>
            <a:lvl1pPr algn="l">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678194" y="4267201"/>
            <a:ext cx="8849956"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2600F1-EDAB-4CE4-97B3-5D077F27BB10}" type="datetimeFigureOut">
              <a:rPr lang="en-US" smtClean="0"/>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8E0C4A-F2EB-4EB0-9A88-50111C1A0EE7}" type="slidenum">
              <a:rPr lang="en-US" smtClean="0"/>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342600F1-EDAB-4CE4-97B3-5D077F27BB10}" type="datetimeFigureOut">
              <a:rPr lang="en-US" smtClean="0"/>
              <a:t>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8E0C4A-F2EB-4EB0-9A88-50111C1A0EE7}" type="slidenum">
              <a:rPr lang="en-US" smtClean="0"/>
              <a:t>‹Nº›</a:t>
            </a:fld>
            <a:endParaRPr lang="en-US"/>
          </a:p>
        </p:txBody>
      </p:sp>
      <p:sp>
        <p:nvSpPr>
          <p:cNvPr id="9" name="Content Placeholder 8"/>
          <p:cNvSpPr>
            <a:spLocks noGrp="1"/>
          </p:cNvSpPr>
          <p:nvPr>
            <p:ph sz="quarter" idx="13"/>
          </p:nvPr>
        </p:nvSpPr>
        <p:spPr>
          <a:xfrm>
            <a:off x="1389888" y="2313432"/>
            <a:ext cx="4559808"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6193536" y="2313431"/>
            <a:ext cx="4559808"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882815" y="2316009"/>
            <a:ext cx="407619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88961" y="2974695"/>
            <a:ext cx="4559808"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82450" y="2316010"/>
            <a:ext cx="4074289"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536" y="2974695"/>
            <a:ext cx="4559808"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42600F1-EDAB-4CE4-97B3-5D077F27BB10}" type="datetimeFigureOut">
              <a:rPr lang="en-US" smtClean="0"/>
              <a:t>2/4/2026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8E0C4A-F2EB-4EB0-9A88-50111C1A0EE7}" type="slidenum">
              <a:rPr lang="en-US" smtClean="0"/>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2600F1-EDAB-4CE4-97B3-5D077F27BB10}" type="datetimeFigureOut">
              <a:rPr lang="en-US" smtClean="0"/>
              <a:t>2/4/2026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8E0C4A-F2EB-4EB0-9A88-50111C1A0EE7}" type="slidenum">
              <a:rPr lang="en-US" smtClean="0"/>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2600F1-EDAB-4CE4-97B3-5D077F27BB10}" type="datetimeFigureOut">
              <a:rPr lang="en-US" smtClean="0"/>
              <a:t>2/4/2026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8E0C4A-F2EB-4EB0-9A88-50111C1A0EE7}" type="slidenum">
              <a:rPr lang="en-US" smtClean="0"/>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509872" y="0"/>
            <a:ext cx="13243109"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46" name="Rectangle 45"/>
          <p:cNvSpPr/>
          <p:nvPr/>
        </p:nvSpPr>
        <p:spPr>
          <a:xfrm>
            <a:off x="6081656" y="-21511"/>
            <a:ext cx="4905488"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7" name="Rectangle 56"/>
          <p:cNvSpPr/>
          <p:nvPr/>
        </p:nvSpPr>
        <p:spPr>
          <a:xfrm>
            <a:off x="6198795" y="-21510"/>
            <a:ext cx="46736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Date Placeholder 4"/>
          <p:cNvSpPr>
            <a:spLocks noGrp="1"/>
          </p:cNvSpPr>
          <p:nvPr>
            <p:ph type="dt" sz="half" idx="10"/>
          </p:nvPr>
        </p:nvSpPr>
        <p:spPr/>
        <p:txBody>
          <a:bodyPr/>
          <a:lstStyle/>
          <a:p>
            <a:fld id="{342600F1-EDAB-4CE4-97B3-5D077F27BB10}" type="datetimeFigureOut">
              <a:rPr lang="en-US" smtClean="0"/>
              <a:t>2/4/2026</a:t>
            </a:fld>
            <a:endParaRPr lang="en-US"/>
          </a:p>
        </p:txBody>
      </p:sp>
      <p:sp>
        <p:nvSpPr>
          <p:cNvPr id="7" name="Slide Number Placeholder 6"/>
          <p:cNvSpPr>
            <a:spLocks noGrp="1"/>
          </p:cNvSpPr>
          <p:nvPr>
            <p:ph type="sldNum" sz="quarter" idx="12"/>
          </p:nvPr>
        </p:nvSpPr>
        <p:spPr/>
        <p:txBody>
          <a:bodyPr/>
          <a:lstStyle/>
          <a:p>
            <a:fld id="{DE8E0C4A-F2EB-4EB0-9A88-50111C1A0EE7}" type="slidenum">
              <a:rPr lang="en-US" smtClean="0"/>
              <a:t>‹Nº›</a:t>
            </a:fld>
            <a:endParaRPr lang="en-US"/>
          </a:p>
        </p:txBody>
      </p:sp>
      <p:sp>
        <p:nvSpPr>
          <p:cNvPr id="58" name="Rectangle 57"/>
          <p:cNvSpPr/>
          <p:nvPr/>
        </p:nvSpPr>
        <p:spPr>
          <a:xfrm>
            <a:off x="1207429" y="601884"/>
            <a:ext cx="4749676"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idx="1"/>
          </p:nvPr>
        </p:nvSpPr>
        <p:spPr>
          <a:xfrm>
            <a:off x="1527859" y="856527"/>
            <a:ext cx="4120587"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1" name="Rectangle 60"/>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Footer Placeholder 5"/>
          <p:cNvSpPr>
            <a:spLocks noGrp="1"/>
          </p:cNvSpPr>
          <p:nvPr>
            <p:ph type="ftr" sz="quarter" idx="11"/>
          </p:nvPr>
        </p:nvSpPr>
        <p:spPr>
          <a:xfrm>
            <a:off x="6188597" y="5724836"/>
            <a:ext cx="4658219" cy="365125"/>
          </a:xfrm>
        </p:spPr>
        <p:txBody>
          <a:bodyPr>
            <a:normAutofit/>
          </a:bodyPr>
          <a:lstStyle/>
          <a:p>
            <a:endParaRPr lang="en-US"/>
          </a:p>
        </p:txBody>
      </p:sp>
      <p:sp>
        <p:nvSpPr>
          <p:cNvPr id="2" name="Title 1"/>
          <p:cNvSpPr>
            <a:spLocks noGrp="1"/>
          </p:cNvSpPr>
          <p:nvPr>
            <p:ph type="title"/>
          </p:nvPr>
        </p:nvSpPr>
        <p:spPr>
          <a:xfrm>
            <a:off x="6319777" y="2657435"/>
            <a:ext cx="4406096" cy="1463153"/>
          </a:xfrm>
        </p:spPr>
        <p:txBody>
          <a:bodyPr anchor="b">
            <a:normAutofit/>
          </a:bodyPr>
          <a:lstStyle>
            <a:lvl1pPr algn="l">
              <a:defRPr sz="2800" b="0"/>
            </a:lvl1pPr>
          </a:lstStyle>
          <a:p>
            <a:r>
              <a:rPr lang="en-US"/>
              <a:t>Click to edit Master title style</a:t>
            </a:r>
          </a:p>
        </p:txBody>
      </p:sp>
      <p:sp>
        <p:nvSpPr>
          <p:cNvPr id="4" name="Text Placeholder 3"/>
          <p:cNvSpPr>
            <a:spLocks noGrp="1"/>
          </p:cNvSpPr>
          <p:nvPr>
            <p:ph type="body" sz="half" idx="2"/>
          </p:nvPr>
        </p:nvSpPr>
        <p:spPr>
          <a:xfrm>
            <a:off x="6315456" y="4136994"/>
            <a:ext cx="4398379"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509872" y="0"/>
            <a:ext cx="13243109"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94" name="Rectangle 93"/>
          <p:cNvSpPr/>
          <p:nvPr/>
        </p:nvSpPr>
        <p:spPr>
          <a:xfrm>
            <a:off x="6081656" y="-21511"/>
            <a:ext cx="4905488"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1" name="Rectangle 100"/>
          <p:cNvSpPr/>
          <p:nvPr/>
        </p:nvSpPr>
        <p:spPr>
          <a:xfrm>
            <a:off x="6198795" y="-21510"/>
            <a:ext cx="46736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2" name="Rectangle 101"/>
          <p:cNvSpPr/>
          <p:nvPr/>
        </p:nvSpPr>
        <p:spPr>
          <a:xfrm>
            <a:off x="1207429" y="601884"/>
            <a:ext cx="4749676"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5" name="Rectangle 104"/>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312565" y="2660904"/>
            <a:ext cx="4401312" cy="1463040"/>
          </a:xfrm>
        </p:spPr>
        <p:txBody>
          <a:bodyPr anchor="b">
            <a:normAutofit/>
          </a:bodyPr>
          <a:lstStyle>
            <a:lvl1pPr algn="l">
              <a:defRPr sz="2800" b="0"/>
            </a:lvl1pPr>
          </a:lstStyle>
          <a:p>
            <a:r>
              <a:rPr lang="en-US"/>
              <a:t>Click to edit Master title style</a:t>
            </a:r>
          </a:p>
        </p:txBody>
      </p:sp>
      <p:sp>
        <p:nvSpPr>
          <p:cNvPr id="3" name="Picture Placeholder 2"/>
          <p:cNvSpPr>
            <a:spLocks noGrp="1"/>
          </p:cNvSpPr>
          <p:nvPr>
            <p:ph type="pic" idx="1"/>
          </p:nvPr>
        </p:nvSpPr>
        <p:spPr>
          <a:xfrm>
            <a:off x="1340278" y="693795"/>
            <a:ext cx="4479497"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312841" y="4133089"/>
            <a:ext cx="4400764"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2600F1-EDAB-4CE4-97B3-5D077F27BB10}" type="datetimeFigureOut">
              <a:rPr lang="en-US" smtClean="0"/>
              <a:t>2/4/2026</a:t>
            </a:fld>
            <a:endParaRPr lang="en-US"/>
          </a:p>
        </p:txBody>
      </p:sp>
      <p:sp>
        <p:nvSpPr>
          <p:cNvPr id="6" name="Footer Placeholder 5"/>
          <p:cNvSpPr>
            <a:spLocks noGrp="1"/>
          </p:cNvSpPr>
          <p:nvPr>
            <p:ph type="ftr" sz="quarter" idx="11"/>
          </p:nvPr>
        </p:nvSpPr>
        <p:spPr>
          <a:xfrm>
            <a:off x="6188597" y="5724836"/>
            <a:ext cx="4658219" cy="365125"/>
          </a:xfrm>
        </p:spPr>
        <p:txBody>
          <a:bodyPr>
            <a:normAutofit/>
          </a:bodyPr>
          <a:lstStyle/>
          <a:p>
            <a:endParaRPr lang="en-US"/>
          </a:p>
        </p:txBody>
      </p:sp>
      <p:sp>
        <p:nvSpPr>
          <p:cNvPr id="7" name="Slide Number Placeholder 6"/>
          <p:cNvSpPr>
            <a:spLocks noGrp="1"/>
          </p:cNvSpPr>
          <p:nvPr>
            <p:ph type="sldNum" sz="quarter" idx="12"/>
          </p:nvPr>
        </p:nvSpPr>
        <p:spPr/>
        <p:txBody>
          <a:bodyPr/>
          <a:lstStyle/>
          <a:p>
            <a:fld id="{DE8E0C4A-F2EB-4EB0-9A88-50111C1A0EE7}" type="slidenum">
              <a:rPr lang="en-US" smtClean="0"/>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406400" y="0"/>
            <a:ext cx="13243109"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66" name="Rectangle 65"/>
          <p:cNvSpPr/>
          <p:nvPr/>
        </p:nvSpPr>
        <p:spPr>
          <a:xfrm>
            <a:off x="609600" y="333488"/>
            <a:ext cx="109728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0" name="Rectangle 69"/>
          <p:cNvSpPr/>
          <p:nvPr/>
        </p:nvSpPr>
        <p:spPr>
          <a:xfrm>
            <a:off x="6081656" y="-21511"/>
            <a:ext cx="4905488"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1" name="Rectangle 70"/>
          <p:cNvSpPr/>
          <p:nvPr/>
        </p:nvSpPr>
        <p:spPr>
          <a:xfrm>
            <a:off x="6198795" y="-21510"/>
            <a:ext cx="46736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1391320" y="1027664"/>
            <a:ext cx="9366325" cy="11430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391323" y="2323652"/>
            <a:ext cx="9036423" cy="35089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96517" y="224493"/>
            <a:ext cx="2844800" cy="365125"/>
          </a:xfrm>
          <a:prstGeom prst="rect">
            <a:avLst/>
          </a:prstGeom>
        </p:spPr>
        <p:txBody>
          <a:bodyPr vert="horz" lIns="91440" tIns="45720" rIns="91440" bIns="45720" rtlCol="0" anchor="ctr"/>
          <a:lstStyle>
            <a:lvl1pPr algn="r">
              <a:defRPr sz="1200">
                <a:solidFill>
                  <a:srgbClr val="FEFEFE"/>
                </a:solidFill>
              </a:defRPr>
            </a:lvl1pPr>
          </a:lstStyle>
          <a:p>
            <a:fld id="{342600F1-EDAB-4CE4-97B3-5D077F27BB10}" type="datetimeFigureOut">
              <a:rPr lang="en-US" smtClean="0"/>
              <a:t>2/4/2026</a:t>
            </a:fld>
            <a:endParaRPr lang="en-US"/>
          </a:p>
        </p:txBody>
      </p:sp>
      <p:sp>
        <p:nvSpPr>
          <p:cNvPr id="5" name="Footer Placeholder 4"/>
          <p:cNvSpPr>
            <a:spLocks noGrp="1"/>
          </p:cNvSpPr>
          <p:nvPr>
            <p:ph type="ftr" sz="quarter" idx="3"/>
          </p:nvPr>
        </p:nvSpPr>
        <p:spPr>
          <a:xfrm>
            <a:off x="6188597" y="5852161"/>
            <a:ext cx="4669536" cy="365125"/>
          </a:xfrm>
          <a:prstGeom prst="rect">
            <a:avLst/>
          </a:prstGeom>
        </p:spPr>
        <p:txBody>
          <a:bodyPr vert="horz" lIns="91440" tIns="45720" rIns="91440" bIns="45720" rtlCol="0" anchor="ctr"/>
          <a:lstStyle>
            <a:lvl1pPr algn="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6198795" y="224492"/>
            <a:ext cx="1776208" cy="365125"/>
          </a:xfrm>
          <a:prstGeom prst="rect">
            <a:avLst/>
          </a:prstGeom>
        </p:spPr>
        <p:txBody>
          <a:bodyPr vert="horz" lIns="91440" tIns="45720" rIns="91440" bIns="45720" rtlCol="0" anchor="ctr"/>
          <a:lstStyle>
            <a:lvl1pPr algn="l">
              <a:defRPr sz="1200">
                <a:solidFill>
                  <a:srgbClr val="FEFEFE"/>
                </a:solidFill>
              </a:defRPr>
            </a:lvl1pPr>
          </a:lstStyle>
          <a:p>
            <a:fld id="{DE8E0C4A-F2EB-4EB0-9A88-50111C1A0EE7}" type="slidenum">
              <a:rPr lang="en-US" smtClean="0"/>
              <a:t>‹Nº›</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57366" y="2708476"/>
            <a:ext cx="3313355" cy="1177724"/>
          </a:xfrm>
        </p:spPr>
        <p:txBody>
          <a:bodyPr/>
          <a:lstStyle/>
          <a:p>
            <a:r>
              <a:rPr lang="es-MX" b="1" noProof="0" dirty="0"/>
              <a:t>En Cristo</a:t>
            </a:r>
          </a:p>
        </p:txBody>
      </p:sp>
      <p:sp>
        <p:nvSpPr>
          <p:cNvPr id="3" name="Subtitle 2"/>
          <p:cNvSpPr>
            <a:spLocks noGrp="1"/>
          </p:cNvSpPr>
          <p:nvPr>
            <p:ph type="subTitle" idx="1"/>
          </p:nvPr>
        </p:nvSpPr>
        <p:spPr>
          <a:xfrm>
            <a:off x="6172200" y="4421081"/>
            <a:ext cx="4648200" cy="1260629"/>
          </a:xfrm>
        </p:spPr>
        <p:txBody>
          <a:bodyPr>
            <a:noAutofit/>
          </a:bodyPr>
          <a:lstStyle/>
          <a:p>
            <a:r>
              <a:rPr lang="es-MX" sz="4000" b="1" noProof="0" dirty="0"/>
              <a:t>El Bautismo en el nuevo testamento</a:t>
            </a:r>
          </a:p>
        </p:txBody>
      </p:sp>
      <p:pic>
        <p:nvPicPr>
          <p:cNvPr id="4" name="Imagen 3">
            <a:extLst>
              <a:ext uri="{FF2B5EF4-FFF2-40B4-BE49-F238E27FC236}">
                <a16:creationId xmlns:a16="http://schemas.microsoft.com/office/drawing/2014/main" id="{FF6D56C5-408E-FC74-4F01-8A939EC4000D}"/>
              </a:ext>
            </a:extLst>
          </p:cNvPr>
          <p:cNvPicPr>
            <a:picLocks noChangeAspect="1"/>
          </p:cNvPicPr>
          <p:nvPr/>
        </p:nvPicPr>
        <p:blipFill>
          <a:blip r:embed="rId3"/>
          <a:stretch>
            <a:fillRect/>
          </a:stretch>
        </p:blipFill>
        <p:spPr>
          <a:xfrm rot="21314216">
            <a:off x="7371427" y="6779"/>
            <a:ext cx="2084645" cy="2068100"/>
          </a:xfrm>
          <a:prstGeom prst="rect">
            <a:avLst/>
          </a:prstGeom>
        </p:spPr>
      </p:pic>
      <p:pic>
        <p:nvPicPr>
          <p:cNvPr id="7" name="Imagen 6">
            <a:extLst>
              <a:ext uri="{FF2B5EF4-FFF2-40B4-BE49-F238E27FC236}">
                <a16:creationId xmlns:a16="http://schemas.microsoft.com/office/drawing/2014/main" id="{6CD4A07E-8B4E-0EB4-69E5-38AF69F57E66}"/>
              </a:ext>
            </a:extLst>
          </p:cNvPr>
          <p:cNvPicPr>
            <a:picLocks noChangeAspect="1"/>
          </p:cNvPicPr>
          <p:nvPr/>
        </p:nvPicPr>
        <p:blipFill rotWithShape="1">
          <a:blip r:embed="rId4"/>
          <a:srcRect l="19650" t="16079" r="32119" b="19613"/>
          <a:stretch>
            <a:fillRect/>
          </a:stretch>
        </p:blipFill>
        <p:spPr>
          <a:xfrm>
            <a:off x="1590639" y="2259870"/>
            <a:ext cx="2489454" cy="2489454"/>
          </a:xfrm>
          <a:prstGeom prst="flowChartConnector">
            <a:avLst/>
          </a:prstGeom>
        </p:spPr>
      </p:pic>
      <p:sp>
        <p:nvSpPr>
          <p:cNvPr id="8" name="Title 1">
            <a:extLst>
              <a:ext uri="{FF2B5EF4-FFF2-40B4-BE49-F238E27FC236}">
                <a16:creationId xmlns:a16="http://schemas.microsoft.com/office/drawing/2014/main" id="{1D326813-3D63-1FCD-66CE-0BED54D169D2}"/>
              </a:ext>
            </a:extLst>
          </p:cNvPr>
          <p:cNvSpPr txBox="1">
            <a:spLocks/>
          </p:cNvSpPr>
          <p:nvPr/>
        </p:nvSpPr>
        <p:spPr>
          <a:xfrm>
            <a:off x="936459" y="1066800"/>
            <a:ext cx="4038600" cy="796724"/>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2800" b="1" dirty="0">
                <a:solidFill>
                  <a:schemeClr val="bg1"/>
                </a:solidFill>
              </a:rPr>
              <a:t>Imparte: John Oakes</a:t>
            </a:r>
          </a:p>
        </p:txBody>
      </p:sp>
      <p:sp>
        <p:nvSpPr>
          <p:cNvPr id="11" name="Círculo: vacío 10">
            <a:extLst>
              <a:ext uri="{FF2B5EF4-FFF2-40B4-BE49-F238E27FC236}">
                <a16:creationId xmlns:a16="http://schemas.microsoft.com/office/drawing/2014/main" id="{BE755141-F451-BECA-4FC2-18E8B16DF563}"/>
              </a:ext>
            </a:extLst>
          </p:cNvPr>
          <p:cNvSpPr/>
          <p:nvPr/>
        </p:nvSpPr>
        <p:spPr>
          <a:xfrm>
            <a:off x="1310766" y="1979993"/>
            <a:ext cx="3049199" cy="3049207"/>
          </a:xfrm>
          <a:prstGeom prst="donut">
            <a:avLst>
              <a:gd name="adj" fmla="val 428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 name="Title 1">
            <a:extLst>
              <a:ext uri="{FF2B5EF4-FFF2-40B4-BE49-F238E27FC236}">
                <a16:creationId xmlns:a16="http://schemas.microsoft.com/office/drawing/2014/main" id="{EADF236A-078A-1D12-B086-0972F77DD5B8}"/>
              </a:ext>
            </a:extLst>
          </p:cNvPr>
          <p:cNvSpPr txBox="1">
            <a:spLocks/>
          </p:cNvSpPr>
          <p:nvPr/>
        </p:nvSpPr>
        <p:spPr>
          <a:xfrm>
            <a:off x="936459" y="5070676"/>
            <a:ext cx="4038600" cy="796724"/>
          </a:xfrm>
          <a:prstGeom prst="rect">
            <a:avLst/>
          </a:prstGeom>
        </p:spPr>
        <p:txBody>
          <a:bodyPr vert="horz" lIns="91440" tIns="45720" rIns="91440" bIns="45720" rtlCol="0" anchor="b">
            <a:normAutofit fontScale="62500" lnSpcReduction="20000"/>
          </a:bodyPr>
          <a:lstStyle>
            <a:lvl1pPr algn="l" defTabSz="9144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2800" b="1" dirty="0">
                <a:solidFill>
                  <a:schemeClr val="bg1"/>
                </a:solidFill>
              </a:rPr>
              <a:t>Maestro de la biblia, Merced CA.</a:t>
            </a:r>
          </a:p>
          <a:p>
            <a:pPr algn="ctr"/>
            <a:r>
              <a:rPr lang="es-MX" sz="2800" b="1">
                <a:solidFill>
                  <a:schemeClr val="bg1"/>
                </a:solidFill>
              </a:rPr>
              <a:t>06-07 febrero 2026</a:t>
            </a:r>
            <a:endParaRPr lang="es-MX" sz="2800" b="1" dirty="0">
              <a:solidFill>
                <a:schemeClr val="bg1"/>
              </a:solidFill>
            </a:endParaRPr>
          </a:p>
        </p:txBody>
      </p:sp>
    </p:spTree>
    <p:extLst>
      <p:ext uri="{BB962C8B-B14F-4D97-AF65-F5344CB8AC3E}">
        <p14:creationId xmlns:p14="http://schemas.microsoft.com/office/powerpoint/2010/main" val="12761220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7490" y="1027664"/>
            <a:ext cx="7024744" cy="648736"/>
          </a:xfrm>
        </p:spPr>
        <p:txBody>
          <a:bodyPr>
            <a:noAutofit/>
          </a:bodyPr>
          <a:lstStyle/>
          <a:p>
            <a:pPr algn="ctr"/>
            <a:r>
              <a:rPr lang="es-MX" sz="4400" b="1" noProof="0" dirty="0"/>
              <a:t>Hechos 22:6-16</a:t>
            </a:r>
          </a:p>
        </p:txBody>
      </p:sp>
      <p:sp>
        <p:nvSpPr>
          <p:cNvPr id="3" name="Content Placeholder 2"/>
          <p:cNvSpPr>
            <a:spLocks noGrp="1"/>
          </p:cNvSpPr>
          <p:nvPr>
            <p:ph idx="1"/>
          </p:nvPr>
        </p:nvSpPr>
        <p:spPr>
          <a:xfrm>
            <a:off x="1190422" y="1790700"/>
            <a:ext cx="7162800" cy="4419600"/>
          </a:xfrm>
        </p:spPr>
        <p:txBody>
          <a:bodyPr>
            <a:noAutofit/>
          </a:bodyPr>
          <a:lstStyle/>
          <a:p>
            <a:pPr marL="68580" indent="0">
              <a:buNone/>
            </a:pPr>
            <a:r>
              <a:rPr lang="es-MX" sz="2800" b="1" noProof="0" dirty="0"/>
              <a:t>¿Cuándo fueron lavadas las ropas de Pablo?</a:t>
            </a:r>
          </a:p>
          <a:p>
            <a:pPr marL="68580" indent="0">
              <a:buNone/>
            </a:pPr>
            <a:endParaRPr lang="es-MX" sz="1100" b="1" noProof="0" dirty="0"/>
          </a:p>
          <a:p>
            <a:pPr marL="365760" lvl="1" indent="0">
              <a:buNone/>
            </a:pPr>
            <a:r>
              <a:rPr lang="es-MX" sz="2800" b="1" noProof="0" dirty="0"/>
              <a:t>¿Cuándo creyó?  vs. 8</a:t>
            </a:r>
          </a:p>
          <a:p>
            <a:pPr marL="365760" lvl="1" indent="0">
              <a:buNone/>
            </a:pPr>
            <a:r>
              <a:rPr lang="es-MX" sz="2800" b="1" noProof="0" dirty="0"/>
              <a:t>¿Cuando se arrepintió?  vs. 9</a:t>
            </a:r>
          </a:p>
          <a:p>
            <a:pPr marL="365760" lvl="1" indent="0">
              <a:buNone/>
            </a:pPr>
            <a:r>
              <a:rPr lang="es-MX" sz="2800" b="1" noProof="0" dirty="0"/>
              <a:t>¿Cuando declaró Señor a Jesús? vs.10</a:t>
            </a:r>
          </a:p>
          <a:p>
            <a:pPr marL="365760" lvl="1" indent="0">
              <a:buNone/>
            </a:pPr>
            <a:r>
              <a:rPr lang="es-MX" sz="2800" b="1" noProof="0" dirty="0"/>
              <a:t>¿Cuando obedeció?  vs. 11</a:t>
            </a:r>
          </a:p>
          <a:p>
            <a:pPr marL="365760" lvl="1" indent="0">
              <a:buNone/>
            </a:pPr>
            <a:endParaRPr lang="es-MX" sz="1200" b="1" noProof="0" dirty="0"/>
          </a:p>
          <a:p>
            <a:pPr marL="365760" lvl="1" indent="0">
              <a:buNone/>
            </a:pPr>
            <a:r>
              <a:rPr lang="es-MX" sz="2800" b="1" noProof="0" dirty="0">
                <a:solidFill>
                  <a:schemeClr val="accent3"/>
                </a:solidFill>
              </a:rPr>
              <a:t>¡Cuando fue bautizado!</a:t>
            </a:r>
          </a:p>
        </p:txBody>
      </p:sp>
      <p:pic>
        <p:nvPicPr>
          <p:cNvPr id="4" name="Imagen 3">
            <a:extLst>
              <a:ext uri="{FF2B5EF4-FFF2-40B4-BE49-F238E27FC236}">
                <a16:creationId xmlns:a16="http://schemas.microsoft.com/office/drawing/2014/main" id="{2F2A86D6-89BD-6DF7-FF1F-A9089F57DAF2}"/>
              </a:ext>
            </a:extLst>
          </p:cNvPr>
          <p:cNvPicPr>
            <a:picLocks noChangeAspect="1"/>
          </p:cNvPicPr>
          <p:nvPr/>
        </p:nvPicPr>
        <p:blipFill rotWithShape="1">
          <a:blip r:embed="rId3"/>
          <a:srcRect l="35547" r="14297"/>
          <a:stretch>
            <a:fillRect/>
          </a:stretch>
        </p:blipFill>
        <p:spPr>
          <a:xfrm>
            <a:off x="8180289" y="2703812"/>
            <a:ext cx="2593377" cy="2593377"/>
          </a:xfrm>
          <a:prstGeom prst="flowChartConnector">
            <a:avLst/>
          </a:prstGeom>
        </p:spPr>
      </p:pic>
      <p:sp>
        <p:nvSpPr>
          <p:cNvPr id="5" name="Círculo: vacío 4">
            <a:extLst>
              <a:ext uri="{FF2B5EF4-FFF2-40B4-BE49-F238E27FC236}">
                <a16:creationId xmlns:a16="http://schemas.microsoft.com/office/drawing/2014/main" id="{45C4359A-0E85-92C8-9159-17CAA133FC32}"/>
              </a:ext>
            </a:extLst>
          </p:cNvPr>
          <p:cNvSpPr/>
          <p:nvPr/>
        </p:nvSpPr>
        <p:spPr>
          <a:xfrm>
            <a:off x="7952379" y="2475898"/>
            <a:ext cx="3049199" cy="3049207"/>
          </a:xfrm>
          <a:prstGeom prst="donut">
            <a:avLst>
              <a:gd name="adj" fmla="val 4282"/>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1609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027664"/>
            <a:ext cx="9525000" cy="953536"/>
          </a:xfrm>
        </p:spPr>
        <p:txBody>
          <a:bodyPr>
            <a:noAutofit/>
          </a:bodyPr>
          <a:lstStyle/>
          <a:p>
            <a:pPr algn="ctr"/>
            <a:r>
              <a:rPr lang="es-MX" b="1" noProof="0" dirty="0"/>
              <a:t>¿Quién es el hombre en el banquete?</a:t>
            </a:r>
          </a:p>
        </p:txBody>
      </p:sp>
      <p:sp>
        <p:nvSpPr>
          <p:cNvPr id="3" name="Content Placeholder 2"/>
          <p:cNvSpPr>
            <a:spLocks noGrp="1"/>
          </p:cNvSpPr>
          <p:nvPr>
            <p:ph idx="1"/>
          </p:nvPr>
        </p:nvSpPr>
        <p:spPr>
          <a:xfrm>
            <a:off x="1828800" y="2743200"/>
            <a:ext cx="8762999" cy="3089431"/>
          </a:xfrm>
        </p:spPr>
        <p:txBody>
          <a:bodyPr>
            <a:normAutofit/>
          </a:bodyPr>
          <a:lstStyle/>
          <a:p>
            <a:pPr marL="68580" indent="0">
              <a:buNone/>
            </a:pPr>
            <a:r>
              <a:rPr lang="es-MX" sz="2800" b="1" noProof="0" dirty="0"/>
              <a:t>Es cualquiera que </a:t>
            </a:r>
            <a:r>
              <a:rPr lang="es-MX" sz="2800" b="1" noProof="0" dirty="0">
                <a:solidFill>
                  <a:schemeClr val="accent3"/>
                </a:solidFill>
              </a:rPr>
              <a:t>piensa que es salvo </a:t>
            </a:r>
            <a:r>
              <a:rPr lang="es-MX" sz="2800" b="1" noProof="0" dirty="0"/>
              <a:t>pero no lo es, que está en el banquete y cree falsamente que lleva la ropa correcta.</a:t>
            </a:r>
          </a:p>
          <a:p>
            <a:endParaRPr lang="es-MX" sz="2800" b="1" noProof="0" dirty="0"/>
          </a:p>
          <a:p>
            <a:pPr marL="68580" indent="0">
              <a:buNone/>
            </a:pPr>
            <a:r>
              <a:rPr lang="es-MX" sz="2800" b="1" noProof="0" dirty="0"/>
              <a:t>¡¡¡¡Es mucha gente que conocemos!!!!</a:t>
            </a:r>
          </a:p>
        </p:txBody>
      </p:sp>
    </p:spTree>
    <p:extLst>
      <p:ext uri="{BB962C8B-B14F-4D97-AF65-F5344CB8AC3E}">
        <p14:creationId xmlns:p14="http://schemas.microsoft.com/office/powerpoint/2010/main" val="22545422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7490" y="1027664"/>
            <a:ext cx="7024744" cy="724936"/>
          </a:xfrm>
        </p:spPr>
        <p:txBody>
          <a:bodyPr>
            <a:noAutofit/>
          </a:bodyPr>
          <a:lstStyle/>
          <a:p>
            <a:pPr algn="ctr"/>
            <a:r>
              <a:rPr lang="es-MX" sz="4400" b="1" noProof="0" dirty="0"/>
              <a:t>¿Qué debemos hacer?</a:t>
            </a:r>
          </a:p>
        </p:txBody>
      </p:sp>
      <p:sp>
        <p:nvSpPr>
          <p:cNvPr id="3" name="Content Placeholder 2"/>
          <p:cNvSpPr>
            <a:spLocks noGrp="1"/>
          </p:cNvSpPr>
          <p:nvPr>
            <p:ph idx="1"/>
          </p:nvPr>
        </p:nvSpPr>
        <p:spPr>
          <a:xfrm>
            <a:off x="1752600" y="2667000"/>
            <a:ext cx="9143999" cy="3165630"/>
          </a:xfrm>
        </p:spPr>
        <p:txBody>
          <a:bodyPr>
            <a:normAutofit/>
          </a:bodyPr>
          <a:lstStyle/>
          <a:p>
            <a:pPr marL="68580" indent="0">
              <a:buNone/>
            </a:pPr>
            <a:r>
              <a:rPr lang="es-MX" sz="3200" b="1" noProof="0" dirty="0"/>
              <a:t>¿Qué harías si hubiera gente en un edificio en llamas?</a:t>
            </a:r>
          </a:p>
          <a:p>
            <a:endParaRPr lang="es-MX" sz="3200" b="1" noProof="0" dirty="0"/>
          </a:p>
          <a:p>
            <a:pPr marL="68580" indent="0">
              <a:buNone/>
            </a:pPr>
            <a:r>
              <a:rPr lang="es-MX" sz="3200" b="1" noProof="0" dirty="0"/>
              <a:t>No podemos ser sentimentales sobre esto.</a:t>
            </a:r>
          </a:p>
        </p:txBody>
      </p:sp>
    </p:spTree>
    <p:extLst>
      <p:ext uri="{BB962C8B-B14F-4D97-AF65-F5344CB8AC3E}">
        <p14:creationId xmlns:p14="http://schemas.microsoft.com/office/powerpoint/2010/main" val="1919182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1027664"/>
            <a:ext cx="7077634" cy="648736"/>
          </a:xfrm>
        </p:spPr>
        <p:txBody>
          <a:bodyPr>
            <a:noAutofit/>
          </a:bodyPr>
          <a:lstStyle/>
          <a:p>
            <a:r>
              <a:rPr lang="es-MX" sz="4400" b="1" noProof="0" dirty="0"/>
              <a:t>¿Por qué es importante?</a:t>
            </a:r>
          </a:p>
        </p:txBody>
      </p:sp>
      <p:sp>
        <p:nvSpPr>
          <p:cNvPr id="3" name="Content Placeholder 2"/>
          <p:cNvSpPr>
            <a:spLocks noGrp="1"/>
          </p:cNvSpPr>
          <p:nvPr>
            <p:ph idx="1"/>
          </p:nvPr>
        </p:nvSpPr>
        <p:spPr>
          <a:xfrm>
            <a:off x="1295400" y="2160510"/>
            <a:ext cx="5413976" cy="3546630"/>
          </a:xfrm>
        </p:spPr>
        <p:txBody>
          <a:bodyPr>
            <a:normAutofit fontScale="92500"/>
          </a:bodyPr>
          <a:lstStyle/>
          <a:p>
            <a:pPr marL="68580" indent="0">
              <a:buNone/>
            </a:pPr>
            <a:r>
              <a:rPr lang="es-MX" sz="2800" b="1" noProof="0" dirty="0">
                <a:solidFill>
                  <a:schemeClr val="accent3"/>
                </a:solidFill>
              </a:rPr>
              <a:t>DOCTRINAS</a:t>
            </a:r>
            <a:r>
              <a:rPr lang="es-MX" sz="2800" b="1" noProof="0" dirty="0"/>
              <a:t> </a:t>
            </a:r>
          </a:p>
          <a:p>
            <a:pPr marL="68580" indent="0">
              <a:buNone/>
            </a:pPr>
            <a:r>
              <a:rPr lang="es-MX" sz="2800" b="1" noProof="0" dirty="0"/>
              <a:t>Esenciales vs</a:t>
            </a:r>
            <a:br>
              <a:rPr lang="es-MX" sz="2800" b="1" noProof="0" dirty="0"/>
            </a:br>
            <a:r>
              <a:rPr lang="es-MX" sz="2800" b="1" noProof="0" dirty="0"/>
              <a:t>Importantes vs</a:t>
            </a:r>
            <a:br>
              <a:rPr lang="es-MX" sz="2800" b="1" noProof="0" dirty="0"/>
            </a:br>
            <a:r>
              <a:rPr lang="es-MX" sz="2800" b="1" dirty="0"/>
              <a:t>N</a:t>
            </a:r>
            <a:r>
              <a:rPr lang="es-MX" sz="2800" b="1" noProof="0" dirty="0"/>
              <a:t>o importantes. </a:t>
            </a:r>
          </a:p>
          <a:p>
            <a:endParaRPr lang="es-MX" sz="2800" b="1" noProof="0" dirty="0"/>
          </a:p>
          <a:p>
            <a:pPr marL="68580" indent="0">
              <a:buNone/>
            </a:pPr>
            <a:r>
              <a:rPr lang="es-MX" sz="2800" b="1" noProof="0" dirty="0"/>
              <a:t>Toda enseñanza </a:t>
            </a:r>
            <a:r>
              <a:rPr lang="es-MX" sz="2800" b="1" noProof="0" dirty="0">
                <a:solidFill>
                  <a:schemeClr val="accent3"/>
                </a:solidFill>
              </a:rPr>
              <a:t>relevante para la salvación</a:t>
            </a:r>
            <a:r>
              <a:rPr lang="es-MX" sz="2800" b="1" noProof="0" dirty="0"/>
              <a:t> es, por definición, una enseñanza esencial.</a:t>
            </a:r>
          </a:p>
        </p:txBody>
      </p:sp>
      <p:pic>
        <p:nvPicPr>
          <p:cNvPr id="5" name="Imagen 4">
            <a:extLst>
              <a:ext uri="{FF2B5EF4-FFF2-40B4-BE49-F238E27FC236}">
                <a16:creationId xmlns:a16="http://schemas.microsoft.com/office/drawing/2014/main" id="{A6148FC2-A1F8-5BCD-95C2-AE2A918FB6C4}"/>
              </a:ext>
            </a:extLst>
          </p:cNvPr>
          <p:cNvPicPr>
            <a:picLocks noChangeAspect="1"/>
          </p:cNvPicPr>
          <p:nvPr/>
        </p:nvPicPr>
        <p:blipFill rotWithShape="1">
          <a:blip r:embed="rId2"/>
          <a:srcRect l="33417" r="83"/>
          <a:stretch>
            <a:fillRect/>
          </a:stretch>
        </p:blipFill>
        <p:spPr>
          <a:xfrm>
            <a:off x="7162800" y="2667000"/>
            <a:ext cx="2595775" cy="2595775"/>
          </a:xfrm>
          <a:prstGeom prst="flowChartConnector">
            <a:avLst/>
          </a:prstGeom>
        </p:spPr>
      </p:pic>
      <p:sp>
        <p:nvSpPr>
          <p:cNvPr id="6" name="Círculo: vacío 5">
            <a:extLst>
              <a:ext uri="{FF2B5EF4-FFF2-40B4-BE49-F238E27FC236}">
                <a16:creationId xmlns:a16="http://schemas.microsoft.com/office/drawing/2014/main" id="{FA988A7E-B03C-C6BE-BC41-1E6504CC8FC9}"/>
              </a:ext>
            </a:extLst>
          </p:cNvPr>
          <p:cNvSpPr/>
          <p:nvPr/>
        </p:nvSpPr>
        <p:spPr>
          <a:xfrm>
            <a:off x="6936087" y="2434354"/>
            <a:ext cx="3049199" cy="3049207"/>
          </a:xfrm>
          <a:prstGeom prst="donut">
            <a:avLst>
              <a:gd name="adj" fmla="val 4282"/>
            </a:avLst>
          </a:prstGeom>
          <a:solidFill>
            <a:srgbClr val="B1D2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6937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609600"/>
            <a:ext cx="7001434" cy="914400"/>
          </a:xfrm>
        </p:spPr>
        <p:txBody>
          <a:bodyPr>
            <a:normAutofit/>
          </a:bodyPr>
          <a:lstStyle/>
          <a:p>
            <a:pPr algn="ctr"/>
            <a:r>
              <a:rPr lang="es-MX" sz="3200" b="1" noProof="0" dirty="0"/>
              <a:t>Una breve historia del bautismo</a:t>
            </a:r>
          </a:p>
        </p:txBody>
      </p:sp>
      <p:sp>
        <p:nvSpPr>
          <p:cNvPr id="3" name="Content Placeholder 2"/>
          <p:cNvSpPr>
            <a:spLocks noGrp="1"/>
          </p:cNvSpPr>
          <p:nvPr>
            <p:ph idx="1"/>
          </p:nvPr>
        </p:nvSpPr>
        <p:spPr>
          <a:xfrm>
            <a:off x="2590801" y="2057401"/>
            <a:ext cx="6754009" cy="3775229"/>
          </a:xfrm>
        </p:spPr>
        <p:txBody>
          <a:bodyPr>
            <a:normAutofit/>
          </a:bodyPr>
          <a:lstStyle/>
          <a:p>
            <a:r>
              <a:rPr lang="es-MX" sz="2800" b="1" noProof="0" dirty="0"/>
              <a:t>En el libro de los Hechos</a:t>
            </a:r>
          </a:p>
          <a:p>
            <a:endParaRPr lang="es-MX" sz="800" b="1" noProof="0" dirty="0"/>
          </a:p>
          <a:p>
            <a:r>
              <a:rPr lang="es-MX" sz="2800" b="1" noProof="0" dirty="0"/>
              <a:t>Padres de la Iglesia</a:t>
            </a:r>
          </a:p>
          <a:p>
            <a:endParaRPr lang="es-MX" sz="800" b="1" noProof="0" dirty="0"/>
          </a:p>
          <a:p>
            <a:r>
              <a:rPr lang="es-MX" sz="2800" b="1" noProof="0" dirty="0"/>
              <a:t>Catolicismo</a:t>
            </a:r>
          </a:p>
          <a:p>
            <a:endParaRPr lang="es-MX" sz="800" b="1" noProof="0" dirty="0"/>
          </a:p>
          <a:p>
            <a:r>
              <a:rPr lang="es-MX" sz="2800" b="1" noProof="0" dirty="0"/>
              <a:t>Reforma</a:t>
            </a:r>
          </a:p>
          <a:p>
            <a:endParaRPr lang="es-MX" sz="800" b="1" noProof="0" dirty="0"/>
          </a:p>
          <a:p>
            <a:r>
              <a:rPr lang="es-MX" sz="2800" b="1" noProof="0" dirty="0"/>
              <a:t>La oración del pecador</a:t>
            </a:r>
          </a:p>
        </p:txBody>
      </p:sp>
    </p:spTree>
    <p:extLst>
      <p:ext uri="{BB962C8B-B14F-4D97-AF65-F5344CB8AC3E}">
        <p14:creationId xmlns:p14="http://schemas.microsoft.com/office/powerpoint/2010/main" val="19826590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957442366"/>
              </p:ext>
            </p:extLst>
          </p:nvPr>
        </p:nvGraphicFramePr>
        <p:xfrm>
          <a:off x="1562099" y="2323471"/>
          <a:ext cx="9067802" cy="3886798"/>
        </p:xfrm>
        <a:graphic>
          <a:graphicData uri="http://schemas.openxmlformats.org/drawingml/2006/table">
            <a:tbl>
              <a:tblPr firstRow="1" bandRow="1">
                <a:tableStyleId>{5C22544A-7EE6-4342-B048-85BDC9FD1C3A}</a:tableStyleId>
              </a:tblPr>
              <a:tblGrid>
                <a:gridCol w="2247901">
                  <a:extLst>
                    <a:ext uri="{9D8B030D-6E8A-4147-A177-3AD203B41FA5}">
                      <a16:colId xmlns:a16="http://schemas.microsoft.com/office/drawing/2014/main" val="20000"/>
                    </a:ext>
                  </a:extLst>
                </a:gridCol>
                <a:gridCol w="774698">
                  <a:extLst>
                    <a:ext uri="{9D8B030D-6E8A-4147-A177-3AD203B41FA5}">
                      <a16:colId xmlns:a16="http://schemas.microsoft.com/office/drawing/2014/main" val="20001"/>
                    </a:ext>
                  </a:extLst>
                </a:gridCol>
                <a:gridCol w="1259416">
                  <a:extLst>
                    <a:ext uri="{9D8B030D-6E8A-4147-A177-3AD203B41FA5}">
                      <a16:colId xmlns:a16="http://schemas.microsoft.com/office/drawing/2014/main" val="20002"/>
                    </a:ext>
                  </a:extLst>
                </a:gridCol>
                <a:gridCol w="1091494">
                  <a:extLst>
                    <a:ext uri="{9D8B030D-6E8A-4147-A177-3AD203B41FA5}">
                      <a16:colId xmlns:a16="http://schemas.microsoft.com/office/drawing/2014/main" val="20003"/>
                    </a:ext>
                  </a:extLst>
                </a:gridCol>
                <a:gridCol w="1595261">
                  <a:extLst>
                    <a:ext uri="{9D8B030D-6E8A-4147-A177-3AD203B41FA5}">
                      <a16:colId xmlns:a16="http://schemas.microsoft.com/office/drawing/2014/main" val="20004"/>
                    </a:ext>
                  </a:extLst>
                </a:gridCol>
                <a:gridCol w="1091494">
                  <a:extLst>
                    <a:ext uri="{9D8B030D-6E8A-4147-A177-3AD203B41FA5}">
                      <a16:colId xmlns:a16="http://schemas.microsoft.com/office/drawing/2014/main" val="20005"/>
                    </a:ext>
                  </a:extLst>
                </a:gridCol>
                <a:gridCol w="1007538">
                  <a:extLst>
                    <a:ext uri="{9D8B030D-6E8A-4147-A177-3AD203B41FA5}">
                      <a16:colId xmlns:a16="http://schemas.microsoft.com/office/drawing/2014/main" val="20006"/>
                    </a:ext>
                  </a:extLst>
                </a:gridCol>
              </a:tblGrid>
              <a:tr h="597484">
                <a:tc>
                  <a:txBody>
                    <a:bodyPr/>
                    <a:lstStyle/>
                    <a:p>
                      <a:r>
                        <a:rPr lang="es-MX" b="1" noProof="0" dirty="0"/>
                        <a:t>        Escritura</a:t>
                      </a:r>
                    </a:p>
                  </a:txBody>
                  <a:tcPr/>
                </a:tc>
                <a:tc>
                  <a:txBody>
                    <a:bodyPr/>
                    <a:lstStyle/>
                    <a:p>
                      <a:r>
                        <a:rPr lang="es-MX" noProof="0" dirty="0"/>
                        <a:t>  Fe</a:t>
                      </a:r>
                    </a:p>
                  </a:txBody>
                  <a:tcPr/>
                </a:tc>
                <a:tc>
                  <a:txBody>
                    <a:bodyPr/>
                    <a:lstStyle/>
                    <a:p>
                      <a:pPr algn="ctr"/>
                      <a:endParaRPr lang="es-MX" sz="1050" noProof="0" dirty="0"/>
                    </a:p>
                    <a:p>
                      <a:pPr algn="ctr"/>
                      <a:r>
                        <a:rPr lang="es-MX" sz="1050" noProof="0" dirty="0"/>
                        <a:t>Arrepentimiento</a:t>
                      </a:r>
                    </a:p>
                  </a:txBody>
                  <a:tcPr/>
                </a:tc>
                <a:tc>
                  <a:txBody>
                    <a:bodyPr/>
                    <a:lstStyle/>
                    <a:p>
                      <a:r>
                        <a:rPr lang="es-MX" noProof="0" dirty="0"/>
                        <a:t>Bautizo</a:t>
                      </a:r>
                    </a:p>
                  </a:txBody>
                  <a:tcPr/>
                </a:tc>
                <a:tc>
                  <a:txBody>
                    <a:bodyPr/>
                    <a:lstStyle/>
                    <a:p>
                      <a:r>
                        <a:rPr lang="es-MX" noProof="0" dirty="0"/>
                        <a:t>Perdonado</a:t>
                      </a:r>
                    </a:p>
                  </a:txBody>
                  <a:tcPr/>
                </a:tc>
                <a:tc>
                  <a:txBody>
                    <a:bodyPr/>
                    <a:lstStyle/>
                    <a:p>
                      <a:pPr algn="ctr"/>
                      <a:r>
                        <a:rPr lang="es-MX" sz="1600" noProof="0" dirty="0"/>
                        <a:t>Espíritu Santo</a:t>
                      </a:r>
                    </a:p>
                  </a:txBody>
                  <a:tcPr/>
                </a:tc>
                <a:tc>
                  <a:txBody>
                    <a:bodyPr/>
                    <a:lstStyle/>
                    <a:p>
                      <a:r>
                        <a:rPr lang="es-MX" noProof="0" dirty="0"/>
                        <a:t> Iglesia</a:t>
                      </a:r>
                    </a:p>
                  </a:txBody>
                  <a:tcPr/>
                </a:tc>
                <a:extLst>
                  <a:ext uri="{0D108BD9-81ED-4DB2-BD59-A6C34878D82A}">
                    <a16:rowId xmlns:a16="http://schemas.microsoft.com/office/drawing/2014/main" val="10000"/>
                  </a:ext>
                </a:extLst>
              </a:tr>
              <a:tr h="436453">
                <a:tc>
                  <a:txBody>
                    <a:bodyPr/>
                    <a:lstStyle/>
                    <a:p>
                      <a:r>
                        <a:rPr lang="es-MX" b="1" noProof="0" dirty="0"/>
                        <a:t>Hechos</a:t>
                      </a:r>
                      <a:r>
                        <a:rPr lang="es-MX" b="1" baseline="0" noProof="0" dirty="0"/>
                        <a:t> 2:36-41</a:t>
                      </a:r>
                      <a:endParaRPr lang="es-MX" b="1" noProof="0" dirty="0"/>
                    </a:p>
                  </a:txBody>
                  <a:tcPr/>
                </a:tc>
                <a:tc>
                  <a:txBody>
                    <a:bodyPr/>
                    <a:lstStyle/>
                    <a:p>
                      <a:r>
                        <a:rPr lang="es-MX" noProof="0" dirty="0">
                          <a:solidFill>
                            <a:srgbClr val="B1D272"/>
                          </a:solidFill>
                        </a:rPr>
                        <a:t>   </a:t>
                      </a:r>
                      <a:r>
                        <a:rPr lang="es-MX" b="1" noProof="0" dirty="0">
                          <a:solidFill>
                            <a:srgbClr val="74A510"/>
                          </a:solidFill>
                        </a:rPr>
                        <a:t>*</a:t>
                      </a:r>
                      <a:endParaRPr lang="es-MX" noProof="0" dirty="0">
                        <a:solidFill>
                          <a:srgbClr val="74A510"/>
                        </a:solidFill>
                      </a:endParaRPr>
                    </a:p>
                  </a:txBody>
                  <a:tcPr/>
                </a:tc>
                <a:tc>
                  <a:txBody>
                    <a:bodyPr/>
                    <a:lstStyle/>
                    <a:p>
                      <a:r>
                        <a:rPr lang="es-MX" noProof="0" dirty="0">
                          <a:solidFill>
                            <a:schemeClr val="accent3"/>
                          </a:solidFill>
                        </a:rPr>
                        <a:t>      </a:t>
                      </a:r>
                      <a:r>
                        <a:rPr lang="es-MX" b="1" noProof="0" dirty="0">
                          <a:solidFill>
                            <a:schemeClr val="accent3"/>
                          </a:solidFill>
                        </a:rPr>
                        <a:t>x</a:t>
                      </a:r>
                      <a:endParaRPr lang="es-MX" noProof="0" dirty="0">
                        <a:solidFill>
                          <a:schemeClr val="accent3"/>
                        </a:solidFill>
                      </a:endParaRPr>
                    </a:p>
                  </a:txBody>
                  <a:tcPr/>
                </a:tc>
                <a:tc>
                  <a:txBody>
                    <a:bodyPr/>
                    <a:lstStyle/>
                    <a:p>
                      <a:r>
                        <a:rPr lang="es-MX" noProof="0" dirty="0">
                          <a:solidFill>
                            <a:schemeClr val="accent3"/>
                          </a:solidFill>
                        </a:rPr>
                        <a:t>     </a:t>
                      </a:r>
                      <a:r>
                        <a:rPr lang="es-MX" b="1" noProof="0" dirty="0">
                          <a:solidFill>
                            <a:schemeClr val="accent3"/>
                          </a:solidFill>
                        </a:rPr>
                        <a:t>x</a:t>
                      </a:r>
                      <a:endParaRPr lang="es-MX" noProof="0" dirty="0">
                        <a:solidFill>
                          <a:schemeClr val="accent3"/>
                        </a:solidFill>
                      </a:endParaRPr>
                    </a:p>
                  </a:txBody>
                  <a:tcPr/>
                </a:tc>
                <a:tc>
                  <a:txBody>
                    <a:bodyPr/>
                    <a:lstStyle/>
                    <a:p>
                      <a:r>
                        <a:rPr lang="es-MX" noProof="0" dirty="0">
                          <a:solidFill>
                            <a:schemeClr val="accent3"/>
                          </a:solidFill>
                        </a:rPr>
                        <a:t>        </a:t>
                      </a:r>
                      <a:r>
                        <a:rPr lang="es-MX" b="1" noProof="0" dirty="0">
                          <a:solidFill>
                            <a:schemeClr val="accent3"/>
                          </a:solidFill>
                        </a:rPr>
                        <a:t>x</a:t>
                      </a:r>
                      <a:endParaRPr lang="es-MX" noProof="0" dirty="0">
                        <a:solidFill>
                          <a:schemeClr val="accent3"/>
                        </a:solidFill>
                      </a:endParaRPr>
                    </a:p>
                  </a:txBody>
                  <a:tcPr/>
                </a:tc>
                <a:tc>
                  <a:txBody>
                    <a:bodyPr/>
                    <a:lstStyle/>
                    <a:p>
                      <a:r>
                        <a:rPr lang="es-MX" noProof="0" dirty="0">
                          <a:solidFill>
                            <a:schemeClr val="accent3"/>
                          </a:solidFill>
                        </a:rPr>
                        <a:t>     </a:t>
                      </a:r>
                      <a:r>
                        <a:rPr lang="es-MX" b="1" noProof="0" dirty="0">
                          <a:solidFill>
                            <a:schemeClr val="accent3"/>
                          </a:solidFill>
                        </a:rPr>
                        <a:t>x</a:t>
                      </a:r>
                      <a:endParaRPr lang="es-MX" noProof="0" dirty="0">
                        <a:solidFill>
                          <a:schemeClr val="accent3"/>
                        </a:solidFill>
                      </a:endParaRPr>
                    </a:p>
                  </a:txBody>
                  <a:tcPr/>
                </a:tc>
                <a:tc>
                  <a:txBody>
                    <a:bodyPr/>
                    <a:lstStyle/>
                    <a:p>
                      <a:r>
                        <a:rPr lang="es-MX" noProof="0" dirty="0">
                          <a:solidFill>
                            <a:srgbClr val="74A510"/>
                          </a:solidFill>
                        </a:rPr>
                        <a:t>     </a:t>
                      </a:r>
                      <a:r>
                        <a:rPr lang="es-MX" b="1" noProof="0" dirty="0">
                          <a:solidFill>
                            <a:srgbClr val="74A510"/>
                          </a:solidFill>
                        </a:rPr>
                        <a:t>*</a:t>
                      </a:r>
                      <a:endParaRPr lang="es-MX" noProof="0" dirty="0">
                        <a:solidFill>
                          <a:srgbClr val="74A510"/>
                        </a:solidFill>
                      </a:endParaRPr>
                    </a:p>
                  </a:txBody>
                  <a:tcPr/>
                </a:tc>
                <a:extLst>
                  <a:ext uri="{0D108BD9-81ED-4DB2-BD59-A6C34878D82A}">
                    <a16:rowId xmlns:a16="http://schemas.microsoft.com/office/drawing/2014/main" val="10001"/>
                  </a:ext>
                </a:extLst>
              </a:tr>
              <a:tr h="329773">
                <a:tc>
                  <a:txBody>
                    <a:bodyPr/>
                    <a:lstStyle/>
                    <a:p>
                      <a:r>
                        <a:rPr lang="es-MX" b="1" noProof="0" dirty="0"/>
                        <a:t>Hechos</a:t>
                      </a:r>
                      <a:r>
                        <a:rPr lang="es-MX" b="1" baseline="0" noProof="0" dirty="0"/>
                        <a:t> 8:9-13</a:t>
                      </a:r>
                      <a:endParaRPr lang="es-MX" b="1" noProof="0" dirty="0"/>
                    </a:p>
                  </a:txBody>
                  <a:tcPr/>
                </a:tc>
                <a:tc>
                  <a:txBody>
                    <a:bodyPr/>
                    <a:lstStyle/>
                    <a:p>
                      <a:r>
                        <a:rPr lang="es-MX" noProof="0" dirty="0">
                          <a:solidFill>
                            <a:schemeClr val="accent3"/>
                          </a:solidFill>
                        </a:rPr>
                        <a:t>  </a:t>
                      </a:r>
                      <a:r>
                        <a:rPr lang="es-MX" b="1" noProof="0" dirty="0">
                          <a:solidFill>
                            <a:schemeClr val="accent3"/>
                          </a:solidFill>
                        </a:rPr>
                        <a:t>x</a:t>
                      </a:r>
                      <a:endParaRPr lang="es-MX" noProof="0" dirty="0">
                        <a:solidFill>
                          <a:schemeClr val="accent3"/>
                        </a:solidFill>
                      </a:endParaRPr>
                    </a:p>
                  </a:txBody>
                  <a:tcPr/>
                </a:tc>
                <a:tc>
                  <a:txBody>
                    <a:bodyPr/>
                    <a:lstStyle/>
                    <a:p>
                      <a:endParaRPr lang="es-MX" noProof="0" dirty="0">
                        <a:solidFill>
                          <a:schemeClr val="accent3"/>
                        </a:solidFill>
                      </a:endParaRPr>
                    </a:p>
                  </a:txBody>
                  <a:tcPr/>
                </a:tc>
                <a:tc>
                  <a:txBody>
                    <a:bodyPr/>
                    <a:lstStyle/>
                    <a:p>
                      <a:r>
                        <a:rPr lang="es-MX" noProof="0" dirty="0">
                          <a:solidFill>
                            <a:schemeClr val="accent3"/>
                          </a:solidFill>
                        </a:rPr>
                        <a:t>     </a:t>
                      </a:r>
                      <a:r>
                        <a:rPr lang="es-MX" b="1" noProof="0" dirty="0">
                          <a:solidFill>
                            <a:schemeClr val="accent3"/>
                          </a:solidFill>
                        </a:rPr>
                        <a:t>x</a:t>
                      </a:r>
                      <a:endParaRPr lang="es-MX" noProof="0" dirty="0">
                        <a:solidFill>
                          <a:schemeClr val="accent3"/>
                        </a:solidFill>
                      </a:endParaRPr>
                    </a:p>
                  </a:txBody>
                  <a:tcPr/>
                </a:tc>
                <a:tc>
                  <a:txBody>
                    <a:bodyPr/>
                    <a:lstStyle/>
                    <a:p>
                      <a:endParaRPr lang="es-MX" noProof="0" dirty="0"/>
                    </a:p>
                  </a:txBody>
                  <a:tcPr/>
                </a:tc>
                <a:tc>
                  <a:txBody>
                    <a:bodyPr/>
                    <a:lstStyle/>
                    <a:p>
                      <a:endParaRPr lang="es-MX" noProof="0" dirty="0"/>
                    </a:p>
                  </a:txBody>
                  <a:tcPr/>
                </a:tc>
                <a:tc>
                  <a:txBody>
                    <a:bodyPr/>
                    <a:lstStyle/>
                    <a:p>
                      <a:r>
                        <a:rPr lang="es-MX" noProof="0" dirty="0">
                          <a:solidFill>
                            <a:srgbClr val="74A510"/>
                          </a:solidFill>
                        </a:rPr>
                        <a:t>     </a:t>
                      </a:r>
                      <a:r>
                        <a:rPr lang="es-MX" b="1" noProof="0" dirty="0">
                          <a:solidFill>
                            <a:srgbClr val="74A510"/>
                          </a:solidFill>
                        </a:rPr>
                        <a:t>*</a:t>
                      </a:r>
                      <a:endParaRPr lang="es-MX" noProof="0" dirty="0">
                        <a:solidFill>
                          <a:srgbClr val="74A510"/>
                        </a:solidFill>
                      </a:endParaRPr>
                    </a:p>
                  </a:txBody>
                  <a:tcPr/>
                </a:tc>
                <a:extLst>
                  <a:ext uri="{0D108BD9-81ED-4DB2-BD59-A6C34878D82A}">
                    <a16:rowId xmlns:a16="http://schemas.microsoft.com/office/drawing/2014/main" val="10002"/>
                  </a:ext>
                </a:extLst>
              </a:tr>
              <a:tr h="299293">
                <a:tc>
                  <a:txBody>
                    <a:bodyPr/>
                    <a:lstStyle/>
                    <a:p>
                      <a:r>
                        <a:rPr lang="es-MX" b="1" noProof="0" dirty="0"/>
                        <a:t>Hechos</a:t>
                      </a:r>
                      <a:r>
                        <a:rPr lang="es-MX" b="1" baseline="0" noProof="0" dirty="0"/>
                        <a:t> 8:26-39</a:t>
                      </a:r>
                      <a:endParaRPr lang="es-MX" b="1" noProof="0" dirty="0"/>
                    </a:p>
                  </a:txBody>
                  <a:tcPr/>
                </a:tc>
                <a:tc>
                  <a:txBody>
                    <a:bodyPr/>
                    <a:lstStyle/>
                    <a:p>
                      <a:r>
                        <a:rPr lang="es-MX" noProof="0" dirty="0"/>
                        <a:t>   </a:t>
                      </a:r>
                      <a:r>
                        <a:rPr lang="es-MX" b="1" noProof="0" dirty="0">
                          <a:solidFill>
                            <a:srgbClr val="74A510"/>
                          </a:solidFill>
                        </a:rPr>
                        <a:t>*</a:t>
                      </a:r>
                      <a:endParaRPr lang="es-MX" noProof="0" dirty="0">
                        <a:solidFill>
                          <a:srgbClr val="74A510"/>
                        </a:solidFill>
                      </a:endParaRPr>
                    </a:p>
                  </a:txBody>
                  <a:tcPr/>
                </a:tc>
                <a:tc>
                  <a:txBody>
                    <a:bodyPr/>
                    <a:lstStyle/>
                    <a:p>
                      <a:endParaRPr lang="es-MX" noProof="0" dirty="0"/>
                    </a:p>
                  </a:txBody>
                  <a:tcPr/>
                </a:tc>
                <a:tc>
                  <a:txBody>
                    <a:bodyPr/>
                    <a:lstStyle/>
                    <a:p>
                      <a:r>
                        <a:rPr lang="es-MX" noProof="0" dirty="0">
                          <a:solidFill>
                            <a:schemeClr val="accent3"/>
                          </a:solidFill>
                        </a:rPr>
                        <a:t>     </a:t>
                      </a:r>
                      <a:r>
                        <a:rPr lang="es-MX" b="1" noProof="0" dirty="0">
                          <a:solidFill>
                            <a:schemeClr val="accent3"/>
                          </a:solidFill>
                        </a:rPr>
                        <a:t>x</a:t>
                      </a:r>
                      <a:endParaRPr lang="es-MX" noProof="0" dirty="0">
                        <a:solidFill>
                          <a:schemeClr val="accent3"/>
                        </a:solidFill>
                      </a:endParaRPr>
                    </a:p>
                  </a:txBody>
                  <a:tcPr/>
                </a:tc>
                <a:tc>
                  <a:txBody>
                    <a:bodyPr/>
                    <a:lstStyle/>
                    <a:p>
                      <a:r>
                        <a:rPr lang="es-MX" noProof="0" dirty="0">
                          <a:solidFill>
                            <a:srgbClr val="74A510"/>
                          </a:solidFill>
                        </a:rPr>
                        <a:t>        </a:t>
                      </a:r>
                      <a:r>
                        <a:rPr lang="es-MX" b="1" noProof="0" dirty="0">
                          <a:solidFill>
                            <a:srgbClr val="74A510"/>
                          </a:solidFill>
                        </a:rPr>
                        <a:t>*</a:t>
                      </a:r>
                      <a:endParaRPr lang="es-MX" noProof="0" dirty="0">
                        <a:solidFill>
                          <a:srgbClr val="74A510"/>
                        </a:solidFill>
                      </a:endParaRPr>
                    </a:p>
                  </a:txBody>
                  <a:tcPr/>
                </a:tc>
                <a:tc>
                  <a:txBody>
                    <a:bodyPr/>
                    <a:lstStyle/>
                    <a:p>
                      <a:r>
                        <a:rPr lang="es-MX" noProof="0" dirty="0">
                          <a:solidFill>
                            <a:srgbClr val="74A510"/>
                          </a:solidFill>
                        </a:rPr>
                        <a:t>     </a:t>
                      </a:r>
                      <a:r>
                        <a:rPr lang="es-MX" b="1" noProof="0" dirty="0">
                          <a:solidFill>
                            <a:srgbClr val="74A510"/>
                          </a:solidFill>
                        </a:rPr>
                        <a:t>*</a:t>
                      </a:r>
                      <a:endParaRPr lang="es-MX" noProof="0" dirty="0">
                        <a:solidFill>
                          <a:srgbClr val="74A510"/>
                        </a:solidFill>
                      </a:endParaRPr>
                    </a:p>
                  </a:txBody>
                  <a:tcPr/>
                </a:tc>
                <a:tc>
                  <a:txBody>
                    <a:bodyPr/>
                    <a:lstStyle/>
                    <a:p>
                      <a:endParaRPr lang="es-MX" noProof="0" dirty="0"/>
                    </a:p>
                  </a:txBody>
                  <a:tcPr/>
                </a:tc>
                <a:extLst>
                  <a:ext uri="{0D108BD9-81ED-4DB2-BD59-A6C34878D82A}">
                    <a16:rowId xmlns:a16="http://schemas.microsoft.com/office/drawing/2014/main" val="10003"/>
                  </a:ext>
                </a:extLst>
              </a:tr>
              <a:tr h="345013">
                <a:tc>
                  <a:txBody>
                    <a:bodyPr/>
                    <a:lstStyle/>
                    <a:p>
                      <a:r>
                        <a:rPr lang="es-MX" b="1" noProof="0" dirty="0"/>
                        <a:t>Hechos 9:1-19</a:t>
                      </a:r>
                    </a:p>
                  </a:txBody>
                  <a:tcPr/>
                </a:tc>
                <a:tc>
                  <a:txBody>
                    <a:bodyPr/>
                    <a:lstStyle/>
                    <a:p>
                      <a:r>
                        <a:rPr lang="es-MX" noProof="0" dirty="0">
                          <a:solidFill>
                            <a:srgbClr val="74A510"/>
                          </a:solidFill>
                        </a:rPr>
                        <a:t>   </a:t>
                      </a:r>
                      <a:r>
                        <a:rPr lang="es-MX" b="1" noProof="0" dirty="0">
                          <a:solidFill>
                            <a:srgbClr val="74A510"/>
                          </a:solidFill>
                        </a:rPr>
                        <a:t>*</a:t>
                      </a:r>
                      <a:endParaRPr lang="es-MX" noProof="0" dirty="0">
                        <a:solidFill>
                          <a:srgbClr val="74A510"/>
                        </a:solidFill>
                      </a:endParaRPr>
                    </a:p>
                  </a:txBody>
                  <a:tcPr/>
                </a:tc>
                <a:tc>
                  <a:txBody>
                    <a:bodyPr/>
                    <a:lstStyle/>
                    <a:p>
                      <a:r>
                        <a:rPr lang="es-MX" noProof="0" dirty="0">
                          <a:solidFill>
                            <a:srgbClr val="74A510"/>
                          </a:solidFill>
                        </a:rPr>
                        <a:t>     </a:t>
                      </a:r>
                      <a:r>
                        <a:rPr lang="es-MX" b="1" noProof="0" dirty="0">
                          <a:solidFill>
                            <a:srgbClr val="74A510"/>
                          </a:solidFill>
                        </a:rPr>
                        <a:t>*</a:t>
                      </a:r>
                      <a:endParaRPr lang="es-MX" noProof="0" dirty="0">
                        <a:solidFill>
                          <a:srgbClr val="74A510"/>
                        </a:solidFill>
                      </a:endParaRPr>
                    </a:p>
                  </a:txBody>
                  <a:tcPr/>
                </a:tc>
                <a:tc>
                  <a:txBody>
                    <a:bodyPr/>
                    <a:lstStyle/>
                    <a:p>
                      <a:r>
                        <a:rPr lang="es-MX" noProof="0" dirty="0">
                          <a:solidFill>
                            <a:schemeClr val="accent3"/>
                          </a:solidFill>
                        </a:rPr>
                        <a:t>     </a:t>
                      </a:r>
                      <a:r>
                        <a:rPr lang="es-MX" b="1" noProof="0" dirty="0">
                          <a:solidFill>
                            <a:schemeClr val="accent3"/>
                          </a:solidFill>
                        </a:rPr>
                        <a:t>x</a:t>
                      </a:r>
                      <a:endParaRPr lang="es-MX" noProof="0" dirty="0">
                        <a:solidFill>
                          <a:schemeClr val="accent3"/>
                        </a:solidFill>
                      </a:endParaRPr>
                    </a:p>
                  </a:txBody>
                  <a:tcPr/>
                </a:tc>
                <a:tc>
                  <a:txBody>
                    <a:bodyPr/>
                    <a:lstStyle/>
                    <a:p>
                      <a:endParaRPr lang="es-MX" noProof="0" dirty="0"/>
                    </a:p>
                  </a:txBody>
                  <a:tcPr/>
                </a:tc>
                <a:tc>
                  <a:txBody>
                    <a:bodyPr/>
                    <a:lstStyle/>
                    <a:p>
                      <a:r>
                        <a:rPr lang="es-MX" noProof="0" dirty="0">
                          <a:solidFill>
                            <a:schemeClr val="accent3"/>
                          </a:solidFill>
                        </a:rPr>
                        <a:t>     </a:t>
                      </a:r>
                      <a:r>
                        <a:rPr lang="es-MX" b="1" noProof="0" dirty="0">
                          <a:solidFill>
                            <a:schemeClr val="accent3"/>
                          </a:solidFill>
                        </a:rPr>
                        <a:t>x</a:t>
                      </a:r>
                      <a:endParaRPr lang="es-MX" noProof="0" dirty="0">
                        <a:solidFill>
                          <a:schemeClr val="accent3"/>
                        </a:solidFill>
                      </a:endParaRPr>
                    </a:p>
                  </a:txBody>
                  <a:tcPr/>
                </a:tc>
                <a:tc>
                  <a:txBody>
                    <a:bodyPr/>
                    <a:lstStyle/>
                    <a:p>
                      <a:r>
                        <a:rPr lang="es-MX" noProof="0" dirty="0">
                          <a:solidFill>
                            <a:srgbClr val="74A510"/>
                          </a:solidFill>
                        </a:rPr>
                        <a:t>     </a:t>
                      </a:r>
                      <a:r>
                        <a:rPr lang="es-MX" b="1" noProof="0" dirty="0">
                          <a:solidFill>
                            <a:srgbClr val="74A510"/>
                          </a:solidFill>
                        </a:rPr>
                        <a:t>*</a:t>
                      </a:r>
                      <a:endParaRPr lang="es-MX" noProof="0" dirty="0">
                        <a:solidFill>
                          <a:srgbClr val="74A510"/>
                        </a:solidFill>
                      </a:endParaRPr>
                    </a:p>
                  </a:txBody>
                  <a:tcPr/>
                </a:tc>
                <a:extLst>
                  <a:ext uri="{0D108BD9-81ED-4DB2-BD59-A6C34878D82A}">
                    <a16:rowId xmlns:a16="http://schemas.microsoft.com/office/drawing/2014/main" val="10004"/>
                  </a:ext>
                </a:extLst>
              </a:tr>
              <a:tr h="390733">
                <a:tc>
                  <a:txBody>
                    <a:bodyPr/>
                    <a:lstStyle/>
                    <a:p>
                      <a:r>
                        <a:rPr lang="es-MX" b="1" noProof="0" dirty="0"/>
                        <a:t>Hechos</a:t>
                      </a:r>
                      <a:r>
                        <a:rPr lang="es-MX" b="1" baseline="0" noProof="0" dirty="0"/>
                        <a:t> 10:1-11:18</a:t>
                      </a:r>
                      <a:endParaRPr lang="es-MX" b="1" noProof="0" dirty="0"/>
                    </a:p>
                  </a:txBody>
                  <a:tcPr/>
                </a:tc>
                <a:tc>
                  <a:txBody>
                    <a:bodyPr/>
                    <a:lstStyle/>
                    <a:p>
                      <a:r>
                        <a:rPr lang="es-MX" noProof="0" dirty="0">
                          <a:solidFill>
                            <a:srgbClr val="74A510"/>
                          </a:solidFill>
                        </a:rPr>
                        <a:t>   </a:t>
                      </a:r>
                      <a:r>
                        <a:rPr lang="es-MX" b="1" noProof="0" dirty="0">
                          <a:solidFill>
                            <a:srgbClr val="74A510"/>
                          </a:solidFill>
                        </a:rPr>
                        <a:t>*</a:t>
                      </a:r>
                      <a:endParaRPr lang="es-MX" noProof="0" dirty="0">
                        <a:solidFill>
                          <a:srgbClr val="74A510"/>
                        </a:solidFill>
                      </a:endParaRPr>
                    </a:p>
                  </a:txBody>
                  <a:tcPr/>
                </a:tc>
                <a:tc>
                  <a:txBody>
                    <a:bodyPr/>
                    <a:lstStyle/>
                    <a:p>
                      <a:r>
                        <a:rPr lang="es-MX" noProof="0" dirty="0">
                          <a:solidFill>
                            <a:schemeClr val="accent3"/>
                          </a:solidFill>
                        </a:rPr>
                        <a:t>     </a:t>
                      </a:r>
                      <a:r>
                        <a:rPr lang="es-MX" b="1" noProof="0" dirty="0">
                          <a:solidFill>
                            <a:schemeClr val="accent3"/>
                          </a:solidFill>
                        </a:rPr>
                        <a:t>x</a:t>
                      </a:r>
                      <a:endParaRPr lang="es-MX" noProof="0" dirty="0">
                        <a:solidFill>
                          <a:schemeClr val="accent3"/>
                        </a:solidFill>
                      </a:endParaRPr>
                    </a:p>
                  </a:txBody>
                  <a:tcPr/>
                </a:tc>
                <a:tc>
                  <a:txBody>
                    <a:bodyPr/>
                    <a:lstStyle/>
                    <a:p>
                      <a:r>
                        <a:rPr lang="es-MX" noProof="0" dirty="0">
                          <a:solidFill>
                            <a:schemeClr val="accent3"/>
                          </a:solidFill>
                        </a:rPr>
                        <a:t>     </a:t>
                      </a:r>
                      <a:r>
                        <a:rPr lang="es-MX" b="1" noProof="0" dirty="0">
                          <a:solidFill>
                            <a:schemeClr val="accent3"/>
                          </a:solidFill>
                        </a:rPr>
                        <a:t>x</a:t>
                      </a:r>
                      <a:endParaRPr lang="es-MX" noProof="0" dirty="0">
                        <a:solidFill>
                          <a:schemeClr val="accent3"/>
                        </a:solidFill>
                      </a:endParaRPr>
                    </a:p>
                  </a:txBody>
                  <a:tcPr/>
                </a:tc>
                <a:tc>
                  <a:txBody>
                    <a:bodyPr/>
                    <a:lstStyle/>
                    <a:p>
                      <a:endParaRPr lang="es-MX" noProof="0" dirty="0"/>
                    </a:p>
                  </a:txBody>
                  <a:tcPr/>
                </a:tc>
                <a:tc>
                  <a:txBody>
                    <a:bodyPr/>
                    <a:lstStyle/>
                    <a:p>
                      <a:endParaRPr lang="es-MX" noProof="0" dirty="0"/>
                    </a:p>
                  </a:txBody>
                  <a:tcPr/>
                </a:tc>
                <a:tc>
                  <a:txBody>
                    <a:bodyPr/>
                    <a:lstStyle/>
                    <a:p>
                      <a:r>
                        <a:rPr lang="es-MX" noProof="0" dirty="0">
                          <a:solidFill>
                            <a:srgbClr val="74A510"/>
                          </a:solidFill>
                        </a:rPr>
                        <a:t>     </a:t>
                      </a:r>
                      <a:r>
                        <a:rPr lang="es-MX" b="1" noProof="0" dirty="0">
                          <a:solidFill>
                            <a:srgbClr val="74A510"/>
                          </a:solidFill>
                        </a:rPr>
                        <a:t>*</a:t>
                      </a:r>
                      <a:endParaRPr lang="es-MX" noProof="0" dirty="0">
                        <a:solidFill>
                          <a:srgbClr val="74A510"/>
                        </a:solidFill>
                      </a:endParaRPr>
                    </a:p>
                  </a:txBody>
                  <a:tcPr/>
                </a:tc>
                <a:extLst>
                  <a:ext uri="{0D108BD9-81ED-4DB2-BD59-A6C34878D82A}">
                    <a16:rowId xmlns:a16="http://schemas.microsoft.com/office/drawing/2014/main" val="10005"/>
                  </a:ext>
                </a:extLst>
              </a:tr>
              <a:tr h="207853">
                <a:tc>
                  <a:txBody>
                    <a:bodyPr/>
                    <a:lstStyle/>
                    <a:p>
                      <a:r>
                        <a:rPr lang="es-MX" b="1" noProof="0" dirty="0"/>
                        <a:t>Hechos16:13-15</a:t>
                      </a:r>
                    </a:p>
                  </a:txBody>
                  <a:tcPr/>
                </a:tc>
                <a:tc>
                  <a:txBody>
                    <a:bodyPr/>
                    <a:lstStyle/>
                    <a:p>
                      <a:r>
                        <a:rPr lang="es-MX" noProof="0" dirty="0"/>
                        <a:t>   </a:t>
                      </a:r>
                      <a:r>
                        <a:rPr lang="es-MX" b="1" noProof="0" dirty="0">
                          <a:solidFill>
                            <a:srgbClr val="74A510"/>
                          </a:solidFill>
                        </a:rPr>
                        <a:t>*</a:t>
                      </a:r>
                      <a:endParaRPr lang="es-MX" noProof="0" dirty="0">
                        <a:solidFill>
                          <a:srgbClr val="74A510"/>
                        </a:solidFill>
                      </a:endParaRPr>
                    </a:p>
                  </a:txBody>
                  <a:tcPr/>
                </a:tc>
                <a:tc>
                  <a:txBody>
                    <a:bodyPr/>
                    <a:lstStyle/>
                    <a:p>
                      <a:endParaRPr lang="es-MX" noProof="0" dirty="0"/>
                    </a:p>
                  </a:txBody>
                  <a:tcPr/>
                </a:tc>
                <a:tc>
                  <a:txBody>
                    <a:bodyPr/>
                    <a:lstStyle/>
                    <a:p>
                      <a:r>
                        <a:rPr lang="es-MX" noProof="0" dirty="0">
                          <a:solidFill>
                            <a:schemeClr val="accent3"/>
                          </a:solidFill>
                        </a:rPr>
                        <a:t>     </a:t>
                      </a:r>
                      <a:r>
                        <a:rPr lang="es-MX" b="1" noProof="0" dirty="0">
                          <a:solidFill>
                            <a:schemeClr val="accent3"/>
                          </a:solidFill>
                        </a:rPr>
                        <a:t>x</a:t>
                      </a:r>
                      <a:endParaRPr lang="es-MX" noProof="0" dirty="0">
                        <a:solidFill>
                          <a:schemeClr val="accent3"/>
                        </a:solidFill>
                      </a:endParaRPr>
                    </a:p>
                  </a:txBody>
                  <a:tcPr/>
                </a:tc>
                <a:tc>
                  <a:txBody>
                    <a:bodyPr/>
                    <a:lstStyle/>
                    <a:p>
                      <a:endParaRPr lang="es-MX" noProof="0" dirty="0"/>
                    </a:p>
                  </a:txBody>
                  <a:tcPr/>
                </a:tc>
                <a:tc>
                  <a:txBody>
                    <a:bodyPr/>
                    <a:lstStyle/>
                    <a:p>
                      <a:endParaRPr lang="es-MX" noProof="0" dirty="0"/>
                    </a:p>
                  </a:txBody>
                  <a:tcPr/>
                </a:tc>
                <a:tc>
                  <a:txBody>
                    <a:bodyPr/>
                    <a:lstStyle/>
                    <a:p>
                      <a:r>
                        <a:rPr lang="es-MX" noProof="0" dirty="0"/>
                        <a:t>     </a:t>
                      </a:r>
                      <a:r>
                        <a:rPr lang="es-MX" b="1" noProof="0" dirty="0">
                          <a:solidFill>
                            <a:srgbClr val="74A510"/>
                          </a:solidFill>
                        </a:rPr>
                        <a:t>*</a:t>
                      </a:r>
                      <a:endParaRPr lang="es-MX" noProof="0" dirty="0">
                        <a:solidFill>
                          <a:srgbClr val="74A510"/>
                        </a:solidFill>
                      </a:endParaRPr>
                    </a:p>
                  </a:txBody>
                  <a:tcPr/>
                </a:tc>
                <a:extLst>
                  <a:ext uri="{0D108BD9-81ED-4DB2-BD59-A6C34878D82A}">
                    <a16:rowId xmlns:a16="http://schemas.microsoft.com/office/drawing/2014/main" val="10006"/>
                  </a:ext>
                </a:extLst>
              </a:tr>
              <a:tr h="329773">
                <a:tc>
                  <a:txBody>
                    <a:bodyPr/>
                    <a:lstStyle/>
                    <a:p>
                      <a:r>
                        <a:rPr lang="es-MX" b="1" noProof="0" dirty="0"/>
                        <a:t>Hechos</a:t>
                      </a:r>
                      <a:r>
                        <a:rPr lang="es-MX" b="1" baseline="0" noProof="0" dirty="0"/>
                        <a:t> 16:25-34</a:t>
                      </a:r>
                      <a:endParaRPr lang="es-MX" b="1" noProof="0" dirty="0"/>
                    </a:p>
                  </a:txBody>
                  <a:tcPr/>
                </a:tc>
                <a:tc>
                  <a:txBody>
                    <a:bodyPr/>
                    <a:lstStyle/>
                    <a:p>
                      <a:r>
                        <a:rPr lang="es-MX" noProof="0" dirty="0">
                          <a:solidFill>
                            <a:schemeClr val="accent3"/>
                          </a:solidFill>
                        </a:rPr>
                        <a:t>  </a:t>
                      </a:r>
                      <a:r>
                        <a:rPr lang="es-MX" b="1" noProof="0" dirty="0">
                          <a:solidFill>
                            <a:schemeClr val="accent3"/>
                          </a:solidFill>
                        </a:rPr>
                        <a:t>x</a:t>
                      </a:r>
                      <a:endParaRPr lang="es-MX" noProof="0" dirty="0">
                        <a:solidFill>
                          <a:schemeClr val="accent3"/>
                        </a:solidFill>
                      </a:endParaRPr>
                    </a:p>
                  </a:txBody>
                  <a:tcPr/>
                </a:tc>
                <a:tc>
                  <a:txBody>
                    <a:bodyPr/>
                    <a:lstStyle/>
                    <a:p>
                      <a:endParaRPr lang="es-MX" noProof="0" dirty="0">
                        <a:solidFill>
                          <a:schemeClr val="accent3"/>
                        </a:solidFill>
                      </a:endParaRPr>
                    </a:p>
                  </a:txBody>
                  <a:tcPr/>
                </a:tc>
                <a:tc>
                  <a:txBody>
                    <a:bodyPr/>
                    <a:lstStyle/>
                    <a:p>
                      <a:r>
                        <a:rPr lang="es-MX" noProof="0" dirty="0">
                          <a:solidFill>
                            <a:schemeClr val="accent3"/>
                          </a:solidFill>
                        </a:rPr>
                        <a:t>     </a:t>
                      </a:r>
                      <a:r>
                        <a:rPr lang="es-MX" b="1" noProof="0" dirty="0">
                          <a:solidFill>
                            <a:schemeClr val="accent3"/>
                          </a:solidFill>
                        </a:rPr>
                        <a:t>x</a:t>
                      </a:r>
                      <a:endParaRPr lang="es-MX" noProof="0" dirty="0">
                        <a:solidFill>
                          <a:schemeClr val="accent3"/>
                        </a:solidFill>
                      </a:endParaRPr>
                    </a:p>
                  </a:txBody>
                  <a:tcPr/>
                </a:tc>
                <a:tc>
                  <a:txBody>
                    <a:bodyPr/>
                    <a:lstStyle/>
                    <a:p>
                      <a:r>
                        <a:rPr lang="es-MX" noProof="0" dirty="0">
                          <a:solidFill>
                            <a:schemeClr val="accent3"/>
                          </a:solidFill>
                        </a:rPr>
                        <a:t>       </a:t>
                      </a:r>
                      <a:r>
                        <a:rPr lang="es-MX" b="1" noProof="0" dirty="0">
                          <a:solidFill>
                            <a:schemeClr val="accent3"/>
                          </a:solidFill>
                        </a:rPr>
                        <a:t>x</a:t>
                      </a:r>
                      <a:endParaRPr lang="es-MX" noProof="0" dirty="0">
                        <a:solidFill>
                          <a:schemeClr val="accent3"/>
                        </a:solidFill>
                      </a:endParaRPr>
                    </a:p>
                  </a:txBody>
                  <a:tcPr/>
                </a:tc>
                <a:tc>
                  <a:txBody>
                    <a:bodyPr/>
                    <a:lstStyle/>
                    <a:p>
                      <a:endParaRPr lang="es-MX" noProof="0" dirty="0"/>
                    </a:p>
                  </a:txBody>
                  <a:tcPr/>
                </a:tc>
                <a:tc>
                  <a:txBody>
                    <a:bodyPr/>
                    <a:lstStyle/>
                    <a:p>
                      <a:r>
                        <a:rPr lang="es-MX" noProof="0" dirty="0">
                          <a:solidFill>
                            <a:srgbClr val="74A510"/>
                          </a:solidFill>
                        </a:rPr>
                        <a:t>     </a:t>
                      </a:r>
                      <a:r>
                        <a:rPr lang="es-MX" b="1" noProof="0" dirty="0">
                          <a:solidFill>
                            <a:srgbClr val="74A510"/>
                          </a:solidFill>
                        </a:rPr>
                        <a:t>*</a:t>
                      </a:r>
                      <a:endParaRPr lang="es-MX" noProof="0" dirty="0">
                        <a:solidFill>
                          <a:srgbClr val="74A510"/>
                        </a:solidFill>
                      </a:endParaRPr>
                    </a:p>
                  </a:txBody>
                  <a:tcPr/>
                </a:tc>
                <a:extLst>
                  <a:ext uri="{0D108BD9-81ED-4DB2-BD59-A6C34878D82A}">
                    <a16:rowId xmlns:a16="http://schemas.microsoft.com/office/drawing/2014/main" val="10007"/>
                  </a:ext>
                </a:extLst>
              </a:tr>
              <a:tr h="633328">
                <a:tc>
                  <a:txBody>
                    <a:bodyPr/>
                    <a:lstStyle/>
                    <a:p>
                      <a:r>
                        <a:rPr lang="es-MX" b="1" noProof="0" dirty="0"/>
                        <a:t>Hechos 22:5-16</a:t>
                      </a:r>
                    </a:p>
                  </a:txBody>
                  <a:tcPr/>
                </a:tc>
                <a:tc>
                  <a:txBody>
                    <a:bodyPr/>
                    <a:lstStyle/>
                    <a:p>
                      <a:r>
                        <a:rPr lang="es-MX" noProof="0" dirty="0">
                          <a:solidFill>
                            <a:schemeClr val="accent3"/>
                          </a:solidFill>
                        </a:rPr>
                        <a:t>  </a:t>
                      </a:r>
                      <a:r>
                        <a:rPr lang="es-MX" b="1" noProof="0" dirty="0">
                          <a:solidFill>
                            <a:schemeClr val="accent3"/>
                          </a:solidFill>
                        </a:rPr>
                        <a:t>x</a:t>
                      </a:r>
                      <a:endParaRPr lang="es-MX" noProof="0" dirty="0">
                        <a:solidFill>
                          <a:schemeClr val="accent3"/>
                        </a:solidFill>
                      </a:endParaRPr>
                    </a:p>
                  </a:txBody>
                  <a:tcPr/>
                </a:tc>
                <a:tc>
                  <a:txBody>
                    <a:bodyPr/>
                    <a:lstStyle/>
                    <a:p>
                      <a:endParaRPr lang="es-MX" noProof="0" dirty="0">
                        <a:solidFill>
                          <a:schemeClr val="accent3"/>
                        </a:solidFill>
                      </a:endParaRPr>
                    </a:p>
                  </a:txBody>
                  <a:tcPr/>
                </a:tc>
                <a:tc>
                  <a:txBody>
                    <a:bodyPr/>
                    <a:lstStyle/>
                    <a:p>
                      <a:r>
                        <a:rPr lang="es-MX" noProof="0" dirty="0">
                          <a:solidFill>
                            <a:schemeClr val="accent3"/>
                          </a:solidFill>
                        </a:rPr>
                        <a:t>     </a:t>
                      </a:r>
                      <a:r>
                        <a:rPr lang="es-MX" b="1" noProof="0" dirty="0">
                          <a:solidFill>
                            <a:schemeClr val="accent3"/>
                          </a:solidFill>
                        </a:rPr>
                        <a:t>x</a:t>
                      </a:r>
                      <a:endParaRPr lang="es-MX" noProof="0" dirty="0">
                        <a:solidFill>
                          <a:schemeClr val="accent3"/>
                        </a:solidFill>
                      </a:endParaRPr>
                    </a:p>
                  </a:txBody>
                  <a:tcPr/>
                </a:tc>
                <a:tc>
                  <a:txBody>
                    <a:bodyPr/>
                    <a:lstStyle/>
                    <a:p>
                      <a:r>
                        <a:rPr lang="es-MX" noProof="0" dirty="0">
                          <a:solidFill>
                            <a:schemeClr val="accent3"/>
                          </a:solidFill>
                        </a:rPr>
                        <a:t>       </a:t>
                      </a:r>
                      <a:r>
                        <a:rPr lang="es-MX" b="1" noProof="0" dirty="0">
                          <a:solidFill>
                            <a:schemeClr val="accent3"/>
                          </a:solidFill>
                        </a:rPr>
                        <a:t>x</a:t>
                      </a:r>
                      <a:endParaRPr lang="es-MX" noProof="0" dirty="0">
                        <a:solidFill>
                          <a:schemeClr val="accent3"/>
                        </a:solidFill>
                      </a:endParaRPr>
                    </a:p>
                  </a:txBody>
                  <a:tcPr/>
                </a:tc>
                <a:tc>
                  <a:txBody>
                    <a:bodyPr/>
                    <a:lstStyle/>
                    <a:p>
                      <a:endParaRPr lang="es-MX" noProof="0" dirty="0"/>
                    </a:p>
                  </a:txBody>
                  <a:tcPr/>
                </a:tc>
                <a:tc>
                  <a:txBody>
                    <a:bodyPr/>
                    <a:lstStyle/>
                    <a:p>
                      <a:endParaRPr lang="es-MX" noProof="0" dirty="0"/>
                    </a:p>
                  </a:txBody>
                  <a:tcPr/>
                </a:tc>
                <a:extLst>
                  <a:ext uri="{0D108BD9-81ED-4DB2-BD59-A6C34878D82A}">
                    <a16:rowId xmlns:a16="http://schemas.microsoft.com/office/drawing/2014/main" val="10008"/>
                  </a:ext>
                </a:extLst>
              </a:tr>
            </a:tbl>
          </a:graphicData>
        </a:graphic>
      </p:graphicFrame>
      <p:sp>
        <p:nvSpPr>
          <p:cNvPr id="3" name="TextBox 2"/>
          <p:cNvSpPr txBox="1"/>
          <p:nvPr/>
        </p:nvSpPr>
        <p:spPr>
          <a:xfrm>
            <a:off x="838200" y="990600"/>
            <a:ext cx="7543800" cy="584775"/>
          </a:xfrm>
          <a:prstGeom prst="rect">
            <a:avLst/>
          </a:prstGeom>
          <a:noFill/>
        </p:spPr>
        <p:txBody>
          <a:bodyPr wrap="square" rtlCol="0">
            <a:spAutoFit/>
          </a:bodyPr>
          <a:lstStyle/>
          <a:p>
            <a:r>
              <a:rPr lang="es-MX" sz="3200" b="1" noProof="0" dirty="0"/>
              <a:t>Relatos de conversiones en Hechos</a:t>
            </a:r>
          </a:p>
        </p:txBody>
      </p:sp>
      <p:sp>
        <p:nvSpPr>
          <p:cNvPr id="4" name="TextBox 3"/>
          <p:cNvSpPr txBox="1"/>
          <p:nvPr/>
        </p:nvSpPr>
        <p:spPr>
          <a:xfrm>
            <a:off x="3810000" y="1809690"/>
            <a:ext cx="6896101" cy="400110"/>
          </a:xfrm>
          <a:prstGeom prst="rect">
            <a:avLst/>
          </a:prstGeom>
          <a:noFill/>
        </p:spPr>
        <p:txBody>
          <a:bodyPr wrap="square" rtlCol="0">
            <a:spAutoFit/>
          </a:bodyPr>
          <a:lstStyle/>
          <a:p>
            <a:pPr algn="ctr"/>
            <a:r>
              <a:rPr lang="es-MX" sz="2000" b="1" noProof="0" dirty="0">
                <a:solidFill>
                  <a:schemeClr val="accent3"/>
                </a:solidFill>
              </a:rPr>
              <a:t>x</a:t>
            </a:r>
            <a:r>
              <a:rPr lang="es-MX" sz="2000" b="1" noProof="0" dirty="0"/>
              <a:t> =</a:t>
            </a:r>
            <a:r>
              <a:rPr lang="es-MX" sz="2000" b="1" noProof="0" dirty="0">
                <a:solidFill>
                  <a:schemeClr val="accent3"/>
                </a:solidFill>
              </a:rPr>
              <a:t> concepto declarado      </a:t>
            </a:r>
            <a:r>
              <a:rPr lang="es-MX" sz="2000" b="1" noProof="0" dirty="0">
                <a:solidFill>
                  <a:schemeClr val="bg2">
                    <a:lumMod val="50000"/>
                  </a:schemeClr>
                </a:solidFill>
              </a:rPr>
              <a:t>*</a:t>
            </a:r>
            <a:r>
              <a:rPr lang="es-MX" sz="2000" b="1" noProof="0" dirty="0"/>
              <a:t> =</a:t>
            </a:r>
            <a:r>
              <a:rPr lang="es-MX" sz="2000" b="1" noProof="0" dirty="0">
                <a:solidFill>
                  <a:srgbClr val="74A510"/>
                </a:solidFill>
              </a:rPr>
              <a:t> concepto implícito</a:t>
            </a:r>
          </a:p>
        </p:txBody>
      </p:sp>
    </p:spTree>
    <p:extLst>
      <p:ext uri="{BB962C8B-B14F-4D97-AF65-F5344CB8AC3E}">
        <p14:creationId xmlns:p14="http://schemas.microsoft.com/office/powerpoint/2010/main" val="32161266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990600"/>
            <a:ext cx="8382000" cy="1113860"/>
          </a:xfrm>
        </p:spPr>
        <p:txBody>
          <a:bodyPr>
            <a:noAutofit/>
          </a:bodyPr>
          <a:lstStyle/>
          <a:p>
            <a:pPr algn="ctr"/>
            <a:r>
              <a:rPr lang="es-MX" sz="3700" b="1" noProof="0" dirty="0"/>
              <a:t>Una historia ridículamente breve del bautismo</a:t>
            </a:r>
          </a:p>
        </p:txBody>
      </p:sp>
      <p:sp>
        <p:nvSpPr>
          <p:cNvPr id="3" name="Content Placeholder 2"/>
          <p:cNvSpPr>
            <a:spLocks noGrp="1"/>
          </p:cNvSpPr>
          <p:nvPr>
            <p:ph idx="1"/>
          </p:nvPr>
        </p:nvSpPr>
        <p:spPr>
          <a:xfrm>
            <a:off x="1371600" y="2209800"/>
            <a:ext cx="8915400" cy="4114800"/>
          </a:xfrm>
        </p:spPr>
        <p:txBody>
          <a:bodyPr>
            <a:noAutofit/>
          </a:bodyPr>
          <a:lstStyle/>
          <a:p>
            <a:pPr marL="68580" indent="0">
              <a:buNone/>
            </a:pPr>
            <a:r>
              <a:rPr lang="es-MX" sz="2000" b="1" noProof="0" dirty="0"/>
              <a:t>Epístola de Bernabé 110</a:t>
            </a:r>
            <a:r>
              <a:rPr lang="es-MX" sz="1800" b="1" noProof="0" dirty="0"/>
              <a:t> </a:t>
            </a:r>
            <a:r>
              <a:rPr lang="es-MX" sz="2000" b="1" noProof="0" dirty="0"/>
              <a:t>DC</a:t>
            </a:r>
            <a:endParaRPr lang="es-MX" sz="1800" b="1" noProof="0" dirty="0"/>
          </a:p>
          <a:p>
            <a:pPr lvl="1">
              <a:buFont typeface="Courier New" panose="02070309020205020404" pitchFamily="49" charset="0"/>
              <a:buChar char="o"/>
            </a:pPr>
            <a:r>
              <a:rPr lang="es-MX" sz="1800" noProof="0" dirty="0"/>
              <a:t>En efecto, descendemos al agua llenos de pecados y de contaminación. Sin embargo, emergemos, dando fruto en nuestro corazón…</a:t>
            </a:r>
          </a:p>
          <a:p>
            <a:pPr marL="68580" indent="0">
              <a:buNone/>
            </a:pPr>
            <a:r>
              <a:rPr lang="es-MX" sz="2000" b="1" noProof="0" dirty="0"/>
              <a:t>Pastor de Hermas  95 DC</a:t>
            </a:r>
          </a:p>
          <a:p>
            <a:pPr lvl="1">
              <a:buFont typeface="Courier New" panose="02070309020205020404" pitchFamily="49" charset="0"/>
              <a:buChar char="o"/>
            </a:pPr>
            <a:r>
              <a:rPr lang="es-MX" sz="1600" noProof="0" dirty="0"/>
              <a:t>El sello, entonces, es el agua. Descienden al agua muertos y emergen vivos.</a:t>
            </a:r>
          </a:p>
          <a:p>
            <a:pPr marL="68580" indent="0">
              <a:buNone/>
            </a:pPr>
            <a:r>
              <a:rPr lang="es-MX" sz="2000" b="1" noProof="0" dirty="0"/>
              <a:t>Ireneo de Lyon 185 DC</a:t>
            </a:r>
          </a:p>
          <a:p>
            <a:pPr marL="651510" lvl="1" indent="-285750">
              <a:buFont typeface="Courier New" panose="02070309020205020404" pitchFamily="49" charset="0"/>
              <a:buChar char="o"/>
            </a:pPr>
            <a:r>
              <a:rPr lang="es-MX" sz="1800" noProof="0" dirty="0"/>
              <a:t>Esta clase de hombres ha sido instigada por Satanás a negar ese bautismo que es la regeneración para Dios. Así ellos han renunciado a toda la fe.</a:t>
            </a:r>
          </a:p>
          <a:p>
            <a:pPr marL="68580" indent="0">
              <a:buNone/>
            </a:pPr>
            <a:r>
              <a:rPr lang="es-MX" sz="2000" b="1" noProof="0" dirty="0"/>
              <a:t>Tertuliano</a:t>
            </a:r>
            <a:r>
              <a:rPr lang="es-MX" sz="1800" b="1" noProof="0" dirty="0"/>
              <a:t> de Cartago 205 DC</a:t>
            </a:r>
          </a:p>
          <a:p>
            <a:pPr lvl="1">
              <a:buFont typeface="Courier New" panose="02070309020205020404" pitchFamily="49" charset="0"/>
              <a:buChar char="o"/>
            </a:pPr>
            <a:r>
              <a:rPr lang="es-MX" sz="1800" noProof="0" dirty="0"/>
              <a:t>Sin el bautismo nadie puede alcanzar la salvación.</a:t>
            </a:r>
          </a:p>
        </p:txBody>
      </p:sp>
    </p:spTree>
    <p:extLst>
      <p:ext uri="{BB962C8B-B14F-4D97-AF65-F5344CB8AC3E}">
        <p14:creationId xmlns:p14="http://schemas.microsoft.com/office/powerpoint/2010/main" val="16542325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447800"/>
            <a:ext cx="7086600" cy="553212"/>
          </a:xfrm>
        </p:spPr>
        <p:txBody>
          <a:bodyPr>
            <a:noAutofit/>
          </a:bodyPr>
          <a:lstStyle/>
          <a:p>
            <a:pPr algn="ctr"/>
            <a:r>
              <a:rPr lang="es-MX" sz="3600" b="1" noProof="0" dirty="0"/>
              <a:t>Historia del Bautismo (cont.)</a:t>
            </a:r>
          </a:p>
        </p:txBody>
      </p:sp>
      <p:sp>
        <p:nvSpPr>
          <p:cNvPr id="3" name="Content Placeholder 2"/>
          <p:cNvSpPr>
            <a:spLocks noGrp="1"/>
          </p:cNvSpPr>
          <p:nvPr>
            <p:ph idx="1"/>
          </p:nvPr>
        </p:nvSpPr>
        <p:spPr>
          <a:xfrm>
            <a:off x="838200" y="2244570"/>
            <a:ext cx="10439400" cy="4308630"/>
          </a:xfrm>
        </p:spPr>
        <p:txBody>
          <a:bodyPr>
            <a:normAutofit/>
          </a:bodyPr>
          <a:lstStyle/>
          <a:p>
            <a:pPr marL="68580" indent="0">
              <a:buNone/>
            </a:pPr>
            <a:r>
              <a:rPr lang="es-MX" sz="3000" b="1" noProof="0" dirty="0">
                <a:solidFill>
                  <a:schemeClr val="accent3"/>
                </a:solidFill>
              </a:rPr>
              <a:t>2</a:t>
            </a:r>
            <a:r>
              <a:rPr lang="es-MX" sz="3000" b="1" baseline="30000" noProof="0" dirty="0">
                <a:solidFill>
                  <a:schemeClr val="accent3"/>
                </a:solidFill>
              </a:rPr>
              <a:t>do</a:t>
            </a:r>
            <a:r>
              <a:rPr lang="es-MX" sz="3000" b="1" noProof="0" dirty="0">
                <a:solidFill>
                  <a:schemeClr val="accent3"/>
                </a:solidFill>
              </a:rPr>
              <a:t> Siglo:</a:t>
            </a:r>
            <a:endParaRPr lang="es-MX" sz="2800" b="1" noProof="0" dirty="0"/>
          </a:p>
          <a:p>
            <a:pPr marL="457200" indent="-457200">
              <a:buFont typeface="Courier New" panose="02070309020205020404" pitchFamily="49" charset="0"/>
              <a:buChar char="o"/>
              <a:defRPr/>
            </a:pPr>
            <a:r>
              <a:rPr lang="es-MX" sz="2800" b="1" noProof="0" dirty="0"/>
              <a:t>Catecúmenos</a:t>
            </a:r>
          </a:p>
          <a:p>
            <a:pPr marL="457200" indent="-457200">
              <a:buFont typeface="Courier New" panose="02070309020205020404" pitchFamily="49" charset="0"/>
              <a:buChar char="o"/>
              <a:defRPr/>
            </a:pPr>
            <a:r>
              <a:rPr lang="es-MX" sz="2800" b="1" noProof="0" dirty="0"/>
              <a:t>Ayuno prescrito</a:t>
            </a:r>
          </a:p>
          <a:p>
            <a:pPr marL="457200" indent="-457200">
              <a:buFont typeface="Courier New" panose="02070309020205020404" pitchFamily="49" charset="0"/>
              <a:buChar char="o"/>
              <a:defRPr/>
            </a:pPr>
            <a:r>
              <a:rPr lang="es-MX" sz="2800" b="1" noProof="0" dirty="0"/>
              <a:t>Bautismo postergado</a:t>
            </a:r>
          </a:p>
          <a:p>
            <a:pPr marL="457200" indent="-457200">
              <a:buFont typeface="Courier New" panose="02070309020205020404" pitchFamily="49" charset="0"/>
              <a:buChar char="o"/>
              <a:defRPr/>
            </a:pPr>
            <a:r>
              <a:rPr lang="es-MX" sz="2800" b="1" noProof="0" dirty="0"/>
              <a:t>Tres inmersiones</a:t>
            </a:r>
          </a:p>
          <a:p>
            <a:pPr marL="457200" indent="-457200">
              <a:buFont typeface="Courier New" panose="02070309020205020404" pitchFamily="49" charset="0"/>
              <a:buChar char="o"/>
              <a:defRPr/>
            </a:pPr>
            <a:r>
              <a:rPr lang="es-MX" sz="2800" b="1" noProof="0" dirty="0"/>
              <a:t>Unción con aceite después del crisma bautismal</a:t>
            </a:r>
          </a:p>
          <a:p>
            <a:pPr marL="457200" indent="-457200">
              <a:buFont typeface="Courier New" panose="02070309020205020404" pitchFamily="49" charset="0"/>
              <a:buChar char="o"/>
              <a:defRPr/>
            </a:pPr>
            <a:r>
              <a:rPr lang="es-MX" sz="2800" b="1" noProof="0" dirty="0"/>
              <a:t>Credo declarado antes del bautismo</a:t>
            </a:r>
          </a:p>
          <a:p>
            <a:pPr marL="0" indent="0" eaLnBrk="1" hangingPunct="1">
              <a:buFont typeface="Wingdings" panose="05000000000000000000" pitchFamily="2" charset="2"/>
              <a:buNone/>
              <a:defRPr/>
            </a:pPr>
            <a:endParaRPr lang="es-MX" sz="800" b="1" noProof="0" dirty="0"/>
          </a:p>
          <a:p>
            <a:endParaRPr lang="es-MX" sz="800" b="1" noProof="0" dirty="0"/>
          </a:p>
        </p:txBody>
      </p:sp>
    </p:spTree>
    <p:extLst>
      <p:ext uri="{BB962C8B-B14F-4D97-AF65-F5344CB8AC3E}">
        <p14:creationId xmlns:p14="http://schemas.microsoft.com/office/powerpoint/2010/main" val="29364467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524000"/>
            <a:ext cx="10439400" cy="4308630"/>
          </a:xfrm>
        </p:spPr>
        <p:txBody>
          <a:bodyPr>
            <a:normAutofit/>
          </a:bodyPr>
          <a:lstStyle/>
          <a:p>
            <a:endParaRPr lang="es-MX" b="1" noProof="0" dirty="0"/>
          </a:p>
          <a:p>
            <a:endParaRPr lang="es-MX" sz="800" b="1" noProof="0" dirty="0"/>
          </a:p>
          <a:p>
            <a:r>
              <a:rPr lang="es-MX" b="1" noProof="0" dirty="0">
                <a:solidFill>
                  <a:schemeClr val="accent3"/>
                </a:solidFill>
              </a:rPr>
              <a:t>3</a:t>
            </a:r>
            <a:r>
              <a:rPr lang="es-MX" b="1" baseline="30000" noProof="0" dirty="0">
                <a:solidFill>
                  <a:schemeClr val="accent3"/>
                </a:solidFill>
              </a:rPr>
              <a:t>er</a:t>
            </a:r>
            <a:r>
              <a:rPr lang="es-MX" b="1" noProof="0" dirty="0">
                <a:solidFill>
                  <a:schemeClr val="accent3"/>
                </a:solidFill>
              </a:rPr>
              <a:t> Siglo tardío</a:t>
            </a:r>
            <a:r>
              <a:rPr lang="es-MX" b="1" noProof="0" dirty="0"/>
              <a:t>:  El bautismo infantil es practicado por algunos, pero no generalmente aceptado (Cipriano de Cartago)</a:t>
            </a:r>
          </a:p>
          <a:p>
            <a:endParaRPr lang="es-MX" sz="800" b="1" noProof="0" dirty="0"/>
          </a:p>
          <a:p>
            <a:r>
              <a:rPr lang="es-MX" b="1" noProof="0" dirty="0">
                <a:solidFill>
                  <a:schemeClr val="accent3"/>
                </a:solidFill>
              </a:rPr>
              <a:t>4</a:t>
            </a:r>
            <a:r>
              <a:rPr lang="es-MX" b="1" baseline="30000" noProof="0" dirty="0">
                <a:solidFill>
                  <a:schemeClr val="accent3"/>
                </a:solidFill>
              </a:rPr>
              <a:t>to</a:t>
            </a:r>
            <a:r>
              <a:rPr lang="es-MX" b="1" noProof="0" dirty="0">
                <a:solidFill>
                  <a:schemeClr val="accent3"/>
                </a:solidFill>
              </a:rPr>
              <a:t> Siglo tardío</a:t>
            </a:r>
            <a:r>
              <a:rPr lang="es-MX" b="1" noProof="0" dirty="0"/>
              <a:t>: Se fomenta el bautismo infantil (Agustín)</a:t>
            </a:r>
          </a:p>
          <a:p>
            <a:pPr lvl="1"/>
            <a:r>
              <a:rPr lang="es-MX" b="1" noProof="0" dirty="0"/>
              <a:t>Agustín hizo del bautismo algo más de lo que era (un sacramento con poder en sí mismo, que no requiere fe por parte del creyente).</a:t>
            </a:r>
          </a:p>
          <a:p>
            <a:pPr lvl="1"/>
            <a:r>
              <a:rPr lang="es-MX" b="1" noProof="0" dirty="0"/>
              <a:t>380 DC:  “Bautizad a vuestros infantes”</a:t>
            </a:r>
          </a:p>
          <a:p>
            <a:endParaRPr lang="es-MX" sz="800" b="1" noProof="0" dirty="0"/>
          </a:p>
          <a:p>
            <a:r>
              <a:rPr lang="es-MX" b="1" noProof="0" dirty="0">
                <a:solidFill>
                  <a:schemeClr val="accent3"/>
                </a:solidFill>
              </a:rPr>
              <a:t>Después del año 1000 DC</a:t>
            </a:r>
            <a:r>
              <a:rPr lang="es-MX" b="1" noProof="0" dirty="0"/>
              <a:t>., la aspersión se convirtió en una práctica común.</a:t>
            </a:r>
          </a:p>
        </p:txBody>
      </p:sp>
      <p:sp>
        <p:nvSpPr>
          <p:cNvPr id="4" name="Title 1">
            <a:extLst>
              <a:ext uri="{FF2B5EF4-FFF2-40B4-BE49-F238E27FC236}">
                <a16:creationId xmlns:a16="http://schemas.microsoft.com/office/drawing/2014/main" id="{CCDC25EE-7CED-9F28-3387-A701313C94C7}"/>
              </a:ext>
            </a:extLst>
          </p:cNvPr>
          <p:cNvSpPr txBox="1">
            <a:spLocks/>
          </p:cNvSpPr>
          <p:nvPr/>
        </p:nvSpPr>
        <p:spPr>
          <a:xfrm>
            <a:off x="990600" y="1447800"/>
            <a:ext cx="7086600" cy="553212"/>
          </a:xfrm>
          <a:prstGeom prst="rect">
            <a:avLst/>
          </a:prstGeom>
        </p:spPr>
        <p:txBody>
          <a:bodyPr vert="horz" lIns="91440" tIns="45720" rIns="91440" bIns="45720" rtlCol="0" anchor="b">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3600" b="1"/>
              <a:t>Historia del Bautismo (cont.)</a:t>
            </a:r>
            <a:endParaRPr lang="es-MX" sz="3600" b="1" dirty="0"/>
          </a:p>
        </p:txBody>
      </p:sp>
    </p:spTree>
    <p:extLst>
      <p:ext uri="{BB962C8B-B14F-4D97-AF65-F5344CB8AC3E}">
        <p14:creationId xmlns:p14="http://schemas.microsoft.com/office/powerpoint/2010/main" val="21027915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81100" y="2209800"/>
            <a:ext cx="9715500" cy="3851429"/>
          </a:xfrm>
        </p:spPr>
        <p:txBody>
          <a:bodyPr>
            <a:normAutofit lnSpcReduction="10000"/>
          </a:bodyPr>
          <a:lstStyle/>
          <a:p>
            <a:r>
              <a:rPr lang="es-MX" b="1" noProof="0" dirty="0">
                <a:solidFill>
                  <a:schemeClr val="accent3"/>
                </a:solidFill>
              </a:rPr>
              <a:t>1500’s. </a:t>
            </a:r>
            <a:r>
              <a:rPr lang="es-MX" b="1" noProof="0" dirty="0"/>
              <a:t>Lutero, </a:t>
            </a:r>
            <a:r>
              <a:rPr lang="es-MX" b="1" noProof="0" dirty="0" err="1"/>
              <a:t>Zwinglio</a:t>
            </a:r>
            <a:r>
              <a:rPr lang="es-MX" b="1" noProof="0" dirty="0"/>
              <a:t> y Calvino rechazan la idea católica del sacramento. La salvación es solo por fe.   (Santiago 2:14ss)</a:t>
            </a:r>
          </a:p>
          <a:p>
            <a:endParaRPr lang="es-MX" b="1" noProof="0" dirty="0"/>
          </a:p>
          <a:p>
            <a:r>
              <a:rPr lang="es-MX" b="1" noProof="0" dirty="0" err="1">
                <a:solidFill>
                  <a:schemeClr val="accent3"/>
                </a:solidFill>
              </a:rPr>
              <a:t>Zwinglio</a:t>
            </a:r>
            <a:r>
              <a:rPr lang="es-MX" b="1" noProof="0" dirty="0"/>
              <a:t> :  El bautismo para los cristianos es como la circuncisión para los judíos. Es un símbolo de lo que Dios ya ha hecho: una señal externa de una gracia interna.</a:t>
            </a:r>
          </a:p>
          <a:p>
            <a:endParaRPr lang="es-MX" b="1" noProof="0" dirty="0"/>
          </a:p>
          <a:p>
            <a:r>
              <a:rPr lang="es-MX" b="1" noProof="0" dirty="0">
                <a:solidFill>
                  <a:schemeClr val="accent3"/>
                </a:solidFill>
              </a:rPr>
              <a:t>1800’s</a:t>
            </a:r>
            <a:r>
              <a:rPr lang="es-MX" b="1" noProof="0" dirty="0"/>
              <a:t>  Feliz predestinación y la oración del pecador. La salvación se desconectó completamente del bautismo. </a:t>
            </a:r>
          </a:p>
        </p:txBody>
      </p:sp>
      <p:sp>
        <p:nvSpPr>
          <p:cNvPr id="4" name="Title 1">
            <a:extLst>
              <a:ext uri="{FF2B5EF4-FFF2-40B4-BE49-F238E27FC236}">
                <a16:creationId xmlns:a16="http://schemas.microsoft.com/office/drawing/2014/main" id="{53F19022-B5E5-5E29-E1C4-724D4E44C3A8}"/>
              </a:ext>
            </a:extLst>
          </p:cNvPr>
          <p:cNvSpPr txBox="1">
            <a:spLocks/>
          </p:cNvSpPr>
          <p:nvPr/>
        </p:nvSpPr>
        <p:spPr>
          <a:xfrm>
            <a:off x="990600" y="1447800"/>
            <a:ext cx="7086600" cy="553212"/>
          </a:xfrm>
          <a:prstGeom prst="rect">
            <a:avLst/>
          </a:prstGeom>
        </p:spPr>
        <p:txBody>
          <a:bodyPr vert="horz" lIns="91440" tIns="45720" rIns="91440" bIns="45720" rtlCol="0" anchor="b">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3600" b="1"/>
              <a:t>Historia del Bautismo (cont.)</a:t>
            </a:r>
            <a:endParaRPr lang="es-MX" sz="3600" b="1" dirty="0"/>
          </a:p>
        </p:txBody>
      </p:sp>
    </p:spTree>
    <p:extLst>
      <p:ext uri="{BB962C8B-B14F-4D97-AF65-F5344CB8AC3E}">
        <p14:creationId xmlns:p14="http://schemas.microsoft.com/office/powerpoint/2010/main" val="2604375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7490" y="1027664"/>
            <a:ext cx="7024744" cy="877336"/>
          </a:xfrm>
        </p:spPr>
        <p:txBody>
          <a:bodyPr>
            <a:normAutofit/>
          </a:bodyPr>
          <a:lstStyle/>
          <a:p>
            <a:pPr algn="ctr"/>
            <a:r>
              <a:rPr lang="es-MX" sz="4800" b="1" noProof="0" dirty="0"/>
              <a:t>Mateo 22:1-14</a:t>
            </a:r>
          </a:p>
        </p:txBody>
      </p:sp>
      <p:sp>
        <p:nvSpPr>
          <p:cNvPr id="3" name="Content Placeholder 2"/>
          <p:cNvSpPr>
            <a:spLocks noGrp="1"/>
          </p:cNvSpPr>
          <p:nvPr>
            <p:ph idx="1"/>
          </p:nvPr>
        </p:nvSpPr>
        <p:spPr>
          <a:xfrm>
            <a:off x="1752600" y="2895600"/>
            <a:ext cx="4800600" cy="2937030"/>
          </a:xfrm>
        </p:spPr>
        <p:txBody>
          <a:bodyPr>
            <a:normAutofit/>
          </a:bodyPr>
          <a:lstStyle/>
          <a:p>
            <a:pPr marL="68580" indent="0">
              <a:buNone/>
            </a:pPr>
            <a:r>
              <a:rPr lang="es-MX" sz="3600" b="1" noProof="0" dirty="0"/>
              <a:t>Vistiendo la ropa equivocada</a:t>
            </a:r>
          </a:p>
        </p:txBody>
      </p:sp>
      <p:pic>
        <p:nvPicPr>
          <p:cNvPr id="1026" name="Picture 2" descr="http://www.google.com/url?source=imgres&amp;ct=img&amp;q=http://blogs.technet.com/blogfiles/ewan/WindowsLiveWriter/ChromingtheEmperorsNewClothes_14F9A/emperors-new-clothes-crop%255B1%255D_thumb.jpg&amp;sa=X&amp;ei=yt-LTabvC5KgsQPmuPX2CA&amp;ved=0CAQQ8wc4BA&amp;usg=AFQjCNGIXFKmS9Q9uIydd6yFHHj7vPCf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981200"/>
            <a:ext cx="2928347" cy="3794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2676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04268-86C6-06E1-1CE4-7F236CDD307C}"/>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4FACC333-DD7F-112A-7C77-CDE19D7820E3}"/>
              </a:ext>
            </a:extLst>
          </p:cNvPr>
          <p:cNvPicPr>
            <a:picLocks noChangeAspect="1"/>
          </p:cNvPicPr>
          <p:nvPr/>
        </p:nvPicPr>
        <p:blipFill>
          <a:blip r:embed="rId3"/>
          <a:srcRect l="21024" r="21777" b="2"/>
          <a:stretch>
            <a:fillRect/>
          </a:stretch>
        </p:blipFill>
        <p:spPr>
          <a:xfrm>
            <a:off x="1527859" y="856527"/>
            <a:ext cx="4120587" cy="5150734"/>
          </a:xfrm>
          <a:prstGeom prst="rect">
            <a:avLst/>
          </a:prstGeom>
          <a:noFill/>
        </p:spPr>
      </p:pic>
      <p:sp>
        <p:nvSpPr>
          <p:cNvPr id="6" name="Text Box 2">
            <a:extLst>
              <a:ext uri="{FF2B5EF4-FFF2-40B4-BE49-F238E27FC236}">
                <a16:creationId xmlns:a16="http://schemas.microsoft.com/office/drawing/2014/main" id="{7D332352-16CA-F3D2-9BF6-CC73F60F3A70}"/>
              </a:ext>
            </a:extLst>
          </p:cNvPr>
          <p:cNvSpPr txBox="1">
            <a:spLocks noChangeArrowheads="1"/>
          </p:cNvSpPr>
          <p:nvPr/>
        </p:nvSpPr>
        <p:spPr bwMode="auto">
          <a:xfrm>
            <a:off x="6400800" y="1008927"/>
            <a:ext cx="4398379" cy="470607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o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fontAlgn="base">
              <a:lnSpc>
                <a:spcPct val="90000"/>
              </a:lnSpc>
              <a:spcAft>
                <a:spcPct val="0"/>
              </a:spcAft>
              <a:buClr>
                <a:schemeClr val="accent1"/>
              </a:buClr>
              <a:buSzPct val="76000"/>
              <a:buNone/>
            </a:pPr>
            <a:r>
              <a:rPr lang="es-MX" sz="2200" kern="1200" noProof="0" dirty="0">
                <a:solidFill>
                  <a:srgbClr val="424242"/>
                </a:solidFill>
                <a:latin typeface="+mn-lt"/>
                <a:ea typeface="+mn-ea"/>
                <a:cs typeface="+mn-cs"/>
              </a:rPr>
              <a:t>Martín Lutero:</a:t>
            </a:r>
          </a:p>
          <a:p>
            <a:pPr fontAlgn="base">
              <a:lnSpc>
                <a:spcPct val="90000"/>
              </a:lnSpc>
              <a:spcAft>
                <a:spcPct val="0"/>
              </a:spcAft>
              <a:buClr>
                <a:schemeClr val="accent1"/>
              </a:buClr>
              <a:buSzPct val="76000"/>
              <a:buNone/>
            </a:pPr>
            <a:r>
              <a:rPr lang="es-MX" sz="2200" kern="1200" noProof="0" dirty="0">
                <a:solidFill>
                  <a:srgbClr val="424242"/>
                </a:solidFill>
                <a:latin typeface="+mn-lt"/>
                <a:ea typeface="+mn-ea"/>
                <a:cs typeface="+mn-cs"/>
              </a:rPr>
              <a:t>“¡Fuera Santiago!… Su autoridad no es lo suficientemente grande como para hacerme abandonar la doctrina de la fe [solamente] y desviarme de la autoridad de los otros apóstoles y de toda la Escritura”. “La epístola de Santiago es en realidad una epístola de paja, comparada con estas otras (Romanos, Gálatas, Juan), porque no tiene nada de la naturaleza del evangelio.”</a:t>
            </a:r>
          </a:p>
        </p:txBody>
      </p:sp>
    </p:spTree>
    <p:extLst>
      <p:ext uri="{BB962C8B-B14F-4D97-AF65-F5344CB8AC3E}">
        <p14:creationId xmlns:p14="http://schemas.microsoft.com/office/powerpoint/2010/main" val="2860864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1320" y="1027664"/>
            <a:ext cx="9366325" cy="1143000"/>
          </a:xfrm>
        </p:spPr>
        <p:txBody>
          <a:bodyPr anchor="b">
            <a:normAutofit/>
          </a:bodyPr>
          <a:lstStyle/>
          <a:p>
            <a:r>
              <a:rPr lang="es-MX" b="1" noProof="0" dirty="0"/>
              <a:t>El evangelicalismo se desarrolla</a:t>
            </a:r>
            <a:endParaRPr lang="es-MX" b="1" noProof="0"/>
          </a:p>
        </p:txBody>
      </p:sp>
      <p:sp>
        <p:nvSpPr>
          <p:cNvPr id="3" name="Content Placeholder 2"/>
          <p:cNvSpPr>
            <a:spLocks noGrp="1"/>
          </p:cNvSpPr>
          <p:nvPr>
            <p:ph sz="quarter" idx="13"/>
          </p:nvPr>
        </p:nvSpPr>
        <p:spPr>
          <a:xfrm>
            <a:off x="1389888" y="2313432"/>
            <a:ext cx="4559808" cy="3493008"/>
          </a:xfrm>
        </p:spPr>
        <p:txBody>
          <a:bodyPr>
            <a:normAutofit/>
          </a:bodyPr>
          <a:lstStyle/>
          <a:p>
            <a:pPr marL="68580" indent="0">
              <a:lnSpc>
                <a:spcPct val="90000"/>
              </a:lnSpc>
              <a:buNone/>
            </a:pPr>
            <a:r>
              <a:rPr lang="es-MX" b="1" noProof="0" dirty="0"/>
              <a:t>John Wesley y Jonathan Edwards:  Se requería una experiencia de conversión dramática. </a:t>
            </a:r>
            <a:r>
              <a:rPr lang="es-MX" b="1" noProof="0" dirty="0">
                <a:solidFill>
                  <a:schemeClr val="accent3"/>
                </a:solidFill>
              </a:rPr>
              <a:t>1740’s</a:t>
            </a:r>
          </a:p>
          <a:p>
            <a:pPr marL="68580" indent="0">
              <a:lnSpc>
                <a:spcPct val="90000"/>
              </a:lnSpc>
              <a:buNone/>
            </a:pPr>
            <a:endParaRPr lang="es-MX" b="1" noProof="0" dirty="0"/>
          </a:p>
          <a:p>
            <a:pPr marL="68580" indent="0">
              <a:lnSpc>
                <a:spcPct val="90000"/>
              </a:lnSpc>
              <a:buNone/>
            </a:pPr>
            <a:r>
              <a:rPr lang="es-MX" b="1" noProof="0" dirty="0"/>
              <a:t>Charles </a:t>
            </a:r>
            <a:r>
              <a:rPr lang="es-MX" b="1" noProof="0" dirty="0" err="1"/>
              <a:t>Finney</a:t>
            </a:r>
            <a:r>
              <a:rPr lang="es-MX" b="1" noProof="0" dirty="0"/>
              <a:t> </a:t>
            </a:r>
            <a:r>
              <a:rPr lang="es-MX" b="1" noProof="0" dirty="0">
                <a:solidFill>
                  <a:schemeClr val="accent3"/>
                </a:solidFill>
              </a:rPr>
              <a:t>1835-1875 </a:t>
            </a:r>
          </a:p>
          <a:p>
            <a:pPr marL="68580" indent="0">
              <a:lnSpc>
                <a:spcPct val="90000"/>
              </a:lnSpc>
              <a:buNone/>
            </a:pPr>
            <a:r>
              <a:rPr lang="es-MX" b="1" noProof="0" dirty="0"/>
              <a:t>Calvinismo feliz y la banca de los dolientes.</a:t>
            </a:r>
            <a:br>
              <a:rPr lang="es-MX" b="1" noProof="0" dirty="0"/>
            </a:br>
            <a:r>
              <a:rPr lang="es-MX" b="1" noProof="0" dirty="0"/>
              <a:t>Conversiones instantáneas.</a:t>
            </a:r>
          </a:p>
        </p:txBody>
      </p:sp>
      <p:pic>
        <p:nvPicPr>
          <p:cNvPr id="4" name="Imagen 3" descr="Un dibujo de una persona&#10;&#10;El contenido generado por IA puede ser incorrect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93536" y="2538099"/>
            <a:ext cx="4559808" cy="3043672"/>
          </a:xfrm>
          <a:prstGeom prst="rect">
            <a:avLst/>
          </a:prstGeom>
          <a:noFill/>
        </p:spPr>
      </p:pic>
    </p:spTree>
    <p:extLst>
      <p:ext uri="{BB962C8B-B14F-4D97-AF65-F5344CB8AC3E}">
        <p14:creationId xmlns:p14="http://schemas.microsoft.com/office/powerpoint/2010/main" val="10726680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13C2B-7F43-70F4-2038-B17C4576929C}"/>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767E82B3-120E-7380-2F37-15BAA4F1556D}"/>
              </a:ext>
            </a:extLst>
          </p:cNvPr>
          <p:cNvPicPr>
            <a:picLocks noChangeAspect="1"/>
          </p:cNvPicPr>
          <p:nvPr/>
        </p:nvPicPr>
        <p:blipFill>
          <a:blip r:embed="rId3"/>
          <a:srcRect l="19165" r="18167" b="2"/>
          <a:stretch>
            <a:fillRect/>
          </a:stretch>
        </p:blipFill>
        <p:spPr>
          <a:xfrm>
            <a:off x="1340278" y="693795"/>
            <a:ext cx="4479497" cy="5468112"/>
          </a:xfrm>
          <a:prstGeom prst="rect">
            <a:avLst/>
          </a:prstGeom>
          <a:noFill/>
        </p:spPr>
      </p:pic>
      <p:sp>
        <p:nvSpPr>
          <p:cNvPr id="6" name="Text Box 2">
            <a:extLst>
              <a:ext uri="{FF2B5EF4-FFF2-40B4-BE49-F238E27FC236}">
                <a16:creationId xmlns:a16="http://schemas.microsoft.com/office/drawing/2014/main" id="{441306B0-1028-6CCB-57FF-F0248C6C95E4}"/>
              </a:ext>
            </a:extLst>
          </p:cNvPr>
          <p:cNvSpPr txBox="1">
            <a:spLocks noChangeArrowheads="1"/>
          </p:cNvSpPr>
          <p:nvPr/>
        </p:nvSpPr>
        <p:spPr bwMode="auto">
          <a:xfrm>
            <a:off x="6312841" y="2133601"/>
            <a:ext cx="4400764" cy="365759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o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R="0" fontAlgn="base">
              <a:lnSpc>
                <a:spcPct val="90000"/>
              </a:lnSpc>
              <a:spcAft>
                <a:spcPct val="0"/>
              </a:spcAft>
              <a:buClr>
                <a:schemeClr val="accent1"/>
              </a:buClr>
              <a:buSzPct val="76000"/>
              <a:buNone/>
              <a:tabLst/>
              <a:defRPr/>
            </a:pPr>
            <a:r>
              <a:rPr kumimoji="0" lang="es-ES" sz="2000" b="0" i="0" u="none" strike="noStrike" kern="1200" cap="none" spc="0" normalizeH="0" baseline="0" noProof="0" dirty="0">
                <a:ln>
                  <a:noFill/>
                </a:ln>
                <a:solidFill>
                  <a:srgbClr val="424242"/>
                </a:solidFill>
                <a:effectLst/>
                <a:uLnTx/>
                <a:uFillTx/>
                <a:latin typeface="+mn-lt"/>
                <a:ea typeface="+mn-ea"/>
                <a:cs typeface="+mn-cs"/>
              </a:rPr>
              <a:t>Sobre el bautismo: La iglesia siempre ha considerado necesario tener algo así para cumplir este mismo propósito. En los días de los apóstoles, el bautismo cumplía este propósito… Ocupó el lugar que ahora ocupa el asiento de la ansiedad como manifestación pública de su determinación de ser cristianos.</a:t>
            </a:r>
          </a:p>
          <a:p>
            <a:pPr marR="0" fontAlgn="base">
              <a:lnSpc>
                <a:spcPct val="90000"/>
              </a:lnSpc>
              <a:spcAft>
                <a:spcPct val="0"/>
              </a:spcAft>
              <a:buClr>
                <a:schemeClr val="accent1"/>
              </a:buClr>
              <a:buSzPct val="76000"/>
              <a:buNone/>
              <a:tabLst/>
              <a:defRPr/>
            </a:pPr>
            <a:r>
              <a:rPr kumimoji="0" lang="es-ES" sz="2000" b="0" i="0" u="none" strike="noStrike" kern="1200" cap="none" spc="0" normalizeH="0" baseline="0" noProof="0" dirty="0">
                <a:ln>
                  <a:noFill/>
                </a:ln>
                <a:solidFill>
                  <a:srgbClr val="424242"/>
                </a:solidFill>
                <a:effectLst/>
                <a:uLnTx/>
                <a:uFillTx/>
                <a:latin typeface="+mn-lt"/>
                <a:ea typeface="+mn-ea"/>
                <a:cs typeface="+mn-cs"/>
              </a:rPr>
              <a:t>Wow!</a:t>
            </a:r>
          </a:p>
        </p:txBody>
      </p:sp>
      <p:sp>
        <p:nvSpPr>
          <p:cNvPr id="3" name="Title 1">
            <a:extLst>
              <a:ext uri="{FF2B5EF4-FFF2-40B4-BE49-F238E27FC236}">
                <a16:creationId xmlns:a16="http://schemas.microsoft.com/office/drawing/2014/main" id="{9543877E-557B-E290-05B1-AC5AB070D600}"/>
              </a:ext>
            </a:extLst>
          </p:cNvPr>
          <p:cNvSpPr>
            <a:spLocks noGrp="1"/>
          </p:cNvSpPr>
          <p:nvPr>
            <p:ph type="title"/>
          </p:nvPr>
        </p:nvSpPr>
        <p:spPr>
          <a:xfrm>
            <a:off x="6332506" y="914400"/>
            <a:ext cx="3975845" cy="1143000"/>
          </a:xfrm>
        </p:spPr>
        <p:txBody>
          <a:bodyPr anchor="b">
            <a:normAutofit/>
          </a:bodyPr>
          <a:lstStyle/>
          <a:p>
            <a:pPr>
              <a:lnSpc>
                <a:spcPct val="90000"/>
              </a:lnSpc>
            </a:pPr>
            <a:r>
              <a:rPr lang="es-MX" sz="3700" b="1" noProof="0" dirty="0"/>
              <a:t>Charles </a:t>
            </a:r>
            <a:r>
              <a:rPr lang="es-MX" sz="3700" b="1" noProof="0" dirty="0" err="1"/>
              <a:t>Finney</a:t>
            </a:r>
            <a:br>
              <a:rPr lang="es-MX" sz="3700" b="1" noProof="0" dirty="0"/>
            </a:br>
            <a:r>
              <a:rPr lang="es-MX" sz="3700" b="1" noProof="0" dirty="0"/>
              <a:t>Calvinismo feliz</a:t>
            </a:r>
          </a:p>
        </p:txBody>
      </p:sp>
    </p:spTree>
    <p:extLst>
      <p:ext uri="{BB962C8B-B14F-4D97-AF65-F5344CB8AC3E}">
        <p14:creationId xmlns:p14="http://schemas.microsoft.com/office/powerpoint/2010/main" val="36260082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F48AA-3E4C-9645-5867-7337C4FADB8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F8213D4-2EB7-10EC-FF55-121E5BC26F95}"/>
              </a:ext>
            </a:extLst>
          </p:cNvPr>
          <p:cNvSpPr txBox="1">
            <a:spLocks/>
          </p:cNvSpPr>
          <p:nvPr/>
        </p:nvSpPr>
        <p:spPr>
          <a:xfrm>
            <a:off x="1391320" y="1027664"/>
            <a:ext cx="9366325" cy="1143000"/>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fontAlgn="auto">
              <a:lnSpc>
                <a:spcPct val="90000"/>
              </a:lnSpc>
              <a:spcAft>
                <a:spcPts val="600"/>
              </a:spcAft>
              <a:buClrTx/>
              <a:buSzTx/>
              <a:tabLst/>
              <a:defRPr/>
            </a:pPr>
            <a:r>
              <a:rPr kumimoji="0" lang="en-US" sz="3700" b="1" i="0" u="none" strike="noStrike" kern="1200" cap="none" spc="0" normalizeH="0" baseline="0" noProof="0">
                <a:ln>
                  <a:noFill/>
                </a:ln>
                <a:effectLst/>
                <a:uLnTx/>
                <a:uFillTx/>
                <a:latin typeface="+mj-lt"/>
                <a:ea typeface="+mj-ea"/>
                <a:cs typeface="+mj-cs"/>
              </a:rPr>
              <a:t>El calvinismo se convierte en evangelicalismo</a:t>
            </a:r>
          </a:p>
        </p:txBody>
      </p:sp>
      <p:sp>
        <p:nvSpPr>
          <p:cNvPr id="3" name="Content Placeholder 2">
            <a:extLst>
              <a:ext uri="{FF2B5EF4-FFF2-40B4-BE49-F238E27FC236}">
                <a16:creationId xmlns:a16="http://schemas.microsoft.com/office/drawing/2014/main" id="{319DE5D5-F3D6-5FB4-1D09-1A059BAE71D4}"/>
              </a:ext>
            </a:extLst>
          </p:cNvPr>
          <p:cNvSpPr>
            <a:spLocks noGrp="1"/>
          </p:cNvSpPr>
          <p:nvPr>
            <p:ph sz="quarter" idx="13"/>
          </p:nvPr>
        </p:nvSpPr>
        <p:spPr>
          <a:xfrm>
            <a:off x="1389888" y="2313432"/>
            <a:ext cx="4559808" cy="3493008"/>
          </a:xfrm>
        </p:spPr>
        <p:txBody>
          <a:bodyPr vert="horz" lIns="91440" tIns="45720" rIns="91440" bIns="45720" rtlCol="0">
            <a:normAutofit/>
          </a:bodyPr>
          <a:lstStyle/>
          <a:p>
            <a:r>
              <a:rPr lang="en-US" b="1" noProof="0" dirty="0" err="1"/>
              <a:t>Comienzos</a:t>
            </a:r>
            <a:r>
              <a:rPr lang="en-US" b="1" noProof="0" dirty="0"/>
              <a:t> </a:t>
            </a:r>
            <a:r>
              <a:rPr lang="en-US" b="1" noProof="0" dirty="0">
                <a:solidFill>
                  <a:schemeClr val="accent3"/>
                </a:solidFill>
              </a:rPr>
              <a:t>1900’s</a:t>
            </a:r>
          </a:p>
          <a:p>
            <a:pPr lvl="1"/>
            <a:endParaRPr lang="en-US" sz="2400" b="1" noProof="0" dirty="0"/>
          </a:p>
          <a:p>
            <a:pPr lvl="1"/>
            <a:r>
              <a:rPr lang="en-US" sz="2400" b="1" noProof="0" dirty="0"/>
              <a:t>Billy Sunday</a:t>
            </a:r>
          </a:p>
          <a:p>
            <a:pPr lvl="1"/>
            <a:r>
              <a:rPr lang="en-US" sz="2400" b="1" noProof="0" dirty="0" err="1"/>
              <a:t>Reuniones</a:t>
            </a:r>
            <a:r>
              <a:rPr lang="en-US" sz="2400" b="1" noProof="0" dirty="0"/>
              <a:t> en </a:t>
            </a:r>
            <a:r>
              <a:rPr lang="en-US" sz="2400" b="1" noProof="0" dirty="0" err="1"/>
              <a:t>carpas</a:t>
            </a:r>
            <a:r>
              <a:rPr lang="en-US" sz="2400" b="1" noProof="0" dirty="0"/>
              <a:t> y </a:t>
            </a:r>
            <a:r>
              <a:rPr lang="en-US" sz="2400" b="1" noProof="0" dirty="0" err="1"/>
              <a:t>el</a:t>
            </a:r>
            <a:r>
              <a:rPr lang="en-US" sz="2400" b="1" noProof="0" dirty="0"/>
              <a:t> </a:t>
            </a:r>
            <a:r>
              <a:rPr lang="en-US" sz="2400" b="1" noProof="0" dirty="0" err="1"/>
              <a:t>sendero</a:t>
            </a:r>
            <a:r>
              <a:rPr lang="en-US" sz="2400" b="1" noProof="0" dirty="0"/>
              <a:t> del </a:t>
            </a:r>
            <a:r>
              <a:rPr lang="en-US" sz="2400" b="1" noProof="0" dirty="0" err="1"/>
              <a:t>aserrín</a:t>
            </a:r>
            <a:r>
              <a:rPr lang="en-US" sz="2400" b="1" noProof="0" dirty="0"/>
              <a:t>.  </a:t>
            </a:r>
          </a:p>
          <a:p>
            <a:pPr lvl="1"/>
            <a:r>
              <a:rPr lang="en-US" sz="2400" b="1" noProof="0" dirty="0" err="1"/>
              <a:t>Orando</a:t>
            </a:r>
            <a:r>
              <a:rPr lang="en-US" sz="2400" b="1" noProof="0" dirty="0"/>
              <a:t> / </a:t>
            </a:r>
            <a:r>
              <a:rPr lang="en-US" sz="2400" b="1" noProof="0" dirty="0" err="1"/>
              <a:t>Aceptando</a:t>
            </a:r>
            <a:r>
              <a:rPr lang="en-US" sz="2400" b="1" noProof="0" dirty="0"/>
              <a:t> a Jesús en </a:t>
            </a:r>
            <a:r>
              <a:rPr lang="en-US" sz="2400" b="1" noProof="0" dirty="0" err="1"/>
              <a:t>tu</a:t>
            </a:r>
            <a:r>
              <a:rPr lang="en-US" sz="2400" b="1" noProof="0" dirty="0"/>
              <a:t> </a:t>
            </a:r>
            <a:r>
              <a:rPr lang="en-US" sz="2400" b="1" noProof="0" dirty="0" err="1"/>
              <a:t>corazón</a:t>
            </a:r>
            <a:r>
              <a:rPr lang="en-US" sz="2400" b="1" noProof="0" dirty="0"/>
              <a:t>.</a:t>
            </a:r>
          </a:p>
          <a:p>
            <a:pPr lvl="1"/>
            <a:r>
              <a:rPr lang="en-US" sz="2400" b="1" noProof="0" dirty="0"/>
              <a:t>La </a:t>
            </a:r>
            <a:r>
              <a:rPr lang="en-US" sz="2400" b="1" noProof="0" dirty="0" err="1"/>
              <a:t>oración</a:t>
            </a:r>
            <a:r>
              <a:rPr lang="en-US" sz="2400" b="1" noProof="0" dirty="0"/>
              <a:t> del </a:t>
            </a:r>
            <a:r>
              <a:rPr lang="en-US" sz="2400" b="1" noProof="0" dirty="0" err="1"/>
              <a:t>pecador</a:t>
            </a:r>
            <a:r>
              <a:rPr lang="en-US" sz="2400" b="1" noProof="0" dirty="0"/>
              <a:t>.</a:t>
            </a:r>
          </a:p>
        </p:txBody>
      </p:sp>
      <p:pic>
        <p:nvPicPr>
          <p:cNvPr id="2" name="Imagen 1">
            <a:extLst>
              <a:ext uri="{FF2B5EF4-FFF2-40B4-BE49-F238E27FC236}">
                <a16:creationId xmlns:a16="http://schemas.microsoft.com/office/drawing/2014/main" id="{C82438D8-50A6-38BA-0D3D-04A41667A9BA}"/>
              </a:ext>
            </a:extLst>
          </p:cNvPr>
          <p:cNvPicPr>
            <a:picLocks noChangeAspect="1"/>
          </p:cNvPicPr>
          <p:nvPr/>
        </p:nvPicPr>
        <p:blipFill>
          <a:blip r:embed="rId3"/>
          <a:srcRect t="16667"/>
          <a:stretch>
            <a:fillRect/>
          </a:stretch>
        </p:blipFill>
        <p:spPr>
          <a:xfrm>
            <a:off x="7449041" y="2275941"/>
            <a:ext cx="2630246" cy="3493008"/>
          </a:xfrm>
          <a:prstGeom prst="rect">
            <a:avLst/>
          </a:prstGeom>
          <a:noFill/>
        </p:spPr>
      </p:pic>
      <p:sp>
        <p:nvSpPr>
          <p:cNvPr id="5" name="Marco 4">
            <a:extLst>
              <a:ext uri="{FF2B5EF4-FFF2-40B4-BE49-F238E27FC236}">
                <a16:creationId xmlns:a16="http://schemas.microsoft.com/office/drawing/2014/main" id="{47CD89A9-64C7-432D-9DD6-0FB47B997A5C}"/>
              </a:ext>
            </a:extLst>
          </p:cNvPr>
          <p:cNvSpPr/>
          <p:nvPr/>
        </p:nvSpPr>
        <p:spPr>
          <a:xfrm>
            <a:off x="7315200" y="2133600"/>
            <a:ext cx="2895600" cy="3772936"/>
          </a:xfrm>
          <a:prstGeom prst="frame">
            <a:avLst>
              <a:gd name="adj1" fmla="val 1974"/>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Tree>
    <p:extLst>
      <p:ext uri="{BB962C8B-B14F-4D97-AF65-F5344CB8AC3E}">
        <p14:creationId xmlns:p14="http://schemas.microsoft.com/office/powerpoint/2010/main" val="33256189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1219200"/>
            <a:ext cx="7153834" cy="685800"/>
          </a:xfrm>
        </p:spPr>
        <p:txBody>
          <a:bodyPr>
            <a:normAutofit/>
          </a:bodyPr>
          <a:lstStyle/>
          <a:p>
            <a:pPr algn="ctr"/>
            <a:r>
              <a:rPr lang="es-MX" sz="3600" b="1" noProof="0" dirty="0"/>
              <a:t>La oración del pecador</a:t>
            </a:r>
          </a:p>
        </p:txBody>
      </p:sp>
      <p:sp>
        <p:nvSpPr>
          <p:cNvPr id="3" name="Content Placeholder 2"/>
          <p:cNvSpPr>
            <a:spLocks noGrp="1"/>
          </p:cNvSpPr>
          <p:nvPr>
            <p:ph idx="1"/>
          </p:nvPr>
        </p:nvSpPr>
        <p:spPr>
          <a:xfrm>
            <a:off x="1391323" y="2057400"/>
            <a:ext cx="9733877" cy="3962400"/>
          </a:xfrm>
        </p:spPr>
        <p:txBody>
          <a:bodyPr>
            <a:noAutofit/>
          </a:bodyPr>
          <a:lstStyle/>
          <a:p>
            <a:pPr>
              <a:buFont typeface="Courier New" panose="02070309020205020404" pitchFamily="49" charset="0"/>
              <a:buChar char="o"/>
            </a:pPr>
            <a:r>
              <a:rPr lang="es-MX" sz="2800" noProof="0" dirty="0"/>
              <a:t>Nunca se mencionó en ningún lugar antes del siglo XIX en los EE. UU.</a:t>
            </a:r>
          </a:p>
          <a:p>
            <a:pPr>
              <a:buFont typeface="Courier New" panose="02070309020205020404" pitchFamily="49" charset="0"/>
              <a:buChar char="o"/>
            </a:pPr>
            <a:endParaRPr lang="es-MX" sz="1600" noProof="0" dirty="0"/>
          </a:p>
          <a:p>
            <a:pPr>
              <a:buFont typeface="Courier New" panose="02070309020205020404" pitchFamily="49" charset="0"/>
              <a:buChar char="o"/>
            </a:pPr>
            <a:r>
              <a:rPr lang="es-MX" sz="2800" noProof="0" dirty="0">
                <a:solidFill>
                  <a:srgbClr val="1F1F1F"/>
                </a:solidFill>
                <a:latin typeface="Century Gothic" panose="020B0502020202020204" pitchFamily="34" charset="0"/>
              </a:rPr>
              <a:t>Incluso los evangélicos (como Charles </a:t>
            </a:r>
            <a:r>
              <a:rPr lang="es-MX" sz="2800" noProof="0" dirty="0" err="1">
                <a:solidFill>
                  <a:srgbClr val="1F1F1F"/>
                </a:solidFill>
                <a:latin typeface="Century Gothic" panose="020B0502020202020204" pitchFamily="34" charset="0"/>
              </a:rPr>
              <a:t>Finney</a:t>
            </a:r>
            <a:r>
              <a:rPr lang="es-MX" sz="2800" noProof="0" dirty="0">
                <a:solidFill>
                  <a:srgbClr val="1F1F1F"/>
                </a:solidFill>
                <a:latin typeface="Century Gothic" panose="020B0502020202020204" pitchFamily="34" charset="0"/>
              </a:rPr>
              <a:t>) admitieron que esto no se enseñaba en la iglesia primitiva</a:t>
            </a:r>
            <a:endParaRPr lang="es-MX" sz="2800" noProof="0" dirty="0">
              <a:latin typeface="Century Gothic" panose="020B0502020202020204" pitchFamily="34" charset="0"/>
            </a:endParaRPr>
          </a:p>
          <a:p>
            <a:pPr>
              <a:buFont typeface="Courier New" panose="02070309020205020404" pitchFamily="49" charset="0"/>
              <a:buChar char="o"/>
            </a:pPr>
            <a:endParaRPr lang="es-MX" sz="1600" noProof="0" dirty="0"/>
          </a:p>
          <a:p>
            <a:pPr>
              <a:buFont typeface="Courier New" panose="02070309020205020404" pitchFamily="49" charset="0"/>
              <a:buChar char="o"/>
            </a:pPr>
            <a:r>
              <a:rPr lang="es-MX" sz="2800" noProof="0" dirty="0"/>
              <a:t>Los evangélicos adoptando poco a poco la oración del pecador (Francis Chan, etc.)</a:t>
            </a:r>
          </a:p>
        </p:txBody>
      </p:sp>
    </p:spTree>
    <p:extLst>
      <p:ext uri="{BB962C8B-B14F-4D97-AF65-F5344CB8AC3E}">
        <p14:creationId xmlns:p14="http://schemas.microsoft.com/office/powerpoint/2010/main" val="38639368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20EE4-99E7-9D1F-1649-E50140565429}"/>
              </a:ext>
            </a:extLst>
          </p:cNvPr>
          <p:cNvSpPr>
            <a:spLocks noGrp="1"/>
          </p:cNvSpPr>
          <p:nvPr>
            <p:ph type="title"/>
          </p:nvPr>
        </p:nvSpPr>
        <p:spPr>
          <a:xfrm>
            <a:off x="1391320" y="1027664"/>
            <a:ext cx="9366325" cy="1143000"/>
          </a:xfrm>
        </p:spPr>
        <p:txBody>
          <a:bodyPr anchor="b">
            <a:normAutofit/>
          </a:bodyPr>
          <a:lstStyle/>
          <a:p>
            <a:r>
              <a:rPr lang="es-MX" b="1" noProof="0"/>
              <a:t>Las cuatro leyes espirituales</a:t>
            </a:r>
          </a:p>
        </p:txBody>
      </p:sp>
      <p:sp>
        <p:nvSpPr>
          <p:cNvPr id="3" name="Content Placeholder 2">
            <a:extLst>
              <a:ext uri="{FF2B5EF4-FFF2-40B4-BE49-F238E27FC236}">
                <a16:creationId xmlns:a16="http://schemas.microsoft.com/office/drawing/2014/main" id="{38D8F6CB-6423-16CE-53E7-4F7E8A3DEB7F}"/>
              </a:ext>
            </a:extLst>
          </p:cNvPr>
          <p:cNvSpPr>
            <a:spLocks noGrp="1"/>
          </p:cNvSpPr>
          <p:nvPr>
            <p:ph sz="half" idx="2"/>
          </p:nvPr>
        </p:nvSpPr>
        <p:spPr>
          <a:xfrm>
            <a:off x="1617561" y="2495308"/>
            <a:ext cx="4859439" cy="3524492"/>
          </a:xfrm>
        </p:spPr>
        <p:txBody>
          <a:bodyPr>
            <a:normAutofit/>
          </a:bodyPr>
          <a:lstStyle/>
          <a:p>
            <a:pPr marL="68580" lvl="0" indent="0">
              <a:lnSpc>
                <a:spcPct val="90000"/>
              </a:lnSpc>
              <a:buClr>
                <a:srgbClr val="94C600"/>
              </a:buClr>
              <a:buNone/>
              <a:defRPr/>
            </a:pPr>
            <a:r>
              <a:rPr kumimoji="0" lang="es-MX" sz="2000" b="1" i="0" u="none" strike="noStrike" kern="1200" cap="none" spc="0" normalizeH="0" baseline="0" noProof="0" dirty="0">
                <a:ln>
                  <a:noFill/>
                </a:ln>
                <a:effectLst/>
                <a:uLnTx/>
                <a:uFillTx/>
              </a:rPr>
              <a:t>Billy </a:t>
            </a:r>
            <a:r>
              <a:rPr kumimoji="0" lang="es-MX" sz="2000" b="1" i="0" u="none" strike="noStrike" kern="1200" cap="none" spc="0" normalizeH="0" baseline="0" noProof="0" dirty="0" err="1">
                <a:ln>
                  <a:noFill/>
                </a:ln>
                <a:effectLst/>
                <a:uLnTx/>
                <a:uFillTx/>
              </a:rPr>
              <a:t>Sunday</a:t>
            </a:r>
            <a:r>
              <a:rPr kumimoji="0" lang="es-MX" sz="2000" b="1" i="0" u="none" strike="noStrike" kern="1200" cap="none" spc="0" normalizeH="0" baseline="0" noProof="0" dirty="0">
                <a:ln>
                  <a:noFill/>
                </a:ln>
                <a:effectLst/>
                <a:uLnTx/>
                <a:uFillTx/>
              </a:rPr>
              <a:t> a </a:t>
            </a:r>
            <a:r>
              <a:rPr kumimoji="0" lang="es-MX" sz="2000" b="1" i="0" u="none" strike="noStrike" kern="1200" cap="none" spc="0" normalizeH="0" baseline="0" noProof="0" dirty="0">
                <a:ln>
                  <a:noFill/>
                </a:ln>
                <a:solidFill>
                  <a:schemeClr val="accent3"/>
                </a:solidFill>
                <a:effectLst/>
                <a:uLnTx/>
                <a:uFillTx/>
              </a:rPr>
              <a:t>comienzos</a:t>
            </a:r>
            <a:r>
              <a:rPr kumimoji="0" lang="es-MX" sz="2000" b="1" i="0" u="none" strike="noStrike" kern="1200" cap="none" spc="0" normalizeH="0" baseline="0" noProof="0" dirty="0">
                <a:ln>
                  <a:noFill/>
                </a:ln>
                <a:effectLst/>
                <a:uLnTx/>
                <a:uFillTx/>
              </a:rPr>
              <a:t> de los </a:t>
            </a:r>
            <a:r>
              <a:rPr kumimoji="0" lang="es-MX" sz="2000" b="1" i="0" u="none" strike="noStrike" kern="1200" cap="none" spc="0" normalizeH="0" baseline="0" noProof="0" dirty="0">
                <a:ln>
                  <a:noFill/>
                </a:ln>
                <a:solidFill>
                  <a:schemeClr val="accent3"/>
                </a:solidFill>
                <a:effectLst/>
                <a:uLnTx/>
                <a:uFillTx/>
              </a:rPr>
              <a:t>1900’s</a:t>
            </a:r>
            <a:r>
              <a:rPr kumimoji="0" lang="es-MX" sz="2000" b="1" i="0" u="none" strike="noStrike" kern="1200" cap="none" spc="0" normalizeH="0" baseline="0" noProof="0" dirty="0">
                <a:ln>
                  <a:noFill/>
                </a:ln>
                <a:effectLst/>
                <a:uLnTx/>
                <a:uFillTx/>
              </a:rPr>
              <a:t>  </a:t>
            </a:r>
          </a:p>
          <a:p>
            <a:pPr lvl="1">
              <a:lnSpc>
                <a:spcPct val="90000"/>
              </a:lnSpc>
              <a:buClr>
                <a:srgbClr val="94C600"/>
              </a:buClr>
              <a:buFont typeface="Courier New" panose="02070309020205020404" pitchFamily="49" charset="0"/>
              <a:buChar char="o"/>
              <a:defRPr/>
            </a:pPr>
            <a:r>
              <a:rPr lang="es-MX" b="1" noProof="0" dirty="0"/>
              <a:t>El sendero del aserrín,</a:t>
            </a:r>
          </a:p>
          <a:p>
            <a:pPr lvl="1">
              <a:lnSpc>
                <a:spcPct val="90000"/>
              </a:lnSpc>
              <a:buClr>
                <a:srgbClr val="94C600"/>
              </a:buClr>
              <a:buFont typeface="Courier New" panose="02070309020205020404" pitchFamily="49" charset="0"/>
              <a:buChar char="o"/>
              <a:defRPr/>
            </a:pPr>
            <a:r>
              <a:rPr lang="es-MX" b="1" noProof="0" dirty="0"/>
              <a:t>La oración del pecador.</a:t>
            </a:r>
            <a:endParaRPr kumimoji="0" lang="es-MX" b="1" i="0" u="none" strike="noStrike" kern="1200" cap="none" spc="0" normalizeH="0" baseline="0" noProof="0" dirty="0">
              <a:ln>
                <a:noFill/>
              </a:ln>
              <a:effectLst/>
              <a:uLnTx/>
              <a:uFillTx/>
            </a:endParaRPr>
          </a:p>
          <a:p>
            <a:pPr marL="68580" marR="0" lvl="0" indent="0" defTabSz="914400" rtl="0" eaLnBrk="1" fontAlgn="auto" latinLnBrk="0" hangingPunct="1">
              <a:lnSpc>
                <a:spcPct val="90000"/>
              </a:lnSpc>
              <a:spcBef>
                <a:spcPct val="20000"/>
              </a:spcBef>
              <a:spcAft>
                <a:spcPts val="0"/>
              </a:spcAft>
              <a:buClr>
                <a:srgbClr val="94C600"/>
              </a:buClr>
              <a:buSzPct val="76000"/>
              <a:buFont typeface="Wingdings 2" pitchFamily="18" charset="2"/>
              <a:buNone/>
              <a:tabLst/>
              <a:defRPr/>
            </a:pPr>
            <a:endParaRPr kumimoji="0" lang="es-MX" sz="2000" b="1" i="0" u="none" strike="noStrike" kern="1200" cap="none" spc="0" normalizeH="0" baseline="0" noProof="0" dirty="0">
              <a:ln>
                <a:noFill/>
              </a:ln>
              <a:effectLst/>
              <a:uLnTx/>
              <a:uFillTx/>
            </a:endParaRPr>
          </a:p>
          <a:p>
            <a:pPr marL="68580" marR="0" lvl="0" indent="0" defTabSz="914400" rtl="0" eaLnBrk="1" fontAlgn="auto" latinLnBrk="0" hangingPunct="1">
              <a:lnSpc>
                <a:spcPct val="90000"/>
              </a:lnSpc>
              <a:spcBef>
                <a:spcPct val="20000"/>
              </a:spcBef>
              <a:spcAft>
                <a:spcPts val="0"/>
              </a:spcAft>
              <a:buClr>
                <a:srgbClr val="94C600"/>
              </a:buClr>
              <a:buSzPct val="76000"/>
              <a:buFont typeface="Wingdings 2" pitchFamily="18" charset="2"/>
              <a:buNone/>
              <a:tabLst/>
              <a:defRPr/>
            </a:pPr>
            <a:r>
              <a:rPr kumimoji="0" lang="es-MX" sz="2000" b="1" i="0" u="none" strike="noStrike" kern="1200" cap="none" spc="0" normalizeH="0" baseline="0" noProof="0" dirty="0">
                <a:ln>
                  <a:noFill/>
                </a:ln>
                <a:effectLst/>
                <a:uLnTx/>
                <a:uFillTx/>
              </a:rPr>
              <a:t>Billy Graham </a:t>
            </a:r>
            <a:r>
              <a:rPr kumimoji="0" lang="es-MX" sz="2000" b="1" i="0" u="none" strike="noStrike" kern="1200" cap="none" spc="0" normalizeH="0" baseline="0" noProof="0" dirty="0">
                <a:ln>
                  <a:noFill/>
                </a:ln>
                <a:solidFill>
                  <a:schemeClr val="accent3"/>
                </a:solidFill>
                <a:effectLst/>
                <a:uLnTx/>
                <a:uFillTx/>
              </a:rPr>
              <a:t>1950’s</a:t>
            </a:r>
          </a:p>
          <a:p>
            <a:pPr marL="68580" marR="0" lvl="0" indent="0" defTabSz="914400" rtl="0" eaLnBrk="1" fontAlgn="auto" latinLnBrk="0" hangingPunct="1">
              <a:lnSpc>
                <a:spcPct val="90000"/>
              </a:lnSpc>
              <a:spcBef>
                <a:spcPct val="20000"/>
              </a:spcBef>
              <a:spcAft>
                <a:spcPts val="0"/>
              </a:spcAft>
              <a:buClr>
                <a:srgbClr val="94C600"/>
              </a:buClr>
              <a:buSzPct val="76000"/>
              <a:buFont typeface="Wingdings 2" pitchFamily="18" charset="2"/>
              <a:buNone/>
              <a:tabLst/>
              <a:defRPr/>
            </a:pPr>
            <a:endParaRPr kumimoji="0" lang="es-MX" sz="2000" b="1" i="0" u="none" strike="noStrike" kern="1200" cap="none" spc="0" normalizeH="0" baseline="0" noProof="0" dirty="0">
              <a:ln>
                <a:noFill/>
              </a:ln>
              <a:effectLst/>
              <a:uLnTx/>
              <a:uFillTx/>
            </a:endParaRPr>
          </a:p>
          <a:p>
            <a:pPr marL="68580" lvl="0" indent="0">
              <a:lnSpc>
                <a:spcPct val="90000"/>
              </a:lnSpc>
              <a:buClr>
                <a:srgbClr val="94C600"/>
              </a:buClr>
              <a:buNone/>
              <a:defRPr/>
            </a:pPr>
            <a:r>
              <a:rPr kumimoji="0" lang="es-MX" sz="2000" b="1" i="0" u="none" strike="noStrike" kern="1200" cap="none" spc="0" normalizeH="0" baseline="0" noProof="0" dirty="0">
                <a:ln>
                  <a:noFill/>
                </a:ln>
                <a:effectLst/>
                <a:uLnTx/>
                <a:uFillTx/>
              </a:rPr>
              <a:t>Billy Bright </a:t>
            </a:r>
            <a:r>
              <a:rPr lang="es-MX" sz="2000" b="1" noProof="0" dirty="0">
                <a:solidFill>
                  <a:schemeClr val="accent3"/>
                </a:solidFill>
              </a:rPr>
              <a:t>1950’s</a:t>
            </a:r>
            <a:r>
              <a:rPr lang="es-MX" sz="2000" b="1" noProof="0" dirty="0"/>
              <a:t>  </a:t>
            </a:r>
          </a:p>
          <a:p>
            <a:pPr lvl="0">
              <a:lnSpc>
                <a:spcPct val="90000"/>
              </a:lnSpc>
              <a:buClr>
                <a:srgbClr val="94C600"/>
              </a:buClr>
              <a:buFont typeface="Courier New" panose="02070309020205020404" pitchFamily="49" charset="0"/>
              <a:buChar char="o"/>
              <a:defRPr/>
            </a:pPr>
            <a:r>
              <a:rPr lang="es-MX" sz="2000" b="1" noProof="0" dirty="0"/>
              <a:t>Las cuatro leyes espirituales</a:t>
            </a:r>
            <a:endParaRPr kumimoji="0" lang="es-MX" sz="2000" b="1" i="0" u="none" strike="noStrike" kern="1200" cap="none" spc="0" normalizeH="0" baseline="0" noProof="0" dirty="0">
              <a:ln>
                <a:noFill/>
              </a:ln>
              <a:effectLst/>
              <a:uLnTx/>
              <a:uFillTx/>
            </a:endParaRPr>
          </a:p>
          <a:p>
            <a:pPr>
              <a:lnSpc>
                <a:spcPct val="90000"/>
              </a:lnSpc>
            </a:pPr>
            <a:endParaRPr lang="es-MX" sz="2000" noProof="0" dirty="0"/>
          </a:p>
        </p:txBody>
      </p:sp>
      <p:sp>
        <p:nvSpPr>
          <p:cNvPr id="11" name="Text Placeholder 4">
            <a:extLst>
              <a:ext uri="{FF2B5EF4-FFF2-40B4-BE49-F238E27FC236}">
                <a16:creationId xmlns:a16="http://schemas.microsoft.com/office/drawing/2014/main" id="{5A951434-2A6F-F423-D2CF-08052AA8F488}"/>
              </a:ext>
            </a:extLst>
          </p:cNvPr>
          <p:cNvSpPr>
            <a:spLocks noGrp="1"/>
          </p:cNvSpPr>
          <p:nvPr>
            <p:ph type="body" sz="quarter" idx="3"/>
          </p:nvPr>
        </p:nvSpPr>
        <p:spPr>
          <a:xfrm>
            <a:off x="7717024" y="2513737"/>
            <a:ext cx="2090755" cy="639762"/>
          </a:xfrm>
        </p:spPr>
        <p:txBody>
          <a:bodyPr>
            <a:normAutofit fontScale="92500"/>
          </a:bodyPr>
          <a:lstStyle/>
          <a:p>
            <a:r>
              <a:rPr lang="en-US" sz="3200" dirty="0">
                <a:solidFill>
                  <a:schemeClr val="tx1"/>
                </a:solidFill>
              </a:rPr>
              <a:t>Billy Bright</a:t>
            </a:r>
          </a:p>
        </p:txBody>
      </p:sp>
      <p:pic>
        <p:nvPicPr>
          <p:cNvPr id="4" name="Imagen 3">
            <a:extLst>
              <a:ext uri="{FF2B5EF4-FFF2-40B4-BE49-F238E27FC236}">
                <a16:creationId xmlns:a16="http://schemas.microsoft.com/office/drawing/2014/main" id="{4A3BBA99-812E-0A67-3A9F-F1A04990F7EE}"/>
              </a:ext>
            </a:extLst>
          </p:cNvPr>
          <p:cNvPicPr>
            <a:picLocks noChangeAspect="1"/>
          </p:cNvPicPr>
          <p:nvPr/>
        </p:nvPicPr>
        <p:blipFill rotWithShape="1">
          <a:blip r:embed="rId2"/>
          <a:srcRect l="20749" r="23003" b="4"/>
          <a:stretch>
            <a:fillRect/>
          </a:stretch>
        </p:blipFill>
        <p:spPr>
          <a:xfrm>
            <a:off x="7344504" y="3305899"/>
            <a:ext cx="2835797" cy="2835797"/>
          </a:xfrm>
          <a:prstGeom prst="flowChartConnector">
            <a:avLst/>
          </a:prstGeom>
          <a:noFill/>
        </p:spPr>
      </p:pic>
      <p:sp>
        <p:nvSpPr>
          <p:cNvPr id="5" name="Círculo: vacío 4">
            <a:extLst>
              <a:ext uri="{FF2B5EF4-FFF2-40B4-BE49-F238E27FC236}">
                <a16:creationId xmlns:a16="http://schemas.microsoft.com/office/drawing/2014/main" id="{5EA46C00-2029-6752-59FD-06977869F8D9}"/>
              </a:ext>
            </a:extLst>
          </p:cNvPr>
          <p:cNvSpPr/>
          <p:nvPr/>
        </p:nvSpPr>
        <p:spPr>
          <a:xfrm>
            <a:off x="7237801" y="3199193"/>
            <a:ext cx="3049199" cy="3049207"/>
          </a:xfrm>
          <a:prstGeom prst="donut">
            <a:avLst>
              <a:gd name="adj" fmla="val 4282"/>
            </a:avLst>
          </a:prstGeom>
          <a:solidFill>
            <a:srgbClr val="B1D2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70621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78BC5-5099-D956-6094-11954A57F2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CE06FE-B0A7-920C-0322-A93943830D71}"/>
              </a:ext>
            </a:extLst>
          </p:cNvPr>
          <p:cNvSpPr>
            <a:spLocks noGrp="1"/>
          </p:cNvSpPr>
          <p:nvPr>
            <p:ph type="title"/>
          </p:nvPr>
        </p:nvSpPr>
        <p:spPr>
          <a:xfrm>
            <a:off x="1391320" y="990600"/>
            <a:ext cx="9366325" cy="709715"/>
          </a:xfrm>
        </p:spPr>
        <p:txBody>
          <a:bodyPr anchor="b">
            <a:normAutofit/>
          </a:bodyPr>
          <a:lstStyle/>
          <a:p>
            <a:r>
              <a:rPr lang="es-MX" b="1" noProof="0" dirty="0"/>
              <a:t>Las cuatro leyes espirituales</a:t>
            </a:r>
          </a:p>
        </p:txBody>
      </p:sp>
      <p:sp>
        <p:nvSpPr>
          <p:cNvPr id="11" name="Text Placeholder 4">
            <a:extLst>
              <a:ext uri="{FF2B5EF4-FFF2-40B4-BE49-F238E27FC236}">
                <a16:creationId xmlns:a16="http://schemas.microsoft.com/office/drawing/2014/main" id="{DF950805-A17C-1378-9DE4-A9DE5E6C3EBA}"/>
              </a:ext>
            </a:extLst>
          </p:cNvPr>
          <p:cNvSpPr>
            <a:spLocks noGrp="1"/>
          </p:cNvSpPr>
          <p:nvPr>
            <p:ph type="body" sz="quarter" idx="3"/>
          </p:nvPr>
        </p:nvSpPr>
        <p:spPr>
          <a:xfrm>
            <a:off x="8326624" y="2057400"/>
            <a:ext cx="2090755" cy="639762"/>
          </a:xfrm>
        </p:spPr>
        <p:txBody>
          <a:bodyPr>
            <a:normAutofit fontScale="92500"/>
          </a:bodyPr>
          <a:lstStyle/>
          <a:p>
            <a:r>
              <a:rPr lang="en-US" sz="3200" dirty="0">
                <a:solidFill>
                  <a:schemeClr val="tx1"/>
                </a:solidFill>
              </a:rPr>
              <a:t>Billy Bright</a:t>
            </a:r>
          </a:p>
        </p:txBody>
      </p:sp>
      <p:pic>
        <p:nvPicPr>
          <p:cNvPr id="4" name="Imagen 3">
            <a:extLst>
              <a:ext uri="{FF2B5EF4-FFF2-40B4-BE49-F238E27FC236}">
                <a16:creationId xmlns:a16="http://schemas.microsoft.com/office/drawing/2014/main" id="{6BC409FA-258B-8498-E191-A18FE619E0EF}"/>
              </a:ext>
            </a:extLst>
          </p:cNvPr>
          <p:cNvPicPr>
            <a:picLocks noChangeAspect="1"/>
          </p:cNvPicPr>
          <p:nvPr/>
        </p:nvPicPr>
        <p:blipFill rotWithShape="1">
          <a:blip r:embed="rId2"/>
          <a:srcRect l="20749" r="23003" b="4"/>
          <a:stretch>
            <a:fillRect/>
          </a:stretch>
        </p:blipFill>
        <p:spPr>
          <a:xfrm>
            <a:off x="7954104" y="2849562"/>
            <a:ext cx="2835797" cy="2835797"/>
          </a:xfrm>
          <a:prstGeom prst="flowChartConnector">
            <a:avLst/>
          </a:prstGeom>
          <a:noFill/>
        </p:spPr>
      </p:pic>
      <p:sp>
        <p:nvSpPr>
          <p:cNvPr id="5" name="Círculo: vacío 4">
            <a:extLst>
              <a:ext uri="{FF2B5EF4-FFF2-40B4-BE49-F238E27FC236}">
                <a16:creationId xmlns:a16="http://schemas.microsoft.com/office/drawing/2014/main" id="{24C9261D-D35E-84EC-7873-6F1C24319034}"/>
              </a:ext>
            </a:extLst>
          </p:cNvPr>
          <p:cNvSpPr/>
          <p:nvPr/>
        </p:nvSpPr>
        <p:spPr>
          <a:xfrm>
            <a:off x="7847401" y="2742856"/>
            <a:ext cx="3049199" cy="3049207"/>
          </a:xfrm>
          <a:prstGeom prst="donut">
            <a:avLst>
              <a:gd name="adj" fmla="val 4282"/>
            </a:avLst>
          </a:prstGeom>
          <a:solidFill>
            <a:srgbClr val="B1D2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Content Placeholder 2">
            <a:extLst>
              <a:ext uri="{FF2B5EF4-FFF2-40B4-BE49-F238E27FC236}">
                <a16:creationId xmlns:a16="http://schemas.microsoft.com/office/drawing/2014/main" id="{C2075BCA-5FE1-5B45-65C3-924DD3F5BCD7}"/>
              </a:ext>
            </a:extLst>
          </p:cNvPr>
          <p:cNvSpPr txBox="1">
            <a:spLocks/>
          </p:cNvSpPr>
          <p:nvPr/>
        </p:nvSpPr>
        <p:spPr>
          <a:xfrm>
            <a:off x="1182300" y="1941872"/>
            <a:ext cx="6361500" cy="3940276"/>
          </a:xfrm>
          <a:prstGeom prst="rect">
            <a:avLst/>
          </a:prstGeom>
        </p:spPr>
        <p:txBody>
          <a:bodyPr vert="horz" lIns="91440" tIns="45720" rIns="91440" bIns="45720" rtlCol="0" anchor="b">
            <a:normAutofit fontScale="92500" lnSpcReduction="20000"/>
          </a:bodyPr>
          <a:lstStyle>
            <a:lvl1pPr marL="0" indent="0" algn="l" defTabSz="914400" rtl="0" eaLnBrk="1" latinLnBrk="0" hangingPunct="1">
              <a:spcBef>
                <a:spcPct val="20000"/>
              </a:spcBef>
              <a:buClr>
                <a:schemeClr val="accent1"/>
              </a:buClr>
              <a:buSzPct val="76000"/>
              <a:buFont typeface="Wingdings 2" pitchFamily="18" charset="2"/>
              <a:buNone/>
              <a:defRPr sz="2400" b="1" kern="1200">
                <a:solidFill>
                  <a:schemeClr val="accent1"/>
                </a:solidFill>
                <a:latin typeface="+mn-lt"/>
                <a:ea typeface="+mn-ea"/>
                <a:cs typeface="+mn-cs"/>
              </a:defRPr>
            </a:lvl1pPr>
            <a:lvl2pPr marL="457200" indent="0" algn="l" defTabSz="914400" rtl="0" eaLnBrk="1" latinLnBrk="0" hangingPunct="1">
              <a:spcBef>
                <a:spcPct val="20000"/>
              </a:spcBef>
              <a:buClr>
                <a:schemeClr val="accent1"/>
              </a:buClr>
              <a:buSzPct val="76000"/>
              <a:buFont typeface="Wingdings 2" pitchFamily="18" charset="2"/>
              <a:buNone/>
              <a:defRPr sz="2000" b="1" kern="1200">
                <a:solidFill>
                  <a:schemeClr val="tx2"/>
                </a:solidFill>
                <a:latin typeface="+mn-lt"/>
                <a:ea typeface="+mn-ea"/>
                <a:cs typeface="+mn-cs"/>
              </a:defRPr>
            </a:lvl2pPr>
            <a:lvl3pPr marL="914400" indent="0" algn="l" defTabSz="914400" rtl="0" eaLnBrk="1" latinLnBrk="0" hangingPunct="1">
              <a:spcBef>
                <a:spcPct val="20000"/>
              </a:spcBef>
              <a:buClr>
                <a:schemeClr val="accent1"/>
              </a:buClr>
              <a:buSzPct val="76000"/>
              <a:buFont typeface="Wingdings 2" pitchFamily="18" charset="2"/>
              <a:buNone/>
              <a:defRPr sz="1800" b="1" kern="1200">
                <a:solidFill>
                  <a:schemeClr val="tx2"/>
                </a:solidFill>
                <a:latin typeface="+mn-lt"/>
                <a:ea typeface="+mn-ea"/>
                <a:cs typeface="+mn-cs"/>
              </a:defRPr>
            </a:lvl3pPr>
            <a:lvl4pPr marL="1371600" indent="0" algn="l" defTabSz="914400" rtl="0" eaLnBrk="1" latinLnBrk="0" hangingPunct="1">
              <a:spcBef>
                <a:spcPct val="20000"/>
              </a:spcBef>
              <a:buClr>
                <a:schemeClr val="accent1"/>
              </a:buClr>
              <a:buSzPct val="76000"/>
              <a:buFont typeface="Wingdings 2" pitchFamily="18" charset="2"/>
              <a:buNone/>
              <a:defRPr sz="1600" b="1" kern="1200">
                <a:solidFill>
                  <a:schemeClr val="tx2"/>
                </a:solidFill>
                <a:latin typeface="+mn-lt"/>
                <a:ea typeface="+mn-ea"/>
                <a:cs typeface="+mn-cs"/>
              </a:defRPr>
            </a:lvl4pPr>
            <a:lvl5pPr marL="1828800" indent="0" algn="l" defTabSz="914400" rtl="0" eaLnBrk="1" latinLnBrk="0" hangingPunct="1">
              <a:spcBef>
                <a:spcPct val="20000"/>
              </a:spcBef>
              <a:buClr>
                <a:schemeClr val="accent1"/>
              </a:buClr>
              <a:buSzPct val="76000"/>
              <a:buFont typeface="Wingdings 2" pitchFamily="18" charset="2"/>
              <a:buNone/>
              <a:defRPr sz="1600" b="1" kern="1200" baseline="0">
                <a:solidFill>
                  <a:schemeClr val="tx2"/>
                </a:solidFill>
                <a:latin typeface="+mn-lt"/>
                <a:ea typeface="+mn-ea"/>
                <a:cs typeface="+mn-cs"/>
              </a:defRPr>
            </a:lvl5pPr>
            <a:lvl6pPr marL="2286000" indent="0" algn="l" defTabSz="914400" rtl="0" eaLnBrk="1" latinLnBrk="0" hangingPunct="1">
              <a:spcBef>
                <a:spcPct val="20000"/>
              </a:spcBef>
              <a:buClr>
                <a:schemeClr val="accent1"/>
              </a:buClr>
              <a:buSzPct val="76000"/>
              <a:buFont typeface="Wingdings 2" pitchFamily="18" charset="2"/>
              <a:buNone/>
              <a:defRPr sz="1600" b="1" kern="1200">
                <a:solidFill>
                  <a:schemeClr val="tx2"/>
                </a:solidFill>
                <a:latin typeface="+mn-lt"/>
                <a:ea typeface="+mn-ea"/>
                <a:cs typeface="+mn-cs"/>
              </a:defRPr>
            </a:lvl6pPr>
            <a:lvl7pPr marL="2743200" indent="0" algn="l" defTabSz="914400" rtl="0" eaLnBrk="1" latinLnBrk="0" hangingPunct="1">
              <a:spcBef>
                <a:spcPct val="20000"/>
              </a:spcBef>
              <a:buClr>
                <a:schemeClr val="accent1"/>
              </a:buClr>
              <a:buSzPct val="76000"/>
              <a:buFont typeface="Wingdings 2" pitchFamily="18" charset="2"/>
              <a:buNone/>
              <a:defRPr sz="1600" b="1" kern="1200">
                <a:solidFill>
                  <a:schemeClr val="tx2"/>
                </a:solidFill>
                <a:latin typeface="+mn-lt"/>
                <a:ea typeface="+mn-ea"/>
                <a:cs typeface="+mn-cs"/>
              </a:defRPr>
            </a:lvl7pPr>
            <a:lvl8pPr marL="3200400" indent="0" algn="l" defTabSz="914400" rtl="0" eaLnBrk="1" latinLnBrk="0" hangingPunct="1">
              <a:spcBef>
                <a:spcPct val="20000"/>
              </a:spcBef>
              <a:buClr>
                <a:schemeClr val="accent1"/>
              </a:buClr>
              <a:buSzPct val="76000"/>
              <a:buFont typeface="Wingdings 2" pitchFamily="18" charset="2"/>
              <a:buNone/>
              <a:defRPr sz="1600" b="1" kern="1200">
                <a:solidFill>
                  <a:schemeClr val="tx2"/>
                </a:solidFill>
                <a:latin typeface="+mn-lt"/>
                <a:ea typeface="+mn-ea"/>
                <a:cs typeface="+mn-cs"/>
              </a:defRPr>
            </a:lvl8pPr>
            <a:lvl9pPr marL="3657600" indent="0" algn="l" defTabSz="914400" rtl="0" eaLnBrk="1" latinLnBrk="0" hangingPunct="1">
              <a:spcBef>
                <a:spcPct val="20000"/>
              </a:spcBef>
              <a:buClr>
                <a:schemeClr val="accent1"/>
              </a:buClr>
              <a:buSzPct val="76000"/>
              <a:buFont typeface="Wingdings 2" pitchFamily="18" charset="2"/>
              <a:buNone/>
              <a:defRPr sz="1600" b="1" kern="1200">
                <a:solidFill>
                  <a:schemeClr val="tx2"/>
                </a:solidFill>
                <a:latin typeface="+mn-lt"/>
                <a:ea typeface="+mn-ea"/>
                <a:cs typeface="+mn-cs"/>
              </a:defRPr>
            </a:lvl9pPr>
          </a:lstStyle>
          <a:p>
            <a:pPr>
              <a:defRPr/>
            </a:pPr>
            <a:r>
              <a:rPr lang="es-MX" b="0" dirty="0">
                <a:solidFill>
                  <a:schemeClr val="tx1"/>
                </a:solidFill>
              </a:rPr>
              <a:t>1. Dios te ama y ofrece un plan maravilloso para tu vida.</a:t>
            </a:r>
          </a:p>
          <a:p>
            <a:pPr>
              <a:defRPr/>
            </a:pPr>
            <a:r>
              <a:rPr lang="es-MX" b="0" dirty="0">
                <a:solidFill>
                  <a:schemeClr val="tx1"/>
                </a:solidFill>
              </a:rPr>
              <a:t>2. El hombre es pecador y está separado de Dios. No puede conocer ni experimentar el amor de Dios ni su plan de vida.</a:t>
            </a:r>
          </a:p>
          <a:p>
            <a:pPr>
              <a:defRPr/>
            </a:pPr>
            <a:r>
              <a:rPr lang="es-MX" b="0" dirty="0">
                <a:solidFill>
                  <a:schemeClr val="tx1"/>
                </a:solidFill>
              </a:rPr>
              <a:t>3. Jesucristo es la única provisión de Dios para el pecado del hombre. A través de él puedes conocer y experimentar el amor de Dios y su plan de vida.</a:t>
            </a:r>
          </a:p>
          <a:p>
            <a:pPr>
              <a:defRPr/>
            </a:pPr>
            <a:r>
              <a:rPr lang="es-MX" b="0" dirty="0">
                <a:solidFill>
                  <a:schemeClr val="tx1"/>
                </a:solidFill>
              </a:rPr>
              <a:t>4. Debemos recibir individualmente a Jesucristo como Salvador y Señor: entonces podremos conocer y experimentar el amor de Dios y su plan de vida.</a:t>
            </a:r>
          </a:p>
        </p:txBody>
      </p:sp>
    </p:spTree>
    <p:extLst>
      <p:ext uri="{BB962C8B-B14F-4D97-AF65-F5344CB8AC3E}">
        <p14:creationId xmlns:p14="http://schemas.microsoft.com/office/powerpoint/2010/main" val="427643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AA1F613-780A-41E9-B485-21D7EC8A1580}"/>
              </a:ext>
            </a:extLst>
          </p:cNvPr>
          <p:cNvPicPr>
            <a:picLocks noChangeAspect="1"/>
          </p:cNvPicPr>
          <p:nvPr/>
        </p:nvPicPr>
        <p:blipFill rotWithShape="1">
          <a:blip r:embed="rId2"/>
          <a:srcRect l="5350" t="5978" r="13050" b="12422"/>
          <a:stretch>
            <a:fillRect/>
          </a:stretch>
        </p:blipFill>
        <p:spPr>
          <a:xfrm>
            <a:off x="7898536" y="4551579"/>
            <a:ext cx="1652727" cy="1652727"/>
          </a:xfrm>
          <a:prstGeom prst="flowChartConnector">
            <a:avLst/>
          </a:prstGeom>
          <a:ln w="57150">
            <a:noFill/>
          </a:ln>
        </p:spPr>
      </p:pic>
      <p:pic>
        <p:nvPicPr>
          <p:cNvPr id="5" name="Imagen 4">
            <a:extLst>
              <a:ext uri="{FF2B5EF4-FFF2-40B4-BE49-F238E27FC236}">
                <a16:creationId xmlns:a16="http://schemas.microsoft.com/office/drawing/2014/main" id="{EBD61C24-44AF-D4FD-E9AD-AD50EA280A60}"/>
              </a:ext>
            </a:extLst>
          </p:cNvPr>
          <p:cNvPicPr>
            <a:picLocks noChangeAspect="1"/>
          </p:cNvPicPr>
          <p:nvPr/>
        </p:nvPicPr>
        <p:blipFill rotWithShape="1">
          <a:blip r:embed="rId3"/>
          <a:srcRect l="11183" r="11183" b="39428"/>
          <a:stretch>
            <a:fillRect/>
          </a:stretch>
        </p:blipFill>
        <p:spPr>
          <a:xfrm>
            <a:off x="7856764" y="1809005"/>
            <a:ext cx="1651475" cy="1651475"/>
          </a:xfrm>
          <a:prstGeom prst="flowChartConnector">
            <a:avLst/>
          </a:prstGeom>
          <a:ln w="57150">
            <a:noFill/>
          </a:ln>
        </p:spPr>
      </p:pic>
      <p:pic>
        <p:nvPicPr>
          <p:cNvPr id="6" name="Imagen 5">
            <a:extLst>
              <a:ext uri="{FF2B5EF4-FFF2-40B4-BE49-F238E27FC236}">
                <a16:creationId xmlns:a16="http://schemas.microsoft.com/office/drawing/2014/main" id="{359BA01B-0D84-32F7-F293-BA340C132714}"/>
              </a:ext>
            </a:extLst>
          </p:cNvPr>
          <p:cNvPicPr>
            <a:picLocks noChangeAspect="1"/>
          </p:cNvPicPr>
          <p:nvPr/>
        </p:nvPicPr>
        <p:blipFill>
          <a:blip r:embed="rId4"/>
          <a:stretch>
            <a:fillRect/>
          </a:stretch>
        </p:blipFill>
        <p:spPr>
          <a:xfrm>
            <a:off x="1565419" y="3999669"/>
            <a:ext cx="4031963" cy="2015982"/>
          </a:xfrm>
          <a:prstGeom prst="rect">
            <a:avLst/>
          </a:prstGeom>
          <a:ln w="57150">
            <a:noFill/>
          </a:ln>
        </p:spPr>
      </p:pic>
      <p:sp>
        <p:nvSpPr>
          <p:cNvPr id="7" name="Content Placeholder 2">
            <a:extLst>
              <a:ext uri="{FF2B5EF4-FFF2-40B4-BE49-F238E27FC236}">
                <a16:creationId xmlns:a16="http://schemas.microsoft.com/office/drawing/2014/main" id="{FAECEEC8-1A86-E850-FA19-4DD60D1FDEBF}"/>
              </a:ext>
            </a:extLst>
          </p:cNvPr>
          <p:cNvSpPr>
            <a:spLocks noGrp="1"/>
          </p:cNvSpPr>
          <p:nvPr>
            <p:ph idx="1"/>
          </p:nvPr>
        </p:nvSpPr>
        <p:spPr>
          <a:xfrm>
            <a:off x="1574781" y="3022589"/>
            <a:ext cx="3810000" cy="863611"/>
          </a:xfrm>
        </p:spPr>
        <p:txBody>
          <a:bodyPr>
            <a:normAutofit fontScale="92500" lnSpcReduction="20000"/>
          </a:bodyPr>
          <a:lstStyle/>
          <a:p>
            <a:pPr marL="68580" indent="0" algn="ctr">
              <a:buNone/>
            </a:pPr>
            <a:r>
              <a:rPr lang="es-ES" sz="2000" b="1" noProof="0" dirty="0">
                <a:solidFill>
                  <a:schemeClr val="accent3"/>
                </a:solidFill>
              </a:rPr>
              <a:t>“Basta con qué te arrepientas” (el ladrón en la cruz), Lucas 23:39-43.</a:t>
            </a:r>
          </a:p>
        </p:txBody>
      </p:sp>
      <p:sp>
        <p:nvSpPr>
          <p:cNvPr id="8" name="Content Placeholder 2">
            <a:extLst>
              <a:ext uri="{FF2B5EF4-FFF2-40B4-BE49-F238E27FC236}">
                <a16:creationId xmlns:a16="http://schemas.microsoft.com/office/drawing/2014/main" id="{9481DF17-E39F-D8E0-4B58-4A6D69BF4E43}"/>
              </a:ext>
            </a:extLst>
          </p:cNvPr>
          <p:cNvSpPr txBox="1">
            <a:spLocks/>
          </p:cNvSpPr>
          <p:nvPr/>
        </p:nvSpPr>
        <p:spPr>
          <a:xfrm>
            <a:off x="6858001" y="914400"/>
            <a:ext cx="3733799" cy="704151"/>
          </a:xfrm>
          <a:prstGeom prst="rect">
            <a:avLst/>
          </a:prstGeom>
        </p:spPr>
        <p:txBody>
          <a:bodyPr vert="horz" lIns="91440" tIns="45720" rIns="91440" bIns="45720" rtlCol="0">
            <a:no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lgn="ctr">
              <a:buFont typeface="Wingdings 2" pitchFamily="18" charset="2"/>
              <a:buNone/>
            </a:pPr>
            <a:r>
              <a:rPr lang="es-ES" sz="1800" b="1" dirty="0">
                <a:solidFill>
                  <a:schemeClr val="accent3"/>
                </a:solidFill>
              </a:rPr>
              <a:t>“Recibir a Jesús en tu corazón”, Apocalipsis 3:19-20.</a:t>
            </a:r>
          </a:p>
        </p:txBody>
      </p:sp>
      <p:sp>
        <p:nvSpPr>
          <p:cNvPr id="9" name="Content Placeholder 2">
            <a:extLst>
              <a:ext uri="{FF2B5EF4-FFF2-40B4-BE49-F238E27FC236}">
                <a16:creationId xmlns:a16="http://schemas.microsoft.com/office/drawing/2014/main" id="{D804A2D1-B3D2-1EC4-CA56-70DD72DA7573}"/>
              </a:ext>
            </a:extLst>
          </p:cNvPr>
          <p:cNvSpPr txBox="1">
            <a:spLocks/>
          </p:cNvSpPr>
          <p:nvPr/>
        </p:nvSpPr>
        <p:spPr>
          <a:xfrm>
            <a:off x="7467600" y="3847363"/>
            <a:ext cx="2362200" cy="543358"/>
          </a:xfrm>
          <a:prstGeom prst="rect">
            <a:avLst/>
          </a:prstGeom>
        </p:spPr>
        <p:txBody>
          <a:bodyPr vert="horz" lIns="91440" tIns="45720" rIns="91440" bIns="45720" rtlCol="0">
            <a:normAutofit fontScale="62500" lnSpcReduction="2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lgn="ctr">
              <a:buFont typeface="Wingdings 2" pitchFamily="18" charset="2"/>
              <a:buNone/>
            </a:pPr>
            <a:r>
              <a:rPr lang="es-ES" sz="2800" b="1" dirty="0">
                <a:solidFill>
                  <a:schemeClr val="accent3"/>
                </a:solidFill>
              </a:rPr>
              <a:t>“Con creer basta”, Juan 3:16.</a:t>
            </a:r>
          </a:p>
        </p:txBody>
      </p:sp>
      <p:sp>
        <p:nvSpPr>
          <p:cNvPr id="10" name="Title 1">
            <a:extLst>
              <a:ext uri="{FF2B5EF4-FFF2-40B4-BE49-F238E27FC236}">
                <a16:creationId xmlns:a16="http://schemas.microsoft.com/office/drawing/2014/main" id="{6FB1A64C-D051-CF59-2162-20A13CD53A73}"/>
              </a:ext>
            </a:extLst>
          </p:cNvPr>
          <p:cNvSpPr>
            <a:spLocks noGrp="1"/>
          </p:cNvSpPr>
          <p:nvPr>
            <p:ph type="title"/>
          </p:nvPr>
        </p:nvSpPr>
        <p:spPr>
          <a:xfrm>
            <a:off x="838200" y="609600"/>
            <a:ext cx="5181600" cy="2224649"/>
          </a:xfrm>
        </p:spPr>
        <p:txBody>
          <a:bodyPr>
            <a:noAutofit/>
          </a:bodyPr>
          <a:lstStyle/>
          <a:p>
            <a:pPr algn="ctr"/>
            <a:r>
              <a:rPr lang="es-MX" sz="3200" b="1" noProof="0" dirty="0"/>
              <a:t>Defensa de la oración del pecador / orar para que Jesús entre en tu corazón</a:t>
            </a:r>
          </a:p>
        </p:txBody>
      </p:sp>
      <p:sp>
        <p:nvSpPr>
          <p:cNvPr id="11" name="Círculo: vacío 10">
            <a:extLst>
              <a:ext uri="{FF2B5EF4-FFF2-40B4-BE49-F238E27FC236}">
                <a16:creationId xmlns:a16="http://schemas.microsoft.com/office/drawing/2014/main" id="{673BF268-2E5A-5A5D-BC91-1CE96BEB3E0D}"/>
              </a:ext>
            </a:extLst>
          </p:cNvPr>
          <p:cNvSpPr/>
          <p:nvPr/>
        </p:nvSpPr>
        <p:spPr>
          <a:xfrm>
            <a:off x="7735844" y="1688083"/>
            <a:ext cx="1893313" cy="1893317"/>
          </a:xfrm>
          <a:prstGeom prst="donut">
            <a:avLst>
              <a:gd name="adj" fmla="val 4282"/>
            </a:avLst>
          </a:prstGeom>
          <a:solidFill>
            <a:srgbClr val="A0CC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 name="Círculo: vacío 11">
            <a:extLst>
              <a:ext uri="{FF2B5EF4-FFF2-40B4-BE49-F238E27FC236}">
                <a16:creationId xmlns:a16="http://schemas.microsoft.com/office/drawing/2014/main" id="{E0436A77-8A7E-055D-0CD8-12E22C6AD425}"/>
              </a:ext>
            </a:extLst>
          </p:cNvPr>
          <p:cNvSpPr/>
          <p:nvPr/>
        </p:nvSpPr>
        <p:spPr>
          <a:xfrm>
            <a:off x="7778243" y="4431283"/>
            <a:ext cx="1893313" cy="1893317"/>
          </a:xfrm>
          <a:prstGeom prst="donut">
            <a:avLst>
              <a:gd name="adj" fmla="val 4282"/>
            </a:avLst>
          </a:prstGeom>
          <a:solidFill>
            <a:srgbClr val="A0CC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 name="Marco 12">
            <a:extLst>
              <a:ext uri="{FF2B5EF4-FFF2-40B4-BE49-F238E27FC236}">
                <a16:creationId xmlns:a16="http://schemas.microsoft.com/office/drawing/2014/main" id="{8E6A5C4D-9E39-01FA-0B29-0A79EBF292D2}"/>
              </a:ext>
            </a:extLst>
          </p:cNvPr>
          <p:cNvSpPr/>
          <p:nvPr/>
        </p:nvSpPr>
        <p:spPr>
          <a:xfrm>
            <a:off x="1371600" y="3810487"/>
            <a:ext cx="4419600" cy="2394347"/>
          </a:xfrm>
          <a:prstGeom prst="frame">
            <a:avLst>
              <a:gd name="adj1" fmla="val 3302"/>
            </a:avLst>
          </a:prstGeom>
          <a:solidFill>
            <a:srgbClr val="A0CC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Tree>
    <p:extLst>
      <p:ext uri="{BB962C8B-B14F-4D97-AF65-F5344CB8AC3E}">
        <p14:creationId xmlns:p14="http://schemas.microsoft.com/office/powerpoint/2010/main" val="1132675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779AA-C2C3-E38B-8919-2308CA095B49}"/>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D9AA0F5F-A46B-8477-5D13-58B6450FCC6D}"/>
              </a:ext>
            </a:extLst>
          </p:cNvPr>
          <p:cNvPicPr>
            <a:picLocks noChangeAspect="1"/>
          </p:cNvPicPr>
          <p:nvPr/>
        </p:nvPicPr>
        <p:blipFill>
          <a:blip r:embed="rId2"/>
          <a:stretch>
            <a:fillRect/>
          </a:stretch>
        </p:blipFill>
        <p:spPr>
          <a:xfrm>
            <a:off x="1676400" y="2421009"/>
            <a:ext cx="4031963" cy="2015982"/>
          </a:xfrm>
          <a:prstGeom prst="rect">
            <a:avLst/>
          </a:prstGeom>
          <a:ln w="57150">
            <a:noFill/>
          </a:ln>
        </p:spPr>
      </p:pic>
      <p:sp>
        <p:nvSpPr>
          <p:cNvPr id="13" name="Marco 12">
            <a:extLst>
              <a:ext uri="{FF2B5EF4-FFF2-40B4-BE49-F238E27FC236}">
                <a16:creationId xmlns:a16="http://schemas.microsoft.com/office/drawing/2014/main" id="{1DC1B0FA-86BC-70B0-2CCB-421749CB977F}"/>
              </a:ext>
            </a:extLst>
          </p:cNvPr>
          <p:cNvSpPr/>
          <p:nvPr/>
        </p:nvSpPr>
        <p:spPr>
          <a:xfrm>
            <a:off x="1482581" y="2231827"/>
            <a:ext cx="4419600" cy="2394347"/>
          </a:xfrm>
          <a:prstGeom prst="frame">
            <a:avLst>
              <a:gd name="adj1" fmla="val 3302"/>
            </a:avLst>
          </a:prstGeom>
          <a:solidFill>
            <a:srgbClr val="A0CC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16" name="Title 1">
            <a:extLst>
              <a:ext uri="{FF2B5EF4-FFF2-40B4-BE49-F238E27FC236}">
                <a16:creationId xmlns:a16="http://schemas.microsoft.com/office/drawing/2014/main" id="{8E11C766-6EF0-24F4-1583-00E7B6F47101}"/>
              </a:ext>
            </a:extLst>
          </p:cNvPr>
          <p:cNvSpPr>
            <a:spLocks noGrp="1"/>
          </p:cNvSpPr>
          <p:nvPr>
            <p:ph type="title"/>
          </p:nvPr>
        </p:nvSpPr>
        <p:spPr>
          <a:xfrm>
            <a:off x="6324600" y="1132874"/>
            <a:ext cx="4876800" cy="2077942"/>
          </a:xfrm>
        </p:spPr>
        <p:txBody>
          <a:bodyPr>
            <a:normAutofit fontScale="90000"/>
          </a:bodyPr>
          <a:lstStyle/>
          <a:p>
            <a:pPr algn="ctr"/>
            <a:r>
              <a:rPr lang="es-ES" sz="3200" b="1" noProof="0" dirty="0"/>
              <a:t>“Basta con qué te arrepientas” (el ladrón en la cruz), Lucas 23:39-43.</a:t>
            </a:r>
            <a:br>
              <a:rPr lang="es-ES" sz="3200" b="1" noProof="0" dirty="0"/>
            </a:br>
            <a:endParaRPr lang="es-MX" sz="3200" b="1" noProof="0" dirty="0"/>
          </a:p>
        </p:txBody>
      </p:sp>
      <p:sp>
        <p:nvSpPr>
          <p:cNvPr id="17" name="Content Placeholder 2">
            <a:extLst>
              <a:ext uri="{FF2B5EF4-FFF2-40B4-BE49-F238E27FC236}">
                <a16:creationId xmlns:a16="http://schemas.microsoft.com/office/drawing/2014/main" id="{71DA26A8-974B-2CC0-FE15-751E14C9D6B4}"/>
              </a:ext>
            </a:extLst>
          </p:cNvPr>
          <p:cNvSpPr>
            <a:spLocks noGrp="1"/>
          </p:cNvSpPr>
          <p:nvPr>
            <p:ph idx="1"/>
          </p:nvPr>
        </p:nvSpPr>
        <p:spPr>
          <a:xfrm>
            <a:off x="6289821" y="2971800"/>
            <a:ext cx="4959988" cy="3276600"/>
          </a:xfrm>
        </p:spPr>
        <p:txBody>
          <a:bodyPr>
            <a:normAutofit lnSpcReduction="10000"/>
          </a:bodyPr>
          <a:lstStyle/>
          <a:p>
            <a:pPr marL="68580" indent="0">
              <a:buNone/>
            </a:pPr>
            <a:r>
              <a:rPr lang="es-MX" sz="2800" b="1" noProof="0" dirty="0"/>
              <a:t>Hoy estarás conmigo en el paraíso.</a:t>
            </a:r>
          </a:p>
          <a:p>
            <a:pPr marL="68580" indent="0">
              <a:buNone/>
            </a:pPr>
            <a:endParaRPr lang="es-MX" sz="1200" b="1" noProof="0" dirty="0"/>
          </a:p>
          <a:p>
            <a:pPr marL="68580" indent="0">
              <a:buNone/>
            </a:pPr>
            <a:r>
              <a:rPr lang="es-MX" sz="2800" b="1" noProof="0" dirty="0"/>
              <a:t>¿Es el paraíso el cielo?</a:t>
            </a:r>
          </a:p>
          <a:p>
            <a:pPr marL="68580" indent="0">
              <a:buNone/>
            </a:pPr>
            <a:endParaRPr lang="es-MX" sz="1200" b="1" noProof="0" dirty="0"/>
          </a:p>
          <a:p>
            <a:pPr marL="68580" indent="0">
              <a:buNone/>
            </a:pPr>
            <a:r>
              <a:rPr lang="es-MX" sz="2800" b="1" noProof="0" dirty="0"/>
              <a:t>¿Recibió el Espíritu Santo?</a:t>
            </a:r>
          </a:p>
          <a:p>
            <a:pPr marL="68580" indent="0">
              <a:buNone/>
            </a:pPr>
            <a:endParaRPr lang="es-MX" sz="1200" b="1" noProof="0" dirty="0"/>
          </a:p>
          <a:p>
            <a:pPr marL="68580" indent="0">
              <a:buNone/>
            </a:pPr>
            <a:r>
              <a:rPr lang="es-MX" sz="2800" b="1" noProof="0" dirty="0"/>
              <a:t>¿Fue salvo en el sentido del NT?</a:t>
            </a:r>
          </a:p>
        </p:txBody>
      </p:sp>
    </p:spTree>
    <p:extLst>
      <p:ext uri="{BB962C8B-B14F-4D97-AF65-F5344CB8AC3E}">
        <p14:creationId xmlns:p14="http://schemas.microsoft.com/office/powerpoint/2010/main" val="41474645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5E3C7-3398-E074-D6F7-C848E8097BD1}"/>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144FE071-AC9F-F191-1CE7-D6A36C688550}"/>
              </a:ext>
            </a:extLst>
          </p:cNvPr>
          <p:cNvPicPr>
            <a:picLocks noChangeAspect="1"/>
          </p:cNvPicPr>
          <p:nvPr/>
        </p:nvPicPr>
        <p:blipFill rotWithShape="1">
          <a:blip r:embed="rId2"/>
          <a:srcRect l="11183" r="11183" b="39428"/>
          <a:stretch>
            <a:fillRect/>
          </a:stretch>
        </p:blipFill>
        <p:spPr>
          <a:xfrm>
            <a:off x="7510095" y="3301242"/>
            <a:ext cx="2417925" cy="2417925"/>
          </a:xfrm>
          <a:prstGeom prst="flowChartConnector">
            <a:avLst/>
          </a:prstGeom>
          <a:ln w="57150">
            <a:noFill/>
          </a:ln>
        </p:spPr>
      </p:pic>
      <p:sp>
        <p:nvSpPr>
          <p:cNvPr id="8" name="Content Placeholder 2">
            <a:extLst>
              <a:ext uri="{FF2B5EF4-FFF2-40B4-BE49-F238E27FC236}">
                <a16:creationId xmlns:a16="http://schemas.microsoft.com/office/drawing/2014/main" id="{4D8B852A-6AE5-AFF3-F6BB-A819299DD6E8}"/>
              </a:ext>
            </a:extLst>
          </p:cNvPr>
          <p:cNvSpPr txBox="1">
            <a:spLocks/>
          </p:cNvSpPr>
          <p:nvPr/>
        </p:nvSpPr>
        <p:spPr>
          <a:xfrm>
            <a:off x="6781800" y="1498589"/>
            <a:ext cx="3733799" cy="1320811"/>
          </a:xfrm>
          <a:prstGeom prst="rect">
            <a:avLst/>
          </a:prstGeom>
        </p:spPr>
        <p:txBody>
          <a:bodyPr vert="horz" lIns="91440" tIns="45720" rIns="91440" bIns="45720" rtlCol="0">
            <a:no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marR="0" lvl="0" indent="0" algn="ctr" defTabSz="914400" rtl="0" eaLnBrk="1" fontAlgn="auto" latinLnBrk="0" hangingPunct="1">
              <a:lnSpc>
                <a:spcPct val="100000"/>
              </a:lnSpc>
              <a:spcBef>
                <a:spcPct val="20000"/>
              </a:spcBef>
              <a:spcAft>
                <a:spcPts val="0"/>
              </a:spcAft>
              <a:buClr>
                <a:srgbClr val="94C600"/>
              </a:buClr>
              <a:buSzPct val="76000"/>
              <a:buFont typeface="Wingdings 2" pitchFamily="18" charset="2"/>
              <a:buNone/>
              <a:tabLst/>
              <a:defRPr/>
            </a:pPr>
            <a:r>
              <a:rPr kumimoji="0" lang="es-ES" sz="2800" b="1" i="0" u="none" strike="noStrike" kern="1200" cap="none" spc="0" normalizeH="0" baseline="0" noProof="0" dirty="0">
                <a:ln>
                  <a:noFill/>
                </a:ln>
                <a:solidFill>
                  <a:srgbClr val="FF6700"/>
                </a:solidFill>
                <a:effectLst/>
                <a:uLnTx/>
                <a:uFillTx/>
                <a:latin typeface="Century Gothic"/>
                <a:ea typeface="+mn-ea"/>
                <a:cs typeface="+mn-cs"/>
              </a:rPr>
              <a:t>“Recibir a Jesús en tu corazón”, Apocalipsis 3:19-20.</a:t>
            </a:r>
          </a:p>
        </p:txBody>
      </p:sp>
      <p:sp>
        <p:nvSpPr>
          <p:cNvPr id="11" name="Círculo: vacío 10">
            <a:extLst>
              <a:ext uri="{FF2B5EF4-FFF2-40B4-BE49-F238E27FC236}">
                <a16:creationId xmlns:a16="http://schemas.microsoft.com/office/drawing/2014/main" id="{DD371608-499F-44C3-AD81-A0D02CD58F5A}"/>
              </a:ext>
            </a:extLst>
          </p:cNvPr>
          <p:cNvSpPr/>
          <p:nvPr/>
        </p:nvSpPr>
        <p:spPr>
          <a:xfrm>
            <a:off x="7333057" y="3124200"/>
            <a:ext cx="2771999" cy="2772006"/>
          </a:xfrm>
          <a:prstGeom prst="donut">
            <a:avLst>
              <a:gd name="adj" fmla="val 4282"/>
            </a:avLst>
          </a:prstGeom>
          <a:solidFill>
            <a:srgbClr val="A0CC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6" name="Content Placeholder 2">
            <a:extLst>
              <a:ext uri="{FF2B5EF4-FFF2-40B4-BE49-F238E27FC236}">
                <a16:creationId xmlns:a16="http://schemas.microsoft.com/office/drawing/2014/main" id="{0C57E305-05F8-DBBB-0B90-37A5119BB1AB}"/>
              </a:ext>
            </a:extLst>
          </p:cNvPr>
          <p:cNvSpPr>
            <a:spLocks noGrp="1"/>
          </p:cNvSpPr>
          <p:nvPr>
            <p:ph idx="1"/>
          </p:nvPr>
        </p:nvSpPr>
        <p:spPr>
          <a:xfrm>
            <a:off x="1585768" y="1578077"/>
            <a:ext cx="4434135" cy="4320172"/>
          </a:xfrm>
        </p:spPr>
        <p:txBody>
          <a:bodyPr>
            <a:normAutofit/>
          </a:bodyPr>
          <a:lstStyle/>
          <a:p>
            <a:pPr marL="68580" indent="0">
              <a:buNone/>
            </a:pPr>
            <a:r>
              <a:rPr lang="es-MX" sz="3200" b="1" noProof="0" dirty="0"/>
              <a:t>P:  ¿A quién le está hablando Jesús?</a:t>
            </a:r>
          </a:p>
          <a:p>
            <a:pPr marL="68580" indent="0">
              <a:buNone/>
            </a:pPr>
            <a:endParaRPr lang="es-MX" sz="1600" b="1" noProof="0" dirty="0"/>
          </a:p>
          <a:p>
            <a:pPr marL="68580" indent="0">
              <a:buNone/>
            </a:pPr>
            <a:r>
              <a:rPr lang="es-MX" sz="3200" b="1" noProof="0" dirty="0"/>
              <a:t>P: ¿De qué está hablando?</a:t>
            </a:r>
          </a:p>
          <a:p>
            <a:pPr marL="68580" indent="0">
              <a:buNone/>
            </a:pPr>
            <a:endParaRPr lang="es-MX" sz="1600" b="1" noProof="0" dirty="0"/>
          </a:p>
          <a:p>
            <a:pPr marL="68580" indent="0">
              <a:buNone/>
            </a:pPr>
            <a:r>
              <a:rPr lang="es-MX" sz="3200" b="1" noProof="0" dirty="0"/>
              <a:t>P: ¿Hace este pasaje referencia a cómo uno es salvo?</a:t>
            </a:r>
          </a:p>
        </p:txBody>
      </p:sp>
    </p:spTree>
    <p:extLst>
      <p:ext uri="{BB962C8B-B14F-4D97-AF65-F5344CB8AC3E}">
        <p14:creationId xmlns:p14="http://schemas.microsoft.com/office/powerpoint/2010/main" val="1062109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1027664"/>
            <a:ext cx="7315200" cy="801136"/>
          </a:xfrm>
        </p:spPr>
        <p:txBody>
          <a:bodyPr>
            <a:noAutofit/>
          </a:bodyPr>
          <a:lstStyle/>
          <a:p>
            <a:pPr algn="ctr"/>
            <a:r>
              <a:rPr lang="es-MX" sz="4800" b="1" noProof="0" dirty="0"/>
              <a:t>Pregunta para reflexión:</a:t>
            </a:r>
          </a:p>
        </p:txBody>
      </p:sp>
      <p:sp>
        <p:nvSpPr>
          <p:cNvPr id="3" name="Content Placeholder 2"/>
          <p:cNvSpPr>
            <a:spLocks noGrp="1"/>
          </p:cNvSpPr>
          <p:nvPr>
            <p:ph idx="1"/>
          </p:nvPr>
        </p:nvSpPr>
        <p:spPr>
          <a:xfrm>
            <a:off x="1600201" y="2667000"/>
            <a:ext cx="4343400" cy="3165630"/>
          </a:xfrm>
        </p:spPr>
        <p:txBody>
          <a:bodyPr>
            <a:normAutofit/>
          </a:bodyPr>
          <a:lstStyle/>
          <a:p>
            <a:pPr marL="68580" indent="0" algn="ctr">
              <a:buNone/>
            </a:pPr>
            <a:r>
              <a:rPr lang="es-MX" sz="3200" b="1" noProof="0" dirty="0"/>
              <a:t>¿Cuál es la frase más común en el nuevo testamento para describir a una persona salva?</a:t>
            </a:r>
          </a:p>
        </p:txBody>
      </p:sp>
      <p:grpSp>
        <p:nvGrpSpPr>
          <p:cNvPr id="4" name="Grupo 3">
            <a:extLst>
              <a:ext uri="{FF2B5EF4-FFF2-40B4-BE49-F238E27FC236}">
                <a16:creationId xmlns:a16="http://schemas.microsoft.com/office/drawing/2014/main" id="{CAAB1E6E-E67E-AA38-B460-F006F732A75F}"/>
              </a:ext>
            </a:extLst>
          </p:cNvPr>
          <p:cNvGrpSpPr/>
          <p:nvPr/>
        </p:nvGrpSpPr>
        <p:grpSpPr>
          <a:xfrm>
            <a:off x="7162800" y="1975795"/>
            <a:ext cx="2519999" cy="2520005"/>
            <a:chOff x="882599" y="1916765"/>
            <a:chExt cx="1156229" cy="1212404"/>
          </a:xfrm>
        </p:grpSpPr>
        <p:sp>
          <p:nvSpPr>
            <p:cNvPr id="5" name="Diagrama de flujo: conector 4">
              <a:extLst>
                <a:ext uri="{FF2B5EF4-FFF2-40B4-BE49-F238E27FC236}">
                  <a16:creationId xmlns:a16="http://schemas.microsoft.com/office/drawing/2014/main" id="{3A13BF9D-A5B3-1188-46FB-A9E789911218}"/>
                </a:ext>
              </a:extLst>
            </p:cNvPr>
            <p:cNvSpPr/>
            <p:nvPr/>
          </p:nvSpPr>
          <p:spPr>
            <a:xfrm>
              <a:off x="962834" y="1992687"/>
              <a:ext cx="1006070" cy="1054947"/>
            </a:xfrm>
            <a:prstGeom prst="flowChartConnector">
              <a:avLst/>
            </a:prstGeom>
            <a:solidFill>
              <a:schemeClr val="accent6"/>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3600" noProof="0" dirty="0">
                  <a:solidFill>
                    <a:prstClr val="white"/>
                  </a:solidFill>
                  <a:latin typeface="Impact" panose="020B0806030902050204" pitchFamily="34" charset="0"/>
                </a:rPr>
                <a:t>En Cristo</a:t>
              </a:r>
              <a:endParaRPr kumimoji="0" lang="es-MX" sz="36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6" name="Círculo: vacío 5">
              <a:extLst>
                <a:ext uri="{FF2B5EF4-FFF2-40B4-BE49-F238E27FC236}">
                  <a16:creationId xmlns:a16="http://schemas.microsoft.com/office/drawing/2014/main" id="{6B900F40-117C-0DC8-ABF3-142CAA482F98}"/>
                </a:ext>
              </a:extLst>
            </p:cNvPr>
            <p:cNvSpPr/>
            <p:nvPr/>
          </p:nvSpPr>
          <p:spPr>
            <a:xfrm>
              <a:off x="882599" y="1916765"/>
              <a:ext cx="1156229" cy="1212404"/>
            </a:xfrm>
            <a:prstGeom prst="donut">
              <a:avLst>
                <a:gd name="adj" fmla="val 4282"/>
              </a:avLst>
            </a:prstGeom>
            <a:solidFill>
              <a:srgbClr val="B1D2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7" name="7 CuadroTexto">
            <a:extLst>
              <a:ext uri="{FF2B5EF4-FFF2-40B4-BE49-F238E27FC236}">
                <a16:creationId xmlns:a16="http://schemas.microsoft.com/office/drawing/2014/main" id="{687465F9-1F12-A575-4CFD-40C2B2D9FD68}"/>
              </a:ext>
            </a:extLst>
          </p:cNvPr>
          <p:cNvSpPr txBox="1"/>
          <p:nvPr/>
        </p:nvSpPr>
        <p:spPr>
          <a:xfrm>
            <a:off x="6526084" y="4521927"/>
            <a:ext cx="3878752" cy="1077218"/>
          </a:xfrm>
          <a:prstGeom prst="rect">
            <a:avLst/>
          </a:prstGeom>
          <a:noFill/>
        </p:spPr>
        <p:txBody>
          <a:bodyPr wrap="square" rtlCol="0">
            <a:spAutoFit/>
          </a:bodyPr>
          <a:lstStyle/>
          <a:p>
            <a:pPr lvl="0" algn="ctr"/>
            <a:r>
              <a:rPr lang="es-MX" sz="3200" b="1" noProof="0" dirty="0"/>
              <a:t>164 veces (Pablo solamente).</a:t>
            </a:r>
          </a:p>
        </p:txBody>
      </p:sp>
    </p:spTree>
    <p:extLst>
      <p:ext uri="{BB962C8B-B14F-4D97-AF65-F5344CB8AC3E}">
        <p14:creationId xmlns:p14="http://schemas.microsoft.com/office/powerpoint/2010/main" val="1460688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1320" y="1027664"/>
            <a:ext cx="9366325" cy="1143000"/>
          </a:xfrm>
        </p:spPr>
        <p:txBody>
          <a:bodyPr anchor="b">
            <a:normAutofit fontScale="90000"/>
          </a:bodyPr>
          <a:lstStyle/>
          <a:p>
            <a:r>
              <a:rPr lang="es-ES" b="1" noProof="0" dirty="0"/>
              <a:t>“Con creer basta”, Juan 3:16.</a:t>
            </a:r>
            <a:br>
              <a:rPr lang="es-ES" b="1" noProof="0" dirty="0"/>
            </a:br>
            <a:endParaRPr lang="es-MX" b="1" noProof="0" dirty="0"/>
          </a:p>
        </p:txBody>
      </p:sp>
      <p:sp>
        <p:nvSpPr>
          <p:cNvPr id="3" name="Content Placeholder 2"/>
          <p:cNvSpPr>
            <a:spLocks noGrp="1"/>
          </p:cNvSpPr>
          <p:nvPr>
            <p:ph sz="quarter" idx="13"/>
          </p:nvPr>
        </p:nvSpPr>
        <p:spPr>
          <a:xfrm>
            <a:off x="1389888" y="2313432"/>
            <a:ext cx="4782312" cy="3858768"/>
          </a:xfrm>
        </p:spPr>
        <p:txBody>
          <a:bodyPr>
            <a:normAutofit fontScale="92500"/>
          </a:bodyPr>
          <a:lstStyle/>
          <a:p>
            <a:pPr marL="68580" indent="0">
              <a:lnSpc>
                <a:spcPct val="90000"/>
              </a:lnSpc>
              <a:buNone/>
            </a:pPr>
            <a:r>
              <a:rPr lang="es-MX" b="1" noProof="0" dirty="0"/>
              <a:t>El que cree en mí heredará la vida eterna.</a:t>
            </a:r>
          </a:p>
          <a:p>
            <a:pPr marL="68580" indent="0">
              <a:lnSpc>
                <a:spcPct val="90000"/>
              </a:lnSpc>
              <a:buNone/>
            </a:pPr>
            <a:endParaRPr lang="es-MX" b="1" noProof="0" dirty="0"/>
          </a:p>
          <a:p>
            <a:pPr marL="68580" indent="0">
              <a:lnSpc>
                <a:spcPct val="90000"/>
              </a:lnSpc>
              <a:buNone/>
            </a:pPr>
            <a:r>
              <a:rPr lang="es-MX" b="1" noProof="0" dirty="0"/>
              <a:t>¿Cuál es la definición de </a:t>
            </a:r>
            <a:r>
              <a:rPr lang="es-MX" b="1" noProof="0" dirty="0">
                <a:solidFill>
                  <a:schemeClr val="accent3"/>
                </a:solidFill>
              </a:rPr>
              <a:t>«creer»</a:t>
            </a:r>
            <a:r>
              <a:rPr lang="es-MX" b="1" noProof="0" dirty="0"/>
              <a:t>?  ¿es tener fe solamente?</a:t>
            </a:r>
          </a:p>
          <a:p>
            <a:pPr marL="68580" indent="0">
              <a:lnSpc>
                <a:spcPct val="90000"/>
              </a:lnSpc>
              <a:buNone/>
            </a:pPr>
            <a:endParaRPr lang="es-MX" b="1" noProof="0" dirty="0"/>
          </a:p>
          <a:p>
            <a:pPr marL="68580" indent="0">
              <a:lnSpc>
                <a:spcPct val="90000"/>
              </a:lnSpc>
              <a:buNone/>
            </a:pPr>
            <a:r>
              <a:rPr lang="es-MX" b="1" noProof="0" dirty="0"/>
              <a:t>Efesios 2:8-10  …no es por obras</a:t>
            </a:r>
          </a:p>
          <a:p>
            <a:pPr marL="68580" indent="0">
              <a:lnSpc>
                <a:spcPct val="90000"/>
              </a:lnSpc>
              <a:buNone/>
            </a:pPr>
            <a:r>
              <a:rPr lang="es-MX" b="1" noProof="0" dirty="0"/>
              <a:t>¡Amen!</a:t>
            </a:r>
          </a:p>
          <a:p>
            <a:pPr marL="68580" indent="0">
              <a:lnSpc>
                <a:spcPct val="90000"/>
              </a:lnSpc>
              <a:buNone/>
            </a:pPr>
            <a:endParaRPr lang="es-MX" b="1" noProof="0" dirty="0"/>
          </a:p>
          <a:p>
            <a:pPr marL="68580" indent="0">
              <a:lnSpc>
                <a:spcPct val="90000"/>
              </a:lnSpc>
              <a:buNone/>
            </a:pPr>
            <a:r>
              <a:rPr lang="es-MX" b="1" noProof="0" dirty="0"/>
              <a:t>¿Es el bautismo una obra?</a:t>
            </a:r>
          </a:p>
        </p:txBody>
      </p:sp>
      <p:pic>
        <p:nvPicPr>
          <p:cNvPr id="4" name="Imagen 3">
            <a:extLst>
              <a:ext uri="{FF2B5EF4-FFF2-40B4-BE49-F238E27FC236}">
                <a16:creationId xmlns:a16="http://schemas.microsoft.com/office/drawing/2014/main" id="{750EA7D3-0560-1317-442F-451ACD0F400D}"/>
              </a:ext>
            </a:extLst>
          </p:cNvPr>
          <p:cNvPicPr>
            <a:picLocks noChangeAspect="1"/>
          </p:cNvPicPr>
          <p:nvPr/>
        </p:nvPicPr>
        <p:blipFill>
          <a:blip r:embed="rId2"/>
          <a:srcRect l="20586" r="5982" b="-3"/>
          <a:stretch>
            <a:fillRect/>
          </a:stretch>
        </p:blipFill>
        <p:spPr>
          <a:xfrm>
            <a:off x="6875734" y="2616543"/>
            <a:ext cx="3768436" cy="2886784"/>
          </a:xfrm>
          <a:prstGeom prst="rect">
            <a:avLst/>
          </a:prstGeom>
          <a:noFill/>
        </p:spPr>
      </p:pic>
      <p:sp>
        <p:nvSpPr>
          <p:cNvPr id="5" name="Marco 4">
            <a:extLst>
              <a:ext uri="{FF2B5EF4-FFF2-40B4-BE49-F238E27FC236}">
                <a16:creationId xmlns:a16="http://schemas.microsoft.com/office/drawing/2014/main" id="{E0F232B5-D961-4DC0-C7B3-C1E25F0C215D}"/>
              </a:ext>
            </a:extLst>
          </p:cNvPr>
          <p:cNvSpPr/>
          <p:nvPr/>
        </p:nvSpPr>
        <p:spPr>
          <a:xfrm>
            <a:off x="6687312" y="2438400"/>
            <a:ext cx="4133088" cy="3276600"/>
          </a:xfrm>
          <a:prstGeom prst="frame">
            <a:avLst>
              <a:gd name="adj1" fmla="val 3302"/>
            </a:avLst>
          </a:prstGeom>
          <a:solidFill>
            <a:srgbClr val="A0CC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Tree>
    <p:extLst>
      <p:ext uri="{BB962C8B-B14F-4D97-AF65-F5344CB8AC3E}">
        <p14:creationId xmlns:p14="http://schemas.microsoft.com/office/powerpoint/2010/main" val="41338444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1219200"/>
            <a:ext cx="7077634" cy="969375"/>
          </a:xfrm>
        </p:spPr>
        <p:txBody>
          <a:bodyPr>
            <a:noAutofit/>
          </a:bodyPr>
          <a:lstStyle/>
          <a:p>
            <a:pPr algn="ctr"/>
            <a:r>
              <a:rPr lang="es-MX" b="1" noProof="0" dirty="0"/>
              <a:t>¿Es el bautismo una obra del hombre?</a:t>
            </a:r>
          </a:p>
        </p:txBody>
      </p:sp>
      <p:sp>
        <p:nvSpPr>
          <p:cNvPr id="3" name="Content Placeholder 2"/>
          <p:cNvSpPr>
            <a:spLocks noGrp="1"/>
          </p:cNvSpPr>
          <p:nvPr>
            <p:ph idx="1"/>
          </p:nvPr>
        </p:nvSpPr>
        <p:spPr>
          <a:xfrm>
            <a:off x="1371601" y="2438400"/>
            <a:ext cx="5257799" cy="3622829"/>
          </a:xfrm>
        </p:spPr>
        <p:txBody>
          <a:bodyPr>
            <a:normAutofit fontScale="92500" lnSpcReduction="20000"/>
          </a:bodyPr>
          <a:lstStyle/>
          <a:p>
            <a:pPr marL="68580" indent="0">
              <a:buNone/>
            </a:pPr>
            <a:r>
              <a:rPr lang="es-MX" sz="2800" b="1" noProof="0" dirty="0"/>
              <a:t>¿El  </a:t>
            </a:r>
            <a:r>
              <a:rPr lang="es-MX" sz="2800" b="1" noProof="0" dirty="0">
                <a:solidFill>
                  <a:schemeClr val="accent3"/>
                </a:solidFill>
              </a:rPr>
              <a:t>«creer» </a:t>
            </a:r>
            <a:r>
              <a:rPr lang="es-MX" sz="2800" b="1" noProof="0" dirty="0"/>
              <a:t>es una obra?  Juan 6:29 Sí, algo así.</a:t>
            </a:r>
          </a:p>
          <a:p>
            <a:pPr marL="68580" indent="0">
              <a:buNone/>
            </a:pPr>
            <a:endParaRPr lang="es-MX" sz="1100" b="1" noProof="0" dirty="0"/>
          </a:p>
          <a:p>
            <a:pPr marL="68580" indent="0">
              <a:buNone/>
            </a:pPr>
            <a:r>
              <a:rPr lang="es-MX" sz="2800" b="1" noProof="0" dirty="0"/>
              <a:t>¿El arrepentimiento es una obra?   Si</a:t>
            </a:r>
          </a:p>
          <a:p>
            <a:pPr marL="68580" indent="0">
              <a:buNone/>
            </a:pPr>
            <a:endParaRPr lang="es-MX" sz="1100" b="1" noProof="0" dirty="0"/>
          </a:p>
          <a:p>
            <a:pPr marL="68580" indent="0">
              <a:buNone/>
            </a:pPr>
            <a:r>
              <a:rPr lang="es-MX" sz="2800" b="1" noProof="0" dirty="0"/>
              <a:t>¿La confesión es una obra? Sí, algo así.</a:t>
            </a:r>
          </a:p>
          <a:p>
            <a:pPr marL="68580" indent="0">
              <a:buNone/>
            </a:pPr>
            <a:endParaRPr lang="es-MX" sz="1000" b="1" noProof="0" dirty="0"/>
          </a:p>
          <a:p>
            <a:pPr marL="68580" indent="0">
              <a:buNone/>
            </a:pPr>
            <a:r>
              <a:rPr lang="es-MX" sz="2800" b="1" noProof="0" dirty="0"/>
              <a:t>¿Es el bautismo una obra?  </a:t>
            </a:r>
            <a:r>
              <a:rPr lang="es-MX" sz="2800" b="1" noProof="0" dirty="0">
                <a:solidFill>
                  <a:schemeClr val="accent3"/>
                </a:solidFill>
              </a:rPr>
              <a:t>¡¡¡No!!!</a:t>
            </a:r>
          </a:p>
        </p:txBody>
      </p:sp>
      <p:pic>
        <p:nvPicPr>
          <p:cNvPr id="4" name="Imagen 3">
            <a:extLst>
              <a:ext uri="{FF2B5EF4-FFF2-40B4-BE49-F238E27FC236}">
                <a16:creationId xmlns:a16="http://schemas.microsoft.com/office/drawing/2014/main" id="{497912EA-5CC5-B1A5-F080-0260377D5C13}"/>
              </a:ext>
            </a:extLst>
          </p:cNvPr>
          <p:cNvPicPr>
            <a:picLocks noChangeAspect="1"/>
          </p:cNvPicPr>
          <p:nvPr/>
        </p:nvPicPr>
        <p:blipFill rotWithShape="1">
          <a:blip r:embed="rId2"/>
          <a:srcRect l="33417" r="83"/>
          <a:stretch>
            <a:fillRect/>
          </a:stretch>
        </p:blipFill>
        <p:spPr>
          <a:xfrm>
            <a:off x="7162800" y="2667000"/>
            <a:ext cx="2595775" cy="2595775"/>
          </a:xfrm>
          <a:prstGeom prst="flowChartConnector">
            <a:avLst/>
          </a:prstGeom>
        </p:spPr>
      </p:pic>
      <p:sp>
        <p:nvSpPr>
          <p:cNvPr id="5" name="Círculo: vacío 4">
            <a:extLst>
              <a:ext uri="{FF2B5EF4-FFF2-40B4-BE49-F238E27FC236}">
                <a16:creationId xmlns:a16="http://schemas.microsoft.com/office/drawing/2014/main" id="{47350D4C-F4B2-0C04-5448-3C215138C95D}"/>
              </a:ext>
            </a:extLst>
          </p:cNvPr>
          <p:cNvSpPr/>
          <p:nvPr/>
        </p:nvSpPr>
        <p:spPr>
          <a:xfrm>
            <a:off x="6936087" y="2434354"/>
            <a:ext cx="3049199" cy="3049207"/>
          </a:xfrm>
          <a:prstGeom prst="donut">
            <a:avLst>
              <a:gd name="adj" fmla="val 4282"/>
            </a:avLst>
          </a:prstGeom>
          <a:solidFill>
            <a:srgbClr val="B1D2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97223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1027664"/>
            <a:ext cx="7077634" cy="648736"/>
          </a:xfrm>
        </p:spPr>
        <p:txBody>
          <a:bodyPr>
            <a:normAutofit/>
          </a:bodyPr>
          <a:lstStyle/>
          <a:p>
            <a:pPr algn="ctr"/>
            <a:r>
              <a:rPr lang="es-MX" sz="3200" b="1" noProof="0" dirty="0"/>
              <a:t>¿Qué clase de fe nos salva?</a:t>
            </a:r>
          </a:p>
        </p:txBody>
      </p:sp>
      <p:sp>
        <p:nvSpPr>
          <p:cNvPr id="3" name="Content Placeholder 2"/>
          <p:cNvSpPr>
            <a:spLocks noGrp="1"/>
          </p:cNvSpPr>
          <p:nvPr>
            <p:ph idx="1"/>
          </p:nvPr>
        </p:nvSpPr>
        <p:spPr>
          <a:xfrm>
            <a:off x="1447800" y="1981201"/>
            <a:ext cx="8382000" cy="3851429"/>
          </a:xfrm>
        </p:spPr>
        <p:txBody>
          <a:bodyPr/>
          <a:lstStyle/>
          <a:p>
            <a:pPr marL="68580" indent="0">
              <a:buNone/>
            </a:pPr>
            <a:r>
              <a:rPr lang="es-MX" b="1" noProof="0" dirty="0"/>
              <a:t>¿Fe sola?</a:t>
            </a:r>
          </a:p>
          <a:p>
            <a:pPr marL="68580" indent="0">
              <a:buNone/>
            </a:pPr>
            <a:endParaRPr lang="es-MX" b="1" noProof="0" dirty="0"/>
          </a:p>
          <a:p>
            <a:pPr marL="68580" indent="0">
              <a:buNone/>
            </a:pPr>
            <a:r>
              <a:rPr lang="es-MX" b="1" noProof="0" dirty="0"/>
              <a:t>Santiago 2:14-26     Aparentemente no.</a:t>
            </a:r>
          </a:p>
          <a:p>
            <a:pPr marL="68580" indent="0">
              <a:buNone/>
            </a:pPr>
            <a:endParaRPr lang="es-MX" b="1" noProof="0" dirty="0"/>
          </a:p>
          <a:p>
            <a:pPr marL="68580" indent="0">
              <a:buNone/>
            </a:pPr>
            <a:r>
              <a:rPr lang="es-MX" b="1" noProof="0" dirty="0"/>
              <a:t>Santiago 2:26  La fe sin obras está muerta.</a:t>
            </a:r>
          </a:p>
          <a:p>
            <a:pPr marL="68580" indent="0">
              <a:buNone/>
            </a:pPr>
            <a:endParaRPr lang="es-MX" b="1" noProof="0" dirty="0"/>
          </a:p>
          <a:p>
            <a:pPr marL="68580" indent="0">
              <a:buNone/>
            </a:pPr>
            <a:r>
              <a:rPr lang="es-MX" b="1" noProof="0" dirty="0"/>
              <a:t>Está claro que la fe sin obras no es el tipo de fe que nos “salvará”.</a:t>
            </a:r>
          </a:p>
        </p:txBody>
      </p:sp>
    </p:spTree>
    <p:extLst>
      <p:ext uri="{BB962C8B-B14F-4D97-AF65-F5344CB8AC3E}">
        <p14:creationId xmlns:p14="http://schemas.microsoft.com/office/powerpoint/2010/main" val="42567505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6E86B-B427-6492-A2A2-E3C5E3BBF8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E419F3-5860-D35F-C22D-6E46CE3662B1}"/>
              </a:ext>
            </a:extLst>
          </p:cNvPr>
          <p:cNvSpPr>
            <a:spLocks noGrp="1"/>
          </p:cNvSpPr>
          <p:nvPr>
            <p:ph type="ctrTitle"/>
          </p:nvPr>
        </p:nvSpPr>
        <p:spPr>
          <a:xfrm>
            <a:off x="6257366" y="2708476"/>
            <a:ext cx="3313355" cy="1177724"/>
          </a:xfrm>
        </p:spPr>
        <p:txBody>
          <a:bodyPr/>
          <a:lstStyle/>
          <a:p>
            <a:r>
              <a:rPr lang="es-MX" b="1" noProof="0" dirty="0"/>
              <a:t>En Cristo</a:t>
            </a:r>
          </a:p>
        </p:txBody>
      </p:sp>
      <p:sp>
        <p:nvSpPr>
          <p:cNvPr id="3" name="Subtitle 2">
            <a:extLst>
              <a:ext uri="{FF2B5EF4-FFF2-40B4-BE49-F238E27FC236}">
                <a16:creationId xmlns:a16="http://schemas.microsoft.com/office/drawing/2014/main" id="{F5B464B2-4F2C-BA21-300B-A0D0D4787A0E}"/>
              </a:ext>
            </a:extLst>
          </p:cNvPr>
          <p:cNvSpPr>
            <a:spLocks noGrp="1"/>
          </p:cNvSpPr>
          <p:nvPr>
            <p:ph type="subTitle" idx="1"/>
          </p:nvPr>
        </p:nvSpPr>
        <p:spPr>
          <a:xfrm>
            <a:off x="6172200" y="4421081"/>
            <a:ext cx="4648200" cy="1260629"/>
          </a:xfrm>
        </p:spPr>
        <p:txBody>
          <a:bodyPr>
            <a:noAutofit/>
          </a:bodyPr>
          <a:lstStyle/>
          <a:p>
            <a:r>
              <a:rPr lang="es-MX" sz="4000" b="1" noProof="0" dirty="0"/>
              <a:t>El Bautismo en el nuevo testamento</a:t>
            </a:r>
          </a:p>
        </p:txBody>
      </p:sp>
      <p:pic>
        <p:nvPicPr>
          <p:cNvPr id="4" name="Imagen 3">
            <a:extLst>
              <a:ext uri="{FF2B5EF4-FFF2-40B4-BE49-F238E27FC236}">
                <a16:creationId xmlns:a16="http://schemas.microsoft.com/office/drawing/2014/main" id="{5E60A574-597E-E685-6914-E72FF1F6CA93}"/>
              </a:ext>
            </a:extLst>
          </p:cNvPr>
          <p:cNvPicPr>
            <a:picLocks noChangeAspect="1"/>
          </p:cNvPicPr>
          <p:nvPr/>
        </p:nvPicPr>
        <p:blipFill>
          <a:blip r:embed="rId3"/>
          <a:stretch>
            <a:fillRect/>
          </a:stretch>
        </p:blipFill>
        <p:spPr>
          <a:xfrm rot="21314216">
            <a:off x="7371427" y="6779"/>
            <a:ext cx="2084645" cy="2068100"/>
          </a:xfrm>
          <a:prstGeom prst="rect">
            <a:avLst/>
          </a:prstGeom>
        </p:spPr>
      </p:pic>
      <p:sp>
        <p:nvSpPr>
          <p:cNvPr id="12" name="Title 1">
            <a:extLst>
              <a:ext uri="{FF2B5EF4-FFF2-40B4-BE49-F238E27FC236}">
                <a16:creationId xmlns:a16="http://schemas.microsoft.com/office/drawing/2014/main" id="{CA7D49D9-767C-2F05-72D1-A3002BF2355B}"/>
              </a:ext>
            </a:extLst>
          </p:cNvPr>
          <p:cNvSpPr txBox="1">
            <a:spLocks/>
          </p:cNvSpPr>
          <p:nvPr/>
        </p:nvSpPr>
        <p:spPr>
          <a:xfrm>
            <a:off x="936459" y="5070676"/>
            <a:ext cx="4038600" cy="796724"/>
          </a:xfrm>
          <a:prstGeom prst="rect">
            <a:avLst/>
          </a:prstGeom>
        </p:spPr>
        <p:txBody>
          <a:bodyPr vert="horz" lIns="91440" tIns="45720" rIns="91440" bIns="45720" rtlCol="0" anchor="b">
            <a:normAutofit fontScale="70000" lnSpcReduction="20000"/>
          </a:bodyPr>
          <a:lstStyle>
            <a:lvl1pPr algn="l" defTabSz="9144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MX" sz="2800" b="1" dirty="0">
                <a:solidFill>
                  <a:prstClr val="white"/>
                </a:solidFill>
                <a:latin typeface="Century Gothic"/>
              </a:rPr>
              <a:t>Traducción y Edición Mauricio García y </a:t>
            </a:r>
            <a:r>
              <a:rPr lang="es-MX" sz="2800" b="1">
                <a:solidFill>
                  <a:prstClr val="white"/>
                </a:solidFill>
                <a:latin typeface="Century Gothic"/>
              </a:rPr>
              <a:t>José Zapata.</a:t>
            </a:r>
            <a:endParaRPr kumimoji="0" lang="es-MX" sz="2800" b="1" i="0" u="none" strike="noStrike" kern="1200" cap="none" spc="0" normalizeH="0" baseline="0" noProof="0" dirty="0">
              <a:ln>
                <a:noFill/>
              </a:ln>
              <a:solidFill>
                <a:prstClr val="white"/>
              </a:solidFill>
              <a:effectLst/>
              <a:uLnTx/>
              <a:uFillTx/>
              <a:latin typeface="Century Gothic"/>
              <a:ea typeface="+mj-ea"/>
              <a:cs typeface="+mj-cs"/>
            </a:endParaRPr>
          </a:p>
        </p:txBody>
      </p:sp>
    </p:spTree>
    <p:extLst>
      <p:ext uri="{BB962C8B-B14F-4D97-AF65-F5344CB8AC3E}">
        <p14:creationId xmlns:p14="http://schemas.microsoft.com/office/powerpoint/2010/main" val="2619033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7490" y="1027664"/>
            <a:ext cx="7024744" cy="724936"/>
          </a:xfrm>
        </p:spPr>
        <p:txBody>
          <a:bodyPr>
            <a:noAutofit/>
          </a:bodyPr>
          <a:lstStyle/>
          <a:p>
            <a:pPr algn="ctr"/>
            <a:r>
              <a:rPr lang="es-MX" sz="4400" b="1" noProof="0"/>
              <a:t>Otra pregunta:</a:t>
            </a:r>
          </a:p>
        </p:txBody>
      </p:sp>
      <p:sp>
        <p:nvSpPr>
          <p:cNvPr id="3" name="Content Placeholder 2"/>
          <p:cNvSpPr>
            <a:spLocks noGrp="1"/>
          </p:cNvSpPr>
          <p:nvPr>
            <p:ph idx="1"/>
          </p:nvPr>
        </p:nvSpPr>
        <p:spPr>
          <a:xfrm>
            <a:off x="1219200" y="2170665"/>
            <a:ext cx="6477000" cy="914400"/>
          </a:xfrm>
        </p:spPr>
        <p:txBody>
          <a:bodyPr>
            <a:normAutofit/>
          </a:bodyPr>
          <a:lstStyle/>
          <a:p>
            <a:pPr marL="68580" indent="0">
              <a:buNone/>
            </a:pPr>
            <a:r>
              <a:rPr lang="es-MX" sz="3600" b="1" noProof="0" dirty="0"/>
              <a:t>¿Cómo se está en Cristo?</a:t>
            </a:r>
          </a:p>
        </p:txBody>
      </p:sp>
      <p:sp>
        <p:nvSpPr>
          <p:cNvPr id="4" name="Content Placeholder 2">
            <a:extLst>
              <a:ext uri="{FF2B5EF4-FFF2-40B4-BE49-F238E27FC236}">
                <a16:creationId xmlns:a16="http://schemas.microsoft.com/office/drawing/2014/main" id="{8636ACD4-43F6-08D1-C255-76BE1EDAC390}"/>
              </a:ext>
            </a:extLst>
          </p:cNvPr>
          <p:cNvSpPr txBox="1">
            <a:spLocks/>
          </p:cNvSpPr>
          <p:nvPr/>
        </p:nvSpPr>
        <p:spPr>
          <a:xfrm>
            <a:off x="1219200" y="3048001"/>
            <a:ext cx="6248400" cy="533400"/>
          </a:xfrm>
          <a:prstGeom prst="rect">
            <a:avLst/>
          </a:prstGeom>
        </p:spPr>
        <p:txBody>
          <a:bodyPr vert="horz" lIns="91440" tIns="45720" rIns="91440" bIns="45720" rtlCol="0">
            <a:no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buFont typeface="Wingdings 2" pitchFamily="18" charset="2"/>
              <a:buNone/>
            </a:pPr>
            <a:r>
              <a:rPr lang="es-MX" b="1" dirty="0"/>
              <a:t>Respuesta: </a:t>
            </a:r>
            <a:r>
              <a:rPr lang="es-MX" b="1" dirty="0">
                <a:solidFill>
                  <a:schemeClr val="accent3"/>
                </a:solidFill>
              </a:rPr>
              <a:t>­¡¡¡Por el Bautismo!!!</a:t>
            </a:r>
            <a:endParaRPr lang="es-MX" b="1" dirty="0"/>
          </a:p>
        </p:txBody>
      </p:sp>
      <p:pic>
        <p:nvPicPr>
          <p:cNvPr id="8" name="Imagen 7">
            <a:extLst>
              <a:ext uri="{FF2B5EF4-FFF2-40B4-BE49-F238E27FC236}">
                <a16:creationId xmlns:a16="http://schemas.microsoft.com/office/drawing/2014/main" id="{98E58A88-C904-6E64-FB68-95EC090C3460}"/>
              </a:ext>
            </a:extLst>
          </p:cNvPr>
          <p:cNvPicPr>
            <a:picLocks noChangeAspect="1"/>
          </p:cNvPicPr>
          <p:nvPr/>
        </p:nvPicPr>
        <p:blipFill rotWithShape="1">
          <a:blip r:embed="rId3"/>
          <a:srcRect l="33417" r="83"/>
          <a:stretch>
            <a:fillRect/>
          </a:stretch>
        </p:blipFill>
        <p:spPr>
          <a:xfrm>
            <a:off x="2438400" y="3884472"/>
            <a:ext cx="1950244" cy="1950244"/>
          </a:xfrm>
          <a:prstGeom prst="flowChartConnector">
            <a:avLst/>
          </a:prstGeom>
        </p:spPr>
      </p:pic>
      <p:sp>
        <p:nvSpPr>
          <p:cNvPr id="9" name="Círculo: vacío 8">
            <a:extLst>
              <a:ext uri="{FF2B5EF4-FFF2-40B4-BE49-F238E27FC236}">
                <a16:creationId xmlns:a16="http://schemas.microsoft.com/office/drawing/2014/main" id="{AF6CBDAD-116A-F454-F96B-54D8C823C0A1}"/>
              </a:ext>
            </a:extLst>
          </p:cNvPr>
          <p:cNvSpPr/>
          <p:nvPr/>
        </p:nvSpPr>
        <p:spPr>
          <a:xfrm>
            <a:off x="2268067" y="3708207"/>
            <a:ext cx="2290908" cy="2290914"/>
          </a:xfrm>
          <a:prstGeom prst="donut">
            <a:avLst>
              <a:gd name="adj" fmla="val 4282"/>
            </a:avLst>
          </a:prstGeom>
          <a:solidFill>
            <a:srgbClr val="B1D2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 name="Content Placeholder 2">
            <a:extLst>
              <a:ext uri="{FF2B5EF4-FFF2-40B4-BE49-F238E27FC236}">
                <a16:creationId xmlns:a16="http://schemas.microsoft.com/office/drawing/2014/main" id="{3BFCBBA9-97C5-C9F7-9F00-C904531FD30B}"/>
              </a:ext>
            </a:extLst>
          </p:cNvPr>
          <p:cNvSpPr txBox="1">
            <a:spLocks/>
          </p:cNvSpPr>
          <p:nvPr/>
        </p:nvSpPr>
        <p:spPr>
          <a:xfrm>
            <a:off x="6400800" y="3233085"/>
            <a:ext cx="4648200" cy="2786715"/>
          </a:xfrm>
          <a:prstGeom prst="rect">
            <a:avLst/>
          </a:prstGeom>
        </p:spPr>
        <p:txBody>
          <a:bodyPr vert="horz" lIns="91440" tIns="45720" rIns="91440" bIns="45720" rtlCol="0">
            <a:no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buFont typeface="Wingdings 2" pitchFamily="18" charset="2"/>
              <a:buNone/>
            </a:pPr>
            <a:r>
              <a:rPr lang="es-MX" b="1" dirty="0"/>
              <a:t>En todo el NT nada está relacionado con estar en Cristo excepto el bautismo.</a:t>
            </a:r>
          </a:p>
          <a:p>
            <a:pPr marL="68580" indent="0">
              <a:buFont typeface="Wingdings 2" pitchFamily="18" charset="2"/>
              <a:buNone/>
            </a:pPr>
            <a:r>
              <a:rPr lang="es-MX" b="1" dirty="0"/>
              <a:t>	¿Orar en Cristo?</a:t>
            </a:r>
          </a:p>
          <a:p>
            <a:pPr marL="68580" indent="0">
              <a:buFont typeface="Wingdings 2" pitchFamily="18" charset="2"/>
              <a:buNone/>
            </a:pPr>
            <a:r>
              <a:rPr lang="es-MX" b="1" dirty="0"/>
              <a:t>	¿Creer en Cristo?</a:t>
            </a:r>
          </a:p>
          <a:p>
            <a:pPr marL="68580" indent="0">
              <a:buFont typeface="Wingdings 2" pitchFamily="18" charset="2"/>
              <a:buNone/>
            </a:pPr>
            <a:r>
              <a:rPr lang="es-MX" b="1" dirty="0"/>
              <a:t>	¿Arrepentirse en Cristo?</a:t>
            </a:r>
          </a:p>
        </p:txBody>
      </p:sp>
    </p:spTree>
    <p:extLst>
      <p:ext uri="{BB962C8B-B14F-4D97-AF65-F5344CB8AC3E}">
        <p14:creationId xmlns:p14="http://schemas.microsoft.com/office/powerpoint/2010/main" val="27878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EA734-E94D-0A83-53D5-E92A46C5CCBA}"/>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593246F0-116B-CE76-DFCE-1BC2CFC9E9DE}"/>
              </a:ext>
            </a:extLst>
          </p:cNvPr>
          <p:cNvSpPr>
            <a:spLocks noGrp="1"/>
          </p:cNvSpPr>
          <p:nvPr>
            <p:ph type="title"/>
          </p:nvPr>
        </p:nvSpPr>
        <p:spPr>
          <a:xfrm>
            <a:off x="838200" y="914400"/>
            <a:ext cx="7543800" cy="1143000"/>
          </a:xfrm>
        </p:spPr>
        <p:txBody>
          <a:bodyPr>
            <a:noAutofit/>
          </a:bodyPr>
          <a:lstStyle/>
          <a:p>
            <a:pPr algn="ctr"/>
            <a:r>
              <a:rPr lang="es-MX" noProof="0" dirty="0">
                <a:solidFill>
                  <a:schemeClr val="tx1"/>
                </a:solidFill>
              </a:rPr>
              <a:t>Si estamos en Cristo </a:t>
            </a:r>
            <a:br>
              <a:rPr lang="es-MX" noProof="0" dirty="0">
                <a:solidFill>
                  <a:schemeClr val="tx1"/>
                </a:solidFill>
              </a:rPr>
            </a:br>
            <a:r>
              <a:rPr lang="es-MX" sz="2800" noProof="0" dirty="0">
                <a:solidFill>
                  <a:schemeClr val="tx1"/>
                </a:solidFill>
              </a:rPr>
              <a:t>¿Cómo y cuándo llegamos a Cristo?</a:t>
            </a:r>
            <a:endParaRPr lang="es-MX" noProof="0" dirty="0">
              <a:solidFill>
                <a:schemeClr val="tx1"/>
              </a:solidFill>
            </a:endParaRPr>
          </a:p>
        </p:txBody>
      </p:sp>
      <p:pic>
        <p:nvPicPr>
          <p:cNvPr id="10" name="Imagen 9">
            <a:extLst>
              <a:ext uri="{FF2B5EF4-FFF2-40B4-BE49-F238E27FC236}">
                <a16:creationId xmlns:a16="http://schemas.microsoft.com/office/drawing/2014/main" id="{23F4C53F-0EA3-C0B4-7DB6-48E1DE773CE8}"/>
              </a:ext>
            </a:extLst>
          </p:cNvPr>
          <p:cNvPicPr>
            <a:picLocks noChangeAspect="1"/>
          </p:cNvPicPr>
          <p:nvPr/>
        </p:nvPicPr>
        <p:blipFill>
          <a:blip r:embed="rId3"/>
          <a:srcRect l="2103" t="35556" r="51570" b="7993"/>
          <a:stretch>
            <a:fillRect/>
          </a:stretch>
        </p:blipFill>
        <p:spPr>
          <a:xfrm>
            <a:off x="9099033" y="3932176"/>
            <a:ext cx="1873642" cy="1613415"/>
          </a:xfrm>
          <a:prstGeom prst="rect">
            <a:avLst/>
          </a:prstGeom>
        </p:spPr>
      </p:pic>
      <p:pic>
        <p:nvPicPr>
          <p:cNvPr id="11" name="Imagen 10">
            <a:extLst>
              <a:ext uri="{FF2B5EF4-FFF2-40B4-BE49-F238E27FC236}">
                <a16:creationId xmlns:a16="http://schemas.microsoft.com/office/drawing/2014/main" id="{2E69ABE4-A684-F88A-3A60-7F419F9D68C7}"/>
              </a:ext>
            </a:extLst>
          </p:cNvPr>
          <p:cNvPicPr>
            <a:picLocks noChangeAspect="1"/>
          </p:cNvPicPr>
          <p:nvPr/>
        </p:nvPicPr>
        <p:blipFill>
          <a:blip r:embed="rId4"/>
          <a:stretch>
            <a:fillRect/>
          </a:stretch>
        </p:blipFill>
        <p:spPr>
          <a:xfrm>
            <a:off x="6544597" y="3898714"/>
            <a:ext cx="2007132" cy="1774305"/>
          </a:xfrm>
          <a:prstGeom prst="rect">
            <a:avLst/>
          </a:prstGeom>
        </p:spPr>
      </p:pic>
      <p:sp>
        <p:nvSpPr>
          <p:cNvPr id="12" name="Title 1">
            <a:extLst>
              <a:ext uri="{FF2B5EF4-FFF2-40B4-BE49-F238E27FC236}">
                <a16:creationId xmlns:a16="http://schemas.microsoft.com/office/drawing/2014/main" id="{ECA638D1-3741-1F9E-2903-D1D1EDB7EB0F}"/>
              </a:ext>
            </a:extLst>
          </p:cNvPr>
          <p:cNvSpPr txBox="1">
            <a:spLocks/>
          </p:cNvSpPr>
          <p:nvPr/>
        </p:nvSpPr>
        <p:spPr>
          <a:xfrm>
            <a:off x="6324600" y="3124200"/>
            <a:ext cx="2403686" cy="685800"/>
          </a:xfrm>
          <a:prstGeom prst="rect">
            <a:avLst/>
          </a:prstGeom>
        </p:spPr>
        <p:txBody>
          <a:bodyPr vert="horz" lIns="91440" tIns="45720" rIns="91440" bIns="45720" rtlCol="0" anchor="b">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2000" dirty="0">
                <a:solidFill>
                  <a:schemeClr val="tx1"/>
                </a:solidFill>
              </a:rPr>
              <a:t>Estabas aquí afuera</a:t>
            </a:r>
            <a:endParaRPr lang="es-MX" sz="3200" dirty="0">
              <a:solidFill>
                <a:schemeClr val="tx1"/>
              </a:solidFill>
            </a:endParaRPr>
          </a:p>
        </p:txBody>
      </p:sp>
      <p:sp>
        <p:nvSpPr>
          <p:cNvPr id="13" name="Title 1">
            <a:extLst>
              <a:ext uri="{FF2B5EF4-FFF2-40B4-BE49-F238E27FC236}">
                <a16:creationId xmlns:a16="http://schemas.microsoft.com/office/drawing/2014/main" id="{5E1EC9DB-C80C-D6D4-B40B-1838774DB7DD}"/>
              </a:ext>
            </a:extLst>
          </p:cNvPr>
          <p:cNvSpPr txBox="1">
            <a:spLocks/>
          </p:cNvSpPr>
          <p:nvPr/>
        </p:nvSpPr>
        <p:spPr>
          <a:xfrm>
            <a:off x="8721514" y="3442024"/>
            <a:ext cx="2403686" cy="378514"/>
          </a:xfrm>
          <a:prstGeom prst="rect">
            <a:avLst/>
          </a:prstGeom>
        </p:spPr>
        <p:txBody>
          <a:bodyPr vert="horz" lIns="91440" tIns="45720" rIns="91440" bIns="45720" rtlCol="0" anchor="b">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2000" dirty="0">
                <a:solidFill>
                  <a:schemeClr val="tx1"/>
                </a:solidFill>
              </a:rPr>
              <a:t>¿Cómo entras aquí?</a:t>
            </a:r>
            <a:endParaRPr lang="es-MX" sz="3200" dirty="0">
              <a:solidFill>
                <a:schemeClr val="tx1"/>
              </a:solidFill>
            </a:endParaRPr>
          </a:p>
        </p:txBody>
      </p:sp>
      <p:sp>
        <p:nvSpPr>
          <p:cNvPr id="14" name="Content Placeholder 2">
            <a:extLst>
              <a:ext uri="{FF2B5EF4-FFF2-40B4-BE49-F238E27FC236}">
                <a16:creationId xmlns:a16="http://schemas.microsoft.com/office/drawing/2014/main" id="{2037F5D3-3637-827B-0C4D-2222A1C602F8}"/>
              </a:ext>
            </a:extLst>
          </p:cNvPr>
          <p:cNvSpPr>
            <a:spLocks noGrp="1"/>
          </p:cNvSpPr>
          <p:nvPr>
            <p:ph idx="1"/>
          </p:nvPr>
        </p:nvSpPr>
        <p:spPr>
          <a:xfrm>
            <a:off x="1802259" y="4828211"/>
            <a:ext cx="3926750" cy="1420189"/>
          </a:xfrm>
        </p:spPr>
        <p:txBody>
          <a:bodyPr>
            <a:normAutofit/>
          </a:bodyPr>
          <a:lstStyle/>
          <a:p>
            <a:pPr marL="137160" indent="0">
              <a:buNone/>
            </a:pPr>
            <a:r>
              <a:rPr lang="es-MX" sz="1800" b="1" dirty="0">
                <a:solidFill>
                  <a:schemeClr val="accent3"/>
                </a:solidFill>
              </a:rPr>
              <a:t>Acaso es por:</a:t>
            </a:r>
          </a:p>
          <a:p>
            <a:pPr marL="137160" indent="0">
              <a:buNone/>
            </a:pPr>
            <a:r>
              <a:rPr lang="es-MX" sz="1800" b="1" noProof="0" dirty="0"/>
              <a:t>¿Creer en Cristo?</a:t>
            </a:r>
          </a:p>
          <a:p>
            <a:pPr marL="137160" indent="0">
              <a:buNone/>
            </a:pPr>
            <a:r>
              <a:rPr lang="es-MX" sz="1800" b="1" noProof="0" dirty="0"/>
              <a:t>¿Arrepentirse en Cristo?</a:t>
            </a:r>
          </a:p>
          <a:p>
            <a:pPr marL="137160" indent="0">
              <a:buNone/>
            </a:pPr>
            <a:r>
              <a:rPr lang="es-MX" sz="1800" b="1" noProof="0" dirty="0"/>
              <a:t>¿Orar en Cristo?</a:t>
            </a:r>
          </a:p>
        </p:txBody>
      </p:sp>
      <p:grpSp>
        <p:nvGrpSpPr>
          <p:cNvPr id="15" name="Grupo 14">
            <a:extLst>
              <a:ext uri="{FF2B5EF4-FFF2-40B4-BE49-F238E27FC236}">
                <a16:creationId xmlns:a16="http://schemas.microsoft.com/office/drawing/2014/main" id="{1F3C86C0-554F-C090-1B21-0B2E81FFA76C}"/>
              </a:ext>
            </a:extLst>
          </p:cNvPr>
          <p:cNvGrpSpPr/>
          <p:nvPr/>
        </p:nvGrpSpPr>
        <p:grpSpPr>
          <a:xfrm>
            <a:off x="1898933" y="2286000"/>
            <a:ext cx="1564722" cy="1564725"/>
            <a:chOff x="882599" y="1916765"/>
            <a:chExt cx="1156229" cy="1212404"/>
          </a:xfrm>
        </p:grpSpPr>
        <p:sp>
          <p:nvSpPr>
            <p:cNvPr id="16" name="Diagrama de flujo: conector 15">
              <a:extLst>
                <a:ext uri="{FF2B5EF4-FFF2-40B4-BE49-F238E27FC236}">
                  <a16:creationId xmlns:a16="http://schemas.microsoft.com/office/drawing/2014/main" id="{05DE8398-C7E6-5364-EB04-2AE79E67D2F1}"/>
                </a:ext>
              </a:extLst>
            </p:cNvPr>
            <p:cNvSpPr/>
            <p:nvPr/>
          </p:nvSpPr>
          <p:spPr>
            <a:xfrm>
              <a:off x="962834" y="1992687"/>
              <a:ext cx="1006070" cy="1054947"/>
            </a:xfrm>
            <a:prstGeom prst="flowChartConnector">
              <a:avLst/>
            </a:prstGeom>
            <a:solidFill>
              <a:schemeClr val="accent6"/>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b="0" i="0" u="none" strike="noStrike" kern="1200" cap="none" spc="0" normalizeH="0" baseline="0" dirty="0">
                  <a:ln>
                    <a:noFill/>
                  </a:ln>
                  <a:solidFill>
                    <a:prstClr val="white"/>
                  </a:solidFill>
                  <a:effectLst/>
                  <a:uLnTx/>
                  <a:uFillTx/>
                  <a:latin typeface="Impact" panose="020B0806030902050204" pitchFamily="34" charset="0"/>
                  <a:ea typeface="+mn-ea"/>
                  <a:cs typeface="+mn-cs"/>
                </a:rPr>
                <a:t>Gálatas</a:t>
              </a:r>
              <a:r>
                <a:rPr kumimoji="0" lang="es-MX" sz="2000" b="0" i="0" u="none" strike="noStrike" kern="1200" cap="none" spc="0" normalizeH="0" baseline="0" dirty="0">
                  <a:ln>
                    <a:noFill/>
                  </a:ln>
                  <a:solidFill>
                    <a:prstClr val="white"/>
                  </a:solidFill>
                  <a:effectLst/>
                  <a:uLnTx/>
                  <a:uFillTx/>
                  <a:latin typeface="Impact" panose="020B0806030902050204" pitchFamily="34" charset="0"/>
                  <a:ea typeface="+mn-ea"/>
                  <a:cs typeface="+mn-cs"/>
                </a:rPr>
                <a:t> 3:27</a:t>
              </a:r>
              <a:endParaRPr kumimoji="0" lang="es-MX" sz="20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17" name="Círculo: vacío 16">
              <a:extLst>
                <a:ext uri="{FF2B5EF4-FFF2-40B4-BE49-F238E27FC236}">
                  <a16:creationId xmlns:a16="http://schemas.microsoft.com/office/drawing/2014/main" id="{72368986-85EB-2C68-137D-86C0B11A8B56}"/>
                </a:ext>
              </a:extLst>
            </p:cNvPr>
            <p:cNvSpPr/>
            <p:nvPr/>
          </p:nvSpPr>
          <p:spPr>
            <a:xfrm>
              <a:off x="882599" y="1916765"/>
              <a:ext cx="1156229" cy="1212404"/>
            </a:xfrm>
            <a:prstGeom prst="donut">
              <a:avLst>
                <a:gd name="adj" fmla="val 4282"/>
              </a:avLst>
            </a:prstGeom>
            <a:solidFill>
              <a:srgbClr val="B1D2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7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18" name="7 CuadroTexto">
            <a:extLst>
              <a:ext uri="{FF2B5EF4-FFF2-40B4-BE49-F238E27FC236}">
                <a16:creationId xmlns:a16="http://schemas.microsoft.com/office/drawing/2014/main" id="{31FAD39B-AE24-8696-84E1-C2D5A1E2BECC}"/>
              </a:ext>
            </a:extLst>
          </p:cNvPr>
          <p:cNvSpPr txBox="1"/>
          <p:nvPr/>
        </p:nvSpPr>
        <p:spPr>
          <a:xfrm>
            <a:off x="1802259" y="4038600"/>
            <a:ext cx="1892032" cy="646331"/>
          </a:xfrm>
          <a:prstGeom prst="rect">
            <a:avLst/>
          </a:prstGeom>
          <a:noFill/>
        </p:spPr>
        <p:txBody>
          <a:bodyPr wrap="square" rtlCol="0">
            <a:spAutoFit/>
          </a:bodyPr>
          <a:lstStyle/>
          <a:p>
            <a:pPr lvl="0" algn="ctr"/>
            <a:r>
              <a:rPr lang="es-MX" b="1" noProof="0" dirty="0"/>
              <a:t>Bautizados en Cristo</a:t>
            </a:r>
          </a:p>
        </p:txBody>
      </p:sp>
      <p:grpSp>
        <p:nvGrpSpPr>
          <p:cNvPr id="19" name="Grupo 18">
            <a:extLst>
              <a:ext uri="{FF2B5EF4-FFF2-40B4-BE49-F238E27FC236}">
                <a16:creationId xmlns:a16="http://schemas.microsoft.com/office/drawing/2014/main" id="{9039FD77-6C39-BCA4-F39A-A743C8B5BC2D}"/>
              </a:ext>
            </a:extLst>
          </p:cNvPr>
          <p:cNvGrpSpPr/>
          <p:nvPr/>
        </p:nvGrpSpPr>
        <p:grpSpPr>
          <a:xfrm>
            <a:off x="4075119" y="2286000"/>
            <a:ext cx="1564722" cy="1564725"/>
            <a:chOff x="882599" y="1916765"/>
            <a:chExt cx="1156229" cy="1212404"/>
          </a:xfrm>
        </p:grpSpPr>
        <p:sp>
          <p:nvSpPr>
            <p:cNvPr id="20" name="Diagrama de flujo: conector 19">
              <a:extLst>
                <a:ext uri="{FF2B5EF4-FFF2-40B4-BE49-F238E27FC236}">
                  <a16:creationId xmlns:a16="http://schemas.microsoft.com/office/drawing/2014/main" id="{39B78F0B-DB16-7CE1-52EF-63143C22D376}"/>
                </a:ext>
              </a:extLst>
            </p:cNvPr>
            <p:cNvSpPr/>
            <p:nvPr/>
          </p:nvSpPr>
          <p:spPr>
            <a:xfrm>
              <a:off x="962834" y="1992687"/>
              <a:ext cx="1006070" cy="1054947"/>
            </a:xfrm>
            <a:prstGeom prst="flowChartConnector">
              <a:avLst/>
            </a:prstGeom>
            <a:solidFill>
              <a:schemeClr val="accent6"/>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600" noProof="0" dirty="0">
                  <a:solidFill>
                    <a:prstClr val="white"/>
                  </a:solidFill>
                  <a:latin typeface="Impact" panose="020B0806030902050204" pitchFamily="34" charset="0"/>
                </a:rPr>
                <a:t>Romanos</a:t>
              </a:r>
              <a:r>
                <a:rPr lang="es-MX" sz="2000" noProof="0" dirty="0">
                  <a:solidFill>
                    <a:prstClr val="white"/>
                  </a:solidFill>
                  <a:latin typeface="Impact" panose="020B0806030902050204" pitchFamily="34" charset="0"/>
                </a:rPr>
                <a:t> 6:4</a:t>
              </a:r>
              <a:endParaRPr kumimoji="0" lang="es-MX" sz="20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21" name="Círculo: vacío 20">
              <a:extLst>
                <a:ext uri="{FF2B5EF4-FFF2-40B4-BE49-F238E27FC236}">
                  <a16:creationId xmlns:a16="http://schemas.microsoft.com/office/drawing/2014/main" id="{E1B78F7B-CED1-7084-D4E6-BC2765B0208C}"/>
                </a:ext>
              </a:extLst>
            </p:cNvPr>
            <p:cNvSpPr/>
            <p:nvPr/>
          </p:nvSpPr>
          <p:spPr>
            <a:xfrm>
              <a:off x="882599" y="1916765"/>
              <a:ext cx="1156229" cy="1212404"/>
            </a:xfrm>
            <a:prstGeom prst="donut">
              <a:avLst>
                <a:gd name="adj" fmla="val 4282"/>
              </a:avLst>
            </a:prstGeom>
            <a:solidFill>
              <a:srgbClr val="B1D2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7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22" name="7 CuadroTexto">
            <a:extLst>
              <a:ext uri="{FF2B5EF4-FFF2-40B4-BE49-F238E27FC236}">
                <a16:creationId xmlns:a16="http://schemas.microsoft.com/office/drawing/2014/main" id="{139C55FE-CF6D-9D31-5F84-5BD74E5DCA20}"/>
              </a:ext>
            </a:extLst>
          </p:cNvPr>
          <p:cNvSpPr txBox="1"/>
          <p:nvPr/>
        </p:nvSpPr>
        <p:spPr>
          <a:xfrm>
            <a:off x="3899168" y="4052835"/>
            <a:ext cx="1892032" cy="646331"/>
          </a:xfrm>
          <a:prstGeom prst="rect">
            <a:avLst/>
          </a:prstGeom>
          <a:noFill/>
        </p:spPr>
        <p:txBody>
          <a:bodyPr wrap="square" rtlCol="0">
            <a:spAutoFit/>
          </a:bodyPr>
          <a:lstStyle/>
          <a:p>
            <a:pPr lvl="0" algn="ctr"/>
            <a:r>
              <a:rPr lang="es-MX" b="1" noProof="0" dirty="0"/>
              <a:t>Bautizados en Cristo</a:t>
            </a:r>
          </a:p>
        </p:txBody>
      </p:sp>
      <p:pic>
        <p:nvPicPr>
          <p:cNvPr id="23" name="Imagen 22">
            <a:extLst>
              <a:ext uri="{FF2B5EF4-FFF2-40B4-BE49-F238E27FC236}">
                <a16:creationId xmlns:a16="http://schemas.microsoft.com/office/drawing/2014/main" id="{C10A27E3-5386-70F8-EBDF-B72A3CCBEC01}"/>
              </a:ext>
            </a:extLst>
          </p:cNvPr>
          <p:cNvPicPr>
            <a:picLocks noChangeAspect="1"/>
          </p:cNvPicPr>
          <p:nvPr/>
        </p:nvPicPr>
        <p:blipFill>
          <a:blip r:embed="rId5"/>
          <a:stretch>
            <a:fillRect/>
          </a:stretch>
        </p:blipFill>
        <p:spPr>
          <a:xfrm>
            <a:off x="8439286" y="4852792"/>
            <a:ext cx="674495" cy="378514"/>
          </a:xfrm>
          <a:prstGeom prst="rect">
            <a:avLst/>
          </a:prstGeom>
        </p:spPr>
      </p:pic>
    </p:spTree>
    <p:extLst>
      <p:ext uri="{BB962C8B-B14F-4D97-AF65-F5344CB8AC3E}">
        <p14:creationId xmlns:p14="http://schemas.microsoft.com/office/powerpoint/2010/main" val="18474157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0" y="1027664"/>
            <a:ext cx="4639234" cy="801136"/>
          </a:xfrm>
        </p:spPr>
        <p:txBody>
          <a:bodyPr>
            <a:noAutofit/>
          </a:bodyPr>
          <a:lstStyle/>
          <a:p>
            <a:pPr algn="ctr"/>
            <a:r>
              <a:rPr lang="es-MX" sz="4800" b="1" noProof="0" dirty="0"/>
              <a:t>En Cristo</a:t>
            </a:r>
          </a:p>
        </p:txBody>
      </p:sp>
      <p:sp>
        <p:nvSpPr>
          <p:cNvPr id="3" name="Content Placeholder 2"/>
          <p:cNvSpPr>
            <a:spLocks noGrp="1"/>
          </p:cNvSpPr>
          <p:nvPr>
            <p:ph idx="1"/>
          </p:nvPr>
        </p:nvSpPr>
        <p:spPr>
          <a:xfrm>
            <a:off x="4642783" y="2057400"/>
            <a:ext cx="5867399" cy="4003829"/>
          </a:xfrm>
        </p:spPr>
        <p:txBody>
          <a:bodyPr>
            <a:noAutofit/>
          </a:bodyPr>
          <a:lstStyle/>
          <a:p>
            <a:pPr marL="365760" lvl="1" indent="0">
              <a:buNone/>
            </a:pPr>
            <a:r>
              <a:rPr lang="es-MX" sz="2800" b="1" noProof="0" dirty="0"/>
              <a:t>El hombre no había sido sepultado con Cristo.</a:t>
            </a:r>
          </a:p>
          <a:p>
            <a:pPr marL="365760" lvl="1" indent="0">
              <a:buNone/>
            </a:pPr>
            <a:endParaRPr lang="es-MX" sz="1400" b="1" noProof="0" dirty="0"/>
          </a:p>
          <a:p>
            <a:pPr marL="365760" lvl="1" indent="0">
              <a:buNone/>
            </a:pPr>
            <a:r>
              <a:rPr lang="es-MX" sz="2800" b="1" noProof="0" dirty="0"/>
              <a:t>El hombre no se había unido a Cristo en su resurrección.</a:t>
            </a:r>
          </a:p>
          <a:p>
            <a:pPr marL="365760" lvl="1" indent="0">
              <a:buNone/>
            </a:pPr>
            <a:endParaRPr lang="es-MX" sz="1400" b="1" noProof="0" dirty="0"/>
          </a:p>
          <a:p>
            <a:pPr marL="365760" lvl="1" indent="0">
              <a:buNone/>
            </a:pPr>
            <a:r>
              <a:rPr lang="es-MX" sz="2800" b="1" noProof="0" dirty="0"/>
              <a:t>El hombre no había sido liberado del pecado.</a:t>
            </a:r>
          </a:p>
        </p:txBody>
      </p:sp>
      <p:grpSp>
        <p:nvGrpSpPr>
          <p:cNvPr id="4" name="Grupo 3">
            <a:extLst>
              <a:ext uri="{FF2B5EF4-FFF2-40B4-BE49-F238E27FC236}">
                <a16:creationId xmlns:a16="http://schemas.microsoft.com/office/drawing/2014/main" id="{9E9315F6-69F9-A9D9-B2E0-93ED5BC55BFD}"/>
              </a:ext>
            </a:extLst>
          </p:cNvPr>
          <p:cNvGrpSpPr/>
          <p:nvPr/>
        </p:nvGrpSpPr>
        <p:grpSpPr>
          <a:xfrm>
            <a:off x="1506946" y="2509196"/>
            <a:ext cx="2519999" cy="2520005"/>
            <a:chOff x="882599" y="1916765"/>
            <a:chExt cx="1156229" cy="1212404"/>
          </a:xfrm>
        </p:grpSpPr>
        <p:sp>
          <p:nvSpPr>
            <p:cNvPr id="5" name="Diagrama de flujo: conector 4">
              <a:extLst>
                <a:ext uri="{FF2B5EF4-FFF2-40B4-BE49-F238E27FC236}">
                  <a16:creationId xmlns:a16="http://schemas.microsoft.com/office/drawing/2014/main" id="{54DF164C-2927-FA78-9AF2-2D3AABCD3908}"/>
                </a:ext>
              </a:extLst>
            </p:cNvPr>
            <p:cNvSpPr/>
            <p:nvPr/>
          </p:nvSpPr>
          <p:spPr>
            <a:xfrm>
              <a:off x="962834" y="1992687"/>
              <a:ext cx="1006070" cy="1054947"/>
            </a:xfrm>
            <a:prstGeom prst="flowChartConnector">
              <a:avLst/>
            </a:prstGeom>
            <a:solidFill>
              <a:schemeClr val="accent6"/>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800" b="0" i="0" u="none" strike="noStrike" kern="1200" cap="none" spc="0" normalizeH="0" baseline="0" dirty="0">
                  <a:ln>
                    <a:noFill/>
                  </a:ln>
                  <a:solidFill>
                    <a:prstClr val="white"/>
                  </a:solidFill>
                  <a:effectLst/>
                  <a:uLnTx/>
                  <a:uFillTx/>
                  <a:latin typeface="Impact" panose="020B0806030902050204" pitchFamily="34" charset="0"/>
                  <a:ea typeface="+mn-ea"/>
                  <a:cs typeface="+mn-cs"/>
                </a:rPr>
                <a:t>Romanos</a:t>
              </a:r>
              <a:r>
                <a:rPr kumimoji="0" lang="es-MX" sz="3600" b="0" i="0" u="none" strike="noStrike" kern="1200" cap="none" spc="0" normalizeH="0" baseline="0" dirty="0">
                  <a:ln>
                    <a:noFill/>
                  </a:ln>
                  <a:solidFill>
                    <a:prstClr val="white"/>
                  </a:solidFill>
                  <a:effectLst/>
                  <a:uLnTx/>
                  <a:uFillTx/>
                  <a:latin typeface="Impact" panose="020B0806030902050204" pitchFamily="34" charset="0"/>
                  <a:ea typeface="+mn-ea"/>
                  <a:cs typeface="+mn-cs"/>
                </a:rPr>
                <a:t> 6:1-7</a:t>
              </a:r>
              <a:endParaRPr kumimoji="0" lang="es-MX" sz="36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6" name="Círculo: vacío 5">
              <a:extLst>
                <a:ext uri="{FF2B5EF4-FFF2-40B4-BE49-F238E27FC236}">
                  <a16:creationId xmlns:a16="http://schemas.microsoft.com/office/drawing/2014/main" id="{8EC47F2B-AB1D-8905-C0C5-5BA7424ED72F}"/>
                </a:ext>
              </a:extLst>
            </p:cNvPr>
            <p:cNvSpPr/>
            <p:nvPr/>
          </p:nvSpPr>
          <p:spPr>
            <a:xfrm>
              <a:off x="882599" y="1916765"/>
              <a:ext cx="1156229" cy="1212404"/>
            </a:xfrm>
            <a:prstGeom prst="donut">
              <a:avLst>
                <a:gd name="adj" fmla="val 4282"/>
              </a:avLst>
            </a:prstGeom>
            <a:solidFill>
              <a:srgbClr val="B1D2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64715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7490" y="1027664"/>
            <a:ext cx="7024744" cy="724936"/>
          </a:xfrm>
        </p:spPr>
        <p:txBody>
          <a:bodyPr>
            <a:noAutofit/>
          </a:bodyPr>
          <a:lstStyle/>
          <a:p>
            <a:pPr algn="ctr"/>
            <a:r>
              <a:rPr lang="es-MX" sz="4400" b="1" noProof="0" dirty="0"/>
              <a:t>Pregunta capciosa:</a:t>
            </a:r>
          </a:p>
        </p:txBody>
      </p:sp>
      <p:sp>
        <p:nvSpPr>
          <p:cNvPr id="3" name="Content Placeholder 2"/>
          <p:cNvSpPr>
            <a:spLocks noGrp="1"/>
          </p:cNvSpPr>
          <p:nvPr>
            <p:ph idx="1"/>
          </p:nvPr>
        </p:nvSpPr>
        <p:spPr>
          <a:xfrm>
            <a:off x="1143000" y="2057400"/>
            <a:ext cx="6172200" cy="3775231"/>
          </a:xfrm>
        </p:spPr>
        <p:txBody>
          <a:bodyPr>
            <a:noAutofit/>
          </a:bodyPr>
          <a:lstStyle/>
          <a:p>
            <a:pPr marL="68580" indent="0">
              <a:buNone/>
            </a:pPr>
            <a:r>
              <a:rPr lang="es-MX" sz="2800" b="1" noProof="0" dirty="0"/>
              <a:t>¿Somos salvos por el bautismo?</a:t>
            </a:r>
          </a:p>
          <a:p>
            <a:pPr marL="68580" indent="0">
              <a:buNone/>
            </a:pPr>
            <a:endParaRPr lang="es-MX" sz="1400" b="1" noProof="0" dirty="0"/>
          </a:p>
          <a:p>
            <a:pPr marL="68580" indent="0">
              <a:buNone/>
            </a:pPr>
            <a:r>
              <a:rPr lang="es-MX" sz="2800" b="1" noProof="0" dirty="0"/>
              <a:t>Respuesta:  </a:t>
            </a:r>
            <a:r>
              <a:rPr lang="es-MX" sz="2800" b="1" noProof="0" dirty="0">
                <a:solidFill>
                  <a:schemeClr val="accent3"/>
                </a:solidFill>
              </a:rPr>
              <a:t>si y no</a:t>
            </a:r>
          </a:p>
          <a:p>
            <a:pPr marL="68580" indent="0">
              <a:buNone/>
            </a:pPr>
            <a:endParaRPr lang="es-MX" sz="1400" b="1" noProof="0" dirty="0">
              <a:solidFill>
                <a:srgbClr val="FF0000"/>
              </a:solidFill>
            </a:endParaRPr>
          </a:p>
          <a:p>
            <a:pPr marL="68580" indent="0">
              <a:buNone/>
            </a:pPr>
            <a:r>
              <a:rPr lang="es-MX" sz="2800" b="1" noProof="0" dirty="0">
                <a:solidFill>
                  <a:schemeClr val="tx1"/>
                </a:solidFill>
              </a:rPr>
              <a:t>1 Pedro 3:21-22</a:t>
            </a:r>
          </a:p>
          <a:p>
            <a:pPr marL="68580" indent="0">
              <a:buNone/>
            </a:pPr>
            <a:endParaRPr lang="es-MX" sz="1400" b="1" noProof="0" dirty="0">
              <a:solidFill>
                <a:schemeClr val="tx1"/>
              </a:solidFill>
            </a:endParaRPr>
          </a:p>
          <a:p>
            <a:pPr marL="68580" indent="0">
              <a:buNone/>
            </a:pPr>
            <a:r>
              <a:rPr lang="es-MX" sz="2800" b="1" noProof="0" dirty="0">
                <a:solidFill>
                  <a:schemeClr val="tx1"/>
                </a:solidFill>
              </a:rPr>
              <a:t>Ilustración:  Un niño en un edificio en llamas.</a:t>
            </a:r>
          </a:p>
        </p:txBody>
      </p:sp>
      <p:pic>
        <p:nvPicPr>
          <p:cNvPr id="2050" name="Picture 2" descr="Fireman Saving Child from Burning Building"/>
          <p:cNvPicPr>
            <a:picLocks noChangeAspect="1" noChangeArrowheads="1"/>
          </p:cNvPicPr>
          <p:nvPr/>
        </p:nvPicPr>
        <p:blipFill rotWithShape="1">
          <a:blip r:embed="rId3">
            <a:extLst>
              <a:ext uri="{28A0092B-C50C-407E-A947-70E740481C1C}">
                <a14:useLocalDpi xmlns:a14="http://schemas.microsoft.com/office/drawing/2010/main" val="0"/>
              </a:ext>
            </a:extLst>
          </a:blip>
          <a:srcRect t="14062" b="14062"/>
          <a:stretch>
            <a:fillRect/>
          </a:stretch>
        </p:blipFill>
        <p:spPr bwMode="auto">
          <a:xfrm>
            <a:off x="7941834" y="2532837"/>
            <a:ext cx="2707934" cy="2707934"/>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6" name="Círculo: vacío 5">
            <a:extLst>
              <a:ext uri="{FF2B5EF4-FFF2-40B4-BE49-F238E27FC236}">
                <a16:creationId xmlns:a16="http://schemas.microsoft.com/office/drawing/2014/main" id="{78802268-9A15-9EA6-F088-76ED7C98ABCD}"/>
              </a:ext>
            </a:extLst>
          </p:cNvPr>
          <p:cNvSpPr/>
          <p:nvPr/>
        </p:nvSpPr>
        <p:spPr>
          <a:xfrm>
            <a:off x="7771201" y="2362200"/>
            <a:ext cx="3049199" cy="3049207"/>
          </a:xfrm>
          <a:prstGeom prst="donut">
            <a:avLst>
              <a:gd name="adj" fmla="val 4282"/>
            </a:avLst>
          </a:prstGeom>
          <a:solidFill>
            <a:srgbClr val="B1D2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30285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1066800"/>
            <a:ext cx="7230034" cy="838200"/>
          </a:xfrm>
        </p:spPr>
        <p:txBody>
          <a:bodyPr>
            <a:noAutofit/>
          </a:bodyPr>
          <a:lstStyle/>
          <a:p>
            <a:pPr algn="ctr"/>
            <a:r>
              <a:rPr lang="es-MX" sz="4800" b="1" noProof="0" dirty="0"/>
              <a:t>Una pregunta fácil:</a:t>
            </a:r>
          </a:p>
        </p:txBody>
      </p:sp>
      <p:sp>
        <p:nvSpPr>
          <p:cNvPr id="3" name="Content Placeholder 2"/>
          <p:cNvSpPr>
            <a:spLocks noGrp="1"/>
          </p:cNvSpPr>
          <p:nvPr>
            <p:ph idx="1"/>
          </p:nvPr>
        </p:nvSpPr>
        <p:spPr>
          <a:xfrm>
            <a:off x="990600" y="1981200"/>
            <a:ext cx="5867400" cy="3851429"/>
          </a:xfrm>
        </p:spPr>
        <p:txBody>
          <a:bodyPr>
            <a:normAutofit fontScale="92500"/>
          </a:bodyPr>
          <a:lstStyle/>
          <a:p>
            <a:r>
              <a:rPr lang="es-MX" sz="2800" b="1" noProof="0" dirty="0"/>
              <a:t>¿Es en el bautismo </a:t>
            </a:r>
            <a:r>
              <a:rPr lang="es-MX" sz="2800" b="1" noProof="0" dirty="0">
                <a:solidFill>
                  <a:schemeClr val="accent3"/>
                </a:solidFill>
              </a:rPr>
              <a:t>como</a:t>
            </a:r>
            <a:r>
              <a:rPr lang="es-MX" sz="2800" b="1" noProof="0" dirty="0"/>
              <a:t> somos salvos?</a:t>
            </a:r>
          </a:p>
          <a:p>
            <a:pPr marL="68580" indent="0">
              <a:buNone/>
            </a:pPr>
            <a:endParaRPr lang="es-MX" sz="1200" b="1" noProof="0" dirty="0"/>
          </a:p>
          <a:p>
            <a:r>
              <a:rPr lang="es-MX" sz="2800" b="1" noProof="0" dirty="0"/>
              <a:t>­¡¡¡¡¡</a:t>
            </a:r>
            <a:r>
              <a:rPr lang="es-MX" sz="2800" b="1" noProof="0" dirty="0">
                <a:solidFill>
                  <a:schemeClr val="accent3"/>
                </a:solidFill>
              </a:rPr>
              <a:t>NO</a:t>
            </a:r>
            <a:r>
              <a:rPr lang="es-MX" sz="2800" b="1" noProof="0" dirty="0"/>
              <a:t>!!!!!</a:t>
            </a:r>
          </a:p>
          <a:p>
            <a:pPr marL="68580" indent="0">
              <a:buNone/>
            </a:pPr>
            <a:endParaRPr lang="es-MX" sz="1400" b="1" noProof="0" dirty="0"/>
          </a:p>
          <a:p>
            <a:r>
              <a:rPr lang="es-MX" sz="2800" b="1" noProof="0" dirty="0"/>
              <a:t>Romanos 3:21-26 …</a:t>
            </a:r>
            <a:r>
              <a:rPr lang="es-MX" sz="2800" b="1" noProof="0" dirty="0">
                <a:solidFill>
                  <a:schemeClr val="accent3"/>
                </a:solidFill>
              </a:rPr>
              <a:t>por Su sangre </a:t>
            </a:r>
            <a:r>
              <a:rPr lang="es-MX" sz="2800" b="1" noProof="0" dirty="0"/>
              <a:t>a través de la fe.</a:t>
            </a:r>
          </a:p>
          <a:p>
            <a:pPr marL="68580" indent="0">
              <a:buNone/>
            </a:pPr>
            <a:endParaRPr lang="es-MX" sz="1400" b="1" noProof="0" dirty="0"/>
          </a:p>
          <a:p>
            <a:r>
              <a:rPr lang="es-MX" sz="2800" b="1" noProof="0" dirty="0"/>
              <a:t>Apocalipsis 7:13-14  Ropa lavada </a:t>
            </a:r>
            <a:r>
              <a:rPr lang="es-MX" sz="2800" b="1" noProof="0" dirty="0">
                <a:solidFill>
                  <a:schemeClr val="accent3"/>
                </a:solidFill>
              </a:rPr>
              <a:t>en la sangre </a:t>
            </a:r>
            <a:r>
              <a:rPr lang="es-MX" sz="2800" b="1" noProof="0" dirty="0"/>
              <a:t>del cordero</a:t>
            </a:r>
          </a:p>
        </p:txBody>
      </p:sp>
      <p:pic>
        <p:nvPicPr>
          <p:cNvPr id="4" name="Imagen 3">
            <a:extLst>
              <a:ext uri="{FF2B5EF4-FFF2-40B4-BE49-F238E27FC236}">
                <a16:creationId xmlns:a16="http://schemas.microsoft.com/office/drawing/2014/main" id="{D2FF9DF0-EA8B-41CC-6AC2-111A6D60DE4B}"/>
              </a:ext>
            </a:extLst>
          </p:cNvPr>
          <p:cNvPicPr>
            <a:picLocks noChangeAspect="1"/>
          </p:cNvPicPr>
          <p:nvPr/>
        </p:nvPicPr>
        <p:blipFill>
          <a:blip r:embed="rId3"/>
          <a:stretch>
            <a:fillRect/>
          </a:stretch>
        </p:blipFill>
        <p:spPr>
          <a:xfrm>
            <a:off x="8001000" y="2438400"/>
            <a:ext cx="2456901" cy="2456901"/>
          </a:xfrm>
          <a:prstGeom prst="rect">
            <a:avLst/>
          </a:prstGeom>
        </p:spPr>
      </p:pic>
      <p:sp>
        <p:nvSpPr>
          <p:cNvPr id="5" name="Círculo: vacío 4">
            <a:extLst>
              <a:ext uri="{FF2B5EF4-FFF2-40B4-BE49-F238E27FC236}">
                <a16:creationId xmlns:a16="http://schemas.microsoft.com/office/drawing/2014/main" id="{B437A695-0249-DAEB-5E25-7559604828FD}"/>
              </a:ext>
            </a:extLst>
          </p:cNvPr>
          <p:cNvSpPr/>
          <p:nvPr/>
        </p:nvSpPr>
        <p:spPr>
          <a:xfrm>
            <a:off x="7834800" y="2282710"/>
            <a:ext cx="2771999" cy="2772006"/>
          </a:xfrm>
          <a:prstGeom prst="donut">
            <a:avLst>
              <a:gd name="adj" fmla="val 4282"/>
            </a:avLst>
          </a:prstGeom>
          <a:solidFill>
            <a:srgbClr val="C118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68490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219200"/>
            <a:ext cx="9220200" cy="1066800"/>
          </a:xfrm>
        </p:spPr>
        <p:txBody>
          <a:bodyPr>
            <a:noAutofit/>
          </a:bodyPr>
          <a:lstStyle/>
          <a:p>
            <a:pPr algn="ctr"/>
            <a:r>
              <a:rPr lang="es-MX" b="1" noProof="0" dirty="0"/>
              <a:t>Entonces, ¿qué es el bautismo bíblicamente?</a:t>
            </a:r>
          </a:p>
        </p:txBody>
      </p:sp>
      <p:sp>
        <p:nvSpPr>
          <p:cNvPr id="3" name="Content Placeholder 2"/>
          <p:cNvSpPr>
            <a:spLocks noGrp="1"/>
          </p:cNvSpPr>
          <p:nvPr>
            <p:ph idx="1"/>
          </p:nvPr>
        </p:nvSpPr>
        <p:spPr>
          <a:xfrm>
            <a:off x="1371600" y="2667000"/>
            <a:ext cx="6705600" cy="3318029"/>
          </a:xfrm>
        </p:spPr>
        <p:txBody>
          <a:bodyPr>
            <a:normAutofit fontScale="92500" lnSpcReduction="10000"/>
          </a:bodyPr>
          <a:lstStyle/>
          <a:p>
            <a:pPr marL="68580" indent="0">
              <a:buNone/>
            </a:pPr>
            <a:r>
              <a:rPr lang="es-MX" sz="2800" b="1" noProof="0" dirty="0"/>
              <a:t>Es </a:t>
            </a:r>
            <a:r>
              <a:rPr lang="es-MX" sz="2800" b="1" noProof="0" dirty="0">
                <a:solidFill>
                  <a:schemeClr val="accent3"/>
                </a:solidFill>
              </a:rPr>
              <a:t>cuando</a:t>
            </a:r>
            <a:r>
              <a:rPr lang="es-MX" sz="2800" b="1" noProof="0" dirty="0"/>
              <a:t> somos salvos. </a:t>
            </a:r>
          </a:p>
          <a:p>
            <a:pPr marL="365760" lvl="1" indent="0">
              <a:buNone/>
            </a:pPr>
            <a:r>
              <a:rPr lang="es-MX" sz="2600" b="1" noProof="0" dirty="0"/>
              <a:t>Es </a:t>
            </a:r>
            <a:r>
              <a:rPr lang="es-MX" sz="2600" b="1" noProof="0" dirty="0">
                <a:solidFill>
                  <a:schemeClr val="accent3"/>
                </a:solidFill>
              </a:rPr>
              <a:t>cuando</a:t>
            </a:r>
            <a:r>
              <a:rPr lang="es-MX" sz="2600" b="1" noProof="0" dirty="0"/>
              <a:t> entramos en Cristo.</a:t>
            </a:r>
          </a:p>
          <a:p>
            <a:pPr marL="68580" indent="0">
              <a:buNone/>
            </a:pPr>
            <a:endParaRPr lang="es-MX" sz="1400" b="1" noProof="0" dirty="0"/>
          </a:p>
          <a:p>
            <a:pPr marL="68580" indent="0">
              <a:buNone/>
            </a:pPr>
            <a:r>
              <a:rPr lang="es-MX" sz="2800" b="1" noProof="0" dirty="0"/>
              <a:t>Ilustración:  Matrimonio</a:t>
            </a:r>
          </a:p>
          <a:p>
            <a:pPr lvl="1"/>
            <a:r>
              <a:rPr lang="es-MX" sz="2800" b="1" noProof="0" dirty="0"/>
              <a:t>¿Qué pasaría si no estuvieras casado?</a:t>
            </a:r>
          </a:p>
          <a:p>
            <a:pPr lvl="1"/>
            <a:r>
              <a:rPr lang="es-MX" sz="2800" b="1" noProof="0" dirty="0"/>
              <a:t>¿Qué pasaría si no estuvieras bautizado?</a:t>
            </a:r>
          </a:p>
          <a:p>
            <a:endParaRPr lang="es-MX" b="1" noProof="0" dirty="0"/>
          </a:p>
          <a:p>
            <a:endParaRPr lang="es-MX" b="1" noProof="0" dirty="0"/>
          </a:p>
        </p:txBody>
      </p:sp>
      <p:pic>
        <p:nvPicPr>
          <p:cNvPr id="3074" name="Picture 2" descr="http://www.google.com/url?source=imgres&amp;ct=img&amp;q=http://www.newthoughtgeneration.com/happy-marriage.jpg&amp;sa=X&amp;ei=zeaLTdySFpPWtQPJ6Nj2CA&amp;ved=0CAQQ8wc4Ew&amp;usg=AFQjCNFQYU_lmRR--mF0A_BlmDsayd2EHQ"/>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569" r="11569"/>
          <a:stretch>
            <a:fillRect/>
          </a:stretch>
        </p:blipFill>
        <p:spPr bwMode="auto">
          <a:xfrm>
            <a:off x="8248963" y="2772485"/>
            <a:ext cx="2456033" cy="2456033"/>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4" name="Círculo: vacío 3">
            <a:extLst>
              <a:ext uri="{FF2B5EF4-FFF2-40B4-BE49-F238E27FC236}">
                <a16:creationId xmlns:a16="http://schemas.microsoft.com/office/drawing/2014/main" id="{529FE94E-A6C0-909F-AB40-DC60F49DB0BF}"/>
              </a:ext>
            </a:extLst>
          </p:cNvPr>
          <p:cNvSpPr/>
          <p:nvPr/>
        </p:nvSpPr>
        <p:spPr>
          <a:xfrm>
            <a:off x="8090979" y="2614498"/>
            <a:ext cx="2771999" cy="2772006"/>
          </a:xfrm>
          <a:prstGeom prst="donut">
            <a:avLst>
              <a:gd name="adj" fmla="val 4282"/>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756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2303</TotalTime>
  <Words>1597</Words>
  <Application>Microsoft Office PowerPoint</Application>
  <PresentationFormat>Panorámica</PresentationFormat>
  <Paragraphs>280</Paragraphs>
  <Slides>33</Slides>
  <Notes>21</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33</vt:i4>
      </vt:variant>
    </vt:vector>
  </HeadingPairs>
  <TitlesOfParts>
    <vt:vector size="41" baseType="lpstr">
      <vt:lpstr>Aptos</vt:lpstr>
      <vt:lpstr>Calibri</vt:lpstr>
      <vt:lpstr>Century Gothic</vt:lpstr>
      <vt:lpstr>Courier New</vt:lpstr>
      <vt:lpstr>Impact</vt:lpstr>
      <vt:lpstr>Wingdings</vt:lpstr>
      <vt:lpstr>Wingdings 2</vt:lpstr>
      <vt:lpstr>Austin</vt:lpstr>
      <vt:lpstr>En Cristo</vt:lpstr>
      <vt:lpstr>Mateo 22:1-14</vt:lpstr>
      <vt:lpstr>Pregunta para reflexión:</vt:lpstr>
      <vt:lpstr>Otra pregunta:</vt:lpstr>
      <vt:lpstr>Si estamos en Cristo  ¿Cómo y cuándo llegamos a Cristo?</vt:lpstr>
      <vt:lpstr>En Cristo</vt:lpstr>
      <vt:lpstr>Pregunta capciosa:</vt:lpstr>
      <vt:lpstr>Una pregunta fácil:</vt:lpstr>
      <vt:lpstr>Entonces, ¿qué es el bautismo bíblicamente?</vt:lpstr>
      <vt:lpstr>Hechos 22:6-16</vt:lpstr>
      <vt:lpstr>¿Quién es el hombre en el banquete?</vt:lpstr>
      <vt:lpstr>¿Qué debemos hacer?</vt:lpstr>
      <vt:lpstr>¿Por qué es importante?</vt:lpstr>
      <vt:lpstr>Una breve historia del bautismo</vt:lpstr>
      <vt:lpstr>Presentación de PowerPoint</vt:lpstr>
      <vt:lpstr>Una historia ridículamente breve del bautismo</vt:lpstr>
      <vt:lpstr>Historia del Bautismo (cont.)</vt:lpstr>
      <vt:lpstr>Presentación de PowerPoint</vt:lpstr>
      <vt:lpstr>Presentación de PowerPoint</vt:lpstr>
      <vt:lpstr>Presentación de PowerPoint</vt:lpstr>
      <vt:lpstr>El evangelicalismo se desarrolla</vt:lpstr>
      <vt:lpstr>Charles Finney Calvinismo feliz</vt:lpstr>
      <vt:lpstr>Presentación de PowerPoint</vt:lpstr>
      <vt:lpstr>La oración del pecador</vt:lpstr>
      <vt:lpstr>Las cuatro leyes espirituales</vt:lpstr>
      <vt:lpstr>Las cuatro leyes espirituales</vt:lpstr>
      <vt:lpstr>Defensa de la oración del pecador / orar para que Jesús entre en tu corazón</vt:lpstr>
      <vt:lpstr>“Basta con qué te arrepientas” (el ladrón en la cruz), Lucas 23:39-43. </vt:lpstr>
      <vt:lpstr>Presentación de PowerPoint</vt:lpstr>
      <vt:lpstr>“Con creer basta”, Juan 3:16. </vt:lpstr>
      <vt:lpstr>¿Es el bautismo una obra del hombre?</vt:lpstr>
      <vt:lpstr>¿Qué clase de fe nos salva?</vt:lpstr>
      <vt:lpstr>En Cristo</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Christ</dc:title>
  <dc:creator>John Oakes</dc:creator>
  <cp:lastModifiedBy>josé zapata aguilar</cp:lastModifiedBy>
  <cp:revision>66</cp:revision>
  <dcterms:created xsi:type="dcterms:W3CDTF">2011-03-25T00:14:38Z</dcterms:created>
  <dcterms:modified xsi:type="dcterms:W3CDTF">2026-02-04T14:43:01Z</dcterms:modified>
</cp:coreProperties>
</file>