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Lst>
  <p:notesMasterIdLst>
    <p:notesMasterId r:id="rId143"/>
  </p:notesMasterIdLst>
  <p:sldIdLst>
    <p:sldId id="1104" r:id="rId6"/>
    <p:sldId id="1039"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1041" r:id="rId30"/>
    <p:sldId id="1040" r:id="rId31"/>
    <p:sldId id="279" r:id="rId32"/>
    <p:sldId id="280" r:id="rId33"/>
    <p:sldId id="1080" r:id="rId34"/>
    <p:sldId id="1060" r:id="rId35"/>
    <p:sldId id="1061" r:id="rId36"/>
    <p:sldId id="1062" r:id="rId37"/>
    <p:sldId id="1066" r:id="rId38"/>
    <p:sldId id="1064" r:id="rId39"/>
    <p:sldId id="1065" r:id="rId40"/>
    <p:sldId id="1067" r:id="rId41"/>
    <p:sldId id="1068" r:id="rId42"/>
    <p:sldId id="1069" r:id="rId43"/>
    <p:sldId id="1070" r:id="rId44"/>
    <p:sldId id="1071" r:id="rId45"/>
    <p:sldId id="1073" r:id="rId46"/>
    <p:sldId id="1074" r:id="rId47"/>
    <p:sldId id="1075" r:id="rId48"/>
    <p:sldId id="1076" r:id="rId49"/>
    <p:sldId id="1077" r:id="rId50"/>
    <p:sldId id="1072" r:id="rId51"/>
    <p:sldId id="1081" r:id="rId52"/>
    <p:sldId id="1082" r:id="rId53"/>
    <p:sldId id="1083" r:id="rId54"/>
    <p:sldId id="1084" r:id="rId55"/>
    <p:sldId id="1085" r:id="rId56"/>
    <p:sldId id="1086" r:id="rId57"/>
    <p:sldId id="1087" r:id="rId58"/>
    <p:sldId id="1088" r:id="rId59"/>
    <p:sldId id="1089" r:id="rId60"/>
    <p:sldId id="1090" r:id="rId61"/>
    <p:sldId id="1091" r:id="rId62"/>
    <p:sldId id="1095" r:id="rId63"/>
    <p:sldId id="1092" r:id="rId64"/>
    <p:sldId id="1094" r:id="rId65"/>
    <p:sldId id="1093" r:id="rId66"/>
    <p:sldId id="1096" r:id="rId67"/>
    <p:sldId id="1097" r:id="rId68"/>
    <p:sldId id="1098" r:id="rId69"/>
    <p:sldId id="1099" r:id="rId70"/>
    <p:sldId id="1100" r:id="rId71"/>
    <p:sldId id="1101" r:id="rId72"/>
    <p:sldId id="1107" r:id="rId73"/>
    <p:sldId id="1108" r:id="rId74"/>
    <p:sldId id="1102" r:id="rId75"/>
    <p:sldId id="1103" r:id="rId76"/>
    <p:sldId id="1109" r:id="rId77"/>
    <p:sldId id="1110" r:id="rId78"/>
    <p:sldId id="1111" r:id="rId79"/>
    <p:sldId id="1112" r:id="rId80"/>
    <p:sldId id="1113" r:id="rId81"/>
    <p:sldId id="1115" r:id="rId82"/>
    <p:sldId id="1116" r:id="rId83"/>
    <p:sldId id="1117" r:id="rId84"/>
    <p:sldId id="1118" r:id="rId85"/>
    <p:sldId id="1114" r:id="rId86"/>
    <p:sldId id="1120" r:id="rId87"/>
    <p:sldId id="904" r:id="rId88"/>
    <p:sldId id="1119" r:id="rId89"/>
    <p:sldId id="1122" r:id="rId90"/>
    <p:sldId id="1121" r:id="rId91"/>
    <p:sldId id="1124" r:id="rId92"/>
    <p:sldId id="1133" r:id="rId93"/>
    <p:sldId id="1125" r:id="rId94"/>
    <p:sldId id="1126" r:id="rId95"/>
    <p:sldId id="1127" r:id="rId96"/>
    <p:sldId id="1128" r:id="rId97"/>
    <p:sldId id="1134" r:id="rId98"/>
    <p:sldId id="1129" r:id="rId99"/>
    <p:sldId id="1135" r:id="rId100"/>
    <p:sldId id="1130" r:id="rId101"/>
    <p:sldId id="1136" r:id="rId102"/>
    <p:sldId id="1137" r:id="rId103"/>
    <p:sldId id="1138" r:id="rId104"/>
    <p:sldId id="1131" r:id="rId105"/>
    <p:sldId id="1132" r:id="rId106"/>
    <p:sldId id="1141" r:id="rId107"/>
    <p:sldId id="1148" r:id="rId108"/>
    <p:sldId id="1142" r:id="rId109"/>
    <p:sldId id="1143" r:id="rId110"/>
    <p:sldId id="1144" r:id="rId111"/>
    <p:sldId id="1145" r:id="rId112"/>
    <p:sldId id="1146" r:id="rId113"/>
    <p:sldId id="1147" r:id="rId114"/>
    <p:sldId id="1149" r:id="rId115"/>
    <p:sldId id="1150" r:id="rId116"/>
    <p:sldId id="1151" r:id="rId117"/>
    <p:sldId id="1152" r:id="rId118"/>
    <p:sldId id="1153" r:id="rId119"/>
    <p:sldId id="1154" r:id="rId120"/>
    <p:sldId id="1155" r:id="rId121"/>
    <p:sldId id="1156" r:id="rId122"/>
    <p:sldId id="1157" r:id="rId123"/>
    <p:sldId id="256" r:id="rId124"/>
    <p:sldId id="1158" r:id="rId125"/>
    <p:sldId id="1159" r:id="rId126"/>
    <p:sldId id="1160" r:id="rId127"/>
    <p:sldId id="1161" r:id="rId128"/>
    <p:sldId id="1173" r:id="rId129"/>
    <p:sldId id="1174" r:id="rId130"/>
    <p:sldId id="1175" r:id="rId131"/>
    <p:sldId id="1176" r:id="rId132"/>
    <p:sldId id="1177" r:id="rId133"/>
    <p:sldId id="1178" r:id="rId134"/>
    <p:sldId id="1179" r:id="rId135"/>
    <p:sldId id="1163" r:id="rId136"/>
    <p:sldId id="1164" r:id="rId137"/>
    <p:sldId id="1166" r:id="rId138"/>
    <p:sldId id="1180" r:id="rId139"/>
    <p:sldId id="1181" r:id="rId140"/>
    <p:sldId id="1168" r:id="rId141"/>
    <p:sldId id="1182"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2"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notesMaster" Target="notesMasters/notesMaster1.xml"/><Relationship Id="rId14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3-20T04:35:59.194" v="34924" actId="47"/>
      <pc:docMkLst>
        <pc:docMk/>
      </pc:docMkLst>
      <pc:sldChg chg="addSp delSp modSp add mod">
        <pc:chgData name="John Oakes" userId="1a36f0057432ea1f" providerId="LiveId" clId="{47381711-A8C6-487F-B478-F1510AC8C65D}" dt="2026-03-19T00:56:53.530" v="34714"/>
        <pc:sldMkLst>
          <pc:docMk/>
          <pc:sldMk cId="2420228315" sldId="256"/>
        </pc:sldMkLst>
        <pc:spChg chg="mod">
          <ac:chgData name="John Oakes" userId="1a36f0057432ea1f" providerId="LiveId" clId="{47381711-A8C6-487F-B478-F1510AC8C65D}" dt="2026-03-19T00:56:10.079" v="34675" actId="14100"/>
          <ac:spMkLst>
            <pc:docMk/>
            <pc:sldMk cId="2420228315" sldId="256"/>
            <ac:spMk id="2" creationId="{00000000-0000-0000-0000-000000000000}"/>
          </ac:spMkLst>
        </pc:spChg>
        <pc:spChg chg="add del mod">
          <ac:chgData name="John Oakes" userId="1a36f0057432ea1f" providerId="LiveId" clId="{47381711-A8C6-487F-B478-F1510AC8C65D}" dt="2026-03-19T00:56:53.530" v="34714"/>
          <ac:spMkLst>
            <pc:docMk/>
            <pc:sldMk cId="2420228315" sldId="256"/>
            <ac:spMk id="5" creationId="{48C29D85-0DB6-6BDC-FD69-EEDED2CF56EF}"/>
          </ac:spMkLst>
        </pc:spChg>
        <pc:spChg chg="add mod">
          <ac:chgData name="John Oakes" userId="1a36f0057432ea1f" providerId="LiveId" clId="{47381711-A8C6-487F-B478-F1510AC8C65D}" dt="2026-03-19T00:56:48.014" v="34712" actId="113"/>
          <ac:spMkLst>
            <pc:docMk/>
            <pc:sldMk cId="2420228315" sldId="256"/>
            <ac:spMk id="7" creationId="{74DD24F5-D906-E248-20E2-0788F5AB5B92}"/>
          </ac:spMkLst>
        </pc:spChg>
      </pc:sldChg>
      <pc:sldChg chg="modSp add mod ord">
        <pc:chgData name="John Oakes" userId="1a36f0057432ea1f" providerId="LiveId" clId="{47381711-A8C6-487F-B478-F1510AC8C65D}" dt="2026-02-26T02:46:40.211" v="18021" actId="20577"/>
        <pc:sldMkLst>
          <pc:docMk/>
          <pc:sldMk cId="0" sldId="904"/>
        </pc:sldMkLst>
        <pc:spChg chg="mod">
          <ac:chgData name="John Oakes" userId="1a36f0057432ea1f" providerId="LiveId" clId="{47381711-A8C6-487F-B478-F1510AC8C65D}" dt="2026-02-26T02:46:40.211" v="18021" actId="20577"/>
          <ac:spMkLst>
            <pc:docMk/>
            <pc:sldMk cId="0" sldId="904"/>
            <ac:spMk id="3" creationId="{0CB80E24-312C-CB81-EDC8-B0C099D09811}"/>
          </ac:spMkLst>
        </pc:spChg>
      </pc:sldChg>
      <pc:sldChg chg="modSp new mod">
        <pc:chgData name="John Oakes" userId="1a36f0057432ea1f" providerId="LiveId" clId="{47381711-A8C6-487F-B478-F1510AC8C65D}" dt="2026-03-18T21:17:43.336" v="32354" actId="207"/>
        <pc:sldMkLst>
          <pc:docMk/>
          <pc:sldMk cId="1021091743" sldId="1039"/>
        </pc:sldMkLst>
        <pc:spChg chg="mod">
          <ac:chgData name="John Oakes" userId="1a36f0057432ea1f" providerId="LiveId" clId="{47381711-A8C6-487F-B478-F1510AC8C65D}" dt="2026-03-18T21:17:43.336" v="32354" actId="207"/>
          <ac:spMkLst>
            <pc:docMk/>
            <pc:sldMk cId="1021091743" sldId="1039"/>
            <ac:spMk id="3" creationId="{704376C7-2B62-0298-6D7E-08E06F73C776}"/>
          </ac:spMkLst>
        </pc:spChg>
      </pc:sldChg>
      <pc:sldChg chg="modSp new mod">
        <pc:chgData name="John Oakes" userId="1a36f0057432ea1f" providerId="LiveId" clId="{47381711-A8C6-487F-B478-F1510AC8C65D}" dt="2026-02-18T16:57:38.793" v="8189" actId="255"/>
        <pc:sldMkLst>
          <pc:docMk/>
          <pc:sldMk cId="1869630851" sldId="1072"/>
        </pc:sldMkLst>
        <pc:spChg chg="mod">
          <ac:chgData name="John Oakes" userId="1a36f0057432ea1f" providerId="LiveId" clId="{47381711-A8C6-487F-B478-F1510AC8C65D}" dt="2026-02-18T16:51:01.081" v="8113" actId="20577"/>
          <ac:spMkLst>
            <pc:docMk/>
            <pc:sldMk cId="1869630851" sldId="1072"/>
            <ac:spMk id="2" creationId="{F6193B70-C816-9CB8-806D-43AC3A7EF775}"/>
          </ac:spMkLst>
        </pc:spChg>
        <pc:spChg chg="mod">
          <ac:chgData name="John Oakes" userId="1a36f0057432ea1f" providerId="LiveId" clId="{47381711-A8C6-487F-B478-F1510AC8C65D}" dt="2026-02-18T16:57:38.793" v="8189" actId="255"/>
          <ac:spMkLst>
            <pc:docMk/>
            <pc:sldMk cId="1869630851" sldId="1072"/>
            <ac:spMk id="3" creationId="{65BF2B53-309E-AE08-792F-789F5E36F092}"/>
          </ac:spMkLst>
        </pc:spChg>
      </pc:sldChg>
      <pc:sldChg chg="add">
        <pc:chgData name="John Oakes" userId="1a36f0057432ea1f" providerId="LiveId" clId="{47381711-A8C6-487F-B478-F1510AC8C65D}" dt="2026-02-18T16:52:15.751" v="8115"/>
        <pc:sldMkLst>
          <pc:docMk/>
          <pc:sldMk cId="4043812205" sldId="1080"/>
        </pc:sldMkLst>
      </pc:sldChg>
      <pc:sldChg chg="add">
        <pc:chgData name="John Oakes" userId="1a36f0057432ea1f" providerId="LiveId" clId="{47381711-A8C6-487F-B478-F1510AC8C65D}" dt="2026-02-18T16:52:52.944" v="8118"/>
        <pc:sldMkLst>
          <pc:docMk/>
          <pc:sldMk cId="1975107748" sldId="1081"/>
        </pc:sldMkLst>
      </pc:sldChg>
      <pc:sldChg chg="modSp new mod">
        <pc:chgData name="John Oakes" userId="1a36f0057432ea1f" providerId="LiveId" clId="{47381711-A8C6-487F-B478-F1510AC8C65D}" dt="2026-02-18T17:16:49.123" v="8389" actId="255"/>
        <pc:sldMkLst>
          <pc:docMk/>
          <pc:sldMk cId="2098570893" sldId="1082"/>
        </pc:sldMkLst>
        <pc:spChg chg="mod">
          <ac:chgData name="John Oakes" userId="1a36f0057432ea1f" providerId="LiveId" clId="{47381711-A8C6-487F-B478-F1510AC8C65D}" dt="2026-02-18T17:15:01.987" v="8352" actId="20577"/>
          <ac:spMkLst>
            <pc:docMk/>
            <pc:sldMk cId="2098570893" sldId="1082"/>
            <ac:spMk id="2" creationId="{C940957A-8883-FFE8-5128-3DD1B7B340ED}"/>
          </ac:spMkLst>
        </pc:spChg>
        <pc:spChg chg="mod">
          <ac:chgData name="John Oakes" userId="1a36f0057432ea1f" providerId="LiveId" clId="{47381711-A8C6-487F-B478-F1510AC8C65D}" dt="2026-02-18T17:16:49.123" v="8389" actId="255"/>
          <ac:spMkLst>
            <pc:docMk/>
            <pc:sldMk cId="2098570893" sldId="1082"/>
            <ac:spMk id="3" creationId="{CFD516A9-A4B1-A529-06E4-1546BBE17DF5}"/>
          </ac:spMkLst>
        </pc:spChg>
      </pc:sldChg>
      <pc:sldChg chg="addSp delSp modSp new mod">
        <pc:chgData name="John Oakes" userId="1a36f0057432ea1f" providerId="LiveId" clId="{47381711-A8C6-487F-B478-F1510AC8C65D}" dt="2026-02-18T17:19:03.459" v="8422" actId="1076"/>
        <pc:sldMkLst>
          <pc:docMk/>
          <pc:sldMk cId="2444006553" sldId="1083"/>
        </pc:sldMkLst>
        <pc:spChg chg="mod">
          <ac:chgData name="John Oakes" userId="1a36f0057432ea1f" providerId="LiveId" clId="{47381711-A8C6-487F-B478-F1510AC8C65D}" dt="2026-02-18T17:17:30.819" v="8418" actId="20577"/>
          <ac:spMkLst>
            <pc:docMk/>
            <pc:sldMk cId="2444006553" sldId="1083"/>
            <ac:spMk id="2" creationId="{9C8E8CEF-AED5-739F-7174-CA9036F1024F}"/>
          </ac:spMkLst>
        </pc:spChg>
        <pc:picChg chg="add mod">
          <ac:chgData name="John Oakes" userId="1a36f0057432ea1f" providerId="LiveId" clId="{47381711-A8C6-487F-B478-F1510AC8C65D}" dt="2026-02-18T17:19:03.459" v="8422" actId="1076"/>
          <ac:picMkLst>
            <pc:docMk/>
            <pc:sldMk cId="2444006553" sldId="1083"/>
            <ac:picMk id="2050" creationId="{BAFE340C-D6C9-815F-91A9-D57B089B35FD}"/>
          </ac:picMkLst>
        </pc:picChg>
      </pc:sldChg>
      <pc:sldChg chg="addSp delSp modSp new mod">
        <pc:chgData name="John Oakes" userId="1a36f0057432ea1f" providerId="LiveId" clId="{47381711-A8C6-487F-B478-F1510AC8C65D}" dt="2026-02-18T17:02:58.386" v="8199" actId="1076"/>
        <pc:sldMkLst>
          <pc:docMk/>
          <pc:sldMk cId="1392173842" sldId="1084"/>
        </pc:sldMkLst>
        <pc:picChg chg="add mod">
          <ac:chgData name="John Oakes" userId="1a36f0057432ea1f" providerId="LiveId" clId="{47381711-A8C6-487F-B478-F1510AC8C65D}" dt="2026-02-18T17:02:58.386" v="8199" actId="1076"/>
          <ac:picMkLst>
            <pc:docMk/>
            <pc:sldMk cId="1392173842" sldId="1084"/>
            <ac:picMk id="4" creationId="{E9E1D070-71AC-6088-F91E-8ECEBEBD9148}"/>
          </ac:picMkLst>
        </pc:picChg>
      </pc:sldChg>
      <pc:sldChg chg="addSp delSp modSp new">
        <pc:chgData name="John Oakes" userId="1a36f0057432ea1f" providerId="LiveId" clId="{47381711-A8C6-487F-B478-F1510AC8C65D}" dt="2026-02-18T17:08:15.032" v="8203" actId="14100"/>
        <pc:sldMkLst>
          <pc:docMk/>
          <pc:sldMk cId="891708646" sldId="1085"/>
        </pc:sldMkLst>
        <pc:picChg chg="add mod">
          <ac:chgData name="John Oakes" userId="1a36f0057432ea1f" providerId="LiveId" clId="{47381711-A8C6-487F-B478-F1510AC8C65D}" dt="2026-02-18T17:08:15.032" v="8203" actId="14100"/>
          <ac:picMkLst>
            <pc:docMk/>
            <pc:sldMk cId="891708646" sldId="1085"/>
            <ac:picMk id="1026" creationId="{3356E436-23F8-C4DF-8A9F-A6E2CA68905B}"/>
          </ac:picMkLst>
        </pc:picChg>
      </pc:sldChg>
      <pc:sldChg chg="modSp new mod">
        <pc:chgData name="John Oakes" userId="1a36f0057432ea1f" providerId="LiveId" clId="{47381711-A8C6-487F-B478-F1510AC8C65D}" dt="2026-02-18T17:22:56.976" v="8617" actId="114"/>
        <pc:sldMkLst>
          <pc:docMk/>
          <pc:sldMk cId="2204295561" sldId="1086"/>
        </pc:sldMkLst>
        <pc:spChg chg="mod">
          <ac:chgData name="John Oakes" userId="1a36f0057432ea1f" providerId="LiveId" clId="{47381711-A8C6-487F-B478-F1510AC8C65D}" dt="2026-02-18T17:20:51.834" v="8437" actId="113"/>
          <ac:spMkLst>
            <pc:docMk/>
            <pc:sldMk cId="2204295561" sldId="1086"/>
            <ac:spMk id="2" creationId="{87744079-CDF3-C08C-233A-555E13CEC276}"/>
          </ac:spMkLst>
        </pc:spChg>
        <pc:spChg chg="mod">
          <ac:chgData name="John Oakes" userId="1a36f0057432ea1f" providerId="LiveId" clId="{47381711-A8C6-487F-B478-F1510AC8C65D}" dt="2026-02-18T17:22:56.976" v="8617" actId="114"/>
          <ac:spMkLst>
            <pc:docMk/>
            <pc:sldMk cId="2204295561" sldId="1086"/>
            <ac:spMk id="3" creationId="{4897FD22-D393-608D-5DD3-4881F65015CA}"/>
          </ac:spMkLst>
        </pc:spChg>
      </pc:sldChg>
      <pc:sldChg chg="modSp new mod">
        <pc:chgData name="John Oakes" userId="1a36f0057432ea1f" providerId="LiveId" clId="{47381711-A8C6-487F-B478-F1510AC8C65D}" dt="2026-02-18T17:31:10.851" v="8741" actId="255"/>
        <pc:sldMkLst>
          <pc:docMk/>
          <pc:sldMk cId="4120213936" sldId="1087"/>
        </pc:sldMkLst>
        <pc:spChg chg="mod">
          <ac:chgData name="John Oakes" userId="1a36f0057432ea1f" providerId="LiveId" clId="{47381711-A8C6-487F-B478-F1510AC8C65D}" dt="2026-02-18T17:30:33.419" v="8728" actId="20577"/>
          <ac:spMkLst>
            <pc:docMk/>
            <pc:sldMk cId="4120213936" sldId="1087"/>
            <ac:spMk id="2" creationId="{B80EAC41-1BFA-7A1D-EDE5-4415326F0ED0}"/>
          </ac:spMkLst>
        </pc:spChg>
        <pc:spChg chg="mod">
          <ac:chgData name="John Oakes" userId="1a36f0057432ea1f" providerId="LiveId" clId="{47381711-A8C6-487F-B478-F1510AC8C65D}" dt="2026-02-18T17:31:10.851" v="8741" actId="255"/>
          <ac:spMkLst>
            <pc:docMk/>
            <pc:sldMk cId="4120213936" sldId="1087"/>
            <ac:spMk id="3" creationId="{8D2C0095-C69E-FCA4-C781-746934EA41A7}"/>
          </ac:spMkLst>
        </pc:spChg>
      </pc:sldChg>
      <pc:sldChg chg="modSp new mod">
        <pc:chgData name="John Oakes" userId="1a36f0057432ea1f" providerId="LiveId" clId="{47381711-A8C6-487F-B478-F1510AC8C65D}" dt="2026-02-18T17:33:38.075" v="9041" actId="313"/>
        <pc:sldMkLst>
          <pc:docMk/>
          <pc:sldMk cId="1595161292" sldId="1088"/>
        </pc:sldMkLst>
        <pc:spChg chg="mod">
          <ac:chgData name="John Oakes" userId="1a36f0057432ea1f" providerId="LiveId" clId="{47381711-A8C6-487F-B478-F1510AC8C65D}" dt="2026-02-18T17:31:51.229" v="8759" actId="20577"/>
          <ac:spMkLst>
            <pc:docMk/>
            <pc:sldMk cId="1595161292" sldId="1088"/>
            <ac:spMk id="2" creationId="{F7E985E4-2F4B-63F0-39B2-C9660C296613}"/>
          </ac:spMkLst>
        </pc:spChg>
        <pc:spChg chg="mod">
          <ac:chgData name="John Oakes" userId="1a36f0057432ea1f" providerId="LiveId" clId="{47381711-A8C6-487F-B478-F1510AC8C65D}" dt="2026-02-18T17:33:38.075" v="9041" actId="313"/>
          <ac:spMkLst>
            <pc:docMk/>
            <pc:sldMk cId="1595161292" sldId="1088"/>
            <ac:spMk id="3" creationId="{869353C2-CC19-FAF0-BA49-9F7AF00C429C}"/>
          </ac:spMkLst>
        </pc:spChg>
      </pc:sldChg>
      <pc:sldChg chg="modSp new mod">
        <pc:chgData name="John Oakes" userId="1a36f0057432ea1f" providerId="LiveId" clId="{47381711-A8C6-487F-B478-F1510AC8C65D}" dt="2026-02-18T17:38:16.922" v="9425" actId="255"/>
        <pc:sldMkLst>
          <pc:docMk/>
          <pc:sldMk cId="2070204210" sldId="1089"/>
        </pc:sldMkLst>
        <pc:spChg chg="mod">
          <ac:chgData name="John Oakes" userId="1a36f0057432ea1f" providerId="LiveId" clId="{47381711-A8C6-487F-B478-F1510AC8C65D}" dt="2026-02-18T17:34:22.398" v="9091" actId="20577"/>
          <ac:spMkLst>
            <pc:docMk/>
            <pc:sldMk cId="2070204210" sldId="1089"/>
            <ac:spMk id="2" creationId="{7F873B67-6375-D9E4-6D40-9D87F3D634F9}"/>
          </ac:spMkLst>
        </pc:spChg>
        <pc:spChg chg="mod">
          <ac:chgData name="John Oakes" userId="1a36f0057432ea1f" providerId="LiveId" clId="{47381711-A8C6-487F-B478-F1510AC8C65D}" dt="2026-02-18T17:38:16.922" v="9425" actId="255"/>
          <ac:spMkLst>
            <pc:docMk/>
            <pc:sldMk cId="2070204210" sldId="1089"/>
            <ac:spMk id="3" creationId="{C78F3D6D-5328-F2F9-5149-DAB196CC0D07}"/>
          </ac:spMkLst>
        </pc:spChg>
      </pc:sldChg>
      <pc:sldChg chg="modSp new mod">
        <pc:chgData name="John Oakes" userId="1a36f0057432ea1f" providerId="LiveId" clId="{47381711-A8C6-487F-B478-F1510AC8C65D}" dt="2026-02-18T17:41:23.334" v="9673" actId="255"/>
        <pc:sldMkLst>
          <pc:docMk/>
          <pc:sldMk cId="3514429498" sldId="1090"/>
        </pc:sldMkLst>
        <pc:spChg chg="mod">
          <ac:chgData name="John Oakes" userId="1a36f0057432ea1f" providerId="LiveId" clId="{47381711-A8C6-487F-B478-F1510AC8C65D}" dt="2026-02-18T17:39:24.743" v="9455" actId="20577"/>
          <ac:spMkLst>
            <pc:docMk/>
            <pc:sldMk cId="3514429498" sldId="1090"/>
            <ac:spMk id="2" creationId="{0BF842DB-8730-B4C7-E1A5-50B25407C0C5}"/>
          </ac:spMkLst>
        </pc:spChg>
        <pc:spChg chg="mod">
          <ac:chgData name="John Oakes" userId="1a36f0057432ea1f" providerId="LiveId" clId="{47381711-A8C6-487F-B478-F1510AC8C65D}" dt="2026-02-18T17:41:23.334" v="9673" actId="255"/>
          <ac:spMkLst>
            <pc:docMk/>
            <pc:sldMk cId="3514429498" sldId="1090"/>
            <ac:spMk id="3" creationId="{C882F7B0-5195-E33A-CB3F-1F9ADEEC20B5}"/>
          </ac:spMkLst>
        </pc:spChg>
      </pc:sldChg>
      <pc:sldChg chg="modSp new mod">
        <pc:chgData name="John Oakes" userId="1a36f0057432ea1f" providerId="LiveId" clId="{47381711-A8C6-487F-B478-F1510AC8C65D}" dt="2026-02-18T17:44:31.798" v="10046" actId="313"/>
        <pc:sldMkLst>
          <pc:docMk/>
          <pc:sldMk cId="3868316504" sldId="1091"/>
        </pc:sldMkLst>
        <pc:spChg chg="mod">
          <ac:chgData name="John Oakes" userId="1a36f0057432ea1f" providerId="LiveId" clId="{47381711-A8C6-487F-B478-F1510AC8C65D}" dt="2026-02-18T17:42:18.376" v="9686" actId="20577"/>
          <ac:spMkLst>
            <pc:docMk/>
            <pc:sldMk cId="3868316504" sldId="1091"/>
            <ac:spMk id="2" creationId="{F6DA9146-9DBF-3678-43E5-B152718BE2C1}"/>
          </ac:spMkLst>
        </pc:spChg>
        <pc:spChg chg="mod">
          <ac:chgData name="John Oakes" userId="1a36f0057432ea1f" providerId="LiveId" clId="{47381711-A8C6-487F-B478-F1510AC8C65D}" dt="2026-02-18T17:44:31.798" v="10046" actId="313"/>
          <ac:spMkLst>
            <pc:docMk/>
            <pc:sldMk cId="3868316504" sldId="1091"/>
            <ac:spMk id="3" creationId="{2EA4D438-5346-D59B-721B-31BBD4257062}"/>
          </ac:spMkLst>
        </pc:spChg>
      </pc:sldChg>
      <pc:sldChg chg="addSp modSp new mod">
        <pc:chgData name="John Oakes" userId="1a36f0057432ea1f" providerId="LiveId" clId="{47381711-A8C6-487F-B478-F1510AC8C65D}" dt="2026-02-18T17:47:22.995" v="10108" actId="14100"/>
        <pc:sldMkLst>
          <pc:docMk/>
          <pc:sldMk cId="628661077" sldId="1092"/>
        </pc:sldMkLst>
        <pc:spChg chg="mod">
          <ac:chgData name="John Oakes" userId="1a36f0057432ea1f" providerId="LiveId" clId="{47381711-A8C6-487F-B478-F1510AC8C65D}" dt="2026-02-18T17:45:12.657" v="10094" actId="20577"/>
          <ac:spMkLst>
            <pc:docMk/>
            <pc:sldMk cId="628661077" sldId="1092"/>
            <ac:spMk id="2" creationId="{425866A4-95B6-3C1E-F430-EB73ECC29C13}"/>
          </ac:spMkLst>
        </pc:spChg>
        <pc:spChg chg="mod">
          <ac:chgData name="John Oakes" userId="1a36f0057432ea1f" providerId="LiveId" clId="{47381711-A8C6-487F-B478-F1510AC8C65D}" dt="2026-02-18T17:47:22.995" v="10108" actId="14100"/>
          <ac:spMkLst>
            <pc:docMk/>
            <pc:sldMk cId="628661077" sldId="1092"/>
            <ac:spMk id="3" creationId="{C9410A56-28CA-FD8D-1A52-2C3D46E8F654}"/>
          </ac:spMkLst>
        </pc:spChg>
      </pc:sldChg>
      <pc:sldChg chg="modSp new mod">
        <pc:chgData name="John Oakes" userId="1a36f0057432ea1f" providerId="LiveId" clId="{47381711-A8C6-487F-B478-F1510AC8C65D}" dt="2026-02-18T17:52:37.449" v="10712" actId="20577"/>
        <pc:sldMkLst>
          <pc:docMk/>
          <pc:sldMk cId="795718790" sldId="1093"/>
        </pc:sldMkLst>
        <pc:spChg chg="mod">
          <ac:chgData name="John Oakes" userId="1a36f0057432ea1f" providerId="LiveId" clId="{47381711-A8C6-487F-B478-F1510AC8C65D}" dt="2026-02-18T17:49:23.382" v="10300" actId="20577"/>
          <ac:spMkLst>
            <pc:docMk/>
            <pc:sldMk cId="795718790" sldId="1093"/>
            <ac:spMk id="2" creationId="{DA95639E-A7E7-1843-9BB4-B1B1966EEA3D}"/>
          </ac:spMkLst>
        </pc:spChg>
        <pc:spChg chg="mod">
          <ac:chgData name="John Oakes" userId="1a36f0057432ea1f" providerId="LiveId" clId="{47381711-A8C6-487F-B478-F1510AC8C65D}" dt="2026-02-18T17:52:37.449" v="10712" actId="20577"/>
          <ac:spMkLst>
            <pc:docMk/>
            <pc:sldMk cId="795718790" sldId="1093"/>
            <ac:spMk id="3" creationId="{7148726C-A5CF-9926-B13E-AE93DF72E943}"/>
          </ac:spMkLst>
        </pc:spChg>
      </pc:sldChg>
      <pc:sldChg chg="modSp add mod">
        <pc:chgData name="John Oakes" userId="1a36f0057432ea1f" providerId="LiveId" clId="{47381711-A8C6-487F-B478-F1510AC8C65D}" dt="2026-02-18T17:48:31.286" v="10287" actId="14100"/>
        <pc:sldMkLst>
          <pc:docMk/>
          <pc:sldMk cId="1611121903" sldId="1094"/>
        </pc:sldMkLst>
        <pc:spChg chg="mod">
          <ac:chgData name="John Oakes" userId="1a36f0057432ea1f" providerId="LiveId" clId="{47381711-A8C6-487F-B478-F1510AC8C65D}" dt="2026-02-18T17:48:31.286" v="10287" actId="14100"/>
          <ac:spMkLst>
            <pc:docMk/>
            <pc:sldMk cId="1611121903" sldId="1094"/>
            <ac:spMk id="3" creationId="{3240EE8F-B536-B36F-8F76-4BD79F391E1D}"/>
          </ac:spMkLst>
        </pc:spChg>
      </pc:sldChg>
      <pc:sldChg chg="modSp add mod ord">
        <pc:chgData name="John Oakes" userId="1a36f0057432ea1f" providerId="LiveId" clId="{47381711-A8C6-487F-B478-F1510AC8C65D}" dt="2026-02-18T17:47:02.483" v="10106" actId="14100"/>
        <pc:sldMkLst>
          <pc:docMk/>
          <pc:sldMk cId="3677685092" sldId="1095"/>
        </pc:sldMkLst>
        <pc:spChg chg="mod">
          <ac:chgData name="John Oakes" userId="1a36f0057432ea1f" providerId="LiveId" clId="{47381711-A8C6-487F-B478-F1510AC8C65D}" dt="2026-02-18T17:47:02.483" v="10106" actId="14100"/>
          <ac:spMkLst>
            <pc:docMk/>
            <pc:sldMk cId="3677685092" sldId="1095"/>
            <ac:spMk id="3" creationId="{7ACDC08D-1CBA-B9C4-B65D-8FA6C5B0FD1E}"/>
          </ac:spMkLst>
        </pc:spChg>
      </pc:sldChg>
      <pc:sldChg chg="modSp new mod">
        <pc:chgData name="John Oakes" userId="1a36f0057432ea1f" providerId="LiveId" clId="{47381711-A8C6-487F-B478-F1510AC8C65D}" dt="2026-02-18T17:58:46.906" v="11158" actId="20577"/>
        <pc:sldMkLst>
          <pc:docMk/>
          <pc:sldMk cId="1623920973" sldId="1096"/>
        </pc:sldMkLst>
        <pc:spChg chg="mod">
          <ac:chgData name="John Oakes" userId="1a36f0057432ea1f" providerId="LiveId" clId="{47381711-A8C6-487F-B478-F1510AC8C65D}" dt="2026-02-18T17:53:12.574" v="10731" actId="20577"/>
          <ac:spMkLst>
            <pc:docMk/>
            <pc:sldMk cId="1623920973" sldId="1096"/>
            <ac:spMk id="2" creationId="{E96577AE-9C66-3E96-8CED-E5CD840DB42E}"/>
          </ac:spMkLst>
        </pc:spChg>
        <pc:spChg chg="mod">
          <ac:chgData name="John Oakes" userId="1a36f0057432ea1f" providerId="LiveId" clId="{47381711-A8C6-487F-B478-F1510AC8C65D}" dt="2026-02-18T17:58:46.906" v="11158" actId="20577"/>
          <ac:spMkLst>
            <pc:docMk/>
            <pc:sldMk cId="1623920973" sldId="1096"/>
            <ac:spMk id="3" creationId="{C712181A-329F-270F-6842-583859B5C5E4}"/>
          </ac:spMkLst>
        </pc:spChg>
      </pc:sldChg>
      <pc:sldChg chg="modSp new mod">
        <pc:chgData name="John Oakes" userId="1a36f0057432ea1f" providerId="LiveId" clId="{47381711-A8C6-487F-B478-F1510AC8C65D}" dt="2026-02-18T18:06:56.377" v="11560" actId="20577"/>
        <pc:sldMkLst>
          <pc:docMk/>
          <pc:sldMk cId="3566625878" sldId="1097"/>
        </pc:sldMkLst>
        <pc:spChg chg="mod">
          <ac:chgData name="John Oakes" userId="1a36f0057432ea1f" providerId="LiveId" clId="{47381711-A8C6-487F-B478-F1510AC8C65D}" dt="2026-02-18T18:03:36.928" v="11181" actId="20577"/>
          <ac:spMkLst>
            <pc:docMk/>
            <pc:sldMk cId="3566625878" sldId="1097"/>
            <ac:spMk id="2" creationId="{85E92BC1-591B-C1C5-CC42-84BEB8D0A40B}"/>
          </ac:spMkLst>
        </pc:spChg>
        <pc:spChg chg="mod">
          <ac:chgData name="John Oakes" userId="1a36f0057432ea1f" providerId="LiveId" clId="{47381711-A8C6-487F-B478-F1510AC8C65D}" dt="2026-02-18T18:06:56.377" v="11560" actId="20577"/>
          <ac:spMkLst>
            <pc:docMk/>
            <pc:sldMk cId="3566625878" sldId="1097"/>
            <ac:spMk id="3" creationId="{3889FEEC-B760-846C-B6B9-315152FCC5E5}"/>
          </ac:spMkLst>
        </pc:spChg>
      </pc:sldChg>
      <pc:sldChg chg="modSp new mod">
        <pc:chgData name="John Oakes" userId="1a36f0057432ea1f" providerId="LiveId" clId="{47381711-A8C6-487F-B478-F1510AC8C65D}" dt="2026-02-18T18:09:57.447" v="11807" actId="20577"/>
        <pc:sldMkLst>
          <pc:docMk/>
          <pc:sldMk cId="1089059999" sldId="1098"/>
        </pc:sldMkLst>
        <pc:spChg chg="mod">
          <ac:chgData name="John Oakes" userId="1a36f0057432ea1f" providerId="LiveId" clId="{47381711-A8C6-487F-B478-F1510AC8C65D}" dt="2026-02-18T18:07:41.898" v="11590" actId="20577"/>
          <ac:spMkLst>
            <pc:docMk/>
            <pc:sldMk cId="1089059999" sldId="1098"/>
            <ac:spMk id="2" creationId="{C639D707-558A-3766-753F-FB73C5937421}"/>
          </ac:spMkLst>
        </pc:spChg>
        <pc:spChg chg="mod">
          <ac:chgData name="John Oakes" userId="1a36f0057432ea1f" providerId="LiveId" clId="{47381711-A8C6-487F-B478-F1510AC8C65D}" dt="2026-02-18T18:09:57.447" v="11807" actId="20577"/>
          <ac:spMkLst>
            <pc:docMk/>
            <pc:sldMk cId="1089059999" sldId="1098"/>
            <ac:spMk id="3" creationId="{4A6A8828-EADD-67C5-28F7-12D6467E7E53}"/>
          </ac:spMkLst>
        </pc:spChg>
      </pc:sldChg>
      <pc:sldChg chg="modSp new mod">
        <pc:chgData name="John Oakes" userId="1a36f0057432ea1f" providerId="LiveId" clId="{47381711-A8C6-487F-B478-F1510AC8C65D}" dt="2026-02-18T21:34:52.074" v="12943" actId="255"/>
        <pc:sldMkLst>
          <pc:docMk/>
          <pc:sldMk cId="1686100232" sldId="1099"/>
        </pc:sldMkLst>
        <pc:spChg chg="mod">
          <ac:chgData name="John Oakes" userId="1a36f0057432ea1f" providerId="LiveId" clId="{47381711-A8C6-487F-B478-F1510AC8C65D}" dt="2026-02-18T18:10:33.418" v="11829" actId="20577"/>
          <ac:spMkLst>
            <pc:docMk/>
            <pc:sldMk cId="1686100232" sldId="1099"/>
            <ac:spMk id="2" creationId="{245BEB95-7139-1B62-C152-EC6217EEC0FA}"/>
          </ac:spMkLst>
        </pc:spChg>
        <pc:spChg chg="mod">
          <ac:chgData name="John Oakes" userId="1a36f0057432ea1f" providerId="LiveId" clId="{47381711-A8C6-487F-B478-F1510AC8C65D}" dt="2026-02-18T21:34:52.074" v="12943" actId="255"/>
          <ac:spMkLst>
            <pc:docMk/>
            <pc:sldMk cId="1686100232" sldId="1099"/>
            <ac:spMk id="3" creationId="{CC40A1EE-A528-EAA2-91A1-C690264C6C89}"/>
          </ac:spMkLst>
        </pc:spChg>
      </pc:sldChg>
      <pc:sldChg chg="modSp new mod">
        <pc:chgData name="John Oakes" userId="1a36f0057432ea1f" providerId="LiveId" clId="{47381711-A8C6-487F-B478-F1510AC8C65D}" dt="2026-02-18T18:22:56.646" v="12724" actId="20577"/>
        <pc:sldMkLst>
          <pc:docMk/>
          <pc:sldMk cId="1279377108" sldId="1100"/>
        </pc:sldMkLst>
        <pc:spChg chg="mod">
          <ac:chgData name="John Oakes" userId="1a36f0057432ea1f" providerId="LiveId" clId="{47381711-A8C6-487F-B478-F1510AC8C65D}" dt="2026-02-18T18:20:33.375" v="12305" actId="20577"/>
          <ac:spMkLst>
            <pc:docMk/>
            <pc:sldMk cId="1279377108" sldId="1100"/>
            <ac:spMk id="2" creationId="{EA634103-DBE3-3565-7CC1-D4FBC20CC055}"/>
          </ac:spMkLst>
        </pc:spChg>
        <pc:spChg chg="mod">
          <ac:chgData name="John Oakes" userId="1a36f0057432ea1f" providerId="LiveId" clId="{47381711-A8C6-487F-B478-F1510AC8C65D}" dt="2026-02-18T18:22:56.646" v="12724" actId="20577"/>
          <ac:spMkLst>
            <pc:docMk/>
            <pc:sldMk cId="1279377108" sldId="1100"/>
            <ac:spMk id="3" creationId="{12747B40-9B26-50BC-8B57-819E26C77B17}"/>
          </ac:spMkLst>
        </pc:spChg>
      </pc:sldChg>
      <pc:sldChg chg="modSp new mod">
        <pc:chgData name="John Oakes" userId="1a36f0057432ea1f" providerId="LiveId" clId="{47381711-A8C6-487F-B478-F1510AC8C65D}" dt="2026-02-26T02:08:03.915" v="13115" actId="113"/>
        <pc:sldMkLst>
          <pc:docMk/>
          <pc:sldMk cId="455918728" sldId="1101"/>
        </pc:sldMkLst>
        <pc:spChg chg="mod">
          <ac:chgData name="John Oakes" userId="1a36f0057432ea1f" providerId="LiveId" clId="{47381711-A8C6-487F-B478-F1510AC8C65D}" dt="2026-02-18T18:57:12.391" v="12757" actId="20577"/>
          <ac:spMkLst>
            <pc:docMk/>
            <pc:sldMk cId="455918728" sldId="1101"/>
            <ac:spMk id="2" creationId="{72DFFC42-869C-559E-F0BC-277A0C564C8A}"/>
          </ac:spMkLst>
        </pc:spChg>
        <pc:spChg chg="mod">
          <ac:chgData name="John Oakes" userId="1a36f0057432ea1f" providerId="LiveId" clId="{47381711-A8C6-487F-B478-F1510AC8C65D}" dt="2026-02-26T02:08:03.915" v="13115" actId="113"/>
          <ac:spMkLst>
            <pc:docMk/>
            <pc:sldMk cId="455918728" sldId="1101"/>
            <ac:spMk id="3" creationId="{A5442125-8361-7603-DE05-E2D15AFC5491}"/>
          </ac:spMkLst>
        </pc:spChg>
      </pc:sldChg>
      <pc:sldChg chg="modSp new mod">
        <pc:chgData name="John Oakes" userId="1a36f0057432ea1f" providerId="LiveId" clId="{47381711-A8C6-487F-B478-F1510AC8C65D}" dt="2026-02-26T02:14:14.376" v="13827" actId="20577"/>
        <pc:sldMkLst>
          <pc:docMk/>
          <pc:sldMk cId="1866413515" sldId="1102"/>
        </pc:sldMkLst>
        <pc:spChg chg="mod">
          <ac:chgData name="John Oakes" userId="1a36f0057432ea1f" providerId="LiveId" clId="{47381711-A8C6-487F-B478-F1510AC8C65D}" dt="2026-02-26T02:10:32.447" v="13361" actId="20577"/>
          <ac:spMkLst>
            <pc:docMk/>
            <pc:sldMk cId="1866413515" sldId="1102"/>
            <ac:spMk id="2" creationId="{43540922-9EF2-568B-6C65-025116C715DA}"/>
          </ac:spMkLst>
        </pc:spChg>
        <pc:spChg chg="mod">
          <ac:chgData name="John Oakes" userId="1a36f0057432ea1f" providerId="LiveId" clId="{47381711-A8C6-487F-B478-F1510AC8C65D}" dt="2026-02-26T02:14:14.376" v="13827" actId="20577"/>
          <ac:spMkLst>
            <pc:docMk/>
            <pc:sldMk cId="1866413515" sldId="1102"/>
            <ac:spMk id="3" creationId="{4BCF811F-09E5-1A60-59C1-5D51F37AF25E}"/>
          </ac:spMkLst>
        </pc:spChg>
      </pc:sldChg>
      <pc:sldChg chg="modSp new mod">
        <pc:chgData name="John Oakes" userId="1a36f0057432ea1f" providerId="LiveId" clId="{47381711-A8C6-487F-B478-F1510AC8C65D}" dt="2026-02-26T02:16:33.878" v="14189" actId="20577"/>
        <pc:sldMkLst>
          <pc:docMk/>
          <pc:sldMk cId="110204279" sldId="1103"/>
        </pc:sldMkLst>
        <pc:spChg chg="mod">
          <ac:chgData name="John Oakes" userId="1a36f0057432ea1f" providerId="LiveId" clId="{47381711-A8C6-487F-B478-F1510AC8C65D}" dt="2026-02-26T02:14:38.710" v="13858" actId="20577"/>
          <ac:spMkLst>
            <pc:docMk/>
            <pc:sldMk cId="110204279" sldId="1103"/>
            <ac:spMk id="2" creationId="{5660A189-713D-B83B-8881-61DF2B5A6BE4}"/>
          </ac:spMkLst>
        </pc:spChg>
        <pc:spChg chg="mod">
          <ac:chgData name="John Oakes" userId="1a36f0057432ea1f" providerId="LiveId" clId="{47381711-A8C6-487F-B478-F1510AC8C65D}" dt="2026-02-26T02:16:33.878" v="14189" actId="20577"/>
          <ac:spMkLst>
            <pc:docMk/>
            <pc:sldMk cId="110204279" sldId="1103"/>
            <ac:spMk id="3" creationId="{FBE6ABD9-BBD8-A31A-B212-08439D685F6A}"/>
          </ac:spMkLst>
        </pc:spChg>
      </pc:sldChg>
      <pc:sldChg chg="add">
        <pc:chgData name="John Oakes" userId="1a36f0057432ea1f" providerId="LiveId" clId="{47381711-A8C6-487F-B478-F1510AC8C65D}" dt="2026-02-26T02:03:55.478" v="12946"/>
        <pc:sldMkLst>
          <pc:docMk/>
          <pc:sldMk cId="4054011394" sldId="1104"/>
        </pc:sldMkLst>
      </pc:sldChg>
      <pc:sldChg chg="modSp add mod">
        <pc:chgData name="John Oakes" userId="1a36f0057432ea1f" providerId="LiveId" clId="{47381711-A8C6-487F-B478-F1510AC8C65D}" dt="2026-02-26T02:08:26.957" v="13118" actId="14100"/>
        <pc:sldMkLst>
          <pc:docMk/>
          <pc:sldMk cId="3152966678" sldId="1107"/>
        </pc:sldMkLst>
        <pc:spChg chg="mod">
          <ac:chgData name="John Oakes" userId="1a36f0057432ea1f" providerId="LiveId" clId="{47381711-A8C6-487F-B478-F1510AC8C65D}" dt="2026-02-26T02:08:26.957" v="13118" actId="14100"/>
          <ac:spMkLst>
            <pc:docMk/>
            <pc:sldMk cId="3152966678" sldId="1107"/>
            <ac:spMk id="3" creationId="{44783561-766C-1595-26D1-C9E48EA8BDCF}"/>
          </ac:spMkLst>
        </pc:spChg>
      </pc:sldChg>
      <pc:sldChg chg="modSp add mod">
        <pc:chgData name="John Oakes" userId="1a36f0057432ea1f" providerId="LiveId" clId="{47381711-A8C6-487F-B478-F1510AC8C65D}" dt="2026-02-26T02:10:04.262" v="13327" actId="6549"/>
        <pc:sldMkLst>
          <pc:docMk/>
          <pc:sldMk cId="4278632174" sldId="1108"/>
        </pc:sldMkLst>
        <pc:spChg chg="mod">
          <ac:chgData name="John Oakes" userId="1a36f0057432ea1f" providerId="LiveId" clId="{47381711-A8C6-487F-B478-F1510AC8C65D}" dt="2026-02-26T02:08:40.149" v="13142" actId="20577"/>
          <ac:spMkLst>
            <pc:docMk/>
            <pc:sldMk cId="4278632174" sldId="1108"/>
            <ac:spMk id="2" creationId="{6BAB95EC-6817-B37D-5C94-3F6C205430EA}"/>
          </ac:spMkLst>
        </pc:spChg>
        <pc:spChg chg="mod">
          <ac:chgData name="John Oakes" userId="1a36f0057432ea1f" providerId="LiveId" clId="{47381711-A8C6-487F-B478-F1510AC8C65D}" dt="2026-02-26T02:10:04.262" v="13327" actId="6549"/>
          <ac:spMkLst>
            <pc:docMk/>
            <pc:sldMk cId="4278632174" sldId="1108"/>
            <ac:spMk id="3" creationId="{82684FF4-9432-0A27-1EC1-7E419B539A79}"/>
          </ac:spMkLst>
        </pc:spChg>
      </pc:sldChg>
      <pc:sldChg chg="modSp new mod">
        <pc:chgData name="John Oakes" userId="1a36f0057432ea1f" providerId="LiveId" clId="{47381711-A8C6-487F-B478-F1510AC8C65D}" dt="2026-02-26T02:18:56.377" v="14513" actId="20577"/>
        <pc:sldMkLst>
          <pc:docMk/>
          <pc:sldMk cId="43730912" sldId="1109"/>
        </pc:sldMkLst>
        <pc:spChg chg="mod">
          <ac:chgData name="John Oakes" userId="1a36f0057432ea1f" providerId="LiveId" clId="{47381711-A8C6-487F-B478-F1510AC8C65D}" dt="2026-02-26T02:17:06.882" v="14218" actId="20577"/>
          <ac:spMkLst>
            <pc:docMk/>
            <pc:sldMk cId="43730912" sldId="1109"/>
            <ac:spMk id="2" creationId="{549ABE4C-AEAC-DFD2-97E9-CBF41CE36391}"/>
          </ac:spMkLst>
        </pc:spChg>
        <pc:spChg chg="mod">
          <ac:chgData name="John Oakes" userId="1a36f0057432ea1f" providerId="LiveId" clId="{47381711-A8C6-487F-B478-F1510AC8C65D}" dt="2026-02-26T02:18:56.377" v="14513" actId="20577"/>
          <ac:spMkLst>
            <pc:docMk/>
            <pc:sldMk cId="43730912" sldId="1109"/>
            <ac:spMk id="3" creationId="{BE400634-0868-561D-E1E4-63F4D0AF36C6}"/>
          </ac:spMkLst>
        </pc:spChg>
      </pc:sldChg>
      <pc:sldChg chg="modSp new mod">
        <pc:chgData name="John Oakes" userId="1a36f0057432ea1f" providerId="LiveId" clId="{47381711-A8C6-487F-B478-F1510AC8C65D}" dt="2026-02-26T02:21:44.085" v="14953" actId="255"/>
        <pc:sldMkLst>
          <pc:docMk/>
          <pc:sldMk cId="3079697958" sldId="1110"/>
        </pc:sldMkLst>
        <pc:spChg chg="mod">
          <ac:chgData name="John Oakes" userId="1a36f0057432ea1f" providerId="LiveId" clId="{47381711-A8C6-487F-B478-F1510AC8C65D}" dt="2026-02-26T02:19:25.651" v="14552" actId="20577"/>
          <ac:spMkLst>
            <pc:docMk/>
            <pc:sldMk cId="3079697958" sldId="1110"/>
            <ac:spMk id="2" creationId="{571BD51F-C4A6-25B5-F0DB-BEB2107E3001}"/>
          </ac:spMkLst>
        </pc:spChg>
        <pc:spChg chg="mod">
          <ac:chgData name="John Oakes" userId="1a36f0057432ea1f" providerId="LiveId" clId="{47381711-A8C6-487F-B478-F1510AC8C65D}" dt="2026-02-26T02:21:44.085" v="14953" actId="255"/>
          <ac:spMkLst>
            <pc:docMk/>
            <pc:sldMk cId="3079697958" sldId="1110"/>
            <ac:spMk id="3" creationId="{3BFD03E4-CC47-ECD5-A0A8-BF450DD400A1}"/>
          </ac:spMkLst>
        </pc:spChg>
      </pc:sldChg>
      <pc:sldChg chg="modSp new mod">
        <pc:chgData name="John Oakes" userId="1a36f0057432ea1f" providerId="LiveId" clId="{47381711-A8C6-487F-B478-F1510AC8C65D}" dt="2026-02-26T02:23:25.146" v="15149" actId="20577"/>
        <pc:sldMkLst>
          <pc:docMk/>
          <pc:sldMk cId="4122622790" sldId="1111"/>
        </pc:sldMkLst>
        <pc:spChg chg="mod">
          <ac:chgData name="John Oakes" userId="1a36f0057432ea1f" providerId="LiveId" clId="{47381711-A8C6-487F-B478-F1510AC8C65D}" dt="2026-02-26T02:22:32.601" v="15006" actId="20577"/>
          <ac:spMkLst>
            <pc:docMk/>
            <pc:sldMk cId="4122622790" sldId="1111"/>
            <ac:spMk id="2" creationId="{5D13455A-EB2C-04AF-678A-D1174280E6CF}"/>
          </ac:spMkLst>
        </pc:spChg>
        <pc:spChg chg="mod">
          <ac:chgData name="John Oakes" userId="1a36f0057432ea1f" providerId="LiveId" clId="{47381711-A8C6-487F-B478-F1510AC8C65D}" dt="2026-02-26T02:23:25.146" v="15149" actId="20577"/>
          <ac:spMkLst>
            <pc:docMk/>
            <pc:sldMk cId="4122622790" sldId="1111"/>
            <ac:spMk id="3" creationId="{9ABF95BC-4FD3-31CD-5E50-0FFB3E5B5A70}"/>
          </ac:spMkLst>
        </pc:spChg>
      </pc:sldChg>
      <pc:sldChg chg="modSp new mod">
        <pc:chgData name="John Oakes" userId="1a36f0057432ea1f" providerId="LiveId" clId="{47381711-A8C6-487F-B478-F1510AC8C65D}" dt="2026-02-26T02:26:09.777" v="15541" actId="20577"/>
        <pc:sldMkLst>
          <pc:docMk/>
          <pc:sldMk cId="4205610487" sldId="1112"/>
        </pc:sldMkLst>
        <pc:spChg chg="mod">
          <ac:chgData name="John Oakes" userId="1a36f0057432ea1f" providerId="LiveId" clId="{47381711-A8C6-487F-B478-F1510AC8C65D}" dt="2026-02-26T02:24:07.132" v="15177" actId="20577"/>
          <ac:spMkLst>
            <pc:docMk/>
            <pc:sldMk cId="4205610487" sldId="1112"/>
            <ac:spMk id="2" creationId="{3AF025C3-3296-59C7-18D9-8F3866934935}"/>
          </ac:spMkLst>
        </pc:spChg>
        <pc:spChg chg="mod">
          <ac:chgData name="John Oakes" userId="1a36f0057432ea1f" providerId="LiveId" clId="{47381711-A8C6-487F-B478-F1510AC8C65D}" dt="2026-02-26T02:26:09.777" v="15541" actId="20577"/>
          <ac:spMkLst>
            <pc:docMk/>
            <pc:sldMk cId="4205610487" sldId="1112"/>
            <ac:spMk id="3" creationId="{C9C5DFC2-8740-A2B1-DBD8-20C4D1DB7228}"/>
          </ac:spMkLst>
        </pc:spChg>
      </pc:sldChg>
      <pc:sldChg chg="modSp new mod">
        <pc:chgData name="John Oakes" userId="1a36f0057432ea1f" providerId="LiveId" clId="{47381711-A8C6-487F-B478-F1510AC8C65D}" dt="2026-02-26T02:28:38.829" v="15923" actId="255"/>
        <pc:sldMkLst>
          <pc:docMk/>
          <pc:sldMk cId="3754948263" sldId="1113"/>
        </pc:sldMkLst>
        <pc:spChg chg="mod">
          <ac:chgData name="John Oakes" userId="1a36f0057432ea1f" providerId="LiveId" clId="{47381711-A8C6-487F-B478-F1510AC8C65D}" dt="2026-02-26T02:26:35.811" v="15576" actId="20577"/>
          <ac:spMkLst>
            <pc:docMk/>
            <pc:sldMk cId="3754948263" sldId="1113"/>
            <ac:spMk id="2" creationId="{AAF2BC81-865C-C552-D4B0-EEC062491753}"/>
          </ac:spMkLst>
        </pc:spChg>
        <pc:spChg chg="mod">
          <ac:chgData name="John Oakes" userId="1a36f0057432ea1f" providerId="LiveId" clId="{47381711-A8C6-487F-B478-F1510AC8C65D}" dt="2026-02-26T02:28:38.829" v="15923" actId="255"/>
          <ac:spMkLst>
            <pc:docMk/>
            <pc:sldMk cId="3754948263" sldId="1113"/>
            <ac:spMk id="3" creationId="{0C2B805F-460B-EB5B-1837-73A6F1D16760}"/>
          </ac:spMkLst>
        </pc:spChg>
      </pc:sldChg>
      <pc:sldChg chg="modSp new mod">
        <pc:chgData name="John Oakes" userId="1a36f0057432ea1f" providerId="LiveId" clId="{47381711-A8C6-487F-B478-F1510AC8C65D}" dt="2026-02-26T02:43:48.827" v="17817" actId="20577"/>
        <pc:sldMkLst>
          <pc:docMk/>
          <pc:sldMk cId="3687674952" sldId="1114"/>
        </pc:sldMkLst>
        <pc:spChg chg="mod">
          <ac:chgData name="John Oakes" userId="1a36f0057432ea1f" providerId="LiveId" clId="{47381711-A8C6-487F-B478-F1510AC8C65D}" dt="2026-02-26T02:40:27.687" v="17190" actId="20577"/>
          <ac:spMkLst>
            <pc:docMk/>
            <pc:sldMk cId="3687674952" sldId="1114"/>
            <ac:spMk id="2" creationId="{AA933126-6025-3633-16C2-BAC29EFB72AD}"/>
          </ac:spMkLst>
        </pc:spChg>
        <pc:spChg chg="mod">
          <ac:chgData name="John Oakes" userId="1a36f0057432ea1f" providerId="LiveId" clId="{47381711-A8C6-487F-B478-F1510AC8C65D}" dt="2026-02-26T02:43:48.827" v="17817" actId="20577"/>
          <ac:spMkLst>
            <pc:docMk/>
            <pc:sldMk cId="3687674952" sldId="1114"/>
            <ac:spMk id="3" creationId="{0DA96BF2-DCB8-EA49-B1C9-4971F1128BCF}"/>
          </ac:spMkLst>
        </pc:spChg>
      </pc:sldChg>
      <pc:sldChg chg="modSp new mod">
        <pc:chgData name="John Oakes" userId="1a36f0057432ea1f" providerId="LiveId" clId="{47381711-A8C6-487F-B478-F1510AC8C65D}" dt="2026-02-26T02:31:59.624" v="16312" actId="20577"/>
        <pc:sldMkLst>
          <pc:docMk/>
          <pc:sldMk cId="1522473923" sldId="1115"/>
        </pc:sldMkLst>
        <pc:spChg chg="mod">
          <ac:chgData name="John Oakes" userId="1a36f0057432ea1f" providerId="LiveId" clId="{47381711-A8C6-487F-B478-F1510AC8C65D}" dt="2026-02-26T02:30:21.163" v="15974" actId="122"/>
          <ac:spMkLst>
            <pc:docMk/>
            <pc:sldMk cId="1522473923" sldId="1115"/>
            <ac:spMk id="2" creationId="{850CB5AD-9B37-FB59-B224-47359E14FD0C}"/>
          </ac:spMkLst>
        </pc:spChg>
        <pc:spChg chg="mod">
          <ac:chgData name="John Oakes" userId="1a36f0057432ea1f" providerId="LiveId" clId="{47381711-A8C6-487F-B478-F1510AC8C65D}" dt="2026-02-26T02:31:59.624" v="16312" actId="20577"/>
          <ac:spMkLst>
            <pc:docMk/>
            <pc:sldMk cId="1522473923" sldId="1115"/>
            <ac:spMk id="3" creationId="{5CE53370-27B3-E1FD-26E7-879C3202FCFB}"/>
          </ac:spMkLst>
        </pc:spChg>
      </pc:sldChg>
      <pc:sldChg chg="modSp new mod">
        <pc:chgData name="John Oakes" userId="1a36f0057432ea1f" providerId="LiveId" clId="{47381711-A8C6-487F-B478-F1510AC8C65D}" dt="2026-02-26T02:35:12.606" v="16763" actId="20577"/>
        <pc:sldMkLst>
          <pc:docMk/>
          <pc:sldMk cId="1009656931" sldId="1116"/>
        </pc:sldMkLst>
        <pc:spChg chg="mod">
          <ac:chgData name="John Oakes" userId="1a36f0057432ea1f" providerId="LiveId" clId="{47381711-A8C6-487F-B478-F1510AC8C65D}" dt="2026-02-26T02:32:37.392" v="16336" actId="20577"/>
          <ac:spMkLst>
            <pc:docMk/>
            <pc:sldMk cId="1009656931" sldId="1116"/>
            <ac:spMk id="2" creationId="{64DC52CE-1D79-7D64-5347-5083CAA39CB9}"/>
          </ac:spMkLst>
        </pc:spChg>
        <pc:spChg chg="mod">
          <ac:chgData name="John Oakes" userId="1a36f0057432ea1f" providerId="LiveId" clId="{47381711-A8C6-487F-B478-F1510AC8C65D}" dt="2026-02-26T02:35:12.606" v="16763" actId="20577"/>
          <ac:spMkLst>
            <pc:docMk/>
            <pc:sldMk cId="1009656931" sldId="1116"/>
            <ac:spMk id="3" creationId="{67A79A16-D295-48EA-B381-8CEAA689A5D4}"/>
          </ac:spMkLst>
        </pc:spChg>
      </pc:sldChg>
      <pc:sldChg chg="modSp new mod">
        <pc:chgData name="John Oakes" userId="1a36f0057432ea1f" providerId="LiveId" clId="{47381711-A8C6-487F-B478-F1510AC8C65D}" dt="2026-02-26T02:39:08.870" v="17153" actId="255"/>
        <pc:sldMkLst>
          <pc:docMk/>
          <pc:sldMk cId="2031730550" sldId="1117"/>
        </pc:sldMkLst>
        <pc:spChg chg="mod">
          <ac:chgData name="John Oakes" userId="1a36f0057432ea1f" providerId="LiveId" clId="{47381711-A8C6-487F-B478-F1510AC8C65D}" dt="2026-02-26T02:36:00.130" v="16805" actId="20577"/>
          <ac:spMkLst>
            <pc:docMk/>
            <pc:sldMk cId="2031730550" sldId="1117"/>
            <ac:spMk id="2" creationId="{368CE404-4AA7-A927-E94A-8C0776F5987B}"/>
          </ac:spMkLst>
        </pc:spChg>
        <pc:spChg chg="mod">
          <ac:chgData name="John Oakes" userId="1a36f0057432ea1f" providerId="LiveId" clId="{47381711-A8C6-487F-B478-F1510AC8C65D}" dt="2026-02-26T02:39:08.870" v="17153" actId="255"/>
          <ac:spMkLst>
            <pc:docMk/>
            <pc:sldMk cId="2031730550" sldId="1117"/>
            <ac:spMk id="3" creationId="{EFA0F09A-1D79-41CF-51D4-C0E8F1B2885E}"/>
          </ac:spMkLst>
        </pc:spChg>
      </pc:sldChg>
      <pc:sldChg chg="modSp new mod">
        <pc:chgData name="John Oakes" userId="1a36f0057432ea1f" providerId="LiveId" clId="{47381711-A8C6-487F-B478-F1510AC8C65D}" dt="2026-02-26T02:39:33.820" v="17173" actId="20577"/>
        <pc:sldMkLst>
          <pc:docMk/>
          <pc:sldMk cId="3009286370" sldId="1118"/>
        </pc:sldMkLst>
        <pc:spChg chg="mod">
          <ac:chgData name="John Oakes" userId="1a36f0057432ea1f" providerId="LiveId" clId="{47381711-A8C6-487F-B478-F1510AC8C65D}" dt="2026-02-26T02:39:33.820" v="17173" actId="20577"/>
          <ac:spMkLst>
            <pc:docMk/>
            <pc:sldMk cId="3009286370" sldId="1118"/>
            <ac:spMk id="2" creationId="{0B42B64D-47FA-16FD-C07F-663CCB571959}"/>
          </ac:spMkLst>
        </pc:spChg>
      </pc:sldChg>
      <pc:sldChg chg="modSp new mod">
        <pc:chgData name="John Oakes" userId="1a36f0057432ea1f" providerId="LiveId" clId="{47381711-A8C6-487F-B478-F1510AC8C65D}" dt="2026-02-26T02:48:51.273" v="18446" actId="20577"/>
        <pc:sldMkLst>
          <pc:docMk/>
          <pc:sldMk cId="317297426" sldId="1119"/>
        </pc:sldMkLst>
        <pc:spChg chg="mod">
          <ac:chgData name="John Oakes" userId="1a36f0057432ea1f" providerId="LiveId" clId="{47381711-A8C6-487F-B478-F1510AC8C65D}" dt="2026-02-26T02:47:07.860" v="18067" actId="20577"/>
          <ac:spMkLst>
            <pc:docMk/>
            <pc:sldMk cId="317297426" sldId="1119"/>
            <ac:spMk id="2" creationId="{48E329F1-AE3F-3814-F1DA-2033D78B3DA2}"/>
          </ac:spMkLst>
        </pc:spChg>
        <pc:spChg chg="mod">
          <ac:chgData name="John Oakes" userId="1a36f0057432ea1f" providerId="LiveId" clId="{47381711-A8C6-487F-B478-F1510AC8C65D}" dt="2026-02-26T02:48:51.273" v="18446" actId="20577"/>
          <ac:spMkLst>
            <pc:docMk/>
            <pc:sldMk cId="317297426" sldId="1119"/>
            <ac:spMk id="3" creationId="{ABABC95A-DE72-B7C4-3A4D-AE7BA8B41063}"/>
          </ac:spMkLst>
        </pc:spChg>
      </pc:sldChg>
      <pc:sldChg chg="modSp add mod">
        <pc:chgData name="John Oakes" userId="1a36f0057432ea1f" providerId="LiveId" clId="{47381711-A8C6-487F-B478-F1510AC8C65D}" dt="2026-02-26T02:45:55.531" v="17964" actId="20577"/>
        <pc:sldMkLst>
          <pc:docMk/>
          <pc:sldMk cId="2472846220" sldId="1120"/>
        </pc:sldMkLst>
        <pc:spChg chg="mod">
          <ac:chgData name="John Oakes" userId="1a36f0057432ea1f" providerId="LiveId" clId="{47381711-A8C6-487F-B478-F1510AC8C65D}" dt="2026-02-26T02:45:55.531" v="17964" actId="20577"/>
          <ac:spMkLst>
            <pc:docMk/>
            <pc:sldMk cId="2472846220" sldId="1120"/>
            <ac:spMk id="3" creationId="{9EF8962B-FDFD-F4D4-1537-7A3939C9222D}"/>
          </ac:spMkLst>
        </pc:spChg>
      </pc:sldChg>
      <pc:sldChg chg="modSp new mod">
        <pc:chgData name="John Oakes" userId="1a36f0057432ea1f" providerId="LiveId" clId="{47381711-A8C6-487F-B478-F1510AC8C65D}" dt="2026-03-05T00:41:54.999" v="19609" actId="14100"/>
        <pc:sldMkLst>
          <pc:docMk/>
          <pc:sldMk cId="2690140182" sldId="1121"/>
        </pc:sldMkLst>
        <pc:spChg chg="mod">
          <ac:chgData name="John Oakes" userId="1a36f0057432ea1f" providerId="LiveId" clId="{47381711-A8C6-487F-B478-F1510AC8C65D}" dt="2026-03-05T00:40:21.439" v="19350" actId="20577"/>
          <ac:spMkLst>
            <pc:docMk/>
            <pc:sldMk cId="2690140182" sldId="1121"/>
            <ac:spMk id="2" creationId="{3A39C3AC-DEB2-9609-FCD9-11AAF75F2C4B}"/>
          </ac:spMkLst>
        </pc:spChg>
        <pc:spChg chg="mod">
          <ac:chgData name="John Oakes" userId="1a36f0057432ea1f" providerId="LiveId" clId="{47381711-A8C6-487F-B478-F1510AC8C65D}" dt="2026-03-05T00:41:54.999" v="19609" actId="14100"/>
          <ac:spMkLst>
            <pc:docMk/>
            <pc:sldMk cId="2690140182" sldId="1121"/>
            <ac:spMk id="3" creationId="{8F5CD83B-7F7E-1A71-075F-8C392159B097}"/>
          </ac:spMkLst>
        </pc:spChg>
      </pc:sldChg>
      <pc:sldChg chg="modSp new mod ord">
        <pc:chgData name="John Oakes" userId="1a36f0057432ea1f" providerId="LiveId" clId="{47381711-A8C6-487F-B478-F1510AC8C65D}" dt="2026-03-05T00:39:42.265" v="19336" actId="20577"/>
        <pc:sldMkLst>
          <pc:docMk/>
          <pc:sldMk cId="1505929648" sldId="1122"/>
        </pc:sldMkLst>
        <pc:spChg chg="mod">
          <ac:chgData name="John Oakes" userId="1a36f0057432ea1f" providerId="LiveId" clId="{47381711-A8C6-487F-B478-F1510AC8C65D}" dt="2026-03-05T00:39:42.265" v="19336" actId="20577"/>
          <ac:spMkLst>
            <pc:docMk/>
            <pc:sldMk cId="1505929648" sldId="1122"/>
            <ac:spMk id="2" creationId="{9F9EB41A-BEED-2CA3-8EDB-6909243DF922}"/>
          </ac:spMkLst>
        </pc:spChg>
        <pc:spChg chg="mod">
          <ac:chgData name="John Oakes" userId="1a36f0057432ea1f" providerId="LiveId" clId="{47381711-A8C6-487F-B478-F1510AC8C65D}" dt="2026-02-26T02:52:50.821" v="19055" actId="14100"/>
          <ac:spMkLst>
            <pc:docMk/>
            <pc:sldMk cId="1505929648" sldId="1122"/>
            <ac:spMk id="3" creationId="{EC51D483-54A1-C91E-56B6-79FE72F23D2A}"/>
          </ac:spMkLst>
        </pc:spChg>
      </pc:sldChg>
      <pc:sldChg chg="modSp new mod">
        <pc:chgData name="John Oakes" userId="1a36f0057432ea1f" providerId="LiveId" clId="{47381711-A8C6-487F-B478-F1510AC8C65D}" dt="2026-03-05T00:44:44.371" v="19928" actId="255"/>
        <pc:sldMkLst>
          <pc:docMk/>
          <pc:sldMk cId="2411748000" sldId="1124"/>
        </pc:sldMkLst>
        <pc:spChg chg="mod">
          <ac:chgData name="John Oakes" userId="1a36f0057432ea1f" providerId="LiveId" clId="{47381711-A8C6-487F-B478-F1510AC8C65D}" dt="2026-03-05T00:42:35.180" v="19639" actId="20577"/>
          <ac:spMkLst>
            <pc:docMk/>
            <pc:sldMk cId="2411748000" sldId="1124"/>
            <ac:spMk id="2" creationId="{166F5C08-276D-CD3D-C3A4-34CFF58D0AA3}"/>
          </ac:spMkLst>
        </pc:spChg>
        <pc:spChg chg="mod">
          <ac:chgData name="John Oakes" userId="1a36f0057432ea1f" providerId="LiveId" clId="{47381711-A8C6-487F-B478-F1510AC8C65D}" dt="2026-03-05T00:44:44.371" v="19928" actId="255"/>
          <ac:spMkLst>
            <pc:docMk/>
            <pc:sldMk cId="2411748000" sldId="1124"/>
            <ac:spMk id="3" creationId="{C771980A-F988-BE02-3E08-D78A6251913F}"/>
          </ac:spMkLst>
        </pc:spChg>
      </pc:sldChg>
      <pc:sldChg chg="modSp new mod">
        <pc:chgData name="John Oakes" userId="1a36f0057432ea1f" providerId="LiveId" clId="{47381711-A8C6-487F-B478-F1510AC8C65D}" dt="2026-03-05T00:50:53.836" v="20819" actId="20577"/>
        <pc:sldMkLst>
          <pc:docMk/>
          <pc:sldMk cId="1122494887" sldId="1125"/>
        </pc:sldMkLst>
        <pc:spChg chg="mod">
          <ac:chgData name="John Oakes" userId="1a36f0057432ea1f" providerId="LiveId" clId="{47381711-A8C6-487F-B478-F1510AC8C65D}" dt="2026-03-05T00:48:50.593" v="20531" actId="20577"/>
          <ac:spMkLst>
            <pc:docMk/>
            <pc:sldMk cId="1122494887" sldId="1125"/>
            <ac:spMk id="2" creationId="{5391DD35-13DE-6AE2-BA9C-5238EF7B311D}"/>
          </ac:spMkLst>
        </pc:spChg>
        <pc:spChg chg="mod">
          <ac:chgData name="John Oakes" userId="1a36f0057432ea1f" providerId="LiveId" clId="{47381711-A8C6-487F-B478-F1510AC8C65D}" dt="2026-03-05T00:50:53.836" v="20819" actId="20577"/>
          <ac:spMkLst>
            <pc:docMk/>
            <pc:sldMk cId="1122494887" sldId="1125"/>
            <ac:spMk id="3" creationId="{BAE56058-2B27-BCDF-8133-0F356BF531C5}"/>
          </ac:spMkLst>
        </pc:spChg>
      </pc:sldChg>
      <pc:sldChg chg="modSp new mod">
        <pc:chgData name="John Oakes" userId="1a36f0057432ea1f" providerId="LiveId" clId="{47381711-A8C6-487F-B478-F1510AC8C65D}" dt="2026-03-05T00:54:34.156" v="21285" actId="20577"/>
        <pc:sldMkLst>
          <pc:docMk/>
          <pc:sldMk cId="3614104931" sldId="1126"/>
        </pc:sldMkLst>
        <pc:spChg chg="mod">
          <ac:chgData name="John Oakes" userId="1a36f0057432ea1f" providerId="LiveId" clId="{47381711-A8C6-487F-B478-F1510AC8C65D}" dt="2026-03-05T00:51:10.792" v="20832" actId="20577"/>
          <ac:spMkLst>
            <pc:docMk/>
            <pc:sldMk cId="3614104931" sldId="1126"/>
            <ac:spMk id="2" creationId="{C7503C1E-BE2B-01FB-09E5-BFC9E0195D30}"/>
          </ac:spMkLst>
        </pc:spChg>
        <pc:spChg chg="mod">
          <ac:chgData name="John Oakes" userId="1a36f0057432ea1f" providerId="LiveId" clId="{47381711-A8C6-487F-B478-F1510AC8C65D}" dt="2026-03-05T00:54:34.156" v="21285" actId="20577"/>
          <ac:spMkLst>
            <pc:docMk/>
            <pc:sldMk cId="3614104931" sldId="1126"/>
            <ac:spMk id="3" creationId="{58509773-8056-1AE6-4FA1-F2C16B9B1267}"/>
          </ac:spMkLst>
        </pc:spChg>
      </pc:sldChg>
      <pc:sldChg chg="modSp new mod">
        <pc:chgData name="John Oakes" userId="1a36f0057432ea1f" providerId="LiveId" clId="{47381711-A8C6-487F-B478-F1510AC8C65D}" dt="2026-03-05T00:57:45.810" v="21724" actId="255"/>
        <pc:sldMkLst>
          <pc:docMk/>
          <pc:sldMk cId="4140363373" sldId="1127"/>
        </pc:sldMkLst>
        <pc:spChg chg="mod">
          <ac:chgData name="John Oakes" userId="1a36f0057432ea1f" providerId="LiveId" clId="{47381711-A8C6-487F-B478-F1510AC8C65D}" dt="2026-03-05T00:55:06.682" v="21311" actId="20577"/>
          <ac:spMkLst>
            <pc:docMk/>
            <pc:sldMk cId="4140363373" sldId="1127"/>
            <ac:spMk id="2" creationId="{E1991628-D8CE-8DCD-4E39-38C5026DCF3C}"/>
          </ac:spMkLst>
        </pc:spChg>
        <pc:spChg chg="mod">
          <ac:chgData name="John Oakes" userId="1a36f0057432ea1f" providerId="LiveId" clId="{47381711-A8C6-487F-B478-F1510AC8C65D}" dt="2026-03-05T00:57:45.810" v="21724" actId="255"/>
          <ac:spMkLst>
            <pc:docMk/>
            <pc:sldMk cId="4140363373" sldId="1127"/>
            <ac:spMk id="3" creationId="{729B3C01-6394-54D2-A35D-9F82013D7F50}"/>
          </ac:spMkLst>
        </pc:spChg>
      </pc:sldChg>
      <pc:sldChg chg="modSp new mod">
        <pc:chgData name="John Oakes" userId="1a36f0057432ea1f" providerId="LiveId" clId="{47381711-A8C6-487F-B478-F1510AC8C65D}" dt="2026-03-05T01:01:07.295" v="22184" actId="20577"/>
        <pc:sldMkLst>
          <pc:docMk/>
          <pc:sldMk cId="1016651112" sldId="1128"/>
        </pc:sldMkLst>
        <pc:spChg chg="mod">
          <ac:chgData name="John Oakes" userId="1a36f0057432ea1f" providerId="LiveId" clId="{47381711-A8C6-487F-B478-F1510AC8C65D}" dt="2026-03-05T00:58:35.873" v="21760" actId="20577"/>
          <ac:spMkLst>
            <pc:docMk/>
            <pc:sldMk cId="1016651112" sldId="1128"/>
            <ac:spMk id="2" creationId="{25F2C41B-8DB0-58F4-F001-695305D3E085}"/>
          </ac:spMkLst>
        </pc:spChg>
        <pc:spChg chg="mod">
          <ac:chgData name="John Oakes" userId="1a36f0057432ea1f" providerId="LiveId" clId="{47381711-A8C6-487F-B478-F1510AC8C65D}" dt="2026-03-05T01:01:07.295" v="22184" actId="20577"/>
          <ac:spMkLst>
            <pc:docMk/>
            <pc:sldMk cId="1016651112" sldId="1128"/>
            <ac:spMk id="3" creationId="{2D514972-DD2C-2A49-F94D-D730D0520F7E}"/>
          </ac:spMkLst>
        </pc:spChg>
      </pc:sldChg>
      <pc:sldChg chg="modSp new mod">
        <pc:chgData name="John Oakes" userId="1a36f0057432ea1f" providerId="LiveId" clId="{47381711-A8C6-487F-B478-F1510AC8C65D}" dt="2026-03-05T01:08:32.616" v="23339" actId="14100"/>
        <pc:sldMkLst>
          <pc:docMk/>
          <pc:sldMk cId="3742637410" sldId="1129"/>
        </pc:sldMkLst>
        <pc:spChg chg="mod">
          <ac:chgData name="John Oakes" userId="1a36f0057432ea1f" providerId="LiveId" clId="{47381711-A8C6-487F-B478-F1510AC8C65D}" dt="2026-03-05T01:03:20.539" v="22796" actId="20577"/>
          <ac:spMkLst>
            <pc:docMk/>
            <pc:sldMk cId="3742637410" sldId="1129"/>
            <ac:spMk id="2" creationId="{5E88A381-A71C-3CB6-55D2-98A0F0CBE76C}"/>
          </ac:spMkLst>
        </pc:spChg>
        <pc:spChg chg="mod">
          <ac:chgData name="John Oakes" userId="1a36f0057432ea1f" providerId="LiveId" clId="{47381711-A8C6-487F-B478-F1510AC8C65D}" dt="2026-03-05T01:08:32.616" v="23339" actId="14100"/>
          <ac:spMkLst>
            <pc:docMk/>
            <pc:sldMk cId="3742637410" sldId="1129"/>
            <ac:spMk id="3" creationId="{26DDC8B9-77B0-3F18-1840-2E5733031BCD}"/>
          </ac:spMkLst>
        </pc:spChg>
      </pc:sldChg>
      <pc:sldChg chg="modSp new mod">
        <pc:chgData name="John Oakes" userId="1a36f0057432ea1f" providerId="LiveId" clId="{47381711-A8C6-487F-B478-F1510AC8C65D}" dt="2026-03-11T22:29:34.602" v="26956" actId="313"/>
        <pc:sldMkLst>
          <pc:docMk/>
          <pc:sldMk cId="4180870001" sldId="1130"/>
        </pc:sldMkLst>
        <pc:spChg chg="mod">
          <ac:chgData name="John Oakes" userId="1a36f0057432ea1f" providerId="LiveId" clId="{47381711-A8C6-487F-B478-F1510AC8C65D}" dt="2026-03-05T01:10:12.101" v="23485" actId="20577"/>
          <ac:spMkLst>
            <pc:docMk/>
            <pc:sldMk cId="4180870001" sldId="1130"/>
            <ac:spMk id="2" creationId="{421123A4-0664-62F5-74BE-F2E1D175636A}"/>
          </ac:spMkLst>
        </pc:spChg>
        <pc:spChg chg="mod">
          <ac:chgData name="John Oakes" userId="1a36f0057432ea1f" providerId="LiveId" clId="{47381711-A8C6-487F-B478-F1510AC8C65D}" dt="2026-03-11T22:29:34.602" v="26956" actId="313"/>
          <ac:spMkLst>
            <pc:docMk/>
            <pc:sldMk cId="4180870001" sldId="1130"/>
            <ac:spMk id="3" creationId="{307AE264-0FBF-9626-D6E8-3469C8303D27}"/>
          </ac:spMkLst>
        </pc:spChg>
      </pc:sldChg>
      <pc:sldChg chg="modSp new mod">
        <pc:chgData name="John Oakes" userId="1a36f0057432ea1f" providerId="LiveId" clId="{47381711-A8C6-487F-B478-F1510AC8C65D}" dt="2026-03-05T01:27:28.361" v="26831" actId="255"/>
        <pc:sldMkLst>
          <pc:docMk/>
          <pc:sldMk cId="192978771" sldId="1131"/>
        </pc:sldMkLst>
        <pc:spChg chg="mod">
          <ac:chgData name="John Oakes" userId="1a36f0057432ea1f" providerId="LiveId" clId="{47381711-A8C6-487F-B478-F1510AC8C65D}" dt="2026-03-05T01:22:09.329" v="26177" actId="20577"/>
          <ac:spMkLst>
            <pc:docMk/>
            <pc:sldMk cId="192978771" sldId="1131"/>
            <ac:spMk id="2" creationId="{674A414C-EA19-F4D6-A310-220FCB543DFA}"/>
          </ac:spMkLst>
        </pc:spChg>
        <pc:spChg chg="mod">
          <ac:chgData name="John Oakes" userId="1a36f0057432ea1f" providerId="LiveId" clId="{47381711-A8C6-487F-B478-F1510AC8C65D}" dt="2026-03-05T01:27:28.361" v="26831" actId="255"/>
          <ac:spMkLst>
            <pc:docMk/>
            <pc:sldMk cId="192978771" sldId="1131"/>
            <ac:spMk id="3" creationId="{7C4B472C-E63C-20C4-219A-D93F6AD61444}"/>
          </ac:spMkLst>
        </pc:spChg>
      </pc:sldChg>
      <pc:sldChg chg="modSp new mod">
        <pc:chgData name="John Oakes" userId="1a36f0057432ea1f" providerId="LiveId" clId="{47381711-A8C6-487F-B478-F1510AC8C65D}" dt="2026-03-11T22:31:55.932" v="27219" actId="20577"/>
        <pc:sldMkLst>
          <pc:docMk/>
          <pc:sldMk cId="1053522137" sldId="1132"/>
        </pc:sldMkLst>
        <pc:spChg chg="mod">
          <ac:chgData name="John Oakes" userId="1a36f0057432ea1f" providerId="LiveId" clId="{47381711-A8C6-487F-B478-F1510AC8C65D}" dt="2026-03-11T22:30:20.484" v="26983" actId="20577"/>
          <ac:spMkLst>
            <pc:docMk/>
            <pc:sldMk cId="1053522137" sldId="1132"/>
            <ac:spMk id="2" creationId="{672425EC-2633-7329-87C8-07125D12CE83}"/>
          </ac:spMkLst>
        </pc:spChg>
        <pc:spChg chg="mod">
          <ac:chgData name="John Oakes" userId="1a36f0057432ea1f" providerId="LiveId" clId="{47381711-A8C6-487F-B478-F1510AC8C65D}" dt="2026-03-11T22:31:55.932" v="27219" actId="20577"/>
          <ac:spMkLst>
            <pc:docMk/>
            <pc:sldMk cId="1053522137" sldId="1132"/>
            <ac:spMk id="3" creationId="{54DC5295-4BAA-7503-2A1C-AF50329416E7}"/>
          </ac:spMkLst>
        </pc:spChg>
      </pc:sldChg>
      <pc:sldChg chg="modSp add mod">
        <pc:chgData name="John Oakes" userId="1a36f0057432ea1f" providerId="LiveId" clId="{47381711-A8C6-487F-B478-F1510AC8C65D}" dt="2026-03-05T00:48:28.368" v="20525" actId="20577"/>
        <pc:sldMkLst>
          <pc:docMk/>
          <pc:sldMk cId="2778624564" sldId="1133"/>
        </pc:sldMkLst>
        <pc:spChg chg="mod">
          <ac:chgData name="John Oakes" userId="1a36f0057432ea1f" providerId="LiveId" clId="{47381711-A8C6-487F-B478-F1510AC8C65D}" dt="2026-03-05T00:48:28.368" v="20525" actId="20577"/>
          <ac:spMkLst>
            <pc:docMk/>
            <pc:sldMk cId="2778624564" sldId="1133"/>
            <ac:spMk id="3" creationId="{43B13448-65D1-E80C-AD3F-6E026834D1FF}"/>
          </ac:spMkLst>
        </pc:spChg>
      </pc:sldChg>
      <pc:sldChg chg="modSp add mod">
        <pc:chgData name="John Oakes" userId="1a36f0057432ea1f" providerId="LiveId" clId="{47381711-A8C6-487F-B478-F1510AC8C65D}" dt="2026-03-05T01:02:54.963" v="22772" actId="14100"/>
        <pc:sldMkLst>
          <pc:docMk/>
          <pc:sldMk cId="3470657104" sldId="1134"/>
        </pc:sldMkLst>
        <pc:spChg chg="mod">
          <ac:chgData name="John Oakes" userId="1a36f0057432ea1f" providerId="LiveId" clId="{47381711-A8C6-487F-B478-F1510AC8C65D}" dt="2026-03-05T01:02:54.963" v="22772" actId="14100"/>
          <ac:spMkLst>
            <pc:docMk/>
            <pc:sldMk cId="3470657104" sldId="1134"/>
            <ac:spMk id="3" creationId="{A15B714C-B59F-89A6-EAF1-9A7AD992D40D}"/>
          </ac:spMkLst>
        </pc:spChg>
      </pc:sldChg>
      <pc:sldChg chg="modSp add mod">
        <pc:chgData name="John Oakes" userId="1a36f0057432ea1f" providerId="LiveId" clId="{47381711-A8C6-487F-B478-F1510AC8C65D}" dt="2026-03-05T01:09:09.939" v="23459" actId="20577"/>
        <pc:sldMkLst>
          <pc:docMk/>
          <pc:sldMk cId="2053726371" sldId="1135"/>
        </pc:sldMkLst>
        <pc:spChg chg="mod">
          <ac:chgData name="John Oakes" userId="1a36f0057432ea1f" providerId="LiveId" clId="{47381711-A8C6-487F-B478-F1510AC8C65D}" dt="2026-03-05T01:09:09.939" v="23459" actId="20577"/>
          <ac:spMkLst>
            <pc:docMk/>
            <pc:sldMk cId="2053726371" sldId="1135"/>
            <ac:spMk id="3" creationId="{CCCEF9DE-54F9-242A-A63E-2C9130C6013C}"/>
          </ac:spMkLst>
        </pc:spChg>
      </pc:sldChg>
      <pc:sldChg chg="modSp add mod">
        <pc:chgData name="John Oakes" userId="1a36f0057432ea1f" providerId="LiveId" clId="{47381711-A8C6-487F-B478-F1510AC8C65D}" dt="2026-03-05T01:14:31.256" v="24491" actId="14100"/>
        <pc:sldMkLst>
          <pc:docMk/>
          <pc:sldMk cId="1858954757" sldId="1136"/>
        </pc:sldMkLst>
        <pc:spChg chg="mod">
          <ac:chgData name="John Oakes" userId="1a36f0057432ea1f" providerId="LiveId" clId="{47381711-A8C6-487F-B478-F1510AC8C65D}" dt="2026-03-05T01:12:37.422" v="24173" actId="20577"/>
          <ac:spMkLst>
            <pc:docMk/>
            <pc:sldMk cId="1858954757" sldId="1136"/>
            <ac:spMk id="2" creationId="{F2A96746-A3C8-BAC8-1850-31C36FED0D86}"/>
          </ac:spMkLst>
        </pc:spChg>
        <pc:spChg chg="mod">
          <ac:chgData name="John Oakes" userId="1a36f0057432ea1f" providerId="LiveId" clId="{47381711-A8C6-487F-B478-F1510AC8C65D}" dt="2026-03-05T01:14:31.256" v="24491" actId="14100"/>
          <ac:spMkLst>
            <pc:docMk/>
            <pc:sldMk cId="1858954757" sldId="1136"/>
            <ac:spMk id="3" creationId="{29851747-64E2-D0A9-5123-96DA635A2F7E}"/>
          </ac:spMkLst>
        </pc:spChg>
      </pc:sldChg>
      <pc:sldChg chg="modSp add mod">
        <pc:chgData name="John Oakes" userId="1a36f0057432ea1f" providerId="LiveId" clId="{47381711-A8C6-487F-B478-F1510AC8C65D}" dt="2026-03-05T01:17:26.314" v="25230" actId="20577"/>
        <pc:sldMkLst>
          <pc:docMk/>
          <pc:sldMk cId="3218856215" sldId="1137"/>
        </pc:sldMkLst>
        <pc:spChg chg="mod">
          <ac:chgData name="John Oakes" userId="1a36f0057432ea1f" providerId="LiveId" clId="{47381711-A8C6-487F-B478-F1510AC8C65D}" dt="2026-03-05T01:17:26.314" v="25230" actId="20577"/>
          <ac:spMkLst>
            <pc:docMk/>
            <pc:sldMk cId="3218856215" sldId="1137"/>
            <ac:spMk id="3" creationId="{450EF9AE-AA1E-64E9-D5FA-A73FB954DA3C}"/>
          </ac:spMkLst>
        </pc:spChg>
      </pc:sldChg>
      <pc:sldChg chg="modSp add mod">
        <pc:chgData name="John Oakes" userId="1a36f0057432ea1f" providerId="LiveId" clId="{47381711-A8C6-487F-B478-F1510AC8C65D}" dt="2026-03-05T01:21:35.530" v="26154" actId="20577"/>
        <pc:sldMkLst>
          <pc:docMk/>
          <pc:sldMk cId="563438229" sldId="1138"/>
        </pc:sldMkLst>
        <pc:spChg chg="mod">
          <ac:chgData name="John Oakes" userId="1a36f0057432ea1f" providerId="LiveId" clId="{47381711-A8C6-487F-B478-F1510AC8C65D}" dt="2026-03-05T01:21:35.530" v="26154" actId="20577"/>
          <ac:spMkLst>
            <pc:docMk/>
            <pc:sldMk cId="563438229" sldId="1138"/>
            <ac:spMk id="3" creationId="{5923D2EB-2114-63BC-0076-32245E28F3B5}"/>
          </ac:spMkLst>
        </pc:spChg>
      </pc:sldChg>
      <pc:sldChg chg="add">
        <pc:chgData name="John Oakes" userId="1a36f0057432ea1f" providerId="LiveId" clId="{47381711-A8C6-487F-B478-F1510AC8C65D}" dt="2026-03-11T22:32:27.772" v="27220"/>
        <pc:sldMkLst>
          <pc:docMk/>
          <pc:sldMk cId="2638663892" sldId="1141"/>
        </pc:sldMkLst>
      </pc:sldChg>
      <pc:sldChg chg="modSp new mod">
        <pc:chgData name="John Oakes" userId="1a36f0057432ea1f" providerId="LiveId" clId="{47381711-A8C6-487F-B478-F1510AC8C65D}" dt="2026-03-11T22:39:20.132" v="27964" actId="20577"/>
        <pc:sldMkLst>
          <pc:docMk/>
          <pc:sldMk cId="3216271936" sldId="1142"/>
        </pc:sldMkLst>
        <pc:spChg chg="mod">
          <ac:chgData name="John Oakes" userId="1a36f0057432ea1f" providerId="LiveId" clId="{47381711-A8C6-487F-B478-F1510AC8C65D}" dt="2026-03-11T22:37:53.661" v="27706" actId="20577"/>
          <ac:spMkLst>
            <pc:docMk/>
            <pc:sldMk cId="3216271936" sldId="1142"/>
            <ac:spMk id="2" creationId="{6B490F42-1E7E-22C9-EB45-3923C630EBCB}"/>
          </ac:spMkLst>
        </pc:spChg>
        <pc:spChg chg="mod">
          <ac:chgData name="John Oakes" userId="1a36f0057432ea1f" providerId="LiveId" clId="{47381711-A8C6-487F-B478-F1510AC8C65D}" dt="2026-03-11T22:39:20.132" v="27964" actId="20577"/>
          <ac:spMkLst>
            <pc:docMk/>
            <pc:sldMk cId="3216271936" sldId="1142"/>
            <ac:spMk id="3" creationId="{81EB6345-7A92-FCA0-B564-794DB03AA550}"/>
          </ac:spMkLst>
        </pc:spChg>
      </pc:sldChg>
      <pc:sldChg chg="modSp new mod">
        <pc:chgData name="John Oakes" userId="1a36f0057432ea1f" providerId="LiveId" clId="{47381711-A8C6-487F-B478-F1510AC8C65D}" dt="2026-03-11T22:42:27.587" v="28207" actId="20577"/>
        <pc:sldMkLst>
          <pc:docMk/>
          <pc:sldMk cId="554758513" sldId="1143"/>
        </pc:sldMkLst>
        <pc:spChg chg="mod">
          <ac:chgData name="John Oakes" userId="1a36f0057432ea1f" providerId="LiveId" clId="{47381711-A8C6-487F-B478-F1510AC8C65D}" dt="2026-03-11T22:40:48.531" v="27992" actId="20577"/>
          <ac:spMkLst>
            <pc:docMk/>
            <pc:sldMk cId="554758513" sldId="1143"/>
            <ac:spMk id="2" creationId="{07F0DA02-BE10-D873-D43B-7D5B6FC15E92}"/>
          </ac:spMkLst>
        </pc:spChg>
        <pc:spChg chg="mod">
          <ac:chgData name="John Oakes" userId="1a36f0057432ea1f" providerId="LiveId" clId="{47381711-A8C6-487F-B478-F1510AC8C65D}" dt="2026-03-11T22:42:27.587" v="28207" actId="20577"/>
          <ac:spMkLst>
            <pc:docMk/>
            <pc:sldMk cId="554758513" sldId="1143"/>
            <ac:spMk id="3" creationId="{EDDBDFCF-609E-B0A2-AC5F-BEC3F2B59B6A}"/>
          </ac:spMkLst>
        </pc:spChg>
      </pc:sldChg>
      <pc:sldChg chg="modSp new mod">
        <pc:chgData name="John Oakes" userId="1a36f0057432ea1f" providerId="LiveId" clId="{47381711-A8C6-487F-B478-F1510AC8C65D}" dt="2026-03-11T22:43:38.544" v="28370" actId="20577"/>
        <pc:sldMkLst>
          <pc:docMk/>
          <pc:sldMk cId="357537155" sldId="1144"/>
        </pc:sldMkLst>
        <pc:spChg chg="mod">
          <ac:chgData name="John Oakes" userId="1a36f0057432ea1f" providerId="LiveId" clId="{47381711-A8C6-487F-B478-F1510AC8C65D}" dt="2026-03-11T22:42:47.792" v="28224" actId="20577"/>
          <ac:spMkLst>
            <pc:docMk/>
            <pc:sldMk cId="357537155" sldId="1144"/>
            <ac:spMk id="2" creationId="{CE8E20BB-14E6-7E77-ACD8-22DAE409E2A1}"/>
          </ac:spMkLst>
        </pc:spChg>
        <pc:spChg chg="mod">
          <ac:chgData name="John Oakes" userId="1a36f0057432ea1f" providerId="LiveId" clId="{47381711-A8C6-487F-B478-F1510AC8C65D}" dt="2026-03-11T22:43:38.544" v="28370" actId="20577"/>
          <ac:spMkLst>
            <pc:docMk/>
            <pc:sldMk cId="357537155" sldId="1144"/>
            <ac:spMk id="3" creationId="{80A43998-3244-0146-26E5-A77A3B0687A9}"/>
          </ac:spMkLst>
        </pc:spChg>
      </pc:sldChg>
      <pc:sldChg chg="modSp new mod modNotesTx">
        <pc:chgData name="John Oakes" userId="1a36f0057432ea1f" providerId="LiveId" clId="{47381711-A8C6-487F-B478-F1510AC8C65D}" dt="2026-03-11T22:49:23.547" v="28664" actId="20577"/>
        <pc:sldMkLst>
          <pc:docMk/>
          <pc:sldMk cId="406808216" sldId="1145"/>
        </pc:sldMkLst>
        <pc:spChg chg="mod">
          <ac:chgData name="John Oakes" userId="1a36f0057432ea1f" providerId="LiveId" clId="{47381711-A8C6-487F-B478-F1510AC8C65D}" dt="2026-03-11T22:44:20.689" v="28411" actId="20577"/>
          <ac:spMkLst>
            <pc:docMk/>
            <pc:sldMk cId="406808216" sldId="1145"/>
            <ac:spMk id="2" creationId="{A26F1183-D271-9A1C-F05C-7983B7ADB7BB}"/>
          </ac:spMkLst>
        </pc:spChg>
        <pc:spChg chg="mod">
          <ac:chgData name="John Oakes" userId="1a36f0057432ea1f" providerId="LiveId" clId="{47381711-A8C6-487F-B478-F1510AC8C65D}" dt="2026-03-11T22:49:23.547" v="28664" actId="20577"/>
          <ac:spMkLst>
            <pc:docMk/>
            <pc:sldMk cId="406808216" sldId="1145"/>
            <ac:spMk id="3" creationId="{5C4B2A8E-5E84-D25B-3E22-BC7E8A5D835D}"/>
          </ac:spMkLst>
        </pc:spChg>
      </pc:sldChg>
      <pc:sldChg chg="modSp new mod">
        <pc:chgData name="John Oakes" userId="1a36f0057432ea1f" providerId="LiveId" clId="{47381711-A8C6-487F-B478-F1510AC8C65D}" dt="2026-03-11T22:51:54.251" v="28813" actId="20577"/>
        <pc:sldMkLst>
          <pc:docMk/>
          <pc:sldMk cId="772589720" sldId="1146"/>
        </pc:sldMkLst>
        <pc:spChg chg="mod">
          <ac:chgData name="John Oakes" userId="1a36f0057432ea1f" providerId="LiveId" clId="{47381711-A8C6-487F-B478-F1510AC8C65D}" dt="2026-03-11T22:50:34.747" v="28699" actId="20577"/>
          <ac:spMkLst>
            <pc:docMk/>
            <pc:sldMk cId="772589720" sldId="1146"/>
            <ac:spMk id="2" creationId="{C54B32A8-4F9F-4229-9834-519A33572746}"/>
          </ac:spMkLst>
        </pc:spChg>
        <pc:spChg chg="mod">
          <ac:chgData name="John Oakes" userId="1a36f0057432ea1f" providerId="LiveId" clId="{47381711-A8C6-487F-B478-F1510AC8C65D}" dt="2026-03-11T22:51:54.251" v="28813" actId="20577"/>
          <ac:spMkLst>
            <pc:docMk/>
            <pc:sldMk cId="772589720" sldId="1146"/>
            <ac:spMk id="3" creationId="{96145610-5921-7A0B-E8F0-22D9F40716FC}"/>
          </ac:spMkLst>
        </pc:spChg>
      </pc:sldChg>
      <pc:sldChg chg="modSp new mod">
        <pc:chgData name="John Oakes" userId="1a36f0057432ea1f" providerId="LiveId" clId="{47381711-A8C6-487F-B478-F1510AC8C65D}" dt="2026-03-11T22:55:09.705" v="29186" actId="255"/>
        <pc:sldMkLst>
          <pc:docMk/>
          <pc:sldMk cId="2433169612" sldId="1147"/>
        </pc:sldMkLst>
        <pc:spChg chg="mod">
          <ac:chgData name="John Oakes" userId="1a36f0057432ea1f" providerId="LiveId" clId="{47381711-A8C6-487F-B478-F1510AC8C65D}" dt="2026-03-11T22:52:16.248" v="28833" actId="20577"/>
          <ac:spMkLst>
            <pc:docMk/>
            <pc:sldMk cId="2433169612" sldId="1147"/>
            <ac:spMk id="2" creationId="{2C84FF2E-AB32-9BF8-CDD5-DC47AA7787D6}"/>
          </ac:spMkLst>
        </pc:spChg>
        <pc:spChg chg="mod">
          <ac:chgData name="John Oakes" userId="1a36f0057432ea1f" providerId="LiveId" clId="{47381711-A8C6-487F-B478-F1510AC8C65D}" dt="2026-03-11T22:55:09.705" v="29186" actId="255"/>
          <ac:spMkLst>
            <pc:docMk/>
            <pc:sldMk cId="2433169612" sldId="1147"/>
            <ac:spMk id="3" creationId="{8F789195-A7E3-9B81-A9D7-156A435543E8}"/>
          </ac:spMkLst>
        </pc:spChg>
      </pc:sldChg>
      <pc:sldChg chg="modSp new mod ord">
        <pc:chgData name="John Oakes" userId="1a36f0057432ea1f" providerId="LiveId" clId="{47381711-A8C6-487F-B478-F1510AC8C65D}" dt="2026-03-11T22:37:06.635" v="27673"/>
        <pc:sldMkLst>
          <pc:docMk/>
          <pc:sldMk cId="2209251350" sldId="1148"/>
        </pc:sldMkLst>
        <pc:spChg chg="mod">
          <ac:chgData name="John Oakes" userId="1a36f0057432ea1f" providerId="LiveId" clId="{47381711-A8C6-487F-B478-F1510AC8C65D}" dt="2026-03-11T22:34:21.607" v="27270" actId="20577"/>
          <ac:spMkLst>
            <pc:docMk/>
            <pc:sldMk cId="2209251350" sldId="1148"/>
            <ac:spMk id="2" creationId="{6ABEF0F4-8ECA-4219-7F7B-CD0D78C145A7}"/>
          </ac:spMkLst>
        </pc:spChg>
        <pc:spChg chg="mod">
          <ac:chgData name="John Oakes" userId="1a36f0057432ea1f" providerId="LiveId" clId="{47381711-A8C6-487F-B478-F1510AC8C65D}" dt="2026-03-11T22:36:48.646" v="27671" actId="20577"/>
          <ac:spMkLst>
            <pc:docMk/>
            <pc:sldMk cId="2209251350" sldId="1148"/>
            <ac:spMk id="3" creationId="{4189CF3D-2177-C8D7-0BB6-AE044A1BDF9E}"/>
          </ac:spMkLst>
        </pc:spChg>
      </pc:sldChg>
      <pc:sldChg chg="modSp new mod">
        <pc:chgData name="John Oakes" userId="1a36f0057432ea1f" providerId="LiveId" clId="{47381711-A8C6-487F-B478-F1510AC8C65D}" dt="2026-03-11T22:59:27.253" v="29521" actId="255"/>
        <pc:sldMkLst>
          <pc:docMk/>
          <pc:sldMk cId="1128128537" sldId="1149"/>
        </pc:sldMkLst>
        <pc:spChg chg="mod">
          <ac:chgData name="John Oakes" userId="1a36f0057432ea1f" providerId="LiveId" clId="{47381711-A8C6-487F-B478-F1510AC8C65D}" dt="2026-03-11T22:55:28.001" v="29206" actId="20577"/>
          <ac:spMkLst>
            <pc:docMk/>
            <pc:sldMk cId="1128128537" sldId="1149"/>
            <ac:spMk id="2" creationId="{B5589057-5C5B-4CD0-92FB-D52982C33E08}"/>
          </ac:spMkLst>
        </pc:spChg>
        <pc:spChg chg="mod">
          <ac:chgData name="John Oakes" userId="1a36f0057432ea1f" providerId="LiveId" clId="{47381711-A8C6-487F-B478-F1510AC8C65D}" dt="2026-03-11T22:59:27.253" v="29521" actId="255"/>
          <ac:spMkLst>
            <pc:docMk/>
            <pc:sldMk cId="1128128537" sldId="1149"/>
            <ac:spMk id="3" creationId="{4F383D6A-15ED-CC03-A323-E48835305892}"/>
          </ac:spMkLst>
        </pc:spChg>
      </pc:sldChg>
      <pc:sldChg chg="addSp modSp new mod">
        <pc:chgData name="John Oakes" userId="1a36f0057432ea1f" providerId="LiveId" clId="{47381711-A8C6-487F-B478-F1510AC8C65D}" dt="2026-03-11T23:03:09.066" v="29638" actId="1076"/>
        <pc:sldMkLst>
          <pc:docMk/>
          <pc:sldMk cId="1363515176" sldId="1150"/>
        </pc:sldMkLst>
        <pc:spChg chg="mod">
          <ac:chgData name="John Oakes" userId="1a36f0057432ea1f" providerId="LiveId" clId="{47381711-A8C6-487F-B478-F1510AC8C65D}" dt="2026-03-11T22:59:59.982" v="29556" actId="20577"/>
          <ac:spMkLst>
            <pc:docMk/>
            <pc:sldMk cId="1363515176" sldId="1150"/>
            <ac:spMk id="2" creationId="{2E439F6E-7CE6-1EEA-27AA-13B9BFF8AFA8}"/>
          </ac:spMkLst>
        </pc:spChg>
        <pc:spChg chg="mod">
          <ac:chgData name="John Oakes" userId="1a36f0057432ea1f" providerId="LiveId" clId="{47381711-A8C6-487F-B478-F1510AC8C65D}" dt="2026-03-11T23:02:22.063" v="29635" actId="14100"/>
          <ac:spMkLst>
            <pc:docMk/>
            <pc:sldMk cId="1363515176" sldId="1150"/>
            <ac:spMk id="3" creationId="{A3E3C3E2-FABF-6617-7866-EC8155E66053}"/>
          </ac:spMkLst>
        </pc:spChg>
        <pc:picChg chg="add mod">
          <ac:chgData name="John Oakes" userId="1a36f0057432ea1f" providerId="LiveId" clId="{47381711-A8C6-487F-B478-F1510AC8C65D}" dt="2026-03-11T23:03:09.066" v="29638" actId="1076"/>
          <ac:picMkLst>
            <pc:docMk/>
            <pc:sldMk cId="1363515176" sldId="1150"/>
            <ac:picMk id="1026" creationId="{76B4BB66-0B8C-68ED-D5AB-ECA75F95E7DA}"/>
          </ac:picMkLst>
        </pc:picChg>
      </pc:sldChg>
      <pc:sldChg chg="modSp new mod">
        <pc:chgData name="John Oakes" userId="1a36f0057432ea1f" providerId="LiveId" clId="{47381711-A8C6-487F-B478-F1510AC8C65D}" dt="2026-03-11T23:05:37.515" v="29980" actId="20577"/>
        <pc:sldMkLst>
          <pc:docMk/>
          <pc:sldMk cId="1020907381" sldId="1151"/>
        </pc:sldMkLst>
        <pc:spChg chg="mod">
          <ac:chgData name="John Oakes" userId="1a36f0057432ea1f" providerId="LiveId" clId="{47381711-A8C6-487F-B478-F1510AC8C65D}" dt="2026-03-11T23:04:06.400" v="29687" actId="313"/>
          <ac:spMkLst>
            <pc:docMk/>
            <pc:sldMk cId="1020907381" sldId="1151"/>
            <ac:spMk id="2" creationId="{3C2EEBEA-7015-5263-1F49-9A20279A1D31}"/>
          </ac:spMkLst>
        </pc:spChg>
        <pc:spChg chg="mod">
          <ac:chgData name="John Oakes" userId="1a36f0057432ea1f" providerId="LiveId" clId="{47381711-A8C6-487F-B478-F1510AC8C65D}" dt="2026-03-11T23:05:37.515" v="29980" actId="20577"/>
          <ac:spMkLst>
            <pc:docMk/>
            <pc:sldMk cId="1020907381" sldId="1151"/>
            <ac:spMk id="3" creationId="{1A0BDC93-BA18-4CDC-B0CD-8C2555645029}"/>
          </ac:spMkLst>
        </pc:spChg>
      </pc:sldChg>
      <pc:sldChg chg="modSp new mod">
        <pc:chgData name="John Oakes" userId="1a36f0057432ea1f" providerId="LiveId" clId="{47381711-A8C6-487F-B478-F1510AC8C65D}" dt="2026-03-11T23:07:39.861" v="30228" actId="255"/>
        <pc:sldMkLst>
          <pc:docMk/>
          <pc:sldMk cId="3882191359" sldId="1152"/>
        </pc:sldMkLst>
        <pc:spChg chg="mod">
          <ac:chgData name="John Oakes" userId="1a36f0057432ea1f" providerId="LiveId" clId="{47381711-A8C6-487F-B478-F1510AC8C65D}" dt="2026-03-11T23:06:11.002" v="30015" actId="20577"/>
          <ac:spMkLst>
            <pc:docMk/>
            <pc:sldMk cId="3882191359" sldId="1152"/>
            <ac:spMk id="2" creationId="{8D89349C-0867-70EE-3329-6ACFF0F7960A}"/>
          </ac:spMkLst>
        </pc:spChg>
        <pc:spChg chg="mod">
          <ac:chgData name="John Oakes" userId="1a36f0057432ea1f" providerId="LiveId" clId="{47381711-A8C6-487F-B478-F1510AC8C65D}" dt="2026-03-11T23:07:39.861" v="30228" actId="255"/>
          <ac:spMkLst>
            <pc:docMk/>
            <pc:sldMk cId="3882191359" sldId="1152"/>
            <ac:spMk id="3" creationId="{5A4CC289-3FD2-CAFA-188C-EA5A8155E72F}"/>
          </ac:spMkLst>
        </pc:spChg>
      </pc:sldChg>
      <pc:sldChg chg="modSp new mod">
        <pc:chgData name="John Oakes" userId="1a36f0057432ea1f" providerId="LiveId" clId="{47381711-A8C6-487F-B478-F1510AC8C65D}" dt="2026-03-12T01:05:19.947" v="30778" actId="20577"/>
        <pc:sldMkLst>
          <pc:docMk/>
          <pc:sldMk cId="1122821999" sldId="1153"/>
        </pc:sldMkLst>
        <pc:spChg chg="mod">
          <ac:chgData name="John Oakes" userId="1a36f0057432ea1f" providerId="LiveId" clId="{47381711-A8C6-487F-B478-F1510AC8C65D}" dt="2026-03-11T23:08:17.756" v="30268" actId="20577"/>
          <ac:spMkLst>
            <pc:docMk/>
            <pc:sldMk cId="1122821999" sldId="1153"/>
            <ac:spMk id="2" creationId="{58AE616B-9186-EC05-C95B-27DC954FC168}"/>
          </ac:spMkLst>
        </pc:spChg>
        <pc:spChg chg="mod">
          <ac:chgData name="John Oakes" userId="1a36f0057432ea1f" providerId="LiveId" clId="{47381711-A8C6-487F-B478-F1510AC8C65D}" dt="2026-03-12T01:05:19.947" v="30778" actId="20577"/>
          <ac:spMkLst>
            <pc:docMk/>
            <pc:sldMk cId="1122821999" sldId="1153"/>
            <ac:spMk id="3" creationId="{3ED07F52-EFEA-F325-EE0F-7B3EB99AA7FE}"/>
          </ac:spMkLst>
        </pc:spChg>
      </pc:sldChg>
      <pc:sldChg chg="modSp new mod">
        <pc:chgData name="John Oakes" userId="1a36f0057432ea1f" providerId="LiveId" clId="{47381711-A8C6-487F-B478-F1510AC8C65D}" dt="2026-03-12T01:08:11.749" v="31203" actId="20577"/>
        <pc:sldMkLst>
          <pc:docMk/>
          <pc:sldMk cId="791925643" sldId="1154"/>
        </pc:sldMkLst>
        <pc:spChg chg="mod">
          <ac:chgData name="John Oakes" userId="1a36f0057432ea1f" providerId="LiveId" clId="{47381711-A8C6-487F-B478-F1510AC8C65D}" dt="2026-03-12T01:05:53.804" v="30817" actId="20577"/>
          <ac:spMkLst>
            <pc:docMk/>
            <pc:sldMk cId="791925643" sldId="1154"/>
            <ac:spMk id="2" creationId="{EFB13C12-7973-59DF-44A9-A516A737D238}"/>
          </ac:spMkLst>
        </pc:spChg>
        <pc:spChg chg="mod">
          <ac:chgData name="John Oakes" userId="1a36f0057432ea1f" providerId="LiveId" clId="{47381711-A8C6-487F-B478-F1510AC8C65D}" dt="2026-03-12T01:08:11.749" v="31203" actId="20577"/>
          <ac:spMkLst>
            <pc:docMk/>
            <pc:sldMk cId="791925643" sldId="1154"/>
            <ac:spMk id="3" creationId="{0B37B6DA-9B2C-C398-3876-6EE3690E2FD8}"/>
          </ac:spMkLst>
        </pc:spChg>
      </pc:sldChg>
      <pc:sldChg chg="modSp new mod">
        <pc:chgData name="John Oakes" userId="1a36f0057432ea1f" providerId="LiveId" clId="{47381711-A8C6-487F-B478-F1510AC8C65D}" dt="2026-03-12T01:10:47.181" v="31502" actId="255"/>
        <pc:sldMkLst>
          <pc:docMk/>
          <pc:sldMk cId="1644865" sldId="1155"/>
        </pc:sldMkLst>
        <pc:spChg chg="mod">
          <ac:chgData name="John Oakes" userId="1a36f0057432ea1f" providerId="LiveId" clId="{47381711-A8C6-487F-B478-F1510AC8C65D}" dt="2026-03-12T01:08:39.419" v="31227" actId="20577"/>
          <ac:spMkLst>
            <pc:docMk/>
            <pc:sldMk cId="1644865" sldId="1155"/>
            <ac:spMk id="2" creationId="{1C318296-C161-9BB8-0F50-F734AAF0F814}"/>
          </ac:spMkLst>
        </pc:spChg>
        <pc:spChg chg="mod">
          <ac:chgData name="John Oakes" userId="1a36f0057432ea1f" providerId="LiveId" clId="{47381711-A8C6-487F-B478-F1510AC8C65D}" dt="2026-03-12T01:10:47.181" v="31502" actId="255"/>
          <ac:spMkLst>
            <pc:docMk/>
            <pc:sldMk cId="1644865" sldId="1155"/>
            <ac:spMk id="3" creationId="{6A8E821D-3749-CAA3-69B4-61B55A9A7B53}"/>
          </ac:spMkLst>
        </pc:spChg>
      </pc:sldChg>
      <pc:sldChg chg="addSp delSp modSp new mod">
        <pc:chgData name="John Oakes" userId="1a36f0057432ea1f" providerId="LiveId" clId="{47381711-A8C6-487F-B478-F1510AC8C65D}" dt="2026-03-12T01:13:35.255" v="31686" actId="14100"/>
        <pc:sldMkLst>
          <pc:docMk/>
          <pc:sldMk cId="2417314257" sldId="1156"/>
        </pc:sldMkLst>
        <pc:spChg chg="mod">
          <ac:chgData name="John Oakes" userId="1a36f0057432ea1f" providerId="LiveId" clId="{47381711-A8C6-487F-B478-F1510AC8C65D}" dt="2026-03-12T01:11:32.863" v="31550" actId="20577"/>
          <ac:spMkLst>
            <pc:docMk/>
            <pc:sldMk cId="2417314257" sldId="1156"/>
            <ac:spMk id="2" creationId="{73EB250B-953B-12EB-2DA1-A4BE93932590}"/>
          </ac:spMkLst>
        </pc:spChg>
        <pc:spChg chg="mod">
          <ac:chgData name="John Oakes" userId="1a36f0057432ea1f" providerId="LiveId" clId="{47381711-A8C6-487F-B478-F1510AC8C65D}" dt="2026-03-12T01:13:35.255" v="31686" actId="14100"/>
          <ac:spMkLst>
            <pc:docMk/>
            <pc:sldMk cId="2417314257" sldId="1156"/>
            <ac:spMk id="3" creationId="{E7642EF1-635E-C2D8-11E0-53BB55B2382A}"/>
          </ac:spMkLst>
        </pc:spChg>
        <pc:picChg chg="add mod">
          <ac:chgData name="John Oakes" userId="1a36f0057432ea1f" providerId="LiveId" clId="{47381711-A8C6-487F-B478-F1510AC8C65D}" dt="2026-03-12T01:13:31.227" v="31685" actId="1076"/>
          <ac:picMkLst>
            <pc:docMk/>
            <pc:sldMk cId="2417314257" sldId="1156"/>
            <ac:picMk id="6" creationId="{9BF87F37-53BF-BC77-FCC5-B71D26314734}"/>
          </ac:picMkLst>
        </pc:picChg>
      </pc:sldChg>
      <pc:sldChg chg="modSp new mod">
        <pc:chgData name="John Oakes" userId="1a36f0057432ea1f" providerId="LiveId" clId="{47381711-A8C6-487F-B478-F1510AC8C65D}" dt="2026-03-12T01:16:36.986" v="32022" actId="20577"/>
        <pc:sldMkLst>
          <pc:docMk/>
          <pc:sldMk cId="1417836059" sldId="1157"/>
        </pc:sldMkLst>
        <pc:spChg chg="mod">
          <ac:chgData name="John Oakes" userId="1a36f0057432ea1f" providerId="LiveId" clId="{47381711-A8C6-487F-B478-F1510AC8C65D}" dt="2026-03-12T01:14:38.946" v="31713" actId="20577"/>
          <ac:spMkLst>
            <pc:docMk/>
            <pc:sldMk cId="1417836059" sldId="1157"/>
            <ac:spMk id="2" creationId="{45901614-0C50-662D-8EFB-1EEE28743A4D}"/>
          </ac:spMkLst>
        </pc:spChg>
        <pc:spChg chg="mod">
          <ac:chgData name="John Oakes" userId="1a36f0057432ea1f" providerId="LiveId" clId="{47381711-A8C6-487F-B478-F1510AC8C65D}" dt="2026-03-12T01:16:36.986" v="32022" actId="20577"/>
          <ac:spMkLst>
            <pc:docMk/>
            <pc:sldMk cId="1417836059" sldId="1157"/>
            <ac:spMk id="3" creationId="{74DD182D-10EF-5B31-8E9C-E5F3E815891B}"/>
          </ac:spMkLst>
        </pc:spChg>
      </pc:sldChg>
      <pc:sldChg chg="modSp add mod">
        <pc:chgData name="John Oakes" userId="1a36f0057432ea1f" providerId="LiveId" clId="{47381711-A8C6-487F-B478-F1510AC8C65D}" dt="2026-03-18T21:19:19.966" v="32449" actId="6549"/>
        <pc:sldMkLst>
          <pc:docMk/>
          <pc:sldMk cId="1299309558" sldId="1158"/>
        </pc:sldMkLst>
        <pc:spChg chg="mod">
          <ac:chgData name="John Oakes" userId="1a36f0057432ea1f" providerId="LiveId" clId="{47381711-A8C6-487F-B478-F1510AC8C65D}" dt="2026-03-18T21:19:19.966" v="32449" actId="6549"/>
          <ac:spMkLst>
            <pc:docMk/>
            <pc:sldMk cId="1299309558" sldId="1158"/>
            <ac:spMk id="3" creationId="{00000000-0000-0000-0000-000000000000}"/>
          </ac:spMkLst>
        </pc:spChg>
      </pc:sldChg>
      <pc:sldChg chg="modSp add">
        <pc:chgData name="John Oakes" userId="1a36f0057432ea1f" providerId="LiveId" clId="{47381711-A8C6-487F-B478-F1510AC8C65D}" dt="2026-03-18T22:14:33.671" v="32478"/>
        <pc:sldMkLst>
          <pc:docMk/>
          <pc:sldMk cId="3444845558" sldId="1159"/>
        </pc:sldMkLst>
        <pc:spChg chg="mod">
          <ac:chgData name="John Oakes" userId="1a36f0057432ea1f" providerId="LiveId" clId="{47381711-A8C6-487F-B478-F1510AC8C65D}" dt="2026-03-18T22:14:33.671" v="32478"/>
          <ac:spMkLst>
            <pc:docMk/>
            <pc:sldMk cId="3444845558" sldId="1159"/>
            <ac:spMk id="3" creationId="{00000000-0000-0000-0000-000000000000}"/>
          </ac:spMkLst>
        </pc:spChg>
      </pc:sldChg>
      <pc:sldChg chg="modSp add mod">
        <pc:chgData name="John Oakes" userId="1a36f0057432ea1f" providerId="LiveId" clId="{47381711-A8C6-487F-B478-F1510AC8C65D}" dt="2026-03-17T19:59:55.221" v="32122" actId="20577"/>
        <pc:sldMkLst>
          <pc:docMk/>
          <pc:sldMk cId="804560468" sldId="1160"/>
        </pc:sldMkLst>
        <pc:spChg chg="mod">
          <ac:chgData name="John Oakes" userId="1a36f0057432ea1f" providerId="LiveId" clId="{47381711-A8C6-487F-B478-F1510AC8C65D}" dt="2026-03-17T19:59:55.221" v="32122" actId="20577"/>
          <ac:spMkLst>
            <pc:docMk/>
            <pc:sldMk cId="804560468" sldId="1160"/>
            <ac:spMk id="3" creationId="{00000000-0000-0000-0000-000000000000}"/>
          </ac:spMkLst>
        </pc:spChg>
      </pc:sldChg>
      <pc:sldChg chg="add">
        <pc:chgData name="John Oakes" userId="1a36f0057432ea1f" providerId="LiveId" clId="{47381711-A8C6-487F-B478-F1510AC8C65D}" dt="2026-03-17T19:23:06.948" v="32028"/>
        <pc:sldMkLst>
          <pc:docMk/>
          <pc:sldMk cId="645945740" sldId="1161"/>
        </pc:sldMkLst>
      </pc:sldChg>
      <pc:sldChg chg="modSp add mod ord">
        <pc:chgData name="John Oakes" userId="1a36f0057432ea1f" providerId="LiveId" clId="{47381711-A8C6-487F-B478-F1510AC8C65D}" dt="2026-03-19T00:45:59.138" v="34277" actId="122"/>
        <pc:sldMkLst>
          <pc:docMk/>
          <pc:sldMk cId="963843308" sldId="1163"/>
        </pc:sldMkLst>
        <pc:spChg chg="mod">
          <ac:chgData name="John Oakes" userId="1a36f0057432ea1f" providerId="LiveId" clId="{47381711-A8C6-487F-B478-F1510AC8C65D}" dt="2026-03-19T00:45:59.138" v="34277" actId="122"/>
          <ac:spMkLst>
            <pc:docMk/>
            <pc:sldMk cId="963843308" sldId="1163"/>
            <ac:spMk id="2" creationId="{00000000-0000-0000-0000-000000000000}"/>
          </ac:spMkLst>
        </pc:spChg>
      </pc:sldChg>
      <pc:sldChg chg="add ord">
        <pc:chgData name="John Oakes" userId="1a36f0057432ea1f" providerId="LiveId" clId="{47381711-A8C6-487F-B478-F1510AC8C65D}" dt="2026-03-19T00:46:02.996" v="34279"/>
        <pc:sldMkLst>
          <pc:docMk/>
          <pc:sldMk cId="608459702" sldId="1164"/>
        </pc:sldMkLst>
      </pc:sldChg>
      <pc:sldChg chg="add del">
        <pc:chgData name="John Oakes" userId="1a36f0057432ea1f" providerId="LiveId" clId="{47381711-A8C6-487F-B478-F1510AC8C65D}" dt="2026-03-19T00:27:21.277" v="32480" actId="47"/>
        <pc:sldMkLst>
          <pc:docMk/>
          <pc:sldMk cId="1808204811" sldId="1165"/>
        </pc:sldMkLst>
      </pc:sldChg>
      <pc:sldChg chg="modSp add mod ord">
        <pc:chgData name="John Oakes" userId="1a36f0057432ea1f" providerId="LiveId" clId="{47381711-A8C6-487F-B478-F1510AC8C65D}" dt="2026-03-19T00:49:31.686" v="34601"/>
        <pc:sldMkLst>
          <pc:docMk/>
          <pc:sldMk cId="796034437" sldId="1166"/>
        </pc:sldMkLst>
        <pc:spChg chg="mod">
          <ac:chgData name="John Oakes" userId="1a36f0057432ea1f" providerId="LiveId" clId="{47381711-A8C6-487F-B478-F1510AC8C65D}" dt="2026-03-17T20:00:50.188" v="32138" actId="20577"/>
          <ac:spMkLst>
            <pc:docMk/>
            <pc:sldMk cId="796034437" sldId="1166"/>
            <ac:spMk id="3" creationId="{00000000-0000-0000-0000-000000000000}"/>
          </ac:spMkLst>
        </pc:spChg>
      </pc:sldChg>
      <pc:sldChg chg="add del">
        <pc:chgData name="John Oakes" userId="1a36f0057432ea1f" providerId="LiveId" clId="{47381711-A8C6-487F-B478-F1510AC8C65D}" dt="2026-03-19T00:26:58.450" v="32479" actId="47"/>
        <pc:sldMkLst>
          <pc:docMk/>
          <pc:sldMk cId="1473136200" sldId="1167"/>
        </pc:sldMkLst>
      </pc:sldChg>
      <pc:sldChg chg="add">
        <pc:chgData name="John Oakes" userId="1a36f0057432ea1f" providerId="LiveId" clId="{47381711-A8C6-487F-B478-F1510AC8C65D}" dt="2026-03-17T19:23:06.948" v="32028"/>
        <pc:sldMkLst>
          <pc:docMk/>
          <pc:sldMk cId="4022980566" sldId="1168"/>
        </pc:sldMkLst>
      </pc:sldChg>
      <pc:sldChg chg="addSp delSp modSp add del mod">
        <pc:chgData name="John Oakes" userId="1a36f0057432ea1f" providerId="LiveId" clId="{47381711-A8C6-487F-B478-F1510AC8C65D}" dt="2026-03-20T04:35:57.157" v="34923" actId="47"/>
        <pc:sldMkLst>
          <pc:docMk/>
          <pc:sldMk cId="952408860" sldId="1170"/>
        </pc:sldMkLst>
        <pc:spChg chg="mod">
          <ac:chgData name="John Oakes" userId="1a36f0057432ea1f" providerId="LiveId" clId="{47381711-A8C6-487F-B478-F1510AC8C65D}" dt="2026-03-19T00:52:56.032" v="34673" actId="14100"/>
          <ac:spMkLst>
            <pc:docMk/>
            <pc:sldMk cId="952408860" sldId="1170"/>
            <ac:spMk id="3" creationId="{C12EC217-FBD1-3DAC-6A1D-0B1CC9B98A17}"/>
          </ac:spMkLst>
        </pc:spChg>
      </pc:sldChg>
      <pc:sldChg chg="addSp delSp modSp add del mod">
        <pc:chgData name="John Oakes" userId="1a36f0057432ea1f" providerId="LiveId" clId="{47381711-A8C6-487F-B478-F1510AC8C65D}" dt="2026-03-20T04:35:59.194" v="34924" actId="47"/>
        <pc:sldMkLst>
          <pc:docMk/>
          <pc:sldMk cId="650918005" sldId="1171"/>
        </pc:sldMkLst>
      </pc:sldChg>
      <pc:sldChg chg="addSp delSp modSp new del mod ord">
        <pc:chgData name="John Oakes" userId="1a36f0057432ea1f" providerId="LiveId" clId="{47381711-A8C6-487F-B478-F1510AC8C65D}" dt="2026-03-20T04:35:55.170" v="34922" actId="47"/>
        <pc:sldMkLst>
          <pc:docMk/>
          <pc:sldMk cId="2823159203" sldId="1172"/>
        </pc:sldMkLst>
      </pc:sldChg>
      <pc:sldChg chg="modSp new mod">
        <pc:chgData name="John Oakes" userId="1a36f0057432ea1f" providerId="LiveId" clId="{47381711-A8C6-487F-B478-F1510AC8C65D}" dt="2026-03-19T00:30:00.089" v="32755" actId="20577"/>
        <pc:sldMkLst>
          <pc:docMk/>
          <pc:sldMk cId="1146213080" sldId="1173"/>
        </pc:sldMkLst>
        <pc:spChg chg="mod">
          <ac:chgData name="John Oakes" userId="1a36f0057432ea1f" providerId="LiveId" clId="{47381711-A8C6-487F-B478-F1510AC8C65D}" dt="2026-03-19T00:28:10.042" v="32528" actId="20577"/>
          <ac:spMkLst>
            <pc:docMk/>
            <pc:sldMk cId="1146213080" sldId="1173"/>
            <ac:spMk id="2" creationId="{DAB6BC76-62E9-42CD-8D3A-3CD0AFE3CC4A}"/>
          </ac:spMkLst>
        </pc:spChg>
        <pc:spChg chg="mod">
          <ac:chgData name="John Oakes" userId="1a36f0057432ea1f" providerId="LiveId" clId="{47381711-A8C6-487F-B478-F1510AC8C65D}" dt="2026-03-19T00:30:00.089" v="32755" actId="20577"/>
          <ac:spMkLst>
            <pc:docMk/>
            <pc:sldMk cId="1146213080" sldId="1173"/>
            <ac:spMk id="3" creationId="{F0F0D9FA-777E-0F91-1218-C7BC8AA762CE}"/>
          </ac:spMkLst>
        </pc:spChg>
      </pc:sldChg>
      <pc:sldChg chg="modSp new mod">
        <pc:chgData name="John Oakes" userId="1a36f0057432ea1f" providerId="LiveId" clId="{47381711-A8C6-487F-B478-F1510AC8C65D}" dt="2026-03-19T00:32:55.723" v="33092" actId="20577"/>
        <pc:sldMkLst>
          <pc:docMk/>
          <pc:sldMk cId="4272241376" sldId="1174"/>
        </pc:sldMkLst>
        <pc:spChg chg="mod">
          <ac:chgData name="John Oakes" userId="1a36f0057432ea1f" providerId="LiveId" clId="{47381711-A8C6-487F-B478-F1510AC8C65D}" dt="2026-03-19T00:30:31.032" v="32831" actId="20577"/>
          <ac:spMkLst>
            <pc:docMk/>
            <pc:sldMk cId="4272241376" sldId="1174"/>
            <ac:spMk id="2" creationId="{C6C07A8F-8726-2A20-4EC3-8C66C5D69FFA}"/>
          </ac:spMkLst>
        </pc:spChg>
        <pc:spChg chg="mod">
          <ac:chgData name="John Oakes" userId="1a36f0057432ea1f" providerId="LiveId" clId="{47381711-A8C6-487F-B478-F1510AC8C65D}" dt="2026-03-19T00:32:55.723" v="33092" actId="20577"/>
          <ac:spMkLst>
            <pc:docMk/>
            <pc:sldMk cId="4272241376" sldId="1174"/>
            <ac:spMk id="3" creationId="{D31AABC2-586D-13BD-1C4F-31D9EA3A9938}"/>
          </ac:spMkLst>
        </pc:spChg>
      </pc:sldChg>
      <pc:sldChg chg="modSp new mod">
        <pc:chgData name="John Oakes" userId="1a36f0057432ea1f" providerId="LiveId" clId="{47381711-A8C6-487F-B478-F1510AC8C65D}" dt="2026-03-19T00:35:24.571" v="33400" actId="313"/>
        <pc:sldMkLst>
          <pc:docMk/>
          <pc:sldMk cId="3027149814" sldId="1175"/>
        </pc:sldMkLst>
        <pc:spChg chg="mod">
          <ac:chgData name="John Oakes" userId="1a36f0057432ea1f" providerId="LiveId" clId="{47381711-A8C6-487F-B478-F1510AC8C65D}" dt="2026-03-19T00:34:00.977" v="33222" actId="255"/>
          <ac:spMkLst>
            <pc:docMk/>
            <pc:sldMk cId="3027149814" sldId="1175"/>
            <ac:spMk id="2" creationId="{5262F569-ACC9-5C10-D778-5DDC1292B718}"/>
          </ac:spMkLst>
        </pc:spChg>
        <pc:spChg chg="mod">
          <ac:chgData name="John Oakes" userId="1a36f0057432ea1f" providerId="LiveId" clId="{47381711-A8C6-487F-B478-F1510AC8C65D}" dt="2026-03-19T00:35:24.571" v="33400" actId="313"/>
          <ac:spMkLst>
            <pc:docMk/>
            <pc:sldMk cId="3027149814" sldId="1175"/>
            <ac:spMk id="3" creationId="{74318929-5102-B72B-FE02-27B806733F38}"/>
          </ac:spMkLst>
        </pc:spChg>
      </pc:sldChg>
      <pc:sldChg chg="modSp new mod">
        <pc:chgData name="John Oakes" userId="1a36f0057432ea1f" providerId="LiveId" clId="{47381711-A8C6-487F-B478-F1510AC8C65D}" dt="2026-03-19T00:38:06.289" v="33599" actId="20577"/>
        <pc:sldMkLst>
          <pc:docMk/>
          <pc:sldMk cId="3102768525" sldId="1176"/>
        </pc:sldMkLst>
        <pc:spChg chg="mod">
          <ac:chgData name="John Oakes" userId="1a36f0057432ea1f" providerId="LiveId" clId="{47381711-A8C6-487F-B478-F1510AC8C65D}" dt="2026-03-19T00:35:37.857" v="33437" actId="20577"/>
          <ac:spMkLst>
            <pc:docMk/>
            <pc:sldMk cId="3102768525" sldId="1176"/>
            <ac:spMk id="2" creationId="{AADA0FBB-68B8-4D2D-3649-AD376A1A45EC}"/>
          </ac:spMkLst>
        </pc:spChg>
        <pc:spChg chg="mod">
          <ac:chgData name="John Oakes" userId="1a36f0057432ea1f" providerId="LiveId" clId="{47381711-A8C6-487F-B478-F1510AC8C65D}" dt="2026-03-19T00:38:06.289" v="33599" actId="20577"/>
          <ac:spMkLst>
            <pc:docMk/>
            <pc:sldMk cId="3102768525" sldId="1176"/>
            <ac:spMk id="3" creationId="{C8EED95E-9455-EFF1-B652-753B3523B578}"/>
          </ac:spMkLst>
        </pc:spChg>
      </pc:sldChg>
      <pc:sldChg chg="modSp new mod">
        <pc:chgData name="John Oakes" userId="1a36f0057432ea1f" providerId="LiveId" clId="{47381711-A8C6-487F-B478-F1510AC8C65D}" dt="2026-03-19T00:59:35.817" v="34770" actId="20577"/>
        <pc:sldMkLst>
          <pc:docMk/>
          <pc:sldMk cId="24377479" sldId="1177"/>
        </pc:sldMkLst>
        <pc:spChg chg="mod">
          <ac:chgData name="John Oakes" userId="1a36f0057432ea1f" providerId="LiveId" clId="{47381711-A8C6-487F-B478-F1510AC8C65D}" dt="2026-03-19T00:38:35.489" v="33640" actId="20577"/>
          <ac:spMkLst>
            <pc:docMk/>
            <pc:sldMk cId="24377479" sldId="1177"/>
            <ac:spMk id="2" creationId="{E29B489B-2E81-377E-9D94-4FFCC53FC31A}"/>
          </ac:spMkLst>
        </pc:spChg>
        <pc:spChg chg="mod">
          <ac:chgData name="John Oakes" userId="1a36f0057432ea1f" providerId="LiveId" clId="{47381711-A8C6-487F-B478-F1510AC8C65D}" dt="2026-03-19T00:59:35.817" v="34770" actId="20577"/>
          <ac:spMkLst>
            <pc:docMk/>
            <pc:sldMk cId="24377479" sldId="1177"/>
            <ac:spMk id="3" creationId="{4690BA92-F36B-156D-857F-5B479A0B310E}"/>
          </ac:spMkLst>
        </pc:spChg>
      </pc:sldChg>
      <pc:sldChg chg="modSp new mod">
        <pc:chgData name="John Oakes" userId="1a36f0057432ea1f" providerId="LiveId" clId="{47381711-A8C6-487F-B478-F1510AC8C65D}" dt="2026-03-19T00:43:42.483" v="34187" actId="5793"/>
        <pc:sldMkLst>
          <pc:docMk/>
          <pc:sldMk cId="4256589252" sldId="1178"/>
        </pc:sldMkLst>
        <pc:spChg chg="mod">
          <ac:chgData name="John Oakes" userId="1a36f0057432ea1f" providerId="LiveId" clId="{47381711-A8C6-487F-B478-F1510AC8C65D}" dt="2026-03-19T00:41:07.548" v="33906" actId="14100"/>
          <ac:spMkLst>
            <pc:docMk/>
            <pc:sldMk cId="4256589252" sldId="1178"/>
            <ac:spMk id="2" creationId="{0B5B4DAA-5472-13FE-1EA5-13323EF2B32F}"/>
          </ac:spMkLst>
        </pc:spChg>
        <pc:spChg chg="mod">
          <ac:chgData name="John Oakes" userId="1a36f0057432ea1f" providerId="LiveId" clId="{47381711-A8C6-487F-B478-F1510AC8C65D}" dt="2026-03-19T00:43:42.483" v="34187" actId="5793"/>
          <ac:spMkLst>
            <pc:docMk/>
            <pc:sldMk cId="4256589252" sldId="1178"/>
            <ac:spMk id="3" creationId="{F8FB3183-6483-5B8B-8154-7F966CBF90CC}"/>
          </ac:spMkLst>
        </pc:spChg>
      </pc:sldChg>
      <pc:sldChg chg="modSp new mod">
        <pc:chgData name="John Oakes" userId="1a36f0057432ea1f" providerId="LiveId" clId="{47381711-A8C6-487F-B478-F1510AC8C65D}" dt="2026-03-19T00:44:42.403" v="34241" actId="313"/>
        <pc:sldMkLst>
          <pc:docMk/>
          <pc:sldMk cId="54089605" sldId="1179"/>
        </pc:sldMkLst>
        <pc:spChg chg="mod">
          <ac:chgData name="John Oakes" userId="1a36f0057432ea1f" providerId="LiveId" clId="{47381711-A8C6-487F-B478-F1510AC8C65D}" dt="2026-03-19T00:44:42.403" v="34241" actId="313"/>
          <ac:spMkLst>
            <pc:docMk/>
            <pc:sldMk cId="54089605" sldId="1179"/>
            <ac:spMk id="2" creationId="{474EA0E4-078E-AF73-593F-98EC345ECEFD}"/>
          </ac:spMkLst>
        </pc:spChg>
      </pc:sldChg>
      <pc:sldChg chg="modSp new mod">
        <pc:chgData name="John Oakes" userId="1a36f0057432ea1f" providerId="LiveId" clId="{47381711-A8C6-487F-B478-F1510AC8C65D}" dt="2026-03-19T00:47:53.107" v="34446" actId="20577"/>
        <pc:sldMkLst>
          <pc:docMk/>
          <pc:sldMk cId="1794623718" sldId="1180"/>
        </pc:sldMkLst>
        <pc:spChg chg="mod">
          <ac:chgData name="John Oakes" userId="1a36f0057432ea1f" providerId="LiveId" clId="{47381711-A8C6-487F-B478-F1510AC8C65D}" dt="2026-03-19T00:46:45.462" v="34303" actId="20577"/>
          <ac:spMkLst>
            <pc:docMk/>
            <pc:sldMk cId="1794623718" sldId="1180"/>
            <ac:spMk id="2" creationId="{E4CDAE10-3971-0C0C-1F1B-732A889E19A7}"/>
          </ac:spMkLst>
        </pc:spChg>
        <pc:spChg chg="mod">
          <ac:chgData name="John Oakes" userId="1a36f0057432ea1f" providerId="LiveId" clId="{47381711-A8C6-487F-B478-F1510AC8C65D}" dt="2026-03-19T00:47:53.107" v="34446" actId="20577"/>
          <ac:spMkLst>
            <pc:docMk/>
            <pc:sldMk cId="1794623718" sldId="1180"/>
            <ac:spMk id="3" creationId="{3B816F39-456E-CEC6-4FD8-226584449B03}"/>
          </ac:spMkLst>
        </pc:spChg>
      </pc:sldChg>
      <pc:sldChg chg="modSp new mod">
        <pc:chgData name="John Oakes" userId="1a36f0057432ea1f" providerId="LiveId" clId="{47381711-A8C6-487F-B478-F1510AC8C65D}" dt="2026-03-19T00:49:14.746" v="34599" actId="20577"/>
        <pc:sldMkLst>
          <pc:docMk/>
          <pc:sldMk cId="1233527406" sldId="1181"/>
        </pc:sldMkLst>
        <pc:spChg chg="mod">
          <ac:chgData name="John Oakes" userId="1a36f0057432ea1f" providerId="LiveId" clId="{47381711-A8C6-487F-B478-F1510AC8C65D}" dt="2026-03-19T00:48:22.330" v="34464" actId="20577"/>
          <ac:spMkLst>
            <pc:docMk/>
            <pc:sldMk cId="1233527406" sldId="1181"/>
            <ac:spMk id="2" creationId="{F39EBFC7-640E-DCCD-F29A-EE643233022E}"/>
          </ac:spMkLst>
        </pc:spChg>
        <pc:spChg chg="mod">
          <ac:chgData name="John Oakes" userId="1a36f0057432ea1f" providerId="LiveId" clId="{47381711-A8C6-487F-B478-F1510AC8C65D}" dt="2026-03-19T00:49:14.746" v="34599" actId="20577"/>
          <ac:spMkLst>
            <pc:docMk/>
            <pc:sldMk cId="1233527406" sldId="1181"/>
            <ac:spMk id="3" creationId="{47206773-5684-A478-191F-3D9279BB088E}"/>
          </ac:spMkLst>
        </pc:spChg>
      </pc:sldChg>
      <pc:sldChg chg="modSp new mod ord">
        <pc:chgData name="John Oakes" userId="1a36f0057432ea1f" providerId="LiveId" clId="{47381711-A8C6-487F-B478-F1510AC8C65D}" dt="2026-03-19T03:38:23.648" v="34921" actId="27636"/>
        <pc:sldMkLst>
          <pc:docMk/>
          <pc:sldMk cId="1555222961" sldId="1182"/>
        </pc:sldMkLst>
        <pc:spChg chg="mod">
          <ac:chgData name="John Oakes" userId="1a36f0057432ea1f" providerId="LiveId" clId="{47381711-A8C6-487F-B478-F1510AC8C65D}" dt="2026-03-19T00:50:05.593" v="34625" actId="20577"/>
          <ac:spMkLst>
            <pc:docMk/>
            <pc:sldMk cId="1555222961" sldId="1182"/>
            <ac:spMk id="2" creationId="{6BA36882-71D7-B3D9-04AB-6677E30E3A04}"/>
          </ac:spMkLst>
        </pc:spChg>
        <pc:spChg chg="mod">
          <ac:chgData name="John Oakes" userId="1a36f0057432ea1f" providerId="LiveId" clId="{47381711-A8C6-487F-B478-F1510AC8C65D}" dt="2026-03-19T03:38:23.648" v="34921" actId="27636"/>
          <ac:spMkLst>
            <pc:docMk/>
            <pc:sldMk cId="1555222961" sldId="1182"/>
            <ac:spMk id="3" creationId="{27E5DC44-3CA9-F102-57D7-2C5F95C943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3/18/2026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F13C7F-49C1-40AB-8310-7B3BD8091BE3}" type="slidenum">
              <a:rPr lang="en-US" smtClean="0"/>
              <a:t>107</a:t>
            </a:fld>
            <a:endParaRPr lang="en-US"/>
          </a:p>
        </p:txBody>
      </p:sp>
    </p:spTree>
    <p:extLst>
      <p:ext uri="{BB962C8B-B14F-4D97-AF65-F5344CB8AC3E}">
        <p14:creationId xmlns:p14="http://schemas.microsoft.com/office/powerpoint/2010/main" val="39597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13C7F-49C1-40AB-8310-7B3BD8091BE3}" type="slidenum">
              <a:rPr lang="en-US" smtClean="0"/>
              <a:t>111</a:t>
            </a:fld>
            <a:endParaRPr lang="en-US"/>
          </a:p>
        </p:txBody>
      </p:sp>
    </p:spTree>
    <p:extLst>
      <p:ext uri="{BB962C8B-B14F-4D97-AF65-F5344CB8AC3E}">
        <p14:creationId xmlns:p14="http://schemas.microsoft.com/office/powerpoint/2010/main" val="355816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3/18/2026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3/18/2026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3/18/2026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3/18/2026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3/18/2026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3/18/2026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3/18/2026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3/18/2026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3/18/2026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3/18/2026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3/18/2026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3/18/2026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3/18/2026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3/18/2026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3/18/2026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3/18/2026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3/18/2026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7649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88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45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3/18/2026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69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31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841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593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80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3/18/2026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524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158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4904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2456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81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3/18/2026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499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3/18/2026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3/18/2026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3/18/2026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3/18/2026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3/18/2026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3/18/2026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88899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pPr algn="ctr"/>
            <a:r>
              <a:rPr lang="en-US" b="1" dirty="0"/>
              <a:t>Christianity and Politics</a:t>
            </a:r>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pPr marL="0" indent="0">
              <a:buNone/>
            </a:pPr>
            <a:r>
              <a:rPr lang="en-US" sz="3200" b="1" dirty="0"/>
              <a:t>As a Christian, what political party ought I align with?</a:t>
            </a:r>
          </a:p>
          <a:p>
            <a:pPr marL="0" indent="0">
              <a:buNone/>
            </a:pPr>
            <a:r>
              <a:rPr lang="en-US" sz="3200" b="1" dirty="0"/>
              <a:t>What causes ought I support?</a:t>
            </a:r>
          </a:p>
          <a:p>
            <a:pPr marL="0" indent="0">
              <a:buNone/>
            </a:pPr>
            <a:r>
              <a:rPr lang="en-US" sz="3200" b="1" dirty="0"/>
              <a:t>Are there “Christian” political causes?</a:t>
            </a:r>
          </a:p>
          <a:p>
            <a:pPr marL="0" indent="0">
              <a:buNone/>
            </a:pPr>
            <a:r>
              <a:rPr lang="en-US" sz="3200" b="1" dirty="0"/>
              <a:t>Are there anti-Christian political causes?</a:t>
            </a:r>
          </a:p>
        </p:txBody>
      </p:sp>
    </p:spTree>
    <p:extLst>
      <p:ext uri="{BB962C8B-B14F-4D97-AF65-F5344CB8AC3E}">
        <p14:creationId xmlns:p14="http://schemas.microsoft.com/office/powerpoint/2010/main" val="1053522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23A6-F663-A64B-C527-3266F9E4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5D675-35DA-CC54-E5DB-A497847CCE60}"/>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E958DDA8-CF6E-A375-D49A-FC7FD235D156}"/>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38663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F0F4-8ECA-4219-7F7B-CD0D78C145A7}"/>
              </a:ext>
            </a:extLst>
          </p:cNvPr>
          <p:cNvSpPr>
            <a:spLocks noGrp="1"/>
          </p:cNvSpPr>
          <p:nvPr>
            <p:ph type="title"/>
          </p:nvPr>
        </p:nvSpPr>
        <p:spPr/>
        <p:txBody>
          <a:bodyPr/>
          <a:lstStyle/>
          <a:p>
            <a:pPr algn="ctr"/>
            <a:r>
              <a:rPr lang="en-US" sz="4000" b="1" dirty="0"/>
              <a:t>Premises For Our Discussion</a:t>
            </a:r>
          </a:p>
        </p:txBody>
      </p:sp>
      <p:sp>
        <p:nvSpPr>
          <p:cNvPr id="3" name="Content Placeholder 2">
            <a:extLst>
              <a:ext uri="{FF2B5EF4-FFF2-40B4-BE49-F238E27FC236}">
                <a16:creationId xmlns:a16="http://schemas.microsoft.com/office/drawing/2014/main" id="{4189CF3D-2177-C8D7-0BB6-AE044A1BDF9E}"/>
              </a:ext>
            </a:extLst>
          </p:cNvPr>
          <p:cNvSpPr>
            <a:spLocks noGrp="1"/>
          </p:cNvSpPr>
          <p:nvPr>
            <p:ph sz="quarter" idx="1"/>
          </p:nvPr>
        </p:nvSpPr>
        <p:spPr>
          <a:xfrm>
            <a:off x="816864" y="1600200"/>
            <a:ext cx="11070336" cy="4495800"/>
          </a:xfrm>
        </p:spPr>
        <p:txBody>
          <a:bodyPr/>
          <a:lstStyle/>
          <a:p>
            <a:pPr marL="0" indent="0">
              <a:buNone/>
            </a:pPr>
            <a:r>
              <a:rPr lang="en-US" b="1" dirty="0"/>
              <a:t>We are citizens of the Kingdom of God. This takes precedence of any and all political questions.</a:t>
            </a:r>
          </a:p>
          <a:p>
            <a:pPr marL="0" indent="0">
              <a:buNone/>
            </a:pPr>
            <a:endParaRPr lang="en-US" b="1" dirty="0"/>
          </a:p>
          <a:p>
            <a:pPr marL="0" indent="0">
              <a:buNone/>
            </a:pPr>
            <a:r>
              <a:rPr lang="en-US" b="1" dirty="0"/>
              <a:t>The Bible, and the example of Jesus’ life determines what we will do.</a:t>
            </a:r>
          </a:p>
          <a:p>
            <a:pPr marL="0" indent="0">
              <a:buNone/>
            </a:pPr>
            <a:endParaRPr lang="en-US" b="1" dirty="0"/>
          </a:p>
          <a:p>
            <a:pPr marL="0" indent="0">
              <a:buNone/>
            </a:pPr>
            <a:r>
              <a:rPr lang="en-US" b="1" dirty="0"/>
              <a:t>The goal of this discussion is unity of God’s people.</a:t>
            </a:r>
          </a:p>
        </p:txBody>
      </p:sp>
    </p:spTree>
    <p:extLst>
      <p:ext uri="{BB962C8B-B14F-4D97-AF65-F5344CB8AC3E}">
        <p14:creationId xmlns:p14="http://schemas.microsoft.com/office/powerpoint/2010/main" val="22092513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F42-1E7E-22C9-EB45-3923C630EBCB}"/>
              </a:ext>
            </a:extLst>
          </p:cNvPr>
          <p:cNvSpPr>
            <a:spLocks noGrp="1"/>
          </p:cNvSpPr>
          <p:nvPr>
            <p:ph type="title"/>
          </p:nvPr>
        </p:nvSpPr>
        <p:spPr/>
        <p:txBody>
          <a:bodyPr/>
          <a:lstStyle/>
          <a:p>
            <a:pPr algn="ctr"/>
            <a:r>
              <a:rPr lang="en-US" sz="4000" b="1" dirty="0"/>
              <a:t>Questions for Thought</a:t>
            </a:r>
          </a:p>
        </p:txBody>
      </p:sp>
      <p:sp>
        <p:nvSpPr>
          <p:cNvPr id="3" name="Content Placeholder 2">
            <a:extLst>
              <a:ext uri="{FF2B5EF4-FFF2-40B4-BE49-F238E27FC236}">
                <a16:creationId xmlns:a16="http://schemas.microsoft.com/office/drawing/2014/main" id="{81EB6345-7A92-FCA0-B564-794DB03AA550}"/>
              </a:ext>
            </a:extLst>
          </p:cNvPr>
          <p:cNvSpPr>
            <a:spLocks noGrp="1"/>
          </p:cNvSpPr>
          <p:nvPr>
            <p:ph sz="quarter" idx="1"/>
          </p:nvPr>
        </p:nvSpPr>
        <p:spPr/>
        <p:txBody>
          <a:bodyPr/>
          <a:lstStyle/>
          <a:p>
            <a:pPr marL="0" indent="0">
              <a:buNone/>
            </a:pPr>
            <a:r>
              <a:rPr lang="en-US" b="1" dirty="0"/>
              <a:t>What is the boundary between the kingdom of God and political perspectives?</a:t>
            </a:r>
          </a:p>
          <a:p>
            <a:pPr marL="0" indent="0">
              <a:buNone/>
            </a:pPr>
            <a:endParaRPr lang="en-US" b="1" dirty="0"/>
          </a:p>
          <a:p>
            <a:pPr marL="0" indent="0">
              <a:buNone/>
            </a:pPr>
            <a:r>
              <a:rPr lang="en-US" b="1" dirty="0"/>
              <a:t>Can the world be a better place? Ought we take part in that?</a:t>
            </a:r>
          </a:p>
          <a:p>
            <a:pPr marL="0" indent="0">
              <a:buNone/>
            </a:pPr>
            <a:endParaRPr lang="en-US" b="1" dirty="0"/>
          </a:p>
          <a:p>
            <a:pPr marL="0" indent="0">
              <a:buNone/>
            </a:pPr>
            <a:r>
              <a:rPr lang="en-US" b="1" dirty="0"/>
              <a:t>What ought I to stand and fight for in the worldly realm?</a:t>
            </a:r>
          </a:p>
          <a:p>
            <a:pPr marL="0" indent="0">
              <a:buNone/>
            </a:pPr>
            <a:endParaRPr lang="en-US" b="1" dirty="0"/>
          </a:p>
          <a:p>
            <a:pPr marL="0" indent="0">
              <a:buNone/>
            </a:pPr>
            <a:r>
              <a:rPr lang="en-US" b="1" dirty="0"/>
              <a:t>When should I remain silent for the sake of unity?</a:t>
            </a:r>
          </a:p>
        </p:txBody>
      </p:sp>
    </p:spTree>
    <p:extLst>
      <p:ext uri="{BB962C8B-B14F-4D97-AF65-F5344CB8AC3E}">
        <p14:creationId xmlns:p14="http://schemas.microsoft.com/office/powerpoint/2010/main" val="32162719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A02-BE10-D873-D43B-7D5B6FC15E92}"/>
              </a:ext>
            </a:extLst>
          </p:cNvPr>
          <p:cNvSpPr>
            <a:spLocks noGrp="1"/>
          </p:cNvSpPr>
          <p:nvPr>
            <p:ph type="title"/>
          </p:nvPr>
        </p:nvSpPr>
        <p:spPr/>
        <p:txBody>
          <a:bodyPr/>
          <a:lstStyle/>
          <a:p>
            <a:pPr algn="ctr"/>
            <a:r>
              <a:rPr lang="en-US" sz="4000" b="1" dirty="0"/>
              <a:t>Who is in the Church?</a:t>
            </a:r>
          </a:p>
        </p:txBody>
      </p:sp>
      <p:sp>
        <p:nvSpPr>
          <p:cNvPr id="3" name="Content Placeholder 2">
            <a:extLst>
              <a:ext uri="{FF2B5EF4-FFF2-40B4-BE49-F238E27FC236}">
                <a16:creationId xmlns:a16="http://schemas.microsoft.com/office/drawing/2014/main" id="{EDDBDFCF-609E-B0A2-AC5F-BEC3F2B59B6A}"/>
              </a:ext>
            </a:extLst>
          </p:cNvPr>
          <p:cNvSpPr>
            <a:spLocks noGrp="1"/>
          </p:cNvSpPr>
          <p:nvPr>
            <p:ph sz="quarter" idx="1"/>
          </p:nvPr>
        </p:nvSpPr>
        <p:spPr/>
        <p:txBody>
          <a:bodyPr/>
          <a:lstStyle/>
          <a:p>
            <a:pPr marL="0" indent="0">
              <a:buNone/>
            </a:pPr>
            <a:r>
              <a:rPr lang="en-US" b="1" dirty="0"/>
              <a:t>Conservatives/Republicans</a:t>
            </a:r>
          </a:p>
          <a:p>
            <a:pPr marL="0" indent="0">
              <a:buNone/>
            </a:pPr>
            <a:r>
              <a:rPr lang="en-US" b="1" dirty="0"/>
              <a:t>Progressives/Democrats</a:t>
            </a:r>
          </a:p>
          <a:p>
            <a:pPr marL="0" indent="0">
              <a:buNone/>
            </a:pPr>
            <a:r>
              <a:rPr lang="en-US" b="1" dirty="0"/>
              <a:t>Communists</a:t>
            </a:r>
          </a:p>
          <a:p>
            <a:pPr marL="0" indent="0">
              <a:buNone/>
            </a:pPr>
            <a:r>
              <a:rPr lang="en-US" b="1" dirty="0"/>
              <a:t>Libertarian</a:t>
            </a:r>
          </a:p>
          <a:p>
            <a:pPr marL="0" indent="0">
              <a:buNone/>
            </a:pPr>
            <a:r>
              <a:rPr lang="en-US" b="1" dirty="0"/>
              <a:t>Socialists</a:t>
            </a:r>
          </a:p>
          <a:p>
            <a:pPr marL="0" indent="0">
              <a:buNone/>
            </a:pPr>
            <a:r>
              <a:rPr lang="en-US" b="1" dirty="0"/>
              <a:t>Anarchists, Royalists, Isolationists, Globalists…</a:t>
            </a:r>
          </a:p>
          <a:p>
            <a:pPr marL="0" indent="0">
              <a:buNone/>
            </a:pPr>
            <a:endParaRPr lang="en-US" b="1" dirty="0"/>
          </a:p>
          <a:p>
            <a:pPr marL="0" indent="0">
              <a:buNone/>
            </a:pPr>
            <a:r>
              <a:rPr lang="en-US" b="1" dirty="0"/>
              <a:t>How do we maintain unity among these folks?  Romans 15:7-9</a:t>
            </a:r>
          </a:p>
        </p:txBody>
      </p:sp>
    </p:spTree>
    <p:extLst>
      <p:ext uri="{BB962C8B-B14F-4D97-AF65-F5344CB8AC3E}">
        <p14:creationId xmlns:p14="http://schemas.microsoft.com/office/powerpoint/2010/main" val="55475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0BB-14E6-7E77-ACD8-22DAE409E2A1}"/>
              </a:ext>
            </a:extLst>
          </p:cNvPr>
          <p:cNvSpPr>
            <a:spLocks noGrp="1"/>
          </p:cNvSpPr>
          <p:nvPr>
            <p:ph type="title"/>
          </p:nvPr>
        </p:nvSpPr>
        <p:spPr/>
        <p:txBody>
          <a:bodyPr/>
          <a:lstStyle/>
          <a:p>
            <a:pPr algn="ctr"/>
            <a:r>
              <a:rPr lang="en-US" b="1" dirty="0"/>
              <a:t>God  vs   Satan</a:t>
            </a:r>
          </a:p>
        </p:txBody>
      </p:sp>
      <p:sp>
        <p:nvSpPr>
          <p:cNvPr id="3" name="Content Placeholder 2">
            <a:extLst>
              <a:ext uri="{FF2B5EF4-FFF2-40B4-BE49-F238E27FC236}">
                <a16:creationId xmlns:a16="http://schemas.microsoft.com/office/drawing/2014/main" id="{80A43998-3244-0146-26E5-A77A3B0687A9}"/>
              </a:ext>
            </a:extLst>
          </p:cNvPr>
          <p:cNvSpPr>
            <a:spLocks noGrp="1"/>
          </p:cNvSpPr>
          <p:nvPr>
            <p:ph sz="quarter" idx="1"/>
          </p:nvPr>
        </p:nvSpPr>
        <p:spPr/>
        <p:txBody>
          <a:bodyPr/>
          <a:lstStyle/>
          <a:p>
            <a:pPr marL="0" indent="0">
              <a:buNone/>
            </a:pPr>
            <a:r>
              <a:rPr lang="en-US" b="1" dirty="0"/>
              <a:t>God wants to bring people together and to create unity.</a:t>
            </a:r>
          </a:p>
          <a:p>
            <a:pPr marL="0" indent="0">
              <a:buNone/>
            </a:pPr>
            <a:endParaRPr lang="en-US" b="1" dirty="0"/>
          </a:p>
          <a:p>
            <a:pPr marL="0" indent="0">
              <a:buNone/>
            </a:pPr>
            <a:r>
              <a:rPr lang="en-US" b="1" dirty="0"/>
              <a:t>Satan wants to create division and disunity through race, politics, education, gender</a:t>
            </a:r>
          </a:p>
        </p:txBody>
      </p:sp>
    </p:spTree>
    <p:extLst>
      <p:ext uri="{BB962C8B-B14F-4D97-AF65-F5344CB8AC3E}">
        <p14:creationId xmlns:p14="http://schemas.microsoft.com/office/powerpoint/2010/main" val="35753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1183-D271-9A1C-F05C-7983B7ADB7BB}"/>
              </a:ext>
            </a:extLst>
          </p:cNvPr>
          <p:cNvSpPr>
            <a:spLocks noGrp="1"/>
          </p:cNvSpPr>
          <p:nvPr>
            <p:ph type="title"/>
          </p:nvPr>
        </p:nvSpPr>
        <p:spPr/>
        <p:txBody>
          <a:bodyPr/>
          <a:lstStyle/>
          <a:p>
            <a:pPr algn="ctr"/>
            <a:r>
              <a:rPr lang="en-US" b="1" dirty="0"/>
              <a:t>Religion and Politics Do Not Mix Well</a:t>
            </a:r>
          </a:p>
        </p:txBody>
      </p:sp>
      <p:sp>
        <p:nvSpPr>
          <p:cNvPr id="3" name="Content Placeholder 2">
            <a:extLst>
              <a:ext uri="{FF2B5EF4-FFF2-40B4-BE49-F238E27FC236}">
                <a16:creationId xmlns:a16="http://schemas.microsoft.com/office/drawing/2014/main" id="{5C4B2A8E-5E84-D25B-3E22-BC7E8A5D835D}"/>
              </a:ext>
            </a:extLst>
          </p:cNvPr>
          <p:cNvSpPr>
            <a:spLocks noGrp="1"/>
          </p:cNvSpPr>
          <p:nvPr>
            <p:ph sz="quarter" idx="1"/>
          </p:nvPr>
        </p:nvSpPr>
        <p:spPr/>
        <p:txBody>
          <a:bodyPr/>
          <a:lstStyle/>
          <a:p>
            <a:pPr marL="0" indent="0">
              <a:buNone/>
            </a:pPr>
            <a:r>
              <a:rPr lang="en-US" b="1" dirty="0"/>
              <a:t>Joshua 5:13-14    God:  I am not on either “side.”   Are you on my side?</a:t>
            </a:r>
          </a:p>
          <a:p>
            <a:pPr marL="0" indent="0">
              <a:buNone/>
            </a:pPr>
            <a:endParaRPr lang="en-US" b="1" dirty="0"/>
          </a:p>
          <a:p>
            <a:pPr marL="0" indent="0">
              <a:buNone/>
            </a:pPr>
            <a:r>
              <a:rPr lang="en-US" b="1" dirty="0"/>
              <a:t>Consider the history of theocracy and church/state politics.</a:t>
            </a:r>
          </a:p>
          <a:p>
            <a:pPr marL="0" indent="0">
              <a:buNone/>
            </a:pPr>
            <a:endParaRPr lang="en-US" b="1" dirty="0"/>
          </a:p>
          <a:p>
            <a:pPr marL="0" indent="0">
              <a:buNone/>
            </a:pPr>
            <a:r>
              <a:rPr lang="en-US" b="1" dirty="0"/>
              <a:t>Iran today.   Crusades.   Ireland.   </a:t>
            </a:r>
          </a:p>
          <a:p>
            <a:pPr marL="0" indent="0">
              <a:buNone/>
            </a:pPr>
            <a:endParaRPr lang="en-US" b="1" dirty="0"/>
          </a:p>
          <a:p>
            <a:pPr marL="0" indent="0">
              <a:buNone/>
            </a:pPr>
            <a:r>
              <a:rPr lang="en-US" b="1" dirty="0"/>
              <a:t>When people say “God is on our side,”  Run!!!</a:t>
            </a:r>
          </a:p>
        </p:txBody>
      </p:sp>
    </p:spTree>
    <p:extLst>
      <p:ext uri="{BB962C8B-B14F-4D97-AF65-F5344CB8AC3E}">
        <p14:creationId xmlns:p14="http://schemas.microsoft.com/office/powerpoint/2010/main" val="4068082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32A8-4F9F-4229-9834-519A33572746}"/>
              </a:ext>
            </a:extLst>
          </p:cNvPr>
          <p:cNvSpPr>
            <a:spLocks noGrp="1"/>
          </p:cNvSpPr>
          <p:nvPr>
            <p:ph type="title"/>
          </p:nvPr>
        </p:nvSpPr>
        <p:spPr/>
        <p:txBody>
          <a:bodyPr/>
          <a:lstStyle/>
          <a:p>
            <a:pPr algn="ctr"/>
            <a:r>
              <a:rPr lang="en-US" sz="4000" b="1" dirty="0"/>
              <a:t>What Does God Have to Say?</a:t>
            </a:r>
          </a:p>
        </p:txBody>
      </p:sp>
      <p:sp>
        <p:nvSpPr>
          <p:cNvPr id="3" name="Content Placeholder 2">
            <a:extLst>
              <a:ext uri="{FF2B5EF4-FFF2-40B4-BE49-F238E27FC236}">
                <a16:creationId xmlns:a16="http://schemas.microsoft.com/office/drawing/2014/main" id="{96145610-5921-7A0B-E8F0-22D9F40716FC}"/>
              </a:ext>
            </a:extLst>
          </p:cNvPr>
          <p:cNvSpPr>
            <a:spLocks noGrp="1"/>
          </p:cNvSpPr>
          <p:nvPr>
            <p:ph sz="quarter" idx="1"/>
          </p:nvPr>
        </p:nvSpPr>
        <p:spPr/>
        <p:txBody>
          <a:bodyPr/>
          <a:lstStyle/>
          <a:p>
            <a:pPr marL="0" indent="0">
              <a:buNone/>
            </a:pPr>
            <a:r>
              <a:rPr lang="en-US" b="1" dirty="0"/>
              <a:t>Isaiah 55:8-9    God is on the side of holiness.</a:t>
            </a:r>
          </a:p>
          <a:p>
            <a:pPr marL="0" indent="0">
              <a:buNone/>
            </a:pPr>
            <a:endParaRPr lang="en-US" b="1" dirty="0"/>
          </a:p>
          <a:p>
            <a:pPr marL="0" indent="0">
              <a:buNone/>
            </a:pPr>
            <a:r>
              <a:rPr lang="en-US" b="1" dirty="0"/>
              <a:t>Jesus’ goal:   John 17:20-21   May they be one as we are one.</a:t>
            </a:r>
          </a:p>
        </p:txBody>
      </p:sp>
    </p:spTree>
    <p:extLst>
      <p:ext uri="{BB962C8B-B14F-4D97-AF65-F5344CB8AC3E}">
        <p14:creationId xmlns:p14="http://schemas.microsoft.com/office/powerpoint/2010/main" val="77258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FF2E-AB32-9BF8-CDD5-DC47AA7787D6}"/>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8F789195-A7E3-9B81-A9D7-156A435543E8}"/>
              </a:ext>
            </a:extLst>
          </p:cNvPr>
          <p:cNvSpPr>
            <a:spLocks noGrp="1"/>
          </p:cNvSpPr>
          <p:nvPr>
            <p:ph sz="quarter" idx="1"/>
          </p:nvPr>
        </p:nvSpPr>
        <p:spPr/>
        <p:txBody>
          <a:bodyPr/>
          <a:lstStyle/>
          <a:p>
            <a:pPr marL="0" indent="0">
              <a:buNone/>
            </a:pPr>
            <a:r>
              <a:rPr lang="en-US" b="1" dirty="0"/>
              <a:t>Who did Jesus support?</a:t>
            </a:r>
          </a:p>
          <a:p>
            <a:pPr marL="0" indent="0">
              <a:buNone/>
            </a:pPr>
            <a:r>
              <a:rPr lang="en-US" b="1" dirty="0"/>
              <a:t>Romans, Sadducees, Pharisees, Herodians, Zealots?</a:t>
            </a:r>
          </a:p>
          <a:p>
            <a:pPr marL="0" indent="0">
              <a:buNone/>
            </a:pPr>
            <a:endParaRPr lang="en-US" sz="800" b="1" dirty="0"/>
          </a:p>
          <a:p>
            <a:pPr marL="0" indent="0">
              <a:buNone/>
            </a:pPr>
            <a:r>
              <a:rPr lang="en-US" b="1" dirty="0"/>
              <a:t>Did Jesus ever make a statement supporting one over the other?</a:t>
            </a:r>
          </a:p>
          <a:p>
            <a:pPr marL="0" indent="0">
              <a:buNone/>
            </a:pPr>
            <a:endParaRPr lang="en-US" sz="800" b="1" dirty="0"/>
          </a:p>
          <a:p>
            <a:pPr marL="0" indent="0">
              <a:buNone/>
            </a:pPr>
            <a:r>
              <a:rPr lang="en-US" b="1" dirty="0"/>
              <a:t>Look who was in Jesus’ group!   Matthew (Romans), Simon the Zealot, Nicodemus the Pharisee</a:t>
            </a:r>
          </a:p>
          <a:p>
            <a:pPr marL="0" indent="0">
              <a:buNone/>
            </a:pPr>
            <a:endParaRPr lang="en-US" sz="800" b="1" dirty="0"/>
          </a:p>
          <a:p>
            <a:pPr marL="0" indent="0">
              <a:buNone/>
            </a:pPr>
            <a:r>
              <a:rPr lang="en-US" b="1" dirty="0"/>
              <a:t>Gal 3:26, Col 3:11  Neither Jew nor Gentile, male nor female, slave or free, Barbarian, Scythian</a:t>
            </a:r>
          </a:p>
        </p:txBody>
      </p:sp>
    </p:spTree>
    <p:extLst>
      <p:ext uri="{BB962C8B-B14F-4D97-AF65-F5344CB8AC3E}">
        <p14:creationId xmlns:p14="http://schemas.microsoft.com/office/powerpoint/2010/main" val="243316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057-5C5B-4CD0-92FB-D52982C33E08}"/>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4F383D6A-15ED-CC03-A323-E48835305892}"/>
              </a:ext>
            </a:extLst>
          </p:cNvPr>
          <p:cNvSpPr>
            <a:spLocks noGrp="1"/>
          </p:cNvSpPr>
          <p:nvPr>
            <p:ph sz="quarter" idx="1"/>
          </p:nvPr>
        </p:nvSpPr>
        <p:spPr/>
        <p:txBody>
          <a:bodyPr/>
          <a:lstStyle/>
          <a:p>
            <a:pPr marL="0" indent="0">
              <a:buNone/>
            </a:pPr>
            <a:r>
              <a:rPr lang="en-US" b="1" dirty="0"/>
              <a:t>Who did Jesus associate with?</a:t>
            </a:r>
          </a:p>
          <a:p>
            <a:pPr marL="0" indent="0">
              <a:buNone/>
            </a:pPr>
            <a:r>
              <a:rPr lang="en-US" b="1" dirty="0"/>
              <a:t>Mark 7:24-28  A Greek-speaking </a:t>
            </a:r>
            <a:r>
              <a:rPr lang="en-US" b="1" dirty="0" err="1"/>
              <a:t>Syro-Phoenecian</a:t>
            </a:r>
            <a:r>
              <a:rPr lang="en-US" b="1" dirty="0"/>
              <a:t> woman.</a:t>
            </a:r>
          </a:p>
          <a:p>
            <a:pPr marL="0" indent="0">
              <a:buNone/>
            </a:pPr>
            <a:r>
              <a:rPr lang="en-US" b="1" dirty="0"/>
              <a:t>John 4  A Samaritan woman.</a:t>
            </a:r>
          </a:p>
          <a:p>
            <a:pPr marL="0" indent="0">
              <a:buNone/>
            </a:pPr>
            <a:r>
              <a:rPr lang="en-US" b="1" dirty="0"/>
              <a:t>Matthew 8:5-13  A Roman Centurion</a:t>
            </a:r>
          </a:p>
          <a:p>
            <a:pPr marL="0" indent="0">
              <a:buNone/>
            </a:pPr>
            <a:r>
              <a:rPr lang="en-US" b="1" dirty="0"/>
              <a:t>Matthew 15:21-28  A Canaanite woman</a:t>
            </a:r>
          </a:p>
          <a:p>
            <a:pPr marL="0" indent="0">
              <a:buNone/>
            </a:pPr>
            <a:r>
              <a:rPr lang="en-US" b="1" dirty="0"/>
              <a:t>Luke 7:36-50, John 8:1-11  Sinful women</a:t>
            </a:r>
          </a:p>
          <a:p>
            <a:pPr marL="0" indent="0">
              <a:buNone/>
            </a:pPr>
            <a:endParaRPr lang="en-US" sz="1400" b="1" dirty="0"/>
          </a:p>
          <a:p>
            <a:pPr marL="0" indent="0">
              <a:buNone/>
            </a:pPr>
            <a:r>
              <a:rPr lang="en-US" b="1" dirty="0"/>
              <a:t>John 18:36  My kingdom is not of this world.</a:t>
            </a:r>
          </a:p>
        </p:txBody>
      </p:sp>
    </p:spTree>
    <p:extLst>
      <p:ext uri="{BB962C8B-B14F-4D97-AF65-F5344CB8AC3E}">
        <p14:creationId xmlns:p14="http://schemas.microsoft.com/office/powerpoint/2010/main" val="1128128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F6E-7CE6-1EEA-27AA-13B9BFF8AFA8}"/>
              </a:ext>
            </a:extLst>
          </p:cNvPr>
          <p:cNvSpPr>
            <a:spLocks noGrp="1"/>
          </p:cNvSpPr>
          <p:nvPr>
            <p:ph type="title"/>
          </p:nvPr>
        </p:nvSpPr>
        <p:spPr/>
        <p:txBody>
          <a:bodyPr/>
          <a:lstStyle/>
          <a:p>
            <a:pPr algn="ctr"/>
            <a:r>
              <a:rPr lang="en-US" sz="4000" b="1" dirty="0"/>
              <a:t>Gotcha Jesus:  What about taxes?</a:t>
            </a:r>
          </a:p>
        </p:txBody>
      </p:sp>
      <p:sp>
        <p:nvSpPr>
          <p:cNvPr id="3" name="Content Placeholder 2">
            <a:extLst>
              <a:ext uri="{FF2B5EF4-FFF2-40B4-BE49-F238E27FC236}">
                <a16:creationId xmlns:a16="http://schemas.microsoft.com/office/drawing/2014/main" id="{A3E3C3E2-FABF-6617-7866-EC8155E66053}"/>
              </a:ext>
            </a:extLst>
          </p:cNvPr>
          <p:cNvSpPr>
            <a:spLocks noGrp="1"/>
          </p:cNvSpPr>
          <p:nvPr>
            <p:ph sz="quarter" idx="1"/>
          </p:nvPr>
        </p:nvSpPr>
        <p:spPr>
          <a:xfrm>
            <a:off x="816864" y="2209800"/>
            <a:ext cx="3755136" cy="3886200"/>
          </a:xfrm>
        </p:spPr>
        <p:txBody>
          <a:bodyPr/>
          <a:lstStyle/>
          <a:p>
            <a:pPr marL="0" indent="0">
              <a:buNone/>
            </a:pPr>
            <a:r>
              <a:rPr lang="en-US" b="1" dirty="0"/>
              <a:t>Luke 20:25   Give to Caesar what is Caesar’s, and to God what is God’s.   </a:t>
            </a:r>
          </a:p>
        </p:txBody>
      </p:sp>
      <p:pic>
        <p:nvPicPr>
          <p:cNvPr id="1026" name="Picture 2" descr="Roman Coin Reproduction - Caesar and ...">
            <a:extLst>
              <a:ext uri="{FF2B5EF4-FFF2-40B4-BE49-F238E27FC236}">
                <a16:creationId xmlns:a16="http://schemas.microsoft.com/office/drawing/2014/main" id="{76B4BB66-0B8C-68ED-D5AB-ECA75F95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12119"/>
            <a:ext cx="4881562" cy="4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5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BEA-7015-5263-1F49-9A20279A1D31}"/>
              </a:ext>
            </a:extLst>
          </p:cNvPr>
          <p:cNvSpPr>
            <a:spLocks noGrp="1"/>
          </p:cNvSpPr>
          <p:nvPr>
            <p:ph type="title"/>
          </p:nvPr>
        </p:nvSpPr>
        <p:spPr/>
        <p:txBody>
          <a:bodyPr/>
          <a:lstStyle/>
          <a:p>
            <a:pPr algn="ctr"/>
            <a:r>
              <a:rPr lang="en-US" sz="4000" b="1" dirty="0"/>
              <a:t>“America: Love It Or Leave It”</a:t>
            </a:r>
          </a:p>
        </p:txBody>
      </p:sp>
      <p:sp>
        <p:nvSpPr>
          <p:cNvPr id="3" name="Content Placeholder 2">
            <a:extLst>
              <a:ext uri="{FF2B5EF4-FFF2-40B4-BE49-F238E27FC236}">
                <a16:creationId xmlns:a16="http://schemas.microsoft.com/office/drawing/2014/main" id="{1A0BDC93-BA18-4CDC-B0CD-8C2555645029}"/>
              </a:ext>
            </a:extLst>
          </p:cNvPr>
          <p:cNvSpPr>
            <a:spLocks noGrp="1"/>
          </p:cNvSpPr>
          <p:nvPr>
            <p:ph sz="quarter" idx="1"/>
          </p:nvPr>
        </p:nvSpPr>
        <p:spPr/>
        <p:txBody>
          <a:bodyPr/>
          <a:lstStyle/>
          <a:p>
            <a:pPr marL="0" indent="0">
              <a:buNone/>
            </a:pPr>
            <a:r>
              <a:rPr lang="en-US" b="1" dirty="0"/>
              <a:t>Jesus (John 18:36)  But now my kingdom is from another place.</a:t>
            </a:r>
          </a:p>
          <a:p>
            <a:pPr marL="0" indent="0">
              <a:buNone/>
            </a:pPr>
            <a:endParaRPr lang="en-US" b="1" dirty="0"/>
          </a:p>
          <a:p>
            <a:pPr marL="0" indent="0">
              <a:buNone/>
            </a:pPr>
            <a:r>
              <a:rPr lang="en-US" b="1" dirty="0"/>
              <a:t>Ephesians 2:19-22  Ours is a holy kingdom!</a:t>
            </a:r>
          </a:p>
          <a:p>
            <a:pPr marL="0" indent="0">
              <a:buNone/>
            </a:pPr>
            <a:endParaRPr lang="en-US" b="1" dirty="0"/>
          </a:p>
          <a:p>
            <a:pPr marL="0" indent="0">
              <a:buNone/>
            </a:pPr>
            <a:r>
              <a:rPr lang="en-US" b="1" dirty="0"/>
              <a:t>Can you think of a holy political cause/political party?</a:t>
            </a:r>
          </a:p>
          <a:p>
            <a:pPr marL="0" indent="0">
              <a:buNone/>
            </a:pPr>
            <a:endParaRPr lang="en-US" b="1" dirty="0"/>
          </a:p>
          <a:p>
            <a:pPr marL="0" indent="0">
              <a:buNone/>
            </a:pPr>
            <a:r>
              <a:rPr lang="en-US" b="1" dirty="0"/>
              <a:t>Suggestion:  Do NOT use Scripture to back up your political beliefs.</a:t>
            </a:r>
          </a:p>
        </p:txBody>
      </p:sp>
    </p:spTree>
    <p:extLst>
      <p:ext uri="{BB962C8B-B14F-4D97-AF65-F5344CB8AC3E}">
        <p14:creationId xmlns:p14="http://schemas.microsoft.com/office/powerpoint/2010/main" val="1020907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349C-0867-70EE-3329-6ACFF0F7960A}"/>
              </a:ext>
            </a:extLst>
          </p:cNvPr>
          <p:cNvSpPr>
            <a:spLocks noGrp="1"/>
          </p:cNvSpPr>
          <p:nvPr>
            <p:ph type="title"/>
          </p:nvPr>
        </p:nvSpPr>
        <p:spPr/>
        <p:txBody>
          <a:bodyPr/>
          <a:lstStyle/>
          <a:p>
            <a:pPr algn="ctr"/>
            <a:r>
              <a:rPr lang="en-US" sz="4000" b="1" dirty="0"/>
              <a:t>Our Citizenship Is In Heaven</a:t>
            </a:r>
          </a:p>
        </p:txBody>
      </p:sp>
      <p:sp>
        <p:nvSpPr>
          <p:cNvPr id="3" name="Content Placeholder 2">
            <a:extLst>
              <a:ext uri="{FF2B5EF4-FFF2-40B4-BE49-F238E27FC236}">
                <a16:creationId xmlns:a16="http://schemas.microsoft.com/office/drawing/2014/main" id="{5A4CC289-3FD2-CAFA-188C-EA5A8155E72F}"/>
              </a:ext>
            </a:extLst>
          </p:cNvPr>
          <p:cNvSpPr>
            <a:spLocks noGrp="1"/>
          </p:cNvSpPr>
          <p:nvPr>
            <p:ph sz="quarter" idx="1"/>
          </p:nvPr>
        </p:nvSpPr>
        <p:spPr>
          <a:xfrm>
            <a:off x="1143000" y="1905000"/>
            <a:ext cx="10545064" cy="4191000"/>
          </a:xfrm>
        </p:spPr>
        <p:txBody>
          <a:bodyPr/>
          <a:lstStyle/>
          <a:p>
            <a:pPr marL="0" indent="0">
              <a:buNone/>
            </a:pPr>
            <a:r>
              <a:rPr lang="en-US" b="1" dirty="0"/>
              <a:t>My loyalty:   Jesus</a:t>
            </a:r>
          </a:p>
          <a:p>
            <a:pPr marL="0" indent="0">
              <a:buNone/>
            </a:pPr>
            <a:r>
              <a:rPr lang="en-US" b="1" dirty="0"/>
              <a:t>My party:  Christian</a:t>
            </a:r>
          </a:p>
          <a:p>
            <a:pPr marL="0" indent="0">
              <a:buNone/>
            </a:pPr>
            <a:r>
              <a:rPr lang="en-US" b="1" dirty="0"/>
              <a:t>My leader:  Jesus</a:t>
            </a:r>
          </a:p>
          <a:p>
            <a:pPr marL="0" indent="0">
              <a:buNone/>
            </a:pPr>
            <a:endParaRPr lang="en-US" sz="1600" b="1" dirty="0"/>
          </a:p>
          <a:p>
            <a:pPr marL="0" indent="0">
              <a:buNone/>
            </a:pPr>
            <a:r>
              <a:rPr lang="en-US" b="1" dirty="0"/>
              <a:t>Jesus is the solution to ALL the world’s problems.  John 16:33 Take heart, I have overcome the world.”</a:t>
            </a:r>
          </a:p>
          <a:p>
            <a:pPr marL="0" indent="0">
              <a:buNone/>
            </a:pPr>
            <a:endParaRPr lang="en-US" sz="1800" b="1" dirty="0"/>
          </a:p>
          <a:p>
            <a:pPr marL="0" indent="0">
              <a:buNone/>
            </a:pPr>
            <a:r>
              <a:rPr lang="en-US" b="1" dirty="0"/>
              <a:t>We have the greatest cause in the world.</a:t>
            </a:r>
          </a:p>
        </p:txBody>
      </p:sp>
    </p:spTree>
    <p:extLst>
      <p:ext uri="{BB962C8B-B14F-4D97-AF65-F5344CB8AC3E}">
        <p14:creationId xmlns:p14="http://schemas.microsoft.com/office/powerpoint/2010/main" val="38821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6B-9186-EC05-C95B-27DC954FC168}"/>
              </a:ext>
            </a:extLst>
          </p:cNvPr>
          <p:cNvSpPr>
            <a:spLocks noGrp="1"/>
          </p:cNvSpPr>
          <p:nvPr>
            <p:ph type="title"/>
          </p:nvPr>
        </p:nvSpPr>
        <p:spPr/>
        <p:txBody>
          <a:bodyPr/>
          <a:lstStyle/>
          <a:p>
            <a:pPr algn="ctr"/>
            <a:r>
              <a:rPr lang="en-US" sz="4000" b="1"/>
              <a:t>Christian Causes?</a:t>
            </a:r>
          </a:p>
        </p:txBody>
      </p:sp>
      <p:sp>
        <p:nvSpPr>
          <p:cNvPr id="3" name="Content Placeholder 2">
            <a:extLst>
              <a:ext uri="{FF2B5EF4-FFF2-40B4-BE49-F238E27FC236}">
                <a16:creationId xmlns:a16="http://schemas.microsoft.com/office/drawing/2014/main" id="{3ED07F52-EFEA-F325-EE0F-7B3EB99AA7FE}"/>
              </a:ext>
            </a:extLst>
          </p:cNvPr>
          <p:cNvSpPr>
            <a:spLocks noGrp="1"/>
          </p:cNvSpPr>
          <p:nvPr>
            <p:ph sz="quarter" idx="1"/>
          </p:nvPr>
        </p:nvSpPr>
        <p:spPr/>
        <p:txBody>
          <a:bodyPr/>
          <a:lstStyle/>
          <a:p>
            <a:pPr marL="0" indent="0">
              <a:buNone/>
            </a:pPr>
            <a:r>
              <a:rPr lang="en-US" sz="2400" b="1" dirty="0"/>
              <a:t>Christians should fight for the environment.</a:t>
            </a:r>
          </a:p>
          <a:p>
            <a:pPr marL="0" indent="0">
              <a:buNone/>
            </a:pPr>
            <a:r>
              <a:rPr lang="en-US" sz="2400" b="1" dirty="0"/>
              <a:t>Christians should fight for the rights of the immigrant.</a:t>
            </a:r>
          </a:p>
          <a:p>
            <a:pPr marL="0" indent="0">
              <a:buNone/>
            </a:pPr>
            <a:r>
              <a:rPr lang="en-US" sz="2400" b="1" dirty="0"/>
              <a:t>Christians should fight to end abortion.</a:t>
            </a:r>
          </a:p>
          <a:p>
            <a:pPr marL="0" indent="0">
              <a:buNone/>
            </a:pPr>
            <a:r>
              <a:rPr lang="en-US" sz="2400" b="1" dirty="0"/>
              <a:t>Christians should fight the drug problem.</a:t>
            </a:r>
          </a:p>
          <a:p>
            <a:pPr marL="0" indent="0">
              <a:buNone/>
            </a:pPr>
            <a:r>
              <a:rPr lang="en-US" sz="2400" b="1" dirty="0"/>
              <a:t>Christians should fight against the LGBTQ agenda.</a:t>
            </a:r>
          </a:p>
          <a:p>
            <a:pPr marL="0" indent="0">
              <a:buNone/>
            </a:pPr>
            <a:r>
              <a:rPr lang="en-US" sz="2400" b="1" dirty="0"/>
              <a:t>Christians should fight to prevent communicable diseases.</a:t>
            </a:r>
          </a:p>
          <a:p>
            <a:pPr marL="0" indent="0">
              <a:buNone/>
            </a:pPr>
            <a:r>
              <a:rPr lang="en-US" sz="2400" b="1" dirty="0"/>
              <a:t>Christians should fight for racial and social justice.</a:t>
            </a:r>
          </a:p>
          <a:p>
            <a:pPr marL="0" indent="0">
              <a:buNone/>
            </a:pPr>
            <a:r>
              <a:rPr lang="en-US" sz="2400" b="1" dirty="0"/>
              <a:t>Christians should fight for the poor.</a:t>
            </a:r>
          </a:p>
          <a:p>
            <a:pPr marL="0" indent="0">
              <a:buNone/>
            </a:pPr>
            <a:r>
              <a:rPr lang="en-US" sz="2400" b="1" dirty="0"/>
              <a:t>Christians should fight for access to education.</a:t>
            </a:r>
          </a:p>
          <a:p>
            <a:pPr marL="0" indent="0">
              <a:buNone/>
            </a:pPr>
            <a:r>
              <a:rPr lang="en-US" sz="2400" b="1" dirty="0"/>
              <a:t>Christians should fight for freedom.</a:t>
            </a:r>
          </a:p>
        </p:txBody>
      </p:sp>
    </p:spTree>
    <p:extLst>
      <p:ext uri="{BB962C8B-B14F-4D97-AF65-F5344CB8AC3E}">
        <p14:creationId xmlns:p14="http://schemas.microsoft.com/office/powerpoint/2010/main" val="11228219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3C12-7973-59DF-44A9-A516A737D238}"/>
              </a:ext>
            </a:extLst>
          </p:cNvPr>
          <p:cNvSpPr>
            <a:spLocks noGrp="1"/>
          </p:cNvSpPr>
          <p:nvPr>
            <p:ph type="title"/>
          </p:nvPr>
        </p:nvSpPr>
        <p:spPr/>
        <p:txBody>
          <a:bodyPr/>
          <a:lstStyle/>
          <a:p>
            <a:pPr algn="ctr"/>
            <a:r>
              <a:rPr lang="en-US" b="1" dirty="0"/>
              <a:t>My cause is the right cause!</a:t>
            </a:r>
          </a:p>
        </p:txBody>
      </p:sp>
      <p:sp>
        <p:nvSpPr>
          <p:cNvPr id="3" name="Content Placeholder 2">
            <a:extLst>
              <a:ext uri="{FF2B5EF4-FFF2-40B4-BE49-F238E27FC236}">
                <a16:creationId xmlns:a16="http://schemas.microsoft.com/office/drawing/2014/main" id="{0B37B6DA-9B2C-C398-3876-6EE3690E2FD8}"/>
              </a:ext>
            </a:extLst>
          </p:cNvPr>
          <p:cNvSpPr>
            <a:spLocks noGrp="1"/>
          </p:cNvSpPr>
          <p:nvPr>
            <p:ph sz="quarter" idx="1"/>
          </p:nvPr>
        </p:nvSpPr>
        <p:spPr/>
        <p:txBody>
          <a:bodyPr/>
          <a:lstStyle/>
          <a:p>
            <a:pPr marL="0" indent="0">
              <a:buNone/>
            </a:pPr>
            <a:r>
              <a:rPr lang="en-US" b="1" dirty="0"/>
              <a:t>Should your cause be the church’s cause?</a:t>
            </a:r>
          </a:p>
          <a:p>
            <a:pPr marL="0" indent="0">
              <a:buNone/>
            </a:pPr>
            <a:endParaRPr lang="en-US" b="1" dirty="0"/>
          </a:p>
          <a:p>
            <a:pPr marL="0" indent="0">
              <a:buNone/>
            </a:pPr>
            <a:r>
              <a:rPr lang="en-US" b="1" dirty="0"/>
              <a:t>If you choose one or more causes, do NOT use political means, do not try to force others to join your cause, and, whatever you do, do not create division.</a:t>
            </a:r>
          </a:p>
          <a:p>
            <a:pPr marL="0" indent="0">
              <a:buNone/>
            </a:pPr>
            <a:endParaRPr lang="en-US" b="1" dirty="0"/>
          </a:p>
          <a:p>
            <a:pPr marL="0" indent="0">
              <a:buNone/>
            </a:pPr>
            <a:r>
              <a:rPr lang="en-US" b="1" dirty="0"/>
              <a:t>Matthew 23:23-24   Our cause is faith, justice and mercy</a:t>
            </a:r>
          </a:p>
          <a:p>
            <a:pPr marL="0" indent="0">
              <a:buNone/>
            </a:pPr>
            <a:r>
              <a:rPr lang="en-US" b="1" dirty="0"/>
              <a:t>Jesus’s cause:   Love.</a:t>
            </a:r>
          </a:p>
        </p:txBody>
      </p:sp>
    </p:spTree>
    <p:extLst>
      <p:ext uri="{BB962C8B-B14F-4D97-AF65-F5344CB8AC3E}">
        <p14:creationId xmlns:p14="http://schemas.microsoft.com/office/powerpoint/2010/main" val="791925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8296-C161-9BB8-0F50-F734AAF0F814}"/>
              </a:ext>
            </a:extLst>
          </p:cNvPr>
          <p:cNvSpPr>
            <a:spLocks noGrp="1"/>
          </p:cNvSpPr>
          <p:nvPr>
            <p:ph type="title"/>
          </p:nvPr>
        </p:nvSpPr>
        <p:spPr/>
        <p:txBody>
          <a:bodyPr/>
          <a:lstStyle/>
          <a:p>
            <a:pPr algn="ctr"/>
            <a:r>
              <a:rPr lang="en-US" sz="4000" b="1" dirty="0"/>
              <a:t>Listen Up</a:t>
            </a:r>
          </a:p>
        </p:txBody>
      </p:sp>
      <p:sp>
        <p:nvSpPr>
          <p:cNvPr id="3" name="Content Placeholder 2">
            <a:extLst>
              <a:ext uri="{FF2B5EF4-FFF2-40B4-BE49-F238E27FC236}">
                <a16:creationId xmlns:a16="http://schemas.microsoft.com/office/drawing/2014/main" id="{6A8E821D-3749-CAA3-69B4-61B55A9A7B53}"/>
              </a:ext>
            </a:extLst>
          </p:cNvPr>
          <p:cNvSpPr>
            <a:spLocks noGrp="1"/>
          </p:cNvSpPr>
          <p:nvPr>
            <p:ph sz="quarter" idx="1"/>
          </p:nvPr>
        </p:nvSpPr>
        <p:spPr/>
        <p:txBody>
          <a:bodyPr/>
          <a:lstStyle/>
          <a:p>
            <a:pPr marL="0" indent="0">
              <a:buNone/>
            </a:pPr>
            <a:r>
              <a:rPr lang="en-US" dirty="0"/>
              <a:t>In whatever cause you choose to promote:</a:t>
            </a:r>
          </a:p>
          <a:p>
            <a:pPr marL="0" indent="0">
              <a:buNone/>
            </a:pPr>
            <a:endParaRPr lang="en-US" dirty="0"/>
          </a:p>
          <a:p>
            <a:pPr marL="0" indent="0">
              <a:buNone/>
            </a:pPr>
            <a:r>
              <a:rPr lang="en-US" dirty="0"/>
              <a:t>1. Do not create division.</a:t>
            </a:r>
          </a:p>
          <a:p>
            <a:pPr marL="0" indent="0">
              <a:buNone/>
            </a:pPr>
            <a:endParaRPr lang="en-US" sz="1200" dirty="0"/>
          </a:p>
          <a:p>
            <a:pPr marL="0" indent="0">
              <a:buNone/>
            </a:pPr>
            <a:r>
              <a:rPr lang="en-US" dirty="0"/>
              <a:t>2. Do not publicly align with a particular political or other party.</a:t>
            </a:r>
          </a:p>
          <a:p>
            <a:pPr marL="0" indent="0">
              <a:buNone/>
            </a:pPr>
            <a:endParaRPr lang="en-US" sz="1200" dirty="0"/>
          </a:p>
          <a:p>
            <a:pPr marL="0" indent="0">
              <a:buNone/>
            </a:pPr>
            <a:r>
              <a:rPr lang="en-US" dirty="0"/>
              <a:t>3. Be VERY careful what you post on social media.</a:t>
            </a:r>
          </a:p>
          <a:p>
            <a:pPr marL="0" indent="0">
              <a:buNone/>
            </a:pPr>
            <a:endParaRPr lang="en-US" sz="1200" dirty="0"/>
          </a:p>
          <a:p>
            <a:pPr marL="0" indent="0">
              <a:buNone/>
            </a:pPr>
            <a:r>
              <a:rPr lang="en-US" dirty="0"/>
              <a:t>4. Make friends, not enemies.</a:t>
            </a:r>
          </a:p>
        </p:txBody>
      </p:sp>
    </p:spTree>
    <p:extLst>
      <p:ext uri="{BB962C8B-B14F-4D97-AF65-F5344CB8AC3E}">
        <p14:creationId xmlns:p14="http://schemas.microsoft.com/office/powerpoint/2010/main" val="164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250B-953B-12EB-2DA1-A4BE9393259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An Illustration:  The Titanic</a:t>
            </a:r>
          </a:p>
        </p:txBody>
      </p:sp>
      <p:sp>
        <p:nvSpPr>
          <p:cNvPr id="3" name="Content Placeholder 2">
            <a:extLst>
              <a:ext uri="{FF2B5EF4-FFF2-40B4-BE49-F238E27FC236}">
                <a16:creationId xmlns:a16="http://schemas.microsoft.com/office/drawing/2014/main" id="{E7642EF1-635E-C2D8-11E0-53BB55B2382A}"/>
              </a:ext>
            </a:extLst>
          </p:cNvPr>
          <p:cNvSpPr>
            <a:spLocks noGrp="1"/>
          </p:cNvSpPr>
          <p:nvPr>
            <p:ph sz="quarter" idx="1"/>
          </p:nvPr>
        </p:nvSpPr>
        <p:spPr>
          <a:xfrm>
            <a:off x="7543800" y="2133600"/>
            <a:ext cx="4144264" cy="3962400"/>
          </a:xfrm>
        </p:spPr>
        <p:txBody>
          <a:bodyPr/>
          <a:lstStyle/>
          <a:p>
            <a:pPr marL="0" indent="0">
              <a:buNone/>
            </a:pPr>
            <a:r>
              <a:rPr lang="en-US" b="1" dirty="0"/>
              <a:t>Before it sank:   1</a:t>
            </a:r>
            <a:r>
              <a:rPr lang="en-US" b="1" baseline="30000" dirty="0"/>
              <a:t>st</a:t>
            </a:r>
            <a:r>
              <a:rPr lang="en-US" b="1" dirty="0"/>
              <a:t> class, 2</a:t>
            </a:r>
            <a:r>
              <a:rPr lang="en-US" b="1" baseline="30000" dirty="0"/>
              <a:t>nd</a:t>
            </a:r>
            <a:r>
              <a:rPr lang="en-US" b="1" dirty="0"/>
              <a:t> class, 3</a:t>
            </a:r>
            <a:r>
              <a:rPr lang="en-US" b="1" baseline="30000" dirty="0"/>
              <a:t>rd</a:t>
            </a:r>
            <a:r>
              <a:rPr lang="en-US" b="1" dirty="0"/>
              <a:t> class, steerage.</a:t>
            </a:r>
          </a:p>
          <a:p>
            <a:pPr marL="0" indent="0">
              <a:buNone/>
            </a:pPr>
            <a:endParaRPr lang="en-US" b="1" dirty="0"/>
          </a:p>
          <a:p>
            <a:pPr marL="0" indent="0">
              <a:buNone/>
            </a:pPr>
            <a:r>
              <a:rPr lang="en-US" b="1" dirty="0"/>
              <a:t>After it sank:  Only two classes.    Saved and lost.</a:t>
            </a:r>
          </a:p>
        </p:txBody>
      </p:sp>
      <p:pic>
        <p:nvPicPr>
          <p:cNvPr id="6" name="Picture 5">
            <a:extLst>
              <a:ext uri="{FF2B5EF4-FFF2-40B4-BE49-F238E27FC236}">
                <a16:creationId xmlns:a16="http://schemas.microsoft.com/office/drawing/2014/main" id="{9BF87F37-53BF-BC77-FCC5-B71D26314734}"/>
              </a:ext>
            </a:extLst>
          </p:cNvPr>
          <p:cNvPicPr>
            <a:picLocks noChangeAspect="1"/>
          </p:cNvPicPr>
          <p:nvPr/>
        </p:nvPicPr>
        <p:blipFill>
          <a:blip r:embed="rId2"/>
          <a:stretch>
            <a:fillRect/>
          </a:stretch>
        </p:blipFill>
        <p:spPr>
          <a:xfrm>
            <a:off x="-32657" y="2362200"/>
            <a:ext cx="6871607" cy="3848100"/>
          </a:xfrm>
          <a:prstGeom prst="rect">
            <a:avLst/>
          </a:prstGeom>
        </p:spPr>
      </p:pic>
    </p:spTree>
    <p:extLst>
      <p:ext uri="{BB962C8B-B14F-4D97-AF65-F5344CB8AC3E}">
        <p14:creationId xmlns:p14="http://schemas.microsoft.com/office/powerpoint/2010/main" val="24173142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614-0C50-662D-8EFB-1EEE28743A4D}"/>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74DD182D-10EF-5B31-8E9C-E5F3E815891B}"/>
              </a:ext>
            </a:extLst>
          </p:cNvPr>
          <p:cNvSpPr>
            <a:spLocks noGrp="1"/>
          </p:cNvSpPr>
          <p:nvPr>
            <p:ph sz="quarter" idx="1"/>
          </p:nvPr>
        </p:nvSpPr>
        <p:spPr/>
        <p:txBody>
          <a:bodyPr/>
          <a:lstStyle/>
          <a:p>
            <a:pPr marL="0" indent="0">
              <a:buNone/>
            </a:pPr>
            <a:r>
              <a:rPr lang="en-US" b="1" dirty="0"/>
              <a:t>1. What cause would you like to fight/advocate for?</a:t>
            </a:r>
          </a:p>
          <a:p>
            <a:pPr marL="0" indent="0">
              <a:buNone/>
            </a:pPr>
            <a:endParaRPr lang="en-US" b="1" dirty="0"/>
          </a:p>
          <a:p>
            <a:pPr marL="0" indent="0">
              <a:buNone/>
            </a:pPr>
            <a:r>
              <a:rPr lang="en-US" b="1" dirty="0"/>
              <a:t>2. How might one pursue that cause in a way which could be divisive rather than constructive of the Kingdom of God?</a:t>
            </a:r>
          </a:p>
          <a:p>
            <a:pPr marL="0" indent="0">
              <a:buNone/>
            </a:pPr>
            <a:endParaRPr lang="en-US" b="1" dirty="0"/>
          </a:p>
          <a:p>
            <a:pPr marL="0" indent="0">
              <a:buNone/>
            </a:pPr>
            <a:r>
              <a:rPr lang="en-US" b="1" dirty="0"/>
              <a:t>3. Is there a political sect that you are particularly challenged to accept in the church?  What can you do about that?</a:t>
            </a:r>
          </a:p>
        </p:txBody>
      </p:sp>
    </p:spTree>
    <p:extLst>
      <p:ext uri="{BB962C8B-B14F-4D97-AF65-F5344CB8AC3E}">
        <p14:creationId xmlns:p14="http://schemas.microsoft.com/office/powerpoint/2010/main" val="14178360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3" r="11447" b="-1"/>
          <a:stretch/>
        </p:blipFill>
        <p:spPr>
          <a:xfrm>
            <a:off x="5782733" y="10"/>
            <a:ext cx="6409267" cy="4883271"/>
          </a:xfrm>
          <a:prstGeom prst="rect">
            <a:avLst/>
          </a:prstGeom>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rcRect l="11338" r="987" b="-1"/>
          <a:stretch/>
        </p:blipFill>
        <p:spPr bwMode="auto">
          <a:xfrm>
            <a:off x="-1" y="-1"/>
            <a:ext cx="6094411" cy="4883281"/>
          </a:xfrm>
          <a:custGeom>
            <a:avLst/>
            <a:gdLst>
              <a:gd name="connsiteX0" fmla="*/ 0 w 6094411"/>
              <a:gd name="connsiteY0" fmla="*/ 0 h 4883281"/>
              <a:gd name="connsiteX1" fmla="*/ 6094411 w 6094411"/>
              <a:gd name="connsiteY1" fmla="*/ 0 h 4883281"/>
              <a:gd name="connsiteX2" fmla="*/ 6094411 w 6094411"/>
              <a:gd name="connsiteY2" fmla="*/ 2014600 h 4883281"/>
              <a:gd name="connsiteX3" fmla="*/ 5846149 w 6094411"/>
              <a:gd name="connsiteY3" fmla="*/ 2373182 h 4883281"/>
              <a:gd name="connsiteX4" fmla="*/ 5843219 w 6094411"/>
              <a:gd name="connsiteY4" fmla="*/ 2381649 h 4883281"/>
              <a:gd name="connsiteX5" fmla="*/ 5838822 w 6094411"/>
              <a:gd name="connsiteY5" fmla="*/ 2394349 h 4883281"/>
              <a:gd name="connsiteX6" fmla="*/ 5834426 w 6094411"/>
              <a:gd name="connsiteY6" fmla="*/ 2407048 h 4883281"/>
              <a:gd name="connsiteX7" fmla="*/ 5834426 w 6094411"/>
              <a:gd name="connsiteY7" fmla="*/ 2417632 h 4883281"/>
              <a:gd name="connsiteX8" fmla="*/ 5834426 w 6094411"/>
              <a:gd name="connsiteY8" fmla="*/ 2430332 h 4883281"/>
              <a:gd name="connsiteX9" fmla="*/ 5838822 w 6094411"/>
              <a:gd name="connsiteY9" fmla="*/ 2440915 h 4883281"/>
              <a:gd name="connsiteX10" fmla="*/ 5843219 w 6094411"/>
              <a:gd name="connsiteY10" fmla="*/ 2453615 h 4883281"/>
              <a:gd name="connsiteX11" fmla="*/ 5846149 w 6094411"/>
              <a:gd name="connsiteY11" fmla="*/ 2462082 h 4883281"/>
              <a:gd name="connsiteX12" fmla="*/ 6094411 w 6094411"/>
              <a:gd name="connsiteY12" fmla="*/ 2820664 h 4883281"/>
              <a:gd name="connsiteX13" fmla="*/ 6094411 w 6094411"/>
              <a:gd name="connsiteY13" fmla="*/ 4883281 h 4883281"/>
              <a:gd name="connsiteX14" fmla="*/ 0 w 6094411"/>
              <a:gd name="connsiteY14" fmla="*/ 4883281 h 48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noFill/>
          <a:ln w="12700">
            <a:solidFill>
              <a:schemeClr val="tx1"/>
            </a:solidFill>
          </a:ln>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11" name="Freeform 9">
            <a:extLst>
              <a:ext uri="{FF2B5EF4-FFF2-40B4-BE49-F238E27FC236}">
                <a16:creationId xmlns:a16="http://schemas.microsoft.com/office/drawing/2014/main" id="{A10B3C8E-9FBF-459A-A9D9-2FA3784DBF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812788" y="4895558"/>
            <a:ext cx="5511812" cy="779529"/>
          </a:xfrm>
        </p:spPr>
        <p:txBody>
          <a:bodyPr>
            <a:normAutofit/>
          </a:bodyPr>
          <a:lstStyle/>
          <a:p>
            <a:r>
              <a:rPr lang="en-US" sz="4000" dirty="0"/>
              <a:t>Christianity and Race </a:t>
            </a:r>
          </a:p>
        </p:txBody>
      </p:sp>
      <p:sp>
        <p:nvSpPr>
          <p:cNvPr id="3" name="Subtitle 2"/>
          <p:cNvSpPr>
            <a:spLocks noGrp="1"/>
          </p:cNvSpPr>
          <p:nvPr>
            <p:ph type="subTitle" idx="1"/>
          </p:nvPr>
        </p:nvSpPr>
        <p:spPr>
          <a:xfrm>
            <a:off x="810001" y="5594110"/>
            <a:ext cx="10572000" cy="433064"/>
          </a:xfrm>
        </p:spPr>
        <p:txBody>
          <a:bodyPr>
            <a:normAutofit/>
          </a:bodyPr>
          <a:lstStyle/>
          <a:p>
            <a:r>
              <a:rPr lang="en-US" dirty="0"/>
              <a:t>A CONVERSATION ON RACE AND THE CHRISTIAN ETHIC</a:t>
            </a:r>
          </a:p>
        </p:txBody>
      </p:sp>
      <p:sp>
        <p:nvSpPr>
          <p:cNvPr id="7" name="TextBox 6">
            <a:extLst>
              <a:ext uri="{FF2B5EF4-FFF2-40B4-BE49-F238E27FC236}">
                <a16:creationId xmlns:a16="http://schemas.microsoft.com/office/drawing/2014/main" id="{74DD24F5-D906-E248-20E2-0788F5AB5B92}"/>
              </a:ext>
            </a:extLst>
          </p:cNvPr>
          <p:cNvSpPr txBox="1"/>
          <p:nvPr/>
        </p:nvSpPr>
        <p:spPr>
          <a:xfrm>
            <a:off x="7391400" y="4800600"/>
            <a:ext cx="4485743" cy="461665"/>
          </a:xfrm>
          <a:prstGeom prst="rect">
            <a:avLst/>
          </a:prstGeom>
          <a:noFill/>
        </p:spPr>
        <p:txBody>
          <a:bodyPr wrap="square" rtlCol="0">
            <a:spAutoFit/>
          </a:bodyPr>
          <a:lstStyle/>
          <a:p>
            <a:r>
              <a:rPr lang="en-US" sz="2400" b="1" dirty="0" err="1"/>
              <a:t>Charlottesville.Virginia</a:t>
            </a:r>
            <a:r>
              <a:rPr lang="en-US" sz="2400" b="1" dirty="0"/>
              <a:t>, 2017</a:t>
            </a:r>
          </a:p>
        </p:txBody>
      </p:sp>
    </p:spTree>
    <p:extLst>
      <p:ext uri="{BB962C8B-B14F-4D97-AF65-F5344CB8AC3E}">
        <p14:creationId xmlns:p14="http://schemas.microsoft.com/office/powerpoint/2010/main" val="242022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Content Placeholder 2"/>
          <p:cNvSpPr>
            <a:spLocks noGrp="1"/>
          </p:cNvSpPr>
          <p:nvPr>
            <p:ph idx="1"/>
          </p:nvPr>
        </p:nvSpPr>
        <p:spPr>
          <a:xfrm>
            <a:off x="827424" y="2481367"/>
            <a:ext cx="10554574" cy="3636511"/>
          </a:xfrm>
        </p:spPr>
        <p:txBody>
          <a:bodyPr>
            <a:noAutofit/>
          </a:bodyPr>
          <a:lstStyle/>
          <a:p>
            <a:r>
              <a:rPr lang="en-US" sz="2000" b="1" u="sng" dirty="0"/>
              <a:t>RACE</a:t>
            </a:r>
            <a:r>
              <a:rPr lang="en-US" sz="2000" dirty="0"/>
              <a:t> – SOCIALLY CONSTRUCTED, TRADITIONAL DIVISION OF HUMANITY; people who usually (but not always) share common descent and certain physical characteristics</a:t>
            </a:r>
          </a:p>
          <a:p>
            <a:r>
              <a:rPr lang="en-US" sz="2000" b="1" u="sng" dirty="0"/>
              <a:t>CULTURE </a:t>
            </a:r>
            <a:r>
              <a:rPr lang="en-US" sz="2000" dirty="0"/>
              <a:t>– BELIEFS, BEHAVIORS, OBJECTS AND OTHER CHARACTERISTICS COMMON to members of a particular group or society</a:t>
            </a:r>
          </a:p>
          <a:p>
            <a:endParaRPr lang="en-US" sz="2000" b="1" u="sng" dirty="0"/>
          </a:p>
          <a:p>
            <a:r>
              <a:rPr lang="en-US" sz="2000" b="1" u="sng" dirty="0"/>
              <a:t>RACISM - </a:t>
            </a:r>
            <a:r>
              <a:rPr lang="en-US" sz="2000" dirty="0"/>
              <a:t> [SYSTEMIC POWER + PREJUDICE] variety of practices, beliefs, social relation and phenomena that work to reproduce racial hierarchy and social structure that yield superiority, power and privilege for some and discrimination/oppression for others        (as opposed to racist)</a:t>
            </a:r>
            <a:endParaRPr lang="en-US" sz="2000" b="1" u="sng" dirty="0"/>
          </a:p>
          <a:p>
            <a:pPr marL="0" indent="0">
              <a:buNone/>
            </a:pPr>
            <a:endParaRPr lang="en-US" sz="2000" dirty="0"/>
          </a:p>
        </p:txBody>
      </p:sp>
    </p:spTree>
    <p:extLst>
      <p:ext uri="{BB962C8B-B14F-4D97-AF65-F5344CB8AC3E}">
        <p14:creationId xmlns:p14="http://schemas.microsoft.com/office/powerpoint/2010/main" val="1299309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CABDC08D-6093-4397-92D4-54D00E2BB1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451515" y="1734857"/>
            <a:ext cx="3765483" cy="3388287"/>
          </a:xfrm>
        </p:spPr>
        <p:txBody>
          <a:bodyPr anchor="ctr">
            <a:normAutofit/>
          </a:bodyPr>
          <a:lstStyle/>
          <a:p>
            <a:r>
              <a:rPr lang="en-US" dirty="0"/>
              <a:t>DEFINITIONS</a:t>
            </a:r>
          </a:p>
        </p:txBody>
      </p:sp>
      <p:sp>
        <p:nvSpPr>
          <p:cNvPr id="3" name="Content Placeholder 2"/>
          <p:cNvSpPr>
            <a:spLocks noGrp="1"/>
          </p:cNvSpPr>
          <p:nvPr>
            <p:ph idx="1"/>
          </p:nvPr>
        </p:nvSpPr>
        <p:spPr>
          <a:xfrm>
            <a:off x="6008068" y="978993"/>
            <a:ext cx="5365218" cy="4900014"/>
          </a:xfrm>
          <a:effectLst/>
        </p:spPr>
        <p:txBody>
          <a:bodyPr>
            <a:normAutofit/>
          </a:bodyPr>
          <a:lstStyle/>
          <a:p>
            <a:endParaRPr lang="en-US" sz="2000" dirty="0"/>
          </a:p>
          <a:p>
            <a:r>
              <a:rPr lang="en-US" sz="2000" b="1" u="sng" dirty="0"/>
              <a:t>BIGOTRY </a:t>
            </a:r>
            <a:r>
              <a:rPr lang="en-US" sz="2000" dirty="0"/>
              <a:t> - [OBSTINATE PREJUDICE] the action of a person who is devoted to his/her own opinions and prejudices; especially one who regard or treats members of a group (such as racial or ethnic group) with hatred and intolerance</a:t>
            </a:r>
            <a:endParaRPr lang="en-US" sz="2000" b="1" u="sng" dirty="0"/>
          </a:p>
          <a:p>
            <a:r>
              <a:rPr lang="en-US" sz="2000" b="1" u="sng" dirty="0"/>
              <a:t>PREJUDICE  </a:t>
            </a:r>
            <a:r>
              <a:rPr lang="en-US" sz="2000" dirty="0"/>
              <a:t>- [PRECONCEIVED PERCEPTION] NEGATIVE OUTLOOK toward a person or group based on perceived status or characteristics – often held independently of facts about person or group</a:t>
            </a:r>
          </a:p>
          <a:p>
            <a:endParaRPr lang="en-US" b="1" u="sng" dirty="0"/>
          </a:p>
        </p:txBody>
      </p:sp>
    </p:spTree>
    <p:extLst>
      <p:ext uri="{BB962C8B-B14F-4D97-AF65-F5344CB8AC3E}">
        <p14:creationId xmlns:p14="http://schemas.microsoft.com/office/powerpoint/2010/main" val="3444845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 </a:t>
            </a:r>
          </a:p>
        </p:txBody>
      </p:sp>
      <p:sp>
        <p:nvSpPr>
          <p:cNvPr id="3" name="Content Placeholder 2"/>
          <p:cNvSpPr>
            <a:spLocks noGrp="1"/>
          </p:cNvSpPr>
          <p:nvPr>
            <p:ph idx="1"/>
          </p:nvPr>
        </p:nvSpPr>
        <p:spPr/>
        <p:txBody>
          <a:bodyPr/>
          <a:lstStyle/>
          <a:p>
            <a:pPr>
              <a:buFont typeface="+mj-lt"/>
              <a:buAutoNum type="arabicPeriod"/>
            </a:pPr>
            <a:r>
              <a:rPr lang="en-US" dirty="0"/>
              <a:t>WE LIVE IN A POST-RACIAL COLORBLIND SOCIETY </a:t>
            </a:r>
          </a:p>
          <a:p>
            <a:pPr>
              <a:buFont typeface="+mj-lt"/>
              <a:buAutoNum type="arabicPeriod"/>
            </a:pPr>
            <a:endParaRPr lang="en-US" dirty="0"/>
          </a:p>
          <a:p>
            <a:pPr>
              <a:buFont typeface="+mj-lt"/>
              <a:buAutoNum type="arabicPeriod"/>
            </a:pPr>
            <a:r>
              <a:rPr lang="en-US" dirty="0"/>
              <a:t>RACISM CAN ONLY BE PERPETRATED BY THE DOMINANT GROUP IN A SOCIETY</a:t>
            </a:r>
          </a:p>
          <a:p>
            <a:pPr>
              <a:buFont typeface="+mj-lt"/>
              <a:buAutoNum type="arabicPeriod"/>
            </a:pPr>
            <a:endParaRPr lang="en-US" dirty="0"/>
          </a:p>
          <a:p>
            <a:pPr>
              <a:buFont typeface="+mj-lt"/>
              <a:buAutoNum type="arabicPeriod"/>
            </a:pPr>
            <a:r>
              <a:rPr lang="en-US" b="1" dirty="0"/>
              <a:t>RACE</a:t>
            </a:r>
            <a:r>
              <a:rPr lang="en-US" dirty="0"/>
              <a:t> IS A SOCIAL CONSTRUCT WITH A DYNAMIC DEFINITION RATHER THAN STATIC</a:t>
            </a:r>
          </a:p>
        </p:txBody>
      </p:sp>
    </p:spTree>
    <p:extLst>
      <p:ext uri="{BB962C8B-B14F-4D97-AF65-F5344CB8AC3E}">
        <p14:creationId xmlns:p14="http://schemas.microsoft.com/office/powerpoint/2010/main" val="804560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LIE IS…</a:t>
            </a:r>
          </a:p>
        </p:txBody>
      </p:sp>
      <p:sp>
        <p:nvSpPr>
          <p:cNvPr id="3" name="Content Placeholder 2"/>
          <p:cNvSpPr>
            <a:spLocks noGrp="1"/>
          </p:cNvSpPr>
          <p:nvPr>
            <p:ph idx="1"/>
          </p:nvPr>
        </p:nvSpPr>
        <p:spPr/>
        <p:txBody>
          <a:bodyPr>
            <a:normAutofit/>
          </a:bodyPr>
          <a:lstStyle/>
          <a:p>
            <a:r>
              <a:rPr lang="en-US" sz="2800" dirty="0"/>
              <a:t>WE LIVE IN A POST-RACIAL / COLORBLIND SOCIETY … COLORBLIND IDEOLOGY is a false premise that strips individuals of the characteristics that contribute to their experiences </a:t>
            </a:r>
          </a:p>
        </p:txBody>
      </p:sp>
    </p:spTree>
    <p:extLst>
      <p:ext uri="{BB962C8B-B14F-4D97-AF65-F5344CB8AC3E}">
        <p14:creationId xmlns:p14="http://schemas.microsoft.com/office/powerpoint/2010/main" val="645945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BC76-62E9-42CD-8D3A-3CD0AFE3CC4A}"/>
              </a:ext>
            </a:extLst>
          </p:cNvPr>
          <p:cNvSpPr>
            <a:spLocks noGrp="1"/>
          </p:cNvSpPr>
          <p:nvPr>
            <p:ph type="title"/>
          </p:nvPr>
        </p:nvSpPr>
        <p:spPr/>
        <p:txBody>
          <a:bodyPr/>
          <a:lstStyle/>
          <a:p>
            <a:pPr algn="ctr"/>
            <a:r>
              <a:rPr lang="en-US" dirty="0"/>
              <a:t>Is being “colorblind” the solution?</a:t>
            </a:r>
          </a:p>
        </p:txBody>
      </p:sp>
      <p:sp>
        <p:nvSpPr>
          <p:cNvPr id="3" name="Content Placeholder 2">
            <a:extLst>
              <a:ext uri="{FF2B5EF4-FFF2-40B4-BE49-F238E27FC236}">
                <a16:creationId xmlns:a16="http://schemas.microsoft.com/office/drawing/2014/main" id="{F0F0D9FA-777E-0F91-1218-C7BC8AA762CE}"/>
              </a:ext>
            </a:extLst>
          </p:cNvPr>
          <p:cNvSpPr>
            <a:spLocks noGrp="1"/>
          </p:cNvSpPr>
          <p:nvPr>
            <p:ph idx="1"/>
          </p:nvPr>
        </p:nvSpPr>
        <p:spPr/>
        <p:txBody>
          <a:bodyPr>
            <a:normAutofit/>
          </a:bodyPr>
          <a:lstStyle/>
          <a:p>
            <a:pPr marL="0" indent="0">
              <a:buNone/>
            </a:pPr>
            <a:r>
              <a:rPr lang="en-US" sz="3200" b="1" dirty="0"/>
              <a:t>In the US, a “colorblind” society is a Western-oriented, white-oriented culture.</a:t>
            </a:r>
          </a:p>
          <a:p>
            <a:pPr marL="0" indent="0">
              <a:buNone/>
            </a:pPr>
            <a:endParaRPr lang="en-US" sz="3200" b="1" dirty="0"/>
          </a:p>
          <a:p>
            <a:pPr marL="0" indent="0">
              <a:buNone/>
            </a:pPr>
            <a:r>
              <a:rPr lang="en-US" sz="3200" b="1" dirty="0"/>
              <a:t>I am not colorblind.  I honor and value and celebrate different cultures.</a:t>
            </a:r>
          </a:p>
        </p:txBody>
      </p:sp>
    </p:spTree>
    <p:extLst>
      <p:ext uri="{BB962C8B-B14F-4D97-AF65-F5344CB8AC3E}">
        <p14:creationId xmlns:p14="http://schemas.microsoft.com/office/powerpoint/2010/main" val="1146213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7A8F-8726-2A20-4EC3-8C66C5D69FFA}"/>
              </a:ext>
            </a:extLst>
          </p:cNvPr>
          <p:cNvSpPr>
            <a:spLocks noGrp="1"/>
          </p:cNvSpPr>
          <p:nvPr>
            <p:ph type="title"/>
          </p:nvPr>
        </p:nvSpPr>
        <p:spPr/>
        <p:txBody>
          <a:bodyPr/>
          <a:lstStyle/>
          <a:p>
            <a:pPr algn="ctr"/>
            <a:r>
              <a:rPr lang="en-US" dirty="0"/>
              <a:t>Category #1  Does the Bible Address Racism?</a:t>
            </a:r>
          </a:p>
        </p:txBody>
      </p:sp>
      <p:sp>
        <p:nvSpPr>
          <p:cNvPr id="3" name="Content Placeholder 2">
            <a:extLst>
              <a:ext uri="{FF2B5EF4-FFF2-40B4-BE49-F238E27FC236}">
                <a16:creationId xmlns:a16="http://schemas.microsoft.com/office/drawing/2014/main" id="{D31AABC2-586D-13BD-1C4F-31D9EA3A9938}"/>
              </a:ext>
            </a:extLst>
          </p:cNvPr>
          <p:cNvSpPr>
            <a:spLocks noGrp="1"/>
          </p:cNvSpPr>
          <p:nvPr>
            <p:ph idx="1"/>
          </p:nvPr>
        </p:nvSpPr>
        <p:spPr/>
        <p:txBody>
          <a:bodyPr>
            <a:normAutofit/>
          </a:bodyPr>
          <a:lstStyle/>
          <a:p>
            <a:pPr marL="0" indent="0">
              <a:buNone/>
            </a:pPr>
            <a:r>
              <a:rPr lang="en-US" sz="2800" b="1" dirty="0"/>
              <a:t>No!  The concept of race did not exist in the ancient world.</a:t>
            </a:r>
          </a:p>
          <a:p>
            <a:pPr marL="0" indent="0">
              <a:buNone/>
            </a:pPr>
            <a:endParaRPr lang="en-US" sz="2800" b="1" dirty="0"/>
          </a:p>
          <a:p>
            <a:pPr marL="0" indent="0">
              <a:buNone/>
            </a:pPr>
            <a:r>
              <a:rPr lang="en-US" sz="2800" b="1" dirty="0"/>
              <a:t>The idea of race was invented in Western Europe, primarily to explain and justify colonialism.</a:t>
            </a:r>
          </a:p>
          <a:p>
            <a:pPr marL="0" indent="0">
              <a:buNone/>
            </a:pPr>
            <a:endParaRPr lang="en-US" sz="2800" b="1" dirty="0"/>
          </a:p>
          <a:p>
            <a:pPr marL="0" indent="0">
              <a:buNone/>
            </a:pPr>
            <a:r>
              <a:rPr lang="en-US" sz="2800" b="1" dirty="0"/>
              <a:t>Race is a scientific fallacy.  Race is a social construct.</a:t>
            </a:r>
          </a:p>
        </p:txBody>
      </p:sp>
    </p:spTree>
    <p:extLst>
      <p:ext uri="{BB962C8B-B14F-4D97-AF65-F5344CB8AC3E}">
        <p14:creationId xmlns:p14="http://schemas.microsoft.com/office/powerpoint/2010/main" val="42722413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F569-ACC9-5C10-D778-5DDC1292B718}"/>
              </a:ext>
            </a:extLst>
          </p:cNvPr>
          <p:cNvSpPr>
            <a:spLocks noGrp="1"/>
          </p:cNvSpPr>
          <p:nvPr>
            <p:ph type="title"/>
          </p:nvPr>
        </p:nvSpPr>
        <p:spPr/>
        <p:txBody>
          <a:bodyPr/>
          <a:lstStyle/>
          <a:p>
            <a:r>
              <a:rPr lang="en-US" sz="3600" dirty="0"/>
              <a:t>But…  The New Testament is a Handbook for Dealing with Diverse and Conflicting Cultures.</a:t>
            </a:r>
          </a:p>
        </p:txBody>
      </p:sp>
      <p:sp>
        <p:nvSpPr>
          <p:cNvPr id="3" name="Content Placeholder 2">
            <a:extLst>
              <a:ext uri="{FF2B5EF4-FFF2-40B4-BE49-F238E27FC236}">
                <a16:creationId xmlns:a16="http://schemas.microsoft.com/office/drawing/2014/main" id="{74318929-5102-B72B-FE02-27B806733F38}"/>
              </a:ext>
            </a:extLst>
          </p:cNvPr>
          <p:cNvSpPr>
            <a:spLocks noGrp="1"/>
          </p:cNvSpPr>
          <p:nvPr>
            <p:ph idx="1"/>
          </p:nvPr>
        </p:nvSpPr>
        <p:spPr/>
        <p:txBody>
          <a:bodyPr>
            <a:normAutofit/>
          </a:bodyPr>
          <a:lstStyle/>
          <a:p>
            <a:pPr marL="0" indent="0">
              <a:buNone/>
            </a:pPr>
            <a:r>
              <a:rPr lang="en-US" sz="2800" b="1" dirty="0"/>
              <a:t>Aramaic/Hebraic vs Greek-speaking Jews Acts 6:1-2</a:t>
            </a:r>
          </a:p>
          <a:p>
            <a:pPr marL="0" indent="0">
              <a:buNone/>
            </a:pPr>
            <a:endParaRPr lang="en-US" sz="2800" b="1" dirty="0"/>
          </a:p>
          <a:p>
            <a:pPr marL="0" indent="0">
              <a:buNone/>
            </a:pPr>
            <a:r>
              <a:rPr lang="en-US" sz="2800" b="1" dirty="0"/>
              <a:t>“Persecution could not stop or even slow the church, but cultural divisions can destroy it.”</a:t>
            </a:r>
          </a:p>
        </p:txBody>
      </p:sp>
    </p:spTree>
    <p:extLst>
      <p:ext uri="{BB962C8B-B14F-4D97-AF65-F5344CB8AC3E}">
        <p14:creationId xmlns:p14="http://schemas.microsoft.com/office/powerpoint/2010/main" val="30271498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0FBB-68B8-4D2D-3649-AD376A1A45EC}"/>
              </a:ext>
            </a:extLst>
          </p:cNvPr>
          <p:cNvSpPr>
            <a:spLocks noGrp="1"/>
          </p:cNvSpPr>
          <p:nvPr>
            <p:ph type="title"/>
          </p:nvPr>
        </p:nvSpPr>
        <p:spPr/>
        <p:txBody>
          <a:bodyPr/>
          <a:lstStyle/>
          <a:p>
            <a:r>
              <a:rPr lang="en-US" dirty="0"/>
              <a:t>Diverse Cultures in the New Testament</a:t>
            </a:r>
          </a:p>
        </p:txBody>
      </p:sp>
      <p:sp>
        <p:nvSpPr>
          <p:cNvPr id="3" name="Content Placeholder 2">
            <a:extLst>
              <a:ext uri="{FF2B5EF4-FFF2-40B4-BE49-F238E27FC236}">
                <a16:creationId xmlns:a16="http://schemas.microsoft.com/office/drawing/2014/main" id="{C8EED95E-9455-EFF1-B652-753B3523B578}"/>
              </a:ext>
            </a:extLst>
          </p:cNvPr>
          <p:cNvSpPr>
            <a:spLocks noGrp="1"/>
          </p:cNvSpPr>
          <p:nvPr>
            <p:ph idx="1"/>
          </p:nvPr>
        </p:nvSpPr>
        <p:spPr/>
        <p:txBody>
          <a:bodyPr>
            <a:normAutofit/>
          </a:bodyPr>
          <a:lstStyle/>
          <a:p>
            <a:pPr marL="0" indent="0">
              <a:buNone/>
            </a:pPr>
            <a:r>
              <a:rPr lang="en-US" sz="2800" b="1" dirty="0"/>
              <a:t>The Jewish/Samaritan problem.  Acts 8:4-8</a:t>
            </a:r>
          </a:p>
          <a:p>
            <a:pPr marL="0" indent="0">
              <a:buNone/>
            </a:pPr>
            <a:endParaRPr lang="en-US" sz="2800" b="1" dirty="0"/>
          </a:p>
          <a:p>
            <a:pPr marL="0" indent="0">
              <a:buNone/>
            </a:pPr>
            <a:r>
              <a:rPr lang="en-US" sz="2800" b="1" dirty="0"/>
              <a:t>The biggie!!!  Jew/Gentile.  Ephesians 2:11-18  He made the two one. </a:t>
            </a:r>
          </a:p>
          <a:p>
            <a:pPr marL="0" indent="0">
              <a:buNone/>
            </a:pPr>
            <a:r>
              <a:rPr lang="en-US" sz="2800" b="1" dirty="0"/>
              <a:t>Ephesians 3:2-6   The great Mystery!</a:t>
            </a:r>
          </a:p>
        </p:txBody>
      </p:sp>
    </p:spTree>
    <p:extLst>
      <p:ext uri="{BB962C8B-B14F-4D97-AF65-F5344CB8AC3E}">
        <p14:creationId xmlns:p14="http://schemas.microsoft.com/office/powerpoint/2010/main" val="31027685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89B-2E81-377E-9D94-4FFCC53FC31A}"/>
              </a:ext>
            </a:extLst>
          </p:cNvPr>
          <p:cNvSpPr>
            <a:spLocks noGrp="1"/>
          </p:cNvSpPr>
          <p:nvPr>
            <p:ph type="title"/>
          </p:nvPr>
        </p:nvSpPr>
        <p:spPr/>
        <p:txBody>
          <a:bodyPr/>
          <a:lstStyle/>
          <a:p>
            <a:pPr algn="ctr"/>
            <a:r>
              <a:rPr lang="en-US" dirty="0"/>
              <a:t>Diverse Cultures and Classes in the NT</a:t>
            </a:r>
          </a:p>
        </p:txBody>
      </p:sp>
      <p:sp>
        <p:nvSpPr>
          <p:cNvPr id="3" name="Content Placeholder 2">
            <a:extLst>
              <a:ext uri="{FF2B5EF4-FFF2-40B4-BE49-F238E27FC236}">
                <a16:creationId xmlns:a16="http://schemas.microsoft.com/office/drawing/2014/main" id="{4690BA92-F36B-156D-857F-5B479A0B310E}"/>
              </a:ext>
            </a:extLst>
          </p:cNvPr>
          <p:cNvSpPr>
            <a:spLocks noGrp="1"/>
          </p:cNvSpPr>
          <p:nvPr>
            <p:ph idx="1"/>
          </p:nvPr>
        </p:nvSpPr>
        <p:spPr/>
        <p:txBody>
          <a:bodyPr>
            <a:normAutofit/>
          </a:bodyPr>
          <a:lstStyle/>
          <a:p>
            <a:pPr marL="0" indent="0">
              <a:buNone/>
            </a:pPr>
            <a:r>
              <a:rPr lang="en-US" sz="2800" b="1" dirty="0"/>
              <a:t>Rich and Poor  James 2:1-7</a:t>
            </a:r>
          </a:p>
          <a:p>
            <a:pPr marL="0" indent="0">
              <a:buNone/>
            </a:pPr>
            <a:r>
              <a:rPr lang="en-US" sz="2800" b="1" dirty="0"/>
              <a:t>Colossians 3:11    Greek, barbarian and Scythian.</a:t>
            </a:r>
          </a:p>
          <a:p>
            <a:pPr marL="0" indent="0">
              <a:buNone/>
            </a:pPr>
            <a:r>
              <a:rPr lang="en-US" sz="2800" b="1" dirty="0"/>
              <a:t>Acts 28:1-2  “Islanders” = </a:t>
            </a:r>
            <a:r>
              <a:rPr lang="en-US" sz="2800" b="1" i="1" dirty="0" err="1"/>
              <a:t>barbaros</a:t>
            </a:r>
            <a:r>
              <a:rPr lang="en-US" sz="2800" b="1" i="1"/>
              <a:t>/</a:t>
            </a:r>
            <a:r>
              <a:rPr lang="en-US" sz="2800" b="1"/>
              <a:t>barbarians</a:t>
            </a:r>
            <a:endParaRPr lang="en-US" sz="2800" b="1" i="1" dirty="0"/>
          </a:p>
          <a:p>
            <a:pPr marL="0" indent="0">
              <a:buNone/>
            </a:pPr>
            <a:r>
              <a:rPr lang="en-US" sz="2800" b="1" dirty="0"/>
              <a:t>Galatians 3:26  male and female.   For another time…</a:t>
            </a:r>
          </a:p>
          <a:p>
            <a:pPr marL="0" indent="0">
              <a:buNone/>
            </a:pPr>
            <a:r>
              <a:rPr lang="en-US" sz="2800" b="1" dirty="0"/>
              <a:t>A present-day example:  Cameroon and Michael Burns.</a:t>
            </a:r>
          </a:p>
        </p:txBody>
      </p:sp>
    </p:spTree>
    <p:extLst>
      <p:ext uri="{BB962C8B-B14F-4D97-AF65-F5344CB8AC3E}">
        <p14:creationId xmlns:p14="http://schemas.microsoft.com/office/powerpoint/2010/main" val="24377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4DAA-5472-13FE-1EA5-13323EF2B32F}"/>
              </a:ext>
            </a:extLst>
          </p:cNvPr>
          <p:cNvSpPr>
            <a:spLocks noGrp="1"/>
          </p:cNvSpPr>
          <p:nvPr>
            <p:ph type="title"/>
          </p:nvPr>
        </p:nvSpPr>
        <p:spPr>
          <a:xfrm>
            <a:off x="810000" y="447188"/>
            <a:ext cx="11229600" cy="970450"/>
          </a:xfrm>
        </p:spPr>
        <p:txBody>
          <a:bodyPr/>
          <a:lstStyle/>
          <a:p>
            <a:r>
              <a:rPr lang="en-US" dirty="0"/>
              <a:t>That Was Then, This is Now.  What About Us?</a:t>
            </a:r>
          </a:p>
        </p:txBody>
      </p:sp>
      <p:sp>
        <p:nvSpPr>
          <p:cNvPr id="3" name="Content Placeholder 2">
            <a:extLst>
              <a:ext uri="{FF2B5EF4-FFF2-40B4-BE49-F238E27FC236}">
                <a16:creationId xmlns:a16="http://schemas.microsoft.com/office/drawing/2014/main" id="{F8FB3183-6483-5B8B-8154-7F966CBF90CC}"/>
              </a:ext>
            </a:extLst>
          </p:cNvPr>
          <p:cNvSpPr>
            <a:spLocks noGrp="1"/>
          </p:cNvSpPr>
          <p:nvPr>
            <p:ph idx="1"/>
          </p:nvPr>
        </p:nvSpPr>
        <p:spPr/>
        <p:txBody>
          <a:bodyPr>
            <a:normAutofit/>
          </a:bodyPr>
          <a:lstStyle/>
          <a:p>
            <a:pPr marL="0" indent="0">
              <a:buNone/>
            </a:pPr>
            <a:r>
              <a:rPr lang="en-US" sz="2800" b="1" dirty="0"/>
              <a:t>Do our churches have numerical racial diversity, or do we have truly diverse churches?</a:t>
            </a:r>
          </a:p>
          <a:p>
            <a:pPr marL="0" indent="0">
              <a:buNone/>
            </a:pPr>
            <a:r>
              <a:rPr lang="en-US" sz="2800" b="1" dirty="0"/>
              <a:t>Do people of color feel the need to “act white?”</a:t>
            </a:r>
          </a:p>
          <a:p>
            <a:pPr marL="0" indent="0">
              <a:buNone/>
            </a:pPr>
            <a:r>
              <a:rPr lang="en-US" sz="2800" b="1" dirty="0"/>
              <a:t>Are white people afraid of saying something “dumb?”</a:t>
            </a:r>
          </a:p>
          <a:p>
            <a:pPr marL="0" indent="0">
              <a:buNone/>
            </a:pPr>
            <a:r>
              <a:rPr lang="en-US" sz="2800" b="1" dirty="0"/>
              <a:t>Do we have racial issues?</a:t>
            </a:r>
          </a:p>
          <a:p>
            <a:pPr marL="0" indent="0">
              <a:buNone/>
            </a:pPr>
            <a:r>
              <a:rPr lang="en-US" sz="2800" b="1" dirty="0"/>
              <a:t>Ask a white person, then ask a person of color…</a:t>
            </a:r>
          </a:p>
        </p:txBody>
      </p:sp>
    </p:spTree>
    <p:extLst>
      <p:ext uri="{BB962C8B-B14F-4D97-AF65-F5344CB8AC3E}">
        <p14:creationId xmlns:p14="http://schemas.microsoft.com/office/powerpoint/2010/main" val="425658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A0E4-078E-AF73-593F-98EC345ECEFD}"/>
              </a:ext>
            </a:extLst>
          </p:cNvPr>
          <p:cNvSpPr>
            <a:spLocks noGrp="1"/>
          </p:cNvSpPr>
          <p:nvPr>
            <p:ph type="title"/>
          </p:nvPr>
        </p:nvSpPr>
        <p:spPr/>
        <p:txBody>
          <a:bodyPr/>
          <a:lstStyle/>
          <a:p>
            <a:pPr algn="ctr"/>
            <a:r>
              <a:rPr lang="en-US" dirty="0"/>
              <a:t>“We Need to End the Conspiracy of Silence”</a:t>
            </a:r>
          </a:p>
        </p:txBody>
      </p:sp>
      <p:sp>
        <p:nvSpPr>
          <p:cNvPr id="3" name="Content Placeholder 2">
            <a:extLst>
              <a:ext uri="{FF2B5EF4-FFF2-40B4-BE49-F238E27FC236}">
                <a16:creationId xmlns:a16="http://schemas.microsoft.com/office/drawing/2014/main" id="{DBF334ED-A5AE-9FF8-5F76-D5EC6B41CF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0896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47188"/>
            <a:ext cx="10563286" cy="1229212"/>
          </a:xfrm>
        </p:spPr>
        <p:txBody>
          <a:bodyPr/>
          <a:lstStyle/>
          <a:p>
            <a:pPr algn="ctr"/>
            <a:r>
              <a:rPr lang="en-US" dirty="0"/>
              <a:t>LISTENING IS A THING</a:t>
            </a:r>
            <a:br>
              <a:rPr lang="en-US" dirty="0"/>
            </a:br>
            <a:r>
              <a:rPr lang="en-US" dirty="0"/>
              <a:t>End the Conspiracy of Silence</a:t>
            </a:r>
          </a:p>
        </p:txBody>
      </p:sp>
      <p:sp>
        <p:nvSpPr>
          <p:cNvPr id="3" name="Content Placeholder 2"/>
          <p:cNvSpPr>
            <a:spLocks noGrp="1"/>
          </p:cNvSpPr>
          <p:nvPr>
            <p:ph idx="1"/>
          </p:nvPr>
        </p:nvSpPr>
        <p:spPr/>
        <p:txBody>
          <a:bodyPr>
            <a:normAutofit/>
          </a:bodyPr>
          <a:lstStyle/>
          <a:p>
            <a:pPr marL="0" indent="0">
              <a:buNone/>
            </a:pPr>
            <a:r>
              <a:rPr lang="en-US" sz="4400" dirty="0"/>
              <a:t>ONE OF THE GREATEST TOOLS IN BUILDING TOWARD RECONCILIATION IS A SET OF EARS TO HEAR</a:t>
            </a:r>
          </a:p>
        </p:txBody>
      </p:sp>
    </p:spTree>
    <p:extLst>
      <p:ext uri="{BB962C8B-B14F-4D97-AF65-F5344CB8AC3E}">
        <p14:creationId xmlns:p14="http://schemas.microsoft.com/office/powerpoint/2010/main" val="9638433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LINE</a:t>
            </a:r>
          </a:p>
        </p:txBody>
      </p:sp>
      <p:sp>
        <p:nvSpPr>
          <p:cNvPr id="3" name="Content Placeholder 2"/>
          <p:cNvSpPr>
            <a:spLocks noGrp="1"/>
          </p:cNvSpPr>
          <p:nvPr>
            <p:ph idx="1"/>
          </p:nvPr>
        </p:nvSpPr>
        <p:spPr/>
        <p:txBody>
          <a:bodyPr/>
          <a:lstStyle/>
          <a:p>
            <a:pPr marL="0" indent="0" algn="ctr">
              <a:buNone/>
            </a:pPr>
            <a:r>
              <a:rPr lang="en-US" sz="2400" dirty="0"/>
              <a:t>“ONE OF THE MAJOR PROBLEMS IN OUR WORLD RIGHT NOW IS THAT OFTEN WHEN PEOPLE WHO ARE CONSIDERED WHITE AND THOSE WHO ARE CONSIDERED PEOPLE OF COLOR DO TALK TO ONE ANOTHER, NOT ONLY DO THEY HAVE OPPOSITE PERSPECTIVES, THEY ALSO USE DIFFERENT MEANINGS FOR THE SAME LANGUAGE AND THAT LEADS TO TALKING PAST ONE ANOTHER” </a:t>
            </a:r>
          </a:p>
          <a:p>
            <a:pPr marL="0" indent="0" algn="ctr">
              <a:buNone/>
            </a:pPr>
            <a:endParaRPr lang="en-US" dirty="0"/>
          </a:p>
          <a:p>
            <a:pPr marL="0" indent="0" algn="ctr">
              <a:buNone/>
            </a:pPr>
            <a:r>
              <a:rPr lang="en-US" dirty="0"/>
              <a:t>MICHAEL BURNS</a:t>
            </a:r>
          </a:p>
          <a:p>
            <a:pPr marL="0" indent="0" algn="ctr">
              <a:buNone/>
            </a:pPr>
            <a:r>
              <a:rPr lang="en-US" i="1" dirty="0"/>
              <a:t>CROSSING THE LINE </a:t>
            </a:r>
          </a:p>
        </p:txBody>
      </p:sp>
    </p:spTree>
    <p:extLst>
      <p:ext uri="{BB962C8B-B14F-4D97-AF65-F5344CB8AC3E}">
        <p14:creationId xmlns:p14="http://schemas.microsoft.com/office/powerpoint/2010/main" val="6084597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WE TALK? FOR A MINUTE</a:t>
            </a:r>
          </a:p>
        </p:txBody>
      </p:sp>
      <p:sp>
        <p:nvSpPr>
          <p:cNvPr id="3" name="Content Placeholder 2"/>
          <p:cNvSpPr>
            <a:spLocks noGrp="1"/>
          </p:cNvSpPr>
          <p:nvPr>
            <p:ph idx="1"/>
          </p:nvPr>
        </p:nvSpPr>
        <p:spPr/>
        <p:txBody>
          <a:bodyPr>
            <a:normAutofit/>
          </a:bodyPr>
          <a:lstStyle/>
          <a:p>
            <a:r>
              <a:rPr lang="en-US" sz="2400" dirty="0"/>
              <a:t>SIT DOWN. BE HUMBLE.</a:t>
            </a:r>
          </a:p>
          <a:p>
            <a:r>
              <a:rPr lang="en-US" sz="2400" dirty="0"/>
              <a:t>THROW GUILT OUT THE WINDOW</a:t>
            </a:r>
          </a:p>
          <a:p>
            <a:r>
              <a:rPr lang="en-US" sz="2400" dirty="0"/>
              <a:t>IF YOU </a:t>
            </a:r>
            <a:r>
              <a:rPr lang="en-US" sz="2400"/>
              <a:t>ARE A CHRISTIAN</a:t>
            </a:r>
            <a:r>
              <a:rPr lang="en-US" sz="2400" dirty="0"/>
              <a:t>, WHITE MALE AND WEALTHY – you navigate differently</a:t>
            </a:r>
          </a:p>
          <a:p>
            <a:r>
              <a:rPr lang="en-US" sz="2400" dirty="0"/>
              <a:t>ACCEPT AND VALIDATE THE EXPERIENCES OF OTHERS</a:t>
            </a:r>
          </a:p>
          <a:p>
            <a:r>
              <a:rPr lang="en-US" sz="2400" dirty="0"/>
              <a:t>RECOGNIZE RACE CONVERSATION IS ESSENTIAL TO PROLIFERATING THE GOSPEL</a:t>
            </a:r>
          </a:p>
        </p:txBody>
      </p:sp>
    </p:spTree>
    <p:extLst>
      <p:ext uri="{BB962C8B-B14F-4D97-AF65-F5344CB8AC3E}">
        <p14:creationId xmlns:p14="http://schemas.microsoft.com/office/powerpoint/2010/main" val="7960344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AE10-3971-0C0C-1F1B-732A889E19A7}"/>
              </a:ext>
            </a:extLst>
          </p:cNvPr>
          <p:cNvSpPr>
            <a:spLocks noGrp="1"/>
          </p:cNvSpPr>
          <p:nvPr>
            <p:ph type="title"/>
          </p:nvPr>
        </p:nvSpPr>
        <p:spPr/>
        <p:txBody>
          <a:bodyPr/>
          <a:lstStyle/>
          <a:p>
            <a:pPr algn="ctr"/>
            <a:r>
              <a:rPr lang="en-US" dirty="0"/>
              <a:t>So, What Can We Do?</a:t>
            </a:r>
          </a:p>
        </p:txBody>
      </p:sp>
      <p:sp>
        <p:nvSpPr>
          <p:cNvPr id="3" name="Content Placeholder 2">
            <a:extLst>
              <a:ext uri="{FF2B5EF4-FFF2-40B4-BE49-F238E27FC236}">
                <a16:creationId xmlns:a16="http://schemas.microsoft.com/office/drawing/2014/main" id="{3B816F39-456E-CEC6-4FD8-226584449B03}"/>
              </a:ext>
            </a:extLst>
          </p:cNvPr>
          <p:cNvSpPr>
            <a:spLocks noGrp="1"/>
          </p:cNvSpPr>
          <p:nvPr>
            <p:ph idx="1"/>
          </p:nvPr>
        </p:nvSpPr>
        <p:spPr/>
        <p:txBody>
          <a:bodyPr>
            <a:normAutofit/>
          </a:bodyPr>
          <a:lstStyle/>
          <a:p>
            <a:pPr marL="0" indent="0">
              <a:buNone/>
            </a:pPr>
            <a:r>
              <a:rPr lang="en-US" sz="3200" b="1" dirty="0"/>
              <a:t>Galatians 3:9  Carry one another’s burdens.</a:t>
            </a:r>
          </a:p>
          <a:p>
            <a:pPr marL="0" indent="0">
              <a:buNone/>
            </a:pPr>
            <a:r>
              <a:rPr lang="en-US" sz="3200" b="1" dirty="0"/>
              <a:t>And let’s be honest who has the racially-caused burdens.</a:t>
            </a:r>
          </a:p>
        </p:txBody>
      </p:sp>
    </p:spTree>
    <p:extLst>
      <p:ext uri="{BB962C8B-B14F-4D97-AF65-F5344CB8AC3E}">
        <p14:creationId xmlns:p14="http://schemas.microsoft.com/office/powerpoint/2010/main" val="17946237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FC7-640E-DCCD-F29A-EE643233022E}"/>
              </a:ext>
            </a:extLst>
          </p:cNvPr>
          <p:cNvSpPr>
            <a:spLocks noGrp="1"/>
          </p:cNvSpPr>
          <p:nvPr>
            <p:ph type="title"/>
          </p:nvPr>
        </p:nvSpPr>
        <p:spPr/>
        <p:txBody>
          <a:bodyPr/>
          <a:lstStyle/>
          <a:p>
            <a:pPr algn="ctr"/>
            <a:r>
              <a:rPr lang="en-US" dirty="0"/>
              <a:t>Toward a Solution</a:t>
            </a:r>
          </a:p>
        </p:txBody>
      </p:sp>
      <p:sp>
        <p:nvSpPr>
          <p:cNvPr id="3" name="Content Placeholder 2">
            <a:extLst>
              <a:ext uri="{FF2B5EF4-FFF2-40B4-BE49-F238E27FC236}">
                <a16:creationId xmlns:a16="http://schemas.microsoft.com/office/drawing/2014/main" id="{47206773-5684-A478-191F-3D9279BB088E}"/>
              </a:ext>
            </a:extLst>
          </p:cNvPr>
          <p:cNvSpPr>
            <a:spLocks noGrp="1"/>
          </p:cNvSpPr>
          <p:nvPr>
            <p:ph idx="1"/>
          </p:nvPr>
        </p:nvSpPr>
        <p:spPr/>
        <p:txBody>
          <a:bodyPr>
            <a:normAutofit lnSpcReduction="10000"/>
          </a:bodyPr>
          <a:lstStyle/>
          <a:p>
            <a:pPr marL="0" indent="0">
              <a:buNone/>
            </a:pPr>
            <a:r>
              <a:rPr lang="en-US" sz="3200" b="1" dirty="0"/>
              <a:t>Compassionate burden-bearing listening.</a:t>
            </a:r>
          </a:p>
          <a:p>
            <a:pPr marL="0" indent="0">
              <a:buNone/>
            </a:pPr>
            <a:endParaRPr lang="en-US" sz="3200" b="1" dirty="0"/>
          </a:p>
          <a:p>
            <a:pPr marL="0" indent="0">
              <a:buNone/>
            </a:pPr>
            <a:r>
              <a:rPr lang="en-US" sz="3200" b="1" dirty="0"/>
              <a:t>Romans 12:21  Do not be overcome by evil, but overcome evil with good.</a:t>
            </a:r>
          </a:p>
          <a:p>
            <a:pPr marL="0" indent="0">
              <a:buNone/>
            </a:pPr>
            <a:endParaRPr lang="en-US" sz="3200" b="1" dirty="0"/>
          </a:p>
          <a:p>
            <a:pPr marL="0" indent="0">
              <a:buNone/>
            </a:pPr>
            <a:r>
              <a:rPr lang="en-US" sz="3200" b="1" dirty="0"/>
              <a:t>We need to talk!</a:t>
            </a:r>
          </a:p>
        </p:txBody>
      </p:sp>
    </p:spTree>
    <p:extLst>
      <p:ext uri="{BB962C8B-B14F-4D97-AF65-F5344CB8AC3E}">
        <p14:creationId xmlns:p14="http://schemas.microsoft.com/office/powerpoint/2010/main" val="12335274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11114F18-D12D-43C6-895F-5BA92C290C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4" name="Group 13">
            <a:extLst>
              <a:ext uri="{FF2B5EF4-FFF2-40B4-BE49-F238E27FC236}">
                <a16:creationId xmlns:a16="http://schemas.microsoft.com/office/drawing/2014/main" id="{DE2DD4A6-DC96-421E-9E1C-7CD0D26814F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5E6BB74D-E85C-4CCB-90CE-024600640500}"/>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Isosceles Triangle 15">
              <a:extLst>
                <a:ext uri="{FF2B5EF4-FFF2-40B4-BE49-F238E27FC236}">
                  <a16:creationId xmlns:a16="http://schemas.microsoft.com/office/drawing/2014/main" id="{52808592-600C-4349-9F27-EC36C0BA4C3C}"/>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Isosceles Triangle 16">
              <a:extLst>
                <a:ext uri="{FF2B5EF4-FFF2-40B4-BE49-F238E27FC236}">
                  <a16:creationId xmlns:a16="http://schemas.microsoft.com/office/drawing/2014/main" id="{B5E00D3B-1E29-4E11-BCD3-8E3A56F4BE0F}"/>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2274" y="1090422"/>
            <a:ext cx="3602736" cy="2702052"/>
          </a:xfrm>
          <a:prstGeom prst="roundRect">
            <a:avLst>
              <a:gd name="adj" fmla="val 3876"/>
            </a:avLst>
          </a:prstGeom>
          <a:ln>
            <a:solidFill>
              <a:schemeClr val="accent1"/>
            </a:solidFill>
          </a:ln>
          <a:effec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108" y="640080"/>
            <a:ext cx="4935255" cy="3602736"/>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t>RESOURCES TO ENGAGE </a:t>
            </a:r>
          </a:p>
        </p:txBody>
      </p:sp>
      <p:sp>
        <p:nvSpPr>
          <p:cNvPr id="3" name="TextBox 2"/>
          <p:cNvSpPr txBox="1"/>
          <p:nvPr/>
        </p:nvSpPr>
        <p:spPr>
          <a:xfrm>
            <a:off x="6848701" y="4448201"/>
            <a:ext cx="45388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www.Blacktaxandwhitebenefits.com</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rot="16200000">
            <a:off x="-593604"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Oneness Embraced by Dr. Tony Evans</a:t>
            </a:r>
          </a:p>
        </p:txBody>
      </p:sp>
      <p:sp>
        <p:nvSpPr>
          <p:cNvPr id="7" name="TextBox 6"/>
          <p:cNvSpPr txBox="1"/>
          <p:nvPr/>
        </p:nvSpPr>
        <p:spPr>
          <a:xfrm rot="16200000">
            <a:off x="2850933"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Crossing the Line by Michael Burns</a:t>
            </a:r>
          </a:p>
        </p:txBody>
      </p:sp>
    </p:spTree>
    <p:extLst>
      <p:ext uri="{BB962C8B-B14F-4D97-AF65-F5344CB8AC3E}">
        <p14:creationId xmlns:p14="http://schemas.microsoft.com/office/powerpoint/2010/main" val="4022980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6882-71D7-B3D9-04AB-6677E30E3A04}"/>
              </a:ext>
            </a:extLst>
          </p:cNvPr>
          <p:cNvSpPr>
            <a:spLocks noGrp="1"/>
          </p:cNvSpPr>
          <p:nvPr>
            <p:ph type="title"/>
          </p:nvPr>
        </p:nvSpPr>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27E5DC44-3CA9-F102-57D7-2C5F95C94373}"/>
              </a:ext>
            </a:extLst>
          </p:cNvPr>
          <p:cNvSpPr>
            <a:spLocks noGrp="1"/>
          </p:cNvSpPr>
          <p:nvPr>
            <p:ph idx="1"/>
          </p:nvPr>
        </p:nvSpPr>
        <p:spPr>
          <a:xfrm>
            <a:off x="810000" y="2514600"/>
            <a:ext cx="11001000" cy="3581400"/>
          </a:xfrm>
        </p:spPr>
        <p:txBody>
          <a:bodyPr>
            <a:normAutofit lnSpcReduction="10000"/>
          </a:bodyPr>
          <a:lstStyle/>
          <a:p>
            <a:pPr marL="0" marR="0" indent="0">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What do you think was the biggest cultural diversity issue in the early church?  How did the church overcome this (to the extent that they did!)?</a:t>
            </a:r>
          </a:p>
          <a:p>
            <a:pPr marL="0" marR="0">
              <a:lnSpc>
                <a:spcPct val="115000"/>
              </a:lnSpc>
              <a:spcAft>
                <a:spcPts val="800"/>
              </a:spcAft>
              <a:buNone/>
            </a:pP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9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3. What are some ways that the church you belong to can make various cultures and racial groups feel more welcomed?</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800" b="1" dirty="0"/>
          </a:p>
        </p:txBody>
      </p:sp>
    </p:spTree>
    <p:extLst>
      <p:ext uri="{BB962C8B-B14F-4D97-AF65-F5344CB8AC3E}">
        <p14:creationId xmlns:p14="http://schemas.microsoft.com/office/powerpoint/2010/main" val="155522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600200" y="1752600"/>
            <a:ext cx="9601200" cy="43735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t>Christianity and Military Service.</a:t>
            </a:r>
          </a:p>
          <a:p>
            <a:pPr marL="0" indent="0">
              <a:buNone/>
            </a:pPr>
            <a:r>
              <a:rPr lang="en-US" sz="2800" b="1" dirty="0"/>
              <a:t>Christianity and Politics</a:t>
            </a:r>
          </a:p>
          <a:p>
            <a:pPr marL="0" indent="0">
              <a:buNone/>
            </a:pPr>
            <a:r>
              <a:rPr lang="en-US" sz="2800" b="1" dirty="0">
                <a:solidFill>
                  <a:srgbClr val="FFFF00"/>
                </a:solidFill>
              </a:rPr>
              <a:t>Christianity and Race.</a:t>
            </a:r>
          </a:p>
          <a:p>
            <a:pPr marL="0" indent="0">
              <a:buNone/>
            </a:pPr>
            <a:r>
              <a:rPr lang="en-US" sz="2800" b="1" dirty="0"/>
              <a:t>Christianity and Culture, Modesty, etc.</a:t>
            </a:r>
          </a:p>
          <a:p>
            <a:pPr marL="0" indent="0">
              <a:buNone/>
            </a:pPr>
            <a:r>
              <a:rPr lang="en-US" sz="2800" b="1" dirty="0"/>
              <a:t>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a:p>
            <a:pPr marL="0" indent="0">
              <a:buNone/>
            </a:pPr>
            <a:r>
              <a:rPr lang="en-US" b="1" dirty="0"/>
              <a:t>The Crusades, and any religious war is ruled out as “Christian.”</a:t>
            </a:r>
          </a:p>
        </p:txBody>
      </p:sp>
    </p:spTree>
    <p:extLst>
      <p:ext uri="{BB962C8B-B14F-4D97-AF65-F5344CB8AC3E}">
        <p14:creationId xmlns:p14="http://schemas.microsoft.com/office/powerpoint/2010/main" val="4180870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3073</TotalTime>
  <Words>8251</Words>
  <Application>Microsoft Office PowerPoint</Application>
  <PresentationFormat>Widescreen</PresentationFormat>
  <Paragraphs>788</Paragraphs>
  <Slides>137</Slides>
  <Notes>26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137</vt:i4>
      </vt:variant>
    </vt:vector>
  </HeadingPairs>
  <TitlesOfParts>
    <vt:vector size="153" baseType="lpstr">
      <vt:lpstr>Aptos</vt:lpstr>
      <vt:lpstr>Arial</vt:lpstr>
      <vt:lpstr>Calibri</vt:lpstr>
      <vt:lpstr>Century Gothic</vt:lpstr>
      <vt:lpstr>Garamond</vt:lpstr>
      <vt:lpstr>Gill Sans MT</vt:lpstr>
      <vt:lpstr>Open Sans</vt:lpstr>
      <vt:lpstr>Times New Roman</vt:lpstr>
      <vt:lpstr>Tw Cen MT</vt:lpstr>
      <vt:lpstr>Wingdings</vt:lpstr>
      <vt:lpstr>Wingdings 2</vt:lpstr>
      <vt:lpstr>Median</vt:lpstr>
      <vt:lpstr>7_Stream</vt:lpstr>
      <vt:lpstr>Gallery</vt:lpstr>
      <vt:lpstr>8_Stream</vt:lpstr>
      <vt:lpstr>Quotable</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Christianity and Politics</vt:lpstr>
      <vt:lpstr>Our approach</vt:lpstr>
      <vt:lpstr>Premises For Our Discussion</vt:lpstr>
      <vt:lpstr>Questions for Thought</vt:lpstr>
      <vt:lpstr>Who is in the Church?</vt:lpstr>
      <vt:lpstr>God  vs   Satan</vt:lpstr>
      <vt:lpstr>Religion and Politics Do Not Mix Well</vt:lpstr>
      <vt:lpstr>What Does God Have to Say?</vt:lpstr>
      <vt:lpstr>Jesus and Politics</vt:lpstr>
      <vt:lpstr>Jesus and Politics</vt:lpstr>
      <vt:lpstr>Gotcha Jesus:  What about taxes?</vt:lpstr>
      <vt:lpstr>“America: Love It Or Leave It”</vt:lpstr>
      <vt:lpstr>Our Citizenship Is In Heaven</vt:lpstr>
      <vt:lpstr>Christian Causes?</vt:lpstr>
      <vt:lpstr>My cause is the right cause!</vt:lpstr>
      <vt:lpstr>Listen Up</vt:lpstr>
      <vt:lpstr>An Illustration:  The Titanic</vt:lpstr>
      <vt:lpstr>Discussion Questions</vt:lpstr>
      <vt:lpstr>Christianity and Race </vt:lpstr>
      <vt:lpstr>DEFINITIONS</vt:lpstr>
      <vt:lpstr>DEFINITIONS</vt:lpstr>
      <vt:lpstr>TWO TRUTHS AND A LIE </vt:lpstr>
      <vt:lpstr>THE LIE IS…</vt:lpstr>
      <vt:lpstr>Is being “colorblind” the solution?</vt:lpstr>
      <vt:lpstr>Category #1  Does the Bible Address Racism?</vt:lpstr>
      <vt:lpstr>But…  The New Testament is a Handbook for Dealing with Diverse and Conflicting Cultures.</vt:lpstr>
      <vt:lpstr>Diverse Cultures in the New Testament</vt:lpstr>
      <vt:lpstr>Diverse Cultures and Classes in the NT</vt:lpstr>
      <vt:lpstr>That Was Then, This is Now.  What About Us?</vt:lpstr>
      <vt:lpstr>“We Need to End the Conspiracy of Silence”</vt:lpstr>
      <vt:lpstr>LISTENING IS A THING End the Conspiracy of Silence</vt:lpstr>
      <vt:lpstr>CROSSING THE LINE</vt:lpstr>
      <vt:lpstr>CAN WE TALK? FOR A MINUTE</vt:lpstr>
      <vt:lpstr>So, What Can We Do?</vt:lpstr>
      <vt:lpstr>Toward a Solution</vt:lpstr>
      <vt:lpstr>RESOURCES TO ENGAGE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2026-03-20T04:36:05Z</dcterms:modified>
</cp:coreProperties>
</file>