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Lst>
  <p:notesMasterIdLst>
    <p:notesMasterId r:id="rId106"/>
  </p:notesMasterIdLst>
  <p:sldIdLst>
    <p:sldId id="1104" r:id="rId5"/>
    <p:sldId id="103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1041" r:id="rId29"/>
    <p:sldId id="1040" r:id="rId30"/>
    <p:sldId id="279" r:id="rId31"/>
    <p:sldId id="280" r:id="rId32"/>
    <p:sldId id="1080" r:id="rId33"/>
    <p:sldId id="1060" r:id="rId34"/>
    <p:sldId id="1061" r:id="rId35"/>
    <p:sldId id="1062" r:id="rId36"/>
    <p:sldId id="1066" r:id="rId37"/>
    <p:sldId id="1064" r:id="rId38"/>
    <p:sldId id="1065" r:id="rId39"/>
    <p:sldId id="1067" r:id="rId40"/>
    <p:sldId id="1068" r:id="rId41"/>
    <p:sldId id="1069" r:id="rId42"/>
    <p:sldId id="1070" r:id="rId43"/>
    <p:sldId id="1071" r:id="rId44"/>
    <p:sldId id="1073" r:id="rId45"/>
    <p:sldId id="1074" r:id="rId46"/>
    <p:sldId id="1075" r:id="rId47"/>
    <p:sldId id="1076" r:id="rId48"/>
    <p:sldId id="1077" r:id="rId49"/>
    <p:sldId id="1072" r:id="rId50"/>
    <p:sldId id="1081" r:id="rId51"/>
    <p:sldId id="1082" r:id="rId52"/>
    <p:sldId id="1083" r:id="rId53"/>
    <p:sldId id="1084" r:id="rId54"/>
    <p:sldId id="1085" r:id="rId55"/>
    <p:sldId id="1086" r:id="rId56"/>
    <p:sldId id="1087" r:id="rId57"/>
    <p:sldId id="1088" r:id="rId58"/>
    <p:sldId id="1089" r:id="rId59"/>
    <p:sldId id="1090" r:id="rId60"/>
    <p:sldId id="1091" r:id="rId61"/>
    <p:sldId id="1095" r:id="rId62"/>
    <p:sldId id="1092" r:id="rId63"/>
    <p:sldId id="1094" r:id="rId64"/>
    <p:sldId id="1093" r:id="rId65"/>
    <p:sldId id="1096" r:id="rId66"/>
    <p:sldId id="1097" r:id="rId67"/>
    <p:sldId id="1098" r:id="rId68"/>
    <p:sldId id="1099" r:id="rId69"/>
    <p:sldId id="1100" r:id="rId70"/>
    <p:sldId id="1101" r:id="rId71"/>
    <p:sldId id="1107" r:id="rId72"/>
    <p:sldId id="1108" r:id="rId73"/>
    <p:sldId id="1102" r:id="rId74"/>
    <p:sldId id="1103" r:id="rId75"/>
    <p:sldId id="1109" r:id="rId76"/>
    <p:sldId id="1110" r:id="rId77"/>
    <p:sldId id="1111" r:id="rId78"/>
    <p:sldId id="1112" r:id="rId79"/>
    <p:sldId id="1113" r:id="rId80"/>
    <p:sldId id="1115" r:id="rId81"/>
    <p:sldId id="1116" r:id="rId82"/>
    <p:sldId id="1117" r:id="rId83"/>
    <p:sldId id="1118" r:id="rId84"/>
    <p:sldId id="1114" r:id="rId85"/>
    <p:sldId id="1120" r:id="rId86"/>
    <p:sldId id="904" r:id="rId87"/>
    <p:sldId id="1119" r:id="rId88"/>
    <p:sldId id="1122" r:id="rId89"/>
    <p:sldId id="1121" r:id="rId90"/>
    <p:sldId id="1124" r:id="rId91"/>
    <p:sldId id="1133" r:id="rId92"/>
    <p:sldId id="1125" r:id="rId93"/>
    <p:sldId id="1126" r:id="rId94"/>
    <p:sldId id="1127" r:id="rId95"/>
    <p:sldId id="1128" r:id="rId96"/>
    <p:sldId id="1134" r:id="rId97"/>
    <p:sldId id="1129" r:id="rId98"/>
    <p:sldId id="1135" r:id="rId99"/>
    <p:sldId id="1130" r:id="rId100"/>
    <p:sldId id="1136" r:id="rId101"/>
    <p:sldId id="1137" r:id="rId102"/>
    <p:sldId id="1138" r:id="rId103"/>
    <p:sldId id="1131" r:id="rId104"/>
    <p:sldId id="1132"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94FE5-86A3-4885-8986-532573397967}" v="52" dt="2026-03-05T01:17:44.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2"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5/10/relationships/revisionInfo" Target="revisionInfo.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modMainMaster modNotesMaster">
      <pc:chgData name="John Oakes" userId="1a36f0057432ea1f" providerId="LiveId" clId="{47381711-A8C6-487F-B478-F1510AC8C65D}" dt="2026-03-05T05:54:55.959" v="26833" actId="47"/>
      <pc:docMkLst>
        <pc:docMk/>
      </pc:docMkLst>
      <pc:sldChg chg="modSp mod modNotes">
        <pc:chgData name="John Oakes" userId="1a36f0057432ea1f" providerId="LiveId" clId="{47381711-A8C6-487F-B478-F1510AC8C65D}" dt="2026-02-12T00:15:58.566" v="2615" actId="255"/>
        <pc:sldMkLst>
          <pc:docMk/>
          <pc:sldMk cId="600004349" sldId="280"/>
        </pc:sldMkLst>
        <pc:spChg chg="mod">
          <ac:chgData name="John Oakes" userId="1a36f0057432ea1f" providerId="LiveId" clId="{47381711-A8C6-487F-B478-F1510AC8C65D}" dt="2026-02-12T00:08:54.305" v="2500" actId="122"/>
          <ac:spMkLst>
            <pc:docMk/>
            <pc:sldMk cId="600004349" sldId="280"/>
            <ac:spMk id="2" creationId="{00000000-0000-0000-0000-000000000000}"/>
          </ac:spMkLst>
        </pc:spChg>
        <pc:spChg chg="mod">
          <ac:chgData name="John Oakes" userId="1a36f0057432ea1f" providerId="LiveId" clId="{47381711-A8C6-487F-B478-F1510AC8C65D}" dt="2026-02-12T00:15:58.566" v="2615" actId="255"/>
          <ac:spMkLst>
            <pc:docMk/>
            <pc:sldMk cId="600004349" sldId="280"/>
            <ac:spMk id="3" creationId="{00000000-0000-0000-0000-000000000000}"/>
          </ac:spMkLst>
        </pc:spChg>
      </pc:sldChg>
      <pc:sldChg chg="modSp add mod ord">
        <pc:chgData name="John Oakes" userId="1a36f0057432ea1f" providerId="LiveId" clId="{47381711-A8C6-487F-B478-F1510AC8C65D}" dt="2026-02-26T02:46:40.211" v="18021" actId="20577"/>
        <pc:sldMkLst>
          <pc:docMk/>
          <pc:sldMk cId="0" sldId="904"/>
        </pc:sldMkLst>
        <pc:spChg chg="mod">
          <ac:chgData name="John Oakes" userId="1a36f0057432ea1f" providerId="LiveId" clId="{47381711-A8C6-487F-B478-F1510AC8C65D}" dt="2026-02-26T02:46:40.211" v="18021" actId="20577"/>
          <ac:spMkLst>
            <pc:docMk/>
            <pc:sldMk cId="0" sldId="904"/>
            <ac:spMk id="3" creationId="{0CB80E24-312C-CB81-EDC8-B0C099D09811}"/>
          </ac:spMkLst>
        </pc:spChg>
      </pc:sldChg>
      <pc:sldChg chg="modSp new mod">
        <pc:chgData name="John Oakes" userId="1a36f0057432ea1f" providerId="LiveId" clId="{47381711-A8C6-487F-B478-F1510AC8C65D}" dt="2026-03-05T00:39:13.040" v="19320" actId="207"/>
        <pc:sldMkLst>
          <pc:docMk/>
          <pc:sldMk cId="1021091743" sldId="1039"/>
        </pc:sldMkLst>
        <pc:spChg chg="mod">
          <ac:chgData name="John Oakes" userId="1a36f0057432ea1f" providerId="LiveId" clId="{47381711-A8C6-487F-B478-F1510AC8C65D}" dt="2026-03-05T00:39:13.040" v="19320" actId="207"/>
          <ac:spMkLst>
            <pc:docMk/>
            <pc:sldMk cId="1021091743" sldId="1039"/>
            <ac:spMk id="3" creationId="{704376C7-2B62-0298-6D7E-08E06F73C776}"/>
          </ac:spMkLst>
        </pc:spChg>
      </pc:sldChg>
      <pc:sldChg chg="modSp new mod ord">
        <pc:chgData name="John Oakes" userId="1a36f0057432ea1f" providerId="LiveId" clId="{47381711-A8C6-487F-B478-F1510AC8C65D}" dt="2026-02-17T19:59:15.162" v="7931"/>
        <pc:sldMkLst>
          <pc:docMk/>
          <pc:sldMk cId="1719118676" sldId="1060"/>
        </pc:sldMkLst>
        <pc:spChg chg="mod">
          <ac:chgData name="John Oakes" userId="1a36f0057432ea1f" providerId="LiveId" clId="{47381711-A8C6-487F-B478-F1510AC8C65D}" dt="2026-02-12T00:16:31.667" v="2651" actId="122"/>
          <ac:spMkLst>
            <pc:docMk/>
            <pc:sldMk cId="1719118676" sldId="1060"/>
            <ac:spMk id="2" creationId="{4EB4F21F-D2A7-25D5-C0AB-0CCB53482F94}"/>
          </ac:spMkLst>
        </pc:spChg>
        <pc:spChg chg="mod">
          <ac:chgData name="John Oakes" userId="1a36f0057432ea1f" providerId="LiveId" clId="{47381711-A8C6-487F-B478-F1510AC8C65D}" dt="2026-02-12T00:18:09.882" v="2886" actId="20577"/>
          <ac:spMkLst>
            <pc:docMk/>
            <pc:sldMk cId="1719118676" sldId="1060"/>
            <ac:spMk id="3" creationId="{963398A2-AFF0-AF56-EF77-16F53AC959E8}"/>
          </ac:spMkLst>
        </pc:spChg>
      </pc:sldChg>
      <pc:sldChg chg="modSp new mod">
        <pc:chgData name="John Oakes" userId="1a36f0057432ea1f" providerId="LiveId" clId="{47381711-A8C6-487F-B478-F1510AC8C65D}" dt="2026-02-12T00:21:53.180" v="3301" actId="20577"/>
        <pc:sldMkLst>
          <pc:docMk/>
          <pc:sldMk cId="947752365" sldId="1061"/>
        </pc:sldMkLst>
        <pc:spChg chg="mod">
          <ac:chgData name="John Oakes" userId="1a36f0057432ea1f" providerId="LiveId" clId="{47381711-A8C6-487F-B478-F1510AC8C65D}" dt="2026-02-12T00:18:40.506" v="2913" actId="20577"/>
          <ac:spMkLst>
            <pc:docMk/>
            <pc:sldMk cId="947752365" sldId="1061"/>
            <ac:spMk id="2" creationId="{202E4A99-6780-1964-9CE6-E1DC16A2A59D}"/>
          </ac:spMkLst>
        </pc:spChg>
        <pc:spChg chg="mod">
          <ac:chgData name="John Oakes" userId="1a36f0057432ea1f" providerId="LiveId" clId="{47381711-A8C6-487F-B478-F1510AC8C65D}" dt="2026-02-12T00:21:53.180" v="3301" actId="20577"/>
          <ac:spMkLst>
            <pc:docMk/>
            <pc:sldMk cId="947752365" sldId="1061"/>
            <ac:spMk id="3" creationId="{2C3200F6-8D70-4D99-FA06-4C9C2153FAD4}"/>
          </ac:spMkLst>
        </pc:spChg>
      </pc:sldChg>
      <pc:sldChg chg="modSp new mod">
        <pc:chgData name="John Oakes" userId="1a36f0057432ea1f" providerId="LiveId" clId="{47381711-A8C6-487F-B478-F1510AC8C65D}" dt="2026-02-12T00:24:26.154" v="3445"/>
        <pc:sldMkLst>
          <pc:docMk/>
          <pc:sldMk cId="4275829673" sldId="1062"/>
        </pc:sldMkLst>
        <pc:spChg chg="mod">
          <ac:chgData name="John Oakes" userId="1a36f0057432ea1f" providerId="LiveId" clId="{47381711-A8C6-487F-B478-F1510AC8C65D}" dt="2026-02-12T00:22:26.660" v="3343" actId="20577"/>
          <ac:spMkLst>
            <pc:docMk/>
            <pc:sldMk cId="4275829673" sldId="1062"/>
            <ac:spMk id="2" creationId="{E2A0DAAF-5AE7-EBAB-1BDA-05F8B0FA9D35}"/>
          </ac:spMkLst>
        </pc:spChg>
        <pc:spChg chg="mod">
          <ac:chgData name="John Oakes" userId="1a36f0057432ea1f" providerId="LiveId" clId="{47381711-A8C6-487F-B478-F1510AC8C65D}" dt="2026-02-12T00:24:26.154" v="3445"/>
          <ac:spMkLst>
            <pc:docMk/>
            <pc:sldMk cId="4275829673" sldId="1062"/>
            <ac:spMk id="3" creationId="{F5C499A4-B6FF-D3B9-82BE-F7CA3C715BE6}"/>
          </ac:spMkLst>
        </pc:spChg>
      </pc:sldChg>
      <pc:sldChg chg="modSp new mod">
        <pc:chgData name="John Oakes" userId="1a36f0057432ea1f" providerId="LiveId" clId="{47381711-A8C6-487F-B478-F1510AC8C65D}" dt="2026-02-12T01:02:35.183" v="7702" actId="20577"/>
        <pc:sldMkLst>
          <pc:docMk/>
          <pc:sldMk cId="3263355962" sldId="1064"/>
        </pc:sldMkLst>
        <pc:spChg chg="mod">
          <ac:chgData name="John Oakes" userId="1a36f0057432ea1f" providerId="LiveId" clId="{47381711-A8C6-487F-B478-F1510AC8C65D}" dt="2026-02-12T00:28:04.206" v="3831" actId="20577"/>
          <ac:spMkLst>
            <pc:docMk/>
            <pc:sldMk cId="3263355962" sldId="1064"/>
            <ac:spMk id="2" creationId="{FA9FC57C-BEDD-98EA-0BBA-CA80D7150BF1}"/>
          </ac:spMkLst>
        </pc:spChg>
        <pc:spChg chg="mod">
          <ac:chgData name="John Oakes" userId="1a36f0057432ea1f" providerId="LiveId" clId="{47381711-A8C6-487F-B478-F1510AC8C65D}" dt="2026-02-12T01:02:35.183" v="7702" actId="20577"/>
          <ac:spMkLst>
            <pc:docMk/>
            <pc:sldMk cId="3263355962" sldId="1064"/>
            <ac:spMk id="3" creationId="{CBF9FA72-9A24-6CB1-98F1-46A5336404CE}"/>
          </ac:spMkLst>
        </pc:spChg>
      </pc:sldChg>
      <pc:sldChg chg="modSp new mod">
        <pc:chgData name="John Oakes" userId="1a36f0057432ea1f" providerId="LiveId" clId="{47381711-A8C6-487F-B478-F1510AC8C65D}" dt="2026-02-12T02:19:43.690" v="7918" actId="14100"/>
        <pc:sldMkLst>
          <pc:docMk/>
          <pc:sldMk cId="2034746099" sldId="1065"/>
        </pc:sldMkLst>
        <pc:spChg chg="mod">
          <ac:chgData name="John Oakes" userId="1a36f0057432ea1f" providerId="LiveId" clId="{47381711-A8C6-487F-B478-F1510AC8C65D}" dt="2026-02-12T00:30:32.217" v="4188" actId="20577"/>
          <ac:spMkLst>
            <pc:docMk/>
            <pc:sldMk cId="2034746099" sldId="1065"/>
            <ac:spMk id="2" creationId="{B8096820-7133-87E0-B0B4-A27B68779E89}"/>
          </ac:spMkLst>
        </pc:spChg>
        <pc:spChg chg="mod">
          <ac:chgData name="John Oakes" userId="1a36f0057432ea1f" providerId="LiveId" clId="{47381711-A8C6-487F-B478-F1510AC8C65D}" dt="2026-02-12T02:19:43.690" v="7918" actId="14100"/>
          <ac:spMkLst>
            <pc:docMk/>
            <pc:sldMk cId="2034746099" sldId="1065"/>
            <ac:spMk id="3" creationId="{A762B3F1-2202-51FC-2F2E-E8511A9E228B}"/>
          </ac:spMkLst>
        </pc:spChg>
      </pc:sldChg>
      <pc:sldChg chg="modSp add mod">
        <pc:chgData name="John Oakes" userId="1a36f0057432ea1f" providerId="LiveId" clId="{47381711-A8C6-487F-B478-F1510AC8C65D}" dt="2026-02-12T01:01:46.657" v="7677" actId="20577"/>
        <pc:sldMkLst>
          <pc:docMk/>
          <pc:sldMk cId="3837233271" sldId="1066"/>
        </pc:sldMkLst>
        <pc:spChg chg="mod">
          <ac:chgData name="John Oakes" userId="1a36f0057432ea1f" providerId="LiveId" clId="{47381711-A8C6-487F-B478-F1510AC8C65D}" dt="2026-02-12T01:01:28.795" v="7671" actId="6549"/>
          <ac:spMkLst>
            <pc:docMk/>
            <pc:sldMk cId="3837233271" sldId="1066"/>
            <ac:spMk id="2" creationId="{7FAF0D5B-F4AC-B8F3-7EF2-10962B4BE905}"/>
          </ac:spMkLst>
        </pc:spChg>
        <pc:spChg chg="mod">
          <ac:chgData name="John Oakes" userId="1a36f0057432ea1f" providerId="LiveId" clId="{47381711-A8C6-487F-B478-F1510AC8C65D}" dt="2026-02-12T01:01:46.657" v="7677" actId="20577"/>
          <ac:spMkLst>
            <pc:docMk/>
            <pc:sldMk cId="3837233271" sldId="1066"/>
            <ac:spMk id="3" creationId="{669FFFEE-C469-4751-D89A-7F4F39F7E557}"/>
          </ac:spMkLst>
        </pc:spChg>
      </pc:sldChg>
      <pc:sldChg chg="modSp new mod">
        <pc:chgData name="John Oakes" userId="1a36f0057432ea1f" providerId="LiveId" clId="{47381711-A8C6-487F-B478-F1510AC8C65D}" dt="2026-02-12T01:03:58.401" v="7760" actId="20577"/>
        <pc:sldMkLst>
          <pc:docMk/>
          <pc:sldMk cId="1234790110" sldId="1067"/>
        </pc:sldMkLst>
        <pc:spChg chg="mod">
          <ac:chgData name="John Oakes" userId="1a36f0057432ea1f" providerId="LiveId" clId="{47381711-A8C6-487F-B478-F1510AC8C65D}" dt="2026-02-12T00:31:55.448" v="4358" actId="20577"/>
          <ac:spMkLst>
            <pc:docMk/>
            <pc:sldMk cId="1234790110" sldId="1067"/>
            <ac:spMk id="2" creationId="{A433AEBB-FB74-4D4E-6AD4-3EE910C44D64}"/>
          </ac:spMkLst>
        </pc:spChg>
        <pc:spChg chg="mod">
          <ac:chgData name="John Oakes" userId="1a36f0057432ea1f" providerId="LiveId" clId="{47381711-A8C6-487F-B478-F1510AC8C65D}" dt="2026-02-12T01:03:58.401" v="7760" actId="20577"/>
          <ac:spMkLst>
            <pc:docMk/>
            <pc:sldMk cId="1234790110" sldId="1067"/>
            <ac:spMk id="3" creationId="{F25C191D-8457-5F09-0F98-64C78EF763EF}"/>
          </ac:spMkLst>
        </pc:spChg>
      </pc:sldChg>
      <pc:sldChg chg="modSp new mod">
        <pc:chgData name="John Oakes" userId="1a36f0057432ea1f" providerId="LiveId" clId="{47381711-A8C6-487F-B478-F1510AC8C65D}" dt="2026-02-12T04:32:40.856" v="7928" actId="1035"/>
        <pc:sldMkLst>
          <pc:docMk/>
          <pc:sldMk cId="2773406681" sldId="1068"/>
        </pc:sldMkLst>
        <pc:spChg chg="mod">
          <ac:chgData name="John Oakes" userId="1a36f0057432ea1f" providerId="LiveId" clId="{47381711-A8C6-487F-B478-F1510AC8C65D}" dt="2026-02-12T00:34:27.337" v="4728" actId="20577"/>
          <ac:spMkLst>
            <pc:docMk/>
            <pc:sldMk cId="2773406681" sldId="1068"/>
            <ac:spMk id="2" creationId="{CDB0DD76-5626-3848-EF14-29310FE16004}"/>
          </ac:spMkLst>
        </pc:spChg>
        <pc:spChg chg="mod">
          <ac:chgData name="John Oakes" userId="1a36f0057432ea1f" providerId="LiveId" clId="{47381711-A8C6-487F-B478-F1510AC8C65D}" dt="2026-02-12T04:32:40.856" v="7928" actId="1035"/>
          <ac:spMkLst>
            <pc:docMk/>
            <pc:sldMk cId="2773406681" sldId="1068"/>
            <ac:spMk id="3" creationId="{27B92DAE-854B-B710-96E2-379D856B4CAC}"/>
          </ac:spMkLst>
        </pc:spChg>
      </pc:sldChg>
      <pc:sldChg chg="modSp new mod">
        <pc:chgData name="John Oakes" userId="1a36f0057432ea1f" providerId="LiveId" clId="{47381711-A8C6-487F-B478-F1510AC8C65D}" dt="2026-02-12T00:38:23.058" v="5265" actId="20577"/>
        <pc:sldMkLst>
          <pc:docMk/>
          <pc:sldMk cId="971355426" sldId="1069"/>
        </pc:sldMkLst>
        <pc:spChg chg="mod">
          <ac:chgData name="John Oakes" userId="1a36f0057432ea1f" providerId="LiveId" clId="{47381711-A8C6-487F-B478-F1510AC8C65D}" dt="2026-02-12T00:36:59.565" v="5060" actId="20577"/>
          <ac:spMkLst>
            <pc:docMk/>
            <pc:sldMk cId="971355426" sldId="1069"/>
            <ac:spMk id="2" creationId="{8EE85C86-89DA-96FC-9F54-AD0AAAA900ED}"/>
          </ac:spMkLst>
        </pc:spChg>
        <pc:spChg chg="mod">
          <ac:chgData name="John Oakes" userId="1a36f0057432ea1f" providerId="LiveId" clId="{47381711-A8C6-487F-B478-F1510AC8C65D}" dt="2026-02-12T00:38:23.058" v="5265" actId="20577"/>
          <ac:spMkLst>
            <pc:docMk/>
            <pc:sldMk cId="971355426" sldId="1069"/>
            <ac:spMk id="3" creationId="{5186590F-E7AB-86CE-41D6-87311988E7C4}"/>
          </ac:spMkLst>
        </pc:spChg>
      </pc:sldChg>
      <pc:sldChg chg="modSp new mod">
        <pc:chgData name="John Oakes" userId="1a36f0057432ea1f" providerId="LiveId" clId="{47381711-A8C6-487F-B478-F1510AC8C65D}" dt="2026-02-12T01:28:19.994" v="7916" actId="20577"/>
        <pc:sldMkLst>
          <pc:docMk/>
          <pc:sldMk cId="2904572222" sldId="1070"/>
        </pc:sldMkLst>
        <pc:spChg chg="mod">
          <ac:chgData name="John Oakes" userId="1a36f0057432ea1f" providerId="LiveId" clId="{47381711-A8C6-487F-B478-F1510AC8C65D}" dt="2026-02-12T00:38:41.347" v="5286" actId="20577"/>
          <ac:spMkLst>
            <pc:docMk/>
            <pc:sldMk cId="2904572222" sldId="1070"/>
            <ac:spMk id="2" creationId="{D52845E9-09D7-D6CD-C938-2C9D32B9ADA3}"/>
          </ac:spMkLst>
        </pc:spChg>
        <pc:spChg chg="mod">
          <ac:chgData name="John Oakes" userId="1a36f0057432ea1f" providerId="LiveId" clId="{47381711-A8C6-487F-B478-F1510AC8C65D}" dt="2026-02-12T01:28:19.994" v="7916" actId="20577"/>
          <ac:spMkLst>
            <pc:docMk/>
            <pc:sldMk cId="2904572222" sldId="1070"/>
            <ac:spMk id="3" creationId="{1869D0AE-E0B8-3596-A9CE-0632AB112CB3}"/>
          </ac:spMkLst>
        </pc:spChg>
      </pc:sldChg>
      <pc:sldChg chg="modSp new mod">
        <pc:chgData name="John Oakes" userId="1a36f0057432ea1f" providerId="LiveId" clId="{47381711-A8C6-487F-B478-F1510AC8C65D}" dt="2026-02-12T00:44:16.619" v="6029" actId="14100"/>
        <pc:sldMkLst>
          <pc:docMk/>
          <pc:sldMk cId="1330231080" sldId="1071"/>
        </pc:sldMkLst>
        <pc:spChg chg="mod">
          <ac:chgData name="John Oakes" userId="1a36f0057432ea1f" providerId="LiveId" clId="{47381711-A8C6-487F-B478-F1510AC8C65D}" dt="2026-02-12T00:41:00.955" v="5646" actId="20577"/>
          <ac:spMkLst>
            <pc:docMk/>
            <pc:sldMk cId="1330231080" sldId="1071"/>
            <ac:spMk id="2" creationId="{EEC9C7E4-0F4B-15C1-1780-A5ADD2C4AFE1}"/>
          </ac:spMkLst>
        </pc:spChg>
        <pc:spChg chg="mod">
          <ac:chgData name="John Oakes" userId="1a36f0057432ea1f" providerId="LiveId" clId="{47381711-A8C6-487F-B478-F1510AC8C65D}" dt="2026-02-12T00:44:16.619" v="6029" actId="14100"/>
          <ac:spMkLst>
            <pc:docMk/>
            <pc:sldMk cId="1330231080" sldId="1071"/>
            <ac:spMk id="3" creationId="{B82EBBD1-3450-BFF7-331C-34578E94F6D4}"/>
          </ac:spMkLst>
        </pc:spChg>
      </pc:sldChg>
      <pc:sldChg chg="modSp new mod">
        <pc:chgData name="John Oakes" userId="1a36f0057432ea1f" providerId="LiveId" clId="{47381711-A8C6-487F-B478-F1510AC8C65D}" dt="2026-02-18T16:57:38.793" v="8189" actId="255"/>
        <pc:sldMkLst>
          <pc:docMk/>
          <pc:sldMk cId="1869630851" sldId="1072"/>
        </pc:sldMkLst>
        <pc:spChg chg="mod">
          <ac:chgData name="John Oakes" userId="1a36f0057432ea1f" providerId="LiveId" clId="{47381711-A8C6-487F-B478-F1510AC8C65D}" dt="2026-02-18T16:51:01.081" v="8113" actId="20577"/>
          <ac:spMkLst>
            <pc:docMk/>
            <pc:sldMk cId="1869630851" sldId="1072"/>
            <ac:spMk id="2" creationId="{F6193B70-C816-9CB8-806D-43AC3A7EF775}"/>
          </ac:spMkLst>
        </pc:spChg>
        <pc:spChg chg="mod">
          <ac:chgData name="John Oakes" userId="1a36f0057432ea1f" providerId="LiveId" clId="{47381711-A8C6-487F-B478-F1510AC8C65D}" dt="2026-02-18T16:57:38.793" v="8189" actId="255"/>
          <ac:spMkLst>
            <pc:docMk/>
            <pc:sldMk cId="1869630851" sldId="1072"/>
            <ac:spMk id="3" creationId="{65BF2B53-309E-AE08-792F-789F5E36F092}"/>
          </ac:spMkLst>
        </pc:spChg>
      </pc:sldChg>
      <pc:sldChg chg="modSp new mod">
        <pc:chgData name="John Oakes" userId="1a36f0057432ea1f" providerId="LiveId" clId="{47381711-A8C6-487F-B478-F1510AC8C65D}" dt="2026-02-12T00:48:00.690" v="6269" actId="255"/>
        <pc:sldMkLst>
          <pc:docMk/>
          <pc:sldMk cId="2763681796" sldId="1073"/>
        </pc:sldMkLst>
        <pc:spChg chg="mod">
          <ac:chgData name="John Oakes" userId="1a36f0057432ea1f" providerId="LiveId" clId="{47381711-A8C6-487F-B478-F1510AC8C65D}" dt="2026-02-12T00:46:13.936" v="6148" actId="20577"/>
          <ac:spMkLst>
            <pc:docMk/>
            <pc:sldMk cId="2763681796" sldId="1073"/>
            <ac:spMk id="2" creationId="{47854EC8-9011-EB66-57CD-9C6CB575CF01}"/>
          </ac:spMkLst>
        </pc:spChg>
        <pc:spChg chg="mod">
          <ac:chgData name="John Oakes" userId="1a36f0057432ea1f" providerId="LiveId" clId="{47381711-A8C6-487F-B478-F1510AC8C65D}" dt="2026-02-12T00:48:00.690" v="6269" actId="255"/>
          <ac:spMkLst>
            <pc:docMk/>
            <pc:sldMk cId="2763681796" sldId="1073"/>
            <ac:spMk id="3" creationId="{DA6A478C-DFBD-00FA-8FAA-8D9778A292AC}"/>
          </ac:spMkLst>
        </pc:spChg>
      </pc:sldChg>
      <pc:sldChg chg="modSp new mod">
        <pc:chgData name="John Oakes" userId="1a36f0057432ea1f" providerId="LiveId" clId="{47381711-A8C6-487F-B478-F1510AC8C65D}" dt="2026-02-12T00:50:26.463" v="6560" actId="20577"/>
        <pc:sldMkLst>
          <pc:docMk/>
          <pc:sldMk cId="2455803413" sldId="1074"/>
        </pc:sldMkLst>
        <pc:spChg chg="mod">
          <ac:chgData name="John Oakes" userId="1a36f0057432ea1f" providerId="LiveId" clId="{47381711-A8C6-487F-B478-F1510AC8C65D}" dt="2026-02-12T00:48:45.665" v="6297" actId="20577"/>
          <ac:spMkLst>
            <pc:docMk/>
            <pc:sldMk cId="2455803413" sldId="1074"/>
            <ac:spMk id="2" creationId="{44E719F6-1FCC-D6F6-4666-05541B847204}"/>
          </ac:spMkLst>
        </pc:spChg>
        <pc:spChg chg="mod">
          <ac:chgData name="John Oakes" userId="1a36f0057432ea1f" providerId="LiveId" clId="{47381711-A8C6-487F-B478-F1510AC8C65D}" dt="2026-02-12T00:50:26.463" v="6560" actId="20577"/>
          <ac:spMkLst>
            <pc:docMk/>
            <pc:sldMk cId="2455803413" sldId="1074"/>
            <ac:spMk id="3" creationId="{4ADA48B6-FD53-6198-2B20-3E78C77D8405}"/>
          </ac:spMkLst>
        </pc:spChg>
      </pc:sldChg>
      <pc:sldChg chg="modSp new mod">
        <pc:chgData name="John Oakes" userId="1a36f0057432ea1f" providerId="LiveId" clId="{47381711-A8C6-487F-B478-F1510AC8C65D}" dt="2026-02-12T00:52:26.207" v="6821" actId="14100"/>
        <pc:sldMkLst>
          <pc:docMk/>
          <pc:sldMk cId="3031747448" sldId="1075"/>
        </pc:sldMkLst>
        <pc:spChg chg="mod">
          <ac:chgData name="John Oakes" userId="1a36f0057432ea1f" providerId="LiveId" clId="{47381711-A8C6-487F-B478-F1510AC8C65D}" dt="2026-02-12T00:51:05.397" v="6597" actId="20577"/>
          <ac:spMkLst>
            <pc:docMk/>
            <pc:sldMk cId="3031747448" sldId="1075"/>
            <ac:spMk id="2" creationId="{C0A49BD5-A9AF-E050-23B8-8305FD9B7B88}"/>
          </ac:spMkLst>
        </pc:spChg>
        <pc:spChg chg="mod">
          <ac:chgData name="John Oakes" userId="1a36f0057432ea1f" providerId="LiveId" clId="{47381711-A8C6-487F-B478-F1510AC8C65D}" dt="2026-02-12T00:52:26.207" v="6821" actId="14100"/>
          <ac:spMkLst>
            <pc:docMk/>
            <pc:sldMk cId="3031747448" sldId="1075"/>
            <ac:spMk id="3" creationId="{DF62A5AB-4103-7988-5CED-51B56148B4DB}"/>
          </ac:spMkLst>
        </pc:spChg>
      </pc:sldChg>
      <pc:sldChg chg="modSp new mod">
        <pc:chgData name="John Oakes" userId="1a36f0057432ea1f" providerId="LiveId" clId="{47381711-A8C6-487F-B478-F1510AC8C65D}" dt="2026-02-12T00:55:50.265" v="7096" actId="20577"/>
        <pc:sldMkLst>
          <pc:docMk/>
          <pc:sldMk cId="1140113911" sldId="1076"/>
        </pc:sldMkLst>
        <pc:spChg chg="mod">
          <ac:chgData name="John Oakes" userId="1a36f0057432ea1f" providerId="LiveId" clId="{47381711-A8C6-487F-B478-F1510AC8C65D}" dt="2026-02-12T00:52:37.776" v="6832" actId="20577"/>
          <ac:spMkLst>
            <pc:docMk/>
            <pc:sldMk cId="1140113911" sldId="1076"/>
            <ac:spMk id="2" creationId="{2EE83672-5F00-BBD3-058B-B69F2A2F3D8A}"/>
          </ac:spMkLst>
        </pc:spChg>
        <pc:spChg chg="mod">
          <ac:chgData name="John Oakes" userId="1a36f0057432ea1f" providerId="LiveId" clId="{47381711-A8C6-487F-B478-F1510AC8C65D}" dt="2026-02-12T00:55:50.265" v="7096" actId="20577"/>
          <ac:spMkLst>
            <pc:docMk/>
            <pc:sldMk cId="1140113911" sldId="1076"/>
            <ac:spMk id="3" creationId="{B2B95223-4671-5E15-A9DE-84B07187DFC6}"/>
          </ac:spMkLst>
        </pc:spChg>
      </pc:sldChg>
      <pc:sldChg chg="modSp new mod">
        <pc:chgData name="John Oakes" userId="1a36f0057432ea1f" providerId="LiveId" clId="{47381711-A8C6-487F-B478-F1510AC8C65D}" dt="2026-02-12T00:59:42.172" v="7611" actId="255"/>
        <pc:sldMkLst>
          <pc:docMk/>
          <pc:sldMk cId="2353870220" sldId="1077"/>
        </pc:sldMkLst>
        <pc:spChg chg="mod">
          <ac:chgData name="John Oakes" userId="1a36f0057432ea1f" providerId="LiveId" clId="{47381711-A8C6-487F-B478-F1510AC8C65D}" dt="2026-02-12T00:56:44.256" v="7119" actId="20577"/>
          <ac:spMkLst>
            <pc:docMk/>
            <pc:sldMk cId="2353870220" sldId="1077"/>
            <ac:spMk id="2" creationId="{8806B740-5A3D-6708-5393-80843F9ABE23}"/>
          </ac:spMkLst>
        </pc:spChg>
        <pc:spChg chg="mod">
          <ac:chgData name="John Oakes" userId="1a36f0057432ea1f" providerId="LiveId" clId="{47381711-A8C6-487F-B478-F1510AC8C65D}" dt="2026-02-12T00:59:42.172" v="7611" actId="255"/>
          <ac:spMkLst>
            <pc:docMk/>
            <pc:sldMk cId="2353870220" sldId="1077"/>
            <ac:spMk id="3" creationId="{4B901D58-F28D-EC85-EBD6-CA41C3BF692A}"/>
          </ac:spMkLst>
        </pc:spChg>
      </pc:sldChg>
      <pc:sldChg chg="modSp add del mod">
        <pc:chgData name="John Oakes" userId="1a36f0057432ea1f" providerId="LiveId" clId="{47381711-A8C6-487F-B478-F1510AC8C65D}" dt="2026-03-05T05:54:52.319" v="26832" actId="47"/>
        <pc:sldMkLst>
          <pc:docMk/>
          <pc:sldMk cId="798927766" sldId="1079"/>
        </pc:sldMkLst>
        <pc:spChg chg="mod">
          <ac:chgData name="John Oakes" userId="1a36f0057432ea1f" providerId="LiveId" clId="{47381711-A8C6-487F-B478-F1510AC8C65D}" dt="2026-03-05T00:35:14.493" v="19095" actId="20577"/>
          <ac:spMkLst>
            <pc:docMk/>
            <pc:sldMk cId="798927766" sldId="1079"/>
            <ac:spMk id="3" creationId="{C12EC217-FBD1-3DAC-6A1D-0B1CC9B98A17}"/>
          </ac:spMkLst>
        </pc:spChg>
      </pc:sldChg>
      <pc:sldChg chg="add">
        <pc:chgData name="John Oakes" userId="1a36f0057432ea1f" providerId="LiveId" clId="{47381711-A8C6-487F-B478-F1510AC8C65D}" dt="2026-02-18T16:52:15.751" v="8115"/>
        <pc:sldMkLst>
          <pc:docMk/>
          <pc:sldMk cId="4043812205" sldId="1080"/>
        </pc:sldMkLst>
      </pc:sldChg>
      <pc:sldChg chg="add">
        <pc:chgData name="John Oakes" userId="1a36f0057432ea1f" providerId="LiveId" clId="{47381711-A8C6-487F-B478-F1510AC8C65D}" dt="2026-02-18T16:52:52.944" v="8118"/>
        <pc:sldMkLst>
          <pc:docMk/>
          <pc:sldMk cId="1975107748" sldId="1081"/>
        </pc:sldMkLst>
      </pc:sldChg>
      <pc:sldChg chg="modSp new mod">
        <pc:chgData name="John Oakes" userId="1a36f0057432ea1f" providerId="LiveId" clId="{47381711-A8C6-487F-B478-F1510AC8C65D}" dt="2026-02-18T17:16:49.123" v="8389" actId="255"/>
        <pc:sldMkLst>
          <pc:docMk/>
          <pc:sldMk cId="2098570893" sldId="1082"/>
        </pc:sldMkLst>
        <pc:spChg chg="mod">
          <ac:chgData name="John Oakes" userId="1a36f0057432ea1f" providerId="LiveId" clId="{47381711-A8C6-487F-B478-F1510AC8C65D}" dt="2026-02-18T17:15:01.987" v="8352" actId="20577"/>
          <ac:spMkLst>
            <pc:docMk/>
            <pc:sldMk cId="2098570893" sldId="1082"/>
            <ac:spMk id="2" creationId="{C940957A-8883-FFE8-5128-3DD1B7B340ED}"/>
          </ac:spMkLst>
        </pc:spChg>
        <pc:spChg chg="mod">
          <ac:chgData name="John Oakes" userId="1a36f0057432ea1f" providerId="LiveId" clId="{47381711-A8C6-487F-B478-F1510AC8C65D}" dt="2026-02-18T17:16:49.123" v="8389" actId="255"/>
          <ac:spMkLst>
            <pc:docMk/>
            <pc:sldMk cId="2098570893" sldId="1082"/>
            <ac:spMk id="3" creationId="{CFD516A9-A4B1-A529-06E4-1546BBE17DF5}"/>
          </ac:spMkLst>
        </pc:spChg>
      </pc:sldChg>
      <pc:sldChg chg="addSp delSp modSp new mod">
        <pc:chgData name="John Oakes" userId="1a36f0057432ea1f" providerId="LiveId" clId="{47381711-A8C6-487F-B478-F1510AC8C65D}" dt="2026-02-18T17:19:03.459" v="8422" actId="1076"/>
        <pc:sldMkLst>
          <pc:docMk/>
          <pc:sldMk cId="2444006553" sldId="1083"/>
        </pc:sldMkLst>
        <pc:spChg chg="mod">
          <ac:chgData name="John Oakes" userId="1a36f0057432ea1f" providerId="LiveId" clId="{47381711-A8C6-487F-B478-F1510AC8C65D}" dt="2026-02-18T17:17:30.819" v="8418" actId="20577"/>
          <ac:spMkLst>
            <pc:docMk/>
            <pc:sldMk cId="2444006553" sldId="1083"/>
            <ac:spMk id="2" creationId="{9C8E8CEF-AED5-739F-7174-CA9036F1024F}"/>
          </ac:spMkLst>
        </pc:spChg>
        <pc:picChg chg="add mod">
          <ac:chgData name="John Oakes" userId="1a36f0057432ea1f" providerId="LiveId" clId="{47381711-A8C6-487F-B478-F1510AC8C65D}" dt="2026-02-18T17:19:03.459" v="8422" actId="1076"/>
          <ac:picMkLst>
            <pc:docMk/>
            <pc:sldMk cId="2444006553" sldId="1083"/>
            <ac:picMk id="2050" creationId="{BAFE340C-D6C9-815F-91A9-D57B089B35FD}"/>
          </ac:picMkLst>
        </pc:picChg>
      </pc:sldChg>
      <pc:sldChg chg="addSp delSp modSp new mod">
        <pc:chgData name="John Oakes" userId="1a36f0057432ea1f" providerId="LiveId" clId="{47381711-A8C6-487F-B478-F1510AC8C65D}" dt="2026-02-18T17:02:58.386" v="8199" actId="1076"/>
        <pc:sldMkLst>
          <pc:docMk/>
          <pc:sldMk cId="1392173842" sldId="1084"/>
        </pc:sldMkLst>
        <pc:picChg chg="add mod">
          <ac:chgData name="John Oakes" userId="1a36f0057432ea1f" providerId="LiveId" clId="{47381711-A8C6-487F-B478-F1510AC8C65D}" dt="2026-02-18T17:02:58.386" v="8199" actId="1076"/>
          <ac:picMkLst>
            <pc:docMk/>
            <pc:sldMk cId="1392173842" sldId="1084"/>
            <ac:picMk id="4" creationId="{E9E1D070-71AC-6088-F91E-8ECEBEBD9148}"/>
          </ac:picMkLst>
        </pc:picChg>
      </pc:sldChg>
      <pc:sldChg chg="addSp delSp modSp new">
        <pc:chgData name="John Oakes" userId="1a36f0057432ea1f" providerId="LiveId" clId="{47381711-A8C6-487F-B478-F1510AC8C65D}" dt="2026-02-18T17:08:15.032" v="8203" actId="14100"/>
        <pc:sldMkLst>
          <pc:docMk/>
          <pc:sldMk cId="891708646" sldId="1085"/>
        </pc:sldMkLst>
        <pc:picChg chg="add mod">
          <ac:chgData name="John Oakes" userId="1a36f0057432ea1f" providerId="LiveId" clId="{47381711-A8C6-487F-B478-F1510AC8C65D}" dt="2026-02-18T17:08:15.032" v="8203" actId="14100"/>
          <ac:picMkLst>
            <pc:docMk/>
            <pc:sldMk cId="891708646" sldId="1085"/>
            <ac:picMk id="1026" creationId="{3356E436-23F8-C4DF-8A9F-A6E2CA68905B}"/>
          </ac:picMkLst>
        </pc:picChg>
      </pc:sldChg>
      <pc:sldChg chg="modSp new mod">
        <pc:chgData name="John Oakes" userId="1a36f0057432ea1f" providerId="LiveId" clId="{47381711-A8C6-487F-B478-F1510AC8C65D}" dt="2026-02-18T17:22:56.976" v="8617" actId="114"/>
        <pc:sldMkLst>
          <pc:docMk/>
          <pc:sldMk cId="2204295561" sldId="1086"/>
        </pc:sldMkLst>
        <pc:spChg chg="mod">
          <ac:chgData name="John Oakes" userId="1a36f0057432ea1f" providerId="LiveId" clId="{47381711-A8C6-487F-B478-F1510AC8C65D}" dt="2026-02-18T17:20:51.834" v="8437" actId="113"/>
          <ac:spMkLst>
            <pc:docMk/>
            <pc:sldMk cId="2204295561" sldId="1086"/>
            <ac:spMk id="2" creationId="{87744079-CDF3-C08C-233A-555E13CEC276}"/>
          </ac:spMkLst>
        </pc:spChg>
        <pc:spChg chg="mod">
          <ac:chgData name="John Oakes" userId="1a36f0057432ea1f" providerId="LiveId" clId="{47381711-A8C6-487F-B478-F1510AC8C65D}" dt="2026-02-18T17:22:56.976" v="8617" actId="114"/>
          <ac:spMkLst>
            <pc:docMk/>
            <pc:sldMk cId="2204295561" sldId="1086"/>
            <ac:spMk id="3" creationId="{4897FD22-D393-608D-5DD3-4881F65015CA}"/>
          </ac:spMkLst>
        </pc:spChg>
      </pc:sldChg>
      <pc:sldChg chg="modSp new mod">
        <pc:chgData name="John Oakes" userId="1a36f0057432ea1f" providerId="LiveId" clId="{47381711-A8C6-487F-B478-F1510AC8C65D}" dt="2026-02-18T17:31:10.851" v="8741" actId="255"/>
        <pc:sldMkLst>
          <pc:docMk/>
          <pc:sldMk cId="4120213936" sldId="1087"/>
        </pc:sldMkLst>
        <pc:spChg chg="mod">
          <ac:chgData name="John Oakes" userId="1a36f0057432ea1f" providerId="LiveId" clId="{47381711-A8C6-487F-B478-F1510AC8C65D}" dt="2026-02-18T17:30:33.419" v="8728" actId="20577"/>
          <ac:spMkLst>
            <pc:docMk/>
            <pc:sldMk cId="4120213936" sldId="1087"/>
            <ac:spMk id="2" creationId="{B80EAC41-1BFA-7A1D-EDE5-4415326F0ED0}"/>
          </ac:spMkLst>
        </pc:spChg>
        <pc:spChg chg="mod">
          <ac:chgData name="John Oakes" userId="1a36f0057432ea1f" providerId="LiveId" clId="{47381711-A8C6-487F-B478-F1510AC8C65D}" dt="2026-02-18T17:31:10.851" v="8741" actId="255"/>
          <ac:spMkLst>
            <pc:docMk/>
            <pc:sldMk cId="4120213936" sldId="1087"/>
            <ac:spMk id="3" creationId="{8D2C0095-C69E-FCA4-C781-746934EA41A7}"/>
          </ac:spMkLst>
        </pc:spChg>
      </pc:sldChg>
      <pc:sldChg chg="modSp new mod">
        <pc:chgData name="John Oakes" userId="1a36f0057432ea1f" providerId="LiveId" clId="{47381711-A8C6-487F-B478-F1510AC8C65D}" dt="2026-02-18T17:33:38.075" v="9041" actId="313"/>
        <pc:sldMkLst>
          <pc:docMk/>
          <pc:sldMk cId="1595161292" sldId="1088"/>
        </pc:sldMkLst>
        <pc:spChg chg="mod">
          <ac:chgData name="John Oakes" userId="1a36f0057432ea1f" providerId="LiveId" clId="{47381711-A8C6-487F-B478-F1510AC8C65D}" dt="2026-02-18T17:31:51.229" v="8759" actId="20577"/>
          <ac:spMkLst>
            <pc:docMk/>
            <pc:sldMk cId="1595161292" sldId="1088"/>
            <ac:spMk id="2" creationId="{F7E985E4-2F4B-63F0-39B2-C9660C296613}"/>
          </ac:spMkLst>
        </pc:spChg>
        <pc:spChg chg="mod">
          <ac:chgData name="John Oakes" userId="1a36f0057432ea1f" providerId="LiveId" clId="{47381711-A8C6-487F-B478-F1510AC8C65D}" dt="2026-02-18T17:33:38.075" v="9041" actId="313"/>
          <ac:spMkLst>
            <pc:docMk/>
            <pc:sldMk cId="1595161292" sldId="1088"/>
            <ac:spMk id="3" creationId="{869353C2-CC19-FAF0-BA49-9F7AF00C429C}"/>
          </ac:spMkLst>
        </pc:spChg>
      </pc:sldChg>
      <pc:sldChg chg="modSp new mod">
        <pc:chgData name="John Oakes" userId="1a36f0057432ea1f" providerId="LiveId" clId="{47381711-A8C6-487F-B478-F1510AC8C65D}" dt="2026-02-18T17:38:16.922" v="9425" actId="255"/>
        <pc:sldMkLst>
          <pc:docMk/>
          <pc:sldMk cId="2070204210" sldId="1089"/>
        </pc:sldMkLst>
        <pc:spChg chg="mod">
          <ac:chgData name="John Oakes" userId="1a36f0057432ea1f" providerId="LiveId" clId="{47381711-A8C6-487F-B478-F1510AC8C65D}" dt="2026-02-18T17:34:22.398" v="9091" actId="20577"/>
          <ac:spMkLst>
            <pc:docMk/>
            <pc:sldMk cId="2070204210" sldId="1089"/>
            <ac:spMk id="2" creationId="{7F873B67-6375-D9E4-6D40-9D87F3D634F9}"/>
          </ac:spMkLst>
        </pc:spChg>
        <pc:spChg chg="mod">
          <ac:chgData name="John Oakes" userId="1a36f0057432ea1f" providerId="LiveId" clId="{47381711-A8C6-487F-B478-F1510AC8C65D}" dt="2026-02-18T17:38:16.922" v="9425" actId="255"/>
          <ac:spMkLst>
            <pc:docMk/>
            <pc:sldMk cId="2070204210" sldId="1089"/>
            <ac:spMk id="3" creationId="{C78F3D6D-5328-F2F9-5149-DAB196CC0D07}"/>
          </ac:spMkLst>
        </pc:spChg>
      </pc:sldChg>
      <pc:sldChg chg="modSp new mod">
        <pc:chgData name="John Oakes" userId="1a36f0057432ea1f" providerId="LiveId" clId="{47381711-A8C6-487F-B478-F1510AC8C65D}" dt="2026-02-18T17:41:23.334" v="9673" actId="255"/>
        <pc:sldMkLst>
          <pc:docMk/>
          <pc:sldMk cId="3514429498" sldId="1090"/>
        </pc:sldMkLst>
        <pc:spChg chg="mod">
          <ac:chgData name="John Oakes" userId="1a36f0057432ea1f" providerId="LiveId" clId="{47381711-A8C6-487F-B478-F1510AC8C65D}" dt="2026-02-18T17:39:24.743" v="9455" actId="20577"/>
          <ac:spMkLst>
            <pc:docMk/>
            <pc:sldMk cId="3514429498" sldId="1090"/>
            <ac:spMk id="2" creationId="{0BF842DB-8730-B4C7-E1A5-50B25407C0C5}"/>
          </ac:spMkLst>
        </pc:spChg>
        <pc:spChg chg="mod">
          <ac:chgData name="John Oakes" userId="1a36f0057432ea1f" providerId="LiveId" clId="{47381711-A8C6-487F-B478-F1510AC8C65D}" dt="2026-02-18T17:41:23.334" v="9673" actId="255"/>
          <ac:spMkLst>
            <pc:docMk/>
            <pc:sldMk cId="3514429498" sldId="1090"/>
            <ac:spMk id="3" creationId="{C882F7B0-5195-E33A-CB3F-1F9ADEEC20B5}"/>
          </ac:spMkLst>
        </pc:spChg>
      </pc:sldChg>
      <pc:sldChg chg="modSp new mod">
        <pc:chgData name="John Oakes" userId="1a36f0057432ea1f" providerId="LiveId" clId="{47381711-A8C6-487F-B478-F1510AC8C65D}" dt="2026-02-18T17:44:31.798" v="10046" actId="313"/>
        <pc:sldMkLst>
          <pc:docMk/>
          <pc:sldMk cId="3868316504" sldId="1091"/>
        </pc:sldMkLst>
        <pc:spChg chg="mod">
          <ac:chgData name="John Oakes" userId="1a36f0057432ea1f" providerId="LiveId" clId="{47381711-A8C6-487F-B478-F1510AC8C65D}" dt="2026-02-18T17:42:18.376" v="9686" actId="20577"/>
          <ac:spMkLst>
            <pc:docMk/>
            <pc:sldMk cId="3868316504" sldId="1091"/>
            <ac:spMk id="2" creationId="{F6DA9146-9DBF-3678-43E5-B152718BE2C1}"/>
          </ac:spMkLst>
        </pc:spChg>
        <pc:spChg chg="mod">
          <ac:chgData name="John Oakes" userId="1a36f0057432ea1f" providerId="LiveId" clId="{47381711-A8C6-487F-B478-F1510AC8C65D}" dt="2026-02-18T17:44:31.798" v="10046" actId="313"/>
          <ac:spMkLst>
            <pc:docMk/>
            <pc:sldMk cId="3868316504" sldId="1091"/>
            <ac:spMk id="3" creationId="{2EA4D438-5346-D59B-721B-31BBD4257062}"/>
          </ac:spMkLst>
        </pc:spChg>
      </pc:sldChg>
      <pc:sldChg chg="addSp modSp new mod">
        <pc:chgData name="John Oakes" userId="1a36f0057432ea1f" providerId="LiveId" clId="{47381711-A8C6-487F-B478-F1510AC8C65D}" dt="2026-02-18T17:47:22.995" v="10108" actId="14100"/>
        <pc:sldMkLst>
          <pc:docMk/>
          <pc:sldMk cId="628661077" sldId="1092"/>
        </pc:sldMkLst>
        <pc:spChg chg="mod">
          <ac:chgData name="John Oakes" userId="1a36f0057432ea1f" providerId="LiveId" clId="{47381711-A8C6-487F-B478-F1510AC8C65D}" dt="2026-02-18T17:45:12.657" v="10094" actId="20577"/>
          <ac:spMkLst>
            <pc:docMk/>
            <pc:sldMk cId="628661077" sldId="1092"/>
            <ac:spMk id="2" creationId="{425866A4-95B6-3C1E-F430-EB73ECC29C13}"/>
          </ac:spMkLst>
        </pc:spChg>
        <pc:spChg chg="mod">
          <ac:chgData name="John Oakes" userId="1a36f0057432ea1f" providerId="LiveId" clId="{47381711-A8C6-487F-B478-F1510AC8C65D}" dt="2026-02-18T17:47:22.995" v="10108" actId="14100"/>
          <ac:spMkLst>
            <pc:docMk/>
            <pc:sldMk cId="628661077" sldId="1092"/>
            <ac:spMk id="3" creationId="{C9410A56-28CA-FD8D-1A52-2C3D46E8F654}"/>
          </ac:spMkLst>
        </pc:spChg>
      </pc:sldChg>
      <pc:sldChg chg="modSp new mod">
        <pc:chgData name="John Oakes" userId="1a36f0057432ea1f" providerId="LiveId" clId="{47381711-A8C6-487F-B478-F1510AC8C65D}" dt="2026-02-18T17:52:37.449" v="10712" actId="20577"/>
        <pc:sldMkLst>
          <pc:docMk/>
          <pc:sldMk cId="795718790" sldId="1093"/>
        </pc:sldMkLst>
        <pc:spChg chg="mod">
          <ac:chgData name="John Oakes" userId="1a36f0057432ea1f" providerId="LiveId" clId="{47381711-A8C6-487F-B478-F1510AC8C65D}" dt="2026-02-18T17:49:23.382" v="10300" actId="20577"/>
          <ac:spMkLst>
            <pc:docMk/>
            <pc:sldMk cId="795718790" sldId="1093"/>
            <ac:spMk id="2" creationId="{DA95639E-A7E7-1843-9BB4-B1B1966EEA3D}"/>
          </ac:spMkLst>
        </pc:spChg>
        <pc:spChg chg="mod">
          <ac:chgData name="John Oakes" userId="1a36f0057432ea1f" providerId="LiveId" clId="{47381711-A8C6-487F-B478-F1510AC8C65D}" dt="2026-02-18T17:52:37.449" v="10712" actId="20577"/>
          <ac:spMkLst>
            <pc:docMk/>
            <pc:sldMk cId="795718790" sldId="1093"/>
            <ac:spMk id="3" creationId="{7148726C-A5CF-9926-B13E-AE93DF72E943}"/>
          </ac:spMkLst>
        </pc:spChg>
      </pc:sldChg>
      <pc:sldChg chg="modSp add mod">
        <pc:chgData name="John Oakes" userId="1a36f0057432ea1f" providerId="LiveId" clId="{47381711-A8C6-487F-B478-F1510AC8C65D}" dt="2026-02-18T17:48:31.286" v="10287" actId="14100"/>
        <pc:sldMkLst>
          <pc:docMk/>
          <pc:sldMk cId="1611121903" sldId="1094"/>
        </pc:sldMkLst>
        <pc:spChg chg="mod">
          <ac:chgData name="John Oakes" userId="1a36f0057432ea1f" providerId="LiveId" clId="{47381711-A8C6-487F-B478-F1510AC8C65D}" dt="2026-02-18T17:48:31.286" v="10287" actId="14100"/>
          <ac:spMkLst>
            <pc:docMk/>
            <pc:sldMk cId="1611121903" sldId="1094"/>
            <ac:spMk id="3" creationId="{3240EE8F-B536-B36F-8F76-4BD79F391E1D}"/>
          </ac:spMkLst>
        </pc:spChg>
      </pc:sldChg>
      <pc:sldChg chg="modSp add mod ord">
        <pc:chgData name="John Oakes" userId="1a36f0057432ea1f" providerId="LiveId" clId="{47381711-A8C6-487F-B478-F1510AC8C65D}" dt="2026-02-18T17:47:02.483" v="10106" actId="14100"/>
        <pc:sldMkLst>
          <pc:docMk/>
          <pc:sldMk cId="3677685092" sldId="1095"/>
        </pc:sldMkLst>
        <pc:spChg chg="mod">
          <ac:chgData name="John Oakes" userId="1a36f0057432ea1f" providerId="LiveId" clId="{47381711-A8C6-487F-B478-F1510AC8C65D}" dt="2026-02-18T17:47:02.483" v="10106" actId="14100"/>
          <ac:spMkLst>
            <pc:docMk/>
            <pc:sldMk cId="3677685092" sldId="1095"/>
            <ac:spMk id="3" creationId="{7ACDC08D-1CBA-B9C4-B65D-8FA6C5B0FD1E}"/>
          </ac:spMkLst>
        </pc:spChg>
      </pc:sldChg>
      <pc:sldChg chg="modSp new mod">
        <pc:chgData name="John Oakes" userId="1a36f0057432ea1f" providerId="LiveId" clId="{47381711-A8C6-487F-B478-F1510AC8C65D}" dt="2026-02-18T17:58:46.906" v="11158" actId="20577"/>
        <pc:sldMkLst>
          <pc:docMk/>
          <pc:sldMk cId="1623920973" sldId="1096"/>
        </pc:sldMkLst>
        <pc:spChg chg="mod">
          <ac:chgData name="John Oakes" userId="1a36f0057432ea1f" providerId="LiveId" clId="{47381711-A8C6-487F-B478-F1510AC8C65D}" dt="2026-02-18T17:53:12.574" v="10731" actId="20577"/>
          <ac:spMkLst>
            <pc:docMk/>
            <pc:sldMk cId="1623920973" sldId="1096"/>
            <ac:spMk id="2" creationId="{E96577AE-9C66-3E96-8CED-E5CD840DB42E}"/>
          </ac:spMkLst>
        </pc:spChg>
        <pc:spChg chg="mod">
          <ac:chgData name="John Oakes" userId="1a36f0057432ea1f" providerId="LiveId" clId="{47381711-A8C6-487F-B478-F1510AC8C65D}" dt="2026-02-18T17:58:46.906" v="11158" actId="20577"/>
          <ac:spMkLst>
            <pc:docMk/>
            <pc:sldMk cId="1623920973" sldId="1096"/>
            <ac:spMk id="3" creationId="{C712181A-329F-270F-6842-583859B5C5E4}"/>
          </ac:spMkLst>
        </pc:spChg>
      </pc:sldChg>
      <pc:sldChg chg="modSp new mod">
        <pc:chgData name="John Oakes" userId="1a36f0057432ea1f" providerId="LiveId" clId="{47381711-A8C6-487F-B478-F1510AC8C65D}" dt="2026-02-18T18:06:56.377" v="11560" actId="20577"/>
        <pc:sldMkLst>
          <pc:docMk/>
          <pc:sldMk cId="3566625878" sldId="1097"/>
        </pc:sldMkLst>
        <pc:spChg chg="mod">
          <ac:chgData name="John Oakes" userId="1a36f0057432ea1f" providerId="LiveId" clId="{47381711-A8C6-487F-B478-F1510AC8C65D}" dt="2026-02-18T18:03:36.928" v="11181" actId="20577"/>
          <ac:spMkLst>
            <pc:docMk/>
            <pc:sldMk cId="3566625878" sldId="1097"/>
            <ac:spMk id="2" creationId="{85E92BC1-591B-C1C5-CC42-84BEB8D0A40B}"/>
          </ac:spMkLst>
        </pc:spChg>
        <pc:spChg chg="mod">
          <ac:chgData name="John Oakes" userId="1a36f0057432ea1f" providerId="LiveId" clId="{47381711-A8C6-487F-B478-F1510AC8C65D}" dt="2026-02-18T18:06:56.377" v="11560" actId="20577"/>
          <ac:spMkLst>
            <pc:docMk/>
            <pc:sldMk cId="3566625878" sldId="1097"/>
            <ac:spMk id="3" creationId="{3889FEEC-B760-846C-B6B9-315152FCC5E5}"/>
          </ac:spMkLst>
        </pc:spChg>
      </pc:sldChg>
      <pc:sldChg chg="modSp new mod">
        <pc:chgData name="John Oakes" userId="1a36f0057432ea1f" providerId="LiveId" clId="{47381711-A8C6-487F-B478-F1510AC8C65D}" dt="2026-02-18T18:09:57.447" v="11807" actId="20577"/>
        <pc:sldMkLst>
          <pc:docMk/>
          <pc:sldMk cId="1089059999" sldId="1098"/>
        </pc:sldMkLst>
        <pc:spChg chg="mod">
          <ac:chgData name="John Oakes" userId="1a36f0057432ea1f" providerId="LiveId" clId="{47381711-A8C6-487F-B478-F1510AC8C65D}" dt="2026-02-18T18:07:41.898" v="11590" actId="20577"/>
          <ac:spMkLst>
            <pc:docMk/>
            <pc:sldMk cId="1089059999" sldId="1098"/>
            <ac:spMk id="2" creationId="{C639D707-558A-3766-753F-FB73C5937421}"/>
          </ac:spMkLst>
        </pc:spChg>
        <pc:spChg chg="mod">
          <ac:chgData name="John Oakes" userId="1a36f0057432ea1f" providerId="LiveId" clId="{47381711-A8C6-487F-B478-F1510AC8C65D}" dt="2026-02-18T18:09:57.447" v="11807" actId="20577"/>
          <ac:spMkLst>
            <pc:docMk/>
            <pc:sldMk cId="1089059999" sldId="1098"/>
            <ac:spMk id="3" creationId="{4A6A8828-EADD-67C5-28F7-12D6467E7E53}"/>
          </ac:spMkLst>
        </pc:spChg>
      </pc:sldChg>
      <pc:sldChg chg="modSp new mod">
        <pc:chgData name="John Oakes" userId="1a36f0057432ea1f" providerId="LiveId" clId="{47381711-A8C6-487F-B478-F1510AC8C65D}" dt="2026-02-18T21:34:52.074" v="12943" actId="255"/>
        <pc:sldMkLst>
          <pc:docMk/>
          <pc:sldMk cId="1686100232" sldId="1099"/>
        </pc:sldMkLst>
        <pc:spChg chg="mod">
          <ac:chgData name="John Oakes" userId="1a36f0057432ea1f" providerId="LiveId" clId="{47381711-A8C6-487F-B478-F1510AC8C65D}" dt="2026-02-18T18:10:33.418" v="11829" actId="20577"/>
          <ac:spMkLst>
            <pc:docMk/>
            <pc:sldMk cId="1686100232" sldId="1099"/>
            <ac:spMk id="2" creationId="{245BEB95-7139-1B62-C152-EC6217EEC0FA}"/>
          </ac:spMkLst>
        </pc:spChg>
        <pc:spChg chg="mod">
          <ac:chgData name="John Oakes" userId="1a36f0057432ea1f" providerId="LiveId" clId="{47381711-A8C6-487F-B478-F1510AC8C65D}" dt="2026-02-18T21:34:52.074" v="12943" actId="255"/>
          <ac:spMkLst>
            <pc:docMk/>
            <pc:sldMk cId="1686100232" sldId="1099"/>
            <ac:spMk id="3" creationId="{CC40A1EE-A528-EAA2-91A1-C690264C6C89}"/>
          </ac:spMkLst>
        </pc:spChg>
      </pc:sldChg>
      <pc:sldChg chg="modSp new mod">
        <pc:chgData name="John Oakes" userId="1a36f0057432ea1f" providerId="LiveId" clId="{47381711-A8C6-487F-B478-F1510AC8C65D}" dt="2026-02-18T18:22:56.646" v="12724" actId="20577"/>
        <pc:sldMkLst>
          <pc:docMk/>
          <pc:sldMk cId="1279377108" sldId="1100"/>
        </pc:sldMkLst>
        <pc:spChg chg="mod">
          <ac:chgData name="John Oakes" userId="1a36f0057432ea1f" providerId="LiveId" clId="{47381711-A8C6-487F-B478-F1510AC8C65D}" dt="2026-02-18T18:20:33.375" v="12305" actId="20577"/>
          <ac:spMkLst>
            <pc:docMk/>
            <pc:sldMk cId="1279377108" sldId="1100"/>
            <ac:spMk id="2" creationId="{EA634103-DBE3-3565-7CC1-D4FBC20CC055}"/>
          </ac:spMkLst>
        </pc:spChg>
        <pc:spChg chg="mod">
          <ac:chgData name="John Oakes" userId="1a36f0057432ea1f" providerId="LiveId" clId="{47381711-A8C6-487F-B478-F1510AC8C65D}" dt="2026-02-18T18:22:56.646" v="12724" actId="20577"/>
          <ac:spMkLst>
            <pc:docMk/>
            <pc:sldMk cId="1279377108" sldId="1100"/>
            <ac:spMk id="3" creationId="{12747B40-9B26-50BC-8B57-819E26C77B17}"/>
          </ac:spMkLst>
        </pc:spChg>
      </pc:sldChg>
      <pc:sldChg chg="modSp new mod">
        <pc:chgData name="John Oakes" userId="1a36f0057432ea1f" providerId="LiveId" clId="{47381711-A8C6-487F-B478-F1510AC8C65D}" dt="2026-02-26T02:08:03.915" v="13115" actId="113"/>
        <pc:sldMkLst>
          <pc:docMk/>
          <pc:sldMk cId="455918728" sldId="1101"/>
        </pc:sldMkLst>
        <pc:spChg chg="mod">
          <ac:chgData name="John Oakes" userId="1a36f0057432ea1f" providerId="LiveId" clId="{47381711-A8C6-487F-B478-F1510AC8C65D}" dt="2026-02-18T18:57:12.391" v="12757" actId="20577"/>
          <ac:spMkLst>
            <pc:docMk/>
            <pc:sldMk cId="455918728" sldId="1101"/>
            <ac:spMk id="2" creationId="{72DFFC42-869C-559E-F0BC-277A0C564C8A}"/>
          </ac:spMkLst>
        </pc:spChg>
        <pc:spChg chg="mod">
          <ac:chgData name="John Oakes" userId="1a36f0057432ea1f" providerId="LiveId" clId="{47381711-A8C6-487F-B478-F1510AC8C65D}" dt="2026-02-26T02:08:03.915" v="13115" actId="113"/>
          <ac:spMkLst>
            <pc:docMk/>
            <pc:sldMk cId="455918728" sldId="1101"/>
            <ac:spMk id="3" creationId="{A5442125-8361-7603-DE05-E2D15AFC5491}"/>
          </ac:spMkLst>
        </pc:spChg>
      </pc:sldChg>
      <pc:sldChg chg="modSp new mod">
        <pc:chgData name="John Oakes" userId="1a36f0057432ea1f" providerId="LiveId" clId="{47381711-A8C6-487F-B478-F1510AC8C65D}" dt="2026-02-26T02:14:14.376" v="13827" actId="20577"/>
        <pc:sldMkLst>
          <pc:docMk/>
          <pc:sldMk cId="1866413515" sldId="1102"/>
        </pc:sldMkLst>
        <pc:spChg chg="mod">
          <ac:chgData name="John Oakes" userId="1a36f0057432ea1f" providerId="LiveId" clId="{47381711-A8C6-487F-B478-F1510AC8C65D}" dt="2026-02-26T02:10:32.447" v="13361" actId="20577"/>
          <ac:spMkLst>
            <pc:docMk/>
            <pc:sldMk cId="1866413515" sldId="1102"/>
            <ac:spMk id="2" creationId="{43540922-9EF2-568B-6C65-025116C715DA}"/>
          </ac:spMkLst>
        </pc:spChg>
        <pc:spChg chg="mod">
          <ac:chgData name="John Oakes" userId="1a36f0057432ea1f" providerId="LiveId" clId="{47381711-A8C6-487F-B478-F1510AC8C65D}" dt="2026-02-26T02:14:14.376" v="13827" actId="20577"/>
          <ac:spMkLst>
            <pc:docMk/>
            <pc:sldMk cId="1866413515" sldId="1102"/>
            <ac:spMk id="3" creationId="{4BCF811F-09E5-1A60-59C1-5D51F37AF25E}"/>
          </ac:spMkLst>
        </pc:spChg>
      </pc:sldChg>
      <pc:sldChg chg="modSp new mod">
        <pc:chgData name="John Oakes" userId="1a36f0057432ea1f" providerId="LiveId" clId="{47381711-A8C6-487F-B478-F1510AC8C65D}" dt="2026-02-26T02:16:33.878" v="14189" actId="20577"/>
        <pc:sldMkLst>
          <pc:docMk/>
          <pc:sldMk cId="110204279" sldId="1103"/>
        </pc:sldMkLst>
        <pc:spChg chg="mod">
          <ac:chgData name="John Oakes" userId="1a36f0057432ea1f" providerId="LiveId" clId="{47381711-A8C6-487F-B478-F1510AC8C65D}" dt="2026-02-26T02:14:38.710" v="13858" actId="20577"/>
          <ac:spMkLst>
            <pc:docMk/>
            <pc:sldMk cId="110204279" sldId="1103"/>
            <ac:spMk id="2" creationId="{5660A189-713D-B83B-8881-61DF2B5A6BE4}"/>
          </ac:spMkLst>
        </pc:spChg>
        <pc:spChg chg="mod">
          <ac:chgData name="John Oakes" userId="1a36f0057432ea1f" providerId="LiveId" clId="{47381711-A8C6-487F-B478-F1510AC8C65D}" dt="2026-02-26T02:16:33.878" v="14189" actId="20577"/>
          <ac:spMkLst>
            <pc:docMk/>
            <pc:sldMk cId="110204279" sldId="1103"/>
            <ac:spMk id="3" creationId="{FBE6ABD9-BBD8-A31A-B212-08439D685F6A}"/>
          </ac:spMkLst>
        </pc:spChg>
      </pc:sldChg>
      <pc:sldChg chg="add">
        <pc:chgData name="John Oakes" userId="1a36f0057432ea1f" providerId="LiveId" clId="{47381711-A8C6-487F-B478-F1510AC8C65D}" dt="2026-02-26T02:03:55.478" v="12946"/>
        <pc:sldMkLst>
          <pc:docMk/>
          <pc:sldMk cId="4054011394" sldId="1104"/>
        </pc:sldMkLst>
      </pc:sldChg>
      <pc:sldChg chg="modSp add mod">
        <pc:chgData name="John Oakes" userId="1a36f0057432ea1f" providerId="LiveId" clId="{47381711-A8C6-487F-B478-F1510AC8C65D}" dt="2026-02-26T02:08:26.957" v="13118" actId="14100"/>
        <pc:sldMkLst>
          <pc:docMk/>
          <pc:sldMk cId="3152966678" sldId="1107"/>
        </pc:sldMkLst>
        <pc:spChg chg="mod">
          <ac:chgData name="John Oakes" userId="1a36f0057432ea1f" providerId="LiveId" clId="{47381711-A8C6-487F-B478-F1510AC8C65D}" dt="2026-02-26T02:08:26.957" v="13118" actId="14100"/>
          <ac:spMkLst>
            <pc:docMk/>
            <pc:sldMk cId="3152966678" sldId="1107"/>
            <ac:spMk id="3" creationId="{44783561-766C-1595-26D1-C9E48EA8BDCF}"/>
          </ac:spMkLst>
        </pc:spChg>
      </pc:sldChg>
      <pc:sldChg chg="modSp add mod">
        <pc:chgData name="John Oakes" userId="1a36f0057432ea1f" providerId="LiveId" clId="{47381711-A8C6-487F-B478-F1510AC8C65D}" dt="2026-02-26T02:10:04.262" v="13327" actId="6549"/>
        <pc:sldMkLst>
          <pc:docMk/>
          <pc:sldMk cId="4278632174" sldId="1108"/>
        </pc:sldMkLst>
        <pc:spChg chg="mod">
          <ac:chgData name="John Oakes" userId="1a36f0057432ea1f" providerId="LiveId" clId="{47381711-A8C6-487F-B478-F1510AC8C65D}" dt="2026-02-26T02:08:40.149" v="13142" actId="20577"/>
          <ac:spMkLst>
            <pc:docMk/>
            <pc:sldMk cId="4278632174" sldId="1108"/>
            <ac:spMk id="2" creationId="{6BAB95EC-6817-B37D-5C94-3F6C205430EA}"/>
          </ac:spMkLst>
        </pc:spChg>
        <pc:spChg chg="mod">
          <ac:chgData name="John Oakes" userId="1a36f0057432ea1f" providerId="LiveId" clId="{47381711-A8C6-487F-B478-F1510AC8C65D}" dt="2026-02-26T02:10:04.262" v="13327" actId="6549"/>
          <ac:spMkLst>
            <pc:docMk/>
            <pc:sldMk cId="4278632174" sldId="1108"/>
            <ac:spMk id="3" creationId="{82684FF4-9432-0A27-1EC1-7E419B539A79}"/>
          </ac:spMkLst>
        </pc:spChg>
      </pc:sldChg>
      <pc:sldChg chg="modSp new mod">
        <pc:chgData name="John Oakes" userId="1a36f0057432ea1f" providerId="LiveId" clId="{47381711-A8C6-487F-B478-F1510AC8C65D}" dt="2026-02-26T02:18:56.377" v="14513" actId="20577"/>
        <pc:sldMkLst>
          <pc:docMk/>
          <pc:sldMk cId="43730912" sldId="1109"/>
        </pc:sldMkLst>
        <pc:spChg chg="mod">
          <ac:chgData name="John Oakes" userId="1a36f0057432ea1f" providerId="LiveId" clId="{47381711-A8C6-487F-B478-F1510AC8C65D}" dt="2026-02-26T02:17:06.882" v="14218" actId="20577"/>
          <ac:spMkLst>
            <pc:docMk/>
            <pc:sldMk cId="43730912" sldId="1109"/>
            <ac:spMk id="2" creationId="{549ABE4C-AEAC-DFD2-97E9-CBF41CE36391}"/>
          </ac:spMkLst>
        </pc:spChg>
        <pc:spChg chg="mod">
          <ac:chgData name="John Oakes" userId="1a36f0057432ea1f" providerId="LiveId" clId="{47381711-A8C6-487F-B478-F1510AC8C65D}" dt="2026-02-26T02:18:56.377" v="14513" actId="20577"/>
          <ac:spMkLst>
            <pc:docMk/>
            <pc:sldMk cId="43730912" sldId="1109"/>
            <ac:spMk id="3" creationId="{BE400634-0868-561D-E1E4-63F4D0AF36C6}"/>
          </ac:spMkLst>
        </pc:spChg>
      </pc:sldChg>
      <pc:sldChg chg="modSp new mod">
        <pc:chgData name="John Oakes" userId="1a36f0057432ea1f" providerId="LiveId" clId="{47381711-A8C6-487F-B478-F1510AC8C65D}" dt="2026-02-26T02:21:44.085" v="14953" actId="255"/>
        <pc:sldMkLst>
          <pc:docMk/>
          <pc:sldMk cId="3079697958" sldId="1110"/>
        </pc:sldMkLst>
        <pc:spChg chg="mod">
          <ac:chgData name="John Oakes" userId="1a36f0057432ea1f" providerId="LiveId" clId="{47381711-A8C6-487F-B478-F1510AC8C65D}" dt="2026-02-26T02:19:25.651" v="14552" actId="20577"/>
          <ac:spMkLst>
            <pc:docMk/>
            <pc:sldMk cId="3079697958" sldId="1110"/>
            <ac:spMk id="2" creationId="{571BD51F-C4A6-25B5-F0DB-BEB2107E3001}"/>
          </ac:spMkLst>
        </pc:spChg>
        <pc:spChg chg="mod">
          <ac:chgData name="John Oakes" userId="1a36f0057432ea1f" providerId="LiveId" clId="{47381711-A8C6-487F-B478-F1510AC8C65D}" dt="2026-02-26T02:21:44.085" v="14953" actId="255"/>
          <ac:spMkLst>
            <pc:docMk/>
            <pc:sldMk cId="3079697958" sldId="1110"/>
            <ac:spMk id="3" creationId="{3BFD03E4-CC47-ECD5-A0A8-BF450DD400A1}"/>
          </ac:spMkLst>
        </pc:spChg>
      </pc:sldChg>
      <pc:sldChg chg="modSp new mod">
        <pc:chgData name="John Oakes" userId="1a36f0057432ea1f" providerId="LiveId" clId="{47381711-A8C6-487F-B478-F1510AC8C65D}" dt="2026-02-26T02:23:25.146" v="15149" actId="20577"/>
        <pc:sldMkLst>
          <pc:docMk/>
          <pc:sldMk cId="4122622790" sldId="1111"/>
        </pc:sldMkLst>
        <pc:spChg chg="mod">
          <ac:chgData name="John Oakes" userId="1a36f0057432ea1f" providerId="LiveId" clId="{47381711-A8C6-487F-B478-F1510AC8C65D}" dt="2026-02-26T02:22:32.601" v="15006" actId="20577"/>
          <ac:spMkLst>
            <pc:docMk/>
            <pc:sldMk cId="4122622790" sldId="1111"/>
            <ac:spMk id="2" creationId="{5D13455A-EB2C-04AF-678A-D1174280E6CF}"/>
          </ac:spMkLst>
        </pc:spChg>
        <pc:spChg chg="mod">
          <ac:chgData name="John Oakes" userId="1a36f0057432ea1f" providerId="LiveId" clId="{47381711-A8C6-487F-B478-F1510AC8C65D}" dt="2026-02-26T02:23:25.146" v="15149" actId="20577"/>
          <ac:spMkLst>
            <pc:docMk/>
            <pc:sldMk cId="4122622790" sldId="1111"/>
            <ac:spMk id="3" creationId="{9ABF95BC-4FD3-31CD-5E50-0FFB3E5B5A70}"/>
          </ac:spMkLst>
        </pc:spChg>
      </pc:sldChg>
      <pc:sldChg chg="modSp new mod">
        <pc:chgData name="John Oakes" userId="1a36f0057432ea1f" providerId="LiveId" clId="{47381711-A8C6-487F-B478-F1510AC8C65D}" dt="2026-02-26T02:26:09.777" v="15541" actId="20577"/>
        <pc:sldMkLst>
          <pc:docMk/>
          <pc:sldMk cId="4205610487" sldId="1112"/>
        </pc:sldMkLst>
        <pc:spChg chg="mod">
          <ac:chgData name="John Oakes" userId="1a36f0057432ea1f" providerId="LiveId" clId="{47381711-A8C6-487F-B478-F1510AC8C65D}" dt="2026-02-26T02:24:07.132" v="15177" actId="20577"/>
          <ac:spMkLst>
            <pc:docMk/>
            <pc:sldMk cId="4205610487" sldId="1112"/>
            <ac:spMk id="2" creationId="{3AF025C3-3296-59C7-18D9-8F3866934935}"/>
          </ac:spMkLst>
        </pc:spChg>
        <pc:spChg chg="mod">
          <ac:chgData name="John Oakes" userId="1a36f0057432ea1f" providerId="LiveId" clId="{47381711-A8C6-487F-B478-F1510AC8C65D}" dt="2026-02-26T02:26:09.777" v="15541" actId="20577"/>
          <ac:spMkLst>
            <pc:docMk/>
            <pc:sldMk cId="4205610487" sldId="1112"/>
            <ac:spMk id="3" creationId="{C9C5DFC2-8740-A2B1-DBD8-20C4D1DB7228}"/>
          </ac:spMkLst>
        </pc:spChg>
      </pc:sldChg>
      <pc:sldChg chg="modSp new mod">
        <pc:chgData name="John Oakes" userId="1a36f0057432ea1f" providerId="LiveId" clId="{47381711-A8C6-487F-B478-F1510AC8C65D}" dt="2026-02-26T02:28:38.829" v="15923" actId="255"/>
        <pc:sldMkLst>
          <pc:docMk/>
          <pc:sldMk cId="3754948263" sldId="1113"/>
        </pc:sldMkLst>
        <pc:spChg chg="mod">
          <ac:chgData name="John Oakes" userId="1a36f0057432ea1f" providerId="LiveId" clId="{47381711-A8C6-487F-B478-F1510AC8C65D}" dt="2026-02-26T02:26:35.811" v="15576" actId="20577"/>
          <ac:spMkLst>
            <pc:docMk/>
            <pc:sldMk cId="3754948263" sldId="1113"/>
            <ac:spMk id="2" creationId="{AAF2BC81-865C-C552-D4B0-EEC062491753}"/>
          </ac:spMkLst>
        </pc:spChg>
        <pc:spChg chg="mod">
          <ac:chgData name="John Oakes" userId="1a36f0057432ea1f" providerId="LiveId" clId="{47381711-A8C6-487F-B478-F1510AC8C65D}" dt="2026-02-26T02:28:38.829" v="15923" actId="255"/>
          <ac:spMkLst>
            <pc:docMk/>
            <pc:sldMk cId="3754948263" sldId="1113"/>
            <ac:spMk id="3" creationId="{0C2B805F-460B-EB5B-1837-73A6F1D16760}"/>
          </ac:spMkLst>
        </pc:spChg>
      </pc:sldChg>
      <pc:sldChg chg="modSp new mod">
        <pc:chgData name="John Oakes" userId="1a36f0057432ea1f" providerId="LiveId" clId="{47381711-A8C6-487F-B478-F1510AC8C65D}" dt="2026-02-26T02:43:48.827" v="17817" actId="20577"/>
        <pc:sldMkLst>
          <pc:docMk/>
          <pc:sldMk cId="3687674952" sldId="1114"/>
        </pc:sldMkLst>
        <pc:spChg chg="mod">
          <ac:chgData name="John Oakes" userId="1a36f0057432ea1f" providerId="LiveId" clId="{47381711-A8C6-487F-B478-F1510AC8C65D}" dt="2026-02-26T02:40:27.687" v="17190" actId="20577"/>
          <ac:spMkLst>
            <pc:docMk/>
            <pc:sldMk cId="3687674952" sldId="1114"/>
            <ac:spMk id="2" creationId="{AA933126-6025-3633-16C2-BAC29EFB72AD}"/>
          </ac:spMkLst>
        </pc:spChg>
        <pc:spChg chg="mod">
          <ac:chgData name="John Oakes" userId="1a36f0057432ea1f" providerId="LiveId" clId="{47381711-A8C6-487F-B478-F1510AC8C65D}" dt="2026-02-26T02:43:48.827" v="17817" actId="20577"/>
          <ac:spMkLst>
            <pc:docMk/>
            <pc:sldMk cId="3687674952" sldId="1114"/>
            <ac:spMk id="3" creationId="{0DA96BF2-DCB8-EA49-B1C9-4971F1128BCF}"/>
          </ac:spMkLst>
        </pc:spChg>
      </pc:sldChg>
      <pc:sldChg chg="modSp new mod">
        <pc:chgData name="John Oakes" userId="1a36f0057432ea1f" providerId="LiveId" clId="{47381711-A8C6-487F-B478-F1510AC8C65D}" dt="2026-02-26T02:31:59.624" v="16312" actId="20577"/>
        <pc:sldMkLst>
          <pc:docMk/>
          <pc:sldMk cId="1522473923" sldId="1115"/>
        </pc:sldMkLst>
        <pc:spChg chg="mod">
          <ac:chgData name="John Oakes" userId="1a36f0057432ea1f" providerId="LiveId" clId="{47381711-A8C6-487F-B478-F1510AC8C65D}" dt="2026-02-26T02:30:21.163" v="15974" actId="122"/>
          <ac:spMkLst>
            <pc:docMk/>
            <pc:sldMk cId="1522473923" sldId="1115"/>
            <ac:spMk id="2" creationId="{850CB5AD-9B37-FB59-B224-47359E14FD0C}"/>
          </ac:spMkLst>
        </pc:spChg>
        <pc:spChg chg="mod">
          <ac:chgData name="John Oakes" userId="1a36f0057432ea1f" providerId="LiveId" clId="{47381711-A8C6-487F-B478-F1510AC8C65D}" dt="2026-02-26T02:31:59.624" v="16312" actId="20577"/>
          <ac:spMkLst>
            <pc:docMk/>
            <pc:sldMk cId="1522473923" sldId="1115"/>
            <ac:spMk id="3" creationId="{5CE53370-27B3-E1FD-26E7-879C3202FCFB}"/>
          </ac:spMkLst>
        </pc:spChg>
      </pc:sldChg>
      <pc:sldChg chg="modSp new mod">
        <pc:chgData name="John Oakes" userId="1a36f0057432ea1f" providerId="LiveId" clId="{47381711-A8C6-487F-B478-F1510AC8C65D}" dt="2026-02-26T02:35:12.606" v="16763" actId="20577"/>
        <pc:sldMkLst>
          <pc:docMk/>
          <pc:sldMk cId="1009656931" sldId="1116"/>
        </pc:sldMkLst>
        <pc:spChg chg="mod">
          <ac:chgData name="John Oakes" userId="1a36f0057432ea1f" providerId="LiveId" clId="{47381711-A8C6-487F-B478-F1510AC8C65D}" dt="2026-02-26T02:32:37.392" v="16336" actId="20577"/>
          <ac:spMkLst>
            <pc:docMk/>
            <pc:sldMk cId="1009656931" sldId="1116"/>
            <ac:spMk id="2" creationId="{64DC52CE-1D79-7D64-5347-5083CAA39CB9}"/>
          </ac:spMkLst>
        </pc:spChg>
        <pc:spChg chg="mod">
          <ac:chgData name="John Oakes" userId="1a36f0057432ea1f" providerId="LiveId" clId="{47381711-A8C6-487F-B478-F1510AC8C65D}" dt="2026-02-26T02:35:12.606" v="16763" actId="20577"/>
          <ac:spMkLst>
            <pc:docMk/>
            <pc:sldMk cId="1009656931" sldId="1116"/>
            <ac:spMk id="3" creationId="{67A79A16-D295-48EA-B381-8CEAA689A5D4}"/>
          </ac:spMkLst>
        </pc:spChg>
      </pc:sldChg>
      <pc:sldChg chg="modSp new mod">
        <pc:chgData name="John Oakes" userId="1a36f0057432ea1f" providerId="LiveId" clId="{47381711-A8C6-487F-B478-F1510AC8C65D}" dt="2026-02-26T02:39:08.870" v="17153" actId="255"/>
        <pc:sldMkLst>
          <pc:docMk/>
          <pc:sldMk cId="2031730550" sldId="1117"/>
        </pc:sldMkLst>
        <pc:spChg chg="mod">
          <ac:chgData name="John Oakes" userId="1a36f0057432ea1f" providerId="LiveId" clId="{47381711-A8C6-487F-B478-F1510AC8C65D}" dt="2026-02-26T02:36:00.130" v="16805" actId="20577"/>
          <ac:spMkLst>
            <pc:docMk/>
            <pc:sldMk cId="2031730550" sldId="1117"/>
            <ac:spMk id="2" creationId="{368CE404-4AA7-A927-E94A-8C0776F5987B}"/>
          </ac:spMkLst>
        </pc:spChg>
        <pc:spChg chg="mod">
          <ac:chgData name="John Oakes" userId="1a36f0057432ea1f" providerId="LiveId" clId="{47381711-A8C6-487F-B478-F1510AC8C65D}" dt="2026-02-26T02:39:08.870" v="17153" actId="255"/>
          <ac:spMkLst>
            <pc:docMk/>
            <pc:sldMk cId="2031730550" sldId="1117"/>
            <ac:spMk id="3" creationId="{EFA0F09A-1D79-41CF-51D4-C0E8F1B2885E}"/>
          </ac:spMkLst>
        </pc:spChg>
      </pc:sldChg>
      <pc:sldChg chg="modSp new mod">
        <pc:chgData name="John Oakes" userId="1a36f0057432ea1f" providerId="LiveId" clId="{47381711-A8C6-487F-B478-F1510AC8C65D}" dt="2026-02-26T02:39:33.820" v="17173" actId="20577"/>
        <pc:sldMkLst>
          <pc:docMk/>
          <pc:sldMk cId="3009286370" sldId="1118"/>
        </pc:sldMkLst>
        <pc:spChg chg="mod">
          <ac:chgData name="John Oakes" userId="1a36f0057432ea1f" providerId="LiveId" clId="{47381711-A8C6-487F-B478-F1510AC8C65D}" dt="2026-02-26T02:39:33.820" v="17173" actId="20577"/>
          <ac:spMkLst>
            <pc:docMk/>
            <pc:sldMk cId="3009286370" sldId="1118"/>
            <ac:spMk id="2" creationId="{0B42B64D-47FA-16FD-C07F-663CCB571959}"/>
          </ac:spMkLst>
        </pc:spChg>
      </pc:sldChg>
      <pc:sldChg chg="modSp new mod">
        <pc:chgData name="John Oakes" userId="1a36f0057432ea1f" providerId="LiveId" clId="{47381711-A8C6-487F-B478-F1510AC8C65D}" dt="2026-02-26T02:48:51.273" v="18446" actId="20577"/>
        <pc:sldMkLst>
          <pc:docMk/>
          <pc:sldMk cId="317297426" sldId="1119"/>
        </pc:sldMkLst>
        <pc:spChg chg="mod">
          <ac:chgData name="John Oakes" userId="1a36f0057432ea1f" providerId="LiveId" clId="{47381711-A8C6-487F-B478-F1510AC8C65D}" dt="2026-02-26T02:47:07.860" v="18067" actId="20577"/>
          <ac:spMkLst>
            <pc:docMk/>
            <pc:sldMk cId="317297426" sldId="1119"/>
            <ac:spMk id="2" creationId="{48E329F1-AE3F-3814-F1DA-2033D78B3DA2}"/>
          </ac:spMkLst>
        </pc:spChg>
        <pc:spChg chg="mod">
          <ac:chgData name="John Oakes" userId="1a36f0057432ea1f" providerId="LiveId" clId="{47381711-A8C6-487F-B478-F1510AC8C65D}" dt="2026-02-26T02:48:51.273" v="18446" actId="20577"/>
          <ac:spMkLst>
            <pc:docMk/>
            <pc:sldMk cId="317297426" sldId="1119"/>
            <ac:spMk id="3" creationId="{ABABC95A-DE72-B7C4-3A4D-AE7BA8B41063}"/>
          </ac:spMkLst>
        </pc:spChg>
      </pc:sldChg>
      <pc:sldChg chg="modSp add mod">
        <pc:chgData name="John Oakes" userId="1a36f0057432ea1f" providerId="LiveId" clId="{47381711-A8C6-487F-B478-F1510AC8C65D}" dt="2026-02-26T02:45:55.531" v="17964" actId="20577"/>
        <pc:sldMkLst>
          <pc:docMk/>
          <pc:sldMk cId="2472846220" sldId="1120"/>
        </pc:sldMkLst>
        <pc:spChg chg="mod">
          <ac:chgData name="John Oakes" userId="1a36f0057432ea1f" providerId="LiveId" clId="{47381711-A8C6-487F-B478-F1510AC8C65D}" dt="2026-02-26T02:45:55.531" v="17964" actId="20577"/>
          <ac:spMkLst>
            <pc:docMk/>
            <pc:sldMk cId="2472846220" sldId="1120"/>
            <ac:spMk id="3" creationId="{9EF8962B-FDFD-F4D4-1537-7A3939C9222D}"/>
          </ac:spMkLst>
        </pc:spChg>
      </pc:sldChg>
      <pc:sldChg chg="modSp new mod">
        <pc:chgData name="John Oakes" userId="1a36f0057432ea1f" providerId="LiveId" clId="{47381711-A8C6-487F-B478-F1510AC8C65D}" dt="2026-03-05T00:41:54.999" v="19609" actId="14100"/>
        <pc:sldMkLst>
          <pc:docMk/>
          <pc:sldMk cId="2690140182" sldId="1121"/>
        </pc:sldMkLst>
        <pc:spChg chg="mod">
          <ac:chgData name="John Oakes" userId="1a36f0057432ea1f" providerId="LiveId" clId="{47381711-A8C6-487F-B478-F1510AC8C65D}" dt="2026-03-05T00:40:21.439" v="19350" actId="20577"/>
          <ac:spMkLst>
            <pc:docMk/>
            <pc:sldMk cId="2690140182" sldId="1121"/>
            <ac:spMk id="2" creationId="{3A39C3AC-DEB2-9609-FCD9-11AAF75F2C4B}"/>
          </ac:spMkLst>
        </pc:spChg>
        <pc:spChg chg="mod">
          <ac:chgData name="John Oakes" userId="1a36f0057432ea1f" providerId="LiveId" clId="{47381711-A8C6-487F-B478-F1510AC8C65D}" dt="2026-03-05T00:41:54.999" v="19609" actId="14100"/>
          <ac:spMkLst>
            <pc:docMk/>
            <pc:sldMk cId="2690140182" sldId="1121"/>
            <ac:spMk id="3" creationId="{8F5CD83B-7F7E-1A71-075F-8C392159B097}"/>
          </ac:spMkLst>
        </pc:spChg>
      </pc:sldChg>
      <pc:sldChg chg="modSp new mod ord">
        <pc:chgData name="John Oakes" userId="1a36f0057432ea1f" providerId="LiveId" clId="{47381711-A8C6-487F-B478-F1510AC8C65D}" dt="2026-03-05T00:39:42.265" v="19336" actId="20577"/>
        <pc:sldMkLst>
          <pc:docMk/>
          <pc:sldMk cId="1505929648" sldId="1122"/>
        </pc:sldMkLst>
        <pc:spChg chg="mod">
          <ac:chgData name="John Oakes" userId="1a36f0057432ea1f" providerId="LiveId" clId="{47381711-A8C6-487F-B478-F1510AC8C65D}" dt="2026-03-05T00:39:42.265" v="19336" actId="20577"/>
          <ac:spMkLst>
            <pc:docMk/>
            <pc:sldMk cId="1505929648" sldId="1122"/>
            <ac:spMk id="2" creationId="{9F9EB41A-BEED-2CA3-8EDB-6909243DF922}"/>
          </ac:spMkLst>
        </pc:spChg>
        <pc:spChg chg="mod">
          <ac:chgData name="John Oakes" userId="1a36f0057432ea1f" providerId="LiveId" clId="{47381711-A8C6-487F-B478-F1510AC8C65D}" dt="2026-02-26T02:52:50.821" v="19055" actId="14100"/>
          <ac:spMkLst>
            <pc:docMk/>
            <pc:sldMk cId="1505929648" sldId="1122"/>
            <ac:spMk id="3" creationId="{EC51D483-54A1-C91E-56B6-79FE72F23D2A}"/>
          </ac:spMkLst>
        </pc:spChg>
      </pc:sldChg>
      <pc:sldChg chg="delSp modSp add del mod">
        <pc:chgData name="John Oakes" userId="1a36f0057432ea1f" providerId="LiveId" clId="{47381711-A8C6-487F-B478-F1510AC8C65D}" dt="2026-03-05T05:54:55.959" v="26833" actId="47"/>
        <pc:sldMkLst>
          <pc:docMk/>
          <pc:sldMk cId="2594387781" sldId="1123"/>
        </pc:sldMkLst>
        <pc:spChg chg="mod">
          <ac:chgData name="John Oakes" userId="1a36f0057432ea1f" providerId="LiveId" clId="{47381711-A8C6-487F-B478-F1510AC8C65D}" dt="2026-03-05T00:36:45.930" v="19150" actId="6549"/>
          <ac:spMkLst>
            <pc:docMk/>
            <pc:sldMk cId="2594387781" sldId="1123"/>
            <ac:spMk id="3" creationId="{CC45B6FB-3898-A63E-FAFF-A045A9AEB107}"/>
          </ac:spMkLst>
        </pc:spChg>
        <pc:picChg chg="del">
          <ac:chgData name="John Oakes" userId="1a36f0057432ea1f" providerId="LiveId" clId="{47381711-A8C6-487F-B478-F1510AC8C65D}" dt="2026-03-05T00:35:41.913" v="19121" actId="478"/>
          <ac:picMkLst>
            <pc:docMk/>
            <pc:sldMk cId="2594387781" sldId="1123"/>
            <ac:picMk id="5" creationId="{986220A5-0B3D-77DE-AA62-882F038C93FC}"/>
          </ac:picMkLst>
        </pc:picChg>
      </pc:sldChg>
      <pc:sldChg chg="modSp new mod">
        <pc:chgData name="John Oakes" userId="1a36f0057432ea1f" providerId="LiveId" clId="{47381711-A8C6-487F-B478-F1510AC8C65D}" dt="2026-03-05T00:44:44.371" v="19928" actId="255"/>
        <pc:sldMkLst>
          <pc:docMk/>
          <pc:sldMk cId="2411748000" sldId="1124"/>
        </pc:sldMkLst>
        <pc:spChg chg="mod">
          <ac:chgData name="John Oakes" userId="1a36f0057432ea1f" providerId="LiveId" clId="{47381711-A8C6-487F-B478-F1510AC8C65D}" dt="2026-03-05T00:42:35.180" v="19639" actId="20577"/>
          <ac:spMkLst>
            <pc:docMk/>
            <pc:sldMk cId="2411748000" sldId="1124"/>
            <ac:spMk id="2" creationId="{166F5C08-276D-CD3D-C3A4-34CFF58D0AA3}"/>
          </ac:spMkLst>
        </pc:spChg>
        <pc:spChg chg="mod">
          <ac:chgData name="John Oakes" userId="1a36f0057432ea1f" providerId="LiveId" clId="{47381711-A8C6-487F-B478-F1510AC8C65D}" dt="2026-03-05T00:44:44.371" v="19928" actId="255"/>
          <ac:spMkLst>
            <pc:docMk/>
            <pc:sldMk cId="2411748000" sldId="1124"/>
            <ac:spMk id="3" creationId="{C771980A-F988-BE02-3E08-D78A6251913F}"/>
          </ac:spMkLst>
        </pc:spChg>
      </pc:sldChg>
      <pc:sldChg chg="modSp new mod">
        <pc:chgData name="John Oakes" userId="1a36f0057432ea1f" providerId="LiveId" clId="{47381711-A8C6-487F-B478-F1510AC8C65D}" dt="2026-03-05T00:50:53.836" v="20819" actId="20577"/>
        <pc:sldMkLst>
          <pc:docMk/>
          <pc:sldMk cId="1122494887" sldId="1125"/>
        </pc:sldMkLst>
        <pc:spChg chg="mod">
          <ac:chgData name="John Oakes" userId="1a36f0057432ea1f" providerId="LiveId" clId="{47381711-A8C6-487F-B478-F1510AC8C65D}" dt="2026-03-05T00:48:50.593" v="20531" actId="20577"/>
          <ac:spMkLst>
            <pc:docMk/>
            <pc:sldMk cId="1122494887" sldId="1125"/>
            <ac:spMk id="2" creationId="{5391DD35-13DE-6AE2-BA9C-5238EF7B311D}"/>
          </ac:spMkLst>
        </pc:spChg>
        <pc:spChg chg="mod">
          <ac:chgData name="John Oakes" userId="1a36f0057432ea1f" providerId="LiveId" clId="{47381711-A8C6-487F-B478-F1510AC8C65D}" dt="2026-03-05T00:50:53.836" v="20819" actId="20577"/>
          <ac:spMkLst>
            <pc:docMk/>
            <pc:sldMk cId="1122494887" sldId="1125"/>
            <ac:spMk id="3" creationId="{BAE56058-2B27-BCDF-8133-0F356BF531C5}"/>
          </ac:spMkLst>
        </pc:spChg>
      </pc:sldChg>
      <pc:sldChg chg="modSp new mod">
        <pc:chgData name="John Oakes" userId="1a36f0057432ea1f" providerId="LiveId" clId="{47381711-A8C6-487F-B478-F1510AC8C65D}" dt="2026-03-05T00:54:34.156" v="21285" actId="20577"/>
        <pc:sldMkLst>
          <pc:docMk/>
          <pc:sldMk cId="3614104931" sldId="1126"/>
        </pc:sldMkLst>
        <pc:spChg chg="mod">
          <ac:chgData name="John Oakes" userId="1a36f0057432ea1f" providerId="LiveId" clId="{47381711-A8C6-487F-B478-F1510AC8C65D}" dt="2026-03-05T00:51:10.792" v="20832" actId="20577"/>
          <ac:spMkLst>
            <pc:docMk/>
            <pc:sldMk cId="3614104931" sldId="1126"/>
            <ac:spMk id="2" creationId="{C7503C1E-BE2B-01FB-09E5-BFC9E0195D30}"/>
          </ac:spMkLst>
        </pc:spChg>
        <pc:spChg chg="mod">
          <ac:chgData name="John Oakes" userId="1a36f0057432ea1f" providerId="LiveId" clId="{47381711-A8C6-487F-B478-F1510AC8C65D}" dt="2026-03-05T00:54:34.156" v="21285" actId="20577"/>
          <ac:spMkLst>
            <pc:docMk/>
            <pc:sldMk cId="3614104931" sldId="1126"/>
            <ac:spMk id="3" creationId="{58509773-8056-1AE6-4FA1-F2C16B9B1267}"/>
          </ac:spMkLst>
        </pc:spChg>
      </pc:sldChg>
      <pc:sldChg chg="modSp new mod">
        <pc:chgData name="John Oakes" userId="1a36f0057432ea1f" providerId="LiveId" clId="{47381711-A8C6-487F-B478-F1510AC8C65D}" dt="2026-03-05T00:57:45.810" v="21724" actId="255"/>
        <pc:sldMkLst>
          <pc:docMk/>
          <pc:sldMk cId="4140363373" sldId="1127"/>
        </pc:sldMkLst>
        <pc:spChg chg="mod">
          <ac:chgData name="John Oakes" userId="1a36f0057432ea1f" providerId="LiveId" clId="{47381711-A8C6-487F-B478-F1510AC8C65D}" dt="2026-03-05T00:55:06.682" v="21311" actId="20577"/>
          <ac:spMkLst>
            <pc:docMk/>
            <pc:sldMk cId="4140363373" sldId="1127"/>
            <ac:spMk id="2" creationId="{E1991628-D8CE-8DCD-4E39-38C5026DCF3C}"/>
          </ac:spMkLst>
        </pc:spChg>
        <pc:spChg chg="mod">
          <ac:chgData name="John Oakes" userId="1a36f0057432ea1f" providerId="LiveId" clId="{47381711-A8C6-487F-B478-F1510AC8C65D}" dt="2026-03-05T00:57:45.810" v="21724" actId="255"/>
          <ac:spMkLst>
            <pc:docMk/>
            <pc:sldMk cId="4140363373" sldId="1127"/>
            <ac:spMk id="3" creationId="{729B3C01-6394-54D2-A35D-9F82013D7F50}"/>
          </ac:spMkLst>
        </pc:spChg>
      </pc:sldChg>
      <pc:sldChg chg="modSp new mod">
        <pc:chgData name="John Oakes" userId="1a36f0057432ea1f" providerId="LiveId" clId="{47381711-A8C6-487F-B478-F1510AC8C65D}" dt="2026-03-05T01:01:07.295" v="22184" actId="20577"/>
        <pc:sldMkLst>
          <pc:docMk/>
          <pc:sldMk cId="1016651112" sldId="1128"/>
        </pc:sldMkLst>
        <pc:spChg chg="mod">
          <ac:chgData name="John Oakes" userId="1a36f0057432ea1f" providerId="LiveId" clId="{47381711-A8C6-487F-B478-F1510AC8C65D}" dt="2026-03-05T00:58:35.873" v="21760" actId="20577"/>
          <ac:spMkLst>
            <pc:docMk/>
            <pc:sldMk cId="1016651112" sldId="1128"/>
            <ac:spMk id="2" creationId="{25F2C41B-8DB0-58F4-F001-695305D3E085}"/>
          </ac:spMkLst>
        </pc:spChg>
        <pc:spChg chg="mod">
          <ac:chgData name="John Oakes" userId="1a36f0057432ea1f" providerId="LiveId" clId="{47381711-A8C6-487F-B478-F1510AC8C65D}" dt="2026-03-05T01:01:07.295" v="22184" actId="20577"/>
          <ac:spMkLst>
            <pc:docMk/>
            <pc:sldMk cId="1016651112" sldId="1128"/>
            <ac:spMk id="3" creationId="{2D514972-DD2C-2A49-F94D-D730D0520F7E}"/>
          </ac:spMkLst>
        </pc:spChg>
      </pc:sldChg>
      <pc:sldChg chg="modSp new mod">
        <pc:chgData name="John Oakes" userId="1a36f0057432ea1f" providerId="LiveId" clId="{47381711-A8C6-487F-B478-F1510AC8C65D}" dt="2026-03-05T01:08:32.616" v="23339" actId="14100"/>
        <pc:sldMkLst>
          <pc:docMk/>
          <pc:sldMk cId="3742637410" sldId="1129"/>
        </pc:sldMkLst>
        <pc:spChg chg="mod">
          <ac:chgData name="John Oakes" userId="1a36f0057432ea1f" providerId="LiveId" clId="{47381711-A8C6-487F-B478-F1510AC8C65D}" dt="2026-03-05T01:03:20.539" v="22796" actId="20577"/>
          <ac:spMkLst>
            <pc:docMk/>
            <pc:sldMk cId="3742637410" sldId="1129"/>
            <ac:spMk id="2" creationId="{5E88A381-A71C-3CB6-55D2-98A0F0CBE76C}"/>
          </ac:spMkLst>
        </pc:spChg>
        <pc:spChg chg="mod">
          <ac:chgData name="John Oakes" userId="1a36f0057432ea1f" providerId="LiveId" clId="{47381711-A8C6-487F-B478-F1510AC8C65D}" dt="2026-03-05T01:08:32.616" v="23339" actId="14100"/>
          <ac:spMkLst>
            <pc:docMk/>
            <pc:sldMk cId="3742637410" sldId="1129"/>
            <ac:spMk id="3" creationId="{26DDC8B9-77B0-3F18-1840-2E5733031BCD}"/>
          </ac:spMkLst>
        </pc:spChg>
      </pc:sldChg>
      <pc:sldChg chg="modSp new mod">
        <pc:chgData name="John Oakes" userId="1a36f0057432ea1f" providerId="LiveId" clId="{47381711-A8C6-487F-B478-F1510AC8C65D}" dt="2026-03-05T01:11:45.339" v="23802" actId="20577"/>
        <pc:sldMkLst>
          <pc:docMk/>
          <pc:sldMk cId="4180870001" sldId="1130"/>
        </pc:sldMkLst>
        <pc:spChg chg="mod">
          <ac:chgData name="John Oakes" userId="1a36f0057432ea1f" providerId="LiveId" clId="{47381711-A8C6-487F-B478-F1510AC8C65D}" dt="2026-03-05T01:10:12.101" v="23485" actId="20577"/>
          <ac:spMkLst>
            <pc:docMk/>
            <pc:sldMk cId="4180870001" sldId="1130"/>
            <ac:spMk id="2" creationId="{421123A4-0664-62F5-74BE-F2E1D175636A}"/>
          </ac:spMkLst>
        </pc:spChg>
        <pc:spChg chg="mod">
          <ac:chgData name="John Oakes" userId="1a36f0057432ea1f" providerId="LiveId" clId="{47381711-A8C6-487F-B478-F1510AC8C65D}" dt="2026-03-05T01:11:45.339" v="23802" actId="20577"/>
          <ac:spMkLst>
            <pc:docMk/>
            <pc:sldMk cId="4180870001" sldId="1130"/>
            <ac:spMk id="3" creationId="{307AE264-0FBF-9626-D6E8-3469C8303D27}"/>
          </ac:spMkLst>
        </pc:spChg>
      </pc:sldChg>
      <pc:sldChg chg="modSp new mod">
        <pc:chgData name="John Oakes" userId="1a36f0057432ea1f" providerId="LiveId" clId="{47381711-A8C6-487F-B478-F1510AC8C65D}" dt="2026-03-05T01:27:28.361" v="26831" actId="255"/>
        <pc:sldMkLst>
          <pc:docMk/>
          <pc:sldMk cId="192978771" sldId="1131"/>
        </pc:sldMkLst>
        <pc:spChg chg="mod">
          <ac:chgData name="John Oakes" userId="1a36f0057432ea1f" providerId="LiveId" clId="{47381711-A8C6-487F-B478-F1510AC8C65D}" dt="2026-03-05T01:22:09.329" v="26177" actId="20577"/>
          <ac:spMkLst>
            <pc:docMk/>
            <pc:sldMk cId="192978771" sldId="1131"/>
            <ac:spMk id="2" creationId="{674A414C-EA19-F4D6-A310-220FCB543DFA}"/>
          </ac:spMkLst>
        </pc:spChg>
        <pc:spChg chg="mod">
          <ac:chgData name="John Oakes" userId="1a36f0057432ea1f" providerId="LiveId" clId="{47381711-A8C6-487F-B478-F1510AC8C65D}" dt="2026-03-05T01:27:28.361" v="26831" actId="255"/>
          <ac:spMkLst>
            <pc:docMk/>
            <pc:sldMk cId="192978771" sldId="1131"/>
            <ac:spMk id="3" creationId="{7C4B472C-E63C-20C4-219A-D93F6AD61444}"/>
          </ac:spMkLst>
        </pc:spChg>
      </pc:sldChg>
      <pc:sldChg chg="new">
        <pc:chgData name="John Oakes" userId="1a36f0057432ea1f" providerId="LiveId" clId="{47381711-A8C6-487F-B478-F1510AC8C65D}" dt="2026-03-05T00:42:06.190" v="19618" actId="680"/>
        <pc:sldMkLst>
          <pc:docMk/>
          <pc:sldMk cId="1053522137" sldId="1132"/>
        </pc:sldMkLst>
      </pc:sldChg>
      <pc:sldChg chg="modSp add mod">
        <pc:chgData name="John Oakes" userId="1a36f0057432ea1f" providerId="LiveId" clId="{47381711-A8C6-487F-B478-F1510AC8C65D}" dt="2026-03-05T00:48:28.368" v="20525" actId="20577"/>
        <pc:sldMkLst>
          <pc:docMk/>
          <pc:sldMk cId="2778624564" sldId="1133"/>
        </pc:sldMkLst>
        <pc:spChg chg="mod">
          <ac:chgData name="John Oakes" userId="1a36f0057432ea1f" providerId="LiveId" clId="{47381711-A8C6-487F-B478-F1510AC8C65D}" dt="2026-03-05T00:48:28.368" v="20525" actId="20577"/>
          <ac:spMkLst>
            <pc:docMk/>
            <pc:sldMk cId="2778624564" sldId="1133"/>
            <ac:spMk id="3" creationId="{43B13448-65D1-E80C-AD3F-6E026834D1FF}"/>
          </ac:spMkLst>
        </pc:spChg>
      </pc:sldChg>
      <pc:sldChg chg="modSp add mod">
        <pc:chgData name="John Oakes" userId="1a36f0057432ea1f" providerId="LiveId" clId="{47381711-A8C6-487F-B478-F1510AC8C65D}" dt="2026-03-05T01:02:54.963" v="22772" actId="14100"/>
        <pc:sldMkLst>
          <pc:docMk/>
          <pc:sldMk cId="3470657104" sldId="1134"/>
        </pc:sldMkLst>
        <pc:spChg chg="mod">
          <ac:chgData name="John Oakes" userId="1a36f0057432ea1f" providerId="LiveId" clId="{47381711-A8C6-487F-B478-F1510AC8C65D}" dt="2026-03-05T01:02:54.963" v="22772" actId="14100"/>
          <ac:spMkLst>
            <pc:docMk/>
            <pc:sldMk cId="3470657104" sldId="1134"/>
            <ac:spMk id="3" creationId="{A15B714C-B59F-89A6-EAF1-9A7AD992D40D}"/>
          </ac:spMkLst>
        </pc:spChg>
      </pc:sldChg>
      <pc:sldChg chg="modSp add mod">
        <pc:chgData name="John Oakes" userId="1a36f0057432ea1f" providerId="LiveId" clId="{47381711-A8C6-487F-B478-F1510AC8C65D}" dt="2026-03-05T01:09:09.939" v="23459" actId="20577"/>
        <pc:sldMkLst>
          <pc:docMk/>
          <pc:sldMk cId="2053726371" sldId="1135"/>
        </pc:sldMkLst>
        <pc:spChg chg="mod">
          <ac:chgData name="John Oakes" userId="1a36f0057432ea1f" providerId="LiveId" clId="{47381711-A8C6-487F-B478-F1510AC8C65D}" dt="2026-03-05T01:09:09.939" v="23459" actId="20577"/>
          <ac:spMkLst>
            <pc:docMk/>
            <pc:sldMk cId="2053726371" sldId="1135"/>
            <ac:spMk id="3" creationId="{CCCEF9DE-54F9-242A-A63E-2C9130C6013C}"/>
          </ac:spMkLst>
        </pc:spChg>
      </pc:sldChg>
      <pc:sldChg chg="modSp add mod">
        <pc:chgData name="John Oakes" userId="1a36f0057432ea1f" providerId="LiveId" clId="{47381711-A8C6-487F-B478-F1510AC8C65D}" dt="2026-03-05T01:14:31.256" v="24491" actId="14100"/>
        <pc:sldMkLst>
          <pc:docMk/>
          <pc:sldMk cId="1858954757" sldId="1136"/>
        </pc:sldMkLst>
        <pc:spChg chg="mod">
          <ac:chgData name="John Oakes" userId="1a36f0057432ea1f" providerId="LiveId" clId="{47381711-A8C6-487F-B478-F1510AC8C65D}" dt="2026-03-05T01:12:37.422" v="24173" actId="20577"/>
          <ac:spMkLst>
            <pc:docMk/>
            <pc:sldMk cId="1858954757" sldId="1136"/>
            <ac:spMk id="2" creationId="{F2A96746-A3C8-BAC8-1850-31C36FED0D86}"/>
          </ac:spMkLst>
        </pc:spChg>
        <pc:spChg chg="mod">
          <ac:chgData name="John Oakes" userId="1a36f0057432ea1f" providerId="LiveId" clId="{47381711-A8C6-487F-B478-F1510AC8C65D}" dt="2026-03-05T01:14:31.256" v="24491" actId="14100"/>
          <ac:spMkLst>
            <pc:docMk/>
            <pc:sldMk cId="1858954757" sldId="1136"/>
            <ac:spMk id="3" creationId="{29851747-64E2-D0A9-5123-96DA635A2F7E}"/>
          </ac:spMkLst>
        </pc:spChg>
      </pc:sldChg>
      <pc:sldChg chg="modSp add mod">
        <pc:chgData name="John Oakes" userId="1a36f0057432ea1f" providerId="LiveId" clId="{47381711-A8C6-487F-B478-F1510AC8C65D}" dt="2026-03-05T01:17:26.314" v="25230" actId="20577"/>
        <pc:sldMkLst>
          <pc:docMk/>
          <pc:sldMk cId="3218856215" sldId="1137"/>
        </pc:sldMkLst>
        <pc:spChg chg="mod">
          <ac:chgData name="John Oakes" userId="1a36f0057432ea1f" providerId="LiveId" clId="{47381711-A8C6-487F-B478-F1510AC8C65D}" dt="2026-03-05T01:17:26.314" v="25230" actId="20577"/>
          <ac:spMkLst>
            <pc:docMk/>
            <pc:sldMk cId="3218856215" sldId="1137"/>
            <ac:spMk id="3" creationId="{450EF9AE-AA1E-64E9-D5FA-A73FB954DA3C}"/>
          </ac:spMkLst>
        </pc:spChg>
      </pc:sldChg>
      <pc:sldChg chg="modSp add mod">
        <pc:chgData name="John Oakes" userId="1a36f0057432ea1f" providerId="LiveId" clId="{47381711-A8C6-487F-B478-F1510AC8C65D}" dt="2026-03-05T01:21:35.530" v="26154" actId="20577"/>
        <pc:sldMkLst>
          <pc:docMk/>
          <pc:sldMk cId="563438229" sldId="1138"/>
        </pc:sldMkLst>
        <pc:spChg chg="mod">
          <ac:chgData name="John Oakes" userId="1a36f0057432ea1f" providerId="LiveId" clId="{47381711-A8C6-487F-B478-F1510AC8C65D}" dt="2026-03-05T01:21:35.530" v="26154" actId="20577"/>
          <ac:spMkLst>
            <pc:docMk/>
            <pc:sldMk cId="563438229" sldId="1138"/>
            <ac:spMk id="3" creationId="{5923D2EB-2114-63BC-0076-32245E28F3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A980B-587F-4FD0-BD99-EF17AA2A8267}" type="datetimeFigureOut">
              <a:rPr lang="en-US" smtClean="0"/>
              <a:t>3/4/2026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13C7F-49C1-40AB-8310-7B3BD8091BE3}" type="slidenum">
              <a:rPr lang="en-US" smtClean="0"/>
              <a:t>‹#›</a:t>
            </a:fld>
            <a:endParaRPr lang="en-US"/>
          </a:p>
        </p:txBody>
      </p:sp>
    </p:spTree>
    <p:extLst>
      <p:ext uri="{BB962C8B-B14F-4D97-AF65-F5344CB8AC3E}">
        <p14:creationId xmlns:p14="http://schemas.microsoft.com/office/powerpoint/2010/main" val="22503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990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4417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6520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5331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477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9955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5033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455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56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9142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1940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810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1050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3402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3276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663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6458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371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0422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4824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4288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350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3/4/2026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7284066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solidFill>
                  <a:srgbClr val="775F55"/>
                </a:solidFill>
              </a:rPr>
              <a:pPr>
                <a:defRPr/>
              </a:pPr>
              <a:t>3/4/2026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87064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solidFill>
                  <a:srgbClr val="775F55"/>
                </a:solidFill>
              </a:rPr>
              <a:pPr>
                <a:defRPr/>
              </a:pPr>
              <a:t>3/4/2026</a:t>
            </a:fld>
            <a:endParaRPr lang="en-US">
              <a:solidFill>
                <a:srgbClr val="775F55"/>
              </a:solidFill>
            </a:endParaRPr>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37753272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1" y="2"/>
            <a:ext cx="12187239"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3323" name="Rectangle 11"/>
          <p:cNvSpPr>
            <a:spLocks noGrp="1" noChangeArrowheads="1"/>
          </p:cNvSpPr>
          <p:nvPr>
            <p:ph type="ctrTitle" sz="quarter"/>
          </p:nvPr>
        </p:nvSpPr>
        <p:spPr>
          <a:xfrm>
            <a:off x="914400" y="1736729"/>
            <a:ext cx="10363200" cy="1920875"/>
          </a:xfrm>
        </p:spPr>
        <p:txBody>
          <a:bodyPr/>
          <a:lstStyle>
            <a:lvl1pPr>
              <a:defRPr sz="45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3770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462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1500"/>
            </a:lvl1pPr>
            <a:lvl2pPr marL="342883" indent="0">
              <a:buNone/>
              <a:defRPr sz="1350"/>
            </a:lvl2pPr>
            <a:lvl3pPr marL="685765" indent="0">
              <a:buNone/>
              <a:defRPr sz="1200"/>
            </a:lvl3pPr>
            <a:lvl4pPr marL="1028648" indent="0">
              <a:buNone/>
              <a:defRPr sz="1050"/>
            </a:lvl4pPr>
            <a:lvl5pPr marL="1371530" indent="0">
              <a:buNone/>
              <a:defRPr sz="1050"/>
            </a:lvl5pPr>
            <a:lvl6pPr marL="1714412" indent="0">
              <a:buNone/>
              <a:defRPr sz="1050"/>
            </a:lvl6pPr>
            <a:lvl7pPr marL="2057295" indent="0">
              <a:buNone/>
              <a:defRPr sz="1050"/>
            </a:lvl7pPr>
            <a:lvl8pPr marL="2400177" indent="0">
              <a:buNone/>
              <a:defRPr sz="1050"/>
            </a:lvl8pPr>
            <a:lvl9pPr marL="2743060" indent="0">
              <a:buNone/>
              <a:defRPr sz="105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8276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1294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036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2390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677744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6619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solidFill>
                  <a:srgbClr val="775F55"/>
                </a:solidFill>
              </a:rPr>
              <a:pPr>
                <a:defRPr/>
              </a:pPr>
              <a:t>3/4/2026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243559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8756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6529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6089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C47BDE-D97C-9361-796D-6880B17D900B}"/>
              </a:ext>
            </a:extLst>
          </p:cNvPr>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B732B16-B255-6FDB-2872-33266A11F360}"/>
              </a:ext>
            </a:extLst>
          </p:cNvPr>
          <p:cNvSpPr>
            <a:spLocks noGrp="1"/>
          </p:cNvSpPr>
          <p:nvPr>
            <p:ph type="dt" sz="half" idx="10"/>
          </p:nvPr>
        </p:nvSpPr>
        <p:spPr/>
        <p:txBody>
          <a:bodyPr/>
          <a:lstStyle>
            <a:lvl1pPr>
              <a:defRPr/>
            </a:lvl1pPr>
          </a:lstStyle>
          <a:p>
            <a:pPr>
              <a:defRPr/>
            </a:pPr>
            <a:fld id="{376A9668-DE24-492F-9AE6-540776315ECF}" type="datetimeFigureOut">
              <a:rPr lang="en-US"/>
              <a:pPr>
                <a:defRPr/>
              </a:pPr>
              <a:t>3/4/2026</a:t>
            </a:fld>
            <a:endParaRPr lang="en-US"/>
          </a:p>
        </p:txBody>
      </p:sp>
      <p:sp>
        <p:nvSpPr>
          <p:cNvPr id="6" name="Footer Placeholder 4">
            <a:extLst>
              <a:ext uri="{FF2B5EF4-FFF2-40B4-BE49-F238E27FC236}">
                <a16:creationId xmlns:a16="http://schemas.microsoft.com/office/drawing/2014/main" id="{7882913A-407B-156B-5B02-FD0B3FA632F7}"/>
              </a:ext>
            </a:extLst>
          </p:cNvPr>
          <p:cNvSpPr>
            <a:spLocks noGrp="1"/>
          </p:cNvSpPr>
          <p:nvPr>
            <p:ph type="ftr" sz="quarter" idx="11"/>
          </p:nvPr>
        </p:nvSpPr>
        <p:spPr>
          <a:xfrm>
            <a:off x="2416175" y="328613"/>
            <a:ext cx="4973638"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3580EA-4D06-8DC4-F037-2321AE63184C}"/>
              </a:ext>
            </a:extLst>
          </p:cNvPr>
          <p:cNvSpPr>
            <a:spLocks noGrp="1"/>
          </p:cNvSpPr>
          <p:nvPr>
            <p:ph type="sldNum" sz="quarter" idx="12"/>
          </p:nvPr>
        </p:nvSpPr>
        <p:spPr>
          <a:xfrm>
            <a:off x="1438275" y="798513"/>
            <a:ext cx="809625" cy="504825"/>
          </a:xfrm>
        </p:spPr>
        <p:txBody>
          <a:bodyPr/>
          <a:lstStyle>
            <a:lvl1pPr>
              <a:defRPr/>
            </a:lvl1pPr>
          </a:lstStyle>
          <a:p>
            <a:pPr>
              <a:defRPr/>
            </a:pPr>
            <a:fld id="{F31DCC95-ABBD-4D1F-8001-8E6424B4F6A7}" type="slidenum">
              <a:rPr lang="en-US" altLang="en-US"/>
              <a:pPr>
                <a:defRPr/>
              </a:pPr>
              <a:t>‹#›</a:t>
            </a:fld>
            <a:endParaRPr lang="en-US" altLang="en-US"/>
          </a:p>
        </p:txBody>
      </p:sp>
    </p:spTree>
    <p:extLst>
      <p:ext uri="{BB962C8B-B14F-4D97-AF65-F5344CB8AC3E}">
        <p14:creationId xmlns:p14="http://schemas.microsoft.com/office/powerpoint/2010/main" val="206906760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FBB3750-BEF9-0EBC-1A34-E4727CDF3C68}"/>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53E053A-B613-CC25-986A-A563DF5D2A8A}"/>
              </a:ext>
            </a:extLst>
          </p:cNvPr>
          <p:cNvSpPr>
            <a:spLocks noGrp="1"/>
          </p:cNvSpPr>
          <p:nvPr>
            <p:ph type="dt" sz="half" idx="10"/>
          </p:nvPr>
        </p:nvSpPr>
        <p:spPr/>
        <p:txBody>
          <a:bodyPr/>
          <a:lstStyle>
            <a:lvl1pPr>
              <a:defRPr/>
            </a:lvl1pPr>
          </a:lstStyle>
          <a:p>
            <a:pPr>
              <a:defRPr/>
            </a:pPr>
            <a:fld id="{109B8B66-3786-4A1F-AF9B-D1E051589B0B}" type="datetimeFigureOut">
              <a:rPr lang="en-US"/>
              <a:pPr>
                <a:defRPr/>
              </a:pPr>
              <a:t>3/4/2026</a:t>
            </a:fld>
            <a:endParaRPr lang="en-US"/>
          </a:p>
        </p:txBody>
      </p:sp>
      <p:sp>
        <p:nvSpPr>
          <p:cNvPr id="6" name="Footer Placeholder 4">
            <a:extLst>
              <a:ext uri="{FF2B5EF4-FFF2-40B4-BE49-F238E27FC236}">
                <a16:creationId xmlns:a16="http://schemas.microsoft.com/office/drawing/2014/main" id="{0ED80F7A-8EB9-E287-5907-4AF51989B3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676DDD-BEF7-F575-7C7C-6208819D4CE3}"/>
              </a:ext>
            </a:extLst>
          </p:cNvPr>
          <p:cNvSpPr>
            <a:spLocks noGrp="1"/>
          </p:cNvSpPr>
          <p:nvPr>
            <p:ph type="sldNum" sz="quarter" idx="12"/>
          </p:nvPr>
        </p:nvSpPr>
        <p:spPr/>
        <p:txBody>
          <a:bodyPr/>
          <a:lstStyle>
            <a:lvl1pPr>
              <a:defRPr/>
            </a:lvl1pPr>
          </a:lstStyle>
          <a:p>
            <a:pPr>
              <a:defRPr/>
            </a:pPr>
            <a:fld id="{A279871A-55F4-4CAA-807B-C76714C78FC0}" type="slidenum">
              <a:rPr lang="en-US" altLang="en-US"/>
              <a:pPr>
                <a:defRPr/>
              </a:pPr>
              <a:t>‹#›</a:t>
            </a:fld>
            <a:endParaRPr lang="en-US" altLang="en-US"/>
          </a:p>
        </p:txBody>
      </p:sp>
    </p:spTree>
    <p:extLst>
      <p:ext uri="{BB962C8B-B14F-4D97-AF65-F5344CB8AC3E}">
        <p14:creationId xmlns:p14="http://schemas.microsoft.com/office/powerpoint/2010/main" val="139662426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F9B70A-13D8-1786-209A-EA8264ADAE26}"/>
              </a:ext>
            </a:extLst>
          </p:cNvPr>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894EBF1-36A8-0453-0C26-E86E446990B6}"/>
              </a:ext>
            </a:extLst>
          </p:cNvPr>
          <p:cNvSpPr>
            <a:spLocks noGrp="1"/>
          </p:cNvSpPr>
          <p:nvPr>
            <p:ph type="dt" sz="half" idx="10"/>
          </p:nvPr>
        </p:nvSpPr>
        <p:spPr/>
        <p:txBody>
          <a:bodyPr/>
          <a:lstStyle>
            <a:lvl1pPr>
              <a:defRPr/>
            </a:lvl1pPr>
          </a:lstStyle>
          <a:p>
            <a:pPr>
              <a:defRPr/>
            </a:pPr>
            <a:fld id="{6795F98F-CA38-4C34-9E7E-424F226D9209}" type="datetimeFigureOut">
              <a:rPr lang="en-US"/>
              <a:pPr>
                <a:defRPr/>
              </a:pPr>
              <a:t>3/4/2026</a:t>
            </a:fld>
            <a:endParaRPr lang="en-US"/>
          </a:p>
        </p:txBody>
      </p:sp>
      <p:sp>
        <p:nvSpPr>
          <p:cNvPr id="6" name="Footer Placeholder 4">
            <a:extLst>
              <a:ext uri="{FF2B5EF4-FFF2-40B4-BE49-F238E27FC236}">
                <a16:creationId xmlns:a16="http://schemas.microsoft.com/office/drawing/2014/main" id="{559EEA0C-077B-1C0C-8F50-D4E9D689DB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73E119-3A21-F62C-E641-5F264DCFD90A}"/>
              </a:ext>
            </a:extLst>
          </p:cNvPr>
          <p:cNvSpPr>
            <a:spLocks noGrp="1"/>
          </p:cNvSpPr>
          <p:nvPr>
            <p:ph type="sldNum" sz="quarter" idx="12"/>
          </p:nvPr>
        </p:nvSpPr>
        <p:spPr/>
        <p:txBody>
          <a:bodyPr/>
          <a:lstStyle>
            <a:lvl1pPr>
              <a:defRPr/>
            </a:lvl1pPr>
          </a:lstStyle>
          <a:p>
            <a:pPr>
              <a:defRPr/>
            </a:pPr>
            <a:fld id="{77951FC1-702F-4E38-B901-3AA746A8E115}" type="slidenum">
              <a:rPr lang="en-US" altLang="en-US"/>
              <a:pPr>
                <a:defRPr/>
              </a:pPr>
              <a:t>‹#›</a:t>
            </a:fld>
            <a:endParaRPr lang="en-US" altLang="en-US"/>
          </a:p>
        </p:txBody>
      </p:sp>
    </p:spTree>
    <p:extLst>
      <p:ext uri="{BB962C8B-B14F-4D97-AF65-F5344CB8AC3E}">
        <p14:creationId xmlns:p14="http://schemas.microsoft.com/office/powerpoint/2010/main" val="141598020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DC4CDB-A178-B75C-AEED-FDE3683B42A9}"/>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0557538-7067-CEE2-681D-79496823292E}"/>
              </a:ext>
            </a:extLst>
          </p:cNvPr>
          <p:cNvSpPr>
            <a:spLocks noGrp="1"/>
          </p:cNvSpPr>
          <p:nvPr>
            <p:ph type="dt" sz="half" idx="10"/>
          </p:nvPr>
        </p:nvSpPr>
        <p:spPr/>
        <p:txBody>
          <a:bodyPr/>
          <a:lstStyle>
            <a:lvl1pPr>
              <a:defRPr/>
            </a:lvl1pPr>
          </a:lstStyle>
          <a:p>
            <a:pPr>
              <a:defRPr/>
            </a:pPr>
            <a:fld id="{064D3123-5AC6-4D3A-B937-33DDAE61C5C1}" type="datetimeFigureOut">
              <a:rPr lang="en-US"/>
              <a:pPr>
                <a:defRPr/>
              </a:pPr>
              <a:t>3/4/2026</a:t>
            </a:fld>
            <a:endParaRPr lang="en-US"/>
          </a:p>
        </p:txBody>
      </p:sp>
      <p:sp>
        <p:nvSpPr>
          <p:cNvPr id="7" name="Footer Placeholder 5">
            <a:extLst>
              <a:ext uri="{FF2B5EF4-FFF2-40B4-BE49-F238E27FC236}">
                <a16:creationId xmlns:a16="http://schemas.microsoft.com/office/drawing/2014/main" id="{406184B0-3E59-B307-D1E7-9080218D166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F6584E1-D22F-438A-B470-503CBB498CCB}"/>
              </a:ext>
            </a:extLst>
          </p:cNvPr>
          <p:cNvSpPr>
            <a:spLocks noGrp="1"/>
          </p:cNvSpPr>
          <p:nvPr>
            <p:ph type="sldNum" sz="quarter" idx="12"/>
          </p:nvPr>
        </p:nvSpPr>
        <p:spPr/>
        <p:txBody>
          <a:bodyPr/>
          <a:lstStyle>
            <a:lvl1pPr>
              <a:defRPr/>
            </a:lvl1pPr>
          </a:lstStyle>
          <a:p>
            <a:pPr>
              <a:defRPr/>
            </a:pPr>
            <a:fld id="{534661EC-58A6-4004-A937-67F60A987A1D}" type="slidenum">
              <a:rPr lang="en-US" altLang="en-US"/>
              <a:pPr>
                <a:defRPr/>
              </a:pPr>
              <a:t>‹#›</a:t>
            </a:fld>
            <a:endParaRPr lang="en-US" altLang="en-US"/>
          </a:p>
        </p:txBody>
      </p:sp>
    </p:spTree>
    <p:extLst>
      <p:ext uri="{BB962C8B-B14F-4D97-AF65-F5344CB8AC3E}">
        <p14:creationId xmlns:p14="http://schemas.microsoft.com/office/powerpoint/2010/main" val="186344964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3E39ABC-A9BB-1FCA-A574-56185A8F21B3}"/>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ED704FD-DF0B-F189-1A57-52121E1EA1ED}"/>
              </a:ext>
            </a:extLst>
          </p:cNvPr>
          <p:cNvSpPr>
            <a:spLocks noGrp="1"/>
          </p:cNvSpPr>
          <p:nvPr>
            <p:ph type="dt" sz="half" idx="10"/>
          </p:nvPr>
        </p:nvSpPr>
        <p:spPr/>
        <p:txBody>
          <a:bodyPr/>
          <a:lstStyle>
            <a:lvl1pPr>
              <a:defRPr/>
            </a:lvl1pPr>
          </a:lstStyle>
          <a:p>
            <a:pPr>
              <a:defRPr/>
            </a:pPr>
            <a:fld id="{DC6616A4-DF29-4FCB-997A-024632DED4EA}" type="datetimeFigureOut">
              <a:rPr lang="en-US"/>
              <a:pPr>
                <a:defRPr/>
              </a:pPr>
              <a:t>3/4/2026</a:t>
            </a:fld>
            <a:endParaRPr lang="en-US"/>
          </a:p>
        </p:txBody>
      </p:sp>
      <p:sp>
        <p:nvSpPr>
          <p:cNvPr id="9" name="Footer Placeholder 7">
            <a:extLst>
              <a:ext uri="{FF2B5EF4-FFF2-40B4-BE49-F238E27FC236}">
                <a16:creationId xmlns:a16="http://schemas.microsoft.com/office/drawing/2014/main" id="{E7A04DB7-E70A-98AA-326E-74818559358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248A4C9-B403-0A42-8987-35DAA0B3F1EF}"/>
              </a:ext>
            </a:extLst>
          </p:cNvPr>
          <p:cNvSpPr>
            <a:spLocks noGrp="1"/>
          </p:cNvSpPr>
          <p:nvPr>
            <p:ph type="sldNum" sz="quarter" idx="12"/>
          </p:nvPr>
        </p:nvSpPr>
        <p:spPr/>
        <p:txBody>
          <a:bodyPr/>
          <a:lstStyle>
            <a:lvl1pPr>
              <a:defRPr/>
            </a:lvl1pPr>
          </a:lstStyle>
          <a:p>
            <a:pPr>
              <a:defRPr/>
            </a:pPr>
            <a:fld id="{E3725578-631F-4698-932F-5BA018E5DF82}" type="slidenum">
              <a:rPr lang="en-US" altLang="en-US"/>
              <a:pPr>
                <a:defRPr/>
              </a:pPr>
              <a:t>‹#›</a:t>
            </a:fld>
            <a:endParaRPr lang="en-US" altLang="en-US"/>
          </a:p>
        </p:txBody>
      </p:sp>
    </p:spTree>
    <p:extLst>
      <p:ext uri="{BB962C8B-B14F-4D97-AF65-F5344CB8AC3E}">
        <p14:creationId xmlns:p14="http://schemas.microsoft.com/office/powerpoint/2010/main" val="88998978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9B2AEBD-7D57-3FE4-4CA0-BA6E03588A67}"/>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92B9A43-E25C-4612-CF47-34608BB9B83F}"/>
              </a:ext>
            </a:extLst>
          </p:cNvPr>
          <p:cNvSpPr>
            <a:spLocks noGrp="1"/>
          </p:cNvSpPr>
          <p:nvPr>
            <p:ph type="dt" sz="half" idx="10"/>
          </p:nvPr>
        </p:nvSpPr>
        <p:spPr/>
        <p:txBody>
          <a:bodyPr/>
          <a:lstStyle>
            <a:lvl1pPr>
              <a:defRPr/>
            </a:lvl1pPr>
          </a:lstStyle>
          <a:p>
            <a:pPr>
              <a:defRPr/>
            </a:pPr>
            <a:fld id="{D9AFB67F-8980-45C5-A207-439B12ABD99E}" type="datetimeFigureOut">
              <a:rPr lang="en-US"/>
              <a:pPr>
                <a:defRPr/>
              </a:pPr>
              <a:t>3/4/2026</a:t>
            </a:fld>
            <a:endParaRPr lang="en-US"/>
          </a:p>
        </p:txBody>
      </p:sp>
      <p:sp>
        <p:nvSpPr>
          <p:cNvPr id="5" name="Footer Placeholder 3">
            <a:extLst>
              <a:ext uri="{FF2B5EF4-FFF2-40B4-BE49-F238E27FC236}">
                <a16:creationId xmlns:a16="http://schemas.microsoft.com/office/drawing/2014/main" id="{ABE91ACD-3F16-79D6-45AB-6A733DCF6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0139079-B38A-FB93-DE81-A9658AD87FEF}"/>
              </a:ext>
            </a:extLst>
          </p:cNvPr>
          <p:cNvSpPr>
            <a:spLocks noGrp="1"/>
          </p:cNvSpPr>
          <p:nvPr>
            <p:ph type="sldNum" sz="quarter" idx="12"/>
          </p:nvPr>
        </p:nvSpPr>
        <p:spPr/>
        <p:txBody>
          <a:bodyPr/>
          <a:lstStyle>
            <a:lvl1pPr>
              <a:defRPr/>
            </a:lvl1pPr>
          </a:lstStyle>
          <a:p>
            <a:pPr>
              <a:defRPr/>
            </a:pPr>
            <a:fld id="{AB088E53-7DDB-4837-A021-22D71E7C31BB}" type="slidenum">
              <a:rPr lang="en-US" altLang="en-US"/>
              <a:pPr>
                <a:defRPr/>
              </a:pPr>
              <a:t>‹#›</a:t>
            </a:fld>
            <a:endParaRPr lang="en-US" altLang="en-US"/>
          </a:p>
        </p:txBody>
      </p:sp>
    </p:spTree>
    <p:extLst>
      <p:ext uri="{BB962C8B-B14F-4D97-AF65-F5344CB8AC3E}">
        <p14:creationId xmlns:p14="http://schemas.microsoft.com/office/powerpoint/2010/main" val="392639935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6C388B-362F-1B95-9876-77E2E091F363}"/>
              </a:ext>
            </a:extLst>
          </p:cNvPr>
          <p:cNvSpPr>
            <a:spLocks noGrp="1"/>
          </p:cNvSpPr>
          <p:nvPr>
            <p:ph type="dt" sz="half" idx="10"/>
          </p:nvPr>
        </p:nvSpPr>
        <p:spPr/>
        <p:txBody>
          <a:bodyPr/>
          <a:lstStyle>
            <a:lvl1pPr>
              <a:defRPr/>
            </a:lvl1pPr>
          </a:lstStyle>
          <a:p>
            <a:pPr>
              <a:defRPr/>
            </a:pPr>
            <a:fld id="{ACE34F27-3855-4C6E-8EEF-56921216285E}" type="datetimeFigureOut">
              <a:rPr lang="en-US"/>
              <a:pPr>
                <a:defRPr/>
              </a:pPr>
              <a:t>3/4/2026</a:t>
            </a:fld>
            <a:endParaRPr lang="en-US"/>
          </a:p>
        </p:txBody>
      </p:sp>
      <p:sp>
        <p:nvSpPr>
          <p:cNvPr id="3" name="Footer Placeholder 4">
            <a:extLst>
              <a:ext uri="{FF2B5EF4-FFF2-40B4-BE49-F238E27FC236}">
                <a16:creationId xmlns:a16="http://schemas.microsoft.com/office/drawing/2014/main" id="{FDB7CDB2-8871-F6E4-DCE3-3EC5108711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B38195-EDF0-6FD2-93A4-53B5F9B69CC3}"/>
              </a:ext>
            </a:extLst>
          </p:cNvPr>
          <p:cNvSpPr>
            <a:spLocks noGrp="1"/>
          </p:cNvSpPr>
          <p:nvPr>
            <p:ph type="sldNum" sz="quarter" idx="12"/>
          </p:nvPr>
        </p:nvSpPr>
        <p:spPr/>
        <p:txBody>
          <a:bodyPr/>
          <a:lstStyle>
            <a:lvl1pPr>
              <a:defRPr/>
            </a:lvl1pPr>
          </a:lstStyle>
          <a:p>
            <a:pPr>
              <a:defRPr/>
            </a:pPr>
            <a:fld id="{1F81E26C-1FA7-49C1-BD11-A1AFC92C318D}" type="slidenum">
              <a:rPr lang="en-US" altLang="en-US"/>
              <a:pPr>
                <a:defRPr/>
              </a:pPr>
              <a:t>‹#›</a:t>
            </a:fld>
            <a:endParaRPr lang="en-US" altLang="en-US"/>
          </a:p>
        </p:txBody>
      </p:sp>
    </p:spTree>
    <p:extLst>
      <p:ext uri="{BB962C8B-B14F-4D97-AF65-F5344CB8AC3E}">
        <p14:creationId xmlns:p14="http://schemas.microsoft.com/office/powerpoint/2010/main" val="832556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solidFill>
                  <a:srgbClr val="775F55"/>
                </a:solidFill>
              </a:rPr>
              <a:pPr>
                <a:defRPr/>
              </a:pPr>
              <a:t>3/4/2026</a:t>
            </a:fld>
            <a:endParaRPr lang="en-US">
              <a:solidFill>
                <a:srgbClr val="775F55"/>
              </a:solidFill>
            </a:endParaRPr>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2545316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FEB22B-F98C-6E5E-F4DC-FCD800528E79}"/>
              </a:ext>
            </a:extLst>
          </p:cNvPr>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D176C136-4A1D-9A2C-E38A-32066169E3D3}"/>
              </a:ext>
            </a:extLst>
          </p:cNvPr>
          <p:cNvSpPr>
            <a:spLocks noGrp="1"/>
          </p:cNvSpPr>
          <p:nvPr>
            <p:ph type="dt" sz="half" idx="10"/>
          </p:nvPr>
        </p:nvSpPr>
        <p:spPr/>
        <p:txBody>
          <a:bodyPr/>
          <a:lstStyle>
            <a:lvl1pPr>
              <a:defRPr/>
            </a:lvl1pPr>
          </a:lstStyle>
          <a:p>
            <a:pPr>
              <a:defRPr/>
            </a:pPr>
            <a:fld id="{0D62C427-263D-4E41-BA4F-74D8A5F60347}" type="datetimeFigureOut">
              <a:rPr lang="en-US"/>
              <a:pPr>
                <a:defRPr/>
              </a:pPr>
              <a:t>3/4/2026</a:t>
            </a:fld>
            <a:endParaRPr lang="en-US"/>
          </a:p>
        </p:txBody>
      </p:sp>
      <p:sp>
        <p:nvSpPr>
          <p:cNvPr id="7" name="Footer Placeholder 5">
            <a:extLst>
              <a:ext uri="{FF2B5EF4-FFF2-40B4-BE49-F238E27FC236}">
                <a16:creationId xmlns:a16="http://schemas.microsoft.com/office/drawing/2014/main" id="{6E50D9F7-E49C-EE0D-34DC-98D4F20655E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2BB2A62-E092-2D2D-03A8-45B5A158D0BB}"/>
              </a:ext>
            </a:extLst>
          </p:cNvPr>
          <p:cNvSpPr>
            <a:spLocks noGrp="1"/>
          </p:cNvSpPr>
          <p:nvPr>
            <p:ph type="sldNum" sz="quarter" idx="12"/>
          </p:nvPr>
        </p:nvSpPr>
        <p:spPr/>
        <p:txBody>
          <a:bodyPr/>
          <a:lstStyle>
            <a:lvl1pPr>
              <a:defRPr/>
            </a:lvl1pPr>
          </a:lstStyle>
          <a:p>
            <a:pPr>
              <a:defRPr/>
            </a:pPr>
            <a:fld id="{0C175B7A-AE6C-4B61-A0F2-B14BF8F51221}" type="slidenum">
              <a:rPr lang="en-US" altLang="en-US"/>
              <a:pPr>
                <a:defRPr/>
              </a:pPr>
              <a:t>‹#›</a:t>
            </a:fld>
            <a:endParaRPr lang="en-US" altLang="en-US"/>
          </a:p>
        </p:txBody>
      </p:sp>
    </p:spTree>
    <p:extLst>
      <p:ext uri="{BB962C8B-B14F-4D97-AF65-F5344CB8AC3E}">
        <p14:creationId xmlns:p14="http://schemas.microsoft.com/office/powerpoint/2010/main" val="254439564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C4061DA5-2E1F-009B-190A-1AD7CED01339}"/>
              </a:ext>
            </a:extLst>
          </p:cNvPr>
          <p:cNvGrpSpPr>
            <a:grpSpLocks/>
          </p:cNvGrpSpPr>
          <p:nvPr/>
        </p:nvGrpSpPr>
        <p:grpSpPr bwMode="auto">
          <a:xfrm>
            <a:off x="7477125" y="482600"/>
            <a:ext cx="4075113" cy="5148263"/>
            <a:chOff x="7477387" y="482170"/>
            <a:chExt cx="4074533" cy="5149101"/>
          </a:xfrm>
        </p:grpSpPr>
        <p:grpSp>
          <p:nvGrpSpPr>
            <p:cNvPr id="6" name="Rectangle 11">
              <a:extLst>
                <a:ext uri="{FF2B5EF4-FFF2-40B4-BE49-F238E27FC236}">
                  <a16:creationId xmlns:a16="http://schemas.microsoft.com/office/drawing/2014/main" id="{26034A87-1DAC-C13B-F7AD-869F1F643132}"/>
                </a:ext>
              </a:extLst>
            </p:cNvPr>
            <p:cNvGrpSpPr>
              <a:grpSpLocks/>
            </p:cNvGrpSpPr>
            <p:nvPr/>
          </p:nvGrpSpPr>
          <p:grpSpPr bwMode="auto">
            <a:xfrm>
              <a:off x="7378976" y="456766"/>
              <a:ext cx="4279291" cy="5449187"/>
              <a:chOff x="7378700" y="457200"/>
              <a:chExt cx="4279900" cy="5448300"/>
            </a:xfrm>
          </p:grpSpPr>
          <p:pic>
            <p:nvPicPr>
              <p:cNvPr id="8" name="Rectangle 11">
                <a:extLst>
                  <a:ext uri="{FF2B5EF4-FFF2-40B4-BE49-F238E27FC236}">
                    <a16:creationId xmlns:a16="http://schemas.microsoft.com/office/drawing/2014/main" id="{DFAC75A1-B7F3-7064-A66D-C25980A49F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378700" y="457200"/>
                <a:ext cx="4279900" cy="5448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3">
                <a:extLst>
                  <a:ext uri="{FF2B5EF4-FFF2-40B4-BE49-F238E27FC236}">
                    <a16:creationId xmlns:a16="http://schemas.microsoft.com/office/drawing/2014/main" id="{B4DF4EAE-DF8E-5E6C-E622-3A1B9D3A1925}"/>
                  </a:ext>
                </a:extLst>
              </p:cNvPr>
              <p:cNvSpPr txBox="1">
                <a:spLocks noChangeArrowheads="1"/>
              </p:cNvSpPr>
              <p:nvPr/>
            </p:nvSpPr>
            <p:spPr bwMode="auto">
              <a:xfrm>
                <a:off x="7477125" y="482600"/>
                <a:ext cx="407511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A80CFE90-713F-5C78-374C-951A7171EA72}"/>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10" name="Straight Connector 9">
            <a:extLst>
              <a:ext uri="{FF2B5EF4-FFF2-40B4-BE49-F238E27FC236}">
                <a16:creationId xmlns:a16="http://schemas.microsoft.com/office/drawing/2014/main" id="{CC6CCFBF-8284-9CD7-A624-8FC92CE1093E}"/>
              </a:ext>
            </a:extLst>
          </p:cNvPr>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a:extLst>
              <a:ext uri="{FF2B5EF4-FFF2-40B4-BE49-F238E27FC236}">
                <a16:creationId xmlns:a16="http://schemas.microsoft.com/office/drawing/2014/main" id="{7BAD384A-96B2-3115-E4AB-55DECA2A8C05}"/>
              </a:ext>
            </a:extLst>
          </p:cNvPr>
          <p:cNvSpPr>
            <a:spLocks noGrp="1"/>
          </p:cNvSpPr>
          <p:nvPr>
            <p:ph type="dt" sz="half" idx="10"/>
          </p:nvPr>
        </p:nvSpPr>
        <p:spPr>
          <a:xfrm>
            <a:off x="1447800" y="5470525"/>
            <a:ext cx="5527675" cy="319088"/>
          </a:xfrm>
        </p:spPr>
        <p:txBody>
          <a:bodyPr/>
          <a:lstStyle>
            <a:lvl1pPr algn="l">
              <a:defRPr/>
            </a:lvl1pPr>
          </a:lstStyle>
          <a:p>
            <a:pPr>
              <a:defRPr/>
            </a:pPr>
            <a:fld id="{0DF0E526-5874-45FC-AE29-FA3D5DEBAF64}" type="datetimeFigureOut">
              <a:rPr lang="en-US"/>
              <a:pPr>
                <a:defRPr/>
              </a:pPr>
              <a:t>3/4/2026</a:t>
            </a:fld>
            <a:endParaRPr lang="en-US"/>
          </a:p>
        </p:txBody>
      </p:sp>
      <p:sp>
        <p:nvSpPr>
          <p:cNvPr id="12" name="Footer Placeholder 5">
            <a:extLst>
              <a:ext uri="{FF2B5EF4-FFF2-40B4-BE49-F238E27FC236}">
                <a16:creationId xmlns:a16="http://schemas.microsoft.com/office/drawing/2014/main" id="{0D64BE04-29CE-D49A-2C01-D937116A801D}"/>
              </a:ext>
            </a:extLst>
          </p:cNvPr>
          <p:cNvSpPr>
            <a:spLocks noGrp="1"/>
          </p:cNvSpPr>
          <p:nvPr>
            <p:ph type="ftr" sz="quarter" idx="11"/>
          </p:nvPr>
        </p:nvSpPr>
        <p:spPr>
          <a:xfrm>
            <a:off x="1447800" y="319088"/>
            <a:ext cx="5540375" cy="320675"/>
          </a:xfrm>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4213D565-E58C-1083-E8F7-20B31CA88BF3}"/>
              </a:ext>
            </a:extLst>
          </p:cNvPr>
          <p:cNvSpPr>
            <a:spLocks noGrp="1"/>
          </p:cNvSpPr>
          <p:nvPr>
            <p:ph type="sldNum" sz="quarter" idx="12"/>
          </p:nvPr>
        </p:nvSpPr>
        <p:spPr/>
        <p:txBody>
          <a:bodyPr/>
          <a:lstStyle>
            <a:lvl1pPr>
              <a:defRPr/>
            </a:lvl1pPr>
          </a:lstStyle>
          <a:p>
            <a:pPr>
              <a:defRPr/>
            </a:pPr>
            <a:fld id="{298AE511-F7D2-4E0F-B3B7-2F21C7B339E3}" type="slidenum">
              <a:rPr lang="en-US" altLang="en-US"/>
              <a:pPr>
                <a:defRPr/>
              </a:pPr>
              <a:t>‹#›</a:t>
            </a:fld>
            <a:endParaRPr lang="en-US" altLang="en-US"/>
          </a:p>
        </p:txBody>
      </p:sp>
    </p:spTree>
    <p:extLst>
      <p:ext uri="{BB962C8B-B14F-4D97-AF65-F5344CB8AC3E}">
        <p14:creationId xmlns:p14="http://schemas.microsoft.com/office/powerpoint/2010/main" val="28986191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EBCFD4D-331E-169C-6333-FCBA16853D5C}"/>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29E70F7-8F3C-E226-D054-374A60BBD15F}"/>
              </a:ext>
            </a:extLst>
          </p:cNvPr>
          <p:cNvSpPr>
            <a:spLocks noGrp="1"/>
          </p:cNvSpPr>
          <p:nvPr>
            <p:ph type="dt" sz="half" idx="10"/>
          </p:nvPr>
        </p:nvSpPr>
        <p:spPr/>
        <p:txBody>
          <a:bodyPr/>
          <a:lstStyle>
            <a:lvl1pPr>
              <a:defRPr/>
            </a:lvl1pPr>
          </a:lstStyle>
          <a:p>
            <a:pPr>
              <a:defRPr/>
            </a:pPr>
            <a:fld id="{FA5A8D19-0986-4FEF-AE1C-EDE6CA27DD37}" type="datetimeFigureOut">
              <a:rPr lang="en-US"/>
              <a:pPr>
                <a:defRPr/>
              </a:pPr>
              <a:t>3/4/2026</a:t>
            </a:fld>
            <a:endParaRPr lang="en-US"/>
          </a:p>
        </p:txBody>
      </p:sp>
      <p:sp>
        <p:nvSpPr>
          <p:cNvPr id="6" name="Footer Placeholder 4">
            <a:extLst>
              <a:ext uri="{FF2B5EF4-FFF2-40B4-BE49-F238E27FC236}">
                <a16:creationId xmlns:a16="http://schemas.microsoft.com/office/drawing/2014/main" id="{84F2B808-C274-4896-F9AC-EBEFCBBBD3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E64460-4B92-EF50-EF53-82B5B0183645}"/>
              </a:ext>
            </a:extLst>
          </p:cNvPr>
          <p:cNvSpPr>
            <a:spLocks noGrp="1"/>
          </p:cNvSpPr>
          <p:nvPr>
            <p:ph type="sldNum" sz="quarter" idx="12"/>
          </p:nvPr>
        </p:nvSpPr>
        <p:spPr/>
        <p:txBody>
          <a:bodyPr/>
          <a:lstStyle>
            <a:lvl1pPr>
              <a:defRPr/>
            </a:lvl1pPr>
          </a:lstStyle>
          <a:p>
            <a:pPr>
              <a:defRPr/>
            </a:pPr>
            <a:fld id="{47916BD7-81AC-4FA7-B617-BE1CBEDBBA6D}" type="slidenum">
              <a:rPr lang="en-US" altLang="en-US"/>
              <a:pPr>
                <a:defRPr/>
              </a:pPr>
              <a:t>‹#›</a:t>
            </a:fld>
            <a:endParaRPr lang="en-US" altLang="en-US"/>
          </a:p>
        </p:txBody>
      </p:sp>
    </p:spTree>
    <p:extLst>
      <p:ext uri="{BB962C8B-B14F-4D97-AF65-F5344CB8AC3E}">
        <p14:creationId xmlns:p14="http://schemas.microsoft.com/office/powerpoint/2010/main" val="81764182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6B6124-DB6C-4212-B212-9B606EDE8444}"/>
              </a:ext>
            </a:extLst>
          </p:cNvPr>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E5C73D-F010-8175-C82A-6B5F64EC337B}"/>
              </a:ext>
            </a:extLst>
          </p:cNvPr>
          <p:cNvSpPr>
            <a:spLocks noGrp="1"/>
          </p:cNvSpPr>
          <p:nvPr>
            <p:ph type="dt" sz="half" idx="10"/>
          </p:nvPr>
        </p:nvSpPr>
        <p:spPr/>
        <p:txBody>
          <a:bodyPr/>
          <a:lstStyle>
            <a:lvl1pPr>
              <a:defRPr/>
            </a:lvl1pPr>
          </a:lstStyle>
          <a:p>
            <a:pPr>
              <a:defRPr/>
            </a:pPr>
            <a:fld id="{2FD83268-E4C2-436C-89E8-5036B156A3D6}" type="datetimeFigureOut">
              <a:rPr lang="en-US"/>
              <a:pPr>
                <a:defRPr/>
              </a:pPr>
              <a:t>3/4/2026</a:t>
            </a:fld>
            <a:endParaRPr lang="en-US"/>
          </a:p>
        </p:txBody>
      </p:sp>
      <p:sp>
        <p:nvSpPr>
          <p:cNvPr id="6" name="Footer Placeholder 4">
            <a:extLst>
              <a:ext uri="{FF2B5EF4-FFF2-40B4-BE49-F238E27FC236}">
                <a16:creationId xmlns:a16="http://schemas.microsoft.com/office/drawing/2014/main" id="{041B409E-CFE9-DBF4-20F6-CEB8E99C6E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EC737-7EF6-31A6-402F-954774C48F78}"/>
              </a:ext>
            </a:extLst>
          </p:cNvPr>
          <p:cNvSpPr>
            <a:spLocks noGrp="1"/>
          </p:cNvSpPr>
          <p:nvPr>
            <p:ph type="sldNum" sz="quarter" idx="12"/>
          </p:nvPr>
        </p:nvSpPr>
        <p:spPr/>
        <p:txBody>
          <a:bodyPr/>
          <a:lstStyle>
            <a:lvl1pPr>
              <a:defRPr/>
            </a:lvl1pPr>
          </a:lstStyle>
          <a:p>
            <a:pPr>
              <a:defRPr/>
            </a:pPr>
            <a:fld id="{F6A9573F-DA87-40E7-B14D-10E6C3203CFC}" type="slidenum">
              <a:rPr lang="en-US" altLang="en-US"/>
              <a:pPr>
                <a:defRPr/>
              </a:pPr>
              <a:t>‹#›</a:t>
            </a:fld>
            <a:endParaRPr lang="en-US" altLang="en-US"/>
          </a:p>
        </p:txBody>
      </p:sp>
    </p:spTree>
    <p:extLst>
      <p:ext uri="{BB962C8B-B14F-4D97-AF65-F5344CB8AC3E}">
        <p14:creationId xmlns:p14="http://schemas.microsoft.com/office/powerpoint/2010/main" val="165091451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
        <p:cNvGrpSpPr/>
        <p:nvPr/>
      </p:nvGrpSpPr>
      <p:grpSpPr>
        <a:xfrm>
          <a:off x="0" y="0"/>
          <a:ext cx="0" cy="0"/>
          <a:chOff x="0" y="0"/>
          <a:chExt cx="0" cy="0"/>
        </a:xfrm>
      </p:grpSpPr>
      <p:sp>
        <p:nvSpPr>
          <p:cNvPr id="2" name="Google Shape;29;p54">
            <a:extLst>
              <a:ext uri="{FF2B5EF4-FFF2-40B4-BE49-F238E27FC236}">
                <a16:creationId xmlns:a16="http://schemas.microsoft.com/office/drawing/2014/main" id="{9CED2467-DF3C-EC9B-1AC6-04F346CC9EF9}"/>
              </a:ext>
            </a:extLst>
          </p:cNvPr>
          <p:cNvSpPr>
            <a:spLocks noChangeArrowheads="1"/>
          </p:cNvSpPr>
          <p:nvPr/>
        </p:nvSpPr>
        <p:spPr bwMode="auto">
          <a:xfrm>
            <a:off x="-1290638" y="763588"/>
            <a:ext cx="1266825" cy="1268412"/>
          </a:xfrm>
          <a:prstGeom prst="ellipse">
            <a:avLst/>
          </a:prstGeom>
          <a:solidFill>
            <a:schemeClr val="accent2">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endParaRPr lang="en-US" altLang="en-US">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Google Shape;30;p54">
            <a:extLst>
              <a:ext uri="{FF2B5EF4-FFF2-40B4-BE49-F238E27FC236}">
                <a16:creationId xmlns:a16="http://schemas.microsoft.com/office/drawing/2014/main" id="{B7EA8B45-6C34-4935-BAF3-956A3B921ABD}"/>
              </a:ext>
            </a:extLst>
          </p:cNvPr>
          <p:cNvSpPr/>
          <p:nvPr/>
        </p:nvSpPr>
        <p:spPr>
          <a:xfrm>
            <a:off x="-1682750" y="2441575"/>
            <a:ext cx="1628775" cy="1628775"/>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4" name="Google Shape;31;p54">
            <a:extLst>
              <a:ext uri="{FF2B5EF4-FFF2-40B4-BE49-F238E27FC236}">
                <a16:creationId xmlns:a16="http://schemas.microsoft.com/office/drawing/2014/main" id="{A63F0E5B-F923-85F8-E0C8-B0DDA3699B9C}"/>
              </a:ext>
            </a:extLst>
          </p:cNvPr>
          <p:cNvSpPr/>
          <p:nvPr/>
        </p:nvSpPr>
        <p:spPr>
          <a:xfrm>
            <a:off x="-1054100" y="5070475"/>
            <a:ext cx="793750" cy="795338"/>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5" name="Google Shape;32;p54">
            <a:extLst>
              <a:ext uri="{FF2B5EF4-FFF2-40B4-BE49-F238E27FC236}">
                <a16:creationId xmlns:a16="http://schemas.microsoft.com/office/drawing/2014/main" id="{2BB62E64-E44F-8991-67EC-7489C70AEFEE}"/>
              </a:ext>
            </a:extLst>
          </p:cNvPr>
          <p:cNvSpPr/>
          <p:nvPr/>
        </p:nvSpPr>
        <p:spPr>
          <a:xfrm>
            <a:off x="12312650" y="763588"/>
            <a:ext cx="1266825" cy="1268412"/>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6" name="Google Shape;33;p54">
            <a:extLst>
              <a:ext uri="{FF2B5EF4-FFF2-40B4-BE49-F238E27FC236}">
                <a16:creationId xmlns:a16="http://schemas.microsoft.com/office/drawing/2014/main" id="{301941DD-B2A6-407A-5878-FD312250316C}"/>
              </a:ext>
            </a:extLst>
          </p:cNvPr>
          <p:cNvSpPr/>
          <p:nvPr/>
        </p:nvSpPr>
        <p:spPr>
          <a:xfrm>
            <a:off x="12312650" y="2263775"/>
            <a:ext cx="1628775" cy="1628775"/>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7" name="Google Shape;34;p54">
            <a:extLst>
              <a:ext uri="{FF2B5EF4-FFF2-40B4-BE49-F238E27FC236}">
                <a16:creationId xmlns:a16="http://schemas.microsoft.com/office/drawing/2014/main" id="{235DE8CD-376D-996B-D315-87D2A123085E}"/>
              </a:ext>
            </a:extLst>
          </p:cNvPr>
          <p:cNvSpPr/>
          <p:nvPr/>
        </p:nvSpPr>
        <p:spPr>
          <a:xfrm>
            <a:off x="12265025" y="5070475"/>
            <a:ext cx="795338" cy="795338"/>
          </a:xfrm>
          <a:prstGeom prst="ellipse">
            <a:avLst/>
          </a:prstGeom>
          <a:solidFill>
            <a:schemeClr val="accent3">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26" name="Google Shape;26;p54"/>
          <p:cNvSpPr txBox="1">
            <a:spLocks noGrp="1"/>
          </p:cNvSpPr>
          <p:nvPr>
            <p:ph type="body" idx="1"/>
          </p:nvPr>
        </p:nvSpPr>
        <p:spPr>
          <a:xfrm>
            <a:off x="4488873" y="1212184"/>
            <a:ext cx="7536823" cy="4915809"/>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7" name="Google Shape;27;p54"/>
          <p:cNvSpPr>
            <a:spLocks noGrp="1"/>
          </p:cNvSpPr>
          <p:nvPr>
            <p:ph type="pic" idx="2"/>
          </p:nvPr>
        </p:nvSpPr>
        <p:spPr>
          <a:xfrm>
            <a:off x="152400" y="1212184"/>
            <a:ext cx="4107873" cy="4915809"/>
          </a:xfrm>
          <a:prstGeom prst="rect">
            <a:avLst/>
          </a:prstGeom>
          <a:noFill/>
          <a:ln>
            <a:noFill/>
          </a:ln>
        </p:spPr>
        <p:txBody>
          <a:bodyPr/>
          <a:lstStyle/>
          <a:p>
            <a:endParaRPr lang="en-US"/>
          </a:p>
        </p:txBody>
      </p:sp>
      <p:sp>
        <p:nvSpPr>
          <p:cNvPr id="28" name="Google Shape;28;p54"/>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12712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p:tgtEl>
                                          <p:spTgt spid="2"/>
                                        </p:tgtEl>
                                        <p:attrNameLst>
                                          <p:attrName>ppt_w</p:attrName>
                                        </p:attrNameLst>
                                      </p:cBhvr>
                                      <p:tavLst>
                                        <p:tav tm="0">
                                          <p:val>
                                            <p:strVal val="0"/>
                                          </p:val>
                                        </p:tav>
                                        <p:tav tm="100000">
                                          <p:val>
                                            <p:strVal val="#ppt_w"/>
                                          </p:val>
                                        </p:tav>
                                      </p:tavLst>
                                    </p:anim>
                                    <p:anim calcmode="lin" valueType="num">
                                      <p:cBhvr additive="base">
                                        <p:cTn id="8" dur="3000"/>
                                        <p:tgtEl>
                                          <p:spTgt spid="2"/>
                                        </p:tgtEl>
                                        <p:attrNameLst>
                                          <p:attrName>ppt_h</p:attrName>
                                        </p:attrNameLst>
                                      </p:cBhvr>
                                      <p:tavLst>
                                        <p:tav tm="0">
                                          <p:val>
                                            <p:strVal val="0"/>
                                          </p:val>
                                        </p:tav>
                                        <p:tav tm="100000">
                                          <p:val>
                                            <p:strVal val="#ppt_h"/>
                                          </p:val>
                                        </p:tav>
                                      </p:tavLst>
                                    </p:anim>
                                  </p:childTnLst>
                                </p:cTn>
                              </p:par>
                              <p:par>
                                <p:cTn id="9" presetID="10" presetClass="exit" presetSubtype="0" fill="hold" nodeType="withEffect">
                                  <p:stCondLst>
                                    <p:cond delay="3250"/>
                                  </p:stCondLst>
                                  <p:childTnLst>
                                    <p:animEffect transition="out" filter="fade">
                                      <p:cBhvr>
                                        <p:cTn id="10" dur="2000"/>
                                        <p:tgtEl>
                                          <p:spTgt spid="2"/>
                                        </p:tgtEl>
                                      </p:cBhvr>
                                    </p:animEffect>
                                    <p:set>
                                      <p:cBhvr>
                                        <p:cTn id="11" dur="1" fill="hold">
                                          <p:stCondLst>
                                            <p:cond delay="2000"/>
                                          </p:stCondLst>
                                        </p:cTn>
                                        <p:tgtEl>
                                          <p:spTgt spid="2"/>
                                        </p:tgtEl>
                                        <p:attrNameLst>
                                          <p:attrName>style.visibility</p:attrName>
                                        </p:attrNameLst>
                                      </p:cBhvr>
                                      <p:to>
                                        <p:strVal val="hidden"/>
                                      </p:to>
                                    </p:set>
                                  </p:childTnLst>
                                </p:cTn>
                              </p:par>
                            </p:childTnLst>
                          </p:cTn>
                        </p:par>
                        <p:par>
                          <p:cTn id="12" fill="hold">
                            <p:stCondLst>
                              <p:cond delay="5251"/>
                            </p:stCondLst>
                            <p:childTnLst>
                              <p:par>
                                <p:cTn id="13" presetID="23" presetClass="entr" presetSubtype="16"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p:tgtEl>
                                          <p:spTgt spid="3"/>
                                        </p:tgtEl>
                                        <p:attrNameLst>
                                          <p:attrName>ppt_w</p:attrName>
                                        </p:attrNameLst>
                                      </p:cBhvr>
                                      <p:tavLst>
                                        <p:tav tm="0">
                                          <p:val>
                                            <p:strVal val="0"/>
                                          </p:val>
                                        </p:tav>
                                        <p:tav tm="100000">
                                          <p:val>
                                            <p:strVal val="#ppt_w"/>
                                          </p:val>
                                        </p:tav>
                                      </p:tavLst>
                                    </p:anim>
                                    <p:anim calcmode="lin" valueType="num">
                                      <p:cBhvr additive="base">
                                        <p:cTn id="16" dur="3000"/>
                                        <p:tgtEl>
                                          <p:spTgt spid="3"/>
                                        </p:tgtEl>
                                        <p:attrNameLst>
                                          <p:attrName>ppt_h</p:attrName>
                                        </p:attrNameLst>
                                      </p:cBhvr>
                                      <p:tavLst>
                                        <p:tav tm="0">
                                          <p:val>
                                            <p:strVal val="0"/>
                                          </p:val>
                                        </p:tav>
                                        <p:tav tm="100000">
                                          <p:val>
                                            <p:strVal val="#ppt_h"/>
                                          </p:val>
                                        </p:tav>
                                      </p:tavLst>
                                    </p:anim>
                                  </p:childTnLst>
                                </p:cTn>
                              </p:par>
                              <p:par>
                                <p:cTn id="17" presetID="10" presetClass="exit" presetSubtype="0" fill="hold" nodeType="withEffect">
                                  <p:stCondLst>
                                    <p:cond delay="4250"/>
                                  </p:stCondLst>
                                  <p:childTnLst>
                                    <p:animEffect transition="out" filter="fade">
                                      <p:cBhvr>
                                        <p:cTn id="18" dur="2000"/>
                                        <p:tgtEl>
                                          <p:spTgt spid="3"/>
                                        </p:tgtEl>
                                      </p:cBhvr>
                                    </p:animEffect>
                                    <p:set>
                                      <p:cBhvr>
                                        <p:cTn id="19" dur="1" fill="hold">
                                          <p:stCondLst>
                                            <p:cond delay="2000"/>
                                          </p:stCondLst>
                                        </p:cTn>
                                        <p:tgtEl>
                                          <p:spTgt spid="3"/>
                                        </p:tgtEl>
                                        <p:attrNameLst>
                                          <p:attrName>style.visibility</p:attrName>
                                        </p:attrNameLst>
                                      </p:cBhvr>
                                      <p:to>
                                        <p:strVal val="hidden"/>
                                      </p:to>
                                    </p:set>
                                  </p:childTnLst>
                                </p:cTn>
                              </p:par>
                            </p:childTnLst>
                          </p:cTn>
                        </p:par>
                        <p:par>
                          <p:cTn id="20" fill="hold">
                            <p:stCondLst>
                              <p:cond delay="11502"/>
                            </p:stCondLst>
                            <p:childTnLst>
                              <p:par>
                                <p:cTn id="21" presetID="23" presetClass="entr" presetSubtype="16"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000"/>
                                        <p:tgtEl>
                                          <p:spTgt spid="4"/>
                                        </p:tgtEl>
                                        <p:attrNameLst>
                                          <p:attrName>ppt_w</p:attrName>
                                        </p:attrNameLst>
                                      </p:cBhvr>
                                      <p:tavLst>
                                        <p:tav tm="0">
                                          <p:val>
                                            <p:strVal val="0"/>
                                          </p:val>
                                        </p:tav>
                                        <p:tav tm="100000">
                                          <p:val>
                                            <p:strVal val="#ppt_w"/>
                                          </p:val>
                                        </p:tav>
                                      </p:tavLst>
                                    </p:anim>
                                    <p:anim calcmode="lin" valueType="num">
                                      <p:cBhvr additive="base">
                                        <p:cTn id="24" dur="3000"/>
                                        <p:tgtEl>
                                          <p:spTgt spid="4"/>
                                        </p:tgtEl>
                                        <p:attrNameLst>
                                          <p:attrName>ppt_h</p:attrName>
                                        </p:attrNameLst>
                                      </p:cBhvr>
                                      <p:tavLst>
                                        <p:tav tm="0">
                                          <p:val>
                                            <p:strVal val="0"/>
                                          </p:val>
                                        </p:tav>
                                        <p:tav tm="100000">
                                          <p:val>
                                            <p:strVal val="#ppt_h"/>
                                          </p:val>
                                        </p:tav>
                                      </p:tavLst>
                                    </p:anim>
                                  </p:childTnLst>
                                </p:cTn>
                              </p:par>
                              <p:par>
                                <p:cTn id="25" presetID="10" presetClass="exit" presetSubtype="0" fill="hold" nodeType="withEffect">
                                  <p:stCondLst>
                                    <p:cond delay="4750"/>
                                  </p:stCondLst>
                                  <p:childTnLst>
                                    <p:animEffect transition="out" filter="fade">
                                      <p:cBhvr>
                                        <p:cTn id="26" dur="2000"/>
                                        <p:tgtEl>
                                          <p:spTgt spid="4"/>
                                        </p:tgtEl>
                                      </p:cBhvr>
                                    </p:animEffect>
                                    <p:set>
                                      <p:cBhvr>
                                        <p:cTn id="27" dur="1" fill="hold">
                                          <p:stCondLst>
                                            <p:cond delay="2000"/>
                                          </p:stCondLst>
                                        </p:cTn>
                                        <p:tgtEl>
                                          <p:spTgt spid="4"/>
                                        </p:tgtEl>
                                        <p:attrNameLst>
                                          <p:attrName>style.visibility</p:attrName>
                                        </p:attrNameLst>
                                      </p:cBhvr>
                                      <p:to>
                                        <p:strVal val="hidden"/>
                                      </p:to>
                                    </p:set>
                                  </p:childTnLst>
                                </p:cTn>
                              </p:par>
                            </p:childTnLst>
                          </p:cTn>
                        </p:par>
                        <p:par>
                          <p:cTn id="28" fill="hold">
                            <p:stCondLst>
                              <p:cond delay="18253"/>
                            </p:stCondLst>
                            <p:childTnLst>
                              <p:par>
                                <p:cTn id="29" presetID="23" presetClass="entr" presetSubtype="16" fill="hold" nodeType="afterEffect">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000"/>
                                        <p:tgtEl>
                                          <p:spTgt spid="5"/>
                                        </p:tgtEl>
                                        <p:attrNameLst>
                                          <p:attrName>ppt_w</p:attrName>
                                        </p:attrNameLst>
                                      </p:cBhvr>
                                      <p:tavLst>
                                        <p:tav tm="0">
                                          <p:val>
                                            <p:strVal val="0"/>
                                          </p:val>
                                        </p:tav>
                                        <p:tav tm="100000">
                                          <p:val>
                                            <p:strVal val="#ppt_w"/>
                                          </p:val>
                                        </p:tav>
                                      </p:tavLst>
                                    </p:anim>
                                    <p:anim calcmode="lin" valueType="num">
                                      <p:cBhvr additive="base">
                                        <p:cTn id="32" dur="3000"/>
                                        <p:tgtEl>
                                          <p:spTgt spid="5"/>
                                        </p:tgtEl>
                                        <p:attrNameLst>
                                          <p:attrName>ppt_h</p:attrName>
                                        </p:attrNameLst>
                                      </p:cBhvr>
                                      <p:tavLst>
                                        <p:tav tm="0">
                                          <p:val>
                                            <p:strVal val="0"/>
                                          </p:val>
                                        </p:tav>
                                        <p:tav tm="100000">
                                          <p:val>
                                            <p:strVal val="#ppt_h"/>
                                          </p:val>
                                        </p:tav>
                                      </p:tavLst>
                                    </p:anim>
                                  </p:childTnLst>
                                </p:cTn>
                              </p:par>
                              <p:par>
                                <p:cTn id="33" presetID="10" presetClass="exit" presetSubtype="0" fill="hold" nodeType="withEffect">
                                  <p:stCondLst>
                                    <p:cond delay="4750"/>
                                  </p:stCondLst>
                                  <p:childTnLst>
                                    <p:animEffect transition="out" filter="fade">
                                      <p:cBhvr>
                                        <p:cTn id="34" dur="2000"/>
                                        <p:tgtEl>
                                          <p:spTgt spid="5"/>
                                        </p:tgtEl>
                                      </p:cBhvr>
                                    </p:animEffect>
                                    <p:set>
                                      <p:cBhvr>
                                        <p:cTn id="35" dur="1" fill="hold">
                                          <p:stCondLst>
                                            <p:cond delay="2000"/>
                                          </p:stCondLst>
                                        </p:cTn>
                                        <p:tgtEl>
                                          <p:spTgt spid="5"/>
                                        </p:tgtEl>
                                        <p:attrNameLst>
                                          <p:attrName>style.visibility</p:attrName>
                                        </p:attrNameLst>
                                      </p:cBhvr>
                                      <p:to>
                                        <p:strVal val="hidden"/>
                                      </p:to>
                                    </p:set>
                                  </p:childTnLst>
                                </p:cTn>
                              </p:par>
                            </p:childTnLst>
                          </p:cTn>
                        </p:par>
                        <p:par>
                          <p:cTn id="36" fill="hold">
                            <p:stCondLst>
                              <p:cond delay="25004"/>
                            </p:stCondLst>
                            <p:childTnLst>
                              <p:par>
                                <p:cTn id="37" presetID="23" presetClass="entr" presetSubtype="16" fill="hold" nodeType="afterEffect">
                                  <p:stCondLst>
                                    <p:cond delay="17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0"/>
                                        <p:tgtEl>
                                          <p:spTgt spid="7"/>
                                        </p:tgtEl>
                                        <p:attrNameLst>
                                          <p:attrName>ppt_w</p:attrName>
                                        </p:attrNameLst>
                                      </p:cBhvr>
                                      <p:tavLst>
                                        <p:tav tm="0">
                                          <p:val>
                                            <p:strVal val="0"/>
                                          </p:val>
                                        </p:tav>
                                        <p:tav tm="100000">
                                          <p:val>
                                            <p:strVal val="#ppt_w"/>
                                          </p:val>
                                        </p:tav>
                                      </p:tavLst>
                                    </p:anim>
                                    <p:anim calcmode="lin" valueType="num">
                                      <p:cBhvr additive="base">
                                        <p:cTn id="40" dur="3000"/>
                                        <p:tgtEl>
                                          <p:spTgt spid="7"/>
                                        </p:tgtEl>
                                        <p:attrNameLst>
                                          <p:attrName>ppt_h</p:attrName>
                                        </p:attrNameLst>
                                      </p:cBhvr>
                                      <p:tavLst>
                                        <p:tav tm="0">
                                          <p:val>
                                            <p:strVal val="0"/>
                                          </p:val>
                                        </p:tav>
                                        <p:tav tm="100000">
                                          <p:val>
                                            <p:strVal val="#ppt_h"/>
                                          </p:val>
                                        </p:tav>
                                      </p:tavLst>
                                    </p:anim>
                                  </p:childTnLst>
                                </p:cTn>
                              </p:par>
                              <p:par>
                                <p:cTn id="41" presetID="10" presetClass="exit" presetSubtype="0" fill="hold" nodeType="withEffect">
                                  <p:stCondLst>
                                    <p:cond delay="4500"/>
                                  </p:stCondLst>
                                  <p:childTnLst>
                                    <p:animEffect transition="out" filter="fade">
                                      <p:cBhvr>
                                        <p:cTn id="42" dur="2000"/>
                                        <p:tgtEl>
                                          <p:spTgt spid="7"/>
                                        </p:tgtEl>
                                      </p:cBhvr>
                                    </p:animEffect>
                                    <p:set>
                                      <p:cBhvr>
                                        <p:cTn id="43" dur="1" fill="hold">
                                          <p:stCondLst>
                                            <p:cond delay="2000"/>
                                          </p:stCondLst>
                                        </p:cTn>
                                        <p:tgtEl>
                                          <p:spTgt spid="7"/>
                                        </p:tgtEl>
                                        <p:attrNameLst>
                                          <p:attrName>style.visibility</p:attrName>
                                        </p:attrNameLst>
                                      </p:cBhvr>
                                      <p:to>
                                        <p:strVal val="hidden"/>
                                      </p:to>
                                    </p:set>
                                  </p:childTnLst>
                                </p:cTn>
                              </p:par>
                              <p:par>
                                <p:cTn id="44" presetID="23" presetClass="entr" presetSubtype="16" fill="hold" nodeType="withEffect">
                                  <p:stCondLst>
                                    <p:cond delay="75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000"/>
                                        <p:tgtEl>
                                          <p:spTgt spid="6"/>
                                        </p:tgtEl>
                                        <p:attrNameLst>
                                          <p:attrName>ppt_w</p:attrName>
                                        </p:attrNameLst>
                                      </p:cBhvr>
                                      <p:tavLst>
                                        <p:tav tm="0">
                                          <p:val>
                                            <p:strVal val="0"/>
                                          </p:val>
                                        </p:tav>
                                        <p:tav tm="100000">
                                          <p:val>
                                            <p:strVal val="#ppt_w"/>
                                          </p:val>
                                        </p:tav>
                                      </p:tavLst>
                                    </p:anim>
                                    <p:anim calcmode="lin" valueType="num">
                                      <p:cBhvr additive="base">
                                        <p:cTn id="47" dur="3000"/>
                                        <p:tgtEl>
                                          <p:spTgt spid="6"/>
                                        </p:tgtEl>
                                        <p:attrNameLst>
                                          <p:attrName>ppt_h</p:attrName>
                                        </p:attrNameLst>
                                      </p:cBhvr>
                                      <p:tavLst>
                                        <p:tav tm="0">
                                          <p:val>
                                            <p:strVal val="0"/>
                                          </p:val>
                                        </p:tav>
                                        <p:tav tm="100000">
                                          <p:val>
                                            <p:strVal val="#ppt_h"/>
                                          </p:val>
                                        </p:tav>
                                      </p:tavLst>
                                    </p:anim>
                                  </p:childTnLst>
                                </p:cTn>
                              </p:par>
                              <p:par>
                                <p:cTn id="48" presetID="10" presetClass="exit" presetSubtype="0" fill="hold" nodeType="withEffect">
                                  <p:stCondLst>
                                    <p:cond delay="3500"/>
                                  </p:stCondLst>
                                  <p:childTnLst>
                                    <p:animEffect transition="out" filter="fade">
                                      <p:cBhvr>
                                        <p:cTn id="49" dur="2000"/>
                                        <p:tgtEl>
                                          <p:spTgt spid="6"/>
                                        </p:tgtEl>
                                      </p:cBhvr>
                                    </p:animEffect>
                                    <p:set>
                                      <p:cBhvr>
                                        <p:cTn id="50" dur="1" fill="hold">
                                          <p:stCondLst>
                                            <p:cond delay="20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141513"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5"/>
          <p:cNvSpPr>
            <a:spLocks noGrp="1"/>
          </p:cNvSpPr>
          <p:nvPr>
            <p:ph type="pic" idx="2"/>
          </p:nvPr>
        </p:nvSpPr>
        <p:spPr>
          <a:xfrm>
            <a:off x="152400" y="1212184"/>
            <a:ext cx="5718464" cy="4024833"/>
          </a:xfrm>
          <a:prstGeom prst="rect">
            <a:avLst/>
          </a:prstGeom>
          <a:noFill/>
          <a:ln>
            <a:noFill/>
          </a:ln>
        </p:spPr>
        <p:txBody>
          <a:bodyPr/>
          <a:lstStyle/>
          <a:p>
            <a:endParaRPr lang="en-US"/>
          </a:p>
        </p:txBody>
      </p:sp>
      <p:sp>
        <p:nvSpPr>
          <p:cNvPr id="38" name="Google Shape;38;p55"/>
          <p:cNvSpPr txBox="1">
            <a:spLocks noGrp="1"/>
          </p:cNvSpPr>
          <p:nvPr>
            <p:ph type="body" idx="3"/>
          </p:nvPr>
        </p:nvSpPr>
        <p:spPr>
          <a:xfrm>
            <a:off x="6296345"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5"/>
          <p:cNvSpPr>
            <a:spLocks noGrp="1"/>
          </p:cNvSpPr>
          <p:nvPr>
            <p:ph type="pic" idx="4"/>
          </p:nvPr>
        </p:nvSpPr>
        <p:spPr>
          <a:xfrm>
            <a:off x="6296345" y="1212184"/>
            <a:ext cx="5729351" cy="4024833"/>
          </a:xfrm>
          <a:prstGeom prst="rect">
            <a:avLst/>
          </a:prstGeom>
          <a:noFill/>
          <a:ln>
            <a:noFill/>
          </a:ln>
        </p:spPr>
        <p:txBody>
          <a:bodyPr/>
          <a:lstStyle/>
          <a:p>
            <a:endParaRPr lang="en-US"/>
          </a:p>
        </p:txBody>
      </p:sp>
      <p:sp>
        <p:nvSpPr>
          <p:cNvPr id="40" name="Google Shape;40;p55"/>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9753468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15907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818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58898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856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solidFill>
                  <a:srgbClr val="775F55"/>
                </a:solidFill>
              </a:rPr>
              <a:pPr>
                <a:defRPr/>
              </a:pPr>
              <a:t>3/4/2026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79975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7137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095803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1818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1545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7925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55679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2514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solidFill>
                  <a:srgbClr val="775F55"/>
                </a:solidFill>
              </a:rPr>
              <a:pPr>
                <a:defRPr/>
              </a:pPr>
              <a:t>3/4/2026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5581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solidFill>
                  <a:srgbClr val="775F55"/>
                </a:solidFill>
              </a:rPr>
              <a:pPr>
                <a:defRPr/>
              </a:pPr>
              <a:t>3/4/2026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116517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solidFill>
                  <a:srgbClr val="775F55"/>
                </a:solidFill>
              </a:rPr>
              <a:pPr>
                <a:defRPr/>
              </a:pPr>
              <a:t>3/4/2026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64772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solidFill>
                  <a:srgbClr val="775F55"/>
                </a:solidFill>
              </a:rPr>
              <a:pPr>
                <a:defRPr/>
              </a:pPr>
              <a:t>3/4/2026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14758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solidFill>
                  <a:srgbClr val="775F55"/>
                </a:solidFill>
              </a:rPr>
              <a:pPr>
                <a:defRPr/>
              </a:pPr>
              <a:t>3/4/2026</a:t>
            </a:fld>
            <a:endParaRPr lang="en-US">
              <a:solidFill>
                <a:srgbClr val="775F55"/>
              </a:solidFill>
            </a:endParaRPr>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3809097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solidFill>
                  <a:srgbClr val="775F55"/>
                </a:solidFill>
              </a:rPr>
              <a:pPr>
                <a:defRPr/>
              </a:pPr>
              <a:t>3/4/2026</a:t>
            </a:fld>
            <a:endParaRPr lang="en-US">
              <a:solidFill>
                <a:srgbClr val="775F55"/>
              </a:solidFill>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145540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9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9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1" y="2"/>
            <a:ext cx="12187239"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9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2"/>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56593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5pPr>
      <a:lvl6pPr marL="342883"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6pPr>
      <a:lvl7pPr marL="685765"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7pPr>
      <a:lvl8pPr marL="1028648"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8pPr>
      <a:lvl9pPr marL="137153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9pPr>
    </p:titleStyle>
    <p:bodyStyle>
      <a:lvl1pPr marL="255985" indent="-25598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6022" indent="-213122"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cs typeface="+mn-cs"/>
        </a:defRPr>
      </a:lvl2pPr>
      <a:lvl3pPr marL="856060" indent="-170260" algn="l" rtl="0" eaLnBrk="0" fontAlgn="base" hangingPunct="0">
        <a:spcBef>
          <a:spcPct val="20000"/>
        </a:spcBef>
        <a:spcAft>
          <a:spcPct val="0"/>
        </a:spcAft>
        <a:buClr>
          <a:schemeClr val="tx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cs typeface="+mn-cs"/>
        </a:defRPr>
      </a:lvl3pPr>
      <a:lvl4pPr marL="1198960" indent="-17026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4pPr>
      <a:lvl5pPr marL="1541860" indent="-17026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5pPr>
      <a:lvl6pPr marL="1885853"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736"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619"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501"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3"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8"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2DC54D-A681-0168-0D24-B72B257722CB}"/>
              </a:ext>
            </a:extLst>
          </p:cNvPr>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7" name="Picture 6">
            <a:extLst>
              <a:ext uri="{FF2B5EF4-FFF2-40B4-BE49-F238E27FC236}">
                <a16:creationId xmlns:a16="http://schemas.microsoft.com/office/drawing/2014/main" id="{A7D16EA1-91A9-D978-8CE1-807C693B079A}"/>
              </a:ext>
            </a:extLst>
          </p:cNvPr>
          <p:cNvPicPr>
            <a:picLocks noChangeAspect="1"/>
          </p:cNvPicPr>
          <p:nvPr/>
        </p:nvPicPr>
        <p:blipFill>
          <a:blip r:embed="rId16">
            <a:extLst>
              <a:ext uri="{28A0092B-C50C-407E-A947-70E740481C1C}">
                <a14:useLocalDpi xmlns:a14="http://schemas.microsoft.com/office/drawing/2010/main" val="0"/>
              </a:ext>
            </a:extLst>
          </a:blip>
          <a:srcRect t="1538" b="-1538"/>
          <a:stretch>
            <a:fillRect/>
          </a:stretch>
        </p:blipFill>
        <p:spPr bwMode="black">
          <a:xfrm>
            <a:off x="0" y="6126163"/>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CE008D0-37B7-D9B4-FC6E-CC65EBD3CDF1}"/>
              </a:ext>
            </a:extLst>
          </p:cNvPr>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F6DB4C6D-650B-77FB-4700-EA114BC9699F}"/>
              </a:ext>
            </a:extLst>
          </p:cNvPr>
          <p:cNvSpPr>
            <a:spLocks noGrp="1"/>
          </p:cNvSpPr>
          <p:nvPr>
            <p:ph type="body" idx="1"/>
          </p:nvPr>
        </p:nvSpPr>
        <p:spPr bwMode="auto">
          <a:xfrm>
            <a:off x="1450975" y="2016125"/>
            <a:ext cx="960437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9C4A04-DB14-F1CD-A667-CCFA2666165A}"/>
              </a:ext>
            </a:extLst>
          </p:cNvPr>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1E9E1A81-7FE6-4175-B0E6-899C2AE8C012}" type="datetimeFigureOut">
              <a:rPr lang="en-US"/>
              <a:pPr>
                <a:defRPr/>
              </a:pPr>
              <a:t>3/4/2026</a:t>
            </a:fld>
            <a:endParaRPr lang="en-US"/>
          </a:p>
        </p:txBody>
      </p:sp>
      <p:sp>
        <p:nvSpPr>
          <p:cNvPr id="5" name="Footer Placeholder 4">
            <a:extLst>
              <a:ext uri="{FF2B5EF4-FFF2-40B4-BE49-F238E27FC236}">
                <a16:creationId xmlns:a16="http://schemas.microsoft.com/office/drawing/2014/main" id="{062681DB-54C1-B98A-FD09-1587988A34DA}"/>
              </a:ext>
            </a:extLst>
          </p:cNvPr>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58DE1D-0545-7339-0D48-066A0FBFB998}"/>
              </a:ext>
            </a:extLst>
          </p:cNvPr>
          <p:cNvSpPr>
            <a:spLocks noGrp="1"/>
          </p:cNvSpPr>
          <p:nvPr>
            <p:ph type="sldNum" sz="quarter" idx="4"/>
          </p:nvPr>
        </p:nvSpPr>
        <p:spPr>
          <a:xfrm>
            <a:off x="479425" y="798513"/>
            <a:ext cx="811213"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latin typeface="Gill Sans MT" panose="020B0502020104020203" pitchFamily="34" charset="77"/>
              </a:defRPr>
            </a:lvl1pPr>
          </a:lstStyle>
          <a:p>
            <a:pPr>
              <a:defRPr/>
            </a:pPr>
            <a:fld id="{76F094CF-A4F1-470C-A060-B83C6E2CF746}"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3C33A642-78E1-DE48-04A3-B5E25AB1B230}"/>
              </a:ext>
            </a:extLst>
          </p:cNvPr>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72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slow"/>
  <p:txStyles>
    <p:titleStyle>
      <a:lvl1pPr algn="l"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Gill Sans MT" charset="0"/>
        </a:defRPr>
      </a:lvl2pPr>
      <a:lvl3pPr algn="l" rtl="0" eaLnBrk="0" fontAlgn="base" hangingPunct="0">
        <a:lnSpc>
          <a:spcPct val="90000"/>
        </a:lnSpc>
        <a:spcBef>
          <a:spcPct val="0"/>
        </a:spcBef>
        <a:spcAft>
          <a:spcPct val="0"/>
        </a:spcAft>
        <a:defRPr sz="3200">
          <a:solidFill>
            <a:schemeClr val="tx1"/>
          </a:solidFill>
          <a:latin typeface="Gill Sans MT" charset="0"/>
        </a:defRPr>
      </a:lvl3pPr>
      <a:lvl4pPr algn="l" rtl="0" eaLnBrk="0" fontAlgn="base" hangingPunct="0">
        <a:lnSpc>
          <a:spcPct val="90000"/>
        </a:lnSpc>
        <a:spcBef>
          <a:spcPct val="0"/>
        </a:spcBef>
        <a:spcAft>
          <a:spcPct val="0"/>
        </a:spcAft>
        <a:defRPr sz="3200">
          <a:solidFill>
            <a:schemeClr val="tx1"/>
          </a:solidFill>
          <a:latin typeface="Gill Sans MT" charset="0"/>
        </a:defRPr>
      </a:lvl4pPr>
      <a:lvl5pPr algn="l" rtl="0" eaLnBrk="0" fontAlgn="base" hangingPunct="0">
        <a:lnSpc>
          <a:spcPct val="90000"/>
        </a:lnSpc>
        <a:spcBef>
          <a:spcPct val="0"/>
        </a:spcBef>
        <a:spcAft>
          <a:spcPct val="0"/>
        </a:spcAft>
        <a:defRPr sz="3200">
          <a:solidFill>
            <a:schemeClr val="tx1"/>
          </a:solidFill>
          <a:latin typeface="Gill Sans MT" charset="0"/>
        </a:defRPr>
      </a:lvl5pPr>
      <a:lvl6pPr marL="457200" algn="l" rtl="0" fontAlgn="base">
        <a:lnSpc>
          <a:spcPct val="90000"/>
        </a:lnSpc>
        <a:spcBef>
          <a:spcPct val="0"/>
        </a:spcBef>
        <a:spcAft>
          <a:spcPct val="0"/>
        </a:spcAft>
        <a:defRPr sz="3200">
          <a:solidFill>
            <a:schemeClr val="tx1"/>
          </a:solidFill>
          <a:latin typeface="Gill Sans MT" charset="0"/>
        </a:defRPr>
      </a:lvl6pPr>
      <a:lvl7pPr marL="914400" algn="l" rtl="0" fontAlgn="base">
        <a:lnSpc>
          <a:spcPct val="90000"/>
        </a:lnSpc>
        <a:spcBef>
          <a:spcPct val="0"/>
        </a:spcBef>
        <a:spcAft>
          <a:spcPct val="0"/>
        </a:spcAft>
        <a:defRPr sz="3200">
          <a:solidFill>
            <a:schemeClr val="tx1"/>
          </a:solidFill>
          <a:latin typeface="Gill Sans MT" charset="0"/>
        </a:defRPr>
      </a:lvl7pPr>
      <a:lvl8pPr marL="1371600" algn="l" rtl="0" fontAlgn="base">
        <a:lnSpc>
          <a:spcPct val="90000"/>
        </a:lnSpc>
        <a:spcBef>
          <a:spcPct val="0"/>
        </a:spcBef>
        <a:spcAft>
          <a:spcPct val="0"/>
        </a:spcAft>
        <a:defRPr sz="3200">
          <a:solidFill>
            <a:schemeClr val="tx1"/>
          </a:solidFill>
          <a:latin typeface="Gill Sans MT" charset="0"/>
        </a:defRPr>
      </a:lvl8pPr>
      <a:lvl9pPr marL="1828800" algn="l" rtl="0" fontAlgn="base">
        <a:lnSpc>
          <a:spcPct val="90000"/>
        </a:lnSpc>
        <a:spcBef>
          <a:spcPct val="0"/>
        </a:spcBef>
        <a:spcAft>
          <a:spcPct val="0"/>
        </a:spcAft>
        <a:defRPr sz="3200">
          <a:solidFill>
            <a:schemeClr val="tx1"/>
          </a:solidFill>
          <a:latin typeface="Gill Sans MT" charset="0"/>
        </a:defRPr>
      </a:lvl9pPr>
    </p:titleStyle>
    <p:bodyStyle>
      <a:lvl1pPr marL="228600" indent="-228600" algn="l"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09465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source=images&amp;cd=&amp;cad=rja&amp;docid=-W1O_P2BazkgKM&amp;tbnid=9-v1WoEsrC4usM:&amp;ved=0CAgQjRwwAA&amp;url=http://www.pawannabe.com/2012/07/bioethics-privilege-theory.html&amp;ei=qTS6UeeBKsucrgHrroHADQ&amp;psig=AFQjCNEtOLikSoDoePGzeuRX5lvmSE5Vdg&amp;ust=13712440737448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405401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Will Gamers Be Able to Resist Brain Implants?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792" y="2209800"/>
            <a:ext cx="401652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6113020" y="2170176"/>
            <a:ext cx="4554981" cy="3505200"/>
          </a:xfrm>
        </p:spPr>
      </p:pic>
    </p:spTree>
    <p:extLst>
      <p:ext uri="{BB962C8B-B14F-4D97-AF65-F5344CB8AC3E}">
        <p14:creationId xmlns:p14="http://schemas.microsoft.com/office/powerpoint/2010/main" val="21566006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414C-EA19-F4D6-A310-220FCB543DFA}"/>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7C4B472C-E63C-20C4-219A-D93F6AD61444}"/>
              </a:ext>
            </a:extLst>
          </p:cNvPr>
          <p:cNvSpPr>
            <a:spLocks noGrp="1"/>
          </p:cNvSpPr>
          <p:nvPr>
            <p:ph sz="quarter" idx="1"/>
          </p:nvPr>
        </p:nvSpPr>
        <p:spPr/>
        <p:txBody>
          <a:bodyPr/>
          <a:lstStyle/>
          <a:p>
            <a:pPr marL="0" indent="0">
              <a:buNone/>
            </a:pPr>
            <a:r>
              <a:rPr lang="en-US" b="1" dirty="0"/>
              <a:t>1. Do you agree with the statement that Jesus is, without qualification, a pacifist?  Might he have made an exception, personally for himself?</a:t>
            </a:r>
          </a:p>
          <a:p>
            <a:pPr marL="0" indent="0">
              <a:buNone/>
            </a:pPr>
            <a:endParaRPr lang="en-US" sz="800" b="1" dirty="0"/>
          </a:p>
          <a:p>
            <a:pPr marL="0" indent="0">
              <a:buNone/>
            </a:pPr>
            <a:r>
              <a:rPr lang="en-US" b="1" dirty="0"/>
              <a:t>2. Where do you find yourself in the area of using lethal force for self-defense or to defend the life of another?</a:t>
            </a:r>
          </a:p>
          <a:p>
            <a:pPr marL="0" indent="0">
              <a:buNone/>
            </a:pPr>
            <a:endParaRPr lang="en-US" sz="800" b="1" dirty="0"/>
          </a:p>
          <a:p>
            <a:pPr marL="0" indent="0">
              <a:buNone/>
            </a:pPr>
            <a:r>
              <a:rPr lang="en-US" b="1" dirty="0"/>
              <a:t>3. Do you think that Pfc Desmond Doss ought to have been willing to bear arms to serve his country?</a:t>
            </a:r>
          </a:p>
          <a:p>
            <a:pPr marL="0" indent="0">
              <a:buNone/>
            </a:pPr>
            <a:endParaRPr lang="en-US" sz="1000" b="1" dirty="0"/>
          </a:p>
          <a:p>
            <a:pPr marL="0" indent="0">
              <a:buNone/>
            </a:pPr>
            <a:r>
              <a:rPr lang="en-US" b="1" dirty="0"/>
              <a:t>4. Has this lesson affected how you think about these question?</a:t>
            </a:r>
          </a:p>
        </p:txBody>
      </p:sp>
    </p:spTree>
    <p:extLst>
      <p:ext uri="{BB962C8B-B14F-4D97-AF65-F5344CB8AC3E}">
        <p14:creationId xmlns:p14="http://schemas.microsoft.com/office/powerpoint/2010/main" val="1929787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25EC-2633-7329-87C8-07125D12CE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DC5295-4BAA-7503-2A1C-AF50329416E7}"/>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105352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Enhancement</a:t>
            </a:r>
          </a:p>
        </p:txBody>
      </p:sp>
      <p:sp>
        <p:nvSpPr>
          <p:cNvPr id="3" name="Content Placeholder 2"/>
          <p:cNvSpPr>
            <a:spLocks noGrp="1"/>
          </p:cNvSpPr>
          <p:nvPr>
            <p:ph sz="quarter" idx="1"/>
          </p:nvPr>
        </p:nvSpPr>
        <p:spPr>
          <a:xfrm>
            <a:off x="914400" y="1828800"/>
            <a:ext cx="10591800" cy="4724400"/>
          </a:xfrm>
        </p:spPr>
        <p:txBody>
          <a:bodyPr/>
          <a:lstStyle/>
          <a:p>
            <a:pPr marL="0" indent="0">
              <a:buNone/>
            </a:pPr>
            <a:r>
              <a:rPr lang="en-US" dirty="0"/>
              <a:t> </a:t>
            </a:r>
            <a:r>
              <a:rPr lang="en-US" sz="2200" b="1" dirty="0"/>
              <a:t>“The very identity of the human person and the very substance of reality are presumably called into question by developments in artificial intelligence, in genetics, and in virtual reality.”  Albert </a:t>
            </a:r>
            <a:r>
              <a:rPr lang="en-US" sz="2200" b="1" dirty="0" err="1"/>
              <a:t>Borgmann</a:t>
            </a:r>
            <a:endParaRPr lang="en-US" sz="2200" b="1" dirty="0"/>
          </a:p>
          <a:p>
            <a:pPr marL="0" indent="0">
              <a:buNone/>
            </a:pPr>
            <a:endParaRPr lang="en-US" sz="2200" dirty="0"/>
          </a:p>
          <a:p>
            <a:pPr marL="0" indent="0">
              <a:buNone/>
            </a:pPr>
            <a:r>
              <a:rPr lang="en-US" sz="2200" b="1" dirty="0"/>
              <a:t>The artificial improvement of human beings will come, one way or another, whether we like it or not, as soon as the progress of biological understanding makes it possible.  When people are offered technical means to improve themselves and their children, no matter what they conceive improvements to mean, the offer will be accepted.  Improvement may mean better health, longer life, a more cheerful disposition, a stronger heart, a smarter brain, the ability to earn more money as a rock star or baseball player or business executive.  The technology of improvement may be hindered or delayed by regulation, but it cannot be permanently denied.  Freeman J. Dyson, Physicist.</a:t>
            </a:r>
          </a:p>
          <a:p>
            <a:pPr marL="0" indent="0">
              <a:buNone/>
            </a:pPr>
            <a:endParaRPr lang="en-US" b="1" dirty="0"/>
          </a:p>
          <a:p>
            <a:endParaRPr lang="en-US" dirty="0"/>
          </a:p>
        </p:txBody>
      </p:sp>
    </p:spTree>
    <p:extLst>
      <p:ext uri="{BB962C8B-B14F-4D97-AF65-F5344CB8AC3E}">
        <p14:creationId xmlns:p14="http://schemas.microsoft.com/office/powerpoint/2010/main" val="8168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Simple Answer</a:t>
            </a:r>
          </a:p>
        </p:txBody>
      </p:sp>
      <p:sp>
        <p:nvSpPr>
          <p:cNvPr id="3" name="Content Placeholder 2"/>
          <p:cNvSpPr>
            <a:spLocks noGrp="1"/>
          </p:cNvSpPr>
          <p:nvPr>
            <p:ph sz="quarter" idx="1"/>
          </p:nvPr>
        </p:nvSpPr>
        <p:spPr/>
        <p:txBody>
          <a:bodyPr/>
          <a:lstStyle/>
          <a:p>
            <a:pPr marL="0" indent="0">
              <a:buNone/>
            </a:pPr>
            <a:r>
              <a:rPr lang="en-US" b="1" dirty="0"/>
              <a:t>Well, as long as it is voluntary….</a:t>
            </a:r>
          </a:p>
          <a:p>
            <a:pPr marL="0" indent="0">
              <a:buNone/>
            </a:pPr>
            <a:endParaRPr lang="en-US" sz="1200" b="1" dirty="0"/>
          </a:p>
          <a:p>
            <a:pPr marL="0" indent="0">
              <a:buNone/>
            </a:pPr>
            <a:r>
              <a:rPr lang="en-US" b="1" dirty="0"/>
              <a:t>	Is it really voluntary?    The answer:  Not really, due to social pressure (example: steroids)</a:t>
            </a:r>
          </a:p>
          <a:p>
            <a:pPr marL="0" indent="0">
              <a:buNone/>
            </a:pPr>
            <a:endParaRPr lang="en-US" sz="1200" b="1" dirty="0"/>
          </a:p>
          <a:p>
            <a:pPr marL="0" indent="0">
              <a:buNone/>
            </a:pPr>
            <a:r>
              <a:rPr lang="en-US" b="1" dirty="0"/>
              <a:t>	Will all have equal access?</a:t>
            </a:r>
          </a:p>
          <a:p>
            <a:pPr marL="0" indent="0">
              <a:buNone/>
            </a:pPr>
            <a:endParaRPr lang="en-US" b="1" dirty="0"/>
          </a:p>
          <a:p>
            <a:pPr marL="0" indent="0">
              <a:buNone/>
            </a:pPr>
            <a:r>
              <a:rPr lang="en-US" b="1" dirty="0"/>
              <a:t>All of these issues cry out for a “Christian” response.</a:t>
            </a:r>
          </a:p>
        </p:txBody>
      </p:sp>
    </p:spTree>
    <p:extLst>
      <p:ext uri="{BB962C8B-B14F-4D97-AF65-F5344CB8AC3E}">
        <p14:creationId xmlns:p14="http://schemas.microsoft.com/office/powerpoint/2010/main" val="76135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Some Questions to Think About</a:t>
            </a:r>
          </a:p>
        </p:txBody>
      </p:sp>
      <p:sp>
        <p:nvSpPr>
          <p:cNvPr id="3" name="Content Placeholder 2"/>
          <p:cNvSpPr>
            <a:spLocks noGrp="1"/>
          </p:cNvSpPr>
          <p:nvPr>
            <p:ph sz="quarter" idx="1"/>
          </p:nvPr>
        </p:nvSpPr>
        <p:spPr>
          <a:xfrm>
            <a:off x="1066800" y="1752600"/>
            <a:ext cx="10210800" cy="4572000"/>
          </a:xfrm>
        </p:spPr>
        <p:txBody>
          <a:bodyPr/>
          <a:lstStyle/>
          <a:p>
            <a:pPr marL="0" indent="0">
              <a:buNone/>
            </a:pPr>
            <a:r>
              <a:rPr lang="en-US" sz="2800" b="1" dirty="0"/>
              <a:t>What is the purpose of human existence?  </a:t>
            </a:r>
          </a:p>
          <a:p>
            <a:pPr marL="0" indent="0">
              <a:buNone/>
            </a:pPr>
            <a:endParaRPr lang="en-US" sz="800" b="1" dirty="0"/>
          </a:p>
          <a:p>
            <a:pPr marL="0" indent="0">
              <a:buNone/>
            </a:pPr>
            <a:r>
              <a:rPr lang="en-US" sz="2800" b="1" dirty="0"/>
              <a:t>What is the meaning of human dignity?</a:t>
            </a:r>
          </a:p>
          <a:p>
            <a:pPr marL="0" indent="0">
              <a:buNone/>
            </a:pPr>
            <a:endParaRPr lang="en-US" sz="800" b="1" dirty="0"/>
          </a:p>
          <a:p>
            <a:pPr marL="0" indent="0">
              <a:buNone/>
            </a:pPr>
            <a:r>
              <a:rPr lang="en-US" sz="2800" b="1" dirty="0"/>
              <a:t>What is free will and what is its relationship to technologies?</a:t>
            </a:r>
          </a:p>
          <a:p>
            <a:pPr marL="0" indent="0">
              <a:buNone/>
            </a:pPr>
            <a:endParaRPr lang="en-US" sz="800" b="1" dirty="0"/>
          </a:p>
          <a:p>
            <a:pPr marL="0" indent="0">
              <a:buNone/>
            </a:pPr>
            <a:r>
              <a:rPr lang="en-US" sz="2800" b="1" dirty="0"/>
              <a:t>What is a soul and what are the implications of the mind/body/soul relationship?</a:t>
            </a:r>
          </a:p>
          <a:p>
            <a:pPr marL="0" indent="0">
              <a:buNone/>
            </a:pPr>
            <a:endParaRPr lang="en-US" sz="800" b="1" dirty="0"/>
          </a:p>
          <a:p>
            <a:pPr marL="0" indent="0">
              <a:buNone/>
            </a:pPr>
            <a:r>
              <a:rPr lang="en-US" sz="2800" b="1" dirty="0"/>
              <a:t>What is the meaning of human autonomy, is this a Christian value, and is it in play in these technologies?</a:t>
            </a:r>
          </a:p>
          <a:p>
            <a:pPr marL="0" indent="0">
              <a:buNone/>
            </a:pPr>
            <a:endParaRPr lang="en-US" sz="2400" dirty="0"/>
          </a:p>
        </p:txBody>
      </p:sp>
    </p:spTree>
    <p:extLst>
      <p:ext uri="{BB962C8B-B14F-4D97-AF65-F5344CB8AC3E}">
        <p14:creationId xmlns:p14="http://schemas.microsoft.com/office/powerpoint/2010/main" val="197502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Questions (cont.)</a:t>
            </a:r>
          </a:p>
        </p:txBody>
      </p:sp>
      <p:sp>
        <p:nvSpPr>
          <p:cNvPr id="3" name="Content Placeholder 2"/>
          <p:cNvSpPr>
            <a:spLocks noGrp="1"/>
          </p:cNvSpPr>
          <p:nvPr>
            <p:ph sz="quarter" idx="1"/>
          </p:nvPr>
        </p:nvSpPr>
        <p:spPr>
          <a:xfrm>
            <a:off x="1295400" y="2057400"/>
            <a:ext cx="9982200" cy="4038600"/>
          </a:xfrm>
        </p:spPr>
        <p:txBody>
          <a:bodyPr/>
          <a:lstStyle/>
          <a:p>
            <a:pPr marL="0" indent="0">
              <a:buNone/>
            </a:pPr>
            <a:r>
              <a:rPr lang="en-US" sz="2800" b="1" dirty="0"/>
              <a:t>Are we prepared to let market forces determine the direction of biotechnological advance?</a:t>
            </a:r>
          </a:p>
          <a:p>
            <a:pPr marL="0" indent="0">
              <a:buNone/>
            </a:pPr>
            <a:endParaRPr lang="en-US" sz="1600" b="1" dirty="0"/>
          </a:p>
          <a:p>
            <a:pPr marL="0" indent="0">
              <a:buNone/>
            </a:pPr>
            <a:r>
              <a:rPr lang="en-US" sz="2800" b="1" dirty="0"/>
              <a:t>Should we leave control for the direction of biotechnological moves in the hands of avowed naturalists/scientific materialists?</a:t>
            </a:r>
          </a:p>
          <a:p>
            <a:pPr marL="0" indent="0">
              <a:buNone/>
            </a:pPr>
            <a:endParaRPr lang="en-US" sz="1600" b="1" dirty="0"/>
          </a:p>
          <a:p>
            <a:pPr marL="0" indent="0">
              <a:buNone/>
            </a:pPr>
            <a:r>
              <a:rPr lang="en-US" sz="2800" b="1" dirty="0"/>
              <a:t>Are we going to simply take the “It is in God’s hands” approach to this?</a:t>
            </a:r>
          </a:p>
          <a:p>
            <a:pPr marL="0" indent="0">
              <a:buNone/>
            </a:pPr>
            <a:endParaRPr lang="en-US" sz="2800" b="1" dirty="0"/>
          </a:p>
        </p:txBody>
      </p:sp>
    </p:spTree>
    <p:extLst>
      <p:ext uri="{BB962C8B-B14F-4D97-AF65-F5344CB8AC3E}">
        <p14:creationId xmlns:p14="http://schemas.microsoft.com/office/powerpoint/2010/main" val="48247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Toward a Christian Response to Bioethical Questions</a:t>
            </a:r>
          </a:p>
        </p:txBody>
      </p:sp>
      <p:sp>
        <p:nvSpPr>
          <p:cNvPr id="3" name="Content Placeholder 2"/>
          <p:cNvSpPr>
            <a:spLocks noGrp="1"/>
          </p:cNvSpPr>
          <p:nvPr>
            <p:ph sz="quarter" idx="1"/>
          </p:nvPr>
        </p:nvSpPr>
        <p:spPr>
          <a:xfrm>
            <a:off x="685800" y="1905000"/>
            <a:ext cx="11002264" cy="4191000"/>
          </a:xfrm>
        </p:spPr>
        <p:txBody>
          <a:bodyPr/>
          <a:lstStyle/>
          <a:p>
            <a:pPr marL="0" indent="0">
              <a:buNone/>
            </a:pPr>
            <a:r>
              <a:rPr lang="en-US" sz="2600" b="1" dirty="0"/>
              <a:t>The naturalist view:</a:t>
            </a:r>
          </a:p>
          <a:p>
            <a:pPr marL="0" indent="0">
              <a:buNone/>
            </a:pPr>
            <a:r>
              <a:rPr lang="en-US" sz="2600" b="1" dirty="0"/>
              <a:t>We are the purposeless result of blind natural forces.  We are temporal and are not spiritual.  In this world view, biotechnological choices come down to cost/benefit analysis alone.  Human dignity (worth) is a questionable concept.</a:t>
            </a:r>
          </a:p>
          <a:p>
            <a:pPr marL="0" indent="0">
              <a:buNone/>
            </a:pPr>
            <a:endParaRPr lang="en-US" sz="800" b="1" dirty="0"/>
          </a:p>
          <a:p>
            <a:pPr marL="0" indent="0">
              <a:buNone/>
            </a:pPr>
            <a:r>
              <a:rPr lang="en-US" sz="2600" b="1" dirty="0"/>
              <a:t>In the Christian world view, the individual has a dignity because we are made in the image of God (Genesis 1:26-27, Genesis 9:6) which should be respected. This limits the viability of cost/benefit analysis.</a:t>
            </a:r>
          </a:p>
          <a:p>
            <a:pPr marL="0" indent="0">
              <a:buNone/>
            </a:pPr>
            <a:endParaRPr lang="en-US" sz="3200" dirty="0"/>
          </a:p>
        </p:txBody>
      </p:sp>
    </p:spTree>
    <p:extLst>
      <p:ext uri="{BB962C8B-B14F-4D97-AF65-F5344CB8AC3E}">
        <p14:creationId xmlns:p14="http://schemas.microsoft.com/office/powerpoint/2010/main" val="22911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Dignity</a:t>
            </a:r>
          </a:p>
        </p:txBody>
      </p:sp>
      <p:sp>
        <p:nvSpPr>
          <p:cNvPr id="3" name="Content Placeholder 2"/>
          <p:cNvSpPr>
            <a:spLocks noGrp="1"/>
          </p:cNvSpPr>
          <p:nvPr>
            <p:ph sz="quarter" idx="1"/>
          </p:nvPr>
        </p:nvSpPr>
        <p:spPr>
          <a:xfrm>
            <a:off x="990600" y="2133600"/>
            <a:ext cx="10363200" cy="3962400"/>
          </a:xfrm>
        </p:spPr>
        <p:txBody>
          <a:bodyPr/>
          <a:lstStyle/>
          <a:p>
            <a:pPr marL="0" indent="0">
              <a:buNone/>
            </a:pPr>
            <a:r>
              <a:rPr lang="en-US" sz="2800" b="1" dirty="0"/>
              <a:t>“Human dignity in the biblical perspective does not depend solely on who we are but, more important, on who God is—as well as on what God has done, is now doing and will do in the future”  (</a:t>
            </a:r>
            <a:r>
              <a:rPr lang="en-US" sz="2800" b="1" i="1" dirty="0"/>
              <a:t>from Biotechnology and the Human Good</a:t>
            </a:r>
            <a:r>
              <a:rPr lang="en-US" sz="2800" b="1" dirty="0"/>
              <a:t>)</a:t>
            </a:r>
          </a:p>
          <a:p>
            <a:pPr marL="0" indent="0">
              <a:buNone/>
            </a:pPr>
            <a:endParaRPr lang="en-US" sz="1000" b="1" dirty="0"/>
          </a:p>
          <a:p>
            <a:pPr marL="0" indent="0">
              <a:buNone/>
            </a:pPr>
            <a:r>
              <a:rPr lang="en-US" sz="2800" b="1" dirty="0"/>
              <a:t>Are we guests, invaders or </a:t>
            </a:r>
            <a:r>
              <a:rPr lang="en-US" sz="2800" b="1" dirty="0">
                <a:solidFill>
                  <a:srgbClr val="7030A0"/>
                </a:solidFill>
              </a:rPr>
              <a:t>caretakers</a:t>
            </a:r>
            <a:r>
              <a:rPr lang="en-US" sz="2800" b="1" dirty="0"/>
              <a:t>?</a:t>
            </a:r>
          </a:p>
          <a:p>
            <a:pPr marL="0" indent="0">
              <a:buNone/>
            </a:pPr>
            <a:endParaRPr lang="en-US" sz="1000" b="1" dirty="0"/>
          </a:p>
          <a:p>
            <a:pPr marL="0" indent="0">
              <a:buNone/>
            </a:pPr>
            <a:r>
              <a:rPr lang="en-US" sz="2800" b="1" dirty="0"/>
              <a:t>Hebrews 2:8 (quoting Psalm 8:6)   God put us over the physical earth.  We are responsible for it.</a:t>
            </a:r>
          </a:p>
          <a:p>
            <a:pPr marL="0" indent="0">
              <a:buNone/>
            </a:pPr>
            <a:endParaRPr lang="en-US" sz="2400" dirty="0"/>
          </a:p>
          <a:p>
            <a:pPr marL="0" indent="0">
              <a:buNone/>
            </a:pPr>
            <a:endParaRPr lang="en-US" sz="800" dirty="0"/>
          </a:p>
          <a:p>
            <a:pPr marL="0" indent="0">
              <a:buNone/>
            </a:pPr>
            <a:endParaRPr lang="en-US" sz="2400" b="1" dirty="0"/>
          </a:p>
        </p:txBody>
      </p:sp>
    </p:spTree>
    <p:extLst>
      <p:ext uri="{BB962C8B-B14F-4D97-AF65-F5344CB8AC3E}">
        <p14:creationId xmlns:p14="http://schemas.microsoft.com/office/powerpoint/2010/main" val="205089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Responsibility</a:t>
            </a:r>
          </a:p>
        </p:txBody>
      </p:sp>
      <p:sp>
        <p:nvSpPr>
          <p:cNvPr id="3" name="Content Placeholder 2"/>
          <p:cNvSpPr>
            <a:spLocks noGrp="1"/>
          </p:cNvSpPr>
          <p:nvPr>
            <p:ph sz="quarter" idx="1"/>
          </p:nvPr>
        </p:nvSpPr>
        <p:spPr>
          <a:xfrm>
            <a:off x="990600" y="1981200"/>
            <a:ext cx="10363200" cy="4648200"/>
          </a:xfrm>
        </p:spPr>
        <p:txBody>
          <a:bodyPr/>
          <a:lstStyle/>
          <a:p>
            <a:pPr marL="0" indent="0">
              <a:buNone/>
            </a:pPr>
            <a:r>
              <a:rPr lang="en-US" sz="2800" b="1" dirty="0"/>
              <a:t>Genesis 2:15  (about the garden) keep (</a:t>
            </a:r>
            <a:r>
              <a:rPr lang="en-US" sz="2800" b="1" i="1" dirty="0" err="1"/>
              <a:t>shamar</a:t>
            </a:r>
            <a:r>
              <a:rPr lang="en-US" sz="2800" b="1" i="1" dirty="0"/>
              <a:t>) </a:t>
            </a:r>
            <a:r>
              <a:rPr lang="en-US" sz="2800" b="1" dirty="0"/>
              <a:t>it</a:t>
            </a:r>
          </a:p>
          <a:p>
            <a:pPr marL="0" indent="0">
              <a:buNone/>
            </a:pPr>
            <a:endParaRPr lang="en-US" sz="800" b="1" dirty="0"/>
          </a:p>
          <a:p>
            <a:pPr marL="0" indent="0">
              <a:buNone/>
            </a:pPr>
            <a:r>
              <a:rPr lang="en-US" sz="2800" b="1" dirty="0"/>
              <a:t>Genesis 1:28  Fill the earth and subdue it.</a:t>
            </a:r>
          </a:p>
          <a:p>
            <a:pPr marL="0" indent="0">
              <a:buNone/>
            </a:pPr>
            <a:endParaRPr lang="en-US" sz="800" b="1" dirty="0"/>
          </a:p>
          <a:p>
            <a:pPr marL="0" indent="0">
              <a:buNone/>
            </a:pPr>
            <a:r>
              <a:rPr lang="en-US" sz="2800" b="1" dirty="0"/>
              <a:t>But…</a:t>
            </a:r>
          </a:p>
          <a:p>
            <a:pPr marL="0" indent="0">
              <a:buNone/>
            </a:pPr>
            <a:endParaRPr lang="en-US" sz="800" b="1" dirty="0"/>
          </a:p>
          <a:p>
            <a:pPr marL="0" indent="0">
              <a:buNone/>
            </a:pPr>
            <a:r>
              <a:rPr lang="en-US" sz="2800" b="1" dirty="0"/>
              <a:t>1 </a:t>
            </a:r>
            <a:r>
              <a:rPr lang="en-US" sz="2800" b="1" dirty="0" err="1"/>
              <a:t>Cor</a:t>
            </a:r>
            <a:r>
              <a:rPr lang="en-US" sz="2800" b="1" dirty="0"/>
              <a:t> 4:2  It is required that those who have been given a trust must prove faithful. </a:t>
            </a:r>
          </a:p>
          <a:p>
            <a:pPr marL="0" indent="0">
              <a:buNone/>
            </a:pPr>
            <a:endParaRPr lang="en-US" sz="800" b="1" dirty="0"/>
          </a:p>
          <a:p>
            <a:pPr marL="0" indent="0">
              <a:buNone/>
            </a:pPr>
            <a:r>
              <a:rPr lang="en-US" sz="2800" b="1" dirty="0"/>
              <a:t>Conclusion:  We do not worship nature (biocentrism) but we are over nature as responsible, caring stewards.</a:t>
            </a:r>
          </a:p>
          <a:p>
            <a:pPr marL="0" indent="0">
              <a:buNone/>
            </a:pPr>
            <a:endParaRPr lang="en-US" sz="2800" b="1" dirty="0"/>
          </a:p>
          <a:p>
            <a:pPr marL="0" indent="0">
              <a:buNone/>
            </a:pPr>
            <a:endParaRPr lang="en-US" sz="2400" b="1" dirty="0"/>
          </a:p>
          <a:p>
            <a:pPr marL="0" indent="0">
              <a:buNone/>
            </a:pPr>
            <a:endParaRPr lang="en-US" dirty="0"/>
          </a:p>
        </p:txBody>
      </p:sp>
    </p:spTree>
    <p:extLst>
      <p:ext uri="{BB962C8B-B14F-4D97-AF65-F5344CB8AC3E}">
        <p14:creationId xmlns:p14="http://schemas.microsoft.com/office/powerpoint/2010/main" val="162598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 cautionary tale:  The Tower of Babel</a:t>
            </a:r>
          </a:p>
        </p:txBody>
      </p:sp>
      <p:sp>
        <p:nvSpPr>
          <p:cNvPr id="3" name="Content Placeholder 2"/>
          <p:cNvSpPr>
            <a:spLocks noGrp="1"/>
          </p:cNvSpPr>
          <p:nvPr>
            <p:ph sz="quarter" idx="1"/>
          </p:nvPr>
        </p:nvSpPr>
        <p:spPr>
          <a:xfrm>
            <a:off x="685800" y="1981200"/>
            <a:ext cx="11002264" cy="4114800"/>
          </a:xfrm>
        </p:spPr>
        <p:txBody>
          <a:bodyPr/>
          <a:lstStyle/>
          <a:p>
            <a:pPr marL="0" indent="0">
              <a:buNone/>
            </a:pPr>
            <a:r>
              <a:rPr lang="en-US" sz="2400" b="1" dirty="0"/>
              <a:t>Genesis 11  Come let us build…. and make a name for ourselves.</a:t>
            </a:r>
          </a:p>
          <a:p>
            <a:pPr marL="0" indent="0">
              <a:buNone/>
            </a:pPr>
            <a:endParaRPr lang="en-US" sz="1000" b="1" dirty="0"/>
          </a:p>
          <a:p>
            <a:pPr marL="0" indent="0">
              <a:buNone/>
            </a:pPr>
            <a:r>
              <a:rPr lang="en-US" sz="2400" dirty="0"/>
              <a:t>C S Lewis in </a:t>
            </a:r>
            <a:r>
              <a:rPr lang="en-US" sz="2400" i="1" dirty="0"/>
              <a:t>The Abolition of Man</a:t>
            </a:r>
            <a:r>
              <a:rPr lang="en-US" sz="2400" dirty="0"/>
              <a:t>, “What we call man’s power over nature turns out to be a power exercised by some men over other men with nature as its instrument.”</a:t>
            </a:r>
          </a:p>
          <a:p>
            <a:pPr marL="0" indent="0">
              <a:buNone/>
            </a:pPr>
            <a:endParaRPr lang="en-US" sz="1100" dirty="0"/>
          </a:p>
          <a:p>
            <a:pPr marL="0" indent="0">
              <a:buNone/>
            </a:pPr>
            <a:r>
              <a:rPr lang="en-US" sz="2400" dirty="0"/>
              <a:t>Applied to biotech, should we have as a goal to remake, redesign and prefabricate ourselves?</a:t>
            </a:r>
          </a:p>
          <a:p>
            <a:pPr marL="0" indent="0">
              <a:buNone/>
            </a:pPr>
            <a:endParaRPr lang="en-US" sz="2400" dirty="0"/>
          </a:p>
          <a:p>
            <a:pPr marL="0" indent="0">
              <a:buNone/>
            </a:pPr>
            <a:r>
              <a:rPr lang="en-US" sz="2400" dirty="0"/>
              <a:t>Did Jesus enhance or reengineer either himself or others?</a:t>
            </a:r>
          </a:p>
          <a:p>
            <a:pPr marL="0" indent="0">
              <a:buNone/>
            </a:pPr>
            <a:endParaRPr lang="en-US" sz="2400" dirty="0"/>
          </a:p>
          <a:p>
            <a:pPr marL="0" indent="0">
              <a:buNone/>
            </a:pPr>
            <a:endParaRPr lang="en-US" sz="2400" b="1" dirty="0"/>
          </a:p>
        </p:txBody>
      </p:sp>
    </p:spTree>
    <p:extLst>
      <p:ext uri="{BB962C8B-B14F-4D97-AF65-F5344CB8AC3E}">
        <p14:creationId xmlns:p14="http://schemas.microsoft.com/office/powerpoint/2010/main" val="230240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Preliminary Answer</a:t>
            </a:r>
          </a:p>
        </p:txBody>
      </p:sp>
      <p:sp>
        <p:nvSpPr>
          <p:cNvPr id="3" name="Content Placeholder 2"/>
          <p:cNvSpPr>
            <a:spLocks noGrp="1"/>
          </p:cNvSpPr>
          <p:nvPr>
            <p:ph sz="quarter" idx="1"/>
          </p:nvPr>
        </p:nvSpPr>
        <p:spPr>
          <a:xfrm>
            <a:off x="816864" y="1981200"/>
            <a:ext cx="10917936" cy="4648200"/>
          </a:xfrm>
        </p:spPr>
        <p:txBody>
          <a:bodyPr/>
          <a:lstStyle/>
          <a:p>
            <a:pPr marL="0" indent="0">
              <a:buNone/>
            </a:pPr>
            <a:r>
              <a:rPr lang="en-US" sz="2600" b="1" dirty="0"/>
              <a:t>Morally and ethically responsible stewardship </a:t>
            </a:r>
            <a:r>
              <a:rPr lang="en-US" sz="2600" dirty="0"/>
              <a:t>(guided by a biblical understanding of the relationship between the created (man) and the creator). </a:t>
            </a:r>
          </a:p>
          <a:p>
            <a:pPr marL="0" indent="0">
              <a:buNone/>
            </a:pPr>
            <a:endParaRPr lang="en-US" sz="800" dirty="0"/>
          </a:p>
          <a:p>
            <a:pPr marL="0" indent="0">
              <a:buNone/>
            </a:pPr>
            <a:r>
              <a:rPr lang="en-US" sz="2600" dirty="0"/>
              <a:t>The ultimate goal of Christian medicine is not immortality.  Our goal is not to avoid death at all costs, but to create as fulfilled a life on earth as we can.</a:t>
            </a:r>
          </a:p>
          <a:p>
            <a:pPr marL="0" indent="0">
              <a:buNone/>
            </a:pPr>
            <a:endParaRPr lang="en-US" sz="800" dirty="0"/>
          </a:p>
          <a:p>
            <a:pPr marL="0" indent="0">
              <a:buNone/>
            </a:pPr>
            <a:r>
              <a:rPr lang="en-US" sz="2600" dirty="0"/>
              <a:t>We should use biotechnologies to relieve suffering in a way which protects human dignity without making humans less human.</a:t>
            </a:r>
          </a:p>
          <a:p>
            <a:pPr marL="0" indent="0">
              <a:buNone/>
            </a:pPr>
            <a:endParaRPr lang="en-US" sz="800" dirty="0"/>
          </a:p>
          <a:p>
            <a:pPr marL="0" indent="0">
              <a:buNone/>
            </a:pPr>
            <a:r>
              <a:rPr lang="en-US" sz="2600" dirty="0"/>
              <a:t>We should do through technology what Jesus did in his ministry (relieve suffering, create a greater quality of life, avoid unnecessary, untimely death)</a:t>
            </a:r>
          </a:p>
          <a:p>
            <a:pPr marL="0" indent="0">
              <a:buNone/>
            </a:pPr>
            <a:endParaRPr lang="en-US" dirty="0"/>
          </a:p>
        </p:txBody>
      </p:sp>
    </p:spTree>
    <p:extLst>
      <p:ext uri="{BB962C8B-B14F-4D97-AF65-F5344CB8AC3E}">
        <p14:creationId xmlns:p14="http://schemas.microsoft.com/office/powerpoint/2010/main" val="155218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D423-ECFB-CA43-FD70-1282418091DD}"/>
              </a:ext>
            </a:extLst>
          </p:cNvPr>
          <p:cNvSpPr>
            <a:spLocks noGrp="1"/>
          </p:cNvSpPr>
          <p:nvPr>
            <p:ph type="title"/>
          </p:nvPr>
        </p:nvSpPr>
        <p:spPr/>
        <p:txBody>
          <a:bodyPr/>
          <a:lstStyle/>
          <a:p>
            <a:r>
              <a:rPr lang="en-US" sz="4400" dirty="0"/>
              <a:t>Difficult Questions for Christians</a:t>
            </a:r>
          </a:p>
        </p:txBody>
      </p:sp>
      <p:sp>
        <p:nvSpPr>
          <p:cNvPr id="3" name="Content Placeholder 2">
            <a:extLst>
              <a:ext uri="{FF2B5EF4-FFF2-40B4-BE49-F238E27FC236}">
                <a16:creationId xmlns:a16="http://schemas.microsoft.com/office/drawing/2014/main" id="{704376C7-2B62-0298-6D7E-08E06F73C776}"/>
              </a:ext>
            </a:extLst>
          </p:cNvPr>
          <p:cNvSpPr>
            <a:spLocks noGrp="1"/>
          </p:cNvSpPr>
          <p:nvPr>
            <p:ph idx="1"/>
          </p:nvPr>
        </p:nvSpPr>
        <p:spPr>
          <a:xfrm>
            <a:off x="1600200" y="1752600"/>
            <a:ext cx="9601200" cy="4373565"/>
          </a:xfrm>
        </p:spPr>
        <p:txBody>
          <a:bodyPr/>
          <a:lstStyle/>
          <a:p>
            <a:pPr marL="0" indent="0">
              <a:buNone/>
            </a:pPr>
            <a:r>
              <a:rPr lang="en-US" sz="2800" b="1" dirty="0"/>
              <a:t>Bioethics (cloning, IFV, brain implants, gene therapy, etc.)</a:t>
            </a:r>
          </a:p>
          <a:p>
            <a:pPr marL="0" indent="0">
              <a:buNone/>
            </a:pPr>
            <a:r>
              <a:rPr lang="en-US" sz="2800" b="1" dirty="0"/>
              <a:t>Reproduction and Christianity (abortion, birth control IVF)</a:t>
            </a:r>
          </a:p>
          <a:p>
            <a:pPr marL="0" indent="0">
              <a:buNone/>
            </a:pPr>
            <a:r>
              <a:rPr lang="en-US" sz="2800" b="1" dirty="0"/>
              <a:t>Gender and Christianity.</a:t>
            </a:r>
          </a:p>
          <a:p>
            <a:pPr marL="0" indent="0">
              <a:buNone/>
            </a:pPr>
            <a:r>
              <a:rPr lang="en-US" sz="2800" b="1" dirty="0">
                <a:solidFill>
                  <a:srgbClr val="FFFF00"/>
                </a:solidFill>
              </a:rPr>
              <a:t>Christianity and Military Service.</a:t>
            </a:r>
          </a:p>
          <a:p>
            <a:pPr marL="0" indent="0">
              <a:buNone/>
            </a:pPr>
            <a:r>
              <a:rPr lang="en-US" sz="2800" b="1" dirty="0"/>
              <a:t>Christianity and Race.</a:t>
            </a:r>
          </a:p>
          <a:p>
            <a:pPr marL="0" indent="0">
              <a:buNone/>
            </a:pPr>
            <a:r>
              <a:rPr lang="en-US" sz="2800" b="1" dirty="0"/>
              <a:t>Christianity and Politics.</a:t>
            </a:r>
          </a:p>
          <a:p>
            <a:pPr marL="0" indent="0">
              <a:buNone/>
            </a:pPr>
            <a:r>
              <a:rPr lang="en-US" sz="2800" b="1" dirty="0"/>
              <a:t>Christianity and Culture, Modesty, etc.</a:t>
            </a:r>
          </a:p>
          <a:p>
            <a:pPr marL="0" indent="0">
              <a:buNone/>
            </a:pPr>
            <a:r>
              <a:rPr lang="en-US" sz="2800" b="1" dirty="0"/>
              <a:t>Gambling, Drinking, Medical Marijuana.</a:t>
            </a:r>
          </a:p>
          <a:p>
            <a:pPr marL="0" indent="0" algn="r">
              <a:buNone/>
            </a:pPr>
            <a:r>
              <a:rPr lang="en-US" sz="2800" b="1" dirty="0"/>
              <a:t>There is a lot there!!!!!!!</a:t>
            </a:r>
          </a:p>
        </p:txBody>
      </p:sp>
    </p:spTree>
    <p:extLst>
      <p:ext uri="{BB962C8B-B14F-4D97-AF65-F5344CB8AC3E}">
        <p14:creationId xmlns:p14="http://schemas.microsoft.com/office/powerpoint/2010/main" val="102109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Another Way to Put It</a:t>
            </a:r>
          </a:p>
        </p:txBody>
      </p:sp>
      <p:sp>
        <p:nvSpPr>
          <p:cNvPr id="3" name="Content Placeholder 2"/>
          <p:cNvSpPr>
            <a:spLocks noGrp="1"/>
          </p:cNvSpPr>
          <p:nvPr>
            <p:ph sz="quarter" idx="1"/>
          </p:nvPr>
        </p:nvSpPr>
        <p:spPr>
          <a:xfrm>
            <a:off x="1981200" y="2438400"/>
            <a:ext cx="8308848" cy="3657600"/>
          </a:xfrm>
        </p:spPr>
        <p:txBody>
          <a:bodyPr/>
          <a:lstStyle/>
          <a:p>
            <a:pPr marL="0" indent="0">
              <a:buNone/>
            </a:pPr>
            <a:r>
              <a:rPr lang="en-US" b="1" dirty="0"/>
              <a:t>The natural Christian attitude seems to be liberal when it comes to using technology to reduce suffering and to improve the quality of natural life, but to be conservative in unnaturally altering life for personal or monetary benefit.</a:t>
            </a:r>
          </a:p>
          <a:p>
            <a:pPr marL="0" indent="0">
              <a:buNone/>
            </a:pPr>
            <a:endParaRPr lang="en-US" dirty="0"/>
          </a:p>
        </p:txBody>
      </p:sp>
    </p:spTree>
    <p:extLst>
      <p:ext uri="{BB962C8B-B14F-4D97-AF65-F5344CB8AC3E}">
        <p14:creationId xmlns:p14="http://schemas.microsoft.com/office/powerpoint/2010/main" val="93293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Helpful Questions (from Biotechnology and the Human Good by Ben Mitchel et al)</a:t>
            </a:r>
          </a:p>
        </p:txBody>
      </p:sp>
      <p:sp>
        <p:nvSpPr>
          <p:cNvPr id="3" name="Content Placeholder 2"/>
          <p:cNvSpPr>
            <a:spLocks noGrp="1"/>
          </p:cNvSpPr>
          <p:nvPr>
            <p:ph sz="quarter" idx="1"/>
          </p:nvPr>
        </p:nvSpPr>
        <p:spPr>
          <a:xfrm>
            <a:off x="1143000" y="2286000"/>
            <a:ext cx="10210800" cy="3810000"/>
          </a:xfrm>
        </p:spPr>
        <p:txBody>
          <a:bodyPr/>
          <a:lstStyle/>
          <a:p>
            <a:pPr marL="0" indent="0">
              <a:buNone/>
            </a:pPr>
            <a:r>
              <a:rPr lang="en-US" sz="2400" b="1" dirty="0"/>
              <a:t>1. Does the technology assist us in fulfilling or stewardship responsibilities?</a:t>
            </a:r>
          </a:p>
          <a:p>
            <a:pPr marL="0" indent="0">
              <a:buNone/>
            </a:pPr>
            <a:endParaRPr lang="en-US" sz="800" b="1" dirty="0"/>
          </a:p>
          <a:p>
            <a:pPr marL="0" indent="0">
              <a:buNone/>
            </a:pPr>
            <a:r>
              <a:rPr lang="en-US" sz="2400" b="1" dirty="0"/>
              <a:t>2. Does the technology require or promote the commodification or destruction of human life?  Does the technology demean, debase or degrade individuals?</a:t>
            </a:r>
          </a:p>
          <a:p>
            <a:pPr marL="0" indent="0">
              <a:buNone/>
            </a:pPr>
            <a:endParaRPr lang="en-US" sz="800" b="1" dirty="0"/>
          </a:p>
          <a:p>
            <a:pPr marL="0" indent="0">
              <a:buNone/>
            </a:pPr>
            <a:r>
              <a:rPr lang="en-US" sz="2400" b="1" dirty="0"/>
              <a:t>3. Does the technology primarily appeal to our basest inclinations?</a:t>
            </a:r>
          </a:p>
          <a:p>
            <a:pPr marL="0" indent="0">
              <a:buNone/>
            </a:pPr>
            <a:endParaRPr lang="en-US" sz="800" b="1" dirty="0"/>
          </a:p>
          <a:p>
            <a:pPr marL="0" indent="0">
              <a:buNone/>
            </a:pPr>
            <a:r>
              <a:rPr lang="en-US" sz="2400" b="1" dirty="0"/>
              <a:t>4. Is the technology a vehicle to promote our own narcissistic self-absorption?</a:t>
            </a:r>
          </a:p>
        </p:txBody>
      </p:sp>
    </p:spTree>
    <p:extLst>
      <p:ext uri="{BB962C8B-B14F-4D97-AF65-F5344CB8AC3E}">
        <p14:creationId xmlns:p14="http://schemas.microsoft.com/office/powerpoint/2010/main" val="372583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Questions (cont.)</a:t>
            </a:r>
          </a:p>
        </p:txBody>
      </p:sp>
      <p:sp>
        <p:nvSpPr>
          <p:cNvPr id="3" name="Content Placeholder 2"/>
          <p:cNvSpPr>
            <a:spLocks noGrp="1"/>
          </p:cNvSpPr>
          <p:nvPr>
            <p:ph sz="quarter" idx="1"/>
          </p:nvPr>
        </p:nvSpPr>
        <p:spPr>
          <a:xfrm>
            <a:off x="1143000" y="2133600"/>
            <a:ext cx="10668000" cy="3962400"/>
          </a:xfrm>
        </p:spPr>
        <p:txBody>
          <a:bodyPr/>
          <a:lstStyle/>
          <a:p>
            <a:pPr marL="0" indent="0">
              <a:buNone/>
            </a:pPr>
            <a:r>
              <a:rPr lang="en-US" sz="2400" b="1" dirty="0"/>
              <a:t>5. Does the pursuit or use of the technology make just use of resources? Or does it use gross amounts of natural resource for a limited positive result?</a:t>
            </a:r>
          </a:p>
          <a:p>
            <a:pPr marL="0" indent="0">
              <a:buNone/>
            </a:pPr>
            <a:endParaRPr lang="en-US" sz="800" b="1" dirty="0"/>
          </a:p>
          <a:p>
            <a:pPr marL="0" indent="0">
              <a:buNone/>
            </a:pPr>
            <a:r>
              <a:rPr lang="en-US" sz="2400" b="1" dirty="0"/>
              <a:t>6. Does the technology promote genuine human flourishing or does it more likely promote technological and economic imperatives?  Must we adapt to the technology, or was the technology designed to adapt to human nature and human needs?</a:t>
            </a:r>
          </a:p>
          <a:p>
            <a:pPr marL="0" indent="0">
              <a:buNone/>
            </a:pPr>
            <a:endParaRPr lang="en-US" sz="800" b="1" dirty="0"/>
          </a:p>
          <a:p>
            <a:pPr marL="0" indent="0">
              <a:buNone/>
            </a:pPr>
            <a:r>
              <a:rPr lang="en-US" sz="2400" b="1" dirty="0"/>
              <a:t>7. How much additional technology is necessary to produce, maintain or safely constrain/contain the technology?</a:t>
            </a:r>
          </a:p>
        </p:txBody>
      </p:sp>
    </p:spTree>
    <p:extLst>
      <p:ext uri="{BB962C8B-B14F-4D97-AF65-F5344CB8AC3E}">
        <p14:creationId xmlns:p14="http://schemas.microsoft.com/office/powerpoint/2010/main" val="64567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IV. A Case Study: Stem Cell Research</a:t>
            </a:r>
          </a:p>
        </p:txBody>
      </p:sp>
      <p:sp>
        <p:nvSpPr>
          <p:cNvPr id="3" name="Content Placeholder 2"/>
          <p:cNvSpPr>
            <a:spLocks noGrp="1"/>
          </p:cNvSpPr>
          <p:nvPr>
            <p:ph sz="quarter" idx="1"/>
          </p:nvPr>
        </p:nvSpPr>
        <p:spPr>
          <a:xfrm>
            <a:off x="816864" y="2133600"/>
            <a:ext cx="11222736" cy="4648200"/>
          </a:xfrm>
        </p:spPr>
        <p:txBody>
          <a:bodyPr/>
          <a:lstStyle/>
          <a:p>
            <a:pPr marL="0" indent="0">
              <a:buNone/>
            </a:pPr>
            <a:r>
              <a:rPr lang="en-US" sz="2800" b="1" dirty="0"/>
              <a:t>Are there moral implications?  We should start there.  (answer: maybe)</a:t>
            </a:r>
            <a:endParaRPr lang="en-US" sz="800" b="1" dirty="0"/>
          </a:p>
          <a:p>
            <a:pPr marL="0" indent="0">
              <a:buNone/>
            </a:pPr>
            <a:r>
              <a:rPr lang="en-US" sz="2800" b="1" dirty="0"/>
              <a:t>Are there ethical issues?  (Yes.  Only for the wealthy, great cost with limited benefit)</a:t>
            </a:r>
          </a:p>
          <a:p>
            <a:pPr marL="0" indent="0">
              <a:buNone/>
            </a:pPr>
            <a:r>
              <a:rPr lang="en-US" sz="2800" b="1" dirty="0"/>
              <a:t>Is this to enhance human capability or is it to give health and alleviate suffering?      (mostly the second)</a:t>
            </a:r>
            <a:endParaRPr lang="en-US" sz="800" b="1" dirty="0"/>
          </a:p>
          <a:p>
            <a:pPr marL="0" indent="0">
              <a:buNone/>
            </a:pPr>
            <a:r>
              <a:rPr lang="en-US" sz="2800" b="1" dirty="0"/>
              <a:t>Is there sufficient negative harm to others which more than offsets possible good?</a:t>
            </a:r>
            <a:endParaRPr lang="en-US" sz="800" b="1" dirty="0"/>
          </a:p>
          <a:p>
            <a:pPr marL="0" indent="0">
              <a:buNone/>
            </a:pPr>
            <a:r>
              <a:rPr lang="en-US" sz="2800" b="1" dirty="0"/>
              <a:t>Caution:  We will not all agree on these things…</a:t>
            </a:r>
          </a:p>
          <a:p>
            <a:pPr marL="0" indent="0">
              <a:buNone/>
            </a:pPr>
            <a:endParaRPr lang="en-US" sz="2400" b="1" dirty="0"/>
          </a:p>
        </p:txBody>
      </p:sp>
    </p:spTree>
    <p:extLst>
      <p:ext uri="{BB962C8B-B14F-4D97-AF65-F5344CB8AC3E}">
        <p14:creationId xmlns:p14="http://schemas.microsoft.com/office/powerpoint/2010/main" val="320188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What about Human Cloning?</a:t>
            </a:r>
          </a:p>
        </p:txBody>
      </p:sp>
      <p:sp>
        <p:nvSpPr>
          <p:cNvPr id="3" name="Content Placeholder 2"/>
          <p:cNvSpPr>
            <a:spLocks noGrp="1"/>
          </p:cNvSpPr>
          <p:nvPr>
            <p:ph sz="quarter" idx="1"/>
          </p:nvPr>
        </p:nvSpPr>
        <p:spPr>
          <a:xfrm>
            <a:off x="1143000" y="1981200"/>
            <a:ext cx="10820400" cy="4114800"/>
          </a:xfrm>
        </p:spPr>
        <p:txBody>
          <a:bodyPr/>
          <a:lstStyle/>
          <a:p>
            <a:pPr marL="0" indent="0">
              <a:buNone/>
            </a:pPr>
            <a:r>
              <a:rPr lang="en-US" sz="2800" b="1" dirty="0"/>
              <a:t>Do you mean human cloning or therapeutic cloning?</a:t>
            </a:r>
          </a:p>
          <a:p>
            <a:pPr marL="0" indent="0">
              <a:buNone/>
            </a:pPr>
            <a:endParaRPr lang="en-US" sz="800" b="1" dirty="0"/>
          </a:p>
          <a:p>
            <a:pPr marL="0" indent="0">
              <a:buNone/>
            </a:pPr>
            <a:r>
              <a:rPr lang="en-US" sz="2800" b="1" dirty="0"/>
              <a:t>Are there moral implications?  We should start there.   (I say no)</a:t>
            </a:r>
          </a:p>
          <a:p>
            <a:pPr marL="0" indent="0">
              <a:buNone/>
            </a:pPr>
            <a:endParaRPr lang="en-US" sz="800" b="1" dirty="0"/>
          </a:p>
          <a:p>
            <a:pPr marL="0" indent="0">
              <a:buNone/>
            </a:pPr>
            <a:r>
              <a:rPr lang="en-US" sz="2800" b="1" dirty="0"/>
              <a:t>Are there ethical issues?    (absolutely)</a:t>
            </a:r>
          </a:p>
          <a:p>
            <a:pPr marL="0" indent="0">
              <a:buNone/>
            </a:pPr>
            <a:endParaRPr lang="en-US" sz="800" b="1" dirty="0"/>
          </a:p>
          <a:p>
            <a:pPr marL="0" indent="0">
              <a:buNone/>
            </a:pPr>
            <a:r>
              <a:rPr lang="en-US" sz="2800" b="1" dirty="0"/>
              <a:t>Is this to enhance human capability or is it to give health and alleviate suffering?      (it seems to be the first)</a:t>
            </a:r>
          </a:p>
          <a:p>
            <a:pPr marL="0" indent="0">
              <a:buNone/>
            </a:pPr>
            <a:endParaRPr lang="en-US" sz="800" b="1" dirty="0"/>
          </a:p>
          <a:p>
            <a:pPr marL="0" indent="0">
              <a:buNone/>
            </a:pPr>
            <a:r>
              <a:rPr lang="en-US" sz="2800" b="1" dirty="0"/>
              <a:t>Is there sufficient negative harm to others which more than offsets possible good?    (you decide)</a:t>
            </a:r>
          </a:p>
          <a:p>
            <a:pPr marL="0" indent="0">
              <a:buNone/>
            </a:pPr>
            <a:endParaRPr lang="en-US" sz="2400" b="1" dirty="0"/>
          </a:p>
        </p:txBody>
      </p:sp>
    </p:spTree>
    <p:extLst>
      <p:ext uri="{BB962C8B-B14F-4D97-AF65-F5344CB8AC3E}">
        <p14:creationId xmlns:p14="http://schemas.microsoft.com/office/powerpoint/2010/main" val="320006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2CCB-0FF9-B4B0-B421-A2DBE62C306A}"/>
              </a:ext>
            </a:extLst>
          </p:cNvPr>
          <p:cNvSpPr>
            <a:spLocks noGrp="1"/>
          </p:cNvSpPr>
          <p:nvPr>
            <p:ph type="title"/>
          </p:nvPr>
        </p:nvSpPr>
        <p:spPr/>
        <p:txBody>
          <a:bodyPr/>
          <a:lstStyle/>
          <a:p>
            <a:pPr algn="ctr"/>
            <a:r>
              <a:rPr lang="en-US" b="1" dirty="0"/>
              <a:t>Psychoactive Drugs and Mental Health</a:t>
            </a:r>
          </a:p>
        </p:txBody>
      </p:sp>
      <p:sp>
        <p:nvSpPr>
          <p:cNvPr id="3" name="Content Placeholder 2">
            <a:extLst>
              <a:ext uri="{FF2B5EF4-FFF2-40B4-BE49-F238E27FC236}">
                <a16:creationId xmlns:a16="http://schemas.microsoft.com/office/drawing/2014/main" id="{A3FF96D2-99EB-F3AA-D44B-DFFE5B8169F7}"/>
              </a:ext>
            </a:extLst>
          </p:cNvPr>
          <p:cNvSpPr>
            <a:spLocks noGrp="1"/>
          </p:cNvSpPr>
          <p:nvPr>
            <p:ph sz="quarter" idx="1"/>
          </p:nvPr>
        </p:nvSpPr>
        <p:spPr>
          <a:xfrm>
            <a:off x="816864" y="1981200"/>
            <a:ext cx="10871200" cy="4114800"/>
          </a:xfrm>
        </p:spPr>
        <p:txBody>
          <a:bodyPr/>
          <a:lstStyle/>
          <a:p>
            <a:pPr marL="0" indent="0">
              <a:buNone/>
            </a:pPr>
            <a:r>
              <a:rPr lang="en-US" b="1" dirty="0"/>
              <a:t>This is a very fraught issue, and it is a very complex issue!</a:t>
            </a:r>
          </a:p>
          <a:p>
            <a:pPr marL="0" indent="0">
              <a:buNone/>
            </a:pPr>
            <a:endParaRPr lang="en-US" sz="1400" b="1" dirty="0"/>
          </a:p>
          <a:p>
            <a:pPr marL="0" indent="0">
              <a:buNone/>
            </a:pPr>
            <a:r>
              <a:rPr lang="en-US" b="1" dirty="0"/>
              <a:t>Is there a moral issue?  Is it a sin to use drugs to alter our state of mind?  What about using </a:t>
            </a:r>
            <a:r>
              <a:rPr lang="en-US" b="1" dirty="0" err="1"/>
              <a:t>psychadelics</a:t>
            </a:r>
            <a:r>
              <a:rPr lang="en-US" b="1" dirty="0"/>
              <a:t>?</a:t>
            </a:r>
          </a:p>
          <a:p>
            <a:pPr marL="0" indent="0">
              <a:buNone/>
            </a:pPr>
            <a:endParaRPr lang="en-US" sz="1400" b="1" dirty="0"/>
          </a:p>
          <a:p>
            <a:pPr marL="0" indent="0">
              <a:buNone/>
            </a:pPr>
            <a:r>
              <a:rPr lang="en-US" b="1" dirty="0"/>
              <a:t>Is the Christian view that our first/automatic response ought to be to avoid the use of mind-affecting drugs if at all possible, or ought it be to let the professionals tell us what is best?</a:t>
            </a:r>
          </a:p>
        </p:txBody>
      </p:sp>
    </p:spTree>
    <p:extLst>
      <p:ext uri="{BB962C8B-B14F-4D97-AF65-F5344CB8AC3E}">
        <p14:creationId xmlns:p14="http://schemas.microsoft.com/office/powerpoint/2010/main" val="234306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17C4-BD4F-B1C4-0954-7A20FC91E9E3}"/>
              </a:ext>
            </a:extLst>
          </p:cNvPr>
          <p:cNvSpPr>
            <a:spLocks noGrp="1"/>
          </p:cNvSpPr>
          <p:nvPr>
            <p:ph type="title"/>
          </p:nvPr>
        </p:nvSpPr>
        <p:spPr/>
        <p:txBody>
          <a:bodyPr/>
          <a:lstStyle/>
          <a:p>
            <a:pPr algn="ctr"/>
            <a:r>
              <a:rPr lang="en-US" b="1" dirty="0"/>
              <a:t>Suggestions</a:t>
            </a:r>
          </a:p>
        </p:txBody>
      </p:sp>
      <p:sp>
        <p:nvSpPr>
          <p:cNvPr id="3" name="Content Placeholder 2">
            <a:extLst>
              <a:ext uri="{FF2B5EF4-FFF2-40B4-BE49-F238E27FC236}">
                <a16:creationId xmlns:a16="http://schemas.microsoft.com/office/drawing/2014/main" id="{C773CD6E-571F-8D3D-15C6-B05A16369946}"/>
              </a:ext>
            </a:extLst>
          </p:cNvPr>
          <p:cNvSpPr>
            <a:spLocks noGrp="1"/>
          </p:cNvSpPr>
          <p:nvPr>
            <p:ph sz="quarter" idx="1"/>
          </p:nvPr>
        </p:nvSpPr>
        <p:spPr>
          <a:xfrm>
            <a:off x="816864" y="2057400"/>
            <a:ext cx="10871200" cy="4038600"/>
          </a:xfrm>
        </p:spPr>
        <p:txBody>
          <a:bodyPr/>
          <a:lstStyle/>
          <a:p>
            <a:pPr marL="0" indent="0">
              <a:buNone/>
            </a:pPr>
            <a:r>
              <a:rPr lang="en-US" b="1" dirty="0"/>
              <a:t>Be careful about presupposing the proper “Christian” view on any particular topic.  Be prepared to do some research (and be really careful where you do that research!!!!) Be willing to have deep convictions, but also to show grace toward those with whom you do not agree—whether they are believers or not.</a:t>
            </a:r>
          </a:p>
        </p:txBody>
      </p:sp>
    </p:spTree>
    <p:extLst>
      <p:ext uri="{BB962C8B-B14F-4D97-AF65-F5344CB8AC3E}">
        <p14:creationId xmlns:p14="http://schemas.microsoft.com/office/powerpoint/2010/main" val="303986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Discussion</a:t>
            </a:r>
          </a:p>
        </p:txBody>
      </p:sp>
      <p:sp>
        <p:nvSpPr>
          <p:cNvPr id="3" name="Content Placeholder 2"/>
          <p:cNvSpPr>
            <a:spLocks noGrp="1"/>
          </p:cNvSpPr>
          <p:nvPr>
            <p:ph sz="quarter" idx="1"/>
          </p:nvPr>
        </p:nvSpPr>
        <p:spPr>
          <a:xfrm>
            <a:off x="990600" y="2057400"/>
            <a:ext cx="10697464" cy="4038600"/>
          </a:xfrm>
        </p:spPr>
        <p:txBody>
          <a:bodyPr/>
          <a:lstStyle/>
          <a:p>
            <a:pPr marL="0" indent="0">
              <a:buNone/>
            </a:pPr>
            <a:r>
              <a:rPr lang="en-US" b="1" dirty="0"/>
              <a:t>Which issue in the general area of bioethics did you find most interesting or of concern to you?</a:t>
            </a:r>
          </a:p>
          <a:p>
            <a:pPr marL="0" indent="0">
              <a:buNone/>
            </a:pPr>
            <a:endParaRPr lang="en-US" b="1" dirty="0"/>
          </a:p>
          <a:p>
            <a:pPr marL="0" indent="0">
              <a:buNone/>
            </a:pPr>
            <a:r>
              <a:rPr lang="en-US" b="1" dirty="0"/>
              <a:t>Have you formed any thoughts on this issue?  Are they related to morality or to ethics?</a:t>
            </a:r>
          </a:p>
        </p:txBody>
      </p:sp>
    </p:spTree>
    <p:extLst>
      <p:ext uri="{BB962C8B-B14F-4D97-AF65-F5344CB8AC3E}">
        <p14:creationId xmlns:p14="http://schemas.microsoft.com/office/powerpoint/2010/main" val="143341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Difficult Questions for Christians II  </a:t>
            </a:r>
          </a:p>
        </p:txBody>
      </p:sp>
      <p:sp>
        <p:nvSpPr>
          <p:cNvPr id="3" name="Content Placeholder 2"/>
          <p:cNvSpPr>
            <a:spLocks noGrp="1"/>
          </p:cNvSpPr>
          <p:nvPr>
            <p:ph sz="quarter" idx="1"/>
          </p:nvPr>
        </p:nvSpPr>
        <p:spPr/>
        <p:txBody>
          <a:bodyPr/>
          <a:lstStyle/>
          <a:p>
            <a:pPr marL="0" indent="0" algn="ctr">
              <a:buNone/>
            </a:pPr>
            <a:r>
              <a:rPr lang="en-US" sz="4000" b="1" dirty="0"/>
              <a:t>Reproduction and Christianity</a:t>
            </a:r>
          </a:p>
          <a:p>
            <a:pPr marL="0" indent="0">
              <a:buNone/>
            </a:pPr>
            <a:endParaRPr lang="en-US" sz="1000" b="1" dirty="0"/>
          </a:p>
          <a:p>
            <a:pPr marL="0" indent="0">
              <a:buNone/>
            </a:pPr>
            <a:r>
              <a:rPr lang="en-US" sz="3200" b="1" dirty="0"/>
              <a:t>Abortion</a:t>
            </a:r>
          </a:p>
          <a:p>
            <a:pPr marL="0" indent="0">
              <a:buNone/>
            </a:pPr>
            <a:endParaRPr lang="en-US" sz="800" b="1" dirty="0"/>
          </a:p>
          <a:p>
            <a:pPr marL="0" indent="0">
              <a:buNone/>
            </a:pPr>
            <a:r>
              <a:rPr lang="en-US" sz="3200" b="1" dirty="0"/>
              <a:t>Contraception</a:t>
            </a:r>
          </a:p>
          <a:p>
            <a:pPr marL="0" indent="0">
              <a:buNone/>
            </a:pPr>
            <a:endParaRPr lang="en-US" sz="800" b="1" dirty="0"/>
          </a:p>
          <a:p>
            <a:pPr marL="0" indent="0">
              <a:buNone/>
            </a:pPr>
            <a:r>
              <a:rPr lang="en-US" sz="3200" b="1" dirty="0"/>
              <a:t>In Vitro Fertilization, Surrogacy, etc. </a:t>
            </a:r>
          </a:p>
        </p:txBody>
      </p:sp>
    </p:spTree>
    <p:extLst>
      <p:ext uri="{BB962C8B-B14F-4D97-AF65-F5344CB8AC3E}">
        <p14:creationId xmlns:p14="http://schemas.microsoft.com/office/powerpoint/2010/main" val="60000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404381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276600"/>
            <a:ext cx="8813800" cy="2590800"/>
          </a:xfrm>
        </p:spPr>
        <p:txBody>
          <a:bodyPr>
            <a:normAutofit fontScale="90000"/>
          </a:bodyPr>
          <a:lstStyle/>
          <a:p>
            <a:pPr eaLnBrk="1" fontAlgn="auto" hangingPunct="1">
              <a:spcAft>
                <a:spcPts val="0"/>
              </a:spcAft>
              <a:defRPr/>
            </a:pPr>
            <a:br>
              <a:rPr lang="en-US" b="1" dirty="0"/>
            </a:br>
            <a:r>
              <a:rPr lang="en-US" sz="4900" b="1" dirty="0"/>
              <a:t>Christianity and Bioethics </a:t>
            </a:r>
            <a:br>
              <a:rPr lang="en-US" b="1" dirty="0"/>
            </a:br>
            <a:br>
              <a:rPr lang="en-US" dirty="0"/>
            </a:br>
            <a:br>
              <a:rPr lang="en-US" dirty="0"/>
            </a:br>
            <a:r>
              <a:rPr lang="en-US" dirty="0"/>
              <a:t>                     </a:t>
            </a:r>
            <a:r>
              <a:rPr lang="en-US" sz="3600" b="1" dirty="0"/>
              <a:t>John Oakes </a:t>
            </a:r>
            <a:endParaRPr lang="en-US" sz="3600"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pic>
        <p:nvPicPr>
          <p:cNvPr id="1026" name="Picture 2" descr="https://encrypted-tbn2.gstatic.com/images?q=tbn:ANd9GcQLnhYdAhlSxLAkkAEGtttnkIXYXsoIA9xmGq6oHWqwkkt9QL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368820"/>
            <a:ext cx="3657599" cy="251038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MSERMUExQWFBUWGCAaGRcYGCAfHxohIBskHiIcIiEeIiYfICAkIBwgIS8hJCcqLCwtGiAyNTAqNScrLSkBCQoKDgwOGg8PGikkHiQtLiwsKTApNC0pNCo0KSwsLC8tLywtLC0sKjAsLCwsNSksLywsKi0sLCwsLCwvLDQ0Kv/AABEIAMUA8AMBIgACEQEDEQH/xAAcAAABBQEBAQAAAAAAAAAAAAAAAwQFBgcCAQj/xAA7EAABAwMCBQIEBAQGAwEBAQABAgMRAAQhEjEFBhNBUSJhFDJxgQcjQpGhscHRFSQzUmLwcuHxgqI0/8QAGgEBAAMBAQEAAAAAAAAAAAAAAAEEBQMCBv/EADERAAIBAgQEBAYCAgMAAAAAAAABAgMRBBIhMQVBUWETcZHwIjKBobHB4fFC0SRSgv/aAAwDAQACEQMRAD8A3CiiigCiiigCiiigCiiigCiiigCiiigCiiigCim9xxFptSErcQlThhAKgCo+w3NQPGeeG23RbsJ+IuSvSWQYIESVScYHuKAs1MeLcZatkKW6oJASVR3MdgO59qzrnLmx55t4NL6KW4Q8zCut6VSspKZSISQZnMdhvEI45bXzotUFDjDbB6aroqKkKODpUmCVfLBzEGgNBPP7S2kqYQtx1WUsEaFqE7gKgRGZ2qu2v4muJZ6zpZUV3GgMCUuNp1aYVvJBGf8AoFFdub9SbS6dCblhtXSSEkerykp3IOmMYMCN6ZcTvrN0OupbXa3vXBbbAhKfUPmSdjOe0Y+4k3djnC2UpxJXoLcSHBoORMQqDI747ipoK/hWAXd1etuXq3EN3ilMpCnEwemIMKg51DyM4qY4NzynWsN3Km4twVm4BJK0z6UyQUgz2OI74oQbRRVK4Zz+FhBJS6VslYbZQoqSQdlDUexAJ8z4zYuG8xsP/wCmqfTrJgxH1Igx7UBJ0Vyh0GIIMift5rqgCiiigCiiigCiiigCiiigCiiigCiiigCiiigCiiojmfmdqxZ6z06dQTA3M+BQCnMXHm7S3cecUkaQYBPzKAkIHuYrO7P8SLt5D9630hbNDT8OtXrmBK0kDMTOcbgVXOYuIXLr7XEH2epYuuehkKmREAlIzJiZ77eJg2l2Fw7eFal2aCNTTaNirwUmREiYGc70JLJxG8Qy4m5daevmXkKKeoggNK1ajoIMac4zI0996jG+YEvcPSF3SkXDT35SAAVAEwSVH1EkH6YE+3NgriLSeHltxDqZllon5Tp7/Y71H8T4kFC7+JtB11u/OAPQZE7Zz9MzNAS9hw+/tLt9DD7Lzi2tSllWFA/XvIpi7xNlwWiryzKGkoUC6gQXTAyVJ3M5k+arnVQVLKVLbMRg7+xnP2qY4Pxa6S7bNtKTcBE9No4EkfzzQBwsILSCzdKQ6l+G2VmUwSfUR7A75G9PeJfEBN4l9hNyrqJUt9GQkY22IkCP501WtCW3Pi7NSFKfy8kaQ36pUkEd98fSlbRhCjcC0uylGpOltzd0kjE4MT3igONdu78Qq2eVajSkBlRnqq2Ij5h47064mt7qvm8tEvlLAALezYgwsx6sT9opLi96sLuTeWiSo6G+qgelsgCDrHc4PvXKWQfivhL06A0CvqbrxlAO/kUB5w9LKH1Ksrs28MEqUsbq7pGxgwPMe9dXvE79u3tkLIW0WlFvQcgGJnuDkfvSl484ZF5Z64tfyy2JgZhwkZEHztFQl8m2CWuk+4SW/WFZCTOwntvj296AnbX8TLpsZUoEtBEkZgdgSMAydvatH/D78SzevKYcAKigLSUjxAUkx9Zn6+1Yo2tzGlaVejvjxir/APgqp34xYCUIT0QVbSqFCIjPcz9c5ihBt9FFFAFFFFAFFFFAFFFFAFFFFAFFFFAFFFVXnnnVFnbuFCgp+QlLc5nfI8R/MUA85n5xZshCpW6oDptD5nCTED7/AMx5rGeKcQC13CeMIeS8luLcTGgGSNvmzG57Gc7NeYOMsXbTd2bh0X3UBUj9DaZ/QNxGDvkzT12zu2b9lV2lN91m8ISoHUBsFAxkSDFCSITw1SrK3dRdhRDoSLZedJmJkYj2jAO9THFb+4Vdvi6s0XDnQAAbhQSMwrse/bIioC5Xahp0Kt1s3HWOlQkBsa/lJ2wP5VLWVlFw4bO/E9DUpbkHP+yftv2mgIU3Fshu1U048h8T1DqMDH6dWBnxjemK1qUFK6uolc+rc53J712gu/lH0rx6RPttn+VIOFOk6kFKtW4kR7eKAcL6mpwrQF+kScGPed6U4EyldwyG1qZPdYzpPmD/ACpuEplehwgQN8z7TirRys5d2jjd0UHSGFKQAr/UHpAEbkSoEiD5gxQGs8uchtIt4dcee1+o9SEwqZKgAAQZ2mYqK41+Edo44VIIQ5q1wFaVRsTIk4OQY+tVK9/ETij7L7qVNsoZMKbCdK8gCIVqOJmD3+gqB4hxxYeZcXfuvpdQOvoJSUiNJTjGQfY7+aEEzxLkjiNu090nE3Fv1ApWoiXBqEHVkEbTkRFQHHLhM3JurItOrSnpqSISgwPVI9JKt6luF80LbDgt13Sktq1WiNOpJmCoLAHqBg7nbwZrSuX+PMXjei4SFOOtgrWGygRPyzkyk++0GvOaK0uerPoZM2kjqqt+IAkW0q15/wB35aT5jvH6hSHGRcFq11pYKSyQgpIkgEfNOZyP3NatztyBZG1cdSykKQ1CdISJgyCTEzJyqZ+tYzxBDACYDragkpUjWpQTBEEKMyDJx2ivRAxUlIjU0pPo3EiffGP/ALWhfgk0hV6sjqLKWcGfSnIkGN57A+Dv2oDS/wDY7+jMj6Yx/wBxWnfgilz4h/U4kJDSBoEnUZMK/wDyAR/+qA2OiiihAUUUUAUUUUAUUUUAUUjc3aGxqWoJGTJPiq3wn8RrW6DgaKtaTAQUnWrG4SMkAzj2NAWqormDmdizaLjyoAITAyZPt/Ws4u+bL59b10lSbZNmYVaukhSiE5MRvCsTj+dMOO3Uu2nEwwt9tz0rS6pOhSimBpEiIII9W5AoC8cy/iCG7YvWiDcgJlSkAkNgiQpR7ARt/wC4zT/OWl6xdpcavH7pJISDJkgY2iYgCMbik+HcebZfvEXbL1u26CoMo1IgqxkDcRt2zUXbsWoRZu21ytu6KwFJJBS3uNQnI8nMZ2oScqeYSm+Te2i03BJLZAKekoyYxiJIwe21L2vDR8RafD3v5i0GSTqDUDbfYycb471IIbvC9f26XWbhS0StxWJGnYT39uxqK64U1ZdWyPTSqFOoTJcwfTKcz3g5xQCyPi0Wt6AGnm+rDrhPqJChkTvmPpJ+3t5csKdCruxW0gswnQCNRB+eU4+/71OcrcjN3jjhDd2zbKcBQjKUqA3kqBGCPr/CtdsuV2G0pEKcKdlLVJ+mIEe0RQHzA0Wz04WoHZWZj7Y/aaUBWErhYIChvgn+ntX0TxP8OLJ4OamUanDOopB0mZMbbnfNZB+IvLthZvtoaUolRSFIbVAT5PqSU57AHHegIq0s0pcKr22dKFtakdMb/wDKU/1ru2SVps/hrhxy5EjpHZEDzgAYjOP2p+s3tveoaaeS4VNQ3rIOlJ7GMAiJPsKSteFqU22lpDRuE6g4sKOoTjcDTiMVxrVo0o5pHSnTc3ZCV1YLcIuLjqKeLkutIQflTsZGJkY8jvUty9wlh9p3oANOu+psGFaI7SqYA/rUTyxx021wWHgRKzqJMmOwnzgCast1yuFrN1w5SWzB1JUowozJjxnft9KwsbjailkbyLeMuT8/Mu0qMLXtfk0cM3QZPwV6hKUKQCtQOHPoe2c1YipDTRc0Fy3iQJBInuJ7fU1XeX+aUXCPhX0jWqQsrHjc/wBq6ev0WLyGnXuuwWzpBHcQIVG+DjbvisWtQnKpkcWpb2V7S6tdG7ehbjNKN76denZlqLgFq41r9L4KdKDtIj9/fas85n5duLRDSOsFtJQYURBClGSnBMjEhX2qZe5lNu4blFutLDvpStQ9BUJkD2+m8GNjUq1xhxKGtbAWu7y2lC0qOYxmIwdtvetDCLiOF2g5R00f4WuhXq+BV3aT6mVOpMHU2lUI3TGPfzWpfgW2nXdKS0RhA6iiZ7ygT7gEwO+e1VDnjlZFuqWXPWpcONyPQSJ04mB/6qK5f5tubFRDSyjUcp0pPaJBVNfT0K0a0M8fvo7mdODg7M+oqKpfJ34mW920nqrQ07EKSTAkd8wAD233irmlQIkZBrscz2iiigCiiigCkrq6S2hS1qShKRJUowB9SdqS4jxNthBcdWEIG6jsKxvmfnj4i8aFwh9rh60+pIn82Jhcx8s6fl8UApzpxu44xbLXaDTbW3qcClAKUqCTHcgJO38zVc4jzWparNz4XoIZASVtiNYwCAod4BiTIM0lwvhrF1dXLVtdG1YIKk6yTqAxpIkEmT+0zXbCrw8OWhLrSre3dnSd1QufoRP8DQkc3TvDby6uVKcctUFtJTKiSpYwQdZyNjnOMVF29s6bBLguvS06NLKvOrCh9zMGpq6eeN5bu3VmhwOtaUNoIOqMyQYz6tvpUARbpZuku2riXtZ0EAw3mdJPsMZoCzdTiAvxqUxcPOsYkwAmTvvkGfrNV68Qo2SEqso6Tulb4AOZIKDGe0eMV218Ep216dw6yopIeXqI0mBAGr7jxtXq7J4Wr6mboLtm3p0q3X6vm98nPnNAeqa4et1zSt2zSGhuTKl5nB7bYpSxuV29tavquCppLkpZTp1AwZMnERP3ipBTt4bpl523auC6zpbQkjIHkK2Pq79j7VDo0OsfDiy0v6xLoxp9ZBz/APzB8VDaSuwlc0q2/FRbTrLJs3Ahz5CpUOKB7xATv/ywKt/Budre4dcZy082ctuQFHG4gkEfT28isMbtlquQzdPL6jOEFJgJSCO5G5mZ8DerCzwdy3Uq4QVLaWlWt9S5OnuIjIO89owO9UqvEKFKWWT5XXfsu7O8cPOSujZ+JcTQw0p1wnQkSogTA8/SvnF+8Zccubi4tnVNvA9DTq0oUf0hWJgx9ga1FfGXbnhrqG1hSHEaEuKwrTsokRJBEiTE1mPFrV1lLLD7xXapUCdCT6MwRPkCY+1KGPoV3li9ej0ZE6E4a206i3CrFLKUJfY0vOepDpUFEAowInH3/tXCuGP8PIU1LzZgrKQdSPJMTGK5uOCKcQp+3WsBtJgOEqUfVgAdsQn39qeco80rSv4a41tlc6yRBOJG43Pas3GVJTcpU7SS+aPvp2LlJZUou6vsyeAs+KMhKilsN7KSBMx5I/eqwRdWChIWbVLnzFJ9Q+/Y/wAe0085i5OUiXeHJX0Qn1jVP2EnUcTP8KUseaf8RKLR5wW6FCVLUJiMgAd5P0qrhKTnaNH46besXvHv2e56qTS1lpJdNmLcduDxFjr2zUJtcrdTCSkRsAYJEZgeKrNnzA30H7dxhLzrpAbePzJ7CDvuCfvXVpwa6cF78KvU0yD1SlYSlaROQJzIBMD+0y/DOAIubS0At1MKSs9S78jcQJzmAD2rdp06GBpb2iub9faRRlKdaQwRwXiDk2Diw2Gk9UNuEQARIMgkZnz3pkzwK66Ns825r1r0NJSr1hXsPeO1X9fDbRlauuo3S1phLi/mCQPlEYjvj+lSvD7FtabdwWzYSlMJVgESMKHicZ96zKnHaUNYwk1129LlhYGbWrRReAcyuNqdtnbVLl066EqW9hXZJQZ7d8471A3/AAws3C2X0wUEwnUCIJxpUMGr1znycpbaXGEp6ralKWqSHFznfuR2qG4rwy3WGG3VuMvpY163PmcWSIZgkRBmCc/Xer+FxdDEy8Sk1d6Nc9NtDjUpTpq0v4K420tvUpsLLacatinvBjf9u1aLyJ+KBZQ2w4ApGsJDhJEBShM7jE7YGaoXFbN2yuFMuqGoAEOIMggiR7HekE26SNSVaVmTBHoV/wCOMfetErH1Oy8lY1JIUDsQZFd180cvc5XNspPScKdP6FfKRM6Y8e3/AKrduUubfjWkOFotBY9J1ApUR8wGxkHyM9qAsNN76/bZQtbiglKE6lE9h5jf9q54nxBDDS3V4SgalfQb/wAKyPnDmR91y1vughyxS4Q2kmC5OAVp1GYUn04Az70BxzTzMnilvdD4tLLbCiG2gDL+QUqVMR2jGM1WeIv8SubNq5XpcYt/SFggERAgiZ2gEpxUbxfibblw8tdqGg5kI0kaD7REea74Klty1uULu1MpT6kNSIX3iDnfGO9CR9xjirT93buv2PRaKNJShHzx3GneNpGaY6rAi8nrN7lhEq8Y1Dbfz2p/erujb2L6nWVpSsBtEQQf+Wc7dv2qU/zo4isrZt3nXWZ0BQ0xtORviM+cUBDWSUlNo6i+UH9ejSohXTBG+dtu++Kf2lvdde/YauWXCtJK3FiNQ07DsDmPAp1y+uz+EdF2wkLbS7BLZOtST8gVlODAj3+9V6xvuHOuILiFMAoV1A1qA1TjTE+mPaKEpN7Ei+48pPD1u2iC2BCdJEuyBgg57TnyaacSQwhN71rR5lSl/lAAhKDGxPy+cGcU6t7Hp2Kb0qfUGlEMoXqCBJhKtQH8JztNM7K/Wesm8aWty6A6bjkpCcYXHtvIBJihAvZWCVrYNpeOdUN+oEzpJIhKfrmR2im/xD/D7gdVEqAJ1f7iVTq8/WmznxFklt0tJA1Rr7q8AxttV+4Pxi34kx01aQrSCpZA1JJHbuDPf2rBx+LcdbKVF6O2/vsXqFL6TPOL8AY4kgKbP+YAHr1QI8RtBziKiuD8wLtnTa32nQhEAT6V9gZ+naoi8tn+GurDKlKQR85EJP8A49pH+0H3qf4qLa9t9Fu0XrgpkFAlf/ke8ee1Z0cO7RpO86cvlaWsdvRdiw57yWkluuT3JR63NsfimwPhgmQyD8vvp22zB2p9butPs9ZzT01iS2In2MjJ+gqgcD4wlaxb3762mdBlSIBMCAk6pie+PamXAuNWzNyUvhb9snUEQpSSeyVYIPvHvXdcEqSjec0pJ7re321vz3ObxkU9FoT/ABrhL1qsOtIWq2UdQTiU49zIHsZpd/hlpxBjqeoXJTpb0qjSRsI233keabcvc1NPF/4u5UltIJbbKR6hJAExvpgHck12rlgKdbd4WoGAVLKnDCp75kyc7AAQa4VaFXD5fFllktpr5X2k9N/udI1IzTy6rmufmiOueJXnDUItXyEheA6DqSElXqJ7yJmoPmy2t239Ns712ikEq0jBO4iSKlneZmXE3aL5lan9OhmFGGyAR9Pm3OcSB7octWTyU9NVulSbxJQ264DpTEgqBjdO+PFfQYWmqNJ1J2TesmtihVk5yyq7toiW4Hwiz+I9Dj/w6mhOSkLWSZTMCQBnznepl29Wk/DMhZthCeoEkhsR3MRj+uaUvnnAEcPWUJKkwhYykJH6h4jx5inVopVjoYUS4wRJdCffZRyATPmvl8Zi5YiWd/8AmN9Lf9l37GrQpRpR/Y74dw8ManLUl4EAK6isj2Bj7xT20fC/Uz6iPmSo4n6eajvhC2A7bf6GSpE5PuPY+P2pYKD6EvMqSjvoH6x4P1rHqLN8Tf1/TXUsJkixchQgSTMqbEY+h+29NeM8GauW3NaASoaAoxIzMT29UH3rlm4U9lP+XWjymCftjFIP8ct2xJyoKhcnBPmvNONSE06d8y6biWVrXYoPMPDXrRQacXrRowVAlOfr8px5ziuLPkd9bdu5blDouJCW1KAUCBJnsBg5nt71fHeYLZ4LbUApK1AQrIUPB+ntVWv+DWjC20hbzACln4hBUUxGEgSYIn2xO9fbcN4jKsvCrq0/z/PYx8Rh8nxQ2GSbu16Vq3eWr4KFKDroJyBI0pjGDA9o96tv4TWdup8KbecdCUrU20ThkaolUYKiDjbvv2rfD13CWm3Le5ZeDTSlFtyPRq323Uff3rSPwradS2sONttQE+lMalmP9UkdiMAe3atspld5z40hy9ftuIOOM2oQHGAiPWYjVqg4+aE1minVFkoFwrQhR0tmdO8gjP8AOtH/ABOQltbqU2oXGhWvQSUpzqGZGgqV27kCswISFq1MkSMCCPftQg7W67+WvUkntkyJqQ5fKRdEPW3xOoGG0wqT2PvUMS3oPzBQJjJx43p9wu4KLhlTTxSsmNRgxP8AShI6+HY+GdSbd9NwHYRGqEDV8pzExjImn/8AhCHLptu0uHW3ekS4t1REHwJzHtntnenl2pxlF4yq7aJW431XD+tLuDpGIKNJmZ37VX7vgrCbotodW+2lIUt5AJKRGSdMzG1AOeH8dvbZlaWyFtgrQoxISVLgkn/kdicUje8muocQgFuSlJgOJn3AG584wJ3qa5dvbVC3mC4tVsfUErAk52VIGwjt3/aS4zyd0CbqzKZIjpQTj2zuN42rJxHEYU6joNWbWjfytl2lRkkqkX6b2IdxVwm0HDlNlAWueoVHSQclJgxvkCuOLcIulvN9ZYuC0kdNKYTMkx7YIk/arrwnibF6gJSEh5CRLihlJPbzMjYYxTl3haVE9I/5hAyRITucgZETPk1jT4zWhLLONnbVW0vyfZbcyysLTavf6kDyvzCy+joXDSerJTpWAdPvnsarXNHLquHOJUy8CFzISI0j6SfT2HfFWHifI4fV1LYpaebJK1HdSt4xvuZPvTbhvOTQtFNOpQt8+kzHqUTAOf05+lecPO0/Ew95RdlKn53tvey9smorq09Gtn75izXMq+KJTZMpTrWN1HSEAZ3+2IB3qo2Nxc2typNqFJfRqQoI9QVB8CZ2nFdc0cCc4a+hPUTqUkKStpcxMiJwZqX4Dwd+3urR23uGy4+lRJOdGJOrOZB3FfS0MPRwdNqGkdWzNnOVaSvuRXC7a1eZufiFO/GqX+UkRClE9wRuVSNxFWpjkhS/hEKtUNqQNTyisfmCB6cSZn9s1NOvN2KVJd0LW4SsuwJUomfricCuLZi9dU0p0hhognUTKo7DTiCe+cVh4jjNR60UlHW0pc/JfrUv0sCmrzZT+aOUkNNvXSR8P+aA2yYUCNpCgTHkA+KeWXMl29bIW0gTathCiIAKYJBkZn07GrmGWkpWhbusoJKcCM/vJ96qN3y+7bNOotnNbLiCpeqAU6hp2TvAMe1TS4nHF03RrL4ntp8L6b++hEsM6Us8NvuVbifFbZ2zYQGlpuQol11SjC58A4iY7DY+TNl4fZdJaGbu5UUtthbPTUPRqkGcZIAiPemXEHGUfDtqtmQW2hKkGS7q/UT3Iz9CT9lkcI/JcdZQktp09Q6sicAgHOI2GwrbxS8TDyVN7rl0/opUdKizErwNth4r6yVKdWSGFqxpSBAKSMb/ADEfT2qYbu1MEWlzC2yj5xMKBxE9iai7V1CgGXlf6SPyigx6iP7iI71ItXSkgWl2AEuJnWCDIPcHsr+VfFVfil26dO8fJcupsoW6SrY9Zr1WoT8pMlPvB3TGcmd66dQFAXba0pITPT7H3nzSKdduskBT1okbnMHwobkDz+9RV5eWrz51uqtmFIMqSMKV/tB2BiSfpXrDYWeJqKMfrLt0fcidRQV36DlziYunkB9xVoktqUlxSML2wJgEdyarCPxBZZSxot0OPNqVrcVs4D5nfsRO1V3mHmt+7DTbrmttmUoxGMCf2A/aoSP/ALX2FDD0sPHLSVu/Mq+G561PTkX7hX4lmUIdYaKE6gPT8us5P27CrPxN5TVvLC5S4gJa151BUAz7yrxWNtD1VpliAOH24fQ4EOLMuJJK4GQQBJTBGKVoeJlb3TTT+uv2PNSCpq8dmmrfQQ4uwghw3NotlSShsKZEoxBJUpPzGD/Ad61/8ObVCbTUgOFLiipLjvzuJ/ST3iMAEDHbzj/BHZ6fSvkz1VrLVxkAJnStUZk4wcZmt35baCbVkAlUoBkiJnOB2GcDsIq+ZhUvxSsHnEpCHEoStC05ScwNeknb1FKQB/uisRXqC21BxJnGxET9K+hvxCbb+F6jiSoNrSrExEiQqNkkCJ7Yr594zbpQtxIYW3pXspJCkg5APvFAcI6kuJCkHuckA+O3tSatRQjUgFIMGCCYCs43rlRaC9lpTGcn+tcW7aVenUoCfTPf2+tCS52tvYhxZ6Cm0FCcPDcwZI1djI28Uw4JxdFnclSgAyoy2kpnAnSo9omYnPepzmFhJ6IuHFPy0YSEgJ1JIHpjConziAYrvlxlt+3XZwlBj1KUCSBOI7z29q+fxtSNKVTNmalZPkkuq3/BoUU5xja2l/Nkhxvl1m9R1kAqdKZ0JiD3E7HvvqHaofl/mhdootPglSlBI1bjtpV4PedjNIWd49w24U3JUwVBCXSDAPjxifpin/OllblPUbKnHnMKTM6wN8dowQU1nUqd3HC1fipy+SSWq29F1R2k7J1I6Nbr39j3m7h7bP8AmWHSHFEa0AgdTOwjM+PNSNpzC7eoKLZpQLQ1LIUEKSAdgD3MERv/AAqp8H4sUMXTXwxveqj0rKSpTUCDO+mCZkeBTe/tCxa2923efmXA0utowQNP1ycZ2ya16fCKbhFV3mcdnt0072sVZYt3eRWTLknmFFz/AP52XZSQVnTAIPkzGY2Jk7DNRfMHDE8Uc6Vu02hbDZWskhB8BHmcbH2yO7du3urW0uFWd0h23AQt0iNSVnskbEbT9Rim3E+W3n31qauGytu2St1Qc0aiQZSB322Jjv3FRQ4VDD4iM4XypPnrf9omeKdSm4y3KvwIMruEi7WpLOyljJ9gCZj6nH1q+8IZt7NhSXWSkr1KQ6sQopJOkz2xBKfNUvly7Wlq6SlhDutEa1ESj6A9++M4q137r1yhm3LqYcVkx8oTBmPJ8e1OLtuMIXtFu7d2tvexODSzN8xfgdqlwly+bc0mQyFggFJ/VHcnG9SFyp51p5aFj4ZpYCzq9YGCrSO5APn9664m3cvFFn+WS58q9Q0gATJO4MDaKpfOvGQ670Gm02gQnpuhC4Ssg7mN9vm7/tVLh+EjW/5FVaf4x5eaLlarOb8KHTXyJ275k4W0t5IDtxq0aFlUEAQVJBTA85jvFSrNzbXDTjjBWlEyts50piEgTmTned6xz4cggHc7VonIDDgbeUFIE6QHVKICFCSIGM+/bzWzVoQqwcMqutuz5FaUPCSmm9fRji3uOHu8QV6FlpLWzkgpXI+nae25NR4s0KdvbdpDjilJCmUBUBJT6syc+M7/AHpi/wAWcfW+++klxenQ42JCSg/NHeY74IJpLil6pLqLhL63itILiggoKcAaJGII2+ma6qg/GlVcnZq2Xl5lPxEopJap3uSPDLxLjaB8qFOAlXdJip224qkJWm4T1UqJQhwjx4PYyZqoWeFdREFsgrLePRn+ucVL2vEYShtXrb1yUdxB295/vXzuNwbhK1tPez6mlSqqS0J9/rWjACXUuNkAEkwRJzPtJ3qp823jrLabHrNOsiHZRgyROk+4k1OvJbU5bpZSVhS50OK9BAzuR2xAztVJ5kEXb/oQ2Qs4SZSPYY/7NXuG08lBze8nq7WentnSEVUr5eUV5kXoETHpjac7/wB64UkbGM994/7/AEpWZkj5oAyAB4/t/Gura3LiglOdR+U4JNaFy642Wvv315HvCuHrdcCUJWpStggb1e23Gw818JdJaLSFHQ8dSUFKRkmQQVEnGY+lNuDcHFs24vq9C6bSolDhgAAbYyVE/arzyjyMt4MO3KbVxLYASAkqJghWsnYq7QZj3rtTjfX37RiYuspuy2Q15R5PcvEsu3CLVbaBgaZUrUQrWrESMwknvneK1yuGmUpEJSEjwBH8q7qwUSL5mtS5avJBSCUn5wCPvOB9e29YBzhaXBJuCpTjS9AccCcBwoEoJ8jaTv8Aevo66b1IUNIVIPpOx9jWKtOtpBbeSvolxSRapz1cn1Ej1EhRSBEatPiKAojDGsdPWnSrZR3HtNNXbAtOFDhx2IzUrzFwZVk8G1FCm3EBY6atQjYiTkEGc+9cMttKQUOYUfkWfHYb4P8A8oSPOFOaloCgpCm5WlSDBJjGD5nMdqfC1f6pKuoySguBS0Ea0+RPzAk7z3mqu0uFFBO3yqMiP/p/6KtdtxZT9tpedWpxpBS0QU+j3UCJUDA2Ij3qtiaPjU3FbnSlPJK7LLaXTfEWOi9LaEx2gmPBIiJ7j+9U22u7nh9wbpjU42lSmULWkkHMaQYicdqkuDkXR1LcLRQnSAmIJBgjPYbj6iohfGLn4cMvBxdg3cQSEkSAskpCtgd8b5rH4VRdKrOG1v8AHo335lzFSUoqS58xY8S4hw+4Wsw0u6SVKkApye2k9ie/mpew4Hw82IK0gulAUpZmQYnzAA/jXVnxG3F+bhDbimC2EtdVRXB3MayVx4J96YcUtl3d2fhGtbaYUsA+lJnMzAkjsJ74rtxCtKVRUk5QUbSzXsn25f3yGEpResrf6Jxd1bXNu0x0FtJVHpbQU6oz6ceqYqO4tyulpbYWl1aQEgjUEFyEwQSnOCY+wqYvOYVvpQ2ElBC0p1kHS2ZAknYR+9PeKcOui+2r8m4DTiUgqICHFFPynMpIkHIIJ81UwSrwSzQtByd7t5lfmn0/u57r+HJvI9bevnoZ11Ay+62wlaUapAVk6SBg7/Sp2zctVoU+vqlxDmgpTJCQofMogYOqYJ8e9OOB8wFu8vCtlLanFBIbSQdJTMxHYkzjBqMb4om3u7pm4Spphw6loQckxKYKZEd8VqtyqynhpReVJWlffT8lRWharfW+xNWOk3CQGeslTZ0l1enSQfmBxk7bfzrOrthQUoEEQoxPmcx5q8O8NuG8KSXVtIDwcSQQE+4kZgGRnaRSlxeBTrCrm3a1uAr6jphKhGmYmBG8RNecNGUKSpTTTV+WjLKrqFRzjqn3KlwjgDj7gaUM6ZClKhIzO4+vyjOdqk+JPsdIWnRUy40pIW4DInbMGJUVRJ2xnFep4yH2mrVv0OdY6HBITBJnTAyfJUR2p0zwq6PxNt0kuAmeoRlwIIBSlScT3Kt/m71oRhYq1a0qju/48xO34e+p5NuQ2FBsBvSfQrEGVT6iDvGxn6U0/wAbU478GlAQhZ0LTrhJ043kxkTufbFcpUeIFhi1b6SmG1CVOHImdzJGdvOoyaRSpxdoyg2oIbehTyRqJJMaTH8BOYEV7OBCo4e4FPpbVATOqD28T9P5GrDwGyu3zrSlGBq+YAgAZVnEGe5H2xMfxixt23nkBL7WUgJWFAiYJKh4+vtS1pxUtIeQy6Fa9LYU5mE4JAkYAI3HnvXOpTjUjlkeoycXdFj+ILrSZOtbStQbGxgGQe4plzJy6bhRftglYIlxDYA0KMAJAmTMyYFVtF8WAtQdPXK8xlJHnbx7+1TSeLGSQ42CkBR0qIk/Wc/bzWfRw9TD3glmi9VyaLqxNpKonaXqmMUcoPz+YgpSlxLSlLMaSc9+32NTtpwhplu4hxpx5qVod6kaQPA3k538dpyqpNyj4oFVu6AzrVKjA1iNQndQ8e2+1XvlHksOqbuHUWxCQlISlGraTqk4KjqjINXI0uuh4rYudTRs95K5VW+pN1ci2UQEhISjV8snVqP6jIneIia0RCABAAA8ChCABAAA8CuqsFIKKKKA8Imsa46yU3Nxo9awuS6uJZTqiQTkqk5jcAAbE1s1VHn/AJZD7XUT1daIJS3+uNpG+J7ZiaAzy2bti2WXAWbdSkkuwdbh0qRqTONCiDjYEiJzVKv+FuWzimXRpydKlDJHZUZiQQY/tV20LD6PUgPEEIbmE2w8KKZwESYjBV5ikuJcJVd2pSG0rdQeobtRjKUSpnupQCRAwZMExNAVO7c+ITGiXU9xtHkR29vpTFl4neeonATG/tS1rdLSowqXEyMZCh7+R/SlOINLdR1kpSkAxg5nAP8A6mgJji3E2riFgNtLBguJRpWPdaU4WYEA+++Ke2/59t8N1VdNwwJWAEuE+lRwZQVHP1ntVa4Rdt/ENdX0JUYWpYMAH9XnG/jarIv/AAtt66bU+stpSFMrQY9RGRj04IECBM15yq+bmeru1iOtLstKW06SNBLZIOExgnG4n9xU3a3xs7p1u1KnmVpDqVkAasBKgNkkTSbllaXFilLbQVcqROpMalKicnvnefrvULac1jDV2FgW6ChsIwpJ2IM47RWY3HiFGcMtrO2vVeRajfDzTvuuRbfibh20faS4nW656raBqAxKtUxmAfbFVi64g0zaKbDzqbnUCEhRASZ7nvgZM9xFJcUuV6bdxDLyXkt63Fr+RSCJB7DSd6bO8v3V68lwKQpT6OoMxAmIkCARFXqUJQpxi0tFstvucW4ym23oSS+HJDTDbLjbt44VSvUIAUZMqOQQex80zvrZtFkhlamTdB7Sv0jqJgmZXORt7RFSCFXHSsg5apU2hwp1JUNThgjSZjx9MDNcXiFj/EEf4eN5yUksCAZ7ntOPNdzkJt8rXCX3GG7tElkKUqSAQQfSTuP/AHVg5b4NaMFF1clb7ZbSG23dKvnAEAEQoJJIkftUIFtfENk8OUU9DKABLhz6xG4jEikLfjDSU2elLzK0OHU6dRSkHEDceOw2M0ILBzFwdl5a2GllaWW1OFJUkFomMJUnCgEjaBnffFWebN0pKeHdX0MnqJK4GSZSJMx7GZM1LK4q2P8AEAm5TpkLSVNplw4MDGMgDwfFN71tL16gpvENqdZGtxuEhP8AxVGCYjaJoSRyV27nwkNOsSCl54T65G4j7n7+BToLYbaW23erSgXA0oKQNQBHrMiRp38Ypzwzqhm1bbumCn4g6UKGxE+skH5THicjfana3bkpcJXaua7wAgDJUD2z8uM/egI3iiUKTdK+NaeJWgArQNTny7ZgAbfY5FJX3B3P8ynrWvpSgwFbg7JB8jvNSXFWLkovAWrWDcJCik/KfSBoxkH+pxXvFrRwfFxZ2/pbbkpVOjHzjAknvGcd80AxuOX1zcgm2/LaSZCsQROP+Xt7DO1P7uze0XDZYtHNDTeUGNImRGJKjt5+uKfcO5YfuXNP+HMpC2koDilDSk5PVIiSYIwB2H1rQuCfhhZsrDimUFYG2SmfMHB+4gdqEFc5P5A6lwLpy2aZQCkJbkkyj9ZxBnxPucitTSkAQBA8CuLe2S2kJQkJSOwEClKAKKKKAKKKKAKKKKAzPnvl1tlwOpDbbRSrWEA9R31Ilv3JwRnEGB5po6JbCipbDYUoJbGC5kyok+r5iEHEkCK3m5twtJTt4MTB7H6g5rIuKcBfYdcUGi44FlfWcgJTLgCSifO6oJOKAjOOcvL4g/br6rLVy6kpWhIhKQhIUCo4JJBIwP0gZply6Lxn4+zbQy8sghaidsRgkZBknsZri8FsBAQ8tbS0rddQVHSkHSvTtpSVKEdzCfpTVq5sxfnR127daPVBWFKPf/lH1/rQCtxdvucMtz8O0GmHBqcn1KgxBkTmYOSKfPPvpvmlGwR+YzCGgpPrjOrxInYiagVNW/wt0Ou8jQs9JkzChOJBH/c0/loP2ahfuFSkkKUSD0h4yO+d+4oSLcOukNMLU7bELZfUopQISApUlKyDMJnA2pC54C3131XTa0F9JcYQ0AqSfoCcGMYwa8L6OhxFsXxKNcgEDU9sd98nGPHilLRQTcWa2b/W4tJCi4QoNYGP5+DIoBnbqBs2VuSpy2cKSyUq9aCudKjsNJJgHyR3pRu7YN6tx5p60bU3KEtaknxI0jYnJ7TTljq9LiaBdNRKlLVp/wBTv6c4n+Bpwn4tT1i+XmHVqSUtoII0gZ9UE/v2xQERaXDHwzINy824l4aUknSlMkFWRvH9qcuLaC74DiC4KPmMfnHT8v7+n006vlXYtrjW1blCLmVqBzOsGE4+XMTvvinK0XAvHf8AJMqUu3BDQUIA217RMjbBoBBm7UX7RQ4ikKU0U6tKfyh4PaT9vlpmtNz8IgB5pbKbmE4EqVqICt8g5PbfxQ2HCzYk2jZQFwF6hLxIPpOJG3cRTi7sldK8JsG06HgT6xLYlPpSI7yNvPtQDm9+M6t/qNrq6CdfjToMaf8AlHnuBnahll4v2SFsWzoLJ0oBjUDGV4iRvmRk5prcWoVcPpPDiFFgFLaVCQY/1MHb2Hjaix4Q2XrMptbiFNFSoIBWQBlGRA8we4oBS0sHNFmDa26wXlgjV6lGFekkj5RBEydhTZ7h8Nz8AAfitOoKTAGo/l/0nb+AqY5c5KVcFrTaOtFtSlOOKc0SkzCEkH59pMDbO9aFwb8MbZkhSta/1BCnFlKVHdXzZVvCvc0IM4t+UFXLjraLF1lS3EqRqVDaEiNRWZM7HAByRHtfuGfhPapUla0ntraLilJXBxqzBHsQRirwyylIASIA2rugEre2Q2nShISPAEClaKKAKKKKAKKKKAKKKKAKKKKAKr/OvLIvbZSASlwA9MhUZMb7iMCrBRQGJ8S4Begi2QpphpSVtpDi5VpTCwlWYJUpWFSf5SydTcujh7w+HTpVoQmDvG6szHprVeaeUUXPrS22XdKhKwcy2pI9pEyCR2rGrjgiCljp2j4LPquVaTAExiMTP+3xQEiTeKc4kiLZSyn8w/pA0fpPcx5jNNG13JtuHqDTOkOjSScrUQfmxMd++1JN29qi4dcNvdm1WkpQdLsqWANQMQojI3xmkLOxQbZKFtXSXkL1pAS5pQgGVL8CEmSRBoCTQ3dG6vkm2YW4pElOr0oBTAKcZMfQ4pghTrlvZOfCNqabWElSVDU6TiCDB389+4oFnb/GLh+4TbrR6nvXJUAJTq2IyN53pCwsmVttMocufiOv6WgFfKCfzNMYITn96Eji8t0hy+Qvh5CimW0p0npen5sHA/Via4teFskWjgtLiIl5SQYM7aYOMjdNX60/DJ/UXEXbyeqNLhWBr07bEbxMbfer1wflpm2bS2gKUlKQkazqwPtFCDMOWPw2+IC1OsvNsOOFTQUsg6f9y06pk9u/vVpX+ElvKVIdfSuCFqDqpUkx6cnAEY+tXuigM/P4O2+nSl58BKtTY6hhvJ2HmDE/3r1f4OWxUsl64IUnYunK4wtXkg5jG1X+igM/R+EieoHDd3BUU6XFaoUof7RiANvffzUpy/8Ah2xbwVrW+pI0oK1GEJ8ACN4EzO0VbKKA8SkDbFe0UUAUUUUAUUUUAUUUUAUUUUAUUUUAUUUUAUUUUAVwWUwRpEHcRv8AXzRRQCS+HtlKUlCdKflECB9BXQs0So6EyrCjpEq+vn717RQCP+FMwkdNEJMgRt/2B+wrprhzaVqcSkBatz/3b7b0UUA5ooooAooooAooooAooooAooooAooooAooooAooooAooooAooooD//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sp>
        <p:nvSpPr>
          <p:cNvPr id="4" name="AutoShape 6" descr="data:image/jpeg;base64,/9j/4AAQSkZJRgABAQAAAQABAAD/2wCEAAkGBxQHEhUUBxMWFhUWGB8YFhgXGBwgGBshHhwYHh4gHh0hHCggHCYlGx8gJDMkJiorLi4uHh8zODMsNygxLisBCgoKDg0OGxAQGzUmICU3MjUvNDQvOCwwNDgvNDQsNzI0ODQsLC8vNDcwNCw1LCw1MCwtLC8sLDQ0LywvLCwsLP/AABEIAMIBAwMBEQACEQEDEQH/xAAcAAEAAgMBAQEAAAAAAAAAAAAABQYDBAcCAQj/xABCEAABBAEDAgQCBwUGBAcBAAABAAIDEQQFEiExQQYTIlEUYQcjMnGBkaEVQlLT8CRVlLHR0mKSk/EzNEVUc5XhFv/EABoBAQADAQEBAAAAAAAAAAAAAAACAwQFAQb/xAA0EQACAQIEAwUJAQABBQAAAAAAAQIDEQQSITFBUWETcYGx8AUUIjKRocHR4fEjFTNCUmL/2gAMAwEAAhEDEQA/AO4oAgCAIAgCAIAgCAIAgCAIAgCAIAgCAIAgCAIAgCAIAgCAIAgCAIAgCAICq+IfE2Rh5bMPQ8RuRK6Azu3zCNoaHhnHpdZs/JAYP21q/wDdUP8AjW/ykBoS/SLJ5OMYMRvnzyzQmN+Q1sbDBu3/AFpbRuuOB/qB6/8A7PP/APZYn/2Mf8tAeW/SHIYHuOI05DcqPEbG2dro3OlDS0+aG1VHnjr+gG/+2tX/ALqh/wAa3+UgNOfx9NpjMz9uYQjlxYWTBjJw8PD3OaBu2Db6h7Hj9QNwa3q5/wDSof8AGt/lID1pvijLOU3G1vBbC6SJ8kRZkNk3eXttp9Ldt7hzaAj9c8Y6locLp9Q0uIRtLQazAT63NYOBF/E4ICa0rVdRnla3VNPjiiP2ntymvLeDR27BfPzQFdwPpBy9RZvw8LG2bnNG/OYx3oc5ptpjschAb2H4wzJJGDJw8UMLgHFufG5wBPJDdg3Ee1i0BkPivNzZshmg6eyWPHlMJe/JDCXBrXH0+WaHq90BlGtat30qH/Gt/lIDfxvFDHZmRjZuyLyWRPDnyAF3mB5Irp6dvUE9UBIy63jsBInhNAmvMb/qgKjj+PMjUm4g0bCbJLk47shzXThjWNa4MoOLDuNn2CA3f21q/wDdUP8AjW/ykBpt8fTTxQfCYQdkzZEuOYjOAxroQ4vPmbOeG8cDv+IG5+2tX/uqH/Gt/lIDWi8eSxte3UcQRzR5cOK9gm3N+u2kODgwXQd0r8fYC9ICL8UawPD+JNkvYX+Uwu2g1u9hfbnvygIFmuas8At0uHnn/wA63+UgPOP4vysbIbD4iwmw74ZZWOjnEl+UGlwI2Nrg9b//AADSxvG2fkxRTM0/HbHM0PjMmcxpLSARwY/YhASGieKMzOnZHl4mO1jj6nR5scjm8HkMDQXfPnogJHw94sh1eIySvjiPmSM2OkbupkjmAnpVgXXa+p6oD54j8WwaNB5sT45SHxt2NkbuIfIxhI63Qddd67dUBYUAQBAQbtDJ1JuaHjaMV2OWVzZlZIHA+1Aj8kBOIDm2qfR3LNFAMd2NK+HIyJizJjc6BwnLjRANktsEfMX2QFhwfAmCI2fH4OGZNo3mOBoZurnaDZq+llARg+j4QbvgHRxs+Phy2RtZTWtiDAW8dCacelXX3oC9oCmeKfBb9ddmlkrW/E40cDLBNGN73275EkDj5oD6I9dH7+l/8mR/vQHrStEz582PK8SSYtQxPjY3HbIL8wssu3uPTb2QEl440R/iLDfj4rmtc50bgXXXokY89AT0bSAnkBybC+jjLwmlvkaPL63u3zwSulO5znepwIurocdAEBv4HgbJjlYcjE0RrQ4Fxjxpd4AN+m3gX7ICSj0LU9InyneH5MIxZExnqdkpeC5rGkehwFelAbAZrn7z9Mr/AOPI/mIDJJ4Ihzs2fJ1uOHIEscTWtfGDsczeHEXdB1jv2QGxL4E05zSGYGKCQa+pZ/ogNLwx4NdocmG90rXfD4bsZwAIsuex+4fLgjn5IC4oCgTeCcnFEUmkTQ+fFlz5IErXmMifeNp2kOsNd+f6gb2zXf49L/6eR/vQEZL4JzMqKd+XNj/FS5UOS3YyTyAYA0NBs76Ibz/VASezXf49L/6eR/vQDO0XUNew8rH8QS4jfNj2xmBkvB624veeO1Af6IDzHFrjAAH6XwK+xkf70Bij8N5+qZLJvEsuKBHDNEwYzJLPnBoJdvceldkBGM8I6l8PDjZbdJnigaGR+fDM51NG0E+qrI60gGmeAMhmTjS5UWmQNgl80nDhkZK6muG0lzq2m+fuCAsmueBsLUo5/LxMYTStfUhibe9wNOJAu9xu+qA8eHvAmHpkMAyMTGdPExgdIIm2XtAtwJF3uF31QFq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PInbitL8lzWtHJc4gAfeTwF6k27I8bSV2VvU/H+DppqWbdxdxtL29Lrc0Vf48XytEcJVkr2KniKadrlf1L6WooHf2DHdKyupeGOuum3aTXaz86ulevZ8rfE7PkUvGLeK05kRkfSnkunHkQsa0fbhNl1Ctx38Vyf4eOOCrfcIWy3158Cp41xWeSstutyY0X6Vop5XRaxGIqBLXsdvZwQCDwD3uxd89O9FTBNO0HfTuLve4qGaatrbTUvmmajHqsYlwXBzCSAR0NEg/qFhNZtoAgCAIAgCAIAgCAIAgCAIAgCAIAgCAIAgCAIAgCAIAgPE0ogaXTGmtBJPsByT+S9SbdkeSairsoPiTxRjZr9kzBPC1m5oIppk6Am+oAP59uAV0aOEqxhdfC2/scqt7RoZ7fMkuGuvp+BUsnSsXKhgZgNe7IeTYBIaCeAAOG305/P5bs1TtZOatFI57lBUIwpSbnJ7b6Py4dSs6npk2jzPOqFrXgFtN2uFmjz2Fj2ulGjNTXacNjVWSk/d2td317rMjoSGR+dISS/cxv59RXJvpSRmorPLie1JZq3YW0Vn49fXE+x/URghn1ryQQetE+kc8NP5dUi3CGa2r9IjKpnrtX+BL/ben0LF4X16bQTjxzTOZEZR5h5c0N8yyGjnobBIHNu6rPiMNemv/b9l+HrydaVT/wAGtu7j09cTvGDqMWeLw3h3Adx7G6NduQR94I7LlSi4txe6OpCSnFTjszPLKIQXTENA6kmgPxRK+x7KSirtnlmQyQXG5pHuCK9/8l49AmnsZUPQgCAIAgCAIAgCAIAgCAIAgCAIAgCAIAgCAIAgKb4+1ZzG/D4YcSW7pXNv0svuAD15610+a34Kin/yPhsubOZ7Qryj/wAUdL6t8l9OJQc/U4cd0kGjxiWMva7z5W8tIq2dr3V04uzx3VqnWrT0+HnyM86eGw9O8lnvbLa1+5teuhtOZI8zZfkyRSF7W47ImeneL3A9wTYrp3UnKdP4JtTvpy04PcgqdOperSTptbcVfirW09aGsdIj1GKZ/iRzmSt2lsR+0XOF831CnVaSpwhC6fX6/wBbKqEc0qlarUtJdLPbT+JWKblu86QMwwPS4W72F3z24HAACtnUzPJAlQlCNDPV3aenF39bn3Ma7IlDXehgO4e5FgnbXTn3PcLyTlOeS1iNCuqdC3zS2+vrxPr4Pi5dzzuG4Ha33vgOsDqfz55Xsozc7S29bilOVOl2cVZvi+PDT1oXT6MNYbg5MjXudb+XWQASGybWi+KJs9b3V7rBjaDUnNO/M6OAqdnGNGa3+Xw3T/HBkXq+sZGaHiNkodI/czc47aNlruTRFHr8iqaNVyWVLXgUe0MFGnNVHP4G9U22r+vFeWGLOnwnmeGVsI2mIEeoOur3DgV+oJ/FRqudSGZ8CWDVDC4h0021LVcun+ncPD2ZHNGY8R5d8PUJc42XbWt9V97Hf3v2VB121fclAb6ID6gCAIAgCAIAgCAIAgCAIAgCAIAgCAIAgCA+E11QHMvE2RkzPdNpb2sGS74aNrSN79rnNBNjiyOt8Dr7rfKNJQVKcmmtfrrb6HLjOv2jr04ppvL4JtXfj9iIl8Ojw9ADBulkZRyHN5bHJxwDwDR45vgDjkKEMa0sltOIrezJNOpCVp8OXh6ZGz6zl5D/AKyQ+eHebZPDQ00Dtqr2gdl52Su42XRmX36eWFbO7LSSSt49fwbDpGa5GZ8iQ+bGHbnSS8SNaQNobQ5Fk/6q3CTVJ/Fs/s/Ili7Yq6jrKOu1rx377r9+Gj4tZiYQY/TneY4MbucehJoloHt/VrVCvJylOpG1tFzKJUKUHCNGV76tbpfrjoVnDfI4SPhaaNbQPcEm/wDhr81JVJyvOKuieJlSjOnG+q49/A94mFLI177aC+hyTQAJPtySUjGpJOadr/gjiMRBuKUW1HzZ8x8NrWEyylpd1P73F0OlN5XkaOeDcnue1a9Sc06cb5duG/mdO8Hn4wfEahBcu10cbSPqWRxgNbtb+/yaLu1/nwcTP3ZvMfQ4dQxlOMla3Xnt+yoZWjSQROY+HaZXvLS/7PXq3sR06fL3WnD1nOOXnz/JyvaeCjTfvEXbLZWXfw24vj9tjw3UnYRdPjzFpi9ADPS6+Dz2PHaqVs4ucWpPVGWhWp0K8Z0otxmuO6/fPV8Tr/gTVWahCG4Ze+ONjKld++5wJe32th4IHSwOyxo+hkuJZl6RCAIAgCAIAgCAIAgCAIAgCAIAgCAIAgCA+HhAcw14YbZo/gd8Uvm7ZQLqFoedzu4ab5sGqr2U+3le714euJRPAQnC0bq2qs3vve232NfXsUx6fM6PJeyEvLmh4BdMbADmmmnaWgEdbNqlm2PAhJfAWRFF8VlzivKD304bgCB6a2d+vU9FqdRZk5N9TiRwcnRlGnCOrurt7b66b+NvzAMxocSQMEjxQ8xpDyADx7VRN/5qzLTsotvUydviXJ1IU0nBWtq36T8O8sumaRj5xe2HJj2NhErpOpNgW3l3XcSPktUcZTp0VZdLf3U9/wCnVq1a03vaWa2/Syst9/6U/U80YgLMZzuK2gHrweork33K0utCMLL+nmFw+e/aaq+vLTTTl05GrkZRyBsxowXUL2jgGuQD2F2aUO2vHLFa9NieHjCl8U5aXdr7vl9jJPHPlkRgHkCy7gmhRdR/rlHKrL4bEMPWo0tueiWyvwJ7w38RHMIfNYwNjc5gcS7aAGhwAH7zgB3rqbXF9r04xipVdtP5c63savnlOEN7v772JHxt8TN8LJn5DTG8ARbAGvDSAdzm2RRHz544C8p3zqxpxeTsJ5ldWehVIxEzzXQxF4HDCQXtce5IILeFp+BSlrc4q7eVGlaNmnq+Hdrz/B2v6MtOn0+ANztsYDB9S0gkOcXPc91cNvdQA7AX04yo7sndK5dF6RCAIAgCAIAgCAIAgCAIAgCAIAgCAIAgNLJ1aDEeGZMrGuIsBzgP+ykoSaukUzxFKEsspJMiM/xjhtjefN3VxTAQ6/kSAOPe6Viw829UZZ+08PFNqV3yW/rrsUDUNYMcMmPhut+R6nSyinnuQewok9OOp7mjw6V7u3LieL2tdpU6bk0teFvDiV7VMo6o1ozpjWONjW0K4AoN4547H2Vzp0+06/b10MEcVivdlZLJt/8AVuvhx0LjjQQZTnSPinbhtj3Nh9ZL9oADi3rQIdzfWvxwzTUnmPoqMoSpxdN6cDnGRmsABw4a3SHd6eC3d06cmloi49krricqqqrxk8srK21+m9uGvElNOPxpynZJaxsflgRl1OG5zrLaJ6BtfiCtdGUXXalpoYVSmsGpp3Sd9OXG3riM/RHaJI1+TE1oeAQH/a56OJN0OtgrdT7NzbhZ8+ZlcKyyxqXV9Vfa3J28CNbqAdIXAljm0KbRbRPUDjkVY5Us0e03/RY8LKGXk3fqmuXQ1v2oHvJn5LSKcDRN3bePcKDrQ7T8l88Hly9d0/My6Jq5imp7GyNcdobJ9kFwc3cSegFg38ljxk1VjKLV0bKNOFGtTlHfVO3XY6Vp3h6CbEH7PHnThvlgWHbju9VOdwwAhwsVQBXEwsnnk5cHa368Ds4um50skZWbW63K1O2TBBhkJLGOdvb+7GT121xyQOfn+C69OUdZU1+D5LFUqycKOJlotn83Hj60vxJTwn4iOjObFCY/7QWtjkkc47Q0egE2fT144rd16LPWppfHHZnV9nYyU26FXWUb6+vTOsaXqDNUjEmLy0lzfxa4tP3iweVSmdRqzsbaHgQBAEAQBAEAQBAEAQBAEAQBAEAQGjqk8kbduntuQglt/ZFVdnt1XjJJLiUvWcT4r06m5mPHCC7zRR815ALqvryeR9/4IycXdM8q0KdaLjJXv9jluRmRRjy9znB7yZh04r9OK/ULUq0cuZ7vc4cvZ9VVVRXypXi7eZ9Gb5he6KJzw70xGj3612o9PxXvaRTsldcDz3avOnnlLLUW+tnbra23P+HuOKeURxhrW+XTnOsc8X2s9e/3rxdpJdnxJOOGpVFilK8dnZX1tr4W/JMM8UZcOK4TZLNhHlgNYDQs97B7+3y7Kp03KLma6eLp0akKCTaeqfJP7u2xHSaC6B8Zm3iMR74ztrr+8L+0bN3/AK2tEUnlUWtPXU5lacoqrOrB3k7X3W9rcNLaLn3HnSdIjzXRRgvkM0gva6ieerv6A+9Phs2ncJVXOnBwUXbe+jXTk7ePOx68Y5EuoPMmVK5wvhlevaCaHHHA713Wt4XsVdP10Dx7rTS00vbp383sRk2mRbbwLfIfVReKNc83Xbtfurp0ItXhqyl4yrJrtNEtG7eVvMySMikY1sLGxPcOHFtc/I/fxfHZSlTi43SSbI3r/NK8orruubuesnN8yNsebYDhW5rgeenIriypTadNKXE9jhqn/chrl1SfL67l70XOiMbGfEfWxwsbGY9rSQ9oPflxFkH5+18fGYqU6E7U1dtv63+3rkfbYfLVppz5LyKhm6RJhPdFqkr2OfukeC2rbwLDrN8iun+a6uGzN5dr7nG9rdnGkqjV2np4/wCEPkTY8UJe0F7rLWNc8+kDjiiPn1Cm4rs3d9xlhXn71FwhZNK+nhufoPwXlHKx7a3bE1xjh6BxawBpLgOh3h3HVUI7ElZk+vSIQBAEAQBAEAQBAEAQBAEAQBAEAQFP+kaaXHxnfDlg3ENDy4tc264FDmz9340oyLIbnNtF8RsgvH1nzZnRg/DxgbgZS88mut3xdjk+4W6vh6doulx9f6ZqNaom+109f5Y2fFmT/aQ3R8N0fmt2tDgGFzrNElxAHNjkrLSqdnJkMfhZYiklF6p3K4yDJyI6eWRmAg+t1Of1rbQIIHQ89PvVmecoZUtjI8NRp11WqTXxK2++ln39T3NgvJjlmnp01B7dtECyCGushxqzdVa9bqO01pwIwp4SEZ4dttrV+GunU2tLwMKDKLNS8yWBgsxucd3Xg2wtDj1sVyvHSkm436k4YyhKnCoo7PL3ddL31LbruoO1LHmdPiyvlJ3ROcwhscYqr6VRDgb/AO2ZNp3OvKClHK9mUhmVkPlDoA2PzG01pdyK9W4VfRbnOUpRdtz5mFClSpVIuWtN30/F/wBk1LnQ6dhbWxSyZLiC+ZzT+nyPJHuDdlXU54iOVrb9F9SGDnTlfd6rhq9e5c7ciomKbLax8DQA2jdtHcn3s/O/uWtupOCcV6RBVcPThKMnrta3Pz7z5FhOz4w98oAYelE8g37/AI/io2lUgnfYi8XClenld35PyPuBgx5zD5rnl7TQaCB9xojv9/ZeU4KrHVu64EKuLqUllUVZ8fPvLt4T0kS4g8+VsRBfuDY2ula1ruLcHWfcC/brYXzeNy4fEqc3a+nRf0+m9nydbDLLqV/xLmu1jI/tMu+R9sBe0DYzsdo4BK3wtGOZ7vyObinUrVuxirKOvK75dxl8Lae3IzGM+HfLHGD5bHtIBfbbJPHAG519qC9q/KlHYhgIydWUqtlPlfVeB+gsLGZhsazDaGsaKaB0/q1UdFmdAEAQBAEAQBAEAQBAEAQBAEAQBAEBzj6V8bHYwvzpJDIQBHHfoHP2qA5/P5ImlJNk1dxaRy3DyMjSsyKRke10ZsbgA13oIBqxY5Bv8V1KtWOIaWuXnb13GCnSdCL2cuRdPHOa/SIPJnbHLkGQySSsq+u4Db9oAA1Q44PuuU2lL4Te4OdNxlxViomHIkkkDi1rZW9RyOD7cHv1rstPaTlN2WrOF7lQp0IupUVk+Gqvy07vsa7tOPkg5c9CMlsbm8t7V2Bvmvkq32jp34L6mte6wxSjrmklrw5G3jxxaflQPDqlaRJZO5hLRu5Bs9f64U3SedZnv4FFPGwVCo6VOzjtfVPWxO6p46Y/EezTn1PO93xFtpvLnVsrn7PtffoqJQtJpM6VPE3pKco68kU367Jp8TZCANkTttNA+zZd0ulpUm/l4bHHnRUb9pZZneV342XH1sXjG0yfxExz8uSNjo4x5t8cNaGsIIsHcAe3FH3C108R2VPLU2+/Uqlh1i6rnRkm+O9uS77/AL7imvmbgNeIHWwO4Y6yOnPP3rVHJCDa1XAjSwzrtOekuNvVjWfnsiBdh2xxPAFV0HAHvajGrCMXKOjZfRwjkrVdbbtn12RJntcYY7fdkjijXck8BI1ZTg7LU8pRo0LKUlZbc3+y5eBcps0W/Vz5gik2CGgQ/dtcSefUboVXS1wMZJusoyV7/g7ns9R7B5NOQ8RxZUcrxNjMi80Ewt4FN78N9vnzytGHm1LLzMPtahCdJVW38Hjvb77a95ECeSHbK6cf2c/bHLy8Dqbq+t976ffY4zcHF8DHCrh6eKhVjd519OHfzv8A4do8D5Ylh2SSGSba2aU/u3MC8BvsByK/HusqO7LmWRekQgCAIAgCAIAgCAIAgCAIAgCAIAgIDxXhyTROOnMa+V48tu88MBPJHpNe5+4fj40Ti7HC9c07IheRlFgeHH1NeC628kDuaqhf3C12KFSNen2cdLJXOdWg6E+0erbdvMuPinLi0jHng0XHlc6SjJLIx+5tgV9po2j26DquPN3djqQXEp5imkmLpJGMuI/Z9Ra3jkjgfqteabmtLacT5nscPTw0m5ZlmV7c+7Qj3Y0ccBORK9zS87A2hZ4skEE9b7qpqXZtt8djbGVBYuMFG+i18tDaDcZuQxsotrRcsludxVctJI61wpuCU1x5lNPEydCbSUW2kmlzfJ34XL5mYOJGHM8IxPkm+1IQNrQxoPUANaASfbuqI1HF6I61XCRqwUZNrTSzt5WTKc9ssttme1nnu9APNCux4rv8lszTbTvoz53saEISg1edN3vtfW2/3NzJz2Z8YhwWPLo4/KftPLyCXbyb9jXP8J7AK+hCEoSpyV2n/CyrXq5o1qPw5lquN73ff3ldx8UYxe3OYw8ghxtwF9jxz+KvpUnHNGSRB1alVRdKT68P8MuK06eZNjg5h22WADqD069lKlDJm106EOzeJUbqzWmuv125GOOSPH3vxXW016X3zwTZ/rulNQWaS2LYUJ1LQqaNciweDtTgYHubCSXEgtHRttYGVVAOLi5oPVcD2nnm70VZ/Y7/ALKj2UHGo76s1tfzMmbIH7cfIwsbdvaAQ2jQ5HXpzQ964U8NmzJydnxK/abj7vKKV77L76mhpGiS6yAzT4pHulkppduEQocue4ChxyRzxVD3tbWV67mGFOUqlO0NEtXz7u47t4E0N/h/H8rJDRTvTt5NBrQS41yS4E1zQIHbihHXk0yyL0iEAQBAEAQBAEAQBAEAQBAEAQBAEBhyscZAp5cK5triD+hQ9TOcTDTfMucODseUBmw26V7QH73Obe/k9PfqOaSFWUL5XvoSlTz2uupGeM9VyPhmx5ToyzMIeHj/AMQNIBAIHAAHIN/JeQjmko8yNeqqNOVTkvX3OdSz+aZHPeXPcfLjA4sA89zx05+RWy7d/oj51RjFQVtPmlf1vv8AU+eYyPyyxvpjq/8AjcCCWt9+evyUHay6blylPNNpfPpHotr/AE+5LaFiZUhdk4EIc1sjfMLgBGz1A7eSN98bg2649145q+bn9iyFCq4qna6pu9ub9bd50Rz3GCfInyoonzRl3ooki3U2uvXqb70s0kk9GdmjOU4JyjZ8t7eRyV7mkw/EPc49XUeGtBJoV3LePla1JfDFNnFqTSq1pRhpsnzdrd1rlr0fXsfQo/N8PBrZHwbJjJe4OLiePkBVEde9lXQpQqUpNOzv+P6x7zPD1KcZRzLL3at68OiKlE6XPbJsJsusja49uDx+PVaaUpuDSIurCnO+XR3e6t6VzxhYDpA5kp2kEAAuaL46cg9q6L2lTm4yjtqQlirSzwSd7v1qupmxcBkIeM/gB1AgEtBA57i+o6r2nR0lmeh521WolKlfW/j09MsWmZ0ekYEoxIiZ3ykiYHkMYWUTX2G7+PawT7LlYmym0jsez8zoqUlYj5JJ55mSSPaJJGk0S4kgtskk/LmlZCLTi0t/E5derGcKyqTby9y48PJlq+il/wBeGZcrnME5MTW8XL5b95IsktawDpQtw681RUvndzq4PL7vHJsdpXhaEAQBAEAQBAEAQBAEAQBAEAQBAEAQBAR+p6Z8c6M76Ebt4aWtLS6jRNi+Cb4IXlj1OxUsn6Mo894fqWRI4l1yNYGtjIuw1reTGPejz8l7F2RXVgqjTey4E/p/g3B00yHFxmfWCnB1uFfwgOJDR8m0F7dnkaUI7IqTMaPGymsxW/E+Wx+yBoa2ONxc6gGmgA1vv7k8Lyo4uV4rQtoqUYWk9fxwNLQNala2JuBjOMkcsnnsc9ojc83tF3VtbVAdaqieRG7siSjBSlbd6vy/BVvFOlzRzyN1l7G19a9sfP2uQNxHv8j0V9FOScTme0JxpVIVbN30te3j3/ghsaOCR0DIWGV8rgCCfV1O1tD0+w6d1PLG0W9/qZnVqZqsIR+F7cHd9S+67m4el+ZHmRn6iMRwgUKfR8xzq6ndXuOOFqTqUqKnTW7u/wAeB6nRqV3RrN6Ky+muvP8ARzPIznbd4BD3klrhd+1cccV960dt/wAd+LI4ehTj8LasvWqPRinyYbY3duJLjwCDyObo9G/cic3S0W9zynUoUnq9Ft4nmPEM8XMzQeSWm779D0PARQl2Su9wsRGm3JQvw+vTguB0f6PfCsuqYE0bJWRxyFvPlgyH0hxa4772ctIHB9RPFriy1k7nag2qatvbzJnH+iSIhhzcmVzxxIWgNa5t/ZaOSwVxdkn5Kx1ZMxxwFJK3p95ctC8NYvh8EaRCGbuptznf8ziTXytVm1KysiXQBAEAQBAEAQBAEAQBAEAQBAEAQBAEAQBAEAQFd8aZDsOJr45fKBka2RwA37CaOy+/P6nhThFSdm7cu8rqTlTWZRvz6Ln1tyObafqB0mR4wY5snEE3nPG0bwdpa1xeKrmj1HT71peEapq/zcr+tTBD2gu2ll1hxlZ+rd65kLk6S7XsgnKmaxszre573ExNaTwODvJb0vjoPvPB1acHdX7tSE8dQxNWCjKyV91bz0XT7ln8PaDiaGTkvvL2MFUwNZCLAbutx3P/AF+XNrz3epKSi9HsvX5JxqUIRlUTzLd27/BeHDlsQXiDNw8iF0l78ySVx8ugQLcaq231Pv8A5LXVrZKipqKaSsjHSoKtQlVzOMm7tFUdqD8bbHiuIJoPaT6QTdk/wizwrZTcIqEd/wB/0s92pypuUtnZrw89DHOH2xsILejS5osHse/qJ9h+i8qXSVNfUlHs3B3s21ovIzQMbNPA3OO+Frmh7WuIeWN+1249Nng/iqsXLJHLyL8M1JqNnd/Q/TGlafFpkYZpzAxnWub59yeSfv8AZco6RuIAgCAIAgCAIAgCAIAgCAIAgCAIAgCAIAgCAIAgCAIDmvivHn0508enRP8AhpHCSUtYAGnvR7ji+O/X59HDTp1JQUvmW3J8TkYynWowm4WyS35rg7cNSMmg0+Z0zsbewNjAiFnc9x3WTdkAGuBXVaIe8xSTV23r0Xq5jksBNtxlZRXddvv1fXQx6jnh7XN8PxSfDt2GVo6mr9Tnc7SeRyQOLU4QlH4qrTnrZX9emRqV4P4MOmoK2Z2f+/4VDxVqcOdPu02EsgYRbXEkkgdLs/LgHhUUpVZ37TZG2VCi5KVG7ura3t9yCjyXH6xx9DHelpo8gex7c/mrc2duo9kT7GClFR3tqzEx5aDKSd10xov2oH5kk1wvL71ZeBZkjJqEdkdl+izwRNpDpJfEMMW54bs3Brntrng87fnz1r255daq6krm6nHLE6aqiYQBAEAQBAEAQBAEAQBAEAQBAEAQBAEAQBAEAQBAEAQHiZnmtIBIsVYqx+YIQFA1f6OwyLZooDpHP3ukmkLa6WAGMoA12HFrTDF1Yq17ow1fZ1CeqVmvp3etir63p+ofEzx6FhSQxPb9aG0WPDbqpCQDdn0g3z0HQTzqrbtpfTfyJww/YNugt+D28CH076MdR1Jh3MZAzkgSv9bj7ENDtt+5VksTBLKtiUMPl14k7pX0NS5Db1vJbHwdscLdwB7bnGtw9wAPvVUsVfRLQsjRSLr4R+j3G8OgOnDciffvE0jG200AAwc7AK9ybJN+1NSrKb1JxiktC4KokEAQBAEAQBAEAQBAEAQBAEAQBAEAQBAEAQBAEAQBAEAQBAEAQBAEAQBAEAQBAEAQBAEAQBAEAQBAEAQBAEAQBAEAQBAEAQBAEAQBAEAQBAEAQBAEAQBAEAQBAEAQBAEAQBAEA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pic>
        <p:nvPicPr>
          <p:cNvPr id="1032" name="Picture 8" descr="https://encrypted-tbn1.gstatic.com/images?q=tbn:ANd9GcQeqaOgy8rEXi0ubmCxw8IAnDzoN34Hj3x0I87qop1sb88Ldvc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47637"/>
            <a:ext cx="4038600" cy="3107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NiAusE9Wvj9UG_StEr3m10uJO_tQsWoORxD9AyZloOBRsOT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33" y="3886201"/>
            <a:ext cx="2689567" cy="20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1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71911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4A99-6780-1964-9CE6-E1DC16A2A59D}"/>
              </a:ext>
            </a:extLst>
          </p:cNvPr>
          <p:cNvSpPr>
            <a:spLocks noGrp="1"/>
          </p:cNvSpPr>
          <p:nvPr>
            <p:ph type="title"/>
          </p:nvPr>
        </p:nvSpPr>
        <p:spPr/>
        <p:txBody>
          <a:bodyPr/>
          <a:lstStyle/>
          <a:p>
            <a:pPr algn="ctr"/>
            <a:r>
              <a:rPr lang="en-US" b="1" dirty="0"/>
              <a:t>Abortion and Christianity</a:t>
            </a:r>
          </a:p>
        </p:txBody>
      </p:sp>
      <p:sp>
        <p:nvSpPr>
          <p:cNvPr id="3" name="Content Placeholder 2">
            <a:extLst>
              <a:ext uri="{FF2B5EF4-FFF2-40B4-BE49-F238E27FC236}">
                <a16:creationId xmlns:a16="http://schemas.microsoft.com/office/drawing/2014/main" id="{2C3200F6-8D70-4D99-FA06-4C9C2153FAD4}"/>
              </a:ext>
            </a:extLst>
          </p:cNvPr>
          <p:cNvSpPr>
            <a:spLocks noGrp="1"/>
          </p:cNvSpPr>
          <p:nvPr>
            <p:ph sz="quarter" idx="1"/>
          </p:nvPr>
        </p:nvSpPr>
        <p:spPr/>
        <p:txBody>
          <a:bodyPr/>
          <a:lstStyle/>
          <a:p>
            <a:pPr marL="0" indent="0">
              <a:buNone/>
            </a:pPr>
            <a:r>
              <a:rPr lang="en-US" sz="3200" b="1" dirty="0"/>
              <a:t>A. God encourages (commands?) that humans produce children.  Genesis 1:28   Psalms 127:4   God helps barren women.</a:t>
            </a:r>
          </a:p>
          <a:p>
            <a:pPr marL="0" indent="0">
              <a:buNone/>
            </a:pPr>
            <a:endParaRPr lang="en-US" sz="1400" b="1" dirty="0"/>
          </a:p>
          <a:p>
            <a:pPr marL="0" indent="0">
              <a:buNone/>
            </a:pPr>
            <a:r>
              <a:rPr lang="en-US" sz="3200" b="1" dirty="0"/>
              <a:t>B. But… God allows and in some cases encourages some to not marry.   Matthew 19:10-12  1 Corinthians 7:25-38</a:t>
            </a:r>
          </a:p>
          <a:p>
            <a:pPr marL="0" indent="0">
              <a:buNone/>
            </a:pPr>
            <a:endParaRPr lang="en-US" sz="1400" b="1" dirty="0"/>
          </a:p>
          <a:p>
            <a:pPr marL="0" indent="0">
              <a:buNone/>
            </a:pPr>
            <a:r>
              <a:rPr lang="en-US" sz="3200" b="1" dirty="0"/>
              <a:t>Conclusion: Marriage and child-bearing are honored and even encouraged, but not commanded of Christians.</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94775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DAAF-5AE7-EBAB-1BDA-05F8B0FA9D35}"/>
              </a:ext>
            </a:extLst>
          </p:cNvPr>
          <p:cNvSpPr>
            <a:spLocks noGrp="1"/>
          </p:cNvSpPr>
          <p:nvPr>
            <p:ph type="title"/>
          </p:nvPr>
        </p:nvSpPr>
        <p:spPr/>
        <p:txBody>
          <a:bodyPr/>
          <a:lstStyle/>
          <a:p>
            <a:pPr algn="ctr"/>
            <a:r>
              <a:rPr lang="en-US" b="1" dirty="0"/>
              <a:t>Bible Scriptures on Abortion</a:t>
            </a:r>
          </a:p>
        </p:txBody>
      </p:sp>
      <p:sp>
        <p:nvSpPr>
          <p:cNvPr id="3" name="Content Placeholder 2">
            <a:extLst>
              <a:ext uri="{FF2B5EF4-FFF2-40B4-BE49-F238E27FC236}">
                <a16:creationId xmlns:a16="http://schemas.microsoft.com/office/drawing/2014/main" id="{F5C499A4-B6FF-D3B9-82BE-F7CA3C715BE6}"/>
              </a:ext>
            </a:extLst>
          </p:cNvPr>
          <p:cNvSpPr>
            <a:spLocks noGrp="1"/>
          </p:cNvSpPr>
          <p:nvPr>
            <p:ph sz="quarter"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Tw Cen MT"/>
                <a:ea typeface="+mn-ea"/>
                <a:cs typeface="+mn-cs"/>
              </a:rPr>
              <a:t>Poor proof-texts:  Psalm 51:5    Exodus 21:22-25</a:t>
            </a:r>
          </a:p>
          <a:p>
            <a:pPr marL="0" indent="0">
              <a:buNone/>
            </a:pPr>
            <a:endParaRPr lang="en-US" dirty="0"/>
          </a:p>
        </p:txBody>
      </p:sp>
    </p:spTree>
    <p:extLst>
      <p:ext uri="{BB962C8B-B14F-4D97-AF65-F5344CB8AC3E}">
        <p14:creationId xmlns:p14="http://schemas.microsoft.com/office/powerpoint/2010/main" val="427582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4D5D-3517-45A4-2FB0-B6799C3CE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0D5B-F4AC-B8F3-7EF2-10962B4BE905}"/>
              </a:ext>
            </a:extLst>
          </p:cNvPr>
          <p:cNvSpPr>
            <a:spLocks noGrp="1"/>
          </p:cNvSpPr>
          <p:nvPr>
            <p:ph type="title"/>
          </p:nvPr>
        </p:nvSpPr>
        <p:spPr/>
        <p:txBody>
          <a:bodyPr/>
          <a:lstStyle/>
          <a:p>
            <a:pPr algn="ctr"/>
            <a:r>
              <a:rPr lang="en-US" b="1" dirty="0"/>
              <a:t>“Infer or Reasonable Conclude”</a:t>
            </a:r>
          </a:p>
        </p:txBody>
      </p:sp>
      <p:sp>
        <p:nvSpPr>
          <p:cNvPr id="3" name="Content Placeholder 2">
            <a:extLst>
              <a:ext uri="{FF2B5EF4-FFF2-40B4-BE49-F238E27FC236}">
                <a16:creationId xmlns:a16="http://schemas.microsoft.com/office/drawing/2014/main" id="{669FFFEE-C469-4751-D89A-7F4F39F7E557}"/>
              </a:ext>
            </a:extLst>
          </p:cNvPr>
          <p:cNvSpPr>
            <a:spLocks noGrp="1"/>
          </p:cNvSpPr>
          <p:nvPr>
            <p:ph sz="quarter" idx="1"/>
          </p:nvPr>
        </p:nvSpPr>
        <p:spPr/>
        <p:txBody>
          <a:bodyPr/>
          <a:lstStyle/>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dirty="0">
                <a:ln>
                  <a:noFill/>
                </a:ln>
                <a:solidFill>
                  <a:prstClr val="black"/>
                </a:solidFill>
                <a:effectLst/>
                <a:uLnTx/>
                <a:uFillTx/>
                <a:latin typeface="Tw Cen MT"/>
                <a:ea typeface="+mn-ea"/>
                <a:cs typeface="+mn-cs"/>
              </a:rPr>
              <a:t>But…   </a:t>
            </a:r>
            <a:r>
              <a:rPr lang="en-US" sz="3200" b="1" dirty="0">
                <a:solidFill>
                  <a:prstClr val="black"/>
                </a:solidFill>
                <a:latin typeface="Tw Cen MT"/>
              </a:rPr>
              <a:t>The Sanctity of Life is VERY biblical.</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Psalm 139:13-14   Jeremiah 1:5</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Conclusion:  All human life is sacred and Christians ought in every case to protect the sanctity of human life.</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Aside: The primitive church saved unwanted life of “exposed” children.</a:t>
            </a: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indent="0">
              <a:buNone/>
            </a:pPr>
            <a:endParaRPr lang="en-US" dirty="0"/>
          </a:p>
        </p:txBody>
      </p:sp>
    </p:spTree>
    <p:extLst>
      <p:ext uri="{BB962C8B-B14F-4D97-AF65-F5344CB8AC3E}">
        <p14:creationId xmlns:p14="http://schemas.microsoft.com/office/powerpoint/2010/main" val="383723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C57C-BEDD-98EA-0BBA-CA80D7150BF1}"/>
              </a:ext>
            </a:extLst>
          </p:cNvPr>
          <p:cNvSpPr>
            <a:spLocks noGrp="1"/>
          </p:cNvSpPr>
          <p:nvPr>
            <p:ph type="title"/>
          </p:nvPr>
        </p:nvSpPr>
        <p:spPr/>
        <p:txBody>
          <a:bodyPr/>
          <a:lstStyle/>
          <a:p>
            <a:pPr algn="ctr"/>
            <a:r>
              <a:rPr lang="en-US" sz="4000" b="1" dirty="0"/>
              <a:t>An Ethical Argument Against Abortion</a:t>
            </a:r>
          </a:p>
        </p:txBody>
      </p:sp>
      <p:sp>
        <p:nvSpPr>
          <p:cNvPr id="3" name="Content Placeholder 2">
            <a:extLst>
              <a:ext uri="{FF2B5EF4-FFF2-40B4-BE49-F238E27FC236}">
                <a16:creationId xmlns:a16="http://schemas.microsoft.com/office/drawing/2014/main" id="{CBF9FA72-9A24-6CB1-98F1-46A5336404CE}"/>
              </a:ext>
            </a:extLst>
          </p:cNvPr>
          <p:cNvSpPr>
            <a:spLocks noGrp="1"/>
          </p:cNvSpPr>
          <p:nvPr>
            <p:ph sz="quarter" idx="1"/>
          </p:nvPr>
        </p:nvSpPr>
        <p:spPr>
          <a:xfrm>
            <a:off x="990600" y="1828800"/>
            <a:ext cx="10697464" cy="4267200"/>
          </a:xfrm>
        </p:spPr>
        <p:txBody>
          <a:bodyPr/>
          <a:lstStyle/>
          <a:p>
            <a:pPr marL="0" indent="0">
              <a:buNone/>
            </a:pPr>
            <a:r>
              <a:rPr lang="en-US" sz="3200" b="1" dirty="0"/>
              <a:t>1. “Viable” unborn children should not be killed.</a:t>
            </a:r>
          </a:p>
          <a:p>
            <a:pPr marL="0" indent="0">
              <a:buNone/>
            </a:pPr>
            <a:endParaRPr lang="en-US" sz="3200" b="1" dirty="0"/>
          </a:p>
          <a:p>
            <a:pPr marL="0" indent="0">
              <a:buNone/>
            </a:pPr>
            <a:r>
              <a:rPr lang="en-US" sz="3200" b="1" dirty="0"/>
              <a:t>2. “Viability” is an arbitrary distinction, with no logical ethical or moral meaning.</a:t>
            </a:r>
          </a:p>
          <a:p>
            <a:pPr marL="0" indent="0">
              <a:buNone/>
            </a:pPr>
            <a:endParaRPr lang="en-US" sz="3200" b="1" dirty="0"/>
          </a:p>
          <a:p>
            <a:pPr marL="0" indent="0">
              <a:buNone/>
            </a:pPr>
            <a:r>
              <a:rPr lang="en-US" sz="3200" b="1" dirty="0"/>
              <a:t>3. Therefore, it is unethical (and immoral/sinful?) to take the life of any unborn child—even an “unviable” one.</a:t>
            </a:r>
          </a:p>
        </p:txBody>
      </p:sp>
    </p:spTree>
    <p:extLst>
      <p:ext uri="{BB962C8B-B14F-4D97-AF65-F5344CB8AC3E}">
        <p14:creationId xmlns:p14="http://schemas.microsoft.com/office/powerpoint/2010/main" val="3263355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6820-7133-87E0-B0B4-A27B68779E89}"/>
              </a:ext>
            </a:extLst>
          </p:cNvPr>
          <p:cNvSpPr>
            <a:spLocks noGrp="1"/>
          </p:cNvSpPr>
          <p:nvPr>
            <p:ph type="title"/>
          </p:nvPr>
        </p:nvSpPr>
        <p:spPr/>
        <p:txBody>
          <a:bodyPr/>
          <a:lstStyle/>
          <a:p>
            <a:pPr algn="ctr"/>
            <a:r>
              <a:rPr lang="en-US" sz="4000" b="1" dirty="0"/>
              <a:t>But… Is it that simple?</a:t>
            </a:r>
          </a:p>
        </p:txBody>
      </p:sp>
      <p:sp>
        <p:nvSpPr>
          <p:cNvPr id="3" name="Content Placeholder 2">
            <a:extLst>
              <a:ext uri="{FF2B5EF4-FFF2-40B4-BE49-F238E27FC236}">
                <a16:creationId xmlns:a16="http://schemas.microsoft.com/office/drawing/2014/main" id="{A762B3F1-2202-51FC-2F2E-E8511A9E228B}"/>
              </a:ext>
            </a:extLst>
          </p:cNvPr>
          <p:cNvSpPr>
            <a:spLocks noGrp="1"/>
          </p:cNvSpPr>
          <p:nvPr>
            <p:ph sz="quarter" idx="1"/>
          </p:nvPr>
        </p:nvSpPr>
        <p:spPr>
          <a:xfrm>
            <a:off x="1600200" y="1981200"/>
            <a:ext cx="10087864" cy="4038600"/>
          </a:xfrm>
        </p:spPr>
        <p:txBody>
          <a:bodyPr/>
          <a:lstStyle/>
          <a:p>
            <a:pPr marL="0" indent="0">
              <a:buNone/>
            </a:pPr>
            <a:r>
              <a:rPr lang="en-US" sz="3200" b="1" dirty="0"/>
              <a:t>When does human life begin?</a:t>
            </a:r>
          </a:p>
          <a:p>
            <a:pPr marL="0" indent="0">
              <a:buNone/>
            </a:pPr>
            <a:endParaRPr lang="en-US" sz="3200" b="1" dirty="0"/>
          </a:p>
          <a:p>
            <a:pPr marL="0" indent="0">
              <a:buNone/>
            </a:pPr>
            <a:r>
              <a:rPr lang="en-US" sz="3200" b="1" dirty="0"/>
              <a:t>A. At fertilization.</a:t>
            </a:r>
          </a:p>
          <a:p>
            <a:pPr marL="0" indent="0">
              <a:buNone/>
            </a:pPr>
            <a:endParaRPr lang="en-US" sz="3200" b="1" dirty="0"/>
          </a:p>
          <a:p>
            <a:pPr marL="0" indent="0">
              <a:buNone/>
            </a:pPr>
            <a:r>
              <a:rPr lang="en-US" sz="3200" b="1" dirty="0"/>
              <a:t>B. At implantation in the womb.</a:t>
            </a:r>
          </a:p>
          <a:p>
            <a:pPr marL="0" indent="0">
              <a:buNone/>
            </a:pPr>
            <a:endParaRPr lang="en-US" sz="3200" b="1" dirty="0"/>
          </a:p>
          <a:p>
            <a:pPr marL="0" indent="0">
              <a:buNone/>
            </a:pPr>
            <a:r>
              <a:rPr lang="en-US" sz="3200" b="1" dirty="0"/>
              <a:t>The Bible does not answer that question.</a:t>
            </a:r>
          </a:p>
        </p:txBody>
      </p:sp>
    </p:spTree>
    <p:extLst>
      <p:ext uri="{BB962C8B-B14F-4D97-AF65-F5344CB8AC3E}">
        <p14:creationId xmlns:p14="http://schemas.microsoft.com/office/powerpoint/2010/main" val="203474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AEBB-FB74-4D4E-6AD4-3EE910C44D64}"/>
              </a:ext>
            </a:extLst>
          </p:cNvPr>
          <p:cNvSpPr>
            <a:spLocks noGrp="1"/>
          </p:cNvSpPr>
          <p:nvPr>
            <p:ph type="title"/>
          </p:nvPr>
        </p:nvSpPr>
        <p:spPr/>
        <p:txBody>
          <a:bodyPr/>
          <a:lstStyle/>
          <a:p>
            <a:pPr algn="ctr"/>
            <a:r>
              <a:rPr lang="en-US" sz="4000" b="1" dirty="0"/>
              <a:t>Conclusion</a:t>
            </a:r>
          </a:p>
        </p:txBody>
      </p:sp>
      <p:sp>
        <p:nvSpPr>
          <p:cNvPr id="3" name="Content Placeholder 2">
            <a:extLst>
              <a:ext uri="{FF2B5EF4-FFF2-40B4-BE49-F238E27FC236}">
                <a16:creationId xmlns:a16="http://schemas.microsoft.com/office/drawing/2014/main" id="{F25C191D-8457-5F09-0F98-64C78EF763EF}"/>
              </a:ext>
            </a:extLst>
          </p:cNvPr>
          <p:cNvSpPr>
            <a:spLocks noGrp="1"/>
          </p:cNvSpPr>
          <p:nvPr>
            <p:ph sz="quarter" idx="1"/>
          </p:nvPr>
        </p:nvSpPr>
        <p:spPr>
          <a:xfrm>
            <a:off x="816864" y="1905000"/>
            <a:ext cx="10871200" cy="4191000"/>
          </a:xfrm>
        </p:spPr>
        <p:txBody>
          <a:bodyPr/>
          <a:lstStyle/>
          <a:p>
            <a:pPr marL="0" indent="0">
              <a:buNone/>
            </a:pPr>
            <a:r>
              <a:rPr lang="en-US" sz="3200" b="1" dirty="0"/>
              <a:t>From the Christian perspective, it is immoral and a sin, from the time of implantation of the embryo in the mother’s womb to willfully take the life of that child.</a:t>
            </a:r>
          </a:p>
          <a:p>
            <a:pPr marL="0" indent="0">
              <a:buNone/>
            </a:pPr>
            <a:endParaRPr lang="en-US" sz="1200" b="1" dirty="0"/>
          </a:p>
          <a:p>
            <a:pPr marL="0" indent="0">
              <a:buNone/>
            </a:pPr>
            <a:r>
              <a:rPr lang="en-US" sz="3200" b="1" dirty="0"/>
              <a:t>But, what about the pregnant teenager?  What if I cannot afford to raise the child?  What if it will destroy my educational opportunities? What about my social life?</a:t>
            </a:r>
          </a:p>
          <a:p>
            <a:pPr marL="0" indent="0">
              <a:buNone/>
            </a:pPr>
            <a:endParaRPr lang="en-US" sz="800" b="1" dirty="0"/>
          </a:p>
          <a:p>
            <a:pPr marL="0" indent="0">
              <a:buNone/>
            </a:pPr>
            <a:r>
              <a:rPr lang="en-US" sz="3200" b="1" dirty="0"/>
              <a:t>Answer: Conviction, but primarily compassion, not judgment.</a:t>
            </a:r>
          </a:p>
        </p:txBody>
      </p:sp>
    </p:spTree>
    <p:extLst>
      <p:ext uri="{BB962C8B-B14F-4D97-AF65-F5344CB8AC3E}">
        <p14:creationId xmlns:p14="http://schemas.microsoft.com/office/powerpoint/2010/main" val="123479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DD76-5626-3848-EF14-29310FE16004}"/>
              </a:ext>
            </a:extLst>
          </p:cNvPr>
          <p:cNvSpPr>
            <a:spLocks noGrp="1"/>
          </p:cNvSpPr>
          <p:nvPr>
            <p:ph type="title"/>
          </p:nvPr>
        </p:nvSpPr>
        <p:spPr/>
        <p:txBody>
          <a:bodyPr/>
          <a:lstStyle/>
          <a:p>
            <a:pPr algn="ctr"/>
            <a:r>
              <a:rPr lang="en-US" sz="4000" b="1" dirty="0"/>
              <a:t>Two Questions</a:t>
            </a:r>
          </a:p>
        </p:txBody>
      </p:sp>
      <p:sp>
        <p:nvSpPr>
          <p:cNvPr id="3" name="Content Placeholder 2">
            <a:extLst>
              <a:ext uri="{FF2B5EF4-FFF2-40B4-BE49-F238E27FC236}">
                <a16:creationId xmlns:a16="http://schemas.microsoft.com/office/drawing/2014/main" id="{27B92DAE-854B-B710-96E2-379D856B4CAC}"/>
              </a:ext>
            </a:extLst>
          </p:cNvPr>
          <p:cNvSpPr>
            <a:spLocks noGrp="1"/>
          </p:cNvSpPr>
          <p:nvPr>
            <p:ph sz="quarter" idx="1"/>
          </p:nvPr>
        </p:nvSpPr>
        <p:spPr>
          <a:xfrm>
            <a:off x="990600" y="2362200"/>
            <a:ext cx="10697464" cy="3962400"/>
          </a:xfrm>
        </p:spPr>
        <p:txBody>
          <a:bodyPr/>
          <a:lstStyle/>
          <a:p>
            <a:pPr marL="0" indent="0">
              <a:buNone/>
            </a:pPr>
            <a:r>
              <a:rPr lang="en-US" sz="3200" b="1" dirty="0"/>
              <a:t>1. What about a non-believing friend who chooses to take the life of her child?  Should we condemn or support?</a:t>
            </a:r>
          </a:p>
          <a:p>
            <a:pPr marL="0" indent="0">
              <a:buNone/>
            </a:pPr>
            <a:endParaRPr lang="en-US" sz="1600" b="1" dirty="0"/>
          </a:p>
          <a:p>
            <a:pPr marL="0" indent="0">
              <a:buNone/>
            </a:pPr>
            <a:r>
              <a:rPr lang="en-US" sz="3200" b="1" dirty="0"/>
              <a:t>2. What about people we meet (men or women!) who have already had an abortion?</a:t>
            </a:r>
          </a:p>
          <a:p>
            <a:pPr marL="0" indent="0">
              <a:buNone/>
            </a:pPr>
            <a:r>
              <a:rPr lang="en-US" sz="3200" b="1" dirty="0"/>
              <a:t>	- aware that this is a sin.</a:t>
            </a:r>
          </a:p>
          <a:p>
            <a:pPr marL="0" indent="0">
              <a:buNone/>
            </a:pPr>
            <a:r>
              <a:rPr lang="en-US" sz="3200" b="1" dirty="0"/>
              <a:t>	- compassion, comfort, forgiveness</a:t>
            </a:r>
          </a:p>
        </p:txBody>
      </p:sp>
    </p:spTree>
    <p:extLst>
      <p:ext uri="{BB962C8B-B14F-4D97-AF65-F5344CB8AC3E}">
        <p14:creationId xmlns:p14="http://schemas.microsoft.com/office/powerpoint/2010/main" val="277340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5C86-89DA-96FC-9F54-AD0AAAA900ED}"/>
              </a:ext>
            </a:extLst>
          </p:cNvPr>
          <p:cNvSpPr>
            <a:spLocks noGrp="1"/>
          </p:cNvSpPr>
          <p:nvPr>
            <p:ph type="title"/>
          </p:nvPr>
        </p:nvSpPr>
        <p:spPr/>
        <p:txBody>
          <a:bodyPr/>
          <a:lstStyle/>
          <a:p>
            <a:pPr algn="ctr"/>
            <a:r>
              <a:rPr lang="en-US" sz="4000" b="1" dirty="0"/>
              <a:t>What Should I Do About This?</a:t>
            </a:r>
          </a:p>
        </p:txBody>
      </p:sp>
      <p:sp>
        <p:nvSpPr>
          <p:cNvPr id="3" name="Content Placeholder 2">
            <a:extLst>
              <a:ext uri="{FF2B5EF4-FFF2-40B4-BE49-F238E27FC236}">
                <a16:creationId xmlns:a16="http://schemas.microsoft.com/office/drawing/2014/main" id="{5186590F-E7AB-86CE-41D6-87311988E7C4}"/>
              </a:ext>
            </a:extLst>
          </p:cNvPr>
          <p:cNvSpPr>
            <a:spLocks noGrp="1"/>
          </p:cNvSpPr>
          <p:nvPr>
            <p:ph sz="quarter" idx="1"/>
          </p:nvPr>
        </p:nvSpPr>
        <p:spPr>
          <a:xfrm>
            <a:off x="816864" y="1828800"/>
            <a:ext cx="10871200" cy="4267200"/>
          </a:xfrm>
        </p:spPr>
        <p:txBody>
          <a:bodyPr/>
          <a:lstStyle/>
          <a:p>
            <a:pPr marL="0" indent="0">
              <a:buNone/>
            </a:pPr>
            <a:r>
              <a:rPr lang="en-US" sz="3200" b="1" dirty="0"/>
              <a:t>Offer compassion and forgiveness.</a:t>
            </a:r>
          </a:p>
          <a:p>
            <a:pPr marL="0" indent="0">
              <a:buNone/>
            </a:pPr>
            <a:endParaRPr lang="en-US" sz="3200" b="1" dirty="0"/>
          </a:p>
          <a:p>
            <a:pPr marL="0" indent="0">
              <a:buNone/>
            </a:pPr>
            <a:r>
              <a:rPr lang="en-US" sz="3200" b="1" dirty="0"/>
              <a:t>Should I demonstrate against abortion?  Should I picket abortion clinics?  </a:t>
            </a:r>
          </a:p>
          <a:p>
            <a:pPr marL="0" indent="0">
              <a:buNone/>
            </a:pPr>
            <a:r>
              <a:rPr lang="en-US" sz="3200" b="1" dirty="0"/>
              <a:t>Should I take direct action to help support the option of adoption?</a:t>
            </a:r>
          </a:p>
          <a:p>
            <a:pPr marL="0" indent="0">
              <a:buNone/>
            </a:pPr>
            <a:r>
              <a:rPr lang="en-US" sz="3200" b="1" dirty="0"/>
              <a:t>Answer: Your choice.</a:t>
            </a:r>
          </a:p>
        </p:txBody>
      </p:sp>
    </p:spTree>
    <p:extLst>
      <p:ext uri="{BB962C8B-B14F-4D97-AF65-F5344CB8AC3E}">
        <p14:creationId xmlns:p14="http://schemas.microsoft.com/office/powerpoint/2010/main" val="97135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45E9-09D7-D6CD-C938-2C9D32B9ADA3}"/>
              </a:ext>
            </a:extLst>
          </p:cNvPr>
          <p:cNvSpPr>
            <a:spLocks noGrp="1"/>
          </p:cNvSpPr>
          <p:nvPr>
            <p:ph type="title"/>
          </p:nvPr>
        </p:nvSpPr>
        <p:spPr/>
        <p:txBody>
          <a:bodyPr/>
          <a:lstStyle/>
          <a:p>
            <a:pPr algn="ctr"/>
            <a:r>
              <a:rPr lang="en-US" sz="4000" b="1" dirty="0"/>
              <a:t>Last Consideration</a:t>
            </a:r>
          </a:p>
        </p:txBody>
      </p:sp>
      <p:sp>
        <p:nvSpPr>
          <p:cNvPr id="3" name="Content Placeholder 2">
            <a:extLst>
              <a:ext uri="{FF2B5EF4-FFF2-40B4-BE49-F238E27FC236}">
                <a16:creationId xmlns:a16="http://schemas.microsoft.com/office/drawing/2014/main" id="{1869D0AE-E0B8-3596-A9CE-0632AB112CB3}"/>
              </a:ext>
            </a:extLst>
          </p:cNvPr>
          <p:cNvSpPr>
            <a:spLocks noGrp="1"/>
          </p:cNvSpPr>
          <p:nvPr>
            <p:ph sz="quarter" idx="1"/>
          </p:nvPr>
        </p:nvSpPr>
        <p:spPr/>
        <p:txBody>
          <a:bodyPr/>
          <a:lstStyle/>
          <a:p>
            <a:pPr marL="0" indent="0">
              <a:buNone/>
            </a:pPr>
            <a:r>
              <a:rPr lang="en-US" sz="3200" b="1" dirty="0"/>
              <a:t>What about the (rare) possibility of needing to choose between the life of the mother and that of the unborn child?</a:t>
            </a:r>
          </a:p>
          <a:p>
            <a:pPr marL="0" indent="0">
              <a:buNone/>
            </a:pPr>
            <a:r>
              <a:rPr lang="en-US" sz="3200" b="1" dirty="0"/>
              <a:t>	- In most, but not all cases, it is a choice between the death of one or of both.  </a:t>
            </a:r>
          </a:p>
          <a:p>
            <a:pPr marL="0" indent="0">
              <a:buNone/>
            </a:pPr>
            <a:r>
              <a:rPr lang="en-US" sz="3200" b="1" dirty="0"/>
              <a:t>	- Ethicists and many Christians believe the choice is a clear one. In principle, the life of the mother takes priority.</a:t>
            </a:r>
          </a:p>
          <a:p>
            <a:pPr marL="0" indent="0">
              <a:buNone/>
            </a:pPr>
            <a:r>
              <a:rPr lang="en-US" sz="3200" b="1" dirty="0"/>
              <a:t>	-In quite rare cases, this is a fantastically difficult choice.</a:t>
            </a:r>
          </a:p>
        </p:txBody>
      </p:sp>
    </p:spTree>
    <p:extLst>
      <p:ext uri="{BB962C8B-B14F-4D97-AF65-F5344CB8AC3E}">
        <p14:creationId xmlns:p14="http://schemas.microsoft.com/office/powerpoint/2010/main" val="29045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Outline</a:t>
            </a:r>
          </a:p>
        </p:txBody>
      </p:sp>
      <p:sp>
        <p:nvSpPr>
          <p:cNvPr id="3" name="Content Placeholder 2"/>
          <p:cNvSpPr>
            <a:spLocks noGrp="1"/>
          </p:cNvSpPr>
          <p:nvPr>
            <p:ph sz="quarter" idx="1"/>
          </p:nvPr>
        </p:nvSpPr>
        <p:spPr>
          <a:xfrm>
            <a:off x="1066800" y="2057400"/>
            <a:ext cx="6553200" cy="4038600"/>
          </a:xfrm>
        </p:spPr>
        <p:txBody>
          <a:bodyPr/>
          <a:lstStyle/>
          <a:p>
            <a:pPr marL="0" indent="0">
              <a:spcBef>
                <a:spcPts val="0"/>
              </a:spcBef>
              <a:spcAft>
                <a:spcPts val="0"/>
              </a:spcAft>
              <a:buNone/>
            </a:pPr>
            <a:r>
              <a:rPr lang="en-US" sz="2800" b="1" dirty="0">
                <a:latin typeface="Times New Roman"/>
                <a:ea typeface="Times New Roman"/>
              </a:rPr>
              <a:t>I. What is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 Why Should a Christian Care About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III. Toward a Christian Response to Questions of Bioethics.</a:t>
            </a:r>
          </a:p>
          <a:p>
            <a:pPr marL="0" indent="0">
              <a:spcBef>
                <a:spcPts val="0"/>
              </a:spcBef>
              <a:spcAft>
                <a:spcPts val="0"/>
              </a:spcAft>
              <a:buNone/>
            </a:pPr>
            <a:r>
              <a:rPr lang="en-US" sz="2800" b="1" dirty="0">
                <a:latin typeface="Times New Roman"/>
                <a:ea typeface="Times New Roman"/>
              </a:rPr>
              <a:t> </a:t>
            </a:r>
          </a:p>
          <a:p>
            <a:pPr marL="0" indent="0">
              <a:spcBef>
                <a:spcPts val="0"/>
              </a:spcBef>
              <a:spcAft>
                <a:spcPts val="0"/>
              </a:spcAft>
              <a:buNone/>
            </a:pPr>
            <a:r>
              <a:rPr lang="en-US" sz="2800" b="1" dirty="0">
                <a:latin typeface="Times New Roman"/>
                <a:ea typeface="Times New Roman"/>
              </a:rPr>
              <a:t>IV. A Case Study:  Stem Cell Research</a:t>
            </a:r>
          </a:p>
          <a:p>
            <a:endParaRPr lang="en-US" dirty="0"/>
          </a:p>
        </p:txBody>
      </p:sp>
      <p:sp>
        <p:nvSpPr>
          <p:cNvPr id="4" name="AutoShape 2" descr="data:image/jpeg;base64,/9j/4AAQSkZJRgABAQAAAQABAAD/2wCEAAkGBhQSEBUUExQWFBUUFxwVFhcWFxgYGxsUHRUVGBkZGxkcHCYgGRkjHB0ZHzEgJigpLCwsHB4yNTAqNSYrLCkBCQoKDgwOGA8PGikkHyApLSwsLCksLCopKSwsKikpKSwpKiwpKSksLCkpLCkpLywsLiksKSwpLCkpLCwpLCwpKf/AABEIAOkA2AMBIgACEQEDEQH/xAAcAAEAAgMBAQEAAAAAAAAAAAAABQYDBAcBAgj/xABLEAACAQMCBAMFBQMIBgkFAAABAgMABBESIQUGEzEiQVEHFDJhcSNCUoGRM3KhFRYkQ2KCorFTVGNzk7KDkqPCw9HS0+E0dIS0wf/EABkBAQEBAQEBAAAAAAAAAAAAAAABAwIEBf/EACYRAQEAAgEDAwMFAAAAAAAAAAABAhEDEiExE0FRBIGhIlJxsfD/2gAMAwEAAhEDEQA/AO40pSgUpSgUpSgUpSgV5mvaoftf4qYbSAddoEluoopWUkEwHUZBqHiUaRnK77Y86C8TThFLMQFUEknYADuaieV+bYL+N5IC2I3MbB0KMGAB3B9QQa5lyzxy2S14neIAbIRiNLJpi7MuSnUlDM5jMjNpHyzscAm1DjC2fQ4fwy0T3iROs0RYiOBDgl5nGWJJ8I8zgfIEL7Sufj2izXEVklnDGbq9R3IlZunCsZKu7aRqZS4IXtmo/mDj3GrMkubR42eGJJOkwZpJW0lY4xLuFz3cjONu9B1Co/jXHoLSPq3EqxJkLqbzY9gANye528gfSqdf843Nm93DK8c5t7JrozLEYgkhJWKJk1tqLEZ7janMN1Dcw8Mt7+GOVrr7WTxtEsRjtzJK4IOdIyVIJ7E0F9trlZEV0YMjgMrKcgqRkEHzBG9ZKoNrztcStEOHWPVshIsHWY9MFN1LxJj9kgGNR79gKz8V5oubq4kteGGJTDlZrqUEosvlFGv9ZJ+I4IUepoLvSsFijiNBKwaQKA7KNIL4GogeQJycVnoFKUoFKUoFKUoFKUoFKUoFKUoFKUoFKUoFc79oc8zX9gIbSe593keZ1VCqHMemP7VhoHiznfauiV5Qch5h5QuWQS3QDT391bW8kcKkxwWay69GR38QUs52zjHz+/ermG54lFDbytf3twUikZCI0sxGqxymXGnQoLYUb5AGK63TFBw8cv21tfSQXkV3KsFtBb2qW6z/AG6aWeYkxEAgyknDMAD9Nrdf8MeZ+DxJayW8EUrXEiN4hF0UPSV2BI1EnYE+vmK6FivaDiPMPKsl7PeSvFcapuJQ2gUdRUFsgQGYqNmXTnxHIGrbes3tG5Ydr2GKCB47K0hXrCGNt4ZbjEwjCjxEKAWA3xq712fFMUFNsOZ5X0LZWUiWkIGqSZGizGq/BbwY1u2BgZwM+tUp+U4bsNFw6wdOo5aTiF4rqUJbJMKudbP6EAAEb+tdopQYraLSiqWLaVA1N3OBjJ+Z71lpSgUpSgUpSgUpSgUpSgUpSgUpWnxfiqW0LzSHCIMnAySc4CgebEkADzJFB7xHikVumuVwi5Aye5Y9lUDdmPkoBJqOTiF1PnpRLAnk9xkufn0VIKj95wfkKxcB4S7v73dr9uwPTjO4t4z2RfLqEfG/cnYbAVJ8cuGjtZ3T40idl2z4gjEbee4FBp/yFIw+1u52+UeiEfqi6v8AFX0vLkJ+/O3lvdXB3/4lcwbnOS4e5MbvJ04oJYgAW1ydFYY9C9iTdSltvvRDNecD5nlmfQXu7eKJZbmToqmku8k91pmuG+E9IxLpUEksd/Og6h/NiD/aj6XFwP8AKSh5Xi8pLlfpdXP/ALlcn4Lx0XciAzXmq9l6k/umoMoXRDHG7f1EAbrN3zpVM7k4uvtV5g9x4YY43ZZJl6ERBZnACEswO7E6Rp1Z2LAk0FhPLYBylxdIR/t2f+EmoH8xT+TbtSSl2H9BNAh/jGY65jFzvLJLeTiWZWso/d44MKT1ZWhhRukM9Z1kDlsk7lFHnnovJHDmjgMjy3kjTHWVvGUvHjI06V2TPfT5flQfU3ME1uf6VB9n5z25aRV+ckekOg+Y1AeZFTNlfxzIHidZEbsyEMD9CK2MVUuYuDvbM17ZLiRfFcQLslxGN28PYTAZKuNz2Oc0FtpWpwriaXEKTRNqjkUOp+RH8COxHkQa26BSlKBSlKBSlKBSlKBSlKBSlKBSlKBVU4o3vHFobdv2dtF74w8mmLmOLPyTxt9celWuqbzJJ7nxGG+b9hJGbS4byj8euGQ+i6iVJ7DIoLjURJzVaeNTMh0CXWAc4EIHWzjyXIB+ZxUsrAjI3B864LxiJEjuJIYdUt3FO8pVtBaF7y4lZix2CCC2IwMZ1HuTQdKg4PwyO3DApHFFHbuWZyumJJWmt9Zbt4yTvudgfKnCuQ+GS4uYoxIJYREH1uVaPpdHUBkeIx+HV3xn1OebXfMrRJHbyCJZRcr1zNFM9viG0jjgTCrqlYkLIEH3gM4Brq3OfFDb8KnkyFYQ6QSNIV3AjBI30gMwON8Y86DQteQeHPeteRnVIXEjqk2Y2fZlLIDg4I1Ads771v3z2NzMEeZXd7fUFD7e7B0kZ9tlVjoySfEFHkK5H/J9vLaskcsB91tLmeT3ESxRtLohigEjN4pW8UpJz2OMYJz8cTjuTJIlhOkrTSy2zwaEPSjjcJCpbfLSx22NJ2KruMYNBf5+W+EXkKzAkj4VkR3Vz1r1ip9TquA+kkY3ONtxZ5bm24ZaIFUiNWEcaJl3eRmOwycs5Ykkk/iJrkhuzolubZnWD3CO5EWPFHcxM9pkkjJ6Z6kmdsuobyqTtOBfaWy2k91Exla4tYkjbpR2slx4pJncdmhTOgnVlgD8RoOk80cekt4yYo1YhS7SSllhjUbZYqCzsTssaAsfltne4HcTSW0T3CLHMyBpEXOFY7433/8AmofnC8ty9pbztLrnuUaJIu7NEwky/pEpClj9PSt/mfmJbO3Mh8TsdEMY+KSZtkRR55Pf0GTQQ3s78LX8K/s4r2QR+gDKjso9AGJ2q41X+RuANaWipKQZpGaacjzmkOpvyGy/lVgoFKw3V2kaF5GVEXcsxCgD5k7CodeaOqP6LBLOPJyOjF9dcmCw+aK1BPUqDLX79hawfUyzn+HSA/U157pxDv7xa/T3aTH6+8ZoJ2lQXuV//rVt9PdXx/8AsUNvxAf11o3/AOPMv/jmgnaVAHiN9H8drHKPM28/ix6iOVVH5a6y2XN0EkghYtDMe0U6GNm/cz4ZP7pNBNUoDSgUpSgUpSgViuLdZEZHUMrAqykZBUjBBHpWWlBU7ThV1YeC3AurX7kLuElhH4Y3bwyRjyViCO2cVmHNNsoxPDJbZGg9e3ZU07+EyKGj07n72NzVmrzFBEw8fspiNM9vIQdQxJGxDdsjfIPzqQlEcilW0Op7g4YHz7HY18XHDIpPjijf95Fb/MVq/wA1rP8A1W3/AODH/wCmg247WJVwEQLjGAqgYznt2718xJEsjKqoH2kYAANvqUMcDzwwz8jVe5l5dtBGka28CtNKiAiKNSEB6kpBA2xGj7/SsvC+Bx3StczIS1w2tPE6lYAAsQ8LAglAHI8i7UFiW3QAgKoBGCMDsSSR9Mk/qa0b/mS1g2luIkP4S66vyXOT+lYBybafegV/94Wk/wCcmpCz4XDDtFFHH+4ir/kBQQE3FWnkElrZNJIgKJPcL0EVWI1YLjqlTgE6U39az8J5VIm95u5PeLnGFOnTHCD3WFN8fNySx+XarFilB5UFxrmJklW2tkE1y41aScJFH26kzDdVz2Ubsdh5kZea+O+6WxdV1yuyxQp+OdzpRfpnc/IGnLHL4tYiGbqTSnqTynvJKe5+Sjsq+QAoIqDh8Qu447ovd3GgzdSRQIYxq0gRxk6FYnIGNT4BJParXHMrZwQdJ0tg5wcA4PocEHHzrmXtUeWSbpwnEkccfT3/AKxpJboj5nTZKB9anOWbVLzg6NNqRbnXcShGKFg8zylSy4OkjCntldqCwSc0WoMg94iZohl0V1ZlBYKMqpJ3Ygdu5HrW977H1OnrXqadWjUNWnONWnOdOcDNcEDe7rFLBbwJEscEs7HY69+JtGFXdlA6CZY7YUeddD9lnDl6Utwz208sjlXmgRsltmkzO/ilBYg7YQYwBtQXG+41DC8aSyojzMEjUnxOxOMKvc/XsPOtN+bbb7PRIJerP7svS8f2wDFgcdgoUknsBXNOZReRreXcfTYTXD28aJGzXEkaMY2XqZzHGqRSELHgnck5NbB45DFbRxRsfdpI4FwECGWS5M1xMuhfhdooumqjYdcAHGDQdTn4jEiB3kRUYqqsWABZiAoB7EkkAetYeKcOguVMMyJICM6W7/vDzUgkeIYx61x69vWtfsXh0/yfEnRebIhjmcxgSx7+MieXGsghY4SBksavfsu4TElqZ1SHqTM2qWJppC6hsZMs3ifLZORhT5etB9y3k3CyOs7z2JIXqt4pbck4AkPeSHsNfxL5571cEcEZG4O4I9K+Li3WRGR1DKwKspGQVIwQR6EVTeQr5obi54a51C0IMDH4jbvuqk+ekFRn8vKgu9KUoFKUoFKUoFKViubtI11Oyoo+8xCj9TtQZaV8RShlDKQykZBBBBHqCO4r12wMnYDcn5UFQ5gPvF6tuOwTpsR5LJh5znyPSRYwfW4FXBRgVUeQlM4lvWB/pEjGLP8AoQ2Aw/ewo+iJVvoFKUoFKUoKhxr7XjNlE3wwxTXQHkZPBEv5qGY/nVpvLtYo3kc6UjUux9FUEk/kAaqfPaNbzWvEFBZbVmScKMn3aUAO3z0EBsf+VWS6RLm2dVIdJo2AKnIKshGQfTBoIXifM0IdulEJpY5ArZCr4vdJJ86z/sts+WvHmaguXPaInu0cc0RchHErwonuyMsckpgVgcPoiXBKhgMDfeoXgHKl8Uk94iOZ1h1dsjrtBDcKd9unbwn/AIh71t3vs/luQkbRvDECzlI3WNftrsiRSF3IS1RQF7bj50FvuL2CDh6z3scakxKZVEYOXaNQ0aoRluwXHoozsNoyx9oCKAjWrQ6Ef7JCjtqDWyxRRhPCzv1l2BwpyM7HE1zBwMNY+7xIDhVhQHcpG2IXYM2+0TPk98Z75rm11yHPJdRyzWclwssxaQGfpmIuZJPCQfDCBJhgu5aP6ZDpEHFTFavcXcKWyxapAqsJCqY7kqAvUYlshSRv3OTUWeeLTpQye7yEugudAiUmGHSyiaVwdES6FbB1ZIGAD2rZ5y4Y/uUdtbW4lQyRRmIEIggVgxDH7seFCnAJwcDvXObLlK+ghkhFrdMJpDDIY7pI1MSsSHihKlYVIWNdTFiFLgAA0HQJOd7SQorQTN13jiXqWxGpWcBXIcArEGPxMACc6c4OJrg3HUuOp0kcRR4VJSAI5O+TFvkouMasAHyyN6oD8qXqzi5aN7henJbvbtPqk0LE0ccsczEapWLSnWQCFkOAM4qY5b4VDw+2cSwG3F9MkSWiO0pXVGIwurO7lQ8jsDgAdzpyQsfKd889v13JxO7SRqfuwE4iH5oA5+bGq7burczSaPuWQWX94yKV/wAJWpzjvMkVkiRRr1JmGmC2j+NsDA2+5GPNjsBWLk3ldrfqzztruro652Hwg76Y0H4VBxnzx9KKstKUohSlKBSlKCB5o408JgijIWS5k6YdhkIoUs74+8QNgO2TvsN4+yks+rlg08hfpxzSjqtJIpIfpKM6UQ7MyoiDffasPtUsHazE0W8lu+oAbkq6mJgB5sNQYDzK1R+CWFyojlBWFGjJUlwH93QDYMGXpRDK6m1BmZh2GwdlkdL5STpe8Wvlbznp/wC6lAmQf3S7L9FFe873DC1MUZxLdMttGR5GTOtv7sYdv7tQfJV2wuBqUgXEKmLePaONnx1EUZVjqcA6nBC4JzjN3ktUZlZlBZMlCRupIwcemRtRHzY2awxJGgwkahFHoqgAfwrPSlApSlApSsdxcKis7sFVQWZmOAFG5JJ7AUH1IgIIIyDsQexHoflVR/m3PYsX4eVeFjl7OVtKgnuYJMHpH+wfD9KmuCczwXYbpMTpYqNSlCwAU6lVsFkww8WMVq858beCAJAC1zcN0oFXGdZG777BUXLEnbYZoNeLnyJYXmuFNuiymBdbKS8ikK4XSSCqtkas48LE4AqxwTq6hkYMp3BUhgR8iNqg+WOVFto1L4eTR0/VUj/0aZ8id2Y+J2yW8gM03JNixJNrDk9yI1XP/VxvQTVKgf5iWP8Aq6f4v/On8xLH/Voz9cn/ADNBL3V/FENUkiIB3Lsqj9SaiZOd7LOFnWVvwwBpz+kQY1ntuULOMgpawAjz6SZ/UjNSqRgDAAA+W1BA/wA55Hz0LK5k9DIq26/9qyt+imsMtjf3BGuSG0Ub4hBnl9DiSRVRDjIyEbv3qzYpQRPBOWILXUY1Jkf9pLIxeVz/AGpG3P07fKpbFKUClKUClKUCozjXFmh6SxoJJJnKIrP01yI3kOW0tjZTgY7+nepOqTzRc3F3Fi0t9fSkWSGdpVT7VGPiRCDqQ+JCSV1AtjbBrnKyRW9JxcXM1ogUr9pK8qNjUjwqF0tjI2kdCCMg4Ug4IqH4PwVLi2Acuuia5jBjcqTGbqTKE+anSvzGkEEV7wO9DXs13IrQ/wBCSSSN/CY31yLJ39RAu/mFU1pXpmh4RDgANMQ82p0iCrMzzOCzsoBywT13NeXkyuXhtxSb1Wb3qJJl1y9MiPENxaOCPdgwULJGeoIwpAGsrpOPiB8NSDc6i3eJWuIbtJZFiHS0iZSxwrFUYrIB54CYG+D2qN5O5QEEUpLmOYIEZbdlaRYyeoRqAxrk2xp+FQoBzvUffcJhVxJLYTWcSurtdlurOTrG7OkpaMHYFjr2JGB3GuOWrJtznJuusClBSt2RQmlV/mLnW3tCVk6jMq6yEjdgoOdOtwNMecd2I9e29BqX/tKtIpGRhOVQlXmSCRolYHDAuBvg7EjIFU72ge0COZxDA6yRoFcsCDGXIDKx/EEBBC+b9wdAVpzg/GzDbRx3CaSqKEMDG6EqAYaQCJSQNWc5GMnuap8fsxWR5J7eeIxuS8IK6wCW3BzsMbjOkkHyGKw9bptmc03nFufpR/ALiOS5V2hku2LjU/27NgEMdAiG7bf1j+XwoNh3n3VC4kKjWFKhiBqCkglc9wCQDj5CuVcN0wSooiu0vwfsonui0EwwdR6mnR01GSRpVhsMb1d+VObDctJDNGIbiIBigcOjxN8Mkbj4lzsfQ1t1S+KyuNWWlKVXJSlKBSlKBSlKBSlKBSlKBSo6+5gghcJJKquRqC7liN9wo3I2NYTzPF5LO37ttcH+PTxUtk8iWYVyjiVpbQyNGb+6SC18HRW4ZpXKpqMUcaAERIuAXOTsd1C5N9fmhf8AQXJ/6Bh/zYrVthZXDyxmAJJcIeqskJjeWPZWOrA6gGQDgnGRnGRXN1l2lWdkTw+1LJ0AixNIoM/3mgtNykUkjEl531NuScF5CPhBMLccHe8szbRyIfdLp4tTkspg0uEJIzkrHKvn3Q5Iqb5R5Qs5Imla3jZXlk6SvlwIlcohw5OWYLqLHJOe+AAPjmThItUuAn2UF2uC6gAQziMRqDthYZAFXP3TnfxArllxax7eWmGeqxcElkFs6iG70zkNHPAYi/SVEjjyGYFG0RqexB1Hepvlrlr7GN7tWlnBJzM7SdnOhihdkSTTpJ07A5warlzZWsM/DXtoPdpZ3jcPGNEbRFcyRMc4LaTkAjO229dJFazjk7s7XtKVE8zXciW7CAgTuRHDkAjqHt322AY77bV2jY4zxdLaIyOGYAgBY1LuzE4Coo3Zj6fU+Vcm5gme/uE92Ekc13IGj1ll6UcUegykAkKz4OSM5VEH3jm023GAsqz3U7yRQqdBeJUMd0QVkSbQMRyKhAUkAESPgnao3hHLUXEJbi5AjVAOnG6ojq0p8TyFT4HABC7/AIm7EbWLFUa5ms2hFsUimmDYNv1W1LqkMeVYskit3UdNdAZCDgkVdL7iE9lMNdusgunkmdbZiWjZVXXpVlHV8IDkjBZte3aqgRcJeNMrRuyMSdAbBhgKzSaFI+zwI0T4iNwu+cjo3N8qqLa43IS4jIKqzHpyI6NhVBJyrZwB5Vh9RN460147q7LDiENyiyxMHXJAYd1PZhvujeRGxqq8uRvaXNm124Tp+8QayAq+7/ZrCHYeEAsMgtjuM718cU5htYJ/ere4iOsgXUIYAyJ26oQ4PVT6ZYZHlV0wrr5MjD5EMpHp2IIr5syvFZlrs9txmcsWdWr6riJtZIb2UQTyxdA24hBJdIkmuui6BGOlo8NnB7EDB2q+WnOEtrKIOKCOPVnpXSbQyYGSGz+ykxvg7Hyr6+N6pK+dlj03S5UqGtOc7KVtMd3bu3fCyoTj9a9uecbKP47u3U+hmjz+mqq5TFKrw5+siQEm6xPYQxyzH9I0ajc3knwWd7J/0IjH/aslBYaVXP5cvX/Z8PKfO4uIkH6R9Q0WLib/ABSWcI/spLMf1Zox/CgsVM1zOy5ulYutzxGO3kSaWHSscSqwjbTqVpNXfvj1zW6vEYGOBxOeRvSOVGOfQJFEf0xWV5ZLp30XW1/r2q3yW91plFyXZFk/o8kqhJXix99ABgg7DIBI8hStXCWvuFdVgTJKoAxpjkMYPzJXDZ/OofivDbKEL1zI5c4RHmuJmc+iRl2LH6Dbzqd4jxCOCNpJWCIvcn64AAG5JOAANySBXLFe7nnu2iSVszAmZdPVSEAEWjrrUoOzFYn1jPiAY4rnJY2OZ7ONgEtrSCGQEN02iikuJR+AIqSdFT/pHP5DNb3C+Vja6roRC2S2SaRVOlppC0RLNIyN00UN2RF+6u4HhqHThg06TFKNySCl33PfINo+fzJPzNOK8LlXh92UWQNoJEmhrVI4dBMgfIQ3GVyP2XmPrXON+f6XTNJfyx/yTaxFVm9yeRWf4RO1sdBYeh0yD8yfKtlvaRLcl4RZ6UCAXBkDyomsHbEQJdGGcHA271hubHqX1uysCUnitgRnZI+HzNJ5dgZaw8L4POWadLaR1mRFiliuVgY6S51kAnUjArjWDsB6itkbN7eNd2y24ubFFTQYwqSK8ZjIKFdcwYEYxuO2fWrTFxm8AyUtpB/ZaWP/ALriojhnBJbpG1SaTFIYnjuoYbjDgKTiROnqGCN/qK+5eSXTJ6dlgDJZetb7DckhCwG3zp2Ejcc7tANVxb6FzjKTI5J8gFYIWPyGT8qy/wA5Iprq3ClwnjIaSKWMNLpCois6qCxVpDgfhqlcu8UXHUjaJZXTrGSaR5Etrd2IjjjDuCXYKWJ1L5Z+6KmbfgzXyyNLcyyW6ggY6apJMCDqVUUfZodtyctn8IJw9TefTI06NY7q08U4UGlEkbGGYLjqIAdQzhUkQ7SJknY7jfSVqucShuIVkGWt1fJZ4ozcW5J3Z9CkT27E7nBKbk5Jya0jxS64euqRhcwIQTrYiRd8AByDqGTsr5OSPFW3ee1Szki0rIY3OzLKpQjPln4Sfoa30yafI8kMV0IhPDdyTRMCY8/ZxodWGVs/GWOrJByEGCO0tByfcxEAXIlhtw7WkJjAYSaGWESSZ8ax5wNvTPavOQlWd5LtWDrvEhBzlsgyMflkKo+jHsRVo4vxaK2heaZgkaDJP8AAO5YnYAbkmpV2oHC+WLS/gSWSS4uWG0gmnk1JL/WI0YIEZDZGAAMYxU5y/wAMaC3SJznpllU9/shI3Sz89GkVz+941cy3hvLdVsi3hCkajKB2NwAdJb5YyPXbNTqe0aT3cPPaMpd2hEkLgp1F+LIfBTAyfMbGvHzfT5Z+K9HHyzHywWg6t1cMB4ZLqygHz0TtcP8A4QD9MV0/iPC4rhNE0ayJkNpcAjIOQcHzFUvgFiBFw7Iw81y90+e4xbz6Qf3Q0a/lV/r1YzpkjDK7u2jd8Bt5RiSCGQZzh40bf13FeWnL9tEcx28MZ/sRIv8AkK380Liq5AtMVgn4hGnxOo/Oom95xhjBOSQO7HCr+rYpoT1Q/NHMSWdvJK/dUZlHqwGw/UgfnVel9qNufgkiJ9FYyH9EBqLuOHXnEZUn0KIYpFcRz64jLjJGAVyqKcMNQ8TfIUvaLIheXbiIwTcP4gIo3XMxLSDxGT7VmBPwyoSNhv29DVs9kNqxs2uHkMjXL51EEHEaiEZ9SdGSfOvbbkCZhIs00axyzPMUSPXIpc5IWd+x/taMjyxsauVhYpDGkUahERQqqOwUDYVhxYWW2+7XkzlkkZ8Ur2lbsVT9oel4I4AW94kkDWukgYmj+0EjE7CNMZYny7ZOK58LcurzaYkWRyzMr27RSvnxywx3PTeNXPcq+CQcetXD2i3QWe1KEdaFZ5yH/Ze6CMLP1CAW3GkLpBOarthwSWKJCkc8MWnUsbRxuuG8WDc2zrMQBsNQ7bHNZ5+ff7Ooiza2h/q4AfxNLgfr79prb4twNm4czRGIJF/9RJburyyws2lkaOACMIEYk5Lk6B55NbUnEogf6tW/3l8x/wAckY/xVL8ucIeaSCRSAIWdpJ9cRlkV1dRCBE8n2QyDmV2bwjz3rnDLd9/99ot7MFrwuyu7u503DGMiOSBkuNOiW4MpmMTDsSEXKNn0wAcVK8wcGaSGJLa+92VAq4TQFkULhdbK6SbIFB0kfT02R7NLbWZNc+sjBYOFyM57KoHffOK2ByBb+b3DfWeQf5EVu5VROZriAx2pWGNSD0pLUsY3x8QIcF0fz3Jz3yc5qL4rxaZlwzSyRmZFmRPFqhDhnGnOCcDBGBsTU/zZwG3gkhRInkZhI7M0l1MyIoUk9NJVbQSd28sAYYkCtjlXl7h93Gx92TqRkK+JJJFIZFkR0ZmyUZGVhkAjcEAirRRuBcOMlwmmARvLLJGpeELoLyvMsqZXSxWLX4QfCUQdia6PzNxyOwhjhjXUypiOMHHgXSuWbBOMlV7EszYHckYn5bt7filkLeFYzpuJGK53CxpGM7+slV/m+2kXicN0UM0CvGrKmNYdXkEYVWYA6mkH5rSLbtnkurpJoWvIooTNlLdjJrjgk0lmd4yvjnKZCDJGdtsnMFaciXE0siCS3dn1nqStcJKyOSBKYSihiAfLw7DfFWLmi896lQXFvcxxQguiIYOo0jKV1seqRGqg7Dckkk4wKr/E+OzSQiA3JGg+F5zAkvfbLxmR9QG2pNDepNEXviPs5hdQ0DvaXCoE68BKFsKB9oqkBwcD0PzrPZchxq8ck81xdPECE68mtAxGC4TGzd8HciolfaaYY4WubS4hWUeFtOtfQZbOrJ74KhvlW2ntIikOmJZGb0WC4dv0EexoK3zfy6bd8jJjf4SPLz0kknBH8f4VWuJxluHRLndri+cflEV/zP8AGug3S3V6NIt5FU9nuSsajyz01JkJ+WF+oqjtZaHWEtq6DXYJxjJe60Zxk4z0ztk1SOicFmEk1gw7G2mcfU+6Y/gxq31zD2a8Uab3IsApjingAG50oliQT8z3+mK6fXNRTOdeXrqUtNDdtCETCrGJAexzr+10MpOD+z1YGM1XuVeG3F/AQb+WKaFtE0ZihYBu4ZSAMow3BPz9N+pOgIIO4PeuWXKnhnFUmyRE5EMx8uk5+zc/uPjf0zSCdh9mr5+0v7lvURrFFn8wpI/Wpay5AsozqMAlb8U7NO35dQtj8sVYVr0U2PmOIKMKAB6AYH8K+sV7SoFKUoFKUoKV7RrQE2rIMXDze7xFv2ZWRG6kc3rEyKdhvnGKp9lwuWQMsUWsQP0S5ijutOgbxRzNplVBkAExkjGA21dZ4rwmK5iMcyB0OD5ghgchlI3VgdwRuKrE3I8qyGSOYSMdtUnUilIHYNPAy9THkXRj8zWecvmOpUEvBpSABZsx9ZDcuP8AqtLGg/UV5ZcMa2mt+quJUZ5Io49D3M2QwKFl8MNourszsOw1bDM9/JXER2bb/wC8P/etCf41Wza3DXN6DlZY0iWd/egCYmVmUoTbqMKuo4JUEg/WvPcs531fvrX4rryuf9Kl3kcQKf6uHDP9GmYYz+4ox+I14/LiPgOocY3MzvIxO3m5YAd/KtDlKNIYCoDyF5GlOlcKMhQACwQN4VGWAAJJOBmrFHe+sMg+Z6f/ALlefD1ry29Xb8LdaQ8/I8DW8yaRGZlKNJAqRuI8g6Mqo1LkbgjfJBrzkG+zHNbukaTWsnTk6SLGsgIDRzBVAA1r5eoNTMfGI3JRCC4GSuQTjYeRPqKgOTIg93f3S/BJIkCHyboqVZh6jUSM/I16sOa5cvRLua7/AMuddtt1pg3GQn+isi3/ABLhR/4dRnMVvqCjWECzRykn8EUgmcD1OlDWJ+NRQcduOq2gNaQqCe2epKd/TuKwcafrTwxKdpo7jB7jeHSDt5Yc17I5VSHiEUrNNdIo6hDKjaZWAkAaJIoGfQMKV1O4Zi7EBQBmpyx4jIsWqzWTJYaDpsoYdOrctjBcEfhGfQg5r6jlhEIiu+HYlWNY3cjOpkjVA6Po042ypBONuxyKluF6TbxyRxCNI538OlQVTXJpG3play5OTpuM+bpfKxT8Wt5E0NiQSRhzGV16o27ZXB2OD3qJE5gVmt5iFUgG2ute2c4WJ8GRM4OBiRdtgK0uXOMLd+DobwW6qmtchtQwMa0X8O/cdtzWYcNWJArKuRdW6NpAGSI4ztgerH8ia59XvlP2mlhsuNK4TWrws/3ZEZfF+EMRpY+mDv8ArXKLRtc1+53IuSo/d69w3+bVfpOBq1ziRMo8g0q2SulbeQbDOx1YO2DkA+lRXEOQGty72mZEkILws3jGM/s3Y4bv8L79/Ee1a43c2iG9mK4a3P8Atrlf0trVT/Fa61XJPZzdCOS2ikHTkRrppA2xVm6SgODujY9e/wCddbq0r2qj7RuBC4tj64KH6MNj+TYNW6uf8e9oDRzTpLbMbSNukZkyxDhI3OoY0geIDGQfTV2CInuQOMm64dBI5y+npyf7xCUY/mRn86sIrm/so49b5uLdJAS9xLNCO2uLCZK53yDkkHB3zXSagUpSgUpSgUpSgUpSgYqucxcvO8q3NuVEyoYnRyQk8B36bsN0YHJVwDgk7EGrHXhNBzqfnKOAiOaNonyQFuICCxBwdMqtol/eHfY+dZJecgFz7suPVlKD/lNTPGLuI3emV0EUURMmvGkFsgd/PdT+Qqmre2JZOnOFXqdMSJbxq5UKfHrWHIbUBuMZ/OvPfpeK+zvqqStOJzX+lIVaAMWRpI42AjhYZLqWVR1CF0Bt8ZJAJxVnupBYW8cVvF4FXSnfAx21EbkknJPc71HWnMVqeIao5lYSxEOdWACgLaiDjHhXvVuhkDKGUhgRkFTkEeoI7itsOPHjmsY5tfnvmDh3Ebh3uZhEZFBYujkYjVf2YQ7aBue2SSck1D8P5tkVlkZgDGCF0NpJL6ckD6KB5V+mZbJG+JVP1AqPHKdpq1C2iDeoRQf1FaG3FpOcL1tDL7yoG7M6uQEAByNiB9dJ+hqf4dzldLbyp7u8vUZx1WMxIz4W1fYAMwI2GQP0q+c18LiSxuWCDIhffv8AdI86rPCb91s5graQZ7iMKApznqNnPcHLKPyrLks3jue6xWODcyS2L5jRmLKFK3LtnC5I0nbT39D5VsXPNrvL1sMr9RJOn1j0da6QB0y3mABnvnceldL4zxNIbqIyEgCKY7Kzffg3OkHGADUPxu5LWTvqIEl6viBIOhZ1XORgjwx1OrHeU0fCp8X5yu7hVYxNF08spt3uB5YYs6x7jHl+efS+ezy+uZrINdHLh3UMQAxVW0+NRsCGDD5gAnfNQ3HIgjTRqWI6ZUgnOGPRQ/IHTMo+dWXk4f0Rfm8p/W4lq8eczx3ErLxvlmG5wWBSRRhZUOl1+WfvL/ZbI+VV88XueH7XS9SDynjB0gf7RdzEfnuvzFXevGXIwa02jR4dxmKdQY2ByMjcdvl61W2vP5Oup+uP6Hdv1VmxlYpiqo6S7eFG0ghztkkGvvifIChjJZv7u53KD9kx/dGNB+a4qr8Q4veWv2U4eMPkZY9SNwRuFYjG/wCE4PyoLFJwS2i4jYm3ijQu08zFAu6iDR3H3NUg27ZNXauaeyiSM3F6FRF3iddKgYVlOpFx8K6l1YG2Sa6VSj2lKVApSlApSlApSlANUfnPjV21tLFbxNG7DSHz5EgHBA8J0538qvFYZrNW7j/+VYPztHZXykARDYY+OLzxnJwCc4G5yTjc1vW9lxE7LHH9cpnGfkp+ldxfg0Z8j+v/AMV9JwhB6/rV3F243DyLxCcnVIqh9mxq7Hv5Lkfliuq8m8uGxtFtzIZdJJBO2MnOlR5KDn9amYrdVGwxWTFS1HlM0NUnnFb+WGSOHKF/CCMjwk+LxKCQdOaQYOeudIjb3MEQMv2bRyShgERj4cBj8bDO4XYdiQaq3DOZlSZUEckmXeUDUgVh1WcEOVJVCVBx3Okb4wKjIuULxAFyFAAAHXmXb6DAH5CvocqXhzmQ/lPN/HbvS4y+XSf5i53WWWNHi6UpBQDrRvqR9sEGMjcjAz6kEHOK277mUCz6b22I4wG1e8EuGB1a/DA2W1ZJ2IOTtiqvHyZeecqn6yXHr9a2hyPdHtKo/vTn6feFXpnwMvD+YNVu3TTwF41YtrZgomRyERbeMHPcnBJ8zsMTnJvPeieGwlRFOhmL6zlX8b6HBGNRG+x22qHT2X3Mg/bMD5+E4/LU1WPlf2WJanWzapD99vER9B2H13J9akkk0i+RShhlSCPUVkr4ijwAPT8v8tq+6iFYbu0SVGSRVdGGGVgCCPQg1mrR4lxZIQNWok9go1HGw7fNiqj1LAedBVrLkw8OumubUPJE6aJLfILABgytGT8enxeBjnBOCe1W+wv0mQPG2pTkdiCCDgqQcFWByCCAQe9ecPvRLEsgBXUM4bGRvjGxIO/mCRWwKD2leZr2gUpSgUpSgUpSgUpSgUpSgUpSgV5ivaUHyyA996xGzT8K/oKz0oMK2qj7o/QVkEY9BX1Sg8017SlApXzX1QanFS/Qk6edehtGO+vSdOPnnFcybl+8yxkt3lIOY/GQPA7FGIEg0n7RioG4I7kCusV8mg59w/gt3Es6qZzhPs8FUGvcDQWcjAXAxjbxeIbZ+F4RxAEeKbCytIVD6yEaTThJXfUzCMEAEDAYnOTXRK9qioWHCruQL1Jp4sxsWOVAEpChAF1M2F8ROW3wO2atlvFpULknSAMsck48yfM1kFKgUpSgUpSg/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1028" name="Picture 4" descr="http://4.bp.blogspot.com/-SG697_sSSuk/UAtZcH3FE_I/AAAAAAAABZM/VUwYjWyiEKA/s1600/maleembryosbioethic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164" y="2129396"/>
            <a:ext cx="4152900" cy="44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55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C7E4-0F4B-15C1-1780-A5ADD2C4AFE1}"/>
              </a:ext>
            </a:extLst>
          </p:cNvPr>
          <p:cNvSpPr>
            <a:spLocks noGrp="1"/>
          </p:cNvSpPr>
          <p:nvPr>
            <p:ph type="title"/>
          </p:nvPr>
        </p:nvSpPr>
        <p:spPr/>
        <p:txBody>
          <a:bodyPr/>
          <a:lstStyle/>
          <a:p>
            <a:pPr algn="ctr"/>
            <a:r>
              <a:rPr lang="en-US" b="1" dirty="0"/>
              <a:t>II. Christianity and Contraception</a:t>
            </a:r>
          </a:p>
        </p:txBody>
      </p:sp>
      <p:sp>
        <p:nvSpPr>
          <p:cNvPr id="3" name="Content Placeholder 2">
            <a:extLst>
              <a:ext uri="{FF2B5EF4-FFF2-40B4-BE49-F238E27FC236}">
                <a16:creationId xmlns:a16="http://schemas.microsoft.com/office/drawing/2014/main" id="{B82EBBD1-3450-BFF7-331C-34578E94F6D4}"/>
              </a:ext>
            </a:extLst>
          </p:cNvPr>
          <p:cNvSpPr>
            <a:spLocks noGrp="1"/>
          </p:cNvSpPr>
          <p:nvPr>
            <p:ph sz="quarter" idx="1"/>
          </p:nvPr>
        </p:nvSpPr>
        <p:spPr>
          <a:xfrm>
            <a:off x="816864" y="1600200"/>
            <a:ext cx="10871200" cy="4953000"/>
          </a:xfrm>
        </p:spPr>
        <p:txBody>
          <a:bodyPr/>
          <a:lstStyle/>
          <a:p>
            <a:pPr marL="0" indent="0">
              <a:buNone/>
            </a:pPr>
            <a:r>
              <a:rPr lang="en-US" sz="3200" b="1" dirty="0"/>
              <a:t>Scriptures:  None!         Genesis 38:8-10  Onan.</a:t>
            </a:r>
          </a:p>
          <a:p>
            <a:pPr marL="0" indent="0">
              <a:buNone/>
            </a:pPr>
            <a:r>
              <a:rPr lang="en-US" sz="3200" b="1" dirty="0"/>
              <a:t>This is a very poor proof-text.  The sin here is selfish sexual gratification, not birth control.</a:t>
            </a:r>
          </a:p>
          <a:p>
            <a:pPr marL="0" indent="0">
              <a:buNone/>
            </a:pPr>
            <a:endParaRPr lang="en-US" sz="1400" b="1" dirty="0"/>
          </a:p>
          <a:p>
            <a:pPr marL="0" indent="0">
              <a:buNone/>
            </a:pPr>
            <a:r>
              <a:rPr lang="en-US" sz="3200" b="1" dirty="0"/>
              <a:t>Conclusion:  Christians will differ, but the Bible is relatively unhelpful on this topic.</a:t>
            </a:r>
          </a:p>
          <a:p>
            <a:pPr marL="0" indent="0">
              <a:buNone/>
            </a:pPr>
            <a:endParaRPr lang="en-US" sz="2400" b="1" dirty="0"/>
          </a:p>
          <a:p>
            <a:pPr marL="0" indent="0">
              <a:buNone/>
            </a:pPr>
            <a:r>
              <a:rPr lang="en-US" sz="3200" b="1" dirty="0"/>
              <a:t>Suggestion: Be aware that faithful, God-loving believers will differ on this question.</a:t>
            </a:r>
          </a:p>
        </p:txBody>
      </p:sp>
    </p:spTree>
    <p:extLst>
      <p:ext uri="{BB962C8B-B14F-4D97-AF65-F5344CB8AC3E}">
        <p14:creationId xmlns:p14="http://schemas.microsoft.com/office/powerpoint/2010/main" val="1330231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4EC8-9011-EB66-57CD-9C6CB575CF01}"/>
              </a:ext>
            </a:extLst>
          </p:cNvPr>
          <p:cNvSpPr>
            <a:spLocks noGrp="1"/>
          </p:cNvSpPr>
          <p:nvPr>
            <p:ph type="title"/>
          </p:nvPr>
        </p:nvSpPr>
        <p:spPr/>
        <p:txBody>
          <a:bodyPr/>
          <a:lstStyle/>
          <a:p>
            <a:pPr algn="ctr"/>
            <a:r>
              <a:rPr lang="en-US" sz="4000" b="1" dirty="0"/>
              <a:t>Is All Birth Control the Same?</a:t>
            </a:r>
          </a:p>
        </p:txBody>
      </p:sp>
      <p:sp>
        <p:nvSpPr>
          <p:cNvPr id="3" name="Content Placeholder 2">
            <a:extLst>
              <a:ext uri="{FF2B5EF4-FFF2-40B4-BE49-F238E27FC236}">
                <a16:creationId xmlns:a16="http://schemas.microsoft.com/office/drawing/2014/main" id="{DA6A478C-DFBD-00FA-8FAA-8D9778A292AC}"/>
              </a:ext>
            </a:extLst>
          </p:cNvPr>
          <p:cNvSpPr>
            <a:spLocks noGrp="1"/>
          </p:cNvSpPr>
          <p:nvPr>
            <p:ph sz="quarter" idx="1"/>
          </p:nvPr>
        </p:nvSpPr>
        <p:spPr>
          <a:xfrm>
            <a:off x="1066800" y="1828800"/>
            <a:ext cx="10621264" cy="4800600"/>
          </a:xfrm>
        </p:spPr>
        <p:txBody>
          <a:bodyPr/>
          <a:lstStyle/>
          <a:p>
            <a:pPr marL="0" indent="0">
              <a:buNone/>
            </a:pPr>
            <a:r>
              <a:rPr lang="en-US" sz="3200" b="1" dirty="0"/>
              <a:t>The “pill”</a:t>
            </a:r>
          </a:p>
          <a:p>
            <a:pPr marL="0" indent="0">
              <a:buNone/>
            </a:pPr>
            <a:r>
              <a:rPr lang="en-US" sz="3200" b="1" dirty="0"/>
              <a:t>IUD</a:t>
            </a:r>
          </a:p>
          <a:p>
            <a:pPr marL="0" indent="0">
              <a:buNone/>
            </a:pPr>
            <a:r>
              <a:rPr lang="en-US" sz="3200" b="1" dirty="0"/>
              <a:t>Morning-after pills</a:t>
            </a:r>
          </a:p>
          <a:p>
            <a:pPr marL="0" indent="0">
              <a:buNone/>
            </a:pPr>
            <a:endParaRPr lang="en-US" sz="800" b="1" dirty="0"/>
          </a:p>
          <a:p>
            <a:pPr marL="0" indent="0">
              <a:buNone/>
            </a:pPr>
            <a:r>
              <a:rPr lang="en-US" sz="3200" b="1" dirty="0"/>
              <a:t>All prevent pregnancy/ovulation and none destroy fertilized embryos.</a:t>
            </a:r>
          </a:p>
          <a:p>
            <a:pPr marL="0" indent="0">
              <a:buNone/>
            </a:pPr>
            <a:endParaRPr lang="en-US" sz="1400" b="1" dirty="0"/>
          </a:p>
          <a:p>
            <a:pPr marL="0" indent="0">
              <a:buNone/>
            </a:pPr>
            <a:r>
              <a:rPr lang="en-US" sz="3200" b="1" dirty="0"/>
              <a:t>The “abortion pill” (actually pills) is completely different!  It takes the life of an unborn child.</a:t>
            </a:r>
          </a:p>
        </p:txBody>
      </p:sp>
    </p:spTree>
    <p:extLst>
      <p:ext uri="{BB962C8B-B14F-4D97-AF65-F5344CB8AC3E}">
        <p14:creationId xmlns:p14="http://schemas.microsoft.com/office/powerpoint/2010/main" val="276368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19F6-1FCC-D6F6-4666-05541B847204}"/>
              </a:ext>
            </a:extLst>
          </p:cNvPr>
          <p:cNvSpPr>
            <a:spLocks noGrp="1"/>
          </p:cNvSpPr>
          <p:nvPr>
            <p:ph type="title"/>
          </p:nvPr>
        </p:nvSpPr>
        <p:spPr/>
        <p:txBody>
          <a:bodyPr/>
          <a:lstStyle/>
          <a:p>
            <a:pPr algn="ctr"/>
            <a:r>
              <a:rPr lang="en-US" b="1" dirty="0"/>
              <a:t>III In Vitro and Surrogacy</a:t>
            </a:r>
          </a:p>
        </p:txBody>
      </p:sp>
      <p:sp>
        <p:nvSpPr>
          <p:cNvPr id="3" name="Content Placeholder 2">
            <a:extLst>
              <a:ext uri="{FF2B5EF4-FFF2-40B4-BE49-F238E27FC236}">
                <a16:creationId xmlns:a16="http://schemas.microsoft.com/office/drawing/2014/main" id="{4ADA48B6-FD53-6198-2B20-3E78C77D8405}"/>
              </a:ext>
            </a:extLst>
          </p:cNvPr>
          <p:cNvSpPr>
            <a:spLocks noGrp="1"/>
          </p:cNvSpPr>
          <p:nvPr>
            <p:ph sz="quarter" idx="1"/>
          </p:nvPr>
        </p:nvSpPr>
        <p:spPr/>
        <p:txBody>
          <a:bodyPr/>
          <a:lstStyle/>
          <a:p>
            <a:pPr marL="0" indent="0">
              <a:buNone/>
            </a:pPr>
            <a:r>
              <a:rPr lang="en-US" sz="3200" b="1" dirty="0"/>
              <a:t>In-Vitro Fertilization (IVF)</a:t>
            </a:r>
          </a:p>
          <a:p>
            <a:pPr marL="0" indent="0">
              <a:buNone/>
            </a:pPr>
            <a:r>
              <a:rPr lang="en-US" sz="3200" b="1" dirty="0"/>
              <a:t>At one time (like 40 years ago) most Christians of many stripes condemned this as an immoral stepping on the prerogative of God.</a:t>
            </a:r>
          </a:p>
          <a:p>
            <a:pPr marL="0" indent="0">
              <a:buNone/>
            </a:pPr>
            <a:r>
              <a:rPr lang="en-US" sz="3200" b="1" dirty="0"/>
              <a:t>Ethical concerns? (cost, suffering, etc.)</a:t>
            </a:r>
          </a:p>
          <a:p>
            <a:pPr marL="0" indent="0">
              <a:buNone/>
            </a:pPr>
            <a:endParaRPr lang="en-US" sz="3200" b="1" dirty="0"/>
          </a:p>
        </p:txBody>
      </p:sp>
    </p:spTree>
    <p:extLst>
      <p:ext uri="{BB962C8B-B14F-4D97-AF65-F5344CB8AC3E}">
        <p14:creationId xmlns:p14="http://schemas.microsoft.com/office/powerpoint/2010/main" val="2455803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9BD5-A9AF-E050-23B8-8305FD9B7B88}"/>
              </a:ext>
            </a:extLst>
          </p:cNvPr>
          <p:cNvSpPr>
            <a:spLocks noGrp="1"/>
          </p:cNvSpPr>
          <p:nvPr>
            <p:ph type="title"/>
          </p:nvPr>
        </p:nvSpPr>
        <p:spPr/>
        <p:txBody>
          <a:bodyPr/>
          <a:lstStyle/>
          <a:p>
            <a:pPr algn="ctr"/>
            <a:r>
              <a:rPr lang="en-US" sz="4000" b="1" dirty="0"/>
              <a:t>So… Is IVF Okay for Christians?</a:t>
            </a:r>
          </a:p>
        </p:txBody>
      </p:sp>
      <p:sp>
        <p:nvSpPr>
          <p:cNvPr id="3" name="Content Placeholder 2">
            <a:extLst>
              <a:ext uri="{FF2B5EF4-FFF2-40B4-BE49-F238E27FC236}">
                <a16:creationId xmlns:a16="http://schemas.microsoft.com/office/drawing/2014/main" id="{DF62A5AB-4103-7988-5CED-51B56148B4DB}"/>
              </a:ext>
            </a:extLst>
          </p:cNvPr>
          <p:cNvSpPr>
            <a:spLocks noGrp="1"/>
          </p:cNvSpPr>
          <p:nvPr>
            <p:ph sz="quarter" idx="1"/>
          </p:nvPr>
        </p:nvSpPr>
        <p:spPr>
          <a:xfrm>
            <a:off x="816864" y="1752600"/>
            <a:ext cx="10871200" cy="4343400"/>
          </a:xfrm>
        </p:spPr>
        <p:txBody>
          <a:bodyPr/>
          <a:lstStyle/>
          <a:p>
            <a:pPr marL="0" indent="0">
              <a:buNone/>
            </a:pPr>
            <a:r>
              <a:rPr lang="en-US" sz="3200" b="1" dirty="0"/>
              <a:t>Debatable!!!</a:t>
            </a:r>
          </a:p>
          <a:p>
            <a:pPr marL="0" indent="0">
              <a:buNone/>
            </a:pPr>
            <a:endParaRPr lang="en-US" sz="1600" b="1" dirty="0"/>
          </a:p>
          <a:p>
            <a:pPr marL="0" indent="0">
              <a:buNone/>
            </a:pPr>
            <a:r>
              <a:rPr lang="en-US" sz="3200" b="1" dirty="0"/>
              <a:t>The issue of multiple embryos, some of which are destroyed.</a:t>
            </a:r>
          </a:p>
          <a:p>
            <a:pPr marL="0" indent="0">
              <a:buNone/>
            </a:pPr>
            <a:endParaRPr lang="en-US" sz="1400" b="1" dirty="0"/>
          </a:p>
          <a:p>
            <a:pPr marL="0" indent="0">
              <a:buNone/>
            </a:pPr>
            <a:r>
              <a:rPr lang="en-US" sz="3200" b="1" dirty="0"/>
              <a:t>Alternative: Implantation of all fertilized embryos.</a:t>
            </a:r>
          </a:p>
          <a:p>
            <a:pPr marL="0" indent="0">
              <a:buNone/>
            </a:pPr>
            <a:endParaRPr lang="en-US" sz="1600" b="1" dirty="0"/>
          </a:p>
          <a:p>
            <a:pPr marL="0" indent="0">
              <a:buNone/>
            </a:pPr>
            <a:r>
              <a:rPr lang="en-US" sz="3200" b="1" dirty="0"/>
              <a:t>Conclusion:  Faithful, God-fearing </a:t>
            </a:r>
            <a:r>
              <a:rPr lang="en-US" sz="3200" b="1" dirty="0" err="1"/>
              <a:t>discipes</a:t>
            </a:r>
            <a:r>
              <a:rPr lang="en-US" sz="3200" b="1" dirty="0"/>
              <a:t> will disagree on this.</a:t>
            </a:r>
          </a:p>
        </p:txBody>
      </p:sp>
    </p:spTree>
    <p:extLst>
      <p:ext uri="{BB962C8B-B14F-4D97-AF65-F5344CB8AC3E}">
        <p14:creationId xmlns:p14="http://schemas.microsoft.com/office/powerpoint/2010/main" val="3031747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672-5F00-BBD3-058B-B69F2A2F3D8A}"/>
              </a:ext>
            </a:extLst>
          </p:cNvPr>
          <p:cNvSpPr>
            <a:spLocks noGrp="1"/>
          </p:cNvSpPr>
          <p:nvPr>
            <p:ph type="title"/>
          </p:nvPr>
        </p:nvSpPr>
        <p:spPr/>
        <p:txBody>
          <a:bodyPr/>
          <a:lstStyle/>
          <a:p>
            <a:pPr algn="ctr"/>
            <a:r>
              <a:rPr lang="en-US" b="1" dirty="0"/>
              <a:t>Surrogacy</a:t>
            </a:r>
          </a:p>
        </p:txBody>
      </p:sp>
      <p:sp>
        <p:nvSpPr>
          <p:cNvPr id="3" name="Content Placeholder 2">
            <a:extLst>
              <a:ext uri="{FF2B5EF4-FFF2-40B4-BE49-F238E27FC236}">
                <a16:creationId xmlns:a16="http://schemas.microsoft.com/office/drawing/2014/main" id="{B2B95223-4671-5E15-A9DE-84B07187DFC6}"/>
              </a:ext>
            </a:extLst>
          </p:cNvPr>
          <p:cNvSpPr>
            <a:spLocks noGrp="1"/>
          </p:cNvSpPr>
          <p:nvPr>
            <p:ph sz="quarter" idx="1"/>
          </p:nvPr>
        </p:nvSpPr>
        <p:spPr/>
        <p:txBody>
          <a:bodyPr/>
          <a:lstStyle/>
          <a:p>
            <a:pPr marL="0" indent="0">
              <a:buNone/>
            </a:pPr>
            <a:r>
              <a:rPr lang="en-US" sz="2800" b="1" dirty="0"/>
              <a:t>Q: Would a Christian couple ever use a surrogate mother to give birth to their child?  What about a donated egg or donated sperm?</a:t>
            </a:r>
          </a:p>
          <a:p>
            <a:pPr marL="0" indent="0">
              <a:buNone/>
            </a:pPr>
            <a:r>
              <a:rPr lang="en-US" sz="2800" b="1" dirty="0"/>
              <a:t>Q: Would a Christian woman ever act as a surrogate for a friend or a relative, or even for $?</a:t>
            </a:r>
          </a:p>
          <a:p>
            <a:pPr marL="0" indent="0">
              <a:buNone/>
            </a:pPr>
            <a:r>
              <a:rPr lang="en-US" sz="2800" b="1" dirty="0"/>
              <a:t>Chat GPT: </a:t>
            </a:r>
            <a:r>
              <a:rPr lang="en-US" sz="2800" dirty="0"/>
              <a:t>Surrogacy is not explicitly forbidden in the Bible, but Christian views are deeply divided, ranging from viewing it as a loving act of compassion to a violation of the sanctity of marriage and human dignity. While some, particularly in certain Protestant denominations, may accept it, the Roman Catholic Church formally opposes all forms of surrogacy, viewing it as a disruption of the natural marital union. </a:t>
            </a:r>
          </a:p>
        </p:txBody>
      </p:sp>
    </p:spTree>
    <p:extLst>
      <p:ext uri="{BB962C8B-B14F-4D97-AF65-F5344CB8AC3E}">
        <p14:creationId xmlns:p14="http://schemas.microsoft.com/office/powerpoint/2010/main" val="1140113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B740-5A3D-6708-5393-80843F9ABE23}"/>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4B901D58-F28D-EC85-EBD6-CA41C3BF692A}"/>
              </a:ext>
            </a:extLst>
          </p:cNvPr>
          <p:cNvSpPr>
            <a:spLocks noGrp="1"/>
          </p:cNvSpPr>
          <p:nvPr>
            <p:ph sz="quarter" idx="1"/>
          </p:nvPr>
        </p:nvSpPr>
        <p:spPr/>
        <p:txBody>
          <a:bodyPr/>
          <a:lstStyle/>
          <a:p>
            <a:pPr marL="0" indent="0">
              <a:buNone/>
            </a:pPr>
            <a:r>
              <a:rPr lang="en-US" sz="2800" b="1" dirty="0"/>
              <a:t>1. What do you feel about the Christian idea of the sanctity of life? Is this a clear and absolute Christian moral position?</a:t>
            </a:r>
          </a:p>
          <a:p>
            <a:pPr marL="0" indent="0">
              <a:buNone/>
            </a:pPr>
            <a:endParaRPr lang="en-US" sz="1400" b="1" dirty="0"/>
          </a:p>
          <a:p>
            <a:pPr marL="0" indent="0">
              <a:buNone/>
            </a:pPr>
            <a:r>
              <a:rPr lang="en-US" sz="2800" b="1" dirty="0"/>
              <a:t>2. What question was raised by this class that you would like to discuss in this group?</a:t>
            </a:r>
          </a:p>
          <a:p>
            <a:pPr marL="0" indent="0">
              <a:buNone/>
            </a:pPr>
            <a:endParaRPr lang="en-US" sz="1400" b="1" dirty="0"/>
          </a:p>
          <a:p>
            <a:pPr marL="0" indent="0">
              <a:buNone/>
            </a:pPr>
            <a:r>
              <a:rPr lang="en-US" sz="2800" b="1" dirty="0"/>
              <a:t>3. It was claimed in this class that there is no Bible verse on abortion specifically.  Do you agree with this claim (not sure is fine)? If so, does it bother you to have such an important question not addressed?</a:t>
            </a:r>
          </a:p>
        </p:txBody>
      </p:sp>
    </p:spTree>
    <p:extLst>
      <p:ext uri="{BB962C8B-B14F-4D97-AF65-F5344CB8AC3E}">
        <p14:creationId xmlns:p14="http://schemas.microsoft.com/office/powerpoint/2010/main" val="2353870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3B70-C816-9CB8-806D-43AC3A7EF775}"/>
              </a:ext>
            </a:extLst>
          </p:cNvPr>
          <p:cNvSpPr>
            <a:spLocks noGrp="1"/>
          </p:cNvSpPr>
          <p:nvPr>
            <p:ph type="title"/>
          </p:nvPr>
        </p:nvSpPr>
        <p:spPr/>
        <p:txBody>
          <a:bodyPr/>
          <a:lstStyle/>
          <a:p>
            <a:pPr algn="ctr"/>
            <a:r>
              <a:rPr lang="en-US" b="1" dirty="0"/>
              <a:t>Christianity and Gender</a:t>
            </a:r>
          </a:p>
        </p:txBody>
      </p:sp>
      <p:sp>
        <p:nvSpPr>
          <p:cNvPr id="3" name="Content Placeholder 2">
            <a:extLst>
              <a:ext uri="{FF2B5EF4-FFF2-40B4-BE49-F238E27FC236}">
                <a16:creationId xmlns:a16="http://schemas.microsoft.com/office/drawing/2014/main" id="{65BF2B53-309E-AE08-792F-789F5E36F092}"/>
              </a:ext>
            </a:extLst>
          </p:cNvPr>
          <p:cNvSpPr>
            <a:spLocks noGrp="1"/>
          </p:cNvSpPr>
          <p:nvPr>
            <p:ph sz="quarter" idx="1"/>
          </p:nvPr>
        </p:nvSpPr>
        <p:spPr>
          <a:xfrm>
            <a:off x="1219200" y="1905000"/>
            <a:ext cx="10468864" cy="4191000"/>
          </a:xfrm>
        </p:spPr>
        <p:txBody>
          <a:bodyPr/>
          <a:lstStyle/>
          <a:p>
            <a:pPr marL="0" indent="0">
              <a:buNone/>
            </a:pPr>
            <a:r>
              <a:rPr lang="en-US" sz="3600" b="1" dirty="0"/>
              <a:t>Major areas of concern to Christians:</a:t>
            </a:r>
          </a:p>
          <a:p>
            <a:pPr marL="0" indent="0">
              <a:buNone/>
            </a:pPr>
            <a:endParaRPr lang="en-US" sz="2000" b="1" dirty="0"/>
          </a:p>
          <a:p>
            <a:pPr marL="0" indent="0">
              <a:buNone/>
            </a:pPr>
            <a:r>
              <a:rPr lang="en-US" sz="3600" b="1" dirty="0"/>
              <a:t>Homosexuality</a:t>
            </a:r>
          </a:p>
          <a:p>
            <a:pPr marL="0" indent="0">
              <a:buNone/>
            </a:pPr>
            <a:endParaRPr lang="en-US" sz="1800" b="1" dirty="0"/>
          </a:p>
          <a:p>
            <a:pPr marL="0" indent="0">
              <a:buNone/>
            </a:pPr>
            <a:r>
              <a:rPr lang="en-US" sz="3600" b="1" dirty="0"/>
              <a:t>Transgender</a:t>
            </a:r>
          </a:p>
        </p:txBody>
      </p:sp>
    </p:spTree>
    <p:extLst>
      <p:ext uri="{BB962C8B-B14F-4D97-AF65-F5344CB8AC3E}">
        <p14:creationId xmlns:p14="http://schemas.microsoft.com/office/powerpoint/2010/main" val="1869630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4AEE-9CE0-D39B-1865-CCE552E5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4E48A-07DE-1B0A-4734-0A9787E7D92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F1F59EA3-7442-706E-E680-F01D185FC28E}"/>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975107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957A-8883-FFE8-5128-3DD1B7B340ED}"/>
              </a:ext>
            </a:extLst>
          </p:cNvPr>
          <p:cNvSpPr>
            <a:spLocks noGrp="1"/>
          </p:cNvSpPr>
          <p:nvPr>
            <p:ph type="title"/>
          </p:nvPr>
        </p:nvSpPr>
        <p:spPr/>
        <p:txBody>
          <a:bodyPr/>
          <a:lstStyle/>
          <a:p>
            <a:pPr algn="ctr"/>
            <a:r>
              <a:rPr lang="en-US" b="1" dirty="0"/>
              <a:t>Homosexuality and Christianity</a:t>
            </a:r>
          </a:p>
        </p:txBody>
      </p:sp>
      <p:sp>
        <p:nvSpPr>
          <p:cNvPr id="3" name="Content Placeholder 2">
            <a:extLst>
              <a:ext uri="{FF2B5EF4-FFF2-40B4-BE49-F238E27FC236}">
                <a16:creationId xmlns:a16="http://schemas.microsoft.com/office/drawing/2014/main" id="{CFD516A9-A4B1-A529-06E4-1546BBE17DF5}"/>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homosexual behavior.</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with same-sex attractions not feel judged, or shamed, but to feel welcomed in our fellowship.</a:t>
            </a:r>
          </a:p>
          <a:p>
            <a:pPr marL="0" marR="0">
              <a:lnSpc>
                <a:spcPct val="115000"/>
              </a:lnSpc>
              <a:spcAft>
                <a:spcPts val="800"/>
              </a:spcAft>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Separate attraction from action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209857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8CEF-AED5-739F-7174-CA9036F1024F}"/>
              </a:ext>
            </a:extLst>
          </p:cNvPr>
          <p:cNvSpPr>
            <a:spLocks noGrp="1"/>
          </p:cNvSpPr>
          <p:nvPr>
            <p:ph type="title"/>
          </p:nvPr>
        </p:nvSpPr>
        <p:spPr/>
        <p:txBody>
          <a:bodyPr/>
          <a:lstStyle/>
          <a:p>
            <a:pPr algn="ctr"/>
            <a:r>
              <a:rPr lang="en-US" dirty="0"/>
              <a:t>An Illustration: Guy Hammond</a:t>
            </a:r>
          </a:p>
        </p:txBody>
      </p:sp>
      <p:pic>
        <p:nvPicPr>
          <p:cNvPr id="2050" name="Picture 2">
            <a:extLst>
              <a:ext uri="{FF2B5EF4-FFF2-40B4-BE49-F238E27FC236}">
                <a16:creationId xmlns:a16="http://schemas.microsoft.com/office/drawing/2014/main" id="{BAFE340C-D6C9-815F-91A9-D57B089B35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629702" cy="54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0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 Useful Definition of “Bioethics”</a:t>
            </a:r>
          </a:p>
        </p:txBody>
      </p:sp>
      <p:sp>
        <p:nvSpPr>
          <p:cNvPr id="4" name="TextBox 3"/>
          <p:cNvSpPr txBox="1"/>
          <p:nvPr/>
        </p:nvSpPr>
        <p:spPr>
          <a:xfrm>
            <a:off x="1143000" y="2438400"/>
            <a:ext cx="9296400" cy="3123188"/>
          </a:xfrm>
          <a:prstGeom prst="rect">
            <a:avLst/>
          </a:prstGeom>
          <a:noFill/>
        </p:spPr>
        <p:txBody>
          <a:bodyPr wrap="square" rtlCol="0">
            <a:spAutoFit/>
          </a:bodyPr>
          <a:lstStyle/>
          <a:p>
            <a:pPr fontAlgn="base">
              <a:spcBef>
                <a:spcPct val="0"/>
              </a:spcBef>
              <a:spcAft>
                <a:spcPct val="0"/>
              </a:spcAft>
            </a:pPr>
            <a:r>
              <a:rPr lang="en-US" sz="3200" dirty="0">
                <a:solidFill>
                  <a:prstClr val="black"/>
                </a:solidFill>
                <a:latin typeface="Arial" charset="0"/>
                <a:cs typeface="Arial" charset="0"/>
              </a:rPr>
              <a:t>Ben Mitchell and John F. </a:t>
            </a:r>
            <a:r>
              <a:rPr lang="en-US" sz="3200" dirty="0" err="1">
                <a:solidFill>
                  <a:prstClr val="black"/>
                </a:solidFill>
                <a:latin typeface="Arial" charset="0"/>
                <a:cs typeface="Arial" charset="0"/>
              </a:rPr>
              <a:t>Kilner</a:t>
            </a:r>
            <a:r>
              <a:rPr lang="en-US" sz="3200" dirty="0">
                <a:solidFill>
                  <a:prstClr val="black"/>
                </a:solidFill>
                <a:latin typeface="Arial" charset="0"/>
                <a:cs typeface="Arial" charset="0"/>
              </a:rPr>
              <a:t> in </a:t>
            </a:r>
            <a:r>
              <a:rPr lang="en-US" sz="3200" i="1" dirty="0">
                <a:solidFill>
                  <a:prstClr val="black"/>
                </a:solidFill>
                <a:latin typeface="Arial" charset="0"/>
                <a:cs typeface="Arial" charset="0"/>
              </a:rPr>
              <a:t>Does God Need our Help?</a:t>
            </a:r>
            <a:endParaRPr lang="en-US" sz="3200" dirty="0">
              <a:solidFill>
                <a:prstClr val="black"/>
              </a:solidFill>
              <a:latin typeface="Arial" charset="0"/>
              <a:cs typeface="Arial" charset="0"/>
            </a:endParaRPr>
          </a:p>
          <a:p>
            <a:pPr fontAlgn="base">
              <a:spcBef>
                <a:spcPct val="0"/>
              </a:spcBef>
              <a:spcAft>
                <a:spcPct val="0"/>
              </a:spcAft>
            </a:pPr>
            <a:r>
              <a:rPr lang="en-US" sz="3200" dirty="0">
                <a:solidFill>
                  <a:prstClr val="black"/>
                </a:solidFill>
                <a:latin typeface="Arial" charset="0"/>
                <a:cs typeface="Arial" charset="0"/>
              </a:rPr>
              <a:t>	Bioethics is a process of “distinguishing 	between what we should pursue and what 	we shouldn’t pursue in matters of life and 	health.”</a:t>
            </a:r>
          </a:p>
        </p:txBody>
      </p:sp>
    </p:spTree>
    <p:extLst>
      <p:ext uri="{BB962C8B-B14F-4D97-AF65-F5344CB8AC3E}">
        <p14:creationId xmlns:p14="http://schemas.microsoft.com/office/powerpoint/2010/main" val="4011380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A2ED-0AEC-DB86-BA3B-F66988CE372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9E1D070-71AC-6088-F91E-8ECEBEBD9148}"/>
              </a:ext>
            </a:extLst>
          </p:cNvPr>
          <p:cNvPicPr>
            <a:picLocks noGrp="1" noChangeAspect="1"/>
          </p:cNvPicPr>
          <p:nvPr>
            <p:ph sz="quarter" idx="1"/>
          </p:nvPr>
        </p:nvPicPr>
        <p:blipFill>
          <a:blip r:embed="rId2"/>
          <a:stretch>
            <a:fillRect/>
          </a:stretch>
        </p:blipFill>
        <p:spPr>
          <a:xfrm>
            <a:off x="579120" y="2209800"/>
            <a:ext cx="10871200" cy="3535041"/>
          </a:xfrm>
          <a:prstGeom prst="rect">
            <a:avLst/>
          </a:prstGeom>
        </p:spPr>
      </p:pic>
    </p:spTree>
    <p:extLst>
      <p:ext uri="{BB962C8B-B14F-4D97-AF65-F5344CB8AC3E}">
        <p14:creationId xmlns:p14="http://schemas.microsoft.com/office/powerpoint/2010/main" val="1392173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3B6-8AEA-1F09-9124-1BB72FBB067F}"/>
              </a:ext>
            </a:extLst>
          </p:cNvPr>
          <p:cNvSpPr>
            <a:spLocks noGrp="1"/>
          </p:cNvSpPr>
          <p:nvPr>
            <p:ph type="title"/>
          </p:nvPr>
        </p:nvSpPr>
        <p:spPr/>
        <p:txBody>
          <a:bodyPr/>
          <a:lstStyle/>
          <a:p>
            <a:endParaRPr lang="en-US"/>
          </a:p>
        </p:txBody>
      </p:sp>
      <p:pic>
        <p:nvPicPr>
          <p:cNvPr id="1026" name="Picture 2" descr="Gay &amp; Christian?: Hammond, Guy: 9781953623126: Amazon.com: Books">
            <a:extLst>
              <a:ext uri="{FF2B5EF4-FFF2-40B4-BE49-F238E27FC236}">
                <a16:creationId xmlns:a16="http://schemas.microsoft.com/office/drawing/2014/main" id="{3356E436-23F8-C4DF-8A9F-A6E2CA6890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02620"/>
            <a:ext cx="3733800" cy="534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0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079-CDF3-C08C-233A-555E13CEC276}"/>
              </a:ext>
            </a:extLst>
          </p:cNvPr>
          <p:cNvSpPr>
            <a:spLocks noGrp="1"/>
          </p:cNvSpPr>
          <p:nvPr>
            <p:ph type="title"/>
          </p:nvPr>
        </p:nvSpPr>
        <p:spPr/>
        <p:txBody>
          <a:bodyPr/>
          <a:lstStyle/>
          <a:p>
            <a:pPr algn="ctr"/>
            <a:r>
              <a:rPr lang="en-US" b="1" dirty="0"/>
              <a:t>Lust is a sin</a:t>
            </a:r>
          </a:p>
        </p:txBody>
      </p:sp>
      <p:sp>
        <p:nvSpPr>
          <p:cNvPr id="3" name="Content Placeholder 2">
            <a:extLst>
              <a:ext uri="{FF2B5EF4-FFF2-40B4-BE49-F238E27FC236}">
                <a16:creationId xmlns:a16="http://schemas.microsoft.com/office/drawing/2014/main" id="{4897FD22-D393-608D-5DD3-4881F65015CA}"/>
              </a:ext>
            </a:extLst>
          </p:cNvPr>
          <p:cNvSpPr>
            <a:spLocks noGrp="1"/>
          </p:cNvSpPr>
          <p:nvPr>
            <p:ph sz="quarter" idx="1"/>
          </p:nvPr>
        </p:nvSpPr>
        <p:spPr/>
        <p:txBody>
          <a:bodyPr/>
          <a:lstStyle/>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Matthew 5:27 “You have heard that it was said, ‘You shall not commit adultery.’ But I tell you that anyone who looks at a woman lustfully has already committed adultery with her in his heart.”</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Men toward women</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women toward men, men toward men, women toward women.</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But… Temptation is not sin.</a:t>
            </a:r>
          </a:p>
          <a:p>
            <a:pPr marL="0" marR="0">
              <a:lnSpc>
                <a:spcPct val="115000"/>
              </a:lnSpc>
              <a:spcAft>
                <a:spcPts val="800"/>
              </a:spcAft>
              <a:buNone/>
            </a:pPr>
            <a:r>
              <a:rPr lang="en-US" sz="2800" kern="100" dirty="0">
                <a:latin typeface="Times New Roman" panose="02020603050405020304" pitchFamily="18" charset="0"/>
                <a:ea typeface="Aptos" panose="020B0004020202020204" pitchFamily="34" charset="0"/>
                <a:cs typeface="Times New Roman" panose="02020603050405020304" pitchFamily="18" charset="0"/>
              </a:rPr>
              <a:t>Conclusion: Same-sex attraction is not sin </a:t>
            </a:r>
            <a:r>
              <a:rPr lang="en-US" sz="2800" i="1" kern="100" dirty="0">
                <a:latin typeface="Times New Roman" panose="02020603050405020304" pitchFamily="18" charset="0"/>
                <a:ea typeface="Aptos" panose="020B0004020202020204" pitchFamily="34" charset="0"/>
                <a:cs typeface="Times New Roman" panose="02020603050405020304" pitchFamily="18" charset="0"/>
              </a:rPr>
              <a:t>per se.</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0429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C41-1BFA-7A1D-EDE5-4415326F0ED0}"/>
              </a:ext>
            </a:extLst>
          </p:cNvPr>
          <p:cNvSpPr>
            <a:spLocks noGrp="1"/>
          </p:cNvSpPr>
          <p:nvPr>
            <p:ph type="title"/>
          </p:nvPr>
        </p:nvSpPr>
        <p:spPr/>
        <p:txBody>
          <a:bodyPr/>
          <a:lstStyle/>
          <a:p>
            <a:pPr algn="ctr"/>
            <a:r>
              <a:rPr lang="en-US" sz="4000" b="1" dirty="0"/>
              <a:t>The Bible and Homosexual Behavior: Jesus</a:t>
            </a:r>
          </a:p>
        </p:txBody>
      </p:sp>
      <p:sp>
        <p:nvSpPr>
          <p:cNvPr id="3" name="Content Placeholder 2">
            <a:extLst>
              <a:ext uri="{FF2B5EF4-FFF2-40B4-BE49-F238E27FC236}">
                <a16:creationId xmlns:a16="http://schemas.microsoft.com/office/drawing/2014/main" id="{8D2C0095-C69E-FCA4-C781-746934EA41A7}"/>
              </a:ext>
            </a:extLst>
          </p:cNvPr>
          <p:cNvSpPr>
            <a:spLocks noGrp="1"/>
          </p:cNvSpPr>
          <p:nvPr>
            <p:ph sz="quarter" idx="1"/>
          </p:nvPr>
        </p:nvSpPr>
        <p:spPr/>
        <p:txBody>
          <a:bodyPr/>
          <a:lstStyle/>
          <a:p>
            <a:pPr marL="0" indent="0">
              <a:buNone/>
            </a:pPr>
            <a:r>
              <a:rPr lang="en-US" sz="2800" b="1" dirty="0"/>
              <a:t>Matthew 19:4-6 “Haven’t you read,” he replied, “that at the beginning the Creator ‘made them male and female,’ and said, ‘For this reason a man will leave his father and mother and be united to his wife, and the two will become one flesh’?  So they are no longer two, but one flesh. Therefore, what God has joined together, let no one separate.”</a:t>
            </a:r>
          </a:p>
          <a:p>
            <a:pPr marL="0" indent="0">
              <a:buNone/>
            </a:pPr>
            <a:endParaRPr lang="en-US" sz="800" b="1" dirty="0"/>
          </a:p>
          <a:p>
            <a:pPr marL="0" indent="0">
              <a:buNone/>
            </a:pPr>
            <a:r>
              <a:rPr lang="en-US" sz="2800" b="1" dirty="0"/>
              <a:t>Matthew 5:31-32   “It has been said, ‘Anyone who divorces his wife must give her a certificate of divorce.’ But I tell you that anyone who divorces his wife, except for sexual immorality, makes her the victim of adultery, and anyone who marries a divorced woman commits adultery.”</a:t>
            </a:r>
          </a:p>
        </p:txBody>
      </p:sp>
    </p:spTree>
    <p:extLst>
      <p:ext uri="{BB962C8B-B14F-4D97-AF65-F5344CB8AC3E}">
        <p14:creationId xmlns:p14="http://schemas.microsoft.com/office/powerpoint/2010/main" val="4120213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85E4-2F4B-63F0-39B2-C9660C296613}"/>
              </a:ext>
            </a:extLst>
          </p:cNvPr>
          <p:cNvSpPr>
            <a:spLocks noGrp="1"/>
          </p:cNvSpPr>
          <p:nvPr>
            <p:ph type="title"/>
          </p:nvPr>
        </p:nvSpPr>
        <p:spPr/>
        <p:txBody>
          <a:bodyPr/>
          <a:lstStyle/>
          <a:p>
            <a:pPr algn="ctr"/>
            <a:r>
              <a:rPr lang="en-US" sz="4000" b="1" dirty="0"/>
              <a:t>Male and Female</a:t>
            </a:r>
          </a:p>
        </p:txBody>
      </p:sp>
      <p:sp>
        <p:nvSpPr>
          <p:cNvPr id="3" name="Content Placeholder 2">
            <a:extLst>
              <a:ext uri="{FF2B5EF4-FFF2-40B4-BE49-F238E27FC236}">
                <a16:creationId xmlns:a16="http://schemas.microsoft.com/office/drawing/2014/main" id="{869353C2-CC19-FAF0-BA49-9F7AF00C429C}"/>
              </a:ext>
            </a:extLst>
          </p:cNvPr>
          <p:cNvSpPr>
            <a:spLocks noGrp="1"/>
          </p:cNvSpPr>
          <p:nvPr>
            <p:ph sz="quarter" idx="1"/>
          </p:nvPr>
        </p:nvSpPr>
        <p:spPr/>
        <p:txBody>
          <a:bodyPr/>
          <a:lstStyle/>
          <a:p>
            <a:pPr marL="0" indent="0">
              <a:buNone/>
            </a:pPr>
            <a:r>
              <a:rPr lang="en-US" sz="3200" b="1" dirty="0"/>
              <a:t>Jesus: God’s plan for sexuality is that it be between a male and a female within the covenant of marriage.</a:t>
            </a:r>
          </a:p>
          <a:p>
            <a:pPr marL="0" indent="0">
              <a:buNone/>
            </a:pPr>
            <a:endParaRPr lang="en-US" sz="3200" b="1" dirty="0"/>
          </a:p>
          <a:p>
            <a:pPr marL="0" indent="0">
              <a:buNone/>
            </a:pPr>
            <a:r>
              <a:rPr lang="en-US" sz="3200" b="1" dirty="0"/>
              <a:t>God made us male and female for a reason</a:t>
            </a:r>
          </a:p>
          <a:p>
            <a:pPr marL="0" indent="0">
              <a:buNone/>
            </a:pPr>
            <a:endParaRPr lang="en-US" sz="3200" b="1" dirty="0"/>
          </a:p>
          <a:p>
            <a:pPr marL="0" indent="0">
              <a:buNone/>
            </a:pPr>
            <a:r>
              <a:rPr lang="en-US" sz="3200" b="1" dirty="0"/>
              <a:t>Genesis 2:24 “That is why a man leaves his father and mother an is united to his wife, and they become one flesh.”</a:t>
            </a:r>
          </a:p>
        </p:txBody>
      </p:sp>
    </p:spTree>
    <p:extLst>
      <p:ext uri="{BB962C8B-B14F-4D97-AF65-F5344CB8AC3E}">
        <p14:creationId xmlns:p14="http://schemas.microsoft.com/office/powerpoint/2010/main" val="1595161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3B67-6375-D9E4-6D40-9D87F3D634F9}"/>
              </a:ext>
            </a:extLst>
          </p:cNvPr>
          <p:cNvSpPr>
            <a:spLocks noGrp="1"/>
          </p:cNvSpPr>
          <p:nvPr>
            <p:ph type="title"/>
          </p:nvPr>
        </p:nvSpPr>
        <p:spPr/>
        <p:txBody>
          <a:bodyPr/>
          <a:lstStyle/>
          <a:p>
            <a:r>
              <a:rPr lang="en-US" sz="4000" b="1" dirty="0"/>
              <a:t>Bible and Homosexual Behavior: Old Testament</a:t>
            </a:r>
          </a:p>
        </p:txBody>
      </p:sp>
      <p:sp>
        <p:nvSpPr>
          <p:cNvPr id="3" name="Content Placeholder 2">
            <a:extLst>
              <a:ext uri="{FF2B5EF4-FFF2-40B4-BE49-F238E27FC236}">
                <a16:creationId xmlns:a16="http://schemas.microsoft.com/office/drawing/2014/main" id="{C78F3D6D-5328-F2F9-5149-DAB196CC0D07}"/>
              </a:ext>
            </a:extLst>
          </p:cNvPr>
          <p:cNvSpPr>
            <a:spLocks noGrp="1"/>
          </p:cNvSpPr>
          <p:nvPr>
            <p:ph sz="quarter" idx="1"/>
          </p:nvPr>
        </p:nvSpPr>
        <p:spPr>
          <a:xfrm>
            <a:off x="816864" y="1600200"/>
            <a:ext cx="10994136" cy="5257800"/>
          </a:xfrm>
        </p:spPr>
        <p:txBody>
          <a:bodyPr/>
          <a:lstStyle/>
          <a:p>
            <a:pPr marL="0" indent="0">
              <a:buNone/>
            </a:pPr>
            <a:r>
              <a:rPr lang="en-US" sz="2800" b="1" dirty="0"/>
              <a:t>Leviticus 18:22 “Do not have sexual relations with a man as one does with a woman; that is detestable.”</a:t>
            </a:r>
          </a:p>
          <a:p>
            <a:pPr marL="0" indent="0">
              <a:buNone/>
            </a:pPr>
            <a:endParaRPr lang="en-US" sz="800" b="1" dirty="0"/>
          </a:p>
          <a:p>
            <a:pPr marL="0" indent="0">
              <a:buNone/>
            </a:pPr>
            <a:r>
              <a:rPr lang="en-US" sz="2800" b="1" dirty="0"/>
              <a:t>Leviticus 20:13 “If a man has sexual relations with a man as one does with a woman, both of them have done what is detestable. They are to be put to death; their blood will be on their own heads.”</a:t>
            </a:r>
          </a:p>
          <a:p>
            <a:pPr marL="0" indent="0">
              <a:buNone/>
            </a:pPr>
            <a:endParaRPr lang="en-US" sz="800" b="1" dirty="0"/>
          </a:p>
          <a:p>
            <a:pPr marL="0" indent="0">
              <a:buNone/>
            </a:pPr>
            <a:r>
              <a:rPr lang="en-US" sz="2800" b="1" dirty="0"/>
              <a:t>Leviticus 18 context:  your neighbor’s wife, your daughter-in-law, your wife’s sister, “do not sacrifice your children to Molech,” and “Do not have sexual relations with an animal.</a:t>
            </a:r>
          </a:p>
          <a:p>
            <a:pPr marL="0" indent="0">
              <a:buNone/>
            </a:pPr>
            <a:endParaRPr lang="en-US" sz="800" b="1" dirty="0"/>
          </a:p>
          <a:p>
            <a:pPr marL="0" indent="0" algn="r">
              <a:buNone/>
            </a:pPr>
            <a:r>
              <a:rPr lang="en-US" sz="2800" b="1" dirty="0"/>
              <a:t>All of these were common in the ancient Near East.</a:t>
            </a:r>
          </a:p>
          <a:p>
            <a:pPr marL="0" indent="0">
              <a:buNone/>
            </a:pPr>
            <a:endParaRPr lang="en-US" sz="2800" b="1" dirty="0"/>
          </a:p>
        </p:txBody>
      </p:sp>
    </p:spTree>
    <p:extLst>
      <p:ext uri="{BB962C8B-B14F-4D97-AF65-F5344CB8AC3E}">
        <p14:creationId xmlns:p14="http://schemas.microsoft.com/office/powerpoint/2010/main" val="2070204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42DB-8730-B4C7-E1A5-50B25407C0C5}"/>
              </a:ext>
            </a:extLst>
          </p:cNvPr>
          <p:cNvSpPr>
            <a:spLocks noGrp="1"/>
          </p:cNvSpPr>
          <p:nvPr>
            <p:ph type="title"/>
          </p:nvPr>
        </p:nvSpPr>
        <p:spPr/>
        <p:txBody>
          <a:bodyPr/>
          <a:lstStyle/>
          <a:p>
            <a:pPr algn="ctr"/>
            <a:r>
              <a:rPr lang="en-US" sz="4000" b="1" dirty="0"/>
              <a:t>Non-sexual behavior as well</a:t>
            </a:r>
          </a:p>
        </p:txBody>
      </p:sp>
      <p:sp>
        <p:nvSpPr>
          <p:cNvPr id="3" name="Content Placeholder 2">
            <a:extLst>
              <a:ext uri="{FF2B5EF4-FFF2-40B4-BE49-F238E27FC236}">
                <a16:creationId xmlns:a16="http://schemas.microsoft.com/office/drawing/2014/main" id="{C882F7B0-5195-E33A-CB3F-1F9ADEEC20B5}"/>
              </a:ext>
            </a:extLst>
          </p:cNvPr>
          <p:cNvSpPr>
            <a:spLocks noGrp="1"/>
          </p:cNvSpPr>
          <p:nvPr>
            <p:ph sz="quarter" idx="1"/>
          </p:nvPr>
        </p:nvSpPr>
        <p:spPr/>
        <p:txBody>
          <a:bodyPr/>
          <a:lstStyle/>
          <a:p>
            <a:pPr marL="0" indent="0">
              <a:buNone/>
            </a:pPr>
            <a:r>
              <a:rPr lang="en-US" sz="3200" b="1" dirty="0"/>
              <a:t>Deuteronomy 22:5</a:t>
            </a:r>
          </a:p>
          <a:p>
            <a:pPr marL="0" indent="0">
              <a:buNone/>
            </a:pPr>
            <a:r>
              <a:rPr lang="en-US" sz="3200" b="1" dirty="0"/>
              <a:t>Ephesians 5:25-27</a:t>
            </a:r>
          </a:p>
          <a:p>
            <a:pPr marL="0" indent="0">
              <a:buNone/>
            </a:pPr>
            <a:r>
              <a:rPr lang="en-US" sz="3200" b="1" dirty="0"/>
              <a:t>1 Peter 3:4</a:t>
            </a:r>
          </a:p>
          <a:p>
            <a:pPr marL="0" indent="0">
              <a:buNone/>
            </a:pPr>
            <a:endParaRPr lang="en-US" sz="1000" b="1" dirty="0"/>
          </a:p>
          <a:p>
            <a:pPr marL="0" indent="0">
              <a:buNone/>
            </a:pPr>
            <a:r>
              <a:rPr lang="en-US" sz="3200" b="1" dirty="0"/>
              <a:t>Of course, there are broad areas of overlap…</a:t>
            </a:r>
          </a:p>
          <a:p>
            <a:pPr marL="0" indent="0">
              <a:buNone/>
            </a:pPr>
            <a:endParaRPr lang="en-US" sz="1200" b="1" dirty="0"/>
          </a:p>
          <a:p>
            <a:pPr marL="0" indent="0">
              <a:buNone/>
            </a:pPr>
            <a:r>
              <a:rPr lang="en-US" sz="3200" b="1" dirty="0"/>
              <a:t>But God expects us to recognize and stay within masculine and feminine roles</a:t>
            </a:r>
          </a:p>
        </p:txBody>
      </p:sp>
    </p:spTree>
    <p:extLst>
      <p:ext uri="{BB962C8B-B14F-4D97-AF65-F5344CB8AC3E}">
        <p14:creationId xmlns:p14="http://schemas.microsoft.com/office/powerpoint/2010/main" val="3514429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146-9DBF-3678-43E5-B152718BE2C1}"/>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2EA4D438-5346-D59B-721B-31BBD4257062}"/>
              </a:ext>
            </a:extLst>
          </p:cNvPr>
          <p:cNvSpPr>
            <a:spLocks noGrp="1"/>
          </p:cNvSpPr>
          <p:nvPr>
            <p:ph sz="quarter" idx="1"/>
          </p:nvPr>
        </p:nvSpPr>
        <p:spPr/>
        <p:txBody>
          <a:bodyPr/>
          <a:lstStyle/>
          <a:p>
            <a:pPr marL="0" indent="0">
              <a:buNone/>
            </a:pPr>
            <a:r>
              <a:rPr lang="en-US" sz="3200" b="1" dirty="0"/>
              <a:t>That is the Old Testament.  That is the Law of Moses, and Christians do not observe Old Testament prohibitions (Sabbath, kosher, more than one crop in a field)</a:t>
            </a:r>
          </a:p>
          <a:p>
            <a:pPr marL="0" indent="0">
              <a:buNone/>
            </a:pPr>
            <a:endParaRPr lang="en-US" sz="3200" b="1" dirty="0"/>
          </a:p>
          <a:p>
            <a:pPr marL="0" indent="0">
              <a:buNone/>
            </a:pPr>
            <a:r>
              <a:rPr lang="en-US" sz="3200" b="1" dirty="0"/>
              <a:t>Response: Look at the context of Leviticus 18, and note that these activities are called “detestable.”   Eating pork is not described as “detestable.”</a:t>
            </a:r>
          </a:p>
        </p:txBody>
      </p:sp>
    </p:spTree>
    <p:extLst>
      <p:ext uri="{BB962C8B-B14F-4D97-AF65-F5344CB8AC3E}">
        <p14:creationId xmlns:p14="http://schemas.microsoft.com/office/powerpoint/2010/main" val="3868316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0FEA-C1E2-5E1F-7C66-DD5237DC3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94CD4-ED49-61CA-A19F-3D6E7190DB71}"/>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7ACDC08D-1CBA-B9C4-B65D-8FA6C5B0FD1E}"/>
              </a:ext>
            </a:extLst>
          </p:cNvPr>
          <p:cNvSpPr>
            <a:spLocks noGrp="1"/>
          </p:cNvSpPr>
          <p:nvPr>
            <p:ph sz="quarter" idx="1"/>
          </p:nvPr>
        </p:nvSpPr>
        <p:spPr>
          <a:xfrm>
            <a:off x="685800" y="2438400"/>
            <a:ext cx="11002264" cy="3657600"/>
          </a:xfrm>
        </p:spPr>
        <p:txBody>
          <a:bodyPr/>
          <a:lstStyle/>
          <a:p>
            <a:pPr marL="0" indent="0">
              <a:buNone/>
            </a:pPr>
            <a:r>
              <a:rPr lang="en-US" sz="2800" b="1" dirty="0"/>
              <a:t>1 Corinthians 6:9-10  “Or do you not know that wrongdoers will not inherit the kingdom of God? Do not be deceived: Neither the sexually immoral nor idolaters nor adulterers nor men who have sex with men nor thieves nor the greedy nor drunkards nor slanderers nor swindlers will inherit the kingdom of God.” </a:t>
            </a:r>
          </a:p>
          <a:p>
            <a:pPr marL="0" indent="0">
              <a:buNone/>
            </a:pPr>
            <a:endParaRPr lang="en-US" sz="2800" b="1" dirty="0"/>
          </a:p>
        </p:txBody>
      </p:sp>
    </p:spTree>
    <p:extLst>
      <p:ext uri="{BB962C8B-B14F-4D97-AF65-F5344CB8AC3E}">
        <p14:creationId xmlns:p14="http://schemas.microsoft.com/office/powerpoint/2010/main" val="3677685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66A4-95B6-3C1E-F430-EB73ECC29C1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C9410A56-28CA-FD8D-1A52-2C3D46E8F654}"/>
              </a:ext>
            </a:extLst>
          </p:cNvPr>
          <p:cNvSpPr>
            <a:spLocks noGrp="1"/>
          </p:cNvSpPr>
          <p:nvPr>
            <p:ph sz="quarter" idx="1"/>
          </p:nvPr>
        </p:nvSpPr>
        <p:spPr>
          <a:xfrm>
            <a:off x="762000" y="2362200"/>
            <a:ext cx="10926064" cy="3733800"/>
          </a:xfrm>
        </p:spPr>
        <p:txBody>
          <a:bodyPr/>
          <a:lstStyle/>
          <a:p>
            <a:pPr marL="0" indent="0">
              <a:buNone/>
            </a:pPr>
            <a:r>
              <a:rPr lang="en-US" sz="2800" b="1" dirty="0"/>
              <a:t>1 Timothy 1:8-10  “We know that the law is good if one uses it properly.  We also know that the law is made not for the righteous but for lawbreakers and rebels, the ungodly and sinful, the unholy and irreligious, for those who kill their fathers or mothers, for murderers,  for the sexually immoral, for those practicing homosexuality, for slave traders and liars and perjurers—and for whatever else is contrary to the sound doctrine.”</a:t>
            </a:r>
          </a:p>
          <a:p>
            <a:pPr marL="0" indent="0">
              <a:buNone/>
            </a:pPr>
            <a:endParaRPr lang="en-US" sz="2800" b="1" dirty="0"/>
          </a:p>
        </p:txBody>
      </p:sp>
    </p:spTree>
    <p:extLst>
      <p:ext uri="{BB962C8B-B14F-4D97-AF65-F5344CB8AC3E}">
        <p14:creationId xmlns:p14="http://schemas.microsoft.com/office/powerpoint/2010/main" val="62866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Morality vs. Ethics</a:t>
            </a:r>
          </a:p>
        </p:txBody>
      </p:sp>
      <p:sp>
        <p:nvSpPr>
          <p:cNvPr id="3" name="Content Placeholder 2"/>
          <p:cNvSpPr>
            <a:spLocks noGrp="1"/>
          </p:cNvSpPr>
          <p:nvPr>
            <p:ph sz="quarter" idx="1"/>
          </p:nvPr>
        </p:nvSpPr>
        <p:spPr>
          <a:xfrm>
            <a:off x="1676400" y="2057400"/>
            <a:ext cx="9448800" cy="4038600"/>
          </a:xfrm>
        </p:spPr>
        <p:txBody>
          <a:bodyPr/>
          <a:lstStyle/>
          <a:p>
            <a:r>
              <a:rPr lang="en-US" b="1" dirty="0"/>
              <a:t>Morality</a:t>
            </a:r>
            <a:r>
              <a:rPr lang="en-US" dirty="0"/>
              <a:t> has to do with right and wrong and assumes an authoritative definition</a:t>
            </a:r>
          </a:p>
          <a:p>
            <a:endParaRPr lang="en-US" sz="1200" b="1" dirty="0"/>
          </a:p>
          <a:p>
            <a:r>
              <a:rPr lang="en-US" b="1" dirty="0"/>
              <a:t>Ethics</a:t>
            </a:r>
            <a:r>
              <a:rPr lang="en-US" dirty="0"/>
              <a:t> has to do with better or worse or cost/benefit analysis and has primarily to do with human-human interaction.</a:t>
            </a:r>
          </a:p>
          <a:p>
            <a:pPr marL="0" indent="0">
              <a:buNone/>
            </a:pPr>
            <a:endParaRPr lang="en-US" sz="800" dirty="0"/>
          </a:p>
          <a:p>
            <a:r>
              <a:rPr lang="en-US" dirty="0"/>
              <a:t>Christians may have a fair amount in common with the wider world on ethical questions, but probably not on moral questions.</a:t>
            </a:r>
          </a:p>
          <a:p>
            <a:endParaRPr lang="en-US" b="1" dirty="0"/>
          </a:p>
        </p:txBody>
      </p:sp>
    </p:spTree>
    <p:extLst>
      <p:ext uri="{BB962C8B-B14F-4D97-AF65-F5344CB8AC3E}">
        <p14:creationId xmlns:p14="http://schemas.microsoft.com/office/powerpoint/2010/main" val="3888540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3DA6-75B9-C954-C5C5-BD5AE5521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4C04D-320F-B267-A8D6-D558A9ABC10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3240EE8F-B536-B36F-8F76-4BD79F391E1D}"/>
              </a:ext>
            </a:extLst>
          </p:cNvPr>
          <p:cNvSpPr>
            <a:spLocks noGrp="1"/>
          </p:cNvSpPr>
          <p:nvPr>
            <p:ph sz="quarter" idx="1"/>
          </p:nvPr>
        </p:nvSpPr>
        <p:spPr>
          <a:xfrm>
            <a:off x="762000" y="2362200"/>
            <a:ext cx="10926064" cy="3733800"/>
          </a:xfrm>
        </p:spPr>
        <p:txBody>
          <a:bodyPr/>
          <a:lstStyle/>
          <a:p>
            <a:pPr marL="0" indent="0">
              <a:buNone/>
            </a:pPr>
            <a:r>
              <a:rPr lang="en-US" sz="2800" b="1" dirty="0"/>
              <a:t>Romans 1:26-27  Because of this, God gave them over to shameful lusts. Even their women exchanged natural sexual relations for unnatural ones.  In the same way the men also abandoned natural relations with women and were inflamed with lust for one another.” </a:t>
            </a:r>
          </a:p>
        </p:txBody>
      </p:sp>
    </p:spTree>
    <p:extLst>
      <p:ext uri="{BB962C8B-B14F-4D97-AF65-F5344CB8AC3E}">
        <p14:creationId xmlns:p14="http://schemas.microsoft.com/office/powerpoint/2010/main" val="1611121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639E-A7E7-1843-9BB4-B1B1966EEA3D}"/>
              </a:ext>
            </a:extLst>
          </p:cNvPr>
          <p:cNvSpPr>
            <a:spLocks noGrp="1"/>
          </p:cNvSpPr>
          <p:nvPr>
            <p:ph type="title"/>
          </p:nvPr>
        </p:nvSpPr>
        <p:spPr/>
        <p:txBody>
          <a:bodyPr/>
          <a:lstStyle/>
          <a:p>
            <a:pPr algn="ctr"/>
            <a:r>
              <a:rPr lang="en-US" sz="4000" dirty="0"/>
              <a:t>Objections</a:t>
            </a:r>
          </a:p>
        </p:txBody>
      </p:sp>
      <p:sp>
        <p:nvSpPr>
          <p:cNvPr id="3" name="Content Placeholder 2">
            <a:extLst>
              <a:ext uri="{FF2B5EF4-FFF2-40B4-BE49-F238E27FC236}">
                <a16:creationId xmlns:a16="http://schemas.microsoft.com/office/drawing/2014/main" id="{7148726C-A5CF-9926-B13E-AE93DF72E943}"/>
              </a:ext>
            </a:extLst>
          </p:cNvPr>
          <p:cNvSpPr>
            <a:spLocks noGrp="1"/>
          </p:cNvSpPr>
          <p:nvPr>
            <p:ph sz="quarter" idx="1"/>
          </p:nvPr>
        </p:nvSpPr>
        <p:spPr>
          <a:xfrm>
            <a:off x="762000" y="1828800"/>
            <a:ext cx="10926064" cy="4267200"/>
          </a:xfrm>
        </p:spPr>
        <p:txBody>
          <a:bodyPr/>
          <a:lstStyle/>
          <a:p>
            <a:pPr marL="0" indent="0">
              <a:buNone/>
            </a:pPr>
            <a:r>
              <a:rPr lang="en-US" sz="2800" b="1" dirty="0"/>
              <a:t>1. These passages are with regard to pederasty (older men with enslaved children of the same gender), not homosexuality in general.</a:t>
            </a:r>
          </a:p>
          <a:p>
            <a:pPr marL="0" indent="0">
              <a:buNone/>
            </a:pPr>
            <a:endParaRPr lang="en-US" sz="1200" b="1" dirty="0"/>
          </a:p>
          <a:p>
            <a:pPr marL="0" indent="0">
              <a:buNone/>
            </a:pPr>
            <a:r>
              <a:rPr lang="en-US" sz="2800" b="1" dirty="0"/>
              <a:t>Response: That is simply not true!  That is an ad hoc argument.</a:t>
            </a:r>
          </a:p>
          <a:p>
            <a:pPr marL="0" indent="0">
              <a:buNone/>
            </a:pPr>
            <a:endParaRPr lang="en-US" sz="2800" b="1" dirty="0"/>
          </a:p>
          <a:p>
            <a:pPr marL="0" indent="0">
              <a:buNone/>
            </a:pPr>
            <a:r>
              <a:rPr lang="en-US" sz="2800" b="1" dirty="0"/>
              <a:t>2. But David had a homosexual relationship with Jonathan 1 Sam 1:26</a:t>
            </a:r>
          </a:p>
          <a:p>
            <a:pPr marL="0" indent="0">
              <a:buNone/>
            </a:pPr>
            <a:endParaRPr lang="en-US" sz="2800" b="1" dirty="0"/>
          </a:p>
          <a:p>
            <a:pPr marL="0" indent="0">
              <a:buNone/>
            </a:pPr>
            <a:r>
              <a:rPr lang="en-US" sz="2800" b="1" dirty="0"/>
              <a:t>3. But they love one another.  What can possibly be wrong with that?</a:t>
            </a:r>
          </a:p>
        </p:txBody>
      </p:sp>
    </p:spTree>
    <p:extLst>
      <p:ext uri="{BB962C8B-B14F-4D97-AF65-F5344CB8AC3E}">
        <p14:creationId xmlns:p14="http://schemas.microsoft.com/office/powerpoint/2010/main" val="795718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77AE-9C66-3E96-8CED-E5CD840DB42E}"/>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C712181A-329F-270F-6842-583859B5C5E4}"/>
              </a:ext>
            </a:extLst>
          </p:cNvPr>
          <p:cNvSpPr>
            <a:spLocks noGrp="1"/>
          </p:cNvSpPr>
          <p:nvPr>
            <p:ph sz="quarter" idx="1"/>
          </p:nvPr>
        </p:nvSpPr>
        <p:spPr/>
        <p:txBody>
          <a:bodyPr/>
          <a:lstStyle/>
          <a:p>
            <a:pPr marL="0" indent="0">
              <a:buNone/>
            </a:pPr>
            <a:r>
              <a:rPr lang="en-US" sz="2800" b="1" dirty="0"/>
              <a:t>4. The New Testament is so outdated on this topic. It is embarrassing.</a:t>
            </a:r>
          </a:p>
          <a:p>
            <a:pPr marL="0" indent="0">
              <a:buNone/>
            </a:pPr>
            <a:endParaRPr lang="en-US" sz="2800" b="1" dirty="0"/>
          </a:p>
          <a:p>
            <a:pPr marL="0" indent="0">
              <a:buNone/>
            </a:pPr>
            <a:r>
              <a:rPr lang="en-US" sz="2800" b="1" dirty="0"/>
              <a:t>5. God made me this way.</a:t>
            </a:r>
          </a:p>
          <a:p>
            <a:pPr marL="0" indent="0">
              <a:buNone/>
            </a:pPr>
            <a:endParaRPr lang="en-US" sz="2800" b="1" dirty="0"/>
          </a:p>
          <a:p>
            <a:pPr marL="0" indent="0">
              <a:buNone/>
            </a:pPr>
            <a:r>
              <a:rPr lang="en-US" sz="2800" b="1" dirty="0"/>
              <a:t>The question of nature vs nurture:  There may be a grain of truth here.</a:t>
            </a:r>
          </a:p>
          <a:p>
            <a:pPr marL="0" indent="0">
              <a:buNone/>
            </a:pPr>
            <a:r>
              <a:rPr lang="en-US" sz="2800" b="1" dirty="0"/>
              <a:t>But, all of us have particular tendencies in our own sinful nature which God commands that we must overcome.</a:t>
            </a:r>
          </a:p>
        </p:txBody>
      </p:sp>
    </p:spTree>
    <p:extLst>
      <p:ext uri="{BB962C8B-B14F-4D97-AF65-F5344CB8AC3E}">
        <p14:creationId xmlns:p14="http://schemas.microsoft.com/office/powerpoint/2010/main" val="1623920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2BC1-591B-C1C5-CC42-84BEB8D0A40B}"/>
              </a:ext>
            </a:extLst>
          </p:cNvPr>
          <p:cNvSpPr>
            <a:spLocks noGrp="1"/>
          </p:cNvSpPr>
          <p:nvPr>
            <p:ph type="title"/>
          </p:nvPr>
        </p:nvSpPr>
        <p:spPr/>
        <p:txBody>
          <a:bodyPr/>
          <a:lstStyle/>
          <a:p>
            <a:pPr algn="ctr"/>
            <a:r>
              <a:rPr lang="en-US" sz="4000" b="1" dirty="0"/>
              <a:t>A couple of thoughts</a:t>
            </a:r>
          </a:p>
        </p:txBody>
      </p:sp>
      <p:sp>
        <p:nvSpPr>
          <p:cNvPr id="3" name="Content Placeholder 2">
            <a:extLst>
              <a:ext uri="{FF2B5EF4-FFF2-40B4-BE49-F238E27FC236}">
                <a16:creationId xmlns:a16="http://schemas.microsoft.com/office/drawing/2014/main" id="{3889FEEC-B760-846C-B6B9-315152FCC5E5}"/>
              </a:ext>
            </a:extLst>
          </p:cNvPr>
          <p:cNvSpPr>
            <a:spLocks noGrp="1"/>
          </p:cNvSpPr>
          <p:nvPr>
            <p:ph sz="quarter" idx="1"/>
          </p:nvPr>
        </p:nvSpPr>
        <p:spPr/>
        <p:txBody>
          <a:bodyPr/>
          <a:lstStyle/>
          <a:p>
            <a:pPr marL="0" indent="0">
              <a:buNone/>
            </a:pPr>
            <a:r>
              <a:rPr lang="en-US" sz="2800" b="1" dirty="0"/>
              <a:t>1. Heterosexual Christians must be very humble in judging those with this particular sinful tendency.   Will you throw the first stone?</a:t>
            </a:r>
          </a:p>
          <a:p>
            <a:pPr marL="0" indent="0">
              <a:buNone/>
            </a:pPr>
            <a:endParaRPr lang="en-US" sz="2800" b="1" dirty="0"/>
          </a:p>
          <a:p>
            <a:pPr marL="0" indent="0">
              <a:buNone/>
            </a:pPr>
            <a:r>
              <a:rPr lang="en-US" sz="2800" b="1" dirty="0"/>
              <a:t>2. Nevertheless, Christianity is about holiness and righteous behavior. All of us must choose to turn away from our own personal sinful desires (money, sex, food, power, control)</a:t>
            </a:r>
          </a:p>
          <a:p>
            <a:pPr marL="0" indent="0">
              <a:buNone/>
            </a:pPr>
            <a:endParaRPr lang="en-US" sz="2800" b="1" dirty="0"/>
          </a:p>
        </p:txBody>
      </p:sp>
    </p:spTree>
    <p:extLst>
      <p:ext uri="{BB962C8B-B14F-4D97-AF65-F5344CB8AC3E}">
        <p14:creationId xmlns:p14="http://schemas.microsoft.com/office/powerpoint/2010/main" val="3566625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707-558A-3766-753F-FB73C5937421}"/>
              </a:ext>
            </a:extLst>
          </p:cNvPr>
          <p:cNvSpPr>
            <a:spLocks noGrp="1"/>
          </p:cNvSpPr>
          <p:nvPr>
            <p:ph type="title"/>
          </p:nvPr>
        </p:nvSpPr>
        <p:spPr/>
        <p:txBody>
          <a:bodyPr/>
          <a:lstStyle/>
          <a:p>
            <a:pPr algn="ctr"/>
            <a:r>
              <a:rPr lang="en-US" sz="4000" dirty="0"/>
              <a:t>Can a person stop being gay?</a:t>
            </a:r>
          </a:p>
        </p:txBody>
      </p:sp>
      <p:sp>
        <p:nvSpPr>
          <p:cNvPr id="3" name="Content Placeholder 2">
            <a:extLst>
              <a:ext uri="{FF2B5EF4-FFF2-40B4-BE49-F238E27FC236}">
                <a16:creationId xmlns:a16="http://schemas.microsoft.com/office/drawing/2014/main" id="{4A6A8828-EADD-67C5-28F7-12D6467E7E53}"/>
              </a:ext>
            </a:extLst>
          </p:cNvPr>
          <p:cNvSpPr>
            <a:spLocks noGrp="1"/>
          </p:cNvSpPr>
          <p:nvPr>
            <p:ph sz="quarter" idx="1"/>
          </p:nvPr>
        </p:nvSpPr>
        <p:spPr/>
        <p:txBody>
          <a:bodyPr/>
          <a:lstStyle/>
          <a:p>
            <a:pPr marL="0" indent="0">
              <a:buNone/>
            </a:pPr>
            <a:r>
              <a:rPr lang="en-US" b="1" dirty="0" err="1"/>
              <a:t>Mabye</a:t>
            </a:r>
            <a:r>
              <a:rPr lang="en-US" b="1" dirty="0"/>
              <a:t>.  Maybe not.</a:t>
            </a:r>
          </a:p>
          <a:p>
            <a:pPr marL="0" indent="0">
              <a:buNone/>
            </a:pPr>
            <a:r>
              <a:rPr lang="en-US" b="1" dirty="0"/>
              <a:t>What about prayer?</a:t>
            </a:r>
          </a:p>
          <a:p>
            <a:pPr marL="0" indent="0">
              <a:buNone/>
            </a:pPr>
            <a:r>
              <a:rPr lang="en-US" b="1" dirty="0"/>
              <a:t>What about “conversion therapy?”</a:t>
            </a:r>
          </a:p>
          <a:p>
            <a:pPr marL="0" indent="0">
              <a:buNone/>
            </a:pPr>
            <a:endParaRPr lang="en-US" b="1" dirty="0"/>
          </a:p>
          <a:p>
            <a:pPr marL="0" indent="0">
              <a:buNone/>
            </a:pPr>
            <a:r>
              <a:rPr lang="en-US" b="1" dirty="0"/>
              <a:t>Guy Hammond: “I have prayed this prayer many, many times, but I do so no longer.”</a:t>
            </a:r>
          </a:p>
          <a:p>
            <a:pPr marL="0" indent="0">
              <a:buNone/>
            </a:pPr>
            <a:endParaRPr lang="en-US" b="1" dirty="0"/>
          </a:p>
          <a:p>
            <a:pPr marL="0" indent="0">
              <a:buNone/>
            </a:pPr>
            <a:r>
              <a:rPr lang="en-US" b="1" dirty="0"/>
              <a:t>Remember:  Same-sex-attraction is not sinful.</a:t>
            </a:r>
          </a:p>
        </p:txBody>
      </p:sp>
    </p:spTree>
    <p:extLst>
      <p:ext uri="{BB962C8B-B14F-4D97-AF65-F5344CB8AC3E}">
        <p14:creationId xmlns:p14="http://schemas.microsoft.com/office/powerpoint/2010/main" val="1089059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EB95-7139-1B62-C152-EC6217EEC0FA}"/>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CC40A1EE-A528-EAA2-91A1-C690264C6C89}"/>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unwanted (and even wanted!) same-sex attraction.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1686100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4103-DBE3-3565-7CC1-D4FBC20CC055}"/>
              </a:ext>
            </a:extLst>
          </p:cNvPr>
          <p:cNvSpPr>
            <a:spLocks noGrp="1"/>
          </p:cNvSpPr>
          <p:nvPr>
            <p:ph type="title"/>
          </p:nvPr>
        </p:nvSpPr>
        <p:spPr/>
        <p:txBody>
          <a:bodyPr/>
          <a:lstStyle/>
          <a:p>
            <a:pPr algn="ctr"/>
            <a:r>
              <a:rPr lang="en-US" sz="4000" dirty="0"/>
              <a:t>Discussion Questions</a:t>
            </a:r>
          </a:p>
        </p:txBody>
      </p:sp>
      <p:sp>
        <p:nvSpPr>
          <p:cNvPr id="3" name="Content Placeholder 2">
            <a:extLst>
              <a:ext uri="{FF2B5EF4-FFF2-40B4-BE49-F238E27FC236}">
                <a16:creationId xmlns:a16="http://schemas.microsoft.com/office/drawing/2014/main" id="{12747B40-9B26-50BC-8B57-819E26C77B17}"/>
              </a:ext>
            </a:extLst>
          </p:cNvPr>
          <p:cNvSpPr>
            <a:spLocks noGrp="1"/>
          </p:cNvSpPr>
          <p:nvPr>
            <p:ph sz="quarter" idx="1"/>
          </p:nvPr>
        </p:nvSpPr>
        <p:spPr/>
        <p:txBody>
          <a:bodyPr/>
          <a:lstStyle/>
          <a:p>
            <a:pPr marL="0" indent="0">
              <a:buNone/>
            </a:pPr>
            <a:r>
              <a:rPr lang="en-US" dirty="0"/>
              <a:t>1. Do you ever have thoughts or use words which, if expressed to a person who is either actively homosexual or who has same-sex-attractions feel like they would not be welcomed here?</a:t>
            </a:r>
          </a:p>
          <a:p>
            <a:pPr marL="0" indent="0">
              <a:buNone/>
            </a:pPr>
            <a:endParaRPr lang="en-US" dirty="0"/>
          </a:p>
          <a:p>
            <a:pPr marL="0" indent="0">
              <a:buNone/>
            </a:pPr>
            <a:r>
              <a:rPr lang="en-US" dirty="0"/>
              <a:t>2. Are you influenced by sentimentality on this issue?</a:t>
            </a:r>
          </a:p>
          <a:p>
            <a:pPr marL="0" indent="0">
              <a:buNone/>
            </a:pPr>
            <a:endParaRPr lang="en-US" dirty="0"/>
          </a:p>
          <a:p>
            <a:pPr marL="0" indent="0">
              <a:buNone/>
            </a:pPr>
            <a:r>
              <a:rPr lang="en-US" dirty="0"/>
              <a:t>3. If Jesus were to come into a group in which he observed a person who is “gay,” how would he treat that person?</a:t>
            </a:r>
          </a:p>
        </p:txBody>
      </p:sp>
    </p:spTree>
    <p:extLst>
      <p:ext uri="{BB962C8B-B14F-4D97-AF65-F5344CB8AC3E}">
        <p14:creationId xmlns:p14="http://schemas.microsoft.com/office/powerpoint/2010/main" val="1279377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FC42-869C-559E-F0BC-277A0C564C8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A5442125-8361-7603-DE05-E2D15AFC5491}"/>
              </a:ext>
            </a:extLst>
          </p:cNvPr>
          <p:cNvSpPr>
            <a:spLocks noGrp="1"/>
          </p:cNvSpPr>
          <p:nvPr>
            <p:ph sz="quarter" idx="1"/>
          </p:nvPr>
        </p:nvSpPr>
        <p:spPr>
          <a:xfrm>
            <a:off x="1600200" y="2362200"/>
            <a:ext cx="10087864" cy="3733800"/>
          </a:xfrm>
        </p:spPr>
        <p:txBody>
          <a:bodyPr/>
          <a:lstStyle/>
          <a:p>
            <a:pPr marL="0" indent="0">
              <a:buNone/>
            </a:pPr>
            <a:r>
              <a:rPr lang="en-US" b="1" dirty="0"/>
              <a:t>Is one’s gender determined by God?</a:t>
            </a:r>
          </a:p>
          <a:p>
            <a:pPr marL="0" indent="0">
              <a:buNone/>
            </a:pPr>
            <a:r>
              <a:rPr lang="en-US" b="1" dirty="0"/>
              <a:t>Is one’s gender determined by biology?</a:t>
            </a:r>
          </a:p>
          <a:p>
            <a:pPr marL="0" indent="0">
              <a:buNone/>
            </a:pPr>
            <a:r>
              <a:rPr lang="en-US" b="1" dirty="0"/>
              <a:t>Is one’s gender determined by personal decision?</a:t>
            </a:r>
          </a:p>
          <a:p>
            <a:pPr marL="0" indent="0">
              <a:buNone/>
            </a:pPr>
            <a:r>
              <a:rPr lang="en-US" b="1" dirty="0"/>
              <a:t>What is the science of gender and sex?</a:t>
            </a:r>
          </a:p>
        </p:txBody>
      </p:sp>
    </p:spTree>
    <p:extLst>
      <p:ext uri="{BB962C8B-B14F-4D97-AF65-F5344CB8AC3E}">
        <p14:creationId xmlns:p14="http://schemas.microsoft.com/office/powerpoint/2010/main" val="455918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DAC5-BCC2-F15B-1A84-AA0D64B6C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C0857-EFEF-2B10-5F03-F4F133DC5ECC}"/>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44783561-766C-1595-26D1-C9E48EA8BDCF}"/>
              </a:ext>
            </a:extLst>
          </p:cNvPr>
          <p:cNvSpPr>
            <a:spLocks noGrp="1"/>
          </p:cNvSpPr>
          <p:nvPr>
            <p:ph sz="quarter" idx="1"/>
          </p:nvPr>
        </p:nvSpPr>
        <p:spPr>
          <a:xfrm>
            <a:off x="816864" y="1905000"/>
            <a:ext cx="10871200" cy="4191000"/>
          </a:xfrm>
        </p:spPr>
        <p:txBody>
          <a:bodyPr/>
          <a:lstStyle/>
          <a:p>
            <a:pPr marL="0" indent="0">
              <a:buNone/>
            </a:pPr>
            <a:r>
              <a:rPr lang="en-US" sz="3200" b="1" dirty="0"/>
              <a:t>1. What can we say for sure (biblical statement or command)?</a:t>
            </a:r>
          </a:p>
          <a:p>
            <a:pPr marL="0" indent="0">
              <a:buNone/>
            </a:pPr>
            <a:endParaRPr lang="en-US" sz="1400" b="1" dirty="0"/>
          </a:p>
          <a:p>
            <a:pPr marL="0" indent="0">
              <a:buNone/>
            </a:pPr>
            <a:r>
              <a:rPr lang="en-US" sz="3200" b="1" dirty="0"/>
              <a:t>2. What can we infer or reasonably conclude based on biblical principles?</a:t>
            </a:r>
          </a:p>
          <a:p>
            <a:pPr marL="0" indent="0">
              <a:buNone/>
            </a:pPr>
            <a:endParaRPr lang="en-US" sz="14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3152966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C897-F163-9551-EEE5-53DBEF732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B95EC-6817-B37D-5C94-3F6C205430E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82684FF4-9432-0A27-1EC1-7E419B539A79}"/>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gender and Christianity</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who have chosen to identify with a gender other than their biological sex not feel judged, or shamed, but to feel welcomed in our fellowship.</a:t>
            </a:r>
          </a:p>
          <a:p>
            <a:pPr marL="0" marR="0">
              <a:lnSpc>
                <a:spcPct val="115000"/>
              </a:lnSpc>
              <a:spcAft>
                <a:spcPts val="800"/>
              </a:spcAft>
              <a:buNone/>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427863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990600"/>
          </a:xfrm>
        </p:spPr>
        <p:txBody>
          <a:bodyPr/>
          <a:lstStyle/>
          <a:p>
            <a:pPr algn="ctr"/>
            <a:r>
              <a:rPr lang="en-US" sz="3200" b="1" dirty="0">
                <a:latin typeface="Times New Roman"/>
                <a:ea typeface="Times New Roman"/>
              </a:rPr>
              <a:t>Why Should a Christian Care About Bioethics?</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Biotechnology:</a:t>
            </a:r>
            <a:r>
              <a:rPr lang="en-US" sz="2800" dirty="0"/>
              <a:t>  Scientific methodologies specifically directed toward manipulating living things—whether human or non-human.</a:t>
            </a:r>
          </a:p>
          <a:p>
            <a:pPr marL="0" indent="0">
              <a:buNone/>
            </a:pPr>
            <a:endParaRPr lang="en-US" sz="2800" b="1" dirty="0"/>
          </a:p>
          <a:p>
            <a:pPr marL="0" indent="0">
              <a:buNone/>
            </a:pPr>
            <a:r>
              <a:rPr lang="en-US" sz="2800" b="1" dirty="0"/>
              <a:t>Examples:  antibiotics, </a:t>
            </a:r>
            <a:r>
              <a:rPr lang="en-US" sz="2800" b="1" dirty="0" err="1"/>
              <a:t>psychopharmaceuticals</a:t>
            </a:r>
            <a:r>
              <a:rPr lang="en-US" sz="2800" b="1" dirty="0"/>
              <a:t>, genetically modified crops, recombinant DNA technologies (to produce necessary hormones such as insulin or blood clotting factors for example).  Chemically engineered drugs, organ transplants, pacemakers, computer-aided prosthesis, gene therapy, stem cell and fetal tissue therapies, human and therapeutic cloning, neural implants (against </a:t>
            </a:r>
            <a:r>
              <a:rPr lang="en-US" sz="2800" b="1" dirty="0" err="1"/>
              <a:t>Parkinsons</a:t>
            </a:r>
            <a:r>
              <a:rPr lang="en-US" sz="2800" b="1" dirty="0"/>
              <a:t>, for example) and much more….</a:t>
            </a:r>
          </a:p>
          <a:p>
            <a:pPr marL="0" indent="0">
              <a:buNone/>
            </a:pPr>
            <a:endParaRPr lang="en-US" sz="2400" b="1" dirty="0"/>
          </a:p>
        </p:txBody>
      </p:sp>
    </p:spTree>
    <p:extLst>
      <p:ext uri="{BB962C8B-B14F-4D97-AF65-F5344CB8AC3E}">
        <p14:creationId xmlns:p14="http://schemas.microsoft.com/office/powerpoint/2010/main" val="981584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0922-9EF2-568B-6C65-025116C715DA}"/>
              </a:ext>
            </a:extLst>
          </p:cNvPr>
          <p:cNvSpPr>
            <a:spLocks noGrp="1"/>
          </p:cNvSpPr>
          <p:nvPr>
            <p:ph type="title"/>
          </p:nvPr>
        </p:nvSpPr>
        <p:spPr/>
        <p:txBody>
          <a:bodyPr/>
          <a:lstStyle/>
          <a:p>
            <a:pPr algn="ctr"/>
            <a:r>
              <a:rPr lang="en-US" b="1" dirty="0"/>
              <a:t>The Bible and Gender</a:t>
            </a:r>
          </a:p>
        </p:txBody>
      </p:sp>
      <p:sp>
        <p:nvSpPr>
          <p:cNvPr id="3" name="Content Placeholder 2">
            <a:extLst>
              <a:ext uri="{FF2B5EF4-FFF2-40B4-BE49-F238E27FC236}">
                <a16:creationId xmlns:a16="http://schemas.microsoft.com/office/drawing/2014/main" id="{4BCF811F-09E5-1A60-59C1-5D51F37AF25E}"/>
              </a:ext>
            </a:extLst>
          </p:cNvPr>
          <p:cNvSpPr>
            <a:spLocks noGrp="1"/>
          </p:cNvSpPr>
          <p:nvPr>
            <p:ph sz="quarter" idx="1"/>
          </p:nvPr>
        </p:nvSpPr>
        <p:spPr/>
        <p:txBody>
          <a:bodyPr/>
          <a:lstStyle/>
          <a:p>
            <a:pPr marL="0" indent="0">
              <a:buNone/>
            </a:pPr>
            <a:r>
              <a:rPr lang="en-US" sz="3200" b="1" dirty="0"/>
              <a:t>Genesis 1:27  So God created mankind in his image, in the image of God He created them, male and female He created them. </a:t>
            </a:r>
          </a:p>
          <a:p>
            <a:pPr marL="0" indent="0">
              <a:buNone/>
            </a:pPr>
            <a:r>
              <a:rPr lang="en-US" sz="3200" b="1" dirty="0"/>
              <a:t>But, our being created in the image of God is independent of sex or gender. Gal 3:28 In Christ… there is neither male nor female.</a:t>
            </a:r>
          </a:p>
          <a:p>
            <a:pPr marL="0" indent="0">
              <a:buNone/>
            </a:pPr>
            <a:r>
              <a:rPr lang="en-US" sz="3200" b="1" dirty="0"/>
              <a:t>God does not have X or Y chromosomes and both male and female imagery is used of God, more or less equally.</a:t>
            </a:r>
          </a:p>
        </p:txBody>
      </p:sp>
    </p:spTree>
    <p:extLst>
      <p:ext uri="{BB962C8B-B14F-4D97-AF65-F5344CB8AC3E}">
        <p14:creationId xmlns:p14="http://schemas.microsoft.com/office/powerpoint/2010/main" val="1866413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A189-713D-B83B-8881-61DF2B5A6BE4}"/>
              </a:ext>
            </a:extLst>
          </p:cNvPr>
          <p:cNvSpPr>
            <a:spLocks noGrp="1"/>
          </p:cNvSpPr>
          <p:nvPr>
            <p:ph type="title"/>
          </p:nvPr>
        </p:nvSpPr>
        <p:spPr/>
        <p:txBody>
          <a:bodyPr/>
          <a:lstStyle/>
          <a:p>
            <a:pPr algn="ctr"/>
            <a:r>
              <a:rPr lang="en-US" dirty="0"/>
              <a:t>But… God created sex/gender</a:t>
            </a:r>
          </a:p>
        </p:txBody>
      </p:sp>
      <p:sp>
        <p:nvSpPr>
          <p:cNvPr id="3" name="Content Placeholder 2">
            <a:extLst>
              <a:ext uri="{FF2B5EF4-FFF2-40B4-BE49-F238E27FC236}">
                <a16:creationId xmlns:a16="http://schemas.microsoft.com/office/drawing/2014/main" id="{FBE6ABD9-BBD8-A31A-B212-08439D685F6A}"/>
              </a:ext>
            </a:extLst>
          </p:cNvPr>
          <p:cNvSpPr>
            <a:spLocks noGrp="1"/>
          </p:cNvSpPr>
          <p:nvPr>
            <p:ph sz="quarter" idx="1"/>
          </p:nvPr>
        </p:nvSpPr>
        <p:spPr/>
        <p:txBody>
          <a:bodyPr/>
          <a:lstStyle/>
          <a:p>
            <a:pPr marL="0" indent="0">
              <a:buNone/>
            </a:pPr>
            <a:r>
              <a:rPr lang="en-US" sz="3200" b="1" dirty="0"/>
              <a:t>Genesis 2:24  This is why a man leaves his father and mother and is united to his wife, and they become one flesh.</a:t>
            </a:r>
          </a:p>
          <a:p>
            <a:pPr marL="0" indent="0">
              <a:buNone/>
            </a:pPr>
            <a:endParaRPr lang="en-US" sz="3200" b="1" dirty="0"/>
          </a:p>
          <a:p>
            <a:pPr marL="0" indent="0">
              <a:buNone/>
            </a:pPr>
            <a:r>
              <a:rPr lang="en-US" sz="3200" b="1" dirty="0"/>
              <a:t>Also  Deuteronomy 22:5 “A woman must not wear men’s clothing, nor a man wear women’s clothing, for the Lord your God detests anyone who does this.”</a:t>
            </a:r>
          </a:p>
          <a:p>
            <a:pPr marL="0" indent="0">
              <a:buNone/>
            </a:pPr>
            <a:r>
              <a:rPr lang="en-US" sz="3200" b="1" dirty="0"/>
              <a:t>(but, here God is not discussing transgender)</a:t>
            </a:r>
            <a:br>
              <a:rPr lang="en-US" sz="3200" b="1" dirty="0"/>
            </a:br>
            <a:endParaRPr lang="en-US" sz="3200" b="1" dirty="0"/>
          </a:p>
        </p:txBody>
      </p:sp>
    </p:spTree>
    <p:extLst>
      <p:ext uri="{BB962C8B-B14F-4D97-AF65-F5344CB8AC3E}">
        <p14:creationId xmlns:p14="http://schemas.microsoft.com/office/powerpoint/2010/main" val="110204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BE4C-AEAC-DFD2-97E9-CBF41CE36391}"/>
              </a:ext>
            </a:extLst>
          </p:cNvPr>
          <p:cNvSpPr>
            <a:spLocks noGrp="1"/>
          </p:cNvSpPr>
          <p:nvPr>
            <p:ph type="title"/>
          </p:nvPr>
        </p:nvSpPr>
        <p:spPr/>
        <p:txBody>
          <a:bodyPr/>
          <a:lstStyle/>
          <a:p>
            <a:pPr algn="ctr"/>
            <a:r>
              <a:rPr lang="en-US" sz="4000" b="1" dirty="0"/>
              <a:t>What Can We Infer</a:t>
            </a:r>
          </a:p>
        </p:txBody>
      </p:sp>
      <p:sp>
        <p:nvSpPr>
          <p:cNvPr id="3" name="Content Placeholder 2">
            <a:extLst>
              <a:ext uri="{FF2B5EF4-FFF2-40B4-BE49-F238E27FC236}">
                <a16:creationId xmlns:a16="http://schemas.microsoft.com/office/drawing/2014/main" id="{BE400634-0868-561D-E1E4-63F4D0AF36C6}"/>
              </a:ext>
            </a:extLst>
          </p:cNvPr>
          <p:cNvSpPr>
            <a:spLocks noGrp="1"/>
          </p:cNvSpPr>
          <p:nvPr>
            <p:ph sz="quarter" idx="1"/>
          </p:nvPr>
        </p:nvSpPr>
        <p:spPr/>
        <p:txBody>
          <a:bodyPr/>
          <a:lstStyle/>
          <a:p>
            <a:pPr marL="0" indent="0">
              <a:buNone/>
            </a:pPr>
            <a:r>
              <a:rPr lang="en-US" sz="3200" b="1" dirty="0"/>
              <a:t>From category #2 (reasonable inference)</a:t>
            </a:r>
          </a:p>
          <a:p>
            <a:pPr marL="0" indent="0">
              <a:buNone/>
            </a:pPr>
            <a:r>
              <a:rPr lang="en-US" sz="3200" b="1" dirty="0"/>
              <a:t>God is not pleased with humans who choose not to accept who he made them to be—either male or female.</a:t>
            </a:r>
          </a:p>
          <a:p>
            <a:pPr marL="0" indent="0">
              <a:buNone/>
            </a:pPr>
            <a:endParaRPr lang="en-US" sz="3200" b="1" dirty="0"/>
          </a:p>
          <a:p>
            <a:pPr marL="0" indent="0">
              <a:buNone/>
            </a:pPr>
            <a:r>
              <a:rPr lang="en-US" sz="3200" b="1" dirty="0"/>
              <a:t>Objection: This is reading into the biblical text.</a:t>
            </a:r>
          </a:p>
          <a:p>
            <a:pPr marL="0" indent="0">
              <a:buNone/>
            </a:pPr>
            <a:r>
              <a:rPr lang="en-US" sz="3200" b="1" dirty="0"/>
              <a:t>Response: True, but this is a reasonable, common-sense inference from what the Bible does say.</a:t>
            </a:r>
          </a:p>
        </p:txBody>
      </p:sp>
    </p:spTree>
    <p:extLst>
      <p:ext uri="{BB962C8B-B14F-4D97-AF65-F5344CB8AC3E}">
        <p14:creationId xmlns:p14="http://schemas.microsoft.com/office/powerpoint/2010/main" val="43730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D51F-C4A6-25B5-F0DB-BEB2107E3001}"/>
              </a:ext>
            </a:extLst>
          </p:cNvPr>
          <p:cNvSpPr>
            <a:spLocks noGrp="1"/>
          </p:cNvSpPr>
          <p:nvPr>
            <p:ph type="title"/>
          </p:nvPr>
        </p:nvSpPr>
        <p:spPr/>
        <p:txBody>
          <a:bodyPr/>
          <a:lstStyle/>
          <a:p>
            <a:pPr algn="ctr"/>
            <a:r>
              <a:rPr lang="en-US" sz="4000" b="1" dirty="0"/>
              <a:t>Caution: This topic is very fraught.</a:t>
            </a:r>
          </a:p>
        </p:txBody>
      </p:sp>
      <p:sp>
        <p:nvSpPr>
          <p:cNvPr id="3" name="Content Placeholder 2">
            <a:extLst>
              <a:ext uri="{FF2B5EF4-FFF2-40B4-BE49-F238E27FC236}">
                <a16:creationId xmlns:a16="http://schemas.microsoft.com/office/drawing/2014/main" id="{3BFD03E4-CC47-ECD5-A0A8-BF450DD400A1}"/>
              </a:ext>
            </a:extLst>
          </p:cNvPr>
          <p:cNvSpPr>
            <a:spLocks noGrp="1"/>
          </p:cNvSpPr>
          <p:nvPr>
            <p:ph sz="quarter" idx="1"/>
          </p:nvPr>
        </p:nvSpPr>
        <p:spPr/>
        <p:txBody>
          <a:bodyPr/>
          <a:lstStyle/>
          <a:p>
            <a:pPr marL="0" indent="0">
              <a:buNone/>
            </a:pPr>
            <a:r>
              <a:rPr lang="en-US" sz="3200" b="1" dirty="0"/>
              <a:t>Q: What about a person who comes to us, and who has already gone through pharmaceutical or surgical sex-changing procedures?</a:t>
            </a:r>
          </a:p>
          <a:p>
            <a:pPr marL="0" indent="0">
              <a:buNone/>
            </a:pPr>
            <a:endParaRPr lang="en-US" sz="1200" b="1" dirty="0"/>
          </a:p>
          <a:p>
            <a:pPr marL="0" indent="0">
              <a:buNone/>
            </a:pPr>
            <a:r>
              <a:rPr lang="en-US" sz="3200" b="1" dirty="0"/>
              <a:t>From our lecture on bioethics:</a:t>
            </a:r>
          </a:p>
          <a:p>
            <a:pPr marL="0" indent="0">
              <a:buNone/>
            </a:pPr>
            <a:r>
              <a:rPr lang="en-US" sz="3200" b="1" dirty="0"/>
              <a:t>The natural Christian attitude seems to be liberal when it comes to using technology to reduce suffering and to improve quality of life, but to be conservative on unnaturally altering life for personal benefit.</a:t>
            </a:r>
          </a:p>
        </p:txBody>
      </p:sp>
    </p:spTree>
    <p:extLst>
      <p:ext uri="{BB962C8B-B14F-4D97-AF65-F5344CB8AC3E}">
        <p14:creationId xmlns:p14="http://schemas.microsoft.com/office/powerpoint/2010/main" val="3079697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455A-EB2C-04AF-678A-D1174280E6CF}"/>
              </a:ext>
            </a:extLst>
          </p:cNvPr>
          <p:cNvSpPr>
            <a:spLocks noGrp="1"/>
          </p:cNvSpPr>
          <p:nvPr>
            <p:ph type="title"/>
          </p:nvPr>
        </p:nvSpPr>
        <p:spPr/>
        <p:txBody>
          <a:bodyPr/>
          <a:lstStyle/>
          <a:p>
            <a:pPr algn="ctr"/>
            <a:r>
              <a:rPr lang="en-US" sz="3600" b="1" dirty="0"/>
              <a:t>But the issue is still fraught!</a:t>
            </a:r>
          </a:p>
        </p:txBody>
      </p:sp>
      <p:sp>
        <p:nvSpPr>
          <p:cNvPr id="3" name="Content Placeholder 2">
            <a:extLst>
              <a:ext uri="{FF2B5EF4-FFF2-40B4-BE49-F238E27FC236}">
                <a16:creationId xmlns:a16="http://schemas.microsoft.com/office/drawing/2014/main" id="{9ABF95BC-4FD3-31CD-5E50-0FFB3E5B5A70}"/>
              </a:ext>
            </a:extLst>
          </p:cNvPr>
          <p:cNvSpPr>
            <a:spLocks noGrp="1"/>
          </p:cNvSpPr>
          <p:nvPr>
            <p:ph sz="quarter" idx="1"/>
          </p:nvPr>
        </p:nvSpPr>
        <p:spPr/>
        <p:txBody>
          <a:bodyPr/>
          <a:lstStyle/>
          <a:p>
            <a:pPr marL="0" indent="0">
              <a:buNone/>
            </a:pPr>
            <a:r>
              <a:rPr lang="en-US" sz="3200" b="1" dirty="0"/>
              <a:t>Q: What if someone comes to us who is already transgender—who has already very significantly altered their bodies?</a:t>
            </a:r>
          </a:p>
          <a:p>
            <a:pPr marL="0" indent="0">
              <a:buNone/>
            </a:pPr>
            <a:endParaRPr lang="en-US" sz="3200" b="1" dirty="0"/>
          </a:p>
          <a:p>
            <a:pPr marL="0" indent="0">
              <a:buNone/>
            </a:pPr>
            <a:r>
              <a:rPr lang="en-US" sz="3200" b="1" dirty="0"/>
              <a:t>Case study: Brandon.</a:t>
            </a:r>
          </a:p>
        </p:txBody>
      </p:sp>
    </p:spTree>
    <p:extLst>
      <p:ext uri="{BB962C8B-B14F-4D97-AF65-F5344CB8AC3E}">
        <p14:creationId xmlns:p14="http://schemas.microsoft.com/office/powerpoint/2010/main" val="4122622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25C3-3296-59C7-18D9-8F3866934935}"/>
              </a:ext>
            </a:extLst>
          </p:cNvPr>
          <p:cNvSpPr>
            <a:spLocks noGrp="1"/>
          </p:cNvSpPr>
          <p:nvPr>
            <p:ph type="title"/>
          </p:nvPr>
        </p:nvSpPr>
        <p:spPr/>
        <p:txBody>
          <a:bodyPr/>
          <a:lstStyle/>
          <a:p>
            <a:pPr algn="ctr"/>
            <a:r>
              <a:rPr lang="en-US" sz="4000" b="1" dirty="0"/>
              <a:t>Category 3:  Grey Areas</a:t>
            </a:r>
          </a:p>
        </p:txBody>
      </p:sp>
      <p:sp>
        <p:nvSpPr>
          <p:cNvPr id="3" name="Content Placeholder 2">
            <a:extLst>
              <a:ext uri="{FF2B5EF4-FFF2-40B4-BE49-F238E27FC236}">
                <a16:creationId xmlns:a16="http://schemas.microsoft.com/office/drawing/2014/main" id="{C9C5DFC2-8740-A2B1-DBD8-20C4D1DB7228}"/>
              </a:ext>
            </a:extLst>
          </p:cNvPr>
          <p:cNvSpPr>
            <a:spLocks noGrp="1"/>
          </p:cNvSpPr>
          <p:nvPr>
            <p:ph sz="quarter" idx="1"/>
          </p:nvPr>
        </p:nvSpPr>
        <p:spPr/>
        <p:txBody>
          <a:bodyPr/>
          <a:lstStyle/>
          <a:p>
            <a:pPr marL="0" indent="0">
              <a:buNone/>
            </a:pPr>
            <a:r>
              <a:rPr lang="en-US" sz="3200" b="1" dirty="0"/>
              <a:t>Other issues:  Gender Dysphoria</a:t>
            </a:r>
          </a:p>
          <a:p>
            <a:pPr marL="0" indent="0">
              <a:buNone/>
            </a:pPr>
            <a:r>
              <a:rPr lang="en-US" sz="3200" b="1" dirty="0"/>
              <a:t>“Gender Dysphoria is a medically recognized and clinically significant distress arising from a mismatch between a person’s gender identity and their sex assigned at birth. It represents a deep, lasting discomfort with one’s body, often causing anxiety and depression.</a:t>
            </a:r>
          </a:p>
          <a:p>
            <a:pPr marL="0" indent="0">
              <a:buNone/>
            </a:pPr>
            <a:endParaRPr lang="en-US" sz="3200" b="1" dirty="0"/>
          </a:p>
          <a:p>
            <a:pPr marL="0" indent="0">
              <a:buNone/>
            </a:pPr>
            <a:r>
              <a:rPr lang="en-US" sz="3200" b="1" dirty="0"/>
              <a:t>Demanding reassignment in this case may be dangerous.</a:t>
            </a:r>
          </a:p>
        </p:txBody>
      </p:sp>
    </p:spTree>
    <p:extLst>
      <p:ext uri="{BB962C8B-B14F-4D97-AF65-F5344CB8AC3E}">
        <p14:creationId xmlns:p14="http://schemas.microsoft.com/office/powerpoint/2010/main" val="4205610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BC81-865C-C552-D4B0-EEC062491753}"/>
              </a:ext>
            </a:extLst>
          </p:cNvPr>
          <p:cNvSpPr>
            <a:spLocks noGrp="1"/>
          </p:cNvSpPr>
          <p:nvPr>
            <p:ph type="title"/>
          </p:nvPr>
        </p:nvSpPr>
        <p:spPr/>
        <p:txBody>
          <a:bodyPr/>
          <a:lstStyle/>
          <a:p>
            <a:pPr algn="ctr"/>
            <a:r>
              <a:rPr lang="en-US" sz="4000" b="1" dirty="0"/>
              <a:t>Caution: Suicide and Transgender</a:t>
            </a:r>
          </a:p>
        </p:txBody>
      </p:sp>
      <p:sp>
        <p:nvSpPr>
          <p:cNvPr id="3" name="Content Placeholder 2">
            <a:extLst>
              <a:ext uri="{FF2B5EF4-FFF2-40B4-BE49-F238E27FC236}">
                <a16:creationId xmlns:a16="http://schemas.microsoft.com/office/drawing/2014/main" id="{0C2B805F-460B-EB5B-1837-73A6F1D16760}"/>
              </a:ext>
            </a:extLst>
          </p:cNvPr>
          <p:cNvSpPr>
            <a:spLocks noGrp="1"/>
          </p:cNvSpPr>
          <p:nvPr>
            <p:ph sz="quarter" idx="1"/>
          </p:nvPr>
        </p:nvSpPr>
        <p:spPr/>
        <p:txBody>
          <a:bodyPr/>
          <a:lstStyle/>
          <a:p>
            <a:pPr marL="0" indent="0">
              <a:buNone/>
            </a:pPr>
            <a:r>
              <a:rPr lang="en-US" sz="3200" b="1" dirty="0"/>
              <a:t>Suicide rates among transgender individuals is 4-15 times higher than the general population.</a:t>
            </a:r>
          </a:p>
          <a:p>
            <a:pPr marL="0" indent="0">
              <a:buNone/>
            </a:pPr>
            <a:endParaRPr lang="en-US" sz="1100" b="1" dirty="0"/>
          </a:p>
          <a:p>
            <a:pPr marL="0" indent="0">
              <a:buNone/>
            </a:pPr>
            <a:r>
              <a:rPr lang="en-US" sz="3200" b="1" dirty="0"/>
              <a:t>Is this because choosing to be transgender is inherently dangerous to mental </a:t>
            </a:r>
            <a:r>
              <a:rPr lang="en-US" sz="3200" b="1" dirty="0" err="1"/>
              <a:t>healty</a:t>
            </a:r>
            <a:r>
              <a:rPr lang="en-US" sz="3200" b="1" dirty="0"/>
              <a:t>, or is this because of social marginalization, shaming and persecution?</a:t>
            </a:r>
          </a:p>
          <a:p>
            <a:pPr marL="0" indent="0">
              <a:buNone/>
            </a:pPr>
            <a:endParaRPr lang="en-US" sz="1100" b="1" dirty="0"/>
          </a:p>
          <a:p>
            <a:pPr marL="0" indent="0">
              <a:buNone/>
            </a:pPr>
            <a:r>
              <a:rPr lang="en-US" sz="3200" b="1" dirty="0"/>
              <a:t>Conclusion: Both, and let the Christian not be part of the second cause!</a:t>
            </a:r>
          </a:p>
        </p:txBody>
      </p:sp>
    </p:spTree>
    <p:extLst>
      <p:ext uri="{BB962C8B-B14F-4D97-AF65-F5344CB8AC3E}">
        <p14:creationId xmlns:p14="http://schemas.microsoft.com/office/powerpoint/2010/main" val="3754948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B5AD-9B37-FB59-B224-47359E14FD0C}"/>
              </a:ext>
            </a:extLst>
          </p:cNvPr>
          <p:cNvSpPr>
            <a:spLocks noGrp="1"/>
          </p:cNvSpPr>
          <p:nvPr>
            <p:ph type="title"/>
          </p:nvPr>
        </p:nvSpPr>
        <p:spPr/>
        <p:txBody>
          <a:bodyPr/>
          <a:lstStyle/>
          <a:p>
            <a:pPr algn="ctr"/>
            <a:r>
              <a:rPr lang="en-US" sz="3600" b="1" dirty="0"/>
              <a:t>A Preliminary Conclusion</a:t>
            </a:r>
          </a:p>
        </p:txBody>
      </p:sp>
      <p:sp>
        <p:nvSpPr>
          <p:cNvPr id="3" name="Content Placeholder 2">
            <a:extLst>
              <a:ext uri="{FF2B5EF4-FFF2-40B4-BE49-F238E27FC236}">
                <a16:creationId xmlns:a16="http://schemas.microsoft.com/office/drawing/2014/main" id="{5CE53370-27B3-E1FD-26E7-879C3202FCFB}"/>
              </a:ext>
            </a:extLst>
          </p:cNvPr>
          <p:cNvSpPr>
            <a:spLocks noGrp="1"/>
          </p:cNvSpPr>
          <p:nvPr>
            <p:ph sz="quarter" idx="1"/>
          </p:nvPr>
        </p:nvSpPr>
        <p:spPr/>
        <p:txBody>
          <a:bodyPr/>
          <a:lstStyle/>
          <a:p>
            <a:pPr marL="0" indent="0">
              <a:buNone/>
            </a:pPr>
            <a:r>
              <a:rPr lang="en-US" sz="3200" b="1" dirty="0"/>
              <a:t>We can and should have strong convictions that God created us male and female, but we need to bend over backwards to avoid labeling, shaming those who come to us as transgender. And we need to be cautious to let them reach their own conclusion on the sinfulness of their choice and what they will choose to do about it.</a:t>
            </a:r>
          </a:p>
        </p:txBody>
      </p:sp>
    </p:spTree>
    <p:extLst>
      <p:ext uri="{BB962C8B-B14F-4D97-AF65-F5344CB8AC3E}">
        <p14:creationId xmlns:p14="http://schemas.microsoft.com/office/powerpoint/2010/main" val="1522473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52CE-1D79-7D64-5347-5083CAA39CB9}"/>
              </a:ext>
            </a:extLst>
          </p:cNvPr>
          <p:cNvSpPr>
            <a:spLocks noGrp="1"/>
          </p:cNvSpPr>
          <p:nvPr>
            <p:ph type="title"/>
          </p:nvPr>
        </p:nvSpPr>
        <p:spPr/>
        <p:txBody>
          <a:bodyPr/>
          <a:lstStyle/>
          <a:p>
            <a:pPr algn="ctr"/>
            <a:r>
              <a:rPr lang="en-US" sz="3600" b="1" dirty="0"/>
              <a:t>What About Pronouns?</a:t>
            </a:r>
          </a:p>
        </p:txBody>
      </p:sp>
      <p:sp>
        <p:nvSpPr>
          <p:cNvPr id="3" name="Content Placeholder 2">
            <a:extLst>
              <a:ext uri="{FF2B5EF4-FFF2-40B4-BE49-F238E27FC236}">
                <a16:creationId xmlns:a16="http://schemas.microsoft.com/office/drawing/2014/main" id="{67A79A16-D295-48EA-B381-8CEAA689A5D4}"/>
              </a:ext>
            </a:extLst>
          </p:cNvPr>
          <p:cNvSpPr>
            <a:spLocks noGrp="1"/>
          </p:cNvSpPr>
          <p:nvPr>
            <p:ph sz="quarter" idx="1"/>
          </p:nvPr>
        </p:nvSpPr>
        <p:spPr/>
        <p:txBody>
          <a:bodyPr/>
          <a:lstStyle/>
          <a:p>
            <a:pPr marL="0" indent="0">
              <a:buNone/>
            </a:pPr>
            <a:r>
              <a:rPr lang="en-US" b="1" dirty="0"/>
              <a:t>Q: Should we, as Christians, go against our convictions on the binary nature of gender and use they/them or he/she instead of she/he?</a:t>
            </a:r>
          </a:p>
          <a:p>
            <a:pPr marL="0" indent="0">
              <a:buNone/>
            </a:pPr>
            <a:endParaRPr lang="en-US" b="1" dirty="0"/>
          </a:p>
          <a:p>
            <a:pPr marL="0" indent="0">
              <a:buNone/>
            </a:pPr>
            <a:r>
              <a:rPr lang="en-US" b="1" dirty="0"/>
              <a:t>Option #1  Avoid the use of pronouns.</a:t>
            </a:r>
          </a:p>
          <a:p>
            <a:pPr marL="0" indent="0">
              <a:buNone/>
            </a:pPr>
            <a:endParaRPr lang="en-US" b="1" dirty="0"/>
          </a:p>
          <a:p>
            <a:pPr marL="0" indent="0">
              <a:buNone/>
            </a:pPr>
            <a:r>
              <a:rPr lang="en-US" b="1" dirty="0"/>
              <a:t>Better option:  Out of respect for the individual, address people in the way they have humbly asked us to address them.</a:t>
            </a:r>
          </a:p>
        </p:txBody>
      </p:sp>
    </p:spTree>
    <p:extLst>
      <p:ext uri="{BB962C8B-B14F-4D97-AF65-F5344CB8AC3E}">
        <p14:creationId xmlns:p14="http://schemas.microsoft.com/office/powerpoint/2010/main" val="1009656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E404-4AA7-A927-E94A-8C0776F5987B}"/>
              </a:ext>
            </a:extLst>
          </p:cNvPr>
          <p:cNvSpPr>
            <a:spLocks noGrp="1"/>
          </p:cNvSpPr>
          <p:nvPr>
            <p:ph type="title"/>
          </p:nvPr>
        </p:nvSpPr>
        <p:spPr/>
        <p:txBody>
          <a:bodyPr/>
          <a:lstStyle/>
          <a:p>
            <a:pPr algn="ctr"/>
            <a:r>
              <a:rPr lang="en-US" sz="4000" b="1" dirty="0"/>
              <a:t>Rare (but real) Cases</a:t>
            </a:r>
          </a:p>
        </p:txBody>
      </p:sp>
      <p:sp>
        <p:nvSpPr>
          <p:cNvPr id="3" name="Content Placeholder 2">
            <a:extLst>
              <a:ext uri="{FF2B5EF4-FFF2-40B4-BE49-F238E27FC236}">
                <a16:creationId xmlns:a16="http://schemas.microsoft.com/office/drawing/2014/main" id="{EFA0F09A-1D79-41CF-51D4-C0E8F1B2885E}"/>
              </a:ext>
            </a:extLst>
          </p:cNvPr>
          <p:cNvSpPr>
            <a:spLocks noGrp="1"/>
          </p:cNvSpPr>
          <p:nvPr>
            <p:ph sz="quarter" idx="1"/>
          </p:nvPr>
        </p:nvSpPr>
        <p:spPr>
          <a:xfrm>
            <a:off x="816864" y="1828800"/>
            <a:ext cx="10871200" cy="4267200"/>
          </a:xfrm>
        </p:spPr>
        <p:txBody>
          <a:bodyPr/>
          <a:lstStyle/>
          <a:p>
            <a:pPr marL="0" indent="0">
              <a:buNone/>
            </a:pPr>
            <a:r>
              <a:rPr lang="en-US" sz="3200" b="1" dirty="0"/>
              <a:t>A. XXY individuals.  Klinefelter syndrome.  0.1-0.2%.  One in 500-1000.   Most are identified as male.</a:t>
            </a:r>
          </a:p>
          <a:p>
            <a:pPr marL="0" indent="0">
              <a:buNone/>
            </a:pPr>
            <a:endParaRPr lang="en-US" sz="1200" b="1" dirty="0"/>
          </a:p>
          <a:p>
            <a:pPr marL="0" indent="0">
              <a:buNone/>
            </a:pPr>
            <a:r>
              <a:rPr lang="en-US" sz="3200" b="1" dirty="0"/>
              <a:t>B. People incorrectly identified at birth due to ambiguous genitalia—unexpressed sexual characteristics.  “Intersex.”</a:t>
            </a:r>
          </a:p>
          <a:p>
            <a:pPr marL="0" indent="0">
              <a:buNone/>
            </a:pPr>
            <a:r>
              <a:rPr lang="en-US" sz="3200" b="1" dirty="0"/>
              <a:t>0.018% (not 1.7%!!!)  One in 5,000.</a:t>
            </a:r>
          </a:p>
          <a:p>
            <a:pPr marL="0" indent="0">
              <a:buNone/>
            </a:pPr>
            <a:endParaRPr lang="en-US" sz="1800" b="1" dirty="0"/>
          </a:p>
          <a:p>
            <a:pPr marL="0" indent="0">
              <a:buNone/>
            </a:pPr>
            <a:r>
              <a:rPr lang="en-US" sz="3200" b="1" dirty="0"/>
              <a:t>Advice: This is rare, but handle with kid gloves.</a:t>
            </a:r>
          </a:p>
        </p:txBody>
      </p:sp>
    </p:spTree>
    <p:extLst>
      <p:ext uri="{BB962C8B-B14F-4D97-AF65-F5344CB8AC3E}">
        <p14:creationId xmlns:p14="http://schemas.microsoft.com/office/powerpoint/2010/main" val="203173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Just To Get You Thinking</a:t>
            </a:r>
          </a:p>
        </p:txBody>
      </p:sp>
      <p:sp>
        <p:nvSpPr>
          <p:cNvPr id="3" name="Content Placeholder 2"/>
          <p:cNvSpPr>
            <a:spLocks noGrp="1"/>
          </p:cNvSpPr>
          <p:nvPr>
            <p:ph sz="quarter" idx="1"/>
          </p:nvPr>
        </p:nvSpPr>
        <p:spPr>
          <a:xfrm>
            <a:off x="1295400" y="1828800"/>
            <a:ext cx="10287000" cy="4419600"/>
          </a:xfrm>
        </p:spPr>
        <p:txBody>
          <a:bodyPr/>
          <a:lstStyle/>
          <a:p>
            <a:pPr marL="0" indent="0">
              <a:buNone/>
            </a:pPr>
            <a:r>
              <a:rPr lang="en-US" sz="2400" dirty="0"/>
              <a:t>To my SCI 110 Intro to Scientific Thought Class:</a:t>
            </a:r>
          </a:p>
          <a:p>
            <a:pPr marL="0" indent="0">
              <a:buNone/>
            </a:pPr>
            <a:r>
              <a:rPr lang="en-US" sz="2400" b="1" dirty="0"/>
              <a:t>1. You think a new technology is ethically bad today, but 30 years from now you will celebrate it.        	IVF</a:t>
            </a:r>
          </a:p>
          <a:p>
            <a:pPr marL="0" indent="0">
              <a:buNone/>
            </a:pPr>
            <a:r>
              <a:rPr lang="en-US" sz="2400" b="1" dirty="0"/>
              <a:t>2. You think a new technology is a great idea today, but 30 years from now you will think it was an ethical disaster.       DDT</a:t>
            </a:r>
          </a:p>
          <a:p>
            <a:pPr marL="0" indent="0">
              <a:buNone/>
            </a:pPr>
            <a:r>
              <a:rPr lang="en-US" sz="2400" b="1" dirty="0"/>
              <a:t>	Law of unintended consequences</a:t>
            </a:r>
          </a:p>
          <a:p>
            <a:pPr marL="0" indent="0">
              <a:buNone/>
            </a:pPr>
            <a:r>
              <a:rPr lang="en-US" sz="2400" b="1" dirty="0"/>
              <a:t>3. The pace of scientific discovery and production of new technologies has outpaced human’s ability to grasp the ethical implications.</a:t>
            </a:r>
          </a:p>
          <a:p>
            <a:pPr marL="0" indent="0">
              <a:buNone/>
            </a:pPr>
            <a:r>
              <a:rPr lang="en-US" sz="2400" b="1" dirty="0"/>
              <a:t>4. You cannot trust the scientists on this one.</a:t>
            </a:r>
          </a:p>
          <a:p>
            <a:pPr marL="0" indent="0">
              <a:buNone/>
            </a:pPr>
            <a:endParaRPr lang="en-US" sz="2400" dirty="0"/>
          </a:p>
        </p:txBody>
      </p:sp>
    </p:spTree>
    <p:extLst>
      <p:ext uri="{BB962C8B-B14F-4D97-AF65-F5344CB8AC3E}">
        <p14:creationId xmlns:p14="http://schemas.microsoft.com/office/powerpoint/2010/main" val="2632141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B64D-47FA-16FD-C07F-663CCB571959}"/>
              </a:ext>
            </a:extLst>
          </p:cNvPr>
          <p:cNvSpPr>
            <a:spLocks noGrp="1"/>
          </p:cNvSpPr>
          <p:nvPr>
            <p:ph type="title"/>
          </p:nvPr>
        </p:nvSpPr>
        <p:spPr/>
        <p:txBody>
          <a:bodyPr/>
          <a:lstStyle/>
          <a:p>
            <a:pPr algn="ctr"/>
            <a:r>
              <a:rPr lang="en-US" sz="4000" b="1" dirty="0"/>
              <a:t>What about teens?</a:t>
            </a:r>
          </a:p>
        </p:txBody>
      </p:sp>
      <p:sp>
        <p:nvSpPr>
          <p:cNvPr id="3" name="Content Placeholder 2">
            <a:extLst>
              <a:ext uri="{FF2B5EF4-FFF2-40B4-BE49-F238E27FC236}">
                <a16:creationId xmlns:a16="http://schemas.microsoft.com/office/drawing/2014/main" id="{D8FB199A-546F-FED1-7EA1-C54A36A9D4D6}"/>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009286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3126-6025-3633-16C2-BAC29EFB72AD}"/>
              </a:ext>
            </a:extLst>
          </p:cNvPr>
          <p:cNvSpPr>
            <a:spLocks noGrp="1"/>
          </p:cNvSpPr>
          <p:nvPr>
            <p:ph type="title"/>
          </p:nvPr>
        </p:nvSpPr>
        <p:spPr/>
        <p:txBody>
          <a:bodyPr/>
          <a:lstStyle/>
          <a:p>
            <a:pPr algn="ctr"/>
            <a:r>
              <a:rPr lang="en-US" sz="4000" b="1" dirty="0"/>
              <a:t>Summary</a:t>
            </a:r>
          </a:p>
        </p:txBody>
      </p:sp>
      <p:sp>
        <p:nvSpPr>
          <p:cNvPr id="3" name="Content Placeholder 2">
            <a:extLst>
              <a:ext uri="{FF2B5EF4-FFF2-40B4-BE49-F238E27FC236}">
                <a16:creationId xmlns:a16="http://schemas.microsoft.com/office/drawing/2014/main" id="{0DA96BF2-DCB8-EA49-B1C9-4971F1128BCF}"/>
              </a:ext>
            </a:extLst>
          </p:cNvPr>
          <p:cNvSpPr>
            <a:spLocks noGrp="1"/>
          </p:cNvSpPr>
          <p:nvPr>
            <p:ph sz="quarter" idx="1"/>
          </p:nvPr>
        </p:nvSpPr>
        <p:spPr/>
        <p:txBody>
          <a:bodyPr/>
          <a:lstStyle/>
          <a:p>
            <a:pPr marL="0" indent="0">
              <a:buNone/>
            </a:pPr>
            <a:r>
              <a:rPr lang="en-US" b="1" dirty="0"/>
              <a:t>On the margins, the distinction between sex and gender is not completely the work of the enemies of Christianity. Be cautious here</a:t>
            </a:r>
          </a:p>
          <a:p>
            <a:pPr marL="0" indent="0">
              <a:buNone/>
            </a:pPr>
            <a:endParaRPr lang="en-US" b="1" dirty="0"/>
          </a:p>
          <a:p>
            <a:pPr marL="0" indent="0">
              <a:buNone/>
            </a:pPr>
            <a:r>
              <a:rPr lang="en-US" b="1" dirty="0"/>
              <a:t>But, on the whole, God has unambiguously created humans male and female, and we should not let the marginal cases cloud what God has said and what he has created.</a:t>
            </a:r>
          </a:p>
        </p:txBody>
      </p:sp>
    </p:spTree>
    <p:extLst>
      <p:ext uri="{BB962C8B-B14F-4D97-AF65-F5344CB8AC3E}">
        <p14:creationId xmlns:p14="http://schemas.microsoft.com/office/powerpoint/2010/main" val="3687674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E14A-D251-1235-115C-A2B1F37A2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6E2A8-E6BE-AC55-2AE4-DCDD48835FAC}"/>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9EF8962B-FDFD-F4D4-1537-7A3939C9222D}"/>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transgender desires and have identified as transgender.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24728462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F1BE-CBCC-B01A-8AAA-C70E1F6E3F56}"/>
              </a:ext>
            </a:extLst>
          </p:cNvPr>
          <p:cNvSpPr>
            <a:spLocks noGrp="1"/>
          </p:cNvSpPr>
          <p:nvPr>
            <p:ph type="title"/>
          </p:nvPr>
        </p:nvSpPr>
        <p:spPr/>
        <p:txBody>
          <a:bodyPr/>
          <a:lstStyle/>
          <a:p>
            <a:pPr>
              <a:defRPr/>
            </a:pPr>
            <a:r>
              <a:rPr lang="en-US" dirty="0"/>
              <a:t>My article: Themes</a:t>
            </a:r>
            <a:br>
              <a:rPr lang="en-US" dirty="0"/>
            </a:br>
            <a:r>
              <a:rPr lang="en-US" dirty="0"/>
              <a:t>Good apologetics: know the arguments</a:t>
            </a:r>
          </a:p>
        </p:txBody>
      </p:sp>
      <p:sp>
        <p:nvSpPr>
          <p:cNvPr id="3" name="Content Placeholder 2">
            <a:extLst>
              <a:ext uri="{FF2B5EF4-FFF2-40B4-BE49-F238E27FC236}">
                <a16:creationId xmlns:a16="http://schemas.microsoft.com/office/drawing/2014/main" id="{0CB80E24-312C-CB81-EDC8-B0C099D09811}"/>
              </a:ext>
            </a:extLst>
          </p:cNvPr>
          <p:cNvSpPr>
            <a:spLocks noGrp="1"/>
          </p:cNvSpPr>
          <p:nvPr>
            <p:ph idx="1"/>
          </p:nvPr>
        </p:nvSpPr>
        <p:spPr/>
        <p:txBody>
          <a:bodyPr>
            <a:normAutofit fontScale="92500" lnSpcReduction="20000"/>
          </a:bodyPr>
          <a:lstStyle/>
          <a:p>
            <a:pPr>
              <a:defRPr/>
            </a:pPr>
            <a:r>
              <a:rPr lang="en-US" dirty="0"/>
              <a:t>Acceptance, Inclusion, and Love</a:t>
            </a:r>
          </a:p>
          <a:p>
            <a:pPr lvl="1">
              <a:defRPr/>
            </a:pPr>
            <a:r>
              <a:rPr lang="en-US" dirty="0"/>
              <a:t>Douglas Jacoby says, “Many Christians have failed to offer respect, love, and </a:t>
            </a:r>
            <a:r>
              <a:rPr lang="en-US" b="1" dirty="0"/>
              <a:t>affection</a:t>
            </a:r>
            <a:r>
              <a:rPr lang="en-US" dirty="0"/>
              <a:t> to gays, transgender, as well as to many other classes of persons. Maybe we need to remember that while Jesus freely associated with all sorts of people, </a:t>
            </a:r>
            <a:r>
              <a:rPr lang="en-US" b="1" dirty="0"/>
              <a:t>he did so to demonstrate a divine love that motivates them to repentance.</a:t>
            </a:r>
            <a:r>
              <a:rPr lang="en-US" dirty="0"/>
              <a:t> Think of his meal with Zacchaeus (Luke 19). Remember his meal with Simon the Pharisee (Luke 7)” (bolding added). Jesus was respectful and loving. He was also affectionate. He spent intimate time with people that others would have scorned. Often those who say they follow Jesus withhold their touch and affection from those who are gay, lesbian, bisexual, or transgender. Or they withhold their friendship and do not engage in close connection. Or they advise others not to be affectionate or too close. Take a good look at Jesus. We need to imitate Him and specifically we need to imitate His giving touch, His generous affection, and His genuine connection with others.</a:t>
            </a:r>
          </a:p>
          <a:p>
            <a:pPr>
              <a:defRPr/>
            </a:pPr>
            <a:endParaRPr lang="en-US" dirty="0"/>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29F1-AE3F-3814-F1DA-2033D78B3DA2}"/>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ABABC95A-DE72-B7C4-3A4D-AE7BA8B41063}"/>
              </a:ext>
            </a:extLst>
          </p:cNvPr>
          <p:cNvSpPr>
            <a:spLocks noGrp="1"/>
          </p:cNvSpPr>
          <p:nvPr>
            <p:ph sz="quarter" idx="1"/>
          </p:nvPr>
        </p:nvSpPr>
        <p:spPr/>
        <p:txBody>
          <a:bodyPr/>
          <a:lstStyle/>
          <a:p>
            <a:pPr marL="0" indent="0">
              <a:buNone/>
            </a:pPr>
            <a:r>
              <a:rPr lang="en-US" sz="3200" b="1" dirty="0"/>
              <a:t>1. Do you believe it is sinful for a person to choose not to accept as their gender the sex that they were created as by God?</a:t>
            </a:r>
          </a:p>
          <a:p>
            <a:pPr marL="0" indent="0">
              <a:buNone/>
            </a:pPr>
            <a:endParaRPr lang="en-US" sz="3200" b="1" dirty="0"/>
          </a:p>
          <a:p>
            <a:pPr marL="0" indent="0">
              <a:buNone/>
            </a:pPr>
            <a:r>
              <a:rPr lang="en-US" sz="3200" b="1" dirty="0"/>
              <a:t>2. Have you had personal interaction with someone who is transgender? If you are comfortable, share your experience with the group, and what you feel would be an appropriate way to interact with this person as a Christian.</a:t>
            </a:r>
          </a:p>
        </p:txBody>
      </p:sp>
    </p:spTree>
    <p:extLst>
      <p:ext uri="{BB962C8B-B14F-4D97-AF65-F5344CB8AC3E}">
        <p14:creationId xmlns:p14="http://schemas.microsoft.com/office/powerpoint/2010/main" val="317297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B41A-BEED-2CA3-8EDB-6909243DF922}"/>
              </a:ext>
            </a:extLst>
          </p:cNvPr>
          <p:cNvSpPr>
            <a:spLocks noGrp="1"/>
          </p:cNvSpPr>
          <p:nvPr>
            <p:ph type="title"/>
          </p:nvPr>
        </p:nvSpPr>
        <p:spPr/>
        <p:txBody>
          <a:bodyPr/>
          <a:lstStyle/>
          <a:p>
            <a:pPr algn="ctr"/>
            <a:r>
              <a:rPr lang="en-US" sz="4000" b="1" dirty="0"/>
              <a:t>Christianity and the Military</a:t>
            </a:r>
          </a:p>
        </p:txBody>
      </p:sp>
      <p:sp>
        <p:nvSpPr>
          <p:cNvPr id="3" name="Content Placeholder 2">
            <a:extLst>
              <a:ext uri="{FF2B5EF4-FFF2-40B4-BE49-F238E27FC236}">
                <a16:creationId xmlns:a16="http://schemas.microsoft.com/office/drawing/2014/main" id="{EC51D483-54A1-C91E-56B6-79FE72F23D2A}"/>
              </a:ext>
            </a:extLst>
          </p:cNvPr>
          <p:cNvSpPr>
            <a:spLocks noGrp="1"/>
          </p:cNvSpPr>
          <p:nvPr>
            <p:ph sz="quarter" idx="1"/>
          </p:nvPr>
        </p:nvSpPr>
        <p:spPr>
          <a:xfrm>
            <a:off x="816864" y="1600200"/>
            <a:ext cx="10871200" cy="5029200"/>
          </a:xfrm>
        </p:spPr>
        <p:txBody>
          <a:bodyPr/>
          <a:lstStyle/>
          <a:p>
            <a:pPr marL="0" indent="0">
              <a:buNone/>
            </a:pPr>
            <a:r>
              <a:rPr lang="en-US" dirty="0"/>
              <a:t>Questions for thought:</a:t>
            </a:r>
          </a:p>
          <a:p>
            <a:pPr marL="0" indent="0">
              <a:buNone/>
            </a:pPr>
            <a:r>
              <a:rPr lang="en-US" dirty="0"/>
              <a:t>1. Is it OK for a disciple of Jesus to be in the military—in a position in which they may be required to take the life of an innocent “enemy” in a military conflict?</a:t>
            </a:r>
          </a:p>
          <a:p>
            <a:pPr marL="0" indent="0">
              <a:buNone/>
            </a:pPr>
            <a:r>
              <a:rPr lang="en-US" dirty="0"/>
              <a:t>2. What about a Russian (or </a:t>
            </a:r>
            <a:r>
              <a:rPr lang="en-US" dirty="0" err="1"/>
              <a:t>Ukranian</a:t>
            </a:r>
            <a:r>
              <a:rPr lang="en-US" dirty="0"/>
              <a:t>) serving in the army?  What about one from the North or the South in the Civil War?</a:t>
            </a:r>
          </a:p>
          <a:p>
            <a:pPr marL="0" indent="0">
              <a:buNone/>
            </a:pPr>
            <a:r>
              <a:rPr lang="en-US" dirty="0"/>
              <a:t>3. Is the “just war” theory valid?</a:t>
            </a:r>
          </a:p>
          <a:p>
            <a:pPr marL="0" indent="0">
              <a:buNone/>
            </a:pPr>
            <a:r>
              <a:rPr lang="en-US" dirty="0"/>
              <a:t>4. What about a country with mandatory military service?</a:t>
            </a:r>
          </a:p>
          <a:p>
            <a:pPr marL="0" indent="0">
              <a:buNone/>
            </a:pPr>
            <a:r>
              <a:rPr lang="en-US" dirty="0"/>
              <a:t>5. What about the biblical statement, “the authorities that exist have been established by God?”</a:t>
            </a:r>
          </a:p>
        </p:txBody>
      </p:sp>
    </p:spTree>
    <p:extLst>
      <p:ext uri="{BB962C8B-B14F-4D97-AF65-F5344CB8AC3E}">
        <p14:creationId xmlns:p14="http://schemas.microsoft.com/office/powerpoint/2010/main" val="1505929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C3AC-DEB2-9609-FCD9-11AAF75F2C4B}"/>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8F5CD83B-7F7E-1A71-075F-8C392159B097}"/>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901401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5C08-276D-CD3D-C3A4-34CFF58D0AA3}"/>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C771980A-F988-BE02-3E08-D78A6251913F}"/>
              </a:ext>
            </a:extLst>
          </p:cNvPr>
          <p:cNvSpPr>
            <a:spLocks noGrp="1"/>
          </p:cNvSpPr>
          <p:nvPr>
            <p:ph sz="quarter" idx="1"/>
          </p:nvPr>
        </p:nvSpPr>
        <p:spPr/>
        <p:txBody>
          <a:bodyPr/>
          <a:lstStyle/>
          <a:p>
            <a:pPr marL="0" indent="0">
              <a:buNone/>
            </a:pPr>
            <a:r>
              <a:rPr lang="en-US" sz="3200" b="1" dirty="0"/>
              <a:t>Matthew 5:43-44  “Love your enemies and pray for those who persecute you.”</a:t>
            </a:r>
          </a:p>
          <a:p>
            <a:pPr marL="0" indent="0">
              <a:buNone/>
            </a:pPr>
            <a:endParaRPr lang="en-US" sz="1200" b="1" dirty="0"/>
          </a:p>
          <a:p>
            <a:pPr marL="0" indent="0">
              <a:buNone/>
            </a:pPr>
            <a:r>
              <a:rPr lang="en-US" sz="3200" b="1" dirty="0"/>
              <a:t>Matthew 5:39 “Do not resist and evil person. If anyone slaps you on the right cheek, turn to them the other cheek as well.</a:t>
            </a:r>
          </a:p>
          <a:p>
            <a:pPr marL="0" indent="0">
              <a:buNone/>
            </a:pPr>
            <a:endParaRPr lang="en-US" sz="1400" b="1" dirty="0"/>
          </a:p>
          <a:p>
            <a:pPr marL="0" indent="0">
              <a:buNone/>
            </a:pPr>
            <a:r>
              <a:rPr lang="en-US" sz="3200" b="1" dirty="0"/>
              <a:t>Matthew 26:52 “All who draw the sword will die by the sword.”</a:t>
            </a:r>
          </a:p>
        </p:txBody>
      </p:sp>
    </p:spTree>
    <p:extLst>
      <p:ext uri="{BB962C8B-B14F-4D97-AF65-F5344CB8AC3E}">
        <p14:creationId xmlns:p14="http://schemas.microsoft.com/office/powerpoint/2010/main" val="24117480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F7E2-0CB3-E22B-9735-F663BA054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158DE-7149-B139-2FA5-74D7ACBAE4AB}"/>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43B13448-65D1-E80C-AD3F-6E026834D1FF}"/>
              </a:ext>
            </a:extLst>
          </p:cNvPr>
          <p:cNvSpPr>
            <a:spLocks noGrp="1"/>
          </p:cNvSpPr>
          <p:nvPr>
            <p:ph sz="quarter" idx="1"/>
          </p:nvPr>
        </p:nvSpPr>
        <p:spPr/>
        <p:txBody>
          <a:bodyPr/>
          <a:lstStyle/>
          <a:p>
            <a:pPr marL="0" indent="0">
              <a:buNone/>
            </a:pPr>
            <a:r>
              <a:rPr lang="en-US" sz="3200" b="1" dirty="0"/>
              <a:t>John 18:36  “My kingdom is not of this world.”</a:t>
            </a:r>
          </a:p>
          <a:p>
            <a:pPr marL="0" indent="0">
              <a:buNone/>
            </a:pPr>
            <a:endParaRPr lang="en-US" sz="1200" b="1" dirty="0"/>
          </a:p>
          <a:p>
            <a:pPr marL="0" indent="0">
              <a:buNone/>
            </a:pPr>
            <a:r>
              <a:rPr lang="en-US" sz="3200" b="1" dirty="0"/>
              <a:t>Conclusion:  Jesus was a pacifist who would not encourage his followers to engage in armed conflict in a supposedly morally just war.</a:t>
            </a:r>
          </a:p>
          <a:p>
            <a:pPr marL="0" indent="0">
              <a:buNone/>
            </a:pPr>
            <a:endParaRPr lang="en-US" sz="1200" b="1" dirty="0"/>
          </a:p>
          <a:p>
            <a:pPr marL="0" indent="0">
              <a:buNone/>
            </a:pPr>
            <a:r>
              <a:rPr lang="en-US" sz="3200" b="1" dirty="0"/>
              <a:t>Objection:  But Jesus used military examples in his parables!</a:t>
            </a:r>
          </a:p>
          <a:p>
            <a:pPr marL="0" indent="0">
              <a:buNone/>
            </a:pPr>
            <a:r>
              <a:rPr lang="en-US" sz="3200" b="1" dirty="0"/>
              <a:t>Answer: He also said “I come like a thief in the night.”  !!</a:t>
            </a:r>
          </a:p>
        </p:txBody>
      </p:sp>
    </p:spTree>
    <p:extLst>
      <p:ext uri="{BB962C8B-B14F-4D97-AF65-F5344CB8AC3E}">
        <p14:creationId xmlns:p14="http://schemas.microsoft.com/office/powerpoint/2010/main" val="2778624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DD35-13DE-6AE2-BA9C-5238EF7B311D}"/>
              </a:ext>
            </a:extLst>
          </p:cNvPr>
          <p:cNvSpPr>
            <a:spLocks noGrp="1"/>
          </p:cNvSpPr>
          <p:nvPr>
            <p:ph type="title"/>
          </p:nvPr>
        </p:nvSpPr>
        <p:spPr/>
        <p:txBody>
          <a:bodyPr/>
          <a:lstStyle/>
          <a:p>
            <a:pPr algn="ctr"/>
            <a:r>
              <a:rPr lang="en-US" b="1" dirty="0"/>
              <a:t>Paul</a:t>
            </a:r>
          </a:p>
        </p:txBody>
      </p:sp>
      <p:sp>
        <p:nvSpPr>
          <p:cNvPr id="3" name="Content Placeholder 2">
            <a:extLst>
              <a:ext uri="{FF2B5EF4-FFF2-40B4-BE49-F238E27FC236}">
                <a16:creationId xmlns:a16="http://schemas.microsoft.com/office/drawing/2014/main" id="{BAE56058-2B27-BCDF-8133-0F356BF531C5}"/>
              </a:ext>
            </a:extLst>
          </p:cNvPr>
          <p:cNvSpPr>
            <a:spLocks noGrp="1"/>
          </p:cNvSpPr>
          <p:nvPr>
            <p:ph sz="quarter" idx="1"/>
          </p:nvPr>
        </p:nvSpPr>
        <p:spPr/>
        <p:txBody>
          <a:bodyPr/>
          <a:lstStyle/>
          <a:p>
            <a:pPr marL="0" indent="0">
              <a:buNone/>
            </a:pPr>
            <a:r>
              <a:rPr lang="en-US" sz="3200" b="1" dirty="0"/>
              <a:t>2 Corinthians 10:3-4   We do not wage war as the world does.</a:t>
            </a:r>
          </a:p>
          <a:p>
            <a:pPr marL="0" indent="0">
              <a:buNone/>
            </a:pPr>
            <a:endParaRPr lang="en-US" sz="3200" b="1" dirty="0"/>
          </a:p>
          <a:p>
            <a:pPr marL="0" indent="0">
              <a:buNone/>
            </a:pPr>
            <a:r>
              <a:rPr lang="en-US" sz="3200" b="1" dirty="0"/>
              <a:t>Conclusion from category 1:</a:t>
            </a:r>
          </a:p>
          <a:p>
            <a:pPr marL="0" indent="0">
              <a:buNone/>
            </a:pPr>
            <a:r>
              <a:rPr lang="en-US" sz="3200" b="1" dirty="0"/>
              <a:t>A war for the sake of spreading Christianity or for guarding Christian belief is absolutely ruled out.</a:t>
            </a:r>
          </a:p>
          <a:p>
            <a:pPr marL="0" indent="0">
              <a:buNone/>
            </a:pPr>
            <a:endParaRPr lang="en-US" sz="3200" b="1" dirty="0"/>
          </a:p>
          <a:p>
            <a:pPr marL="0" indent="0">
              <a:buNone/>
            </a:pPr>
            <a:r>
              <a:rPr lang="en-US" sz="3200" b="1" dirty="0"/>
              <a:t>The Crusades and the Inquisition were un-Christian.</a:t>
            </a:r>
          </a:p>
        </p:txBody>
      </p:sp>
    </p:spTree>
    <p:extLst>
      <p:ext uri="{BB962C8B-B14F-4D97-AF65-F5344CB8AC3E}">
        <p14:creationId xmlns:p14="http://schemas.microsoft.com/office/powerpoint/2010/main" val="112249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err="1">
                <a:solidFill>
                  <a:schemeClr val="bg1"/>
                </a:solidFill>
              </a:rPr>
              <a:t>man</a:t>
            </a:r>
            <a:r>
              <a:rPr lang="en-US" sz="3600" b="1" dirty="0" err="1">
                <a:solidFill>
                  <a:schemeClr val="tx1"/>
                </a:solidFill>
              </a:rPr>
              <a:t>Human</a:t>
            </a:r>
            <a:r>
              <a:rPr lang="en-US" sz="3600" b="1" dirty="0">
                <a:solidFill>
                  <a:schemeClr val="tx1"/>
                </a:solidFill>
              </a:rPr>
              <a:t> Enhancement</a:t>
            </a:r>
            <a:endParaRPr lang="en-US" b="1" dirty="0">
              <a:solidFill>
                <a:schemeClr val="bg1"/>
              </a:solidFill>
            </a:endParaRPr>
          </a:p>
        </p:txBody>
      </p:sp>
      <p:sp>
        <p:nvSpPr>
          <p:cNvPr id="2" name="TextBox 1"/>
          <p:cNvSpPr txBox="1"/>
          <p:nvPr/>
        </p:nvSpPr>
        <p:spPr>
          <a:xfrm>
            <a:off x="1752600" y="1600200"/>
            <a:ext cx="8686800" cy="5232202"/>
          </a:xfrm>
          <a:prstGeom prst="rect">
            <a:avLst/>
          </a:prstGeom>
          <a:noFill/>
        </p:spPr>
        <p:txBody>
          <a:bodyPr wrap="square" rtlCol="0">
            <a:spAutoFit/>
          </a:bodyPr>
          <a:lstStyle/>
          <a:p>
            <a:pPr fontAlgn="base">
              <a:spcBef>
                <a:spcPct val="0"/>
              </a:spcBef>
              <a:spcAft>
                <a:spcPct val="0"/>
              </a:spcAft>
            </a:pPr>
            <a:r>
              <a:rPr lang="en-US" sz="2400" b="1" dirty="0">
                <a:solidFill>
                  <a:prstClr val="black"/>
                </a:solidFill>
                <a:latin typeface="Arial" charset="0"/>
                <a:cs typeface="Arial" charset="0"/>
              </a:rPr>
              <a:t>Leon </a:t>
            </a:r>
            <a:r>
              <a:rPr lang="en-US" sz="2400" b="1" dirty="0" err="1">
                <a:solidFill>
                  <a:prstClr val="black"/>
                </a:solidFill>
                <a:latin typeface="Arial" charset="0"/>
                <a:cs typeface="Arial" charset="0"/>
              </a:rPr>
              <a:t>Kass</a:t>
            </a:r>
            <a:r>
              <a:rPr lang="en-US" sz="2400" b="1" dirty="0">
                <a:solidFill>
                  <a:prstClr val="black"/>
                </a:solidFill>
                <a:latin typeface="Arial" charset="0"/>
                <a:cs typeface="Arial" charset="0"/>
              </a:rPr>
              <a:t>: “Human nature itself lies on the operating table, ready for alteration, for eugenic and </a:t>
            </a:r>
            <a:r>
              <a:rPr lang="en-US" sz="2400" b="1" dirty="0" err="1">
                <a:solidFill>
                  <a:prstClr val="black"/>
                </a:solidFill>
                <a:latin typeface="Arial" charset="0"/>
                <a:cs typeface="Arial" charset="0"/>
              </a:rPr>
              <a:t>neuropsychic</a:t>
            </a:r>
            <a:r>
              <a:rPr lang="en-US" sz="2400" b="1" dirty="0">
                <a:solidFill>
                  <a:prstClr val="black"/>
                </a:solidFill>
                <a:latin typeface="Arial" charset="0"/>
                <a:cs typeface="Arial" charset="0"/>
              </a:rPr>
              <a:t> enhancement, for whole-sale redesign.”</a:t>
            </a:r>
          </a:p>
          <a:p>
            <a:pPr fontAlgn="base">
              <a:spcBef>
                <a:spcPct val="0"/>
              </a:spcBef>
              <a:spcAft>
                <a:spcPct val="0"/>
              </a:spcAft>
            </a:pPr>
            <a:endParaRPr lang="en-US" sz="1000" b="1" dirty="0">
              <a:solidFill>
                <a:prstClr val="black"/>
              </a:solidFill>
              <a:latin typeface="Arial" charset="0"/>
              <a:cs typeface="Arial" charset="0"/>
            </a:endParaRPr>
          </a:p>
          <a:p>
            <a:pPr fontAlgn="base">
              <a:spcBef>
                <a:spcPct val="0"/>
              </a:spcBef>
              <a:spcAft>
                <a:spcPct val="0"/>
              </a:spcAft>
            </a:pPr>
            <a:r>
              <a:rPr lang="en-US" sz="2400" b="1" dirty="0">
                <a:solidFill>
                  <a:prstClr val="black"/>
                </a:solidFill>
                <a:latin typeface="Arial" charset="0"/>
                <a:cs typeface="Arial" charset="0"/>
              </a:rPr>
              <a:t>Humanity Plus: “</a:t>
            </a:r>
            <a:r>
              <a:rPr lang="en-US" sz="2400" b="1" dirty="0" err="1">
                <a:solidFill>
                  <a:srgbClr val="00B050"/>
                </a:solidFill>
                <a:latin typeface="Arial" charset="0"/>
                <a:cs typeface="Arial" charset="0"/>
              </a:rPr>
              <a:t>Transhumanists</a:t>
            </a:r>
            <a:r>
              <a:rPr lang="en-US" sz="2400" b="1" dirty="0">
                <a:solidFill>
                  <a:srgbClr val="00B050"/>
                </a:solidFill>
                <a:latin typeface="Arial" charset="0"/>
                <a:cs typeface="Arial" charset="0"/>
              </a:rPr>
              <a:t> view human nature as a work-in-progress, a half-baked beginning that we can learn to remold in desirable ways</a:t>
            </a:r>
            <a:r>
              <a:rPr lang="en-US" sz="2400" b="1" dirty="0">
                <a:solidFill>
                  <a:prstClr val="black"/>
                </a:solidFill>
                <a:latin typeface="Arial" charset="0"/>
                <a:cs typeface="Arial" charset="0"/>
              </a:rPr>
              <a:t>.”</a:t>
            </a:r>
          </a:p>
          <a:p>
            <a:pPr fontAlgn="base">
              <a:spcBef>
                <a:spcPct val="0"/>
              </a:spcBef>
              <a:spcAft>
                <a:spcPct val="0"/>
              </a:spcAft>
            </a:pPr>
            <a:endParaRPr lang="en-US" sz="2400" b="1" dirty="0">
              <a:solidFill>
                <a:prstClr val="black"/>
              </a:solidFill>
              <a:latin typeface="Arial" charset="0"/>
              <a:cs typeface="Arial" charset="0"/>
            </a:endParaRPr>
          </a:p>
          <a:p>
            <a:pPr fontAlgn="base">
              <a:spcBef>
                <a:spcPct val="0"/>
              </a:spcBef>
              <a:spcAft>
                <a:spcPct val="0"/>
              </a:spcAft>
            </a:pPr>
            <a:endParaRPr lang="en-US" sz="800" dirty="0">
              <a:solidFill>
                <a:prstClr val="black"/>
              </a:solidFill>
              <a:latin typeface="Arial" charset="0"/>
              <a:cs typeface="Arial" charset="0"/>
            </a:endParaRPr>
          </a:p>
          <a:p>
            <a:pPr fontAlgn="base">
              <a:spcBef>
                <a:spcPct val="0"/>
              </a:spcBef>
              <a:spcAft>
                <a:spcPct val="0"/>
              </a:spcAft>
            </a:pPr>
            <a:r>
              <a:rPr lang="en-US" sz="2400" dirty="0">
                <a:solidFill>
                  <a:prstClr val="black"/>
                </a:solidFill>
                <a:latin typeface="Arial" charset="0"/>
                <a:cs typeface="Arial" charset="0"/>
              </a:rPr>
              <a:t>Breast implants, anabolic steroids.  Legitimate therapeutic drugs used for enhancement (Ritalin,  SSRIs, antidepressants, etc.).  Alzheimer’s  drugs used to improve natural memory.  Eugenics to eliminate deafness, genetic diseases, to improve athletic abilities, etc.  </a:t>
            </a:r>
            <a:endParaRPr lang="en-US" sz="2400" b="1" dirty="0">
              <a:solidFill>
                <a:prstClr val="black"/>
              </a:solidFill>
              <a:latin typeface="Arial" charset="0"/>
              <a:cs typeface="Arial" charset="0"/>
            </a:endParaRPr>
          </a:p>
          <a:p>
            <a:pPr fontAlgn="base">
              <a:spcBef>
                <a:spcPct val="0"/>
              </a:spcBef>
              <a:spcAft>
                <a:spcPct val="0"/>
              </a:spcAft>
            </a:pPr>
            <a:r>
              <a:rPr lang="en-US" sz="2800" dirty="0">
                <a:solidFill>
                  <a:prstClr val="black"/>
                </a:solidFill>
                <a:latin typeface="Arial" charset="0"/>
                <a:cs typeface="Arial" charset="0"/>
              </a:rPr>
              <a:t> </a:t>
            </a:r>
          </a:p>
        </p:txBody>
      </p:sp>
    </p:spTree>
    <p:extLst>
      <p:ext uri="{BB962C8B-B14F-4D97-AF65-F5344CB8AC3E}">
        <p14:creationId xmlns:p14="http://schemas.microsoft.com/office/powerpoint/2010/main" val="1421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3C1E-BE2B-01FB-09E5-BFC9E0195D30}"/>
              </a:ext>
            </a:extLst>
          </p:cNvPr>
          <p:cNvSpPr>
            <a:spLocks noGrp="1"/>
          </p:cNvSpPr>
          <p:nvPr>
            <p:ph type="title"/>
          </p:nvPr>
        </p:nvSpPr>
        <p:spPr/>
        <p:txBody>
          <a:bodyPr/>
          <a:lstStyle/>
          <a:p>
            <a:pPr algn="ctr"/>
            <a:r>
              <a:rPr lang="en-US" b="1" dirty="0"/>
              <a:t>Question #2</a:t>
            </a:r>
          </a:p>
        </p:txBody>
      </p:sp>
      <p:sp>
        <p:nvSpPr>
          <p:cNvPr id="3" name="Content Placeholder 2">
            <a:extLst>
              <a:ext uri="{FF2B5EF4-FFF2-40B4-BE49-F238E27FC236}">
                <a16:creationId xmlns:a16="http://schemas.microsoft.com/office/drawing/2014/main" id="{58509773-8056-1AE6-4FA1-F2C16B9B1267}"/>
              </a:ext>
            </a:extLst>
          </p:cNvPr>
          <p:cNvSpPr>
            <a:spLocks noGrp="1"/>
          </p:cNvSpPr>
          <p:nvPr>
            <p:ph sz="quarter" idx="1"/>
          </p:nvPr>
        </p:nvSpPr>
        <p:spPr>
          <a:xfrm>
            <a:off x="816864" y="1600200"/>
            <a:ext cx="10871200" cy="4800600"/>
          </a:xfrm>
        </p:spPr>
        <p:txBody>
          <a:bodyPr/>
          <a:lstStyle/>
          <a:p>
            <a:pPr marL="0" indent="0">
              <a:buNone/>
            </a:pPr>
            <a:r>
              <a:rPr lang="en-US" sz="3200" b="1" dirty="0"/>
              <a:t>What about Christians being involved in the military of legitimate states?</a:t>
            </a:r>
          </a:p>
          <a:p>
            <a:pPr marL="0" indent="0">
              <a:buNone/>
            </a:pPr>
            <a:r>
              <a:rPr lang="en-US" sz="3200" b="1" dirty="0"/>
              <a:t>Luke 7:9  The Centurion.</a:t>
            </a:r>
          </a:p>
          <a:p>
            <a:pPr marL="0" indent="0">
              <a:buNone/>
            </a:pPr>
            <a:endParaRPr lang="en-US" sz="1200" b="1" dirty="0"/>
          </a:p>
          <a:p>
            <a:pPr marL="0" indent="0">
              <a:buNone/>
            </a:pPr>
            <a:r>
              <a:rPr lang="en-US" sz="3200" b="1" dirty="0"/>
              <a:t>Early Church Fathers:   Clement of Alexandria (AD 150-215), Tertullian (AD 155-240), Hippolytus (AD 170-230), Origen (AD 185-250, and </a:t>
            </a:r>
            <a:r>
              <a:rPr lang="en-US" sz="3200" b="1" dirty="0" err="1"/>
              <a:t>Lactantius</a:t>
            </a:r>
            <a:r>
              <a:rPr lang="en-US" sz="3200" b="1" dirty="0"/>
              <a:t> (AD 240-320) all wrote strongly opposing Christian involvement in the military.</a:t>
            </a:r>
          </a:p>
          <a:p>
            <a:pPr marL="0" indent="0">
              <a:buNone/>
            </a:pPr>
            <a:r>
              <a:rPr lang="en-US" sz="3200" b="1" dirty="0"/>
              <a:t>Fact: The early church was decidedly pacifist.</a:t>
            </a:r>
          </a:p>
        </p:txBody>
      </p:sp>
    </p:spTree>
    <p:extLst>
      <p:ext uri="{BB962C8B-B14F-4D97-AF65-F5344CB8AC3E}">
        <p14:creationId xmlns:p14="http://schemas.microsoft.com/office/powerpoint/2010/main" val="3614104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1628-D8CE-8DCD-4E39-38C5026DCF3C}"/>
              </a:ext>
            </a:extLst>
          </p:cNvPr>
          <p:cNvSpPr>
            <a:spLocks noGrp="1"/>
          </p:cNvSpPr>
          <p:nvPr>
            <p:ph type="title"/>
          </p:nvPr>
        </p:nvSpPr>
        <p:spPr/>
        <p:txBody>
          <a:bodyPr/>
          <a:lstStyle/>
          <a:p>
            <a:pPr algn="ctr"/>
            <a:r>
              <a:rPr lang="en-US" b="1" dirty="0"/>
              <a:t>The Early Church (cont.)</a:t>
            </a:r>
          </a:p>
        </p:txBody>
      </p:sp>
      <p:sp>
        <p:nvSpPr>
          <p:cNvPr id="3" name="Content Placeholder 2">
            <a:extLst>
              <a:ext uri="{FF2B5EF4-FFF2-40B4-BE49-F238E27FC236}">
                <a16:creationId xmlns:a16="http://schemas.microsoft.com/office/drawing/2014/main" id="{729B3C01-6394-54D2-A35D-9F82013D7F50}"/>
              </a:ext>
            </a:extLst>
          </p:cNvPr>
          <p:cNvSpPr>
            <a:spLocks noGrp="1"/>
          </p:cNvSpPr>
          <p:nvPr>
            <p:ph sz="quarter" idx="1"/>
          </p:nvPr>
        </p:nvSpPr>
        <p:spPr/>
        <p:txBody>
          <a:bodyPr/>
          <a:lstStyle/>
          <a:p>
            <a:pPr marL="0" indent="0">
              <a:buNone/>
            </a:pPr>
            <a:r>
              <a:rPr lang="en-US" sz="3200" b="1" dirty="0"/>
              <a:t>But… Maybe their opposition was situational, given the requirement to make pagan sacrifice.</a:t>
            </a:r>
          </a:p>
          <a:p>
            <a:pPr marL="0" indent="0">
              <a:buNone/>
            </a:pPr>
            <a:endParaRPr lang="en-US" sz="1400" b="1" dirty="0"/>
          </a:p>
          <a:p>
            <a:pPr marL="0" indent="0">
              <a:buNone/>
            </a:pPr>
            <a:r>
              <a:rPr lang="en-US" sz="3200" b="1" dirty="0"/>
              <a:t>Augustine supported the joining of Church and State, and created the idea of the just Christian war.</a:t>
            </a:r>
          </a:p>
          <a:p>
            <a:pPr marL="0" indent="0">
              <a:buNone/>
            </a:pPr>
            <a:endParaRPr lang="en-US" sz="1400" b="1" dirty="0"/>
          </a:p>
          <a:p>
            <a:pPr marL="0" indent="0">
              <a:buNone/>
            </a:pPr>
            <a:r>
              <a:rPr lang="en-US" sz="3200" b="1" dirty="0"/>
              <a:t>Augustine: Grave evils can sometimes only be prevented through war.  Defended the right of self-defense and defense of the innocent.</a:t>
            </a:r>
          </a:p>
        </p:txBody>
      </p:sp>
    </p:spTree>
    <p:extLst>
      <p:ext uri="{BB962C8B-B14F-4D97-AF65-F5344CB8AC3E}">
        <p14:creationId xmlns:p14="http://schemas.microsoft.com/office/powerpoint/2010/main" val="4140363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C41B-8DB0-58F4-F001-695305D3E085}"/>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2D514972-DD2C-2A49-F94D-D730D0520F7E}"/>
              </a:ext>
            </a:extLst>
          </p:cNvPr>
          <p:cNvSpPr>
            <a:spLocks noGrp="1"/>
          </p:cNvSpPr>
          <p:nvPr>
            <p:ph sz="quarter" idx="1"/>
          </p:nvPr>
        </p:nvSpPr>
        <p:spPr/>
        <p:txBody>
          <a:bodyPr/>
          <a:lstStyle/>
          <a:p>
            <a:pPr marL="0" indent="0">
              <a:buNone/>
            </a:pPr>
            <a:r>
              <a:rPr lang="en-US" b="1" dirty="0"/>
              <a:t>1. God commanded that Israel engage in warfare to take the Promised Land.   (objection, but this was a theocracy, which we do not have now)</a:t>
            </a:r>
          </a:p>
          <a:p>
            <a:pPr marL="0" indent="0">
              <a:buNone/>
            </a:pPr>
            <a:r>
              <a:rPr lang="en-US" b="1" dirty="0"/>
              <a:t>Jesus:  “My kingdom is not of this world.”  and Luke 17:21  The kingdom of God is within (among) you.”</a:t>
            </a:r>
          </a:p>
          <a:p>
            <a:pPr marL="0" indent="0">
              <a:buNone/>
            </a:pPr>
            <a:endParaRPr lang="en-US" b="1" dirty="0"/>
          </a:p>
          <a:p>
            <a:pPr marL="0" indent="0">
              <a:buNone/>
            </a:pPr>
            <a:r>
              <a:rPr lang="en-US" b="1" dirty="0"/>
              <a:t>2. In a fallen world it is impossible for a stable government to exist without a military for defense.   Even pacifists will agree with this!</a:t>
            </a:r>
          </a:p>
        </p:txBody>
      </p:sp>
    </p:spTree>
    <p:extLst>
      <p:ext uri="{BB962C8B-B14F-4D97-AF65-F5344CB8AC3E}">
        <p14:creationId xmlns:p14="http://schemas.microsoft.com/office/powerpoint/2010/main" val="1016651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8377-9B92-F346-6BA6-57F3748BA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1B9D8-0023-D1BD-C66F-2CB2466BF2D4}"/>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A15B714C-B59F-89A6-EAF1-9A7AD992D40D}"/>
              </a:ext>
            </a:extLst>
          </p:cNvPr>
          <p:cNvSpPr>
            <a:spLocks noGrp="1"/>
          </p:cNvSpPr>
          <p:nvPr>
            <p:ph sz="quarter" idx="1"/>
          </p:nvPr>
        </p:nvSpPr>
        <p:spPr>
          <a:xfrm>
            <a:off x="816864" y="2133600"/>
            <a:ext cx="10871200" cy="3962400"/>
          </a:xfrm>
        </p:spPr>
        <p:txBody>
          <a:bodyPr/>
          <a:lstStyle/>
          <a:p>
            <a:pPr marL="0" indent="0">
              <a:buNone/>
            </a:pPr>
            <a:r>
              <a:rPr lang="en-US" b="1" dirty="0"/>
              <a:t>3. Paul defended the right of governing authorities to enforce their decisions, in some cases, through the use of force.  Romans 13:1-7.  “They do not bear the sword for no reason.”</a:t>
            </a:r>
          </a:p>
        </p:txBody>
      </p:sp>
    </p:spTree>
    <p:extLst>
      <p:ext uri="{BB962C8B-B14F-4D97-AF65-F5344CB8AC3E}">
        <p14:creationId xmlns:p14="http://schemas.microsoft.com/office/powerpoint/2010/main" val="3470657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A381-A71C-3CB6-55D2-98A0F0CBE76C}"/>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26DDC8B9-77B0-3F18-1840-2E5733031BCD}"/>
              </a:ext>
            </a:extLst>
          </p:cNvPr>
          <p:cNvSpPr>
            <a:spLocks noGrp="1"/>
          </p:cNvSpPr>
          <p:nvPr>
            <p:ph sz="quarter" idx="1"/>
          </p:nvPr>
        </p:nvSpPr>
        <p:spPr>
          <a:xfrm>
            <a:off x="816864" y="1752600"/>
            <a:ext cx="10871200" cy="4343400"/>
          </a:xfrm>
        </p:spPr>
        <p:txBody>
          <a:bodyPr/>
          <a:lstStyle/>
          <a:p>
            <a:pPr marL="0" indent="0">
              <a:buNone/>
            </a:pPr>
            <a:r>
              <a:rPr lang="en-US" b="1" dirty="0"/>
              <a:t>1.  Ought a Christian believer voluntarily join the military, given that they may be put in the position to take the life of a morally innocent person, or support others who do so?</a:t>
            </a:r>
          </a:p>
          <a:p>
            <a:pPr marL="0" indent="0">
              <a:buNone/>
            </a:pPr>
            <a:endParaRPr lang="en-US" sz="1400" b="1" dirty="0"/>
          </a:p>
          <a:p>
            <a:pPr marL="0" indent="0">
              <a:buNone/>
            </a:pPr>
            <a:r>
              <a:rPr lang="en-US" b="1" dirty="0"/>
              <a:t>2. Ought a disciple of Jesus join the military in a country with legally mandatory military service? (Israel, Russia, Ukraine, etc.)</a:t>
            </a:r>
          </a:p>
          <a:p>
            <a:pPr marL="0" indent="0">
              <a:buNone/>
            </a:pPr>
            <a:r>
              <a:rPr lang="en-US" b="1" dirty="0"/>
              <a:t>What about conscientious objection status?   Hacksaw Ridge</a:t>
            </a:r>
          </a:p>
          <a:p>
            <a:pPr marL="0" indent="0">
              <a:buNone/>
            </a:pPr>
            <a:endParaRPr lang="en-US" sz="1400" b="1" dirty="0"/>
          </a:p>
        </p:txBody>
      </p:sp>
    </p:spTree>
    <p:extLst>
      <p:ext uri="{BB962C8B-B14F-4D97-AF65-F5344CB8AC3E}">
        <p14:creationId xmlns:p14="http://schemas.microsoft.com/office/powerpoint/2010/main" val="37426374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BC25-993C-DFB4-342B-E8CC7BE7E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B8850-E871-0587-FB00-ED8EEDD08869}"/>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CCCEF9DE-54F9-242A-A63E-2C9130C6013C}"/>
              </a:ext>
            </a:extLst>
          </p:cNvPr>
          <p:cNvSpPr>
            <a:spLocks noGrp="1"/>
          </p:cNvSpPr>
          <p:nvPr>
            <p:ph sz="quarter" idx="1"/>
          </p:nvPr>
        </p:nvSpPr>
        <p:spPr/>
        <p:txBody>
          <a:bodyPr/>
          <a:lstStyle/>
          <a:p>
            <a:pPr marL="0" indent="0">
              <a:buNone/>
            </a:pPr>
            <a:endParaRPr lang="en-US" sz="1400" b="1" dirty="0"/>
          </a:p>
          <a:p>
            <a:pPr marL="0" indent="0">
              <a:buNone/>
            </a:pPr>
            <a:r>
              <a:rPr lang="en-US" b="1" dirty="0"/>
              <a:t>3. What about lethal self-defense or defense of family or the innocent?   (gun ownership for such purposes)</a:t>
            </a:r>
          </a:p>
          <a:p>
            <a:pPr marL="0" indent="0">
              <a:buNone/>
            </a:pPr>
            <a:endParaRPr lang="en-US" b="1" dirty="0"/>
          </a:p>
          <a:p>
            <a:pPr marL="0" indent="0">
              <a:buNone/>
            </a:pPr>
            <a:r>
              <a:rPr lang="en-US" b="1" dirty="0"/>
              <a:t>4. What about a disciple of Jesus serving in the police, where the use of deadly force also might be required?</a:t>
            </a:r>
          </a:p>
        </p:txBody>
      </p:sp>
    </p:spTree>
    <p:extLst>
      <p:ext uri="{BB962C8B-B14F-4D97-AF65-F5344CB8AC3E}">
        <p14:creationId xmlns:p14="http://schemas.microsoft.com/office/powerpoint/2010/main" val="2053726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3A4-0664-62F5-74BE-F2E1D175636A}"/>
              </a:ext>
            </a:extLst>
          </p:cNvPr>
          <p:cNvSpPr>
            <a:spLocks noGrp="1"/>
          </p:cNvSpPr>
          <p:nvPr>
            <p:ph type="title"/>
          </p:nvPr>
        </p:nvSpPr>
        <p:spPr/>
        <p:txBody>
          <a:bodyPr/>
          <a:lstStyle/>
          <a:p>
            <a:pPr algn="ctr"/>
            <a:r>
              <a:rPr lang="en-US" sz="4000" b="1" dirty="0"/>
              <a:t>Conclusions</a:t>
            </a:r>
          </a:p>
        </p:txBody>
      </p:sp>
      <p:sp>
        <p:nvSpPr>
          <p:cNvPr id="3" name="Content Placeholder 2">
            <a:extLst>
              <a:ext uri="{FF2B5EF4-FFF2-40B4-BE49-F238E27FC236}">
                <a16:creationId xmlns:a16="http://schemas.microsoft.com/office/drawing/2014/main" id="{307AE264-0FBF-9626-D6E8-3469C8303D27}"/>
              </a:ext>
            </a:extLst>
          </p:cNvPr>
          <p:cNvSpPr>
            <a:spLocks noGrp="1"/>
          </p:cNvSpPr>
          <p:nvPr>
            <p:ph sz="quarter" idx="1"/>
          </p:nvPr>
        </p:nvSpPr>
        <p:spPr/>
        <p:txBody>
          <a:bodyPr/>
          <a:lstStyle/>
          <a:p>
            <a:pPr marL="0" indent="0">
              <a:buNone/>
            </a:pPr>
            <a:r>
              <a:rPr lang="en-US" b="1" dirty="0"/>
              <a:t>Category #1</a:t>
            </a:r>
          </a:p>
          <a:p>
            <a:pPr marL="0" indent="0">
              <a:buNone/>
            </a:pPr>
            <a:r>
              <a:rPr lang="en-US" b="1" dirty="0"/>
              <a:t>1. Jesus was without qualification a pacifist, who would not use nor condone the use of violence either for military purposes or for self-defense, and probably not even to defend another.</a:t>
            </a:r>
          </a:p>
          <a:p>
            <a:pPr marL="0" indent="0">
              <a:buNone/>
            </a:pPr>
            <a:endParaRPr lang="en-US" b="1" dirty="0"/>
          </a:p>
          <a:p>
            <a:pPr marL="0" indent="0">
              <a:buNone/>
            </a:pPr>
            <a:r>
              <a:rPr lang="en-US" b="1" dirty="0"/>
              <a:t>2. Warfare for a “Christian” objective, to spread the faith or to defend the faith is ruled out.</a:t>
            </a:r>
          </a:p>
        </p:txBody>
      </p:sp>
    </p:spTree>
    <p:extLst>
      <p:ext uri="{BB962C8B-B14F-4D97-AF65-F5344CB8AC3E}">
        <p14:creationId xmlns:p14="http://schemas.microsoft.com/office/powerpoint/2010/main" val="41808700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D409A-3E6B-77A4-7B31-2A218997F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96746-A3C8-BAC8-1850-31C36FED0D86}"/>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29851747-64E2-D0A9-5123-96DA635A2F7E}"/>
              </a:ext>
            </a:extLst>
          </p:cNvPr>
          <p:cNvSpPr>
            <a:spLocks noGrp="1"/>
          </p:cNvSpPr>
          <p:nvPr>
            <p:ph sz="quarter" idx="1"/>
          </p:nvPr>
        </p:nvSpPr>
        <p:spPr>
          <a:xfrm>
            <a:off x="816864" y="1752600"/>
            <a:ext cx="10871200" cy="4343400"/>
          </a:xfrm>
        </p:spPr>
        <p:txBody>
          <a:bodyPr/>
          <a:lstStyle/>
          <a:p>
            <a:pPr marL="0" indent="0">
              <a:buNone/>
            </a:pPr>
            <a:r>
              <a:rPr lang="en-US" b="1" dirty="0"/>
              <a:t>Category #2</a:t>
            </a:r>
          </a:p>
          <a:p>
            <a:pPr marL="0" indent="0">
              <a:buNone/>
            </a:pPr>
            <a:endParaRPr lang="en-US" sz="1400" b="1" dirty="0"/>
          </a:p>
          <a:p>
            <a:pPr marL="0" indent="0">
              <a:buNone/>
            </a:pPr>
            <a:r>
              <a:rPr lang="en-US" b="1" dirty="0"/>
              <a:t>3. Given Scripture and the history of Christianity, I reasonable infer that a Christian ought not to voluntarily choose the military as his/her career.  The likelihood of finding oneself in a morally questionable position outweighs any proposed “positive” of military service for a Christian.</a:t>
            </a:r>
          </a:p>
          <a:p>
            <a:pPr marL="0" indent="0">
              <a:buNone/>
            </a:pPr>
            <a:endParaRPr lang="en-US" sz="1400" b="1" dirty="0"/>
          </a:p>
          <a:p>
            <a:pPr marL="0" indent="0">
              <a:buNone/>
            </a:pPr>
            <a:r>
              <a:rPr lang="en-US" b="1" dirty="0"/>
              <a:t>But… That is my personal conclusion.</a:t>
            </a:r>
          </a:p>
        </p:txBody>
      </p:sp>
    </p:spTree>
    <p:extLst>
      <p:ext uri="{BB962C8B-B14F-4D97-AF65-F5344CB8AC3E}">
        <p14:creationId xmlns:p14="http://schemas.microsoft.com/office/powerpoint/2010/main" val="1858954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48222-29C4-1CD5-160A-2BAD217AE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04417-D424-5420-C4CD-459483DC4A5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450EF9AE-AA1E-64E9-D5FA-A73FB954DA3C}"/>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4. Given Romans 13:1-7 Those already in the military and those who live in legally mandated military service is a gray area, and ought to be left as a matter of individual conscience.</a:t>
            </a:r>
          </a:p>
          <a:p>
            <a:pPr marL="0" indent="0">
              <a:buNone/>
            </a:pPr>
            <a:endParaRPr lang="en-US" b="1" dirty="0"/>
          </a:p>
          <a:p>
            <a:pPr marL="0" indent="0">
              <a:buNone/>
            </a:pPr>
            <a:r>
              <a:rPr lang="en-US" b="1" dirty="0"/>
              <a:t>5. Using deadly force in self-defense, or, more likely, in defense of one’s family or of the innocent is a gray area, and ought to be left a matter of individual conscience.</a:t>
            </a:r>
          </a:p>
        </p:txBody>
      </p:sp>
    </p:spTree>
    <p:extLst>
      <p:ext uri="{BB962C8B-B14F-4D97-AF65-F5344CB8AC3E}">
        <p14:creationId xmlns:p14="http://schemas.microsoft.com/office/powerpoint/2010/main" val="3218856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B95D-B988-2141-344F-5FE12444A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7BA62-9463-99A3-B0D2-D1B289CEE60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5923D2EB-2114-63BC-0076-32245E28F3B5}"/>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6. The role of the police is, theoretically, “to protect and to serve.”  It is not to take violent offensive against perceived enemies.  It is an acceptable and honorable career for Christians.</a:t>
            </a:r>
          </a:p>
          <a:p>
            <a:pPr marL="0" indent="0">
              <a:buNone/>
            </a:pPr>
            <a:endParaRPr lang="en-US" b="1" dirty="0"/>
          </a:p>
          <a:p>
            <a:pPr marL="0" indent="0">
              <a:buNone/>
            </a:pPr>
            <a:r>
              <a:rPr lang="en-US" b="1" dirty="0"/>
              <a:t>Exceptions:  There are countries that it is impossible to serve in the police without taking part in corruption.  Thankfully, this is not the case in the United States.</a:t>
            </a:r>
          </a:p>
        </p:txBody>
      </p:sp>
    </p:spTree>
    <p:extLst>
      <p:ext uri="{BB962C8B-B14F-4D97-AF65-F5344CB8AC3E}">
        <p14:creationId xmlns:p14="http://schemas.microsoft.com/office/powerpoint/2010/main" val="563438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837</TotalTime>
  <Words>6540</Words>
  <Application>Microsoft Office PowerPoint</Application>
  <PresentationFormat>Widescreen</PresentationFormat>
  <Paragraphs>577</Paragraphs>
  <Slides>101</Slides>
  <Notes>24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101</vt:i4>
      </vt:variant>
    </vt:vector>
  </HeadingPairs>
  <TitlesOfParts>
    <vt:vector size="115" baseType="lpstr">
      <vt:lpstr>Aptos</vt:lpstr>
      <vt:lpstr>Arial</vt:lpstr>
      <vt:lpstr>Calibri</vt:lpstr>
      <vt:lpstr>Garamond</vt:lpstr>
      <vt:lpstr>Gill Sans MT</vt:lpstr>
      <vt:lpstr>Open Sans</vt:lpstr>
      <vt:lpstr>Times New Roman</vt:lpstr>
      <vt:lpstr>Tw Cen MT</vt:lpstr>
      <vt:lpstr>Wingdings</vt:lpstr>
      <vt:lpstr>Wingdings 2</vt:lpstr>
      <vt:lpstr>Median</vt:lpstr>
      <vt:lpstr>7_Stream</vt:lpstr>
      <vt:lpstr>Gallery</vt:lpstr>
      <vt:lpstr>8_Stream</vt:lpstr>
      <vt:lpstr>Welcome to the Alpha Omega Midweek</vt:lpstr>
      <vt:lpstr>Difficult Questions for Christians</vt:lpstr>
      <vt:lpstr> Christianity and Bioethics                         John Oakes </vt:lpstr>
      <vt:lpstr>Outline</vt:lpstr>
      <vt:lpstr>A Useful Definition of “Bioethics”</vt:lpstr>
      <vt:lpstr>Morality vs. Ethics</vt:lpstr>
      <vt:lpstr>Why Should a Christian Care About Bioethics?</vt:lpstr>
      <vt:lpstr>Just To Get You Thinking</vt:lpstr>
      <vt:lpstr>manHuman Enhancement</vt:lpstr>
      <vt:lpstr>Will Gamers Be Able to Resist Brain Implants?</vt:lpstr>
      <vt:lpstr>Human Enhancement</vt:lpstr>
      <vt:lpstr>A Simple Answer</vt:lpstr>
      <vt:lpstr>Some Questions to Think About</vt:lpstr>
      <vt:lpstr>Questions (cont.)</vt:lpstr>
      <vt:lpstr>Toward a Christian Response to Bioethical Questions</vt:lpstr>
      <vt:lpstr>Human Dignity</vt:lpstr>
      <vt:lpstr>Human Responsibility</vt:lpstr>
      <vt:lpstr>A cautionary tale:  The Tower of Babel</vt:lpstr>
      <vt:lpstr>A Preliminary Answer</vt:lpstr>
      <vt:lpstr>Another Way to Put It</vt:lpstr>
      <vt:lpstr>Helpful Questions (from Biotechnology and the Human Good by Ben Mitchel et al)</vt:lpstr>
      <vt:lpstr>Questions (cont.)</vt:lpstr>
      <vt:lpstr>IV. A Case Study: Stem Cell Research</vt:lpstr>
      <vt:lpstr>What about Human Cloning?</vt:lpstr>
      <vt:lpstr>Psychoactive Drugs and Mental Health</vt:lpstr>
      <vt:lpstr>Suggestions</vt:lpstr>
      <vt:lpstr>Discussion</vt:lpstr>
      <vt:lpstr>Difficult Questions for Christians II  </vt:lpstr>
      <vt:lpstr>Levels of Discussion</vt:lpstr>
      <vt:lpstr>Levels of Discussion</vt:lpstr>
      <vt:lpstr>Abortion and Christianity</vt:lpstr>
      <vt:lpstr>Bible Scriptures on Abortion</vt:lpstr>
      <vt:lpstr>“Infer or Reasonable Conclude”</vt:lpstr>
      <vt:lpstr>An Ethical Argument Against Abortion</vt:lpstr>
      <vt:lpstr>But… Is it that simple?</vt:lpstr>
      <vt:lpstr>Conclusion</vt:lpstr>
      <vt:lpstr>Two Questions</vt:lpstr>
      <vt:lpstr>What Should I Do About This?</vt:lpstr>
      <vt:lpstr>Last Consideration</vt:lpstr>
      <vt:lpstr>II. Christianity and Contraception</vt:lpstr>
      <vt:lpstr>Is All Birth Control the Same?</vt:lpstr>
      <vt:lpstr>III In Vitro and Surrogacy</vt:lpstr>
      <vt:lpstr>So… Is IVF Okay for Christians?</vt:lpstr>
      <vt:lpstr>Surrogacy</vt:lpstr>
      <vt:lpstr>Discussion Questions</vt:lpstr>
      <vt:lpstr>Christianity and Gender</vt:lpstr>
      <vt:lpstr>Levels of Discussion</vt:lpstr>
      <vt:lpstr>Homosexuality and Christianity</vt:lpstr>
      <vt:lpstr>An Illustration: Guy Hammond</vt:lpstr>
      <vt:lpstr>PowerPoint Presentation</vt:lpstr>
      <vt:lpstr>PowerPoint Presentation</vt:lpstr>
      <vt:lpstr>Lust is a sin</vt:lpstr>
      <vt:lpstr>The Bible and Homosexual Behavior: Jesus</vt:lpstr>
      <vt:lpstr>Male and Female</vt:lpstr>
      <vt:lpstr>Bible and Homosexual Behavior: Old Testament</vt:lpstr>
      <vt:lpstr>Non-sexual behavior as well</vt:lpstr>
      <vt:lpstr>Objections</vt:lpstr>
      <vt:lpstr>Bible and Homosexual Behavior: New Testament</vt:lpstr>
      <vt:lpstr>Bible and Homosexual Behavior: New Testament</vt:lpstr>
      <vt:lpstr>Bible and Homosexual Behavior: New Testament</vt:lpstr>
      <vt:lpstr>Objections</vt:lpstr>
      <vt:lpstr>Objections</vt:lpstr>
      <vt:lpstr>A couple of thoughts</vt:lpstr>
      <vt:lpstr>Can a person stop being gay?</vt:lpstr>
      <vt:lpstr>What Should I/We Do?</vt:lpstr>
      <vt:lpstr>Discussion Questions</vt:lpstr>
      <vt:lpstr>Transgender and Christianity</vt:lpstr>
      <vt:lpstr>Levels of Discussion</vt:lpstr>
      <vt:lpstr>Transgender and Christianity</vt:lpstr>
      <vt:lpstr>The Bible and Gender</vt:lpstr>
      <vt:lpstr>But… God created sex/gender</vt:lpstr>
      <vt:lpstr>What Can We Infer</vt:lpstr>
      <vt:lpstr>Caution: This topic is very fraught.</vt:lpstr>
      <vt:lpstr>But the issue is still fraught!</vt:lpstr>
      <vt:lpstr>Category 3:  Grey Areas</vt:lpstr>
      <vt:lpstr>Caution: Suicide and Transgender</vt:lpstr>
      <vt:lpstr>A Preliminary Conclusion</vt:lpstr>
      <vt:lpstr>What About Pronouns?</vt:lpstr>
      <vt:lpstr>Rare (but real) Cases</vt:lpstr>
      <vt:lpstr>What about teens?</vt:lpstr>
      <vt:lpstr>Summary</vt:lpstr>
      <vt:lpstr>What Should I/We Do?</vt:lpstr>
      <vt:lpstr>My article: Themes Good apologetics: know the arguments</vt:lpstr>
      <vt:lpstr>Discussion Questions</vt:lpstr>
      <vt:lpstr>Christianity and the Military</vt:lpstr>
      <vt:lpstr>Our approach</vt:lpstr>
      <vt:lpstr>Jesus and Warfare</vt:lpstr>
      <vt:lpstr>Jesus and Warfare</vt:lpstr>
      <vt:lpstr>Paul</vt:lpstr>
      <vt:lpstr>Question #2</vt:lpstr>
      <vt:lpstr>The Early Church (cont.)</vt:lpstr>
      <vt:lpstr>A Defense of the just war concept</vt:lpstr>
      <vt:lpstr>A Defense of the just war concept</vt:lpstr>
      <vt:lpstr>Toward a Conclusion</vt:lpstr>
      <vt:lpstr>Toward a Conclusion</vt:lpstr>
      <vt:lpstr>Conclusions</vt:lpstr>
      <vt:lpstr>Conclusions: Getting Personal Now</vt:lpstr>
      <vt:lpstr>Conclusions: Getting Personal Now</vt:lpstr>
      <vt:lpstr>Conclusions: Getting Personal Now</vt:lpstr>
      <vt:lpstr>Discussion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Bioethics                         John Oakes 2013 ICEC</dc:title>
  <dc:creator>John Oakes</dc:creator>
  <cp:lastModifiedBy>John Oakes</cp:lastModifiedBy>
  <cp:revision>2</cp:revision>
  <dcterms:created xsi:type="dcterms:W3CDTF">2017-08-12T06:44:34Z</dcterms:created>
  <dcterms:modified xsi:type="dcterms:W3CDTF">2026-03-05T05:55:00Z</dcterms:modified>
</cp:coreProperties>
</file>