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70" r:id="rId13"/>
    <p:sldId id="295" r:id="rId14"/>
    <p:sldId id="296" r:id="rId15"/>
    <p:sldId id="297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294"/>
    <a:srgbClr val="000000"/>
    <a:srgbClr val="3B210C"/>
    <a:srgbClr val="C89800"/>
    <a:srgbClr val="E6AF00"/>
    <a:srgbClr val="FFFFFF"/>
    <a:srgbClr val="FAD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BB716-CEE2-430E-A41B-C7C6983FC34D}" v="360" dt="2026-02-08T07:10:46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zapata aguilar" userId="597d70fd54383759" providerId="LiveId" clId="{C126E442-EF99-427A-B8FA-7B04F7B22956}"/>
    <pc:docChg chg="undo custSel addSld delSld modSld">
      <pc:chgData name="josé zapata aguilar" userId="597d70fd54383759" providerId="LiveId" clId="{C126E442-EF99-427A-B8FA-7B04F7B22956}" dt="2026-02-08T07:12:08.961" v="2909" actId="207"/>
      <pc:docMkLst>
        <pc:docMk/>
      </pc:docMkLst>
      <pc:sldChg chg="del">
        <pc:chgData name="josé zapata aguilar" userId="597d70fd54383759" providerId="LiveId" clId="{C126E442-EF99-427A-B8FA-7B04F7B22956}" dt="2026-02-08T05:21:55.436" v="1148" actId="47"/>
        <pc:sldMkLst>
          <pc:docMk/>
          <pc:sldMk cId="0" sldId="262"/>
        </pc:sldMkLst>
      </pc:sldChg>
      <pc:sldChg chg="modSp del mod">
        <pc:chgData name="josé zapata aguilar" userId="597d70fd54383759" providerId="LiveId" clId="{C126E442-EF99-427A-B8FA-7B04F7B22956}" dt="2026-02-08T05:34:32.258" v="1459" actId="47"/>
        <pc:sldMkLst>
          <pc:docMk/>
          <pc:sldMk cId="0" sldId="263"/>
        </pc:sldMkLst>
        <pc:spChg chg="mod">
          <ac:chgData name="josé zapata aguilar" userId="597d70fd54383759" providerId="LiveId" clId="{C126E442-EF99-427A-B8FA-7B04F7B22956}" dt="2026-02-08T05:25:28.127" v="1181" actId="790"/>
          <ac:spMkLst>
            <pc:docMk/>
            <pc:sldMk cId="0" sldId="263"/>
            <ac:spMk id="14338" creationId="{6ABFD1F4-4B55-8649-7699-42C317E3370E}"/>
          </ac:spMkLst>
        </pc:spChg>
        <pc:spChg chg="mod">
          <ac:chgData name="josé zapata aguilar" userId="597d70fd54383759" providerId="LiveId" clId="{C126E442-EF99-427A-B8FA-7B04F7B22956}" dt="2026-02-08T05:25:28.127" v="1181" actId="790"/>
          <ac:spMkLst>
            <pc:docMk/>
            <pc:sldMk cId="0" sldId="263"/>
            <ac:spMk id="14339" creationId="{203AFA34-A7C2-06B9-B481-03BE56A53983}"/>
          </ac:spMkLst>
        </pc:spChg>
      </pc:sldChg>
      <pc:sldChg chg="del">
        <pc:chgData name="josé zapata aguilar" userId="597d70fd54383759" providerId="LiveId" clId="{C126E442-EF99-427A-B8FA-7B04F7B22956}" dt="2026-02-08T06:59:27.460" v="2676" actId="47"/>
        <pc:sldMkLst>
          <pc:docMk/>
          <pc:sldMk cId="0" sldId="264"/>
        </pc:sldMkLst>
      </pc:sldChg>
      <pc:sldChg chg="del">
        <pc:chgData name="josé zapata aguilar" userId="597d70fd54383759" providerId="LiveId" clId="{C126E442-EF99-427A-B8FA-7B04F7B22956}" dt="2026-02-08T07:05:03.542" v="2831" actId="47"/>
        <pc:sldMkLst>
          <pc:docMk/>
          <pc:sldMk cId="0" sldId="265"/>
        </pc:sldMkLst>
      </pc:sldChg>
      <pc:sldChg chg="del">
        <pc:chgData name="josé zapata aguilar" userId="597d70fd54383759" providerId="LiveId" clId="{C126E442-EF99-427A-B8FA-7B04F7B22956}" dt="2026-02-08T05:51:06.776" v="1576" actId="47"/>
        <pc:sldMkLst>
          <pc:docMk/>
          <pc:sldMk cId="0" sldId="266"/>
        </pc:sldMkLst>
      </pc:sldChg>
      <pc:sldChg chg="modSp del mod">
        <pc:chgData name="josé zapata aguilar" userId="597d70fd54383759" providerId="LiveId" clId="{C126E442-EF99-427A-B8FA-7B04F7B22956}" dt="2026-02-08T06:22:02.231" v="2000" actId="47"/>
        <pc:sldMkLst>
          <pc:docMk/>
          <pc:sldMk cId="0" sldId="267"/>
        </pc:sldMkLst>
        <pc:spChg chg="mod">
          <ac:chgData name="josé zapata aguilar" userId="597d70fd54383759" providerId="LiveId" clId="{C126E442-EF99-427A-B8FA-7B04F7B22956}" dt="2026-02-08T06:16:46.794" v="1927" actId="1076"/>
          <ac:spMkLst>
            <pc:docMk/>
            <pc:sldMk cId="0" sldId="267"/>
            <ac:spMk id="3" creationId="{1ED8FE2C-6124-6FC3-3558-76B5759DE8CA}"/>
          </ac:spMkLst>
        </pc:spChg>
      </pc:sldChg>
      <pc:sldChg chg="del">
        <pc:chgData name="josé zapata aguilar" userId="597d70fd54383759" providerId="LiveId" clId="{C126E442-EF99-427A-B8FA-7B04F7B22956}" dt="2026-02-08T06:33:10.145" v="2301" actId="47"/>
        <pc:sldMkLst>
          <pc:docMk/>
          <pc:sldMk cId="0" sldId="269"/>
        </pc:sldMkLst>
      </pc:sldChg>
      <pc:sldChg chg="addSp delSp modSp mod setBg">
        <pc:chgData name="josé zapata aguilar" userId="597d70fd54383759" providerId="LiveId" clId="{C126E442-EF99-427A-B8FA-7B04F7B22956}" dt="2026-02-08T06:53:26.069" v="2429" actId="14100"/>
        <pc:sldMkLst>
          <pc:docMk/>
          <pc:sldMk cId="0" sldId="270"/>
        </pc:sldMkLst>
        <pc:spChg chg="mod">
          <ac:chgData name="josé zapata aguilar" userId="597d70fd54383759" providerId="LiveId" clId="{C126E442-EF99-427A-B8FA-7B04F7B22956}" dt="2026-02-08T06:52:57.397" v="2407" actId="790"/>
          <ac:spMkLst>
            <pc:docMk/>
            <pc:sldMk cId="0" sldId="270"/>
            <ac:spMk id="2" creationId="{B0E421B1-9C04-7233-BBC1-0C05E2E1F7AC}"/>
          </ac:spMkLst>
        </pc:spChg>
        <pc:spChg chg="add del">
          <ac:chgData name="josé zapata aguilar" userId="597d70fd54383759" providerId="LiveId" clId="{C126E442-EF99-427A-B8FA-7B04F7B22956}" dt="2026-02-08T06:49:21.909" v="2318" actId="26606"/>
          <ac:spMkLst>
            <pc:docMk/>
            <pc:sldMk cId="0" sldId="270"/>
            <ac:spMk id="3" creationId="{2B1D8D6C-5A27-CB30-A7AE-10EA00F750B2}"/>
          </ac:spMkLst>
        </pc:spChg>
        <pc:spChg chg="add mod">
          <ac:chgData name="josé zapata aguilar" userId="597d70fd54383759" providerId="LiveId" clId="{C126E442-EF99-427A-B8FA-7B04F7B22956}" dt="2026-02-08T06:53:26.069" v="2429" actId="14100"/>
          <ac:spMkLst>
            <pc:docMk/>
            <pc:sldMk cId="0" sldId="270"/>
            <ac:spMk id="6" creationId="{5C0C7C0C-E9F1-EA07-AE41-1056FD0FBC20}"/>
          </ac:spMkLst>
        </pc:spChg>
        <pc:spChg chg="add del">
          <ac:chgData name="josé zapata aguilar" userId="597d70fd54383759" providerId="LiveId" clId="{C126E442-EF99-427A-B8FA-7B04F7B22956}" dt="2026-02-08T06:47:44.883" v="2313" actId="26606"/>
          <ac:spMkLst>
            <pc:docMk/>
            <pc:sldMk cId="0" sldId="270"/>
            <ac:spMk id="8" creationId="{5C8908E2-EE49-44D2-9428-A28D2312A8D5}"/>
          </ac:spMkLst>
        </pc:spChg>
        <pc:spChg chg="add del">
          <ac:chgData name="josé zapata aguilar" userId="597d70fd54383759" providerId="LiveId" clId="{C126E442-EF99-427A-B8FA-7B04F7B22956}" dt="2026-02-08T06:46:47.186" v="2309" actId="26606"/>
          <ac:spMkLst>
            <pc:docMk/>
            <pc:sldMk cId="0" sldId="270"/>
            <ac:spMk id="9" creationId="{9F6F39C2-8746-4599-843B-CED156C408BF}"/>
          </ac:spMkLst>
        </pc:spChg>
        <pc:spChg chg="add del">
          <ac:chgData name="josé zapata aguilar" userId="597d70fd54383759" providerId="LiveId" clId="{C126E442-EF99-427A-B8FA-7B04F7B22956}" dt="2026-02-08T06:46:47.186" v="2309" actId="26606"/>
          <ac:spMkLst>
            <pc:docMk/>
            <pc:sldMk cId="0" sldId="270"/>
            <ac:spMk id="11" creationId="{A5D714AD-9E94-4752-AA45-D4B0EAAB52E2}"/>
          </ac:spMkLst>
        </pc:spChg>
        <pc:spChg chg="add">
          <ac:chgData name="josé zapata aguilar" userId="597d70fd54383759" providerId="LiveId" clId="{C126E442-EF99-427A-B8FA-7B04F7B22956}" dt="2026-02-08T06:49:21.909" v="2318" actId="26606"/>
          <ac:spMkLst>
            <pc:docMk/>
            <pc:sldMk cId="0" sldId="270"/>
            <ac:spMk id="12" creationId="{081E4A58-353D-44AE-B2FC-2A74E2E400F7}"/>
          </ac:spMkLst>
        </pc:spChg>
        <pc:spChg chg="add del">
          <ac:chgData name="josé zapata aguilar" userId="597d70fd54383759" providerId="LiveId" clId="{C126E442-EF99-427A-B8FA-7B04F7B22956}" dt="2026-02-08T06:46:47.186" v="2309" actId="26606"/>
          <ac:spMkLst>
            <pc:docMk/>
            <pc:sldMk cId="0" sldId="270"/>
            <ac:spMk id="13" creationId="{7FF89E09-42FB-4694-96E4-95652B1D83E4}"/>
          </ac:spMkLst>
        </pc:spChg>
        <pc:spChg chg="add del">
          <ac:chgData name="josé zapata aguilar" userId="597d70fd54383759" providerId="LiveId" clId="{C126E442-EF99-427A-B8FA-7B04F7B22956}" dt="2026-02-08T06:47:44.883" v="2313" actId="26606"/>
          <ac:spMkLst>
            <pc:docMk/>
            <pc:sldMk cId="0" sldId="270"/>
            <ac:spMk id="14" creationId="{BD92035A-AA2F-4CD8-A556-1CE8BDEC75BD}"/>
          </ac:spMkLst>
        </pc:spChg>
        <pc:spChg chg="add del">
          <ac:chgData name="josé zapata aguilar" userId="597d70fd54383759" providerId="LiveId" clId="{C126E442-EF99-427A-B8FA-7B04F7B22956}" dt="2026-02-08T06:46:47.186" v="2309" actId="26606"/>
          <ac:spMkLst>
            <pc:docMk/>
            <pc:sldMk cId="0" sldId="270"/>
            <ac:spMk id="15" creationId="{25D3C032-881F-4579-A4BF-0FA966E9F350}"/>
          </ac:spMkLst>
        </pc:spChg>
        <pc:spChg chg="add del">
          <ac:chgData name="josé zapata aguilar" userId="597d70fd54383759" providerId="LiveId" clId="{C126E442-EF99-427A-B8FA-7B04F7B22956}" dt="2026-02-08T06:47:44.883" v="2313" actId="26606"/>
          <ac:spMkLst>
            <pc:docMk/>
            <pc:sldMk cId="0" sldId="270"/>
            <ac:spMk id="16" creationId="{ED888B23-07FA-482A-96DF-47E31AF1A603}"/>
          </ac:spMkLst>
        </pc:spChg>
        <pc:spChg chg="add del">
          <ac:chgData name="josé zapata aguilar" userId="597d70fd54383759" providerId="LiveId" clId="{C126E442-EF99-427A-B8FA-7B04F7B22956}" dt="2026-02-08T06:47:44.883" v="2313" actId="26606"/>
          <ac:spMkLst>
            <pc:docMk/>
            <pc:sldMk cId="0" sldId="270"/>
            <ac:spMk id="20" creationId="{2B1D8D6C-5A27-CB30-A7AE-10EA00F750B2}"/>
          </ac:spMkLst>
        </pc:spChg>
        <pc:spChg chg="add del">
          <ac:chgData name="josé zapata aguilar" userId="597d70fd54383759" providerId="LiveId" clId="{C126E442-EF99-427A-B8FA-7B04F7B22956}" dt="2026-02-08T06:48:15.936" v="2315" actId="26606"/>
          <ac:spMkLst>
            <pc:docMk/>
            <pc:sldMk cId="0" sldId="270"/>
            <ac:spMk id="22" creationId="{738F59A4-4431-460D-8E49-6E65C189A566}"/>
          </ac:spMkLst>
        </pc:spChg>
        <pc:spChg chg="add del">
          <ac:chgData name="josé zapata aguilar" userId="597d70fd54383759" providerId="LiveId" clId="{C126E442-EF99-427A-B8FA-7B04F7B22956}" dt="2026-02-08T06:49:21.894" v="2317" actId="26606"/>
          <ac:spMkLst>
            <pc:docMk/>
            <pc:sldMk cId="0" sldId="270"/>
            <ac:spMk id="28" creationId="{3AD318CC-E2A8-4E27-9548-A047A78999B1}"/>
          </ac:spMkLst>
        </pc:spChg>
        <pc:spChg chg="add del">
          <ac:chgData name="josé zapata aguilar" userId="597d70fd54383759" providerId="LiveId" clId="{C126E442-EF99-427A-B8FA-7B04F7B22956}" dt="2026-02-08T06:49:21.894" v="2317" actId="26606"/>
          <ac:spMkLst>
            <pc:docMk/>
            <pc:sldMk cId="0" sldId="270"/>
            <ac:spMk id="31" creationId="{2C1BBA94-3F40-40AA-8BB9-E69E25E537C1}"/>
          </ac:spMkLst>
        </pc:spChg>
        <pc:spChg chg="add del">
          <ac:chgData name="josé zapata aguilar" userId="597d70fd54383759" providerId="LiveId" clId="{C126E442-EF99-427A-B8FA-7B04F7B22956}" dt="2026-02-08T06:49:21.894" v="2317" actId="26606"/>
          <ac:spMkLst>
            <pc:docMk/>
            <pc:sldMk cId="0" sldId="270"/>
            <ac:spMk id="32" creationId="{2B1D8D6C-5A27-CB30-A7AE-10EA00F750B2}"/>
          </ac:spMkLst>
        </pc:spChg>
        <pc:spChg chg="add">
          <ac:chgData name="josé zapata aguilar" userId="597d70fd54383759" providerId="LiveId" clId="{C126E442-EF99-427A-B8FA-7B04F7B22956}" dt="2026-02-08T06:49:21.909" v="2318" actId="26606"/>
          <ac:spMkLst>
            <pc:docMk/>
            <pc:sldMk cId="0" sldId="270"/>
            <ac:spMk id="34" creationId="{389575E1-3389-451A-A5F7-27854C25C599}"/>
          </ac:spMkLst>
        </pc:spChg>
        <pc:spChg chg="add">
          <ac:chgData name="josé zapata aguilar" userId="597d70fd54383759" providerId="LiveId" clId="{C126E442-EF99-427A-B8FA-7B04F7B22956}" dt="2026-02-08T06:49:21.909" v="2318" actId="26606"/>
          <ac:spMkLst>
            <pc:docMk/>
            <pc:sldMk cId="0" sldId="270"/>
            <ac:spMk id="35" creationId="{A53CCC5C-D88E-40FB-B30B-23DCDBD01D37}"/>
          </ac:spMkLst>
        </pc:spChg>
        <pc:spChg chg="add mod">
          <ac:chgData name="josé zapata aguilar" userId="597d70fd54383759" providerId="LiveId" clId="{C126E442-EF99-427A-B8FA-7B04F7B22956}" dt="2026-02-08T06:51:42.198" v="2386" actId="1036"/>
          <ac:spMkLst>
            <pc:docMk/>
            <pc:sldMk cId="0" sldId="270"/>
            <ac:spMk id="36" creationId="{2B1D8D6C-5A27-CB30-A7AE-10EA00F750B2}"/>
          </ac:spMkLst>
        </pc:spChg>
        <pc:grpChg chg="add del">
          <ac:chgData name="josé zapata aguilar" userId="597d70fd54383759" providerId="LiveId" clId="{C126E442-EF99-427A-B8FA-7B04F7B22956}" dt="2026-02-08T06:47:44.883" v="2313" actId="26606"/>
          <ac:grpSpMkLst>
            <pc:docMk/>
            <pc:sldMk cId="0" sldId="270"/>
            <ac:grpSpMk id="10" creationId="{5D1A9D8B-3117-4D9D-BDA4-DD81895098B0}"/>
          </ac:grpSpMkLst>
        </pc:grpChg>
        <pc:grpChg chg="add del">
          <ac:chgData name="josé zapata aguilar" userId="597d70fd54383759" providerId="LiveId" clId="{C126E442-EF99-427A-B8FA-7B04F7B22956}" dt="2026-02-08T06:48:15.936" v="2315" actId="26606"/>
          <ac:grpSpMkLst>
            <pc:docMk/>
            <pc:sldMk cId="0" sldId="270"/>
            <ac:grpSpMk id="23" creationId="{8A919B9C-5C01-47E4-B2F2-45F589208ABF}"/>
          </ac:grpSpMkLst>
        </pc:grpChg>
        <pc:grpChg chg="add del">
          <ac:chgData name="josé zapata aguilar" userId="597d70fd54383759" providerId="LiveId" clId="{C126E442-EF99-427A-B8FA-7B04F7B22956}" dt="2026-02-08T06:49:21.894" v="2317" actId="26606"/>
          <ac:grpSpMkLst>
            <pc:docMk/>
            <pc:sldMk cId="0" sldId="270"/>
            <ac:grpSpMk id="29" creationId="{B14B560F-9DD7-4302-A60B-EBD3EF59B073}"/>
          </ac:grpSpMkLst>
        </pc:grpChg>
        <pc:graphicFrameChg chg="add del">
          <ac:chgData name="josé zapata aguilar" userId="597d70fd54383759" providerId="LiveId" clId="{C126E442-EF99-427A-B8FA-7B04F7B22956}" dt="2026-02-08T06:46:26.444" v="2307" actId="26606"/>
          <ac:graphicFrameMkLst>
            <pc:docMk/>
            <pc:sldMk cId="0" sldId="270"/>
            <ac:graphicFrameMk id="5" creationId="{8F90C80F-C746-E8E6-AC37-6D02478875B4}"/>
          </ac:graphicFrameMkLst>
        </pc:graphicFrameChg>
        <pc:graphicFrameChg chg="add del">
          <ac:chgData name="josé zapata aguilar" userId="597d70fd54383759" providerId="LiveId" clId="{C126E442-EF99-427A-B8FA-7B04F7B22956}" dt="2026-02-08T06:46:47.186" v="2309" actId="26606"/>
          <ac:graphicFrameMkLst>
            <pc:docMk/>
            <pc:sldMk cId="0" sldId="270"/>
            <ac:graphicFrameMk id="7" creationId="{8118E500-7B70-23BB-7F14-46862DA1CDB4}"/>
          </ac:graphicFrameMkLst>
        </pc:graphicFrameChg>
        <pc:graphicFrameChg chg="add del">
          <ac:chgData name="josé zapata aguilar" userId="597d70fd54383759" providerId="LiveId" clId="{C126E442-EF99-427A-B8FA-7B04F7B22956}" dt="2026-02-08T06:47:01.546" v="2311" actId="26606"/>
          <ac:graphicFrameMkLst>
            <pc:docMk/>
            <pc:sldMk cId="0" sldId="270"/>
            <ac:graphicFrameMk id="17" creationId="{8F90C80F-C746-E8E6-AC37-6D02478875B4}"/>
          </ac:graphicFrameMkLst>
        </pc:graphicFrameChg>
        <pc:graphicFrameChg chg="add del">
          <ac:chgData name="josé zapata aguilar" userId="597d70fd54383759" providerId="LiveId" clId="{C126E442-EF99-427A-B8FA-7B04F7B22956}" dt="2026-02-08T06:48:15.936" v="2315" actId="26606"/>
          <ac:graphicFrameMkLst>
            <pc:docMk/>
            <pc:sldMk cId="0" sldId="270"/>
            <ac:graphicFrameMk id="26" creationId="{55624923-98FC-EC87-1D95-772B32F665FB}"/>
          </ac:graphicFrameMkLst>
        </pc:graphicFrameChg>
        <pc:picChg chg="add mod">
          <ac:chgData name="josé zapata aguilar" userId="597d70fd54383759" providerId="LiveId" clId="{C126E442-EF99-427A-B8FA-7B04F7B22956}" dt="2026-02-08T06:53:11.785" v="2409" actId="14100"/>
          <ac:picMkLst>
            <pc:docMk/>
            <pc:sldMk cId="0" sldId="270"/>
            <ac:picMk id="4" creationId="{BAD77E98-63B5-3B9B-876F-30DBFCA8528F}"/>
          </ac:picMkLst>
        </pc:picChg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1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2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3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4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5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6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7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8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79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80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81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82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83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84"/>
        </pc:sldMkLst>
      </pc:sldChg>
      <pc:sldChg chg="del">
        <pc:chgData name="josé zapata aguilar" userId="597d70fd54383759" providerId="LiveId" clId="{C126E442-EF99-427A-B8FA-7B04F7B22956}" dt="2026-02-08T07:06:04.476" v="2832" actId="47"/>
        <pc:sldMkLst>
          <pc:docMk/>
          <pc:sldMk cId="0" sldId="285"/>
        </pc:sldMkLst>
      </pc:sldChg>
      <pc:sldChg chg="addSp delSp modSp new mod setBg">
        <pc:chgData name="josé zapata aguilar" userId="597d70fd54383759" providerId="LiveId" clId="{C126E442-EF99-427A-B8FA-7B04F7B22956}" dt="2026-02-08T07:08:40.621" v="2894" actId="12789"/>
        <pc:sldMkLst>
          <pc:docMk/>
          <pc:sldMk cId="1909796039" sldId="286"/>
        </pc:sldMkLst>
        <pc:spChg chg="add mod">
          <ac:chgData name="josé zapata aguilar" userId="597d70fd54383759" providerId="LiveId" clId="{C126E442-EF99-427A-B8FA-7B04F7B22956}" dt="2026-02-04T05:17:58.645" v="459" actId="207"/>
          <ac:spMkLst>
            <pc:docMk/>
            <pc:sldMk cId="1909796039" sldId="286"/>
            <ac:spMk id="6" creationId="{4C03F163-9C96-1116-C3E7-D2FA0E069EC9}"/>
          </ac:spMkLst>
        </pc:spChg>
        <pc:spChg chg="mod">
          <ac:chgData name="josé zapata aguilar" userId="597d70fd54383759" providerId="LiveId" clId="{C126E442-EF99-427A-B8FA-7B04F7B22956}" dt="2026-02-04T05:14:17.322" v="105"/>
          <ac:spMkLst>
            <pc:docMk/>
            <pc:sldMk cId="1909796039" sldId="286"/>
            <ac:spMk id="8" creationId="{FFD8BB8B-687A-2A68-EFCF-ED22AACE8E9A}"/>
          </ac:spMkLst>
        </pc:spChg>
        <pc:spChg chg="mod">
          <ac:chgData name="josé zapata aguilar" userId="597d70fd54383759" providerId="LiveId" clId="{C126E442-EF99-427A-B8FA-7B04F7B22956}" dt="2026-02-04T05:13:35.767" v="100"/>
          <ac:spMkLst>
            <pc:docMk/>
            <pc:sldMk cId="1909796039" sldId="286"/>
            <ac:spMk id="10" creationId="{E3852D46-56E6-79D9-4756-C49C328DC624}"/>
          </ac:spMkLst>
        </pc:spChg>
        <pc:spChg chg="mod">
          <ac:chgData name="josé zapata aguilar" userId="597d70fd54383759" providerId="LiveId" clId="{C126E442-EF99-427A-B8FA-7B04F7B22956}" dt="2026-02-04T05:18:57.574" v="539" actId="207"/>
          <ac:spMkLst>
            <pc:docMk/>
            <pc:sldMk cId="1909796039" sldId="286"/>
            <ac:spMk id="13" creationId="{0E8F1A11-849A-6BDF-DFC2-A5E417A54FB2}"/>
          </ac:spMkLst>
        </pc:spChg>
        <pc:spChg chg="mod">
          <ac:chgData name="josé zapata aguilar" userId="597d70fd54383759" providerId="LiveId" clId="{C126E442-EF99-427A-B8FA-7B04F7B22956}" dt="2026-02-04T05:14:40.622" v="109"/>
          <ac:spMkLst>
            <pc:docMk/>
            <pc:sldMk cId="1909796039" sldId="286"/>
            <ac:spMk id="14" creationId="{7FA69612-5DBA-2C1D-7C18-3EE69AB461C7}"/>
          </ac:spMkLst>
        </pc:spChg>
        <pc:spChg chg="mod">
          <ac:chgData name="josé zapata aguilar" userId="597d70fd54383759" providerId="LiveId" clId="{C126E442-EF99-427A-B8FA-7B04F7B22956}" dt="2026-02-04T05:17:13.102" v="443" actId="404"/>
          <ac:spMkLst>
            <pc:docMk/>
            <pc:sldMk cId="1909796039" sldId="286"/>
            <ac:spMk id="16" creationId="{1D75FC73-4F57-94F3-F91C-A3804D254BB8}"/>
          </ac:spMkLst>
        </pc:spChg>
        <pc:spChg chg="mod">
          <ac:chgData name="josé zapata aguilar" userId="597d70fd54383759" providerId="LiveId" clId="{C126E442-EF99-427A-B8FA-7B04F7B22956}" dt="2026-02-04T05:14:51.350" v="111"/>
          <ac:spMkLst>
            <pc:docMk/>
            <pc:sldMk cId="1909796039" sldId="286"/>
            <ac:spMk id="17" creationId="{356B027B-39E8-801B-6218-AE505328747D}"/>
          </ac:spMkLst>
        </pc:spChg>
        <pc:spChg chg="mod">
          <ac:chgData name="josé zapata aguilar" userId="597d70fd54383759" providerId="LiveId" clId="{C126E442-EF99-427A-B8FA-7B04F7B22956}" dt="2026-02-04T05:19:01.760" v="540" actId="207"/>
          <ac:spMkLst>
            <pc:docMk/>
            <pc:sldMk cId="1909796039" sldId="286"/>
            <ac:spMk id="19" creationId="{BA8B6820-6663-73A8-D64F-672F4D931343}"/>
          </ac:spMkLst>
        </pc:spChg>
        <pc:spChg chg="mod">
          <ac:chgData name="josé zapata aguilar" userId="597d70fd54383759" providerId="LiveId" clId="{C126E442-EF99-427A-B8FA-7B04F7B22956}" dt="2026-02-04T05:15:23.396" v="260" actId="1036"/>
          <ac:spMkLst>
            <pc:docMk/>
            <pc:sldMk cId="1909796039" sldId="286"/>
            <ac:spMk id="20" creationId="{33983C8E-9F79-83BF-2A6D-76D541E6C039}"/>
          </ac:spMkLst>
        </pc:spChg>
        <pc:grpChg chg="add mod">
          <ac:chgData name="josé zapata aguilar" userId="597d70fd54383759" providerId="LiveId" clId="{C126E442-EF99-427A-B8FA-7B04F7B22956}" dt="2026-02-04T05:18:44.818" v="538" actId="1036"/>
          <ac:grpSpMkLst>
            <pc:docMk/>
            <pc:sldMk cId="1909796039" sldId="286"/>
            <ac:grpSpMk id="7" creationId="{055FAFB9-E702-1322-11A4-A0042C1F3FE2}"/>
          </ac:grpSpMkLst>
        </pc:grpChg>
        <pc:grpChg chg="add mod">
          <ac:chgData name="josé zapata aguilar" userId="597d70fd54383759" providerId="LiveId" clId="{C126E442-EF99-427A-B8FA-7B04F7B22956}" dt="2026-02-04T05:18:44.818" v="538" actId="1036"/>
          <ac:grpSpMkLst>
            <pc:docMk/>
            <pc:sldMk cId="1909796039" sldId="286"/>
            <ac:grpSpMk id="12" creationId="{B756664D-84BB-23DB-0709-96F05857097D}"/>
          </ac:grpSpMkLst>
        </pc:grpChg>
        <pc:grpChg chg="add mod">
          <ac:chgData name="josé zapata aguilar" userId="597d70fd54383759" providerId="LiveId" clId="{C126E442-EF99-427A-B8FA-7B04F7B22956}" dt="2026-02-04T05:18:44.818" v="538" actId="1036"/>
          <ac:grpSpMkLst>
            <pc:docMk/>
            <pc:sldMk cId="1909796039" sldId="286"/>
            <ac:grpSpMk id="15" creationId="{12357E1A-40D2-2CE4-D30F-EDD97631732C}"/>
          </ac:grpSpMkLst>
        </pc:grpChg>
        <pc:grpChg chg="add mod">
          <ac:chgData name="josé zapata aguilar" userId="597d70fd54383759" providerId="LiveId" clId="{C126E442-EF99-427A-B8FA-7B04F7B22956}" dt="2026-02-04T05:18:44.818" v="538" actId="1036"/>
          <ac:grpSpMkLst>
            <pc:docMk/>
            <pc:sldMk cId="1909796039" sldId="286"/>
            <ac:grpSpMk id="18" creationId="{76410691-4884-432C-2C01-E17B3B2488B2}"/>
          </ac:grpSpMkLst>
        </pc:grpChg>
        <pc:picChg chg="add mod">
          <ac:chgData name="josé zapata aguilar" userId="597d70fd54383759" providerId="LiveId" clId="{C126E442-EF99-427A-B8FA-7B04F7B22956}" dt="2026-02-04T05:10:48.947" v="58" actId="207"/>
          <ac:picMkLst>
            <pc:docMk/>
            <pc:sldMk cId="1909796039" sldId="286"/>
            <ac:picMk id="5" creationId="{446B386B-38DB-0734-964D-461E05E56E76}"/>
          </ac:picMkLst>
        </pc:picChg>
        <pc:cxnChg chg="add mod">
          <ac:chgData name="josé zapata aguilar" userId="597d70fd54383759" providerId="LiveId" clId="{C126E442-EF99-427A-B8FA-7B04F7B22956}" dt="2026-02-08T07:08:40.621" v="2894" actId="12789"/>
          <ac:cxnSpMkLst>
            <pc:docMk/>
            <pc:sldMk cId="1909796039" sldId="286"/>
            <ac:cxnSpMk id="2" creationId="{8377B751-FF88-7D85-8F29-09F548A3DCC3}"/>
          </ac:cxnSpMkLst>
        </pc:cxnChg>
        <pc:cxnChg chg="add mod">
          <ac:chgData name="josé zapata aguilar" userId="597d70fd54383759" providerId="LiveId" clId="{C126E442-EF99-427A-B8FA-7B04F7B22956}" dt="2026-02-08T07:08:40.621" v="2894" actId="12789"/>
          <ac:cxnSpMkLst>
            <pc:docMk/>
            <pc:sldMk cId="1909796039" sldId="286"/>
            <ac:cxnSpMk id="3" creationId="{584E9BB0-8AA4-4153-E921-698C84906E23}"/>
          </ac:cxnSpMkLst>
        </pc:cxnChg>
        <pc:cxnChg chg="add mod">
          <ac:chgData name="josé zapata aguilar" userId="597d70fd54383759" providerId="LiveId" clId="{C126E442-EF99-427A-B8FA-7B04F7B22956}" dt="2026-02-08T07:08:40.621" v="2894" actId="12789"/>
          <ac:cxnSpMkLst>
            <pc:docMk/>
            <pc:sldMk cId="1909796039" sldId="286"/>
            <ac:cxnSpMk id="4" creationId="{472A1474-8312-BF21-F7C6-BA7E2C9AF5F1}"/>
          </ac:cxnSpMkLst>
        </pc:cxnChg>
      </pc:sldChg>
      <pc:sldChg chg="addSp delSp modSp add mod modAnim">
        <pc:chgData name="josé zapata aguilar" userId="597d70fd54383759" providerId="LiveId" clId="{C126E442-EF99-427A-B8FA-7B04F7B22956}" dt="2026-02-04T05:40:45.163" v="681" actId="1037"/>
        <pc:sldMkLst>
          <pc:docMk/>
          <pc:sldMk cId="2795098709" sldId="287"/>
        </pc:sldMkLst>
        <pc:spChg chg="add mod">
          <ac:chgData name="josé zapata aguilar" userId="597d70fd54383759" providerId="LiveId" clId="{C126E442-EF99-427A-B8FA-7B04F7B22956}" dt="2026-02-04T05:37:38.464" v="627" actId="1035"/>
          <ac:spMkLst>
            <pc:docMk/>
            <pc:sldMk cId="2795098709" sldId="287"/>
            <ac:spMk id="2" creationId="{79C0E313-6E23-17EC-0A95-C227068EEBD9}"/>
          </ac:spMkLst>
        </pc:spChg>
        <pc:spChg chg="add mod">
          <ac:chgData name="josé zapata aguilar" userId="597d70fd54383759" providerId="LiveId" clId="{C126E442-EF99-427A-B8FA-7B04F7B22956}" dt="2026-02-04T05:37:54.391" v="641" actId="20577"/>
          <ac:spMkLst>
            <pc:docMk/>
            <pc:sldMk cId="2795098709" sldId="287"/>
            <ac:spMk id="9" creationId="{FB6FA25E-A16F-0F9E-C21B-4AEA2CB23013}"/>
          </ac:spMkLst>
        </pc:spChg>
        <pc:spChg chg="add mod">
          <ac:chgData name="josé zapata aguilar" userId="597d70fd54383759" providerId="LiveId" clId="{C126E442-EF99-427A-B8FA-7B04F7B22956}" dt="2026-02-04T05:37:46.085" v="639" actId="1035"/>
          <ac:spMkLst>
            <pc:docMk/>
            <pc:sldMk cId="2795098709" sldId="287"/>
            <ac:spMk id="11" creationId="{A1AF959D-D937-7EF9-3133-BFAECCC33540}"/>
          </ac:spMkLst>
        </pc:spChg>
        <pc:spChg chg="mod topLvl">
          <ac:chgData name="josé zapata aguilar" userId="597d70fd54383759" providerId="LiveId" clId="{C126E442-EF99-427A-B8FA-7B04F7B22956}" dt="2026-02-04T05:40:36.485" v="668" actId="1035"/>
          <ac:spMkLst>
            <pc:docMk/>
            <pc:sldMk cId="2795098709" sldId="287"/>
            <ac:spMk id="23" creationId="{2FF60985-0C13-C925-655C-3D17A04BB58B}"/>
          </ac:spMkLst>
        </pc:spChg>
        <pc:spChg chg="add mod">
          <ac:chgData name="josé zapata aguilar" userId="597d70fd54383759" providerId="LiveId" clId="{C126E442-EF99-427A-B8FA-7B04F7B22956}" dt="2026-02-04T05:40:36.485" v="668" actId="1035"/>
          <ac:spMkLst>
            <pc:docMk/>
            <pc:sldMk cId="2795098709" sldId="287"/>
            <ac:spMk id="24" creationId="{63790C7B-7F5E-8DDA-1EA3-B33499869586}"/>
          </ac:spMkLst>
        </pc:spChg>
        <pc:spChg chg="add mod">
          <ac:chgData name="josé zapata aguilar" userId="597d70fd54383759" providerId="LiveId" clId="{C126E442-EF99-427A-B8FA-7B04F7B22956}" dt="2026-02-04T05:40:45.163" v="681" actId="1037"/>
          <ac:spMkLst>
            <pc:docMk/>
            <pc:sldMk cId="2795098709" sldId="287"/>
            <ac:spMk id="26" creationId="{BFDC96F0-529C-7496-3E99-7740B2CF05AA}"/>
          </ac:spMkLst>
        </pc:spChg>
        <pc:spChg chg="add mod">
          <ac:chgData name="josé zapata aguilar" userId="597d70fd54383759" providerId="LiveId" clId="{C126E442-EF99-427A-B8FA-7B04F7B22956}" dt="2026-02-04T05:40:36.485" v="668" actId="1035"/>
          <ac:spMkLst>
            <pc:docMk/>
            <pc:sldMk cId="2795098709" sldId="287"/>
            <ac:spMk id="27" creationId="{EFB30C8E-DC9B-F15B-6477-B1D04C826EA2}"/>
          </ac:spMkLst>
        </pc:spChg>
        <pc:picChg chg="add mod">
          <ac:chgData name="josé zapata aguilar" userId="597d70fd54383759" providerId="LiveId" clId="{C126E442-EF99-427A-B8FA-7B04F7B22956}" dt="2026-02-04T05:40:36.485" v="668" actId="1035"/>
          <ac:picMkLst>
            <pc:docMk/>
            <pc:sldMk cId="2795098709" sldId="287"/>
            <ac:picMk id="3" creationId="{4FA68001-F461-C763-93C9-7EFD63B0CFAB}"/>
          </ac:picMkLst>
        </pc:picChg>
        <pc:picChg chg="add mod">
          <ac:chgData name="josé zapata aguilar" userId="597d70fd54383759" providerId="LiveId" clId="{C126E442-EF99-427A-B8FA-7B04F7B22956}" dt="2026-02-04T05:40:36.485" v="668" actId="1035"/>
          <ac:picMkLst>
            <pc:docMk/>
            <pc:sldMk cId="2795098709" sldId="287"/>
            <ac:picMk id="4" creationId="{29E9615B-0EC0-F78C-D0E7-BD28B52ADD4E}"/>
          </ac:picMkLst>
        </pc:picChg>
        <pc:picChg chg="add mod">
          <ac:chgData name="josé zapata aguilar" userId="597d70fd54383759" providerId="LiveId" clId="{C126E442-EF99-427A-B8FA-7B04F7B22956}" dt="2026-02-04T05:40:36.485" v="668" actId="1035"/>
          <ac:picMkLst>
            <pc:docMk/>
            <pc:sldMk cId="2795098709" sldId="287"/>
            <ac:picMk id="28" creationId="{75F56127-ED26-3F36-4D97-B2838F62DD98}"/>
          </ac:picMkLst>
        </pc:picChg>
      </pc:sldChg>
      <pc:sldChg chg="addSp delSp modSp new mod setBg">
        <pc:chgData name="josé zapata aguilar" userId="597d70fd54383759" providerId="LiveId" clId="{C126E442-EF99-427A-B8FA-7B04F7B22956}" dt="2026-02-04T05:46:08.136" v="775" actId="790"/>
        <pc:sldMkLst>
          <pc:docMk/>
          <pc:sldMk cId="3853941856" sldId="288"/>
        </pc:sldMkLst>
        <pc:spChg chg="add mod">
          <ac:chgData name="josé zapata aguilar" userId="597d70fd54383759" providerId="LiveId" clId="{C126E442-EF99-427A-B8FA-7B04F7B22956}" dt="2026-02-04T05:44:31.032" v="711" actId="27636"/>
          <ac:spMkLst>
            <pc:docMk/>
            <pc:sldMk cId="3853941856" sldId="288"/>
            <ac:spMk id="5" creationId="{4E9C9B68-27E2-08D5-A534-85CAB3D2AB62}"/>
          </ac:spMkLst>
        </pc:spChg>
        <pc:spChg chg="add mod">
          <ac:chgData name="josé zapata aguilar" userId="597d70fd54383759" providerId="LiveId" clId="{C126E442-EF99-427A-B8FA-7B04F7B22956}" dt="2026-02-04T05:46:08.136" v="775" actId="790"/>
          <ac:spMkLst>
            <pc:docMk/>
            <pc:sldMk cId="3853941856" sldId="288"/>
            <ac:spMk id="6" creationId="{DEC010DA-2EB1-5DC7-AAE6-6916B994D34F}"/>
          </ac:spMkLst>
        </pc:spChg>
        <pc:spChg chg="add">
          <ac:chgData name="josé zapata aguilar" userId="597d70fd54383759" providerId="LiveId" clId="{C126E442-EF99-427A-B8FA-7B04F7B22956}" dt="2026-02-04T05:42:59.170" v="687" actId="26606"/>
          <ac:spMkLst>
            <pc:docMk/>
            <pc:sldMk cId="3853941856" sldId="288"/>
            <ac:spMk id="9" creationId="{42A4FC2C-047E-45A5-965D-8E1E3BF09BC6}"/>
          </ac:spMkLst>
        </pc:spChg>
        <pc:picChg chg="add mod">
          <ac:chgData name="josé zapata aguilar" userId="597d70fd54383759" providerId="LiveId" clId="{C126E442-EF99-427A-B8FA-7B04F7B22956}" dt="2026-02-04T05:43:15.327" v="692" actId="207"/>
          <ac:picMkLst>
            <pc:docMk/>
            <pc:sldMk cId="3853941856" sldId="288"/>
            <ac:picMk id="4" creationId="{509E4EE8-EEF6-03CD-B0CA-0D15CC8E7977}"/>
          </ac:picMkLst>
        </pc:picChg>
      </pc:sldChg>
      <pc:sldChg chg="addSp delSp modSp add mod modAnim modNotesTx">
        <pc:chgData name="josé zapata aguilar" userId="597d70fd54383759" providerId="LiveId" clId="{C126E442-EF99-427A-B8FA-7B04F7B22956}" dt="2026-02-08T07:09:18.227" v="2896"/>
        <pc:sldMkLst>
          <pc:docMk/>
          <pc:sldMk cId="1012907352" sldId="289"/>
        </pc:sldMkLst>
        <pc:spChg chg="mod">
          <ac:chgData name="josé zapata aguilar" userId="597d70fd54383759" providerId="LiveId" clId="{C126E442-EF99-427A-B8FA-7B04F7B22956}" dt="2026-02-04T05:48:03.441" v="820" actId="20577"/>
          <ac:spMkLst>
            <pc:docMk/>
            <pc:sldMk cId="1012907352" sldId="289"/>
            <ac:spMk id="3" creationId="{FA1A86DB-01E4-878E-382B-E7A76FEFBB89}"/>
          </ac:spMkLst>
        </pc:spChg>
        <pc:spChg chg="mod">
          <ac:chgData name="josé zapata aguilar" userId="597d70fd54383759" providerId="LiveId" clId="{C126E442-EF99-427A-B8FA-7B04F7B22956}" dt="2026-02-04T05:51:26.477" v="865" actId="1035"/>
          <ac:spMkLst>
            <pc:docMk/>
            <pc:sldMk cId="1012907352" sldId="289"/>
            <ac:spMk id="5" creationId="{BDBACF83-306C-67D8-6F16-816D300C72F1}"/>
          </ac:spMkLst>
        </pc:spChg>
        <pc:spChg chg="mod">
          <ac:chgData name="josé zapata aguilar" userId="597d70fd54383759" providerId="LiveId" clId="{C126E442-EF99-427A-B8FA-7B04F7B22956}" dt="2026-02-04T05:46:56.287" v="779"/>
          <ac:spMkLst>
            <pc:docMk/>
            <pc:sldMk cId="1012907352" sldId="289"/>
            <ac:spMk id="7" creationId="{754AEE2F-7A28-7C0B-01C8-C9E16A2B69F2}"/>
          </ac:spMkLst>
        </pc:spChg>
        <pc:spChg chg="mod">
          <ac:chgData name="josé zapata aguilar" userId="597d70fd54383759" providerId="LiveId" clId="{C126E442-EF99-427A-B8FA-7B04F7B22956}" dt="2026-02-04T05:56:01.170" v="909" actId="20577"/>
          <ac:spMkLst>
            <pc:docMk/>
            <pc:sldMk cId="1012907352" sldId="289"/>
            <ac:spMk id="10" creationId="{044862E0-E61E-5852-825C-90E087FA147A}"/>
          </ac:spMkLst>
        </pc:spChg>
        <pc:spChg chg="mod">
          <ac:chgData name="josé zapata aguilar" userId="597d70fd54383759" providerId="LiveId" clId="{C126E442-EF99-427A-B8FA-7B04F7B22956}" dt="2026-02-04T05:46:56.287" v="779"/>
          <ac:spMkLst>
            <pc:docMk/>
            <pc:sldMk cId="1012907352" sldId="289"/>
            <ac:spMk id="11" creationId="{43D59D3E-CEB6-1532-D370-3A9B2AB8A72B}"/>
          </ac:spMkLst>
        </pc:spChg>
        <pc:spChg chg="mod">
          <ac:chgData name="josé zapata aguilar" userId="597d70fd54383759" providerId="LiveId" clId="{C126E442-EF99-427A-B8FA-7B04F7B22956}" dt="2026-02-04T05:50:41.019" v="831" actId="20577"/>
          <ac:spMkLst>
            <pc:docMk/>
            <pc:sldMk cId="1012907352" sldId="289"/>
            <ac:spMk id="13" creationId="{0C83A7F7-C74D-EC47-E11A-F73ACC3EDF47}"/>
          </ac:spMkLst>
        </pc:spChg>
        <pc:spChg chg="mod">
          <ac:chgData name="josé zapata aguilar" userId="597d70fd54383759" providerId="LiveId" clId="{C126E442-EF99-427A-B8FA-7B04F7B22956}" dt="2026-02-04T05:46:56.287" v="779"/>
          <ac:spMkLst>
            <pc:docMk/>
            <pc:sldMk cId="1012907352" sldId="289"/>
            <ac:spMk id="14" creationId="{B8C8650C-2453-E4F3-DA8E-4C4142D2DF32}"/>
          </ac:spMkLst>
        </pc:spChg>
        <pc:spChg chg="mod">
          <ac:chgData name="josé zapata aguilar" userId="597d70fd54383759" providerId="LiveId" clId="{C126E442-EF99-427A-B8FA-7B04F7B22956}" dt="2026-02-04T05:51:00.663" v="833" actId="20577"/>
          <ac:spMkLst>
            <pc:docMk/>
            <pc:sldMk cId="1012907352" sldId="289"/>
            <ac:spMk id="16" creationId="{D7A8AF68-81A5-B34B-2002-5D7159EDBCEE}"/>
          </ac:spMkLst>
        </pc:spChg>
        <pc:spChg chg="mod">
          <ac:chgData name="josé zapata aguilar" userId="597d70fd54383759" providerId="LiveId" clId="{C126E442-EF99-427A-B8FA-7B04F7B22956}" dt="2026-02-04T05:46:56.287" v="779"/>
          <ac:spMkLst>
            <pc:docMk/>
            <pc:sldMk cId="1012907352" sldId="289"/>
            <ac:spMk id="17" creationId="{F20E5B7C-5562-4396-5242-16BB9908DE0B}"/>
          </ac:spMkLst>
        </pc:spChg>
        <pc:spChg chg="add mod">
          <ac:chgData name="josé zapata aguilar" userId="597d70fd54383759" providerId="LiveId" clId="{C126E442-EF99-427A-B8FA-7B04F7B22956}" dt="2026-02-08T07:09:08.725" v="2895" actId="403"/>
          <ac:spMkLst>
            <pc:docMk/>
            <pc:sldMk cId="1012907352" sldId="289"/>
            <ac:spMk id="18" creationId="{FFBC8882-7054-9B6A-DEF1-D2FD3A6DE255}"/>
          </ac:spMkLst>
        </pc:spChg>
        <pc:spChg chg="add mod">
          <ac:chgData name="josé zapata aguilar" userId="597d70fd54383759" providerId="LiveId" clId="{C126E442-EF99-427A-B8FA-7B04F7B22956}" dt="2026-02-08T07:09:08.725" v="2895" actId="403"/>
          <ac:spMkLst>
            <pc:docMk/>
            <pc:sldMk cId="1012907352" sldId="289"/>
            <ac:spMk id="19" creationId="{AD3C89C6-306D-9AEF-BDAE-7D6134F0EFBF}"/>
          </ac:spMkLst>
        </pc:spChg>
        <pc:spChg chg="add mod">
          <ac:chgData name="josé zapata aguilar" userId="597d70fd54383759" providerId="LiveId" clId="{C126E442-EF99-427A-B8FA-7B04F7B22956}" dt="2026-02-08T07:09:08.725" v="2895" actId="403"/>
          <ac:spMkLst>
            <pc:docMk/>
            <pc:sldMk cId="1012907352" sldId="289"/>
            <ac:spMk id="21" creationId="{570F4BE0-4CE3-835E-08AD-AD7ECFCA103B}"/>
          </ac:spMkLst>
        </pc:spChg>
        <pc:spChg chg="add mod">
          <ac:chgData name="josé zapata aguilar" userId="597d70fd54383759" providerId="LiveId" clId="{C126E442-EF99-427A-B8FA-7B04F7B22956}" dt="2026-02-08T07:09:08.725" v="2895" actId="403"/>
          <ac:spMkLst>
            <pc:docMk/>
            <pc:sldMk cId="1012907352" sldId="289"/>
            <ac:spMk id="22" creationId="{6D11D3DE-7F63-AF96-1479-E2D08D88A424}"/>
          </ac:spMkLst>
        </pc:spChg>
        <pc:grpChg chg="add mod">
          <ac:chgData name="josé zapata aguilar" userId="597d70fd54383759" providerId="LiveId" clId="{C126E442-EF99-427A-B8FA-7B04F7B22956}" dt="2026-02-04T05:51:34.643" v="892" actId="1035"/>
          <ac:grpSpMkLst>
            <pc:docMk/>
            <pc:sldMk cId="1012907352" sldId="289"/>
            <ac:grpSpMk id="2" creationId="{B21FF188-7D3C-1DEE-CAAB-CCADC8AC5FEA}"/>
          </ac:grpSpMkLst>
        </pc:grpChg>
        <pc:grpChg chg="mod">
          <ac:chgData name="josé zapata aguilar" userId="597d70fd54383759" providerId="LiveId" clId="{C126E442-EF99-427A-B8FA-7B04F7B22956}" dt="2026-02-04T05:51:34.643" v="892" actId="1035"/>
          <ac:grpSpMkLst>
            <pc:docMk/>
            <pc:sldMk cId="1012907352" sldId="289"/>
            <ac:grpSpMk id="8" creationId="{568245CC-C224-6FA6-D76B-B0E0485406DE}"/>
          </ac:grpSpMkLst>
        </pc:grpChg>
        <pc:grpChg chg="add mod">
          <ac:chgData name="josé zapata aguilar" userId="597d70fd54383759" providerId="LiveId" clId="{C126E442-EF99-427A-B8FA-7B04F7B22956}" dt="2026-02-04T05:51:34.643" v="892" actId="1035"/>
          <ac:grpSpMkLst>
            <pc:docMk/>
            <pc:sldMk cId="1012907352" sldId="289"/>
            <ac:grpSpMk id="12" creationId="{2850098C-A69A-CF1C-EA3D-679F28DCF67C}"/>
          </ac:grpSpMkLst>
        </pc:grpChg>
        <pc:grpChg chg="mod">
          <ac:chgData name="josé zapata aguilar" userId="597d70fd54383759" providerId="LiveId" clId="{C126E442-EF99-427A-B8FA-7B04F7B22956}" dt="2026-02-04T05:51:34.643" v="892" actId="1035"/>
          <ac:grpSpMkLst>
            <pc:docMk/>
            <pc:sldMk cId="1012907352" sldId="289"/>
            <ac:grpSpMk id="15" creationId="{957073F2-556B-2304-AD6F-234D46B1F26D}"/>
          </ac:grpSpMkLst>
        </pc:grpChg>
      </pc:sldChg>
      <pc:sldChg chg="modSp add mod modAnim">
        <pc:chgData name="josé zapata aguilar" userId="597d70fd54383759" providerId="LiveId" clId="{C126E442-EF99-427A-B8FA-7B04F7B22956}" dt="2026-02-08T07:09:45.784" v="2898" actId="207"/>
        <pc:sldMkLst>
          <pc:docMk/>
          <pc:sldMk cId="2490192236" sldId="290"/>
        </pc:sldMkLst>
        <pc:spChg chg="mod">
          <ac:chgData name="josé zapata aguilar" userId="597d70fd54383759" providerId="LiveId" clId="{C126E442-EF99-427A-B8FA-7B04F7B22956}" dt="2026-02-04T06:02:33.849" v="1033" actId="20577"/>
          <ac:spMkLst>
            <pc:docMk/>
            <pc:sldMk cId="2490192236" sldId="290"/>
            <ac:spMk id="3" creationId="{5C76B3A7-5DD1-BC26-9BF6-2130BA9A5301}"/>
          </ac:spMkLst>
        </pc:spChg>
        <pc:spChg chg="mod">
          <ac:chgData name="josé zapata aguilar" userId="597d70fd54383759" providerId="LiveId" clId="{C126E442-EF99-427A-B8FA-7B04F7B22956}" dt="2026-02-04T06:04:24.177" v="1049" actId="20577"/>
          <ac:spMkLst>
            <pc:docMk/>
            <pc:sldMk cId="2490192236" sldId="290"/>
            <ac:spMk id="10" creationId="{C8BF85A7-FB56-B19D-10B3-FE25B71C4666}"/>
          </ac:spMkLst>
        </pc:spChg>
        <pc:spChg chg="mod">
          <ac:chgData name="josé zapata aguilar" userId="597d70fd54383759" providerId="LiveId" clId="{C126E442-EF99-427A-B8FA-7B04F7B22956}" dt="2026-02-04T06:05:09.974" v="1087" actId="20577"/>
          <ac:spMkLst>
            <pc:docMk/>
            <pc:sldMk cId="2490192236" sldId="290"/>
            <ac:spMk id="13" creationId="{963F3F40-B4FF-8C3B-BAB0-BF1AE9E637C2}"/>
          </ac:spMkLst>
        </pc:spChg>
        <pc:spChg chg="mod">
          <ac:chgData name="josé zapata aguilar" userId="597d70fd54383759" providerId="LiveId" clId="{C126E442-EF99-427A-B8FA-7B04F7B22956}" dt="2026-02-04T06:01:41.513" v="1019" actId="207"/>
          <ac:spMkLst>
            <pc:docMk/>
            <pc:sldMk cId="2490192236" sldId="290"/>
            <ac:spMk id="14" creationId="{44DDF13E-F180-B3B4-8F79-D4E21D2B8D6D}"/>
          </ac:spMkLst>
        </pc:spChg>
        <pc:spChg chg="mod">
          <ac:chgData name="josé zapata aguilar" userId="597d70fd54383759" providerId="LiveId" clId="{C126E442-EF99-427A-B8FA-7B04F7B22956}" dt="2026-02-04T06:05:31.829" v="1089" actId="20577"/>
          <ac:spMkLst>
            <pc:docMk/>
            <pc:sldMk cId="2490192236" sldId="290"/>
            <ac:spMk id="16" creationId="{C986A00F-6E5C-260D-BA75-E3A76EAD2FCE}"/>
          </ac:spMkLst>
        </pc:spChg>
        <pc:spChg chg="mod">
          <ac:chgData name="josé zapata aguilar" userId="597d70fd54383759" providerId="LiveId" clId="{C126E442-EF99-427A-B8FA-7B04F7B22956}" dt="2026-02-04T06:06:00.064" v="1091" actId="113"/>
          <ac:spMkLst>
            <pc:docMk/>
            <pc:sldMk cId="2490192236" sldId="290"/>
            <ac:spMk id="18" creationId="{B9A8DB7B-4A1C-12F1-22B7-87C885FC9841}"/>
          </ac:spMkLst>
        </pc:spChg>
        <pc:spChg chg="mod">
          <ac:chgData name="josé zapata aguilar" userId="597d70fd54383759" providerId="LiveId" clId="{C126E442-EF99-427A-B8FA-7B04F7B22956}" dt="2026-02-04T06:06:00.064" v="1091" actId="113"/>
          <ac:spMkLst>
            <pc:docMk/>
            <pc:sldMk cId="2490192236" sldId="290"/>
            <ac:spMk id="19" creationId="{7A48B9BE-97B3-63C8-E04F-2B27D8C5BB73}"/>
          </ac:spMkLst>
        </pc:spChg>
        <pc:spChg chg="mod">
          <ac:chgData name="josé zapata aguilar" userId="597d70fd54383759" providerId="LiveId" clId="{C126E442-EF99-427A-B8FA-7B04F7B22956}" dt="2026-02-04T06:06:00.064" v="1091" actId="113"/>
          <ac:spMkLst>
            <pc:docMk/>
            <pc:sldMk cId="2490192236" sldId="290"/>
            <ac:spMk id="21" creationId="{B9332B99-329C-8B65-1718-7D44298A1527}"/>
          </ac:spMkLst>
        </pc:spChg>
        <pc:spChg chg="mod">
          <ac:chgData name="josé zapata aguilar" userId="597d70fd54383759" providerId="LiveId" clId="{C126E442-EF99-427A-B8FA-7B04F7B22956}" dt="2026-02-04T06:06:00.064" v="1091" actId="113"/>
          <ac:spMkLst>
            <pc:docMk/>
            <pc:sldMk cId="2490192236" sldId="290"/>
            <ac:spMk id="22" creationId="{C5CCC10E-F639-38CC-EA49-D19891558038}"/>
          </ac:spMkLst>
        </pc:spChg>
        <pc:grpChg chg="mod">
          <ac:chgData name="josé zapata aguilar" userId="597d70fd54383759" providerId="LiveId" clId="{C126E442-EF99-427A-B8FA-7B04F7B22956}" dt="2026-02-04T06:01:41.513" v="1019" actId="207"/>
          <ac:grpSpMkLst>
            <pc:docMk/>
            <pc:sldMk cId="2490192236" sldId="290"/>
            <ac:grpSpMk id="12" creationId="{7741A524-E374-50D2-06EF-3EF0DC06EE51}"/>
          </ac:grpSpMkLst>
        </pc:grpChg>
        <pc:picChg chg="mod">
          <ac:chgData name="josé zapata aguilar" userId="597d70fd54383759" providerId="LiveId" clId="{C126E442-EF99-427A-B8FA-7B04F7B22956}" dt="2026-02-08T07:09:45.784" v="2898" actId="207"/>
          <ac:picMkLst>
            <pc:docMk/>
            <pc:sldMk cId="2490192236" sldId="290"/>
            <ac:picMk id="4" creationId="{FEA1E4F3-3228-ED66-BFB7-1DA421546CCF}"/>
          </ac:picMkLst>
        </pc:picChg>
      </pc:sldChg>
      <pc:sldChg chg="addSp delSp modSp add mod modAnim">
        <pc:chgData name="josé zapata aguilar" userId="597d70fd54383759" providerId="LiveId" clId="{C126E442-EF99-427A-B8FA-7B04F7B22956}" dt="2026-02-08T05:34:04.268" v="1458" actId="20577"/>
        <pc:sldMkLst>
          <pc:docMk/>
          <pc:sldMk cId="3137820879" sldId="291"/>
        </pc:sldMkLst>
        <pc:spChg chg="mod">
          <ac:chgData name="josé zapata aguilar" userId="597d70fd54383759" providerId="LiveId" clId="{C126E442-EF99-427A-B8FA-7B04F7B22956}" dt="2026-02-08T05:33:26.237" v="1438" actId="1036"/>
          <ac:spMkLst>
            <pc:docMk/>
            <pc:sldMk cId="3137820879" sldId="291"/>
            <ac:spMk id="5" creationId="{71DB6554-9420-2863-65EF-4A22F1DB13C8}"/>
          </ac:spMkLst>
        </pc:spChg>
        <pc:spChg chg="add mod">
          <ac:chgData name="josé zapata aguilar" userId="597d70fd54383759" providerId="LiveId" clId="{C126E442-EF99-427A-B8FA-7B04F7B22956}" dt="2026-02-08T05:33:26.237" v="1438" actId="1036"/>
          <ac:spMkLst>
            <pc:docMk/>
            <pc:sldMk cId="3137820879" sldId="291"/>
            <ac:spMk id="6" creationId="{8AAEB6B9-8995-87CF-BE88-754A0B57EF1A}"/>
          </ac:spMkLst>
        </pc:spChg>
        <pc:spChg chg="del">
          <ac:chgData name="josé zapata aguilar" userId="597d70fd54383759" providerId="LiveId" clId="{C126E442-EF99-427A-B8FA-7B04F7B22956}" dt="2026-02-08T05:23:01.072" v="1150" actId="478"/>
          <ac:spMkLst>
            <pc:docMk/>
            <pc:sldMk cId="3137820879" sldId="291"/>
            <ac:spMk id="18" creationId="{D7002F59-A331-AA1C-92A3-9289BDCA69CC}"/>
          </ac:spMkLst>
        </pc:spChg>
        <pc:spChg chg="del">
          <ac:chgData name="josé zapata aguilar" userId="597d70fd54383759" providerId="LiveId" clId="{C126E442-EF99-427A-B8FA-7B04F7B22956}" dt="2026-02-08T05:23:01.072" v="1150" actId="478"/>
          <ac:spMkLst>
            <pc:docMk/>
            <pc:sldMk cId="3137820879" sldId="291"/>
            <ac:spMk id="19" creationId="{87E2E3E1-9DE7-0C61-7247-F0F28BB30DCF}"/>
          </ac:spMkLst>
        </pc:spChg>
        <pc:spChg chg="add del mod">
          <ac:chgData name="josé zapata aguilar" userId="597d70fd54383759" providerId="LiveId" clId="{C126E442-EF99-427A-B8FA-7B04F7B22956}" dt="2026-02-08T05:33:08.049" v="1402" actId="478"/>
          <ac:spMkLst>
            <pc:docMk/>
            <pc:sldMk cId="3137820879" sldId="291"/>
            <ac:spMk id="20" creationId="{15FB0B61-6CB7-44DC-6B2F-E079CD9BA64D}"/>
          </ac:spMkLst>
        </pc:spChg>
        <pc:spChg chg="del">
          <ac:chgData name="josé zapata aguilar" userId="597d70fd54383759" providerId="LiveId" clId="{C126E442-EF99-427A-B8FA-7B04F7B22956}" dt="2026-02-08T05:23:01.072" v="1150" actId="478"/>
          <ac:spMkLst>
            <pc:docMk/>
            <pc:sldMk cId="3137820879" sldId="291"/>
            <ac:spMk id="21" creationId="{F21082D5-8DDE-C3F6-76B1-4AA0163D889F}"/>
          </ac:spMkLst>
        </pc:spChg>
        <pc:spChg chg="del">
          <ac:chgData name="josé zapata aguilar" userId="597d70fd54383759" providerId="LiveId" clId="{C126E442-EF99-427A-B8FA-7B04F7B22956}" dt="2026-02-08T05:23:01.072" v="1150" actId="478"/>
          <ac:spMkLst>
            <pc:docMk/>
            <pc:sldMk cId="3137820879" sldId="291"/>
            <ac:spMk id="22" creationId="{52B877CA-19A0-F1F8-8668-6538774FE37B}"/>
          </ac:spMkLst>
        </pc:spChg>
        <pc:spChg chg="add mod">
          <ac:chgData name="josé zapata aguilar" userId="597d70fd54383759" providerId="LiveId" clId="{C126E442-EF99-427A-B8FA-7B04F7B22956}" dt="2026-02-08T05:33:33.475" v="1455" actId="1035"/>
          <ac:spMkLst>
            <pc:docMk/>
            <pc:sldMk cId="3137820879" sldId="291"/>
            <ac:spMk id="23" creationId="{E96050DB-8B2C-6340-BD04-FC65B9258DD2}"/>
          </ac:spMkLst>
        </pc:spChg>
        <pc:spChg chg="add mod">
          <ac:chgData name="josé zapata aguilar" userId="597d70fd54383759" providerId="LiveId" clId="{C126E442-EF99-427A-B8FA-7B04F7B22956}" dt="2026-02-08T05:33:33.475" v="1455" actId="1035"/>
          <ac:spMkLst>
            <pc:docMk/>
            <pc:sldMk cId="3137820879" sldId="291"/>
            <ac:spMk id="24" creationId="{9DEEB261-B415-AAD6-8F5E-D9B6AA381830}"/>
          </ac:spMkLst>
        </pc:spChg>
        <pc:spChg chg="add mod">
          <ac:chgData name="josé zapata aguilar" userId="597d70fd54383759" providerId="LiveId" clId="{C126E442-EF99-427A-B8FA-7B04F7B22956}" dt="2026-02-08T05:34:04.268" v="1458" actId="20577"/>
          <ac:spMkLst>
            <pc:docMk/>
            <pc:sldMk cId="3137820879" sldId="291"/>
            <ac:spMk id="25" creationId="{71275D41-FA57-746C-C0EF-C46DF9C64619}"/>
          </ac:spMkLst>
        </pc:spChg>
        <pc:spChg chg="add mod">
          <ac:chgData name="josé zapata aguilar" userId="597d70fd54383759" providerId="LiveId" clId="{C126E442-EF99-427A-B8FA-7B04F7B22956}" dt="2026-02-08T05:33:33.475" v="1455" actId="1035"/>
          <ac:spMkLst>
            <pc:docMk/>
            <pc:sldMk cId="3137820879" sldId="291"/>
            <ac:spMk id="26" creationId="{86C6B1FE-EA16-9E4C-410D-66673E96D412}"/>
          </ac:spMkLst>
        </pc:spChg>
        <pc:spChg chg="add mod">
          <ac:chgData name="josé zapata aguilar" userId="597d70fd54383759" providerId="LiveId" clId="{C126E442-EF99-427A-B8FA-7B04F7B22956}" dt="2026-02-08T05:33:26.237" v="1438" actId="1036"/>
          <ac:spMkLst>
            <pc:docMk/>
            <pc:sldMk cId="3137820879" sldId="291"/>
            <ac:spMk id="27" creationId="{734A39CC-7337-AA99-6D86-5CD5CC3237EF}"/>
          </ac:spMkLst>
        </pc:spChg>
        <pc:spChg chg="add mod">
          <ac:chgData name="josé zapata aguilar" userId="597d70fd54383759" providerId="LiveId" clId="{C126E442-EF99-427A-B8FA-7B04F7B22956}" dt="2026-02-08T05:33:33.475" v="1455" actId="1035"/>
          <ac:spMkLst>
            <pc:docMk/>
            <pc:sldMk cId="3137820879" sldId="291"/>
            <ac:spMk id="29" creationId="{D800B81C-2F3F-8E39-ABB0-C0971A50C6CE}"/>
          </ac:spMkLst>
        </pc:spChg>
        <pc:grpChg chg="del">
          <ac:chgData name="josé zapata aguilar" userId="597d70fd54383759" providerId="LiveId" clId="{C126E442-EF99-427A-B8FA-7B04F7B22956}" dt="2026-02-08T05:23:01.072" v="1150" actId="478"/>
          <ac:grpSpMkLst>
            <pc:docMk/>
            <pc:sldMk cId="3137820879" sldId="291"/>
            <ac:grpSpMk id="2" creationId="{355F3185-43F8-36F1-A278-8FF9E3C7FFFE}"/>
          </ac:grpSpMkLst>
        </pc:grpChg>
        <pc:grpChg chg="del">
          <ac:chgData name="josé zapata aguilar" userId="597d70fd54383759" providerId="LiveId" clId="{C126E442-EF99-427A-B8FA-7B04F7B22956}" dt="2026-02-08T05:23:01.072" v="1150" actId="478"/>
          <ac:grpSpMkLst>
            <pc:docMk/>
            <pc:sldMk cId="3137820879" sldId="291"/>
            <ac:grpSpMk id="8" creationId="{EBF39711-DADC-6263-B0CC-D4EFE52E9766}"/>
          </ac:grpSpMkLst>
        </pc:grpChg>
        <pc:grpChg chg="del">
          <ac:chgData name="josé zapata aguilar" userId="597d70fd54383759" providerId="LiveId" clId="{C126E442-EF99-427A-B8FA-7B04F7B22956}" dt="2026-02-08T05:23:01.072" v="1150" actId="478"/>
          <ac:grpSpMkLst>
            <pc:docMk/>
            <pc:sldMk cId="3137820879" sldId="291"/>
            <ac:grpSpMk id="12" creationId="{913E08A6-5A39-B7E3-7A57-EC267E08502D}"/>
          </ac:grpSpMkLst>
        </pc:grpChg>
        <pc:grpChg chg="del">
          <ac:chgData name="josé zapata aguilar" userId="597d70fd54383759" providerId="LiveId" clId="{C126E442-EF99-427A-B8FA-7B04F7B22956}" dt="2026-02-08T05:23:01.072" v="1150" actId="478"/>
          <ac:grpSpMkLst>
            <pc:docMk/>
            <pc:sldMk cId="3137820879" sldId="291"/>
            <ac:grpSpMk id="15" creationId="{91C1E671-9181-D933-1156-859447198775}"/>
          </ac:grpSpMkLst>
        </pc:grpChg>
        <pc:cxnChg chg="add mod">
          <ac:chgData name="josé zapata aguilar" userId="597d70fd54383759" providerId="LiveId" clId="{C126E442-EF99-427A-B8FA-7B04F7B22956}" dt="2026-02-08T05:33:26.237" v="1438" actId="1036"/>
          <ac:cxnSpMkLst>
            <pc:docMk/>
            <pc:sldMk cId="3137820879" sldId="291"/>
            <ac:cxnSpMk id="28" creationId="{E0243EBF-FCB2-F84A-D04F-12E9452BF51D}"/>
          </ac:cxnSpMkLst>
        </pc:cxnChg>
        <pc:cxnChg chg="add mod">
          <ac:chgData name="josé zapata aguilar" userId="597d70fd54383759" providerId="LiveId" clId="{C126E442-EF99-427A-B8FA-7B04F7B22956}" dt="2026-02-08T05:33:33.475" v="1455" actId="1035"/>
          <ac:cxnSpMkLst>
            <pc:docMk/>
            <pc:sldMk cId="3137820879" sldId="291"/>
            <ac:cxnSpMk id="30" creationId="{03CBFD61-270A-EB75-77CA-36E0B859A182}"/>
          </ac:cxnSpMkLst>
        </pc:cxnChg>
      </pc:sldChg>
      <pc:sldChg chg="addSp delSp modSp new mod setBg">
        <pc:chgData name="josé zapata aguilar" userId="597d70fd54383759" providerId="LiveId" clId="{C126E442-EF99-427A-B8FA-7B04F7B22956}" dt="2026-02-08T05:51:00.616" v="1575" actId="207"/>
        <pc:sldMkLst>
          <pc:docMk/>
          <pc:sldMk cId="1956755356" sldId="292"/>
        </pc:sldMkLst>
        <pc:spChg chg="del">
          <ac:chgData name="josé zapata aguilar" userId="597d70fd54383759" providerId="LiveId" clId="{C126E442-EF99-427A-B8FA-7B04F7B22956}" dt="2026-02-08T05:42:56.005" v="1461" actId="478"/>
          <ac:spMkLst>
            <pc:docMk/>
            <pc:sldMk cId="1956755356" sldId="292"/>
            <ac:spMk id="2" creationId="{1B75E346-81D8-D12C-B647-08F2DBB96780}"/>
          </ac:spMkLst>
        </pc:spChg>
        <pc:spChg chg="del">
          <ac:chgData name="josé zapata aguilar" userId="597d70fd54383759" providerId="LiveId" clId="{C126E442-EF99-427A-B8FA-7B04F7B22956}" dt="2026-02-08T05:42:56.005" v="1461" actId="478"/>
          <ac:spMkLst>
            <pc:docMk/>
            <pc:sldMk cId="1956755356" sldId="292"/>
            <ac:spMk id="3" creationId="{9EE21B07-6FEF-0BE6-D22A-AE4414C66F38}"/>
          </ac:spMkLst>
        </pc:spChg>
        <pc:spChg chg="add mod">
          <ac:chgData name="josé zapata aguilar" userId="597d70fd54383759" providerId="LiveId" clId="{C126E442-EF99-427A-B8FA-7B04F7B22956}" dt="2026-02-08T05:49:43.117" v="1549" actId="1076"/>
          <ac:spMkLst>
            <pc:docMk/>
            <pc:sldMk cId="1956755356" sldId="292"/>
            <ac:spMk id="5" creationId="{C570C67C-189D-1800-9365-60E66860A6D4}"/>
          </ac:spMkLst>
        </pc:spChg>
        <pc:spChg chg="add mod">
          <ac:chgData name="josé zapata aguilar" userId="597d70fd54383759" providerId="LiveId" clId="{C126E442-EF99-427A-B8FA-7B04F7B22956}" dt="2026-02-08T05:49:43.117" v="1549" actId="1076"/>
          <ac:spMkLst>
            <pc:docMk/>
            <pc:sldMk cId="1956755356" sldId="292"/>
            <ac:spMk id="6" creationId="{62702FC9-B4D6-CD58-A216-55F7603732A7}"/>
          </ac:spMkLst>
        </pc:spChg>
        <pc:spChg chg="add mod">
          <ac:chgData name="josé zapata aguilar" userId="597d70fd54383759" providerId="LiveId" clId="{C126E442-EF99-427A-B8FA-7B04F7B22956}" dt="2026-02-08T05:51:00.616" v="1575" actId="207"/>
          <ac:spMkLst>
            <pc:docMk/>
            <pc:sldMk cId="1956755356" sldId="292"/>
            <ac:spMk id="7" creationId="{2AF011EC-6957-01CD-A2B8-A861B3C8D513}"/>
          </ac:spMkLst>
        </pc:spChg>
        <pc:spChg chg="add">
          <ac:chgData name="josé zapata aguilar" userId="597d70fd54383759" providerId="LiveId" clId="{C126E442-EF99-427A-B8FA-7B04F7B22956}" dt="2026-02-08T05:47:01.529" v="1466" actId="26606"/>
          <ac:spMkLst>
            <pc:docMk/>
            <pc:sldMk cId="1956755356" sldId="292"/>
            <ac:spMk id="9" creationId="{8B089790-F4B6-46A7-BB28-7B74A9A9EFDC}"/>
          </ac:spMkLst>
        </pc:spChg>
        <pc:spChg chg="add">
          <ac:chgData name="josé zapata aguilar" userId="597d70fd54383759" providerId="LiveId" clId="{C126E442-EF99-427A-B8FA-7B04F7B22956}" dt="2026-02-08T05:47:01.529" v="1466" actId="26606"/>
          <ac:spMkLst>
            <pc:docMk/>
            <pc:sldMk cId="1956755356" sldId="292"/>
            <ac:spMk id="11" creationId="{9A191B90-62D1-4718-B891-6A3FC82DD6A2}"/>
          </ac:spMkLst>
        </pc:spChg>
        <pc:grpChg chg="add">
          <ac:chgData name="josé zapata aguilar" userId="597d70fd54383759" providerId="LiveId" clId="{C126E442-EF99-427A-B8FA-7B04F7B22956}" dt="2026-02-08T05:47:01.529" v="1466" actId="26606"/>
          <ac:grpSpMkLst>
            <pc:docMk/>
            <pc:sldMk cId="1956755356" sldId="292"/>
            <ac:grpSpMk id="13" creationId="{63A1050F-42B7-42F4-9436-314DB03DE463}"/>
          </ac:grpSpMkLst>
        </pc:grpChg>
        <pc:grpChg chg="add">
          <ac:chgData name="josé zapata aguilar" userId="597d70fd54383759" providerId="LiveId" clId="{C126E442-EF99-427A-B8FA-7B04F7B22956}" dt="2026-02-08T05:47:01.529" v="1466" actId="26606"/>
          <ac:grpSpMkLst>
            <pc:docMk/>
            <pc:sldMk cId="1956755356" sldId="292"/>
            <ac:grpSpMk id="19" creationId="{CB04806E-DE07-4370-8B2D-439E32B3A25B}"/>
          </ac:grpSpMkLst>
        </pc:grpChg>
        <pc:picChg chg="add mod modCrop">
          <ac:chgData name="josé zapata aguilar" userId="597d70fd54383759" providerId="LiveId" clId="{C126E442-EF99-427A-B8FA-7B04F7B22956}" dt="2026-02-08T05:47:01.529" v="1466" actId="26606"/>
          <ac:picMkLst>
            <pc:docMk/>
            <pc:sldMk cId="1956755356" sldId="292"/>
            <ac:picMk id="4" creationId="{13417FA0-67E7-6065-D4A9-F45A4CBB6925}"/>
          </ac:picMkLst>
        </pc:picChg>
      </pc:sldChg>
      <pc:sldChg chg="addSp delSp modSp add mod setBg">
        <pc:chgData name="josé zapata aguilar" userId="597d70fd54383759" providerId="LiveId" clId="{C126E442-EF99-427A-B8FA-7B04F7B22956}" dt="2026-02-08T06:23:08.478" v="2031" actId="1036"/>
        <pc:sldMkLst>
          <pc:docMk/>
          <pc:sldMk cId="2815834876" sldId="293"/>
        </pc:sldMkLst>
        <pc:spChg chg="mod">
          <ac:chgData name="josé zapata aguilar" userId="597d70fd54383759" providerId="LiveId" clId="{C126E442-EF99-427A-B8FA-7B04F7B22956}" dt="2026-02-08T06:15:55.581" v="1878" actId="404"/>
          <ac:spMkLst>
            <pc:docMk/>
            <pc:sldMk cId="2815834876" sldId="293"/>
            <ac:spMk id="3" creationId="{8CB46EB2-4041-3B47-3659-7D32C31157C4}"/>
          </ac:spMkLst>
        </pc:spChg>
        <pc:spChg chg="del">
          <ac:chgData name="josé zapata aguilar" userId="597d70fd54383759" providerId="LiveId" clId="{C126E442-EF99-427A-B8FA-7B04F7B22956}" dt="2026-02-08T06:05:07.893" v="1578" actId="478"/>
          <ac:spMkLst>
            <pc:docMk/>
            <pc:sldMk cId="2815834876" sldId="293"/>
            <ac:spMk id="5" creationId="{930BC33A-8067-7F2D-4A24-09C01BD0619A}"/>
          </ac:spMkLst>
        </pc:spChg>
        <pc:spChg chg="del">
          <ac:chgData name="josé zapata aguilar" userId="597d70fd54383759" providerId="LiveId" clId="{C126E442-EF99-427A-B8FA-7B04F7B22956}" dt="2026-02-08T06:05:07.893" v="1578" actId="478"/>
          <ac:spMkLst>
            <pc:docMk/>
            <pc:sldMk cId="2815834876" sldId="293"/>
            <ac:spMk id="6" creationId="{E9B8467E-4134-2642-7B40-C2668848A5CB}"/>
          </ac:spMkLst>
        </pc:spChg>
        <pc:spChg chg="del">
          <ac:chgData name="josé zapata aguilar" userId="597d70fd54383759" providerId="LiveId" clId="{C126E442-EF99-427A-B8FA-7B04F7B22956}" dt="2026-02-08T06:05:07.893" v="1578" actId="478"/>
          <ac:spMkLst>
            <pc:docMk/>
            <pc:sldMk cId="2815834876" sldId="293"/>
            <ac:spMk id="7" creationId="{956EE4B9-C70A-8083-EC14-AF9773A7618C}"/>
          </ac:spMkLst>
        </pc:spChg>
        <pc:spChg chg="mod">
          <ac:chgData name="josé zapata aguilar" userId="597d70fd54383759" providerId="LiveId" clId="{C126E442-EF99-427A-B8FA-7B04F7B22956}" dt="2026-02-08T06:06:05.122" v="1584"/>
          <ac:spMkLst>
            <pc:docMk/>
            <pc:sldMk cId="2815834876" sldId="293"/>
            <ac:spMk id="8" creationId="{54DECA36-D52B-B85C-1035-4B3F539D7982}"/>
          </ac:spMkLst>
        </pc:spChg>
        <pc:spChg chg="mod">
          <ac:chgData name="josé zapata aguilar" userId="597d70fd54383759" providerId="LiveId" clId="{C126E442-EF99-427A-B8FA-7B04F7B22956}" dt="2026-02-08T06:17:40.093" v="1943" actId="20577"/>
          <ac:spMkLst>
            <pc:docMk/>
            <pc:sldMk cId="2815834876" sldId="293"/>
            <ac:spMk id="12" creationId="{E738394B-5E2A-2A71-20E0-22167B3F5BD4}"/>
          </ac:spMkLst>
        </pc:spChg>
        <pc:spChg chg="mod">
          <ac:chgData name="josé zapata aguilar" userId="597d70fd54383759" providerId="LiveId" clId="{C126E442-EF99-427A-B8FA-7B04F7B22956}" dt="2026-02-08T06:06:05.122" v="1584"/>
          <ac:spMkLst>
            <pc:docMk/>
            <pc:sldMk cId="2815834876" sldId="293"/>
            <ac:spMk id="18" creationId="{1A782937-3A43-372A-235D-F24AAADB8314}"/>
          </ac:spMkLst>
        </pc:spChg>
        <pc:spChg chg="mod">
          <ac:chgData name="josé zapata aguilar" userId="597d70fd54383759" providerId="LiveId" clId="{C126E442-EF99-427A-B8FA-7B04F7B22956}" dt="2026-02-08T06:18:29.205" v="1958" actId="404"/>
          <ac:spMkLst>
            <pc:docMk/>
            <pc:sldMk cId="2815834876" sldId="293"/>
            <ac:spMk id="25" creationId="{2CAAE632-FFE7-AE3C-B917-A68D60499542}"/>
          </ac:spMkLst>
        </pc:spChg>
        <pc:spChg chg="mod">
          <ac:chgData name="josé zapata aguilar" userId="597d70fd54383759" providerId="LiveId" clId="{C126E442-EF99-427A-B8FA-7B04F7B22956}" dt="2026-02-08T06:06:05.122" v="1584"/>
          <ac:spMkLst>
            <pc:docMk/>
            <pc:sldMk cId="2815834876" sldId="293"/>
            <ac:spMk id="26" creationId="{6994BE31-9A10-811B-5CE8-0D9756265CF3}"/>
          </ac:spMkLst>
        </pc:spChg>
        <pc:spChg chg="mod">
          <ac:chgData name="josé zapata aguilar" userId="597d70fd54383759" providerId="LiveId" clId="{C126E442-EF99-427A-B8FA-7B04F7B22956}" dt="2026-02-08T06:19:55.111" v="1973" actId="404"/>
          <ac:spMkLst>
            <pc:docMk/>
            <pc:sldMk cId="2815834876" sldId="293"/>
            <ac:spMk id="28" creationId="{3CCB441F-7F33-E370-361F-FF464476C25F}"/>
          </ac:spMkLst>
        </pc:spChg>
        <pc:spChg chg="mod">
          <ac:chgData name="josé zapata aguilar" userId="597d70fd54383759" providerId="LiveId" clId="{C126E442-EF99-427A-B8FA-7B04F7B22956}" dt="2026-02-08T06:06:05.122" v="1584"/>
          <ac:spMkLst>
            <pc:docMk/>
            <pc:sldMk cId="2815834876" sldId="293"/>
            <ac:spMk id="29" creationId="{94472797-1739-8314-F6AF-F787D0211B25}"/>
          </ac:spMkLst>
        </pc:spChg>
        <pc:spChg chg="mod">
          <ac:chgData name="josé zapata aguilar" userId="597d70fd54383759" providerId="LiveId" clId="{C126E442-EF99-427A-B8FA-7B04F7B22956}" dt="2026-02-08T06:06:05.122" v="1584"/>
          <ac:spMkLst>
            <pc:docMk/>
            <pc:sldMk cId="2815834876" sldId="293"/>
            <ac:spMk id="31" creationId="{A56CB8FB-1C92-B39E-9393-55FC6397524F}"/>
          </ac:spMkLst>
        </pc:spChg>
        <pc:spChg chg="mod">
          <ac:chgData name="josé zapata aguilar" userId="597d70fd54383759" providerId="LiveId" clId="{C126E442-EF99-427A-B8FA-7B04F7B22956}" dt="2026-02-08T06:06:05.122" v="1584"/>
          <ac:spMkLst>
            <pc:docMk/>
            <pc:sldMk cId="2815834876" sldId="293"/>
            <ac:spMk id="32" creationId="{084DBD4C-01E5-F4D0-F8BD-2300EC6B61AC}"/>
          </ac:spMkLst>
        </pc:spChg>
        <pc:spChg chg="mod">
          <ac:chgData name="josé zapata aguilar" userId="597d70fd54383759" providerId="LiveId" clId="{C126E442-EF99-427A-B8FA-7B04F7B22956}" dt="2026-02-08T06:09:35.205" v="1766" actId="404"/>
          <ac:spMkLst>
            <pc:docMk/>
            <pc:sldMk cId="2815834876" sldId="293"/>
            <ac:spMk id="34" creationId="{1C86B89E-22DF-437F-8293-277CE4823382}"/>
          </ac:spMkLst>
        </pc:spChg>
        <pc:spChg chg="mod">
          <ac:chgData name="josé zapata aguilar" userId="597d70fd54383759" providerId="LiveId" clId="{C126E442-EF99-427A-B8FA-7B04F7B22956}" dt="2026-02-08T06:07:06.686" v="1634"/>
          <ac:spMkLst>
            <pc:docMk/>
            <pc:sldMk cId="2815834876" sldId="293"/>
            <ac:spMk id="35" creationId="{1AEDEEE4-649C-B9C4-99BD-B445F3968BF1}"/>
          </ac:spMkLst>
        </pc:spChg>
        <pc:spChg chg="mod">
          <ac:chgData name="josé zapata aguilar" userId="597d70fd54383759" providerId="LiveId" clId="{C126E442-EF99-427A-B8FA-7B04F7B22956}" dt="2026-02-08T06:11:09.573" v="1777" actId="2711"/>
          <ac:spMkLst>
            <pc:docMk/>
            <pc:sldMk cId="2815834876" sldId="293"/>
            <ac:spMk id="37" creationId="{12B7D110-7C68-18D9-AA77-816C943A74F9}"/>
          </ac:spMkLst>
        </pc:spChg>
        <pc:spChg chg="mod">
          <ac:chgData name="josé zapata aguilar" userId="597d70fd54383759" providerId="LiveId" clId="{C126E442-EF99-427A-B8FA-7B04F7B22956}" dt="2026-02-08T06:07:06.686" v="1634"/>
          <ac:spMkLst>
            <pc:docMk/>
            <pc:sldMk cId="2815834876" sldId="293"/>
            <ac:spMk id="38" creationId="{C6FDBA1E-CA1E-6AF0-E55B-2F8AC08CF0F6}"/>
          </ac:spMkLst>
        </pc:spChg>
        <pc:spChg chg="mod">
          <ac:chgData name="josé zapata aguilar" userId="597d70fd54383759" providerId="LiveId" clId="{C126E442-EF99-427A-B8FA-7B04F7B22956}" dt="2026-02-08T06:12:32.485" v="1826" actId="404"/>
          <ac:spMkLst>
            <pc:docMk/>
            <pc:sldMk cId="2815834876" sldId="293"/>
            <ac:spMk id="40" creationId="{39D68957-BF3D-AA9B-443C-819114D34FF7}"/>
          </ac:spMkLst>
        </pc:spChg>
        <pc:spChg chg="mod">
          <ac:chgData name="josé zapata aguilar" userId="597d70fd54383759" providerId="LiveId" clId="{C126E442-EF99-427A-B8FA-7B04F7B22956}" dt="2026-02-08T06:07:06.686" v="1634"/>
          <ac:spMkLst>
            <pc:docMk/>
            <pc:sldMk cId="2815834876" sldId="293"/>
            <ac:spMk id="41" creationId="{84C6CF76-2A3E-13A9-7EE9-B087B5F77CFD}"/>
          </ac:spMkLst>
        </pc:spChg>
        <pc:spChg chg="mod">
          <ac:chgData name="josé zapata aguilar" userId="597d70fd54383759" providerId="LiveId" clId="{C126E442-EF99-427A-B8FA-7B04F7B22956}" dt="2026-02-08T06:13:07.582" v="1838" actId="404"/>
          <ac:spMkLst>
            <pc:docMk/>
            <pc:sldMk cId="2815834876" sldId="293"/>
            <ac:spMk id="43" creationId="{0622DA77-123D-FE6A-C53A-1D037306CB06}"/>
          </ac:spMkLst>
        </pc:spChg>
        <pc:spChg chg="mod">
          <ac:chgData name="josé zapata aguilar" userId="597d70fd54383759" providerId="LiveId" clId="{C126E442-EF99-427A-B8FA-7B04F7B22956}" dt="2026-02-08T06:07:06.686" v="1634"/>
          <ac:spMkLst>
            <pc:docMk/>
            <pc:sldMk cId="2815834876" sldId="293"/>
            <ac:spMk id="44" creationId="{F7A2732C-B365-E344-3139-8FD55CE6F707}"/>
          </ac:spMkLst>
        </pc:spChg>
        <pc:spChg chg="mod">
          <ac:chgData name="josé zapata aguilar" userId="597d70fd54383759" providerId="LiveId" clId="{C126E442-EF99-427A-B8FA-7B04F7B22956}" dt="2026-02-08T06:14:40.558" v="1859" actId="403"/>
          <ac:spMkLst>
            <pc:docMk/>
            <pc:sldMk cId="2815834876" sldId="293"/>
            <ac:spMk id="46" creationId="{7F437F7F-DCDD-67A5-5F9A-5725EB0F8D6A}"/>
          </ac:spMkLst>
        </pc:spChg>
        <pc:spChg chg="mod">
          <ac:chgData name="josé zapata aguilar" userId="597d70fd54383759" providerId="LiveId" clId="{C126E442-EF99-427A-B8FA-7B04F7B22956}" dt="2026-02-08T06:07:06.686" v="1634"/>
          <ac:spMkLst>
            <pc:docMk/>
            <pc:sldMk cId="2815834876" sldId="293"/>
            <ac:spMk id="47" creationId="{2C2DB23E-3A5E-3855-4F51-05A88F77DE74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48" creationId="{8DC26201-B0DB-62E5-CE44-6411DD2A0FEF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49" creationId="{9334CDC9-A691-0EBE-130E-C038966B8D12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50" creationId="{9C7B6AFA-F16D-F22F-E228-2DB464324F47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51" creationId="{AB2ED526-7E68-BF7D-C2B0-05A392179240}"/>
          </ac:spMkLst>
        </pc:spChg>
        <pc:spChg chg="add del mod">
          <ac:chgData name="josé zapata aguilar" userId="597d70fd54383759" providerId="LiveId" clId="{C126E442-EF99-427A-B8FA-7B04F7B22956}" dt="2026-02-08T06:16:22.208" v="1879" actId="478"/>
          <ac:spMkLst>
            <pc:docMk/>
            <pc:sldMk cId="2815834876" sldId="293"/>
            <ac:spMk id="52" creationId="{02CFD1F3-F03B-77CF-8895-2E9D19ABFBD0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53" creationId="{57ECE869-73EC-5380-6B24-F5C9D270636F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54" creationId="{3AFFE387-DC43-DC5A-F3FF-507B57FCCD76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55" creationId="{29350824-299E-63AC-39CA-A4B0CB5F317D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56" creationId="{A9DFD3F2-DAB9-9B9F-9A42-E3E58D140C33}"/>
          </ac:spMkLst>
        </pc:spChg>
        <pc:spChg chg="add mod">
          <ac:chgData name="josé zapata aguilar" userId="597d70fd54383759" providerId="LiveId" clId="{C126E442-EF99-427A-B8FA-7B04F7B22956}" dt="2026-02-08T06:23:08.478" v="2031" actId="1036"/>
          <ac:spMkLst>
            <pc:docMk/>
            <pc:sldMk cId="2815834876" sldId="293"/>
            <ac:spMk id="57" creationId="{112BA374-5AF3-754D-4B3F-D9F559E4C718}"/>
          </ac:spMkLst>
        </pc:spChg>
        <pc:grpChg chg="mod">
          <ac:chgData name="josé zapata aguilar" userId="597d70fd54383759" providerId="LiveId" clId="{C126E442-EF99-427A-B8FA-7B04F7B22956}" dt="2026-02-08T06:16:37.043" v="1926" actId="1038"/>
          <ac:grpSpMkLst>
            <pc:docMk/>
            <pc:sldMk cId="2815834876" sldId="293"/>
            <ac:grpSpMk id="2" creationId="{48F09468-311C-F11C-1EBF-DAEA3723D9D4}"/>
          </ac:grpSpMkLst>
        </pc:grpChg>
        <pc:grpChg chg="mod">
          <ac:chgData name="josé zapata aguilar" userId="597d70fd54383759" providerId="LiveId" clId="{C126E442-EF99-427A-B8FA-7B04F7B22956}" dt="2026-02-08T06:16:37.043" v="1926" actId="1038"/>
          <ac:grpSpMkLst>
            <pc:docMk/>
            <pc:sldMk cId="2815834876" sldId="293"/>
            <ac:grpSpMk id="10" creationId="{7B615570-3A61-801D-6419-62E6FAD6ED76}"/>
          </ac:grpSpMkLst>
        </pc:grpChg>
        <pc:grpChg chg="mod">
          <ac:chgData name="josé zapata aguilar" userId="597d70fd54383759" providerId="LiveId" clId="{C126E442-EF99-427A-B8FA-7B04F7B22956}" dt="2026-02-08T06:23:08.478" v="2031" actId="1036"/>
          <ac:grpSpMkLst>
            <pc:docMk/>
            <pc:sldMk cId="2815834876" sldId="293"/>
            <ac:grpSpMk id="24" creationId="{DF758CE5-C7D1-D3E1-D31E-F727CF4D8737}"/>
          </ac:grpSpMkLst>
        </pc:grpChg>
        <pc:grpChg chg="mod">
          <ac:chgData name="josé zapata aguilar" userId="597d70fd54383759" providerId="LiveId" clId="{C126E442-EF99-427A-B8FA-7B04F7B22956}" dt="2026-02-08T06:16:37.043" v="1926" actId="1038"/>
          <ac:grpSpMkLst>
            <pc:docMk/>
            <pc:sldMk cId="2815834876" sldId="293"/>
            <ac:grpSpMk id="27" creationId="{494A4928-3AE5-979A-DC5D-0E517E13A849}"/>
          </ac:grpSpMkLst>
        </pc:grpChg>
        <pc:grpChg chg="del mod">
          <ac:chgData name="josé zapata aguilar" userId="597d70fd54383759" providerId="LiveId" clId="{C126E442-EF99-427A-B8FA-7B04F7B22956}" dt="2026-02-08T06:16:22.208" v="1879" actId="478"/>
          <ac:grpSpMkLst>
            <pc:docMk/>
            <pc:sldMk cId="2815834876" sldId="293"/>
            <ac:grpSpMk id="30" creationId="{F9A0695A-899A-C10E-9D0B-055C8A7C86F1}"/>
          </ac:grpSpMkLst>
        </pc:grpChg>
        <pc:grpChg chg="mod">
          <ac:chgData name="josé zapata aguilar" userId="597d70fd54383759" providerId="LiveId" clId="{C126E442-EF99-427A-B8FA-7B04F7B22956}" dt="2026-02-08T06:07:25.478" v="1669" actId="1037"/>
          <ac:grpSpMkLst>
            <pc:docMk/>
            <pc:sldMk cId="2815834876" sldId="293"/>
            <ac:grpSpMk id="33" creationId="{F2C64DA2-B112-F45C-35C8-777A9A30D54C}"/>
          </ac:grpSpMkLst>
        </pc:grpChg>
        <pc:grpChg chg="mod">
          <ac:chgData name="josé zapata aguilar" userId="597d70fd54383759" providerId="LiveId" clId="{C126E442-EF99-427A-B8FA-7B04F7B22956}" dt="2026-02-08T06:07:25.478" v="1669" actId="1037"/>
          <ac:grpSpMkLst>
            <pc:docMk/>
            <pc:sldMk cId="2815834876" sldId="293"/>
            <ac:grpSpMk id="36" creationId="{FCCACC93-AE42-B1A4-D6F3-F37189FC8E96}"/>
          </ac:grpSpMkLst>
        </pc:grpChg>
        <pc:grpChg chg="mod">
          <ac:chgData name="josé zapata aguilar" userId="597d70fd54383759" providerId="LiveId" clId="{C126E442-EF99-427A-B8FA-7B04F7B22956}" dt="2026-02-08T06:07:25.478" v="1669" actId="1037"/>
          <ac:grpSpMkLst>
            <pc:docMk/>
            <pc:sldMk cId="2815834876" sldId="293"/>
            <ac:grpSpMk id="39" creationId="{BA2EFEFB-588F-5A50-27B4-E930800B2FAB}"/>
          </ac:grpSpMkLst>
        </pc:grpChg>
        <pc:grpChg chg="mod">
          <ac:chgData name="josé zapata aguilar" userId="597d70fd54383759" providerId="LiveId" clId="{C126E442-EF99-427A-B8FA-7B04F7B22956}" dt="2026-02-08T06:07:25.478" v="1669" actId="1037"/>
          <ac:grpSpMkLst>
            <pc:docMk/>
            <pc:sldMk cId="2815834876" sldId="293"/>
            <ac:grpSpMk id="42" creationId="{91BFA335-2364-FC3D-ED04-8FD550BC83D1}"/>
          </ac:grpSpMkLst>
        </pc:grpChg>
        <pc:grpChg chg="mod">
          <ac:chgData name="josé zapata aguilar" userId="597d70fd54383759" providerId="LiveId" clId="{C126E442-EF99-427A-B8FA-7B04F7B22956}" dt="2026-02-08T06:07:25.478" v="1669" actId="1037"/>
          <ac:grpSpMkLst>
            <pc:docMk/>
            <pc:sldMk cId="2815834876" sldId="293"/>
            <ac:grpSpMk id="45" creationId="{3B0A5146-6353-A63C-94BA-AE13A414B03E}"/>
          </ac:grpSpMkLst>
        </pc:grpChg>
        <pc:picChg chg="mod">
          <ac:chgData name="josé zapata aguilar" userId="597d70fd54383759" providerId="LiveId" clId="{C126E442-EF99-427A-B8FA-7B04F7B22956}" dt="2026-02-08T06:05:36.210" v="1583" actId="207"/>
          <ac:picMkLst>
            <pc:docMk/>
            <pc:sldMk cId="2815834876" sldId="293"/>
            <ac:picMk id="4" creationId="{250407C4-9C14-1CB1-D4A9-0E2548158E01}"/>
          </ac:picMkLst>
        </pc:picChg>
      </pc:sldChg>
      <pc:sldChg chg="addSp delSp modSp add mod">
        <pc:chgData name="josé zapata aguilar" userId="597d70fd54383759" providerId="LiveId" clId="{C126E442-EF99-427A-B8FA-7B04F7B22956}" dt="2026-02-08T06:33:00.288" v="2300" actId="207"/>
        <pc:sldMkLst>
          <pc:docMk/>
          <pc:sldMk cId="2279973593" sldId="294"/>
        </pc:sldMkLst>
        <pc:spChg chg="add mod">
          <ac:chgData name="josé zapata aguilar" userId="597d70fd54383759" providerId="LiveId" clId="{C126E442-EF99-427A-B8FA-7B04F7B22956}" dt="2026-02-08T06:32:51.320" v="2299" actId="207"/>
          <ac:spMkLst>
            <pc:docMk/>
            <pc:sldMk cId="2279973593" sldId="294"/>
            <ac:spMk id="5" creationId="{0C6F0995-B7BF-F3D9-DE3E-A721F6A193F2}"/>
          </ac:spMkLst>
        </pc:spChg>
        <pc:spChg chg="add mod">
          <ac:chgData name="josé zapata aguilar" userId="597d70fd54383759" providerId="LiveId" clId="{C126E442-EF99-427A-B8FA-7B04F7B22956}" dt="2026-02-08T06:33:00.288" v="2300" actId="207"/>
          <ac:spMkLst>
            <pc:docMk/>
            <pc:sldMk cId="2279973593" sldId="294"/>
            <ac:spMk id="6" creationId="{55DCDCEF-A57F-5503-1E0F-28CD4A233979}"/>
          </ac:spMkLst>
        </pc:spChg>
        <pc:spChg chg="add mod">
          <ac:chgData name="josé zapata aguilar" userId="597d70fd54383759" providerId="LiveId" clId="{C126E442-EF99-427A-B8FA-7B04F7B22956}" dt="2026-02-08T06:32:51.320" v="2299" actId="207"/>
          <ac:spMkLst>
            <pc:docMk/>
            <pc:sldMk cId="2279973593" sldId="294"/>
            <ac:spMk id="7" creationId="{82FA337B-1A07-A6AB-9CC0-BC0B630528DF}"/>
          </ac:spMkLst>
        </pc:spChg>
        <pc:spChg chg="add mod">
          <ac:chgData name="josé zapata aguilar" userId="597d70fd54383759" providerId="LiveId" clId="{C126E442-EF99-427A-B8FA-7B04F7B22956}" dt="2026-02-08T06:33:00.288" v="2300" actId="207"/>
          <ac:spMkLst>
            <pc:docMk/>
            <pc:sldMk cId="2279973593" sldId="294"/>
            <ac:spMk id="30" creationId="{2D22E1A7-7E8A-19C1-CDB5-A8F14CFE057C}"/>
          </ac:spMkLst>
        </pc:spChg>
        <pc:spChg chg="add mod">
          <ac:chgData name="josé zapata aguilar" userId="597d70fd54383759" providerId="LiveId" clId="{C126E442-EF99-427A-B8FA-7B04F7B22956}" dt="2026-02-08T06:32:51.320" v="2299" actId="207"/>
          <ac:spMkLst>
            <pc:docMk/>
            <pc:sldMk cId="2279973593" sldId="294"/>
            <ac:spMk id="31" creationId="{B934F2B2-3A53-9A67-7822-AAAEBAA2789E}"/>
          </ac:spMkLst>
        </pc:spChg>
        <pc:spChg chg="add mod">
          <ac:chgData name="josé zapata aguilar" userId="597d70fd54383759" providerId="LiveId" clId="{C126E442-EF99-427A-B8FA-7B04F7B22956}" dt="2026-02-08T06:33:00.288" v="2300" actId="207"/>
          <ac:spMkLst>
            <pc:docMk/>
            <pc:sldMk cId="2279973593" sldId="294"/>
            <ac:spMk id="32" creationId="{6D582D1E-1D1A-01E3-D572-522F6EFB316D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48" creationId="{CAC159E7-9B8A-8940-08C5-95963D60F570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49" creationId="{08567C87-D040-4F3A-5EFF-B449AA4A3504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50" creationId="{A38A70D5-5061-1FFA-7DF8-49F80744647C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51" creationId="{7C9049F3-F1EB-CF3F-E7EE-095926A8EB1A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53" creationId="{FB7CF714-D1B9-AACA-EE38-AB1FDF23F39F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54" creationId="{C2418335-40E3-8FE7-5E4F-E33664696883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55" creationId="{7AB21F82-4AE7-F99B-E14E-856795F5EA76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56" creationId="{1EBB9D01-7982-5AB2-1E84-89F90C0FC95C}"/>
          </ac:spMkLst>
        </pc:spChg>
        <pc:spChg chg="del">
          <ac:chgData name="josé zapata aguilar" userId="597d70fd54383759" providerId="LiveId" clId="{C126E442-EF99-427A-B8FA-7B04F7B22956}" dt="2026-02-08T06:23:38.750" v="2033" actId="478"/>
          <ac:spMkLst>
            <pc:docMk/>
            <pc:sldMk cId="2279973593" sldId="294"/>
            <ac:spMk id="57" creationId="{0F00D371-D38D-A440-54D2-7732D4F129EB}"/>
          </ac:spMkLst>
        </pc:spChg>
        <pc:grpChg chg="del">
          <ac:chgData name="josé zapata aguilar" userId="597d70fd54383759" providerId="LiveId" clId="{C126E442-EF99-427A-B8FA-7B04F7B22956}" dt="2026-02-08T06:23:38.750" v="2033" actId="478"/>
          <ac:grpSpMkLst>
            <pc:docMk/>
            <pc:sldMk cId="2279973593" sldId="294"/>
            <ac:grpSpMk id="10" creationId="{282AB6A7-B9F4-C8FF-8140-51ED99508D51}"/>
          </ac:grpSpMkLst>
        </pc:grpChg>
      </pc:sldChg>
      <pc:sldChg chg="delSp modSp add mod">
        <pc:chgData name="josé zapata aguilar" userId="597d70fd54383759" providerId="LiveId" clId="{C126E442-EF99-427A-B8FA-7B04F7B22956}" dt="2026-02-08T07:11:49.558" v="2906" actId="207"/>
        <pc:sldMkLst>
          <pc:docMk/>
          <pc:sldMk cId="1598492554" sldId="295"/>
        </pc:sldMkLst>
        <pc:spChg chg="mod">
          <ac:chgData name="josé zapata aguilar" userId="597d70fd54383759" providerId="LiveId" clId="{C126E442-EF99-427A-B8FA-7B04F7B22956}" dt="2026-02-08T07:11:32.743" v="2902" actId="207"/>
          <ac:spMkLst>
            <pc:docMk/>
            <pc:sldMk cId="1598492554" sldId="295"/>
            <ac:spMk id="3" creationId="{E3B6E678-0C54-93E2-CC58-3B7A4BE9F122}"/>
          </ac:spMkLst>
        </pc:spChg>
        <pc:spChg chg="mod">
          <ac:chgData name="josé zapata aguilar" userId="597d70fd54383759" providerId="LiveId" clId="{C126E442-EF99-427A-B8FA-7B04F7B22956}" dt="2026-02-08T07:11:49.558" v="2906" actId="207"/>
          <ac:spMkLst>
            <pc:docMk/>
            <pc:sldMk cId="1598492554" sldId="295"/>
            <ac:spMk id="12" creationId="{EFA653F1-64C9-CEC5-7D50-1A2B9794937A}"/>
          </ac:spMkLst>
        </pc:spChg>
        <pc:spChg chg="mod">
          <ac:chgData name="josé zapata aguilar" userId="597d70fd54383759" providerId="LiveId" clId="{C126E442-EF99-427A-B8FA-7B04F7B22956}" dt="2026-02-08T07:11:35.937" v="2903" actId="207"/>
          <ac:spMkLst>
            <pc:docMk/>
            <pc:sldMk cId="1598492554" sldId="295"/>
            <ac:spMk id="25" creationId="{F1F494B2-62BB-BE1A-2BB7-82EFA61D5F4F}"/>
          </ac:spMkLst>
        </pc:spChg>
        <pc:spChg chg="mod">
          <ac:chgData name="josé zapata aguilar" userId="597d70fd54383759" providerId="LiveId" clId="{C126E442-EF99-427A-B8FA-7B04F7B22956}" dt="2026-02-08T07:11:26.476" v="2900" actId="207"/>
          <ac:spMkLst>
            <pc:docMk/>
            <pc:sldMk cId="1598492554" sldId="295"/>
            <ac:spMk id="34" creationId="{E3C018BE-5FAA-EF86-800C-571E4579CC33}"/>
          </ac:spMkLst>
        </pc:spChg>
        <pc:spChg chg="mod">
          <ac:chgData name="josé zapata aguilar" userId="597d70fd54383759" providerId="LiveId" clId="{C126E442-EF99-427A-B8FA-7B04F7B22956}" dt="2026-02-08T07:11:43.163" v="2904" actId="207"/>
          <ac:spMkLst>
            <pc:docMk/>
            <pc:sldMk cId="1598492554" sldId="295"/>
            <ac:spMk id="37" creationId="{A41F3423-3CA6-0C67-3866-B2C508A3883E}"/>
          </ac:spMkLst>
        </pc:spChg>
        <pc:spChg chg="mod">
          <ac:chgData name="josé zapata aguilar" userId="597d70fd54383759" providerId="LiveId" clId="{C126E442-EF99-427A-B8FA-7B04F7B22956}" dt="2026-02-08T07:11:29.111" v="2901" actId="207"/>
          <ac:spMkLst>
            <pc:docMk/>
            <pc:sldMk cId="1598492554" sldId="295"/>
            <ac:spMk id="40" creationId="{783994B9-AF1A-4D99-74E8-8BC53058013A}"/>
          </ac:spMkLst>
        </pc:spChg>
        <pc:spChg chg="mod">
          <ac:chgData name="josé zapata aguilar" userId="597d70fd54383759" providerId="LiveId" clId="{C126E442-EF99-427A-B8FA-7B04F7B22956}" dt="2026-02-08T07:11:46.233" v="2905" actId="207"/>
          <ac:spMkLst>
            <pc:docMk/>
            <pc:sldMk cId="1598492554" sldId="295"/>
            <ac:spMk id="43" creationId="{FFAEB4D9-5AC5-E650-6CA8-5F9239B91BFB}"/>
          </ac:spMkLst>
        </pc:spChg>
        <pc:spChg chg="mod">
          <ac:chgData name="josé zapata aguilar" userId="597d70fd54383759" providerId="LiveId" clId="{C126E442-EF99-427A-B8FA-7B04F7B22956}" dt="2026-02-08T06:57:53.431" v="2621" actId="21"/>
          <ac:spMkLst>
            <pc:docMk/>
            <pc:sldMk cId="1598492554" sldId="295"/>
            <ac:spMk id="48" creationId="{71E8C3A6-176E-A294-6B55-EDB1D39CE5A3}"/>
          </ac:spMkLst>
        </pc:spChg>
        <pc:spChg chg="mod">
          <ac:chgData name="josé zapata aguilar" userId="597d70fd54383759" providerId="LiveId" clId="{C126E442-EF99-427A-B8FA-7B04F7B22956}" dt="2026-02-08T06:58:38.066" v="2656" actId="20577"/>
          <ac:spMkLst>
            <pc:docMk/>
            <pc:sldMk cId="1598492554" sldId="295"/>
            <ac:spMk id="49" creationId="{7D5ABF7D-3F5A-EBB3-D09B-35F587DFBC13}"/>
          </ac:spMkLst>
        </pc:spChg>
        <pc:spChg chg="mod">
          <ac:chgData name="josé zapata aguilar" userId="597d70fd54383759" providerId="LiveId" clId="{C126E442-EF99-427A-B8FA-7B04F7B22956}" dt="2026-02-08T06:59:19.415" v="2675" actId="20577"/>
          <ac:spMkLst>
            <pc:docMk/>
            <pc:sldMk cId="1598492554" sldId="295"/>
            <ac:spMk id="50" creationId="{74E2DC87-E170-1B93-4F0D-08AA296E5E05}"/>
          </ac:spMkLst>
        </pc:spChg>
        <pc:spChg chg="del">
          <ac:chgData name="josé zapata aguilar" userId="597d70fd54383759" providerId="LiveId" clId="{C126E442-EF99-427A-B8FA-7B04F7B22956}" dt="2026-02-08T06:54:09.680" v="2432" actId="478"/>
          <ac:spMkLst>
            <pc:docMk/>
            <pc:sldMk cId="1598492554" sldId="295"/>
            <ac:spMk id="51" creationId="{849097FE-C7C7-3BC2-D6EE-B6DDE85075E3}"/>
          </ac:spMkLst>
        </pc:spChg>
        <pc:spChg chg="mod">
          <ac:chgData name="josé zapata aguilar" userId="597d70fd54383759" providerId="LiveId" clId="{C126E442-EF99-427A-B8FA-7B04F7B22956}" dt="2026-02-08T06:56:07.956" v="2557" actId="20577"/>
          <ac:spMkLst>
            <pc:docMk/>
            <pc:sldMk cId="1598492554" sldId="295"/>
            <ac:spMk id="53" creationId="{6A2FE170-0A75-FD12-DE05-2227DFAB2E82}"/>
          </ac:spMkLst>
        </pc:spChg>
        <pc:spChg chg="mod">
          <ac:chgData name="josé zapata aguilar" userId="597d70fd54383759" providerId="LiveId" clId="{C126E442-EF99-427A-B8FA-7B04F7B22956}" dt="2026-02-08T06:56:02.644" v="2556" actId="1035"/>
          <ac:spMkLst>
            <pc:docMk/>
            <pc:sldMk cId="1598492554" sldId="295"/>
            <ac:spMk id="54" creationId="{17083B78-9BD5-D73D-FCB0-568B19D2996D}"/>
          </ac:spMkLst>
        </pc:spChg>
        <pc:spChg chg="mod">
          <ac:chgData name="josé zapata aguilar" userId="597d70fd54383759" providerId="LiveId" clId="{C126E442-EF99-427A-B8FA-7B04F7B22956}" dt="2026-02-08T06:56:50.317" v="2576" actId="20577"/>
          <ac:spMkLst>
            <pc:docMk/>
            <pc:sldMk cId="1598492554" sldId="295"/>
            <ac:spMk id="55" creationId="{3C13C2E5-0C81-706C-C209-A8A87467070B}"/>
          </ac:spMkLst>
        </pc:spChg>
        <pc:spChg chg="mod">
          <ac:chgData name="josé zapata aguilar" userId="597d70fd54383759" providerId="LiveId" clId="{C126E442-EF99-427A-B8FA-7B04F7B22956}" dt="2026-02-08T06:57:31.381" v="2618" actId="1036"/>
          <ac:spMkLst>
            <pc:docMk/>
            <pc:sldMk cId="1598492554" sldId="295"/>
            <ac:spMk id="56" creationId="{A171B531-4145-A588-9AA5-2E13662291FB}"/>
          </ac:spMkLst>
        </pc:spChg>
        <pc:spChg chg="del">
          <ac:chgData name="josé zapata aguilar" userId="597d70fd54383759" providerId="LiveId" clId="{C126E442-EF99-427A-B8FA-7B04F7B22956}" dt="2026-02-08T06:54:07.747" v="2431" actId="478"/>
          <ac:spMkLst>
            <pc:docMk/>
            <pc:sldMk cId="1598492554" sldId="295"/>
            <ac:spMk id="57" creationId="{0D781350-8628-A080-0102-2551835179B5}"/>
          </ac:spMkLst>
        </pc:spChg>
        <pc:grpChg chg="mod">
          <ac:chgData name="josé zapata aguilar" userId="597d70fd54383759" providerId="LiveId" clId="{C126E442-EF99-427A-B8FA-7B04F7B22956}" dt="2026-02-08T06:54:25.912" v="2472" actId="1037"/>
          <ac:grpSpMkLst>
            <pc:docMk/>
            <pc:sldMk cId="1598492554" sldId="295"/>
            <ac:grpSpMk id="10" creationId="{DBE5AD47-947D-4EFE-8AD3-2F3D8C4E3AC2}"/>
          </ac:grpSpMkLst>
        </pc:grpChg>
        <pc:grpChg chg="del">
          <ac:chgData name="josé zapata aguilar" userId="597d70fd54383759" providerId="LiveId" clId="{C126E442-EF99-427A-B8FA-7B04F7B22956}" dt="2026-02-08T06:54:07.747" v="2431" actId="478"/>
          <ac:grpSpMkLst>
            <pc:docMk/>
            <pc:sldMk cId="1598492554" sldId="295"/>
            <ac:grpSpMk id="27" creationId="{0E5A7940-02FE-07B8-6741-23471D913BEA}"/>
          </ac:grpSpMkLst>
        </pc:grpChg>
        <pc:grpChg chg="mod">
          <ac:chgData name="josé zapata aguilar" userId="597d70fd54383759" providerId="LiveId" clId="{C126E442-EF99-427A-B8FA-7B04F7B22956}" dt="2026-02-08T06:54:25.912" v="2472" actId="1037"/>
          <ac:grpSpMkLst>
            <pc:docMk/>
            <pc:sldMk cId="1598492554" sldId="295"/>
            <ac:grpSpMk id="33" creationId="{281EAC31-6B87-AD42-39C0-021C32A4EA18}"/>
          </ac:grpSpMkLst>
        </pc:grpChg>
        <pc:grpChg chg="mod">
          <ac:chgData name="josé zapata aguilar" userId="597d70fd54383759" providerId="LiveId" clId="{C126E442-EF99-427A-B8FA-7B04F7B22956}" dt="2026-02-08T06:54:25.912" v="2472" actId="1037"/>
          <ac:grpSpMkLst>
            <pc:docMk/>
            <pc:sldMk cId="1598492554" sldId="295"/>
            <ac:grpSpMk id="36" creationId="{F0B6D4CA-5BFE-11F1-6532-1EFA194D12C5}"/>
          </ac:grpSpMkLst>
        </pc:grpChg>
        <pc:grpChg chg="del">
          <ac:chgData name="josé zapata aguilar" userId="597d70fd54383759" providerId="LiveId" clId="{C126E442-EF99-427A-B8FA-7B04F7B22956}" dt="2026-02-08T06:54:07.747" v="2431" actId="478"/>
          <ac:grpSpMkLst>
            <pc:docMk/>
            <pc:sldMk cId="1598492554" sldId="295"/>
            <ac:grpSpMk id="45" creationId="{2D04F883-1A90-E412-9B66-2B0A2F88A4D4}"/>
          </ac:grpSpMkLst>
        </pc:grpChg>
      </pc:sldChg>
      <pc:sldChg chg="addSp delSp modSp new del mod">
        <pc:chgData name="josé zapata aguilar" userId="597d70fd54383759" providerId="LiveId" clId="{C126E442-EF99-427A-B8FA-7B04F7B22956}" dt="2026-02-08T06:53:08.404" v="2408" actId="47"/>
        <pc:sldMkLst>
          <pc:docMk/>
          <pc:sldMk cId="3295960362" sldId="295"/>
        </pc:sldMkLst>
        <pc:spChg chg="del">
          <ac:chgData name="josé zapata aguilar" userId="597d70fd54383759" providerId="LiveId" clId="{C126E442-EF99-427A-B8FA-7B04F7B22956}" dt="2026-02-08T06:44:38.512" v="2303" actId="478"/>
          <ac:spMkLst>
            <pc:docMk/>
            <pc:sldMk cId="3295960362" sldId="295"/>
            <ac:spMk id="2" creationId="{3C48DDD5-19B2-95BF-507C-1D4DFF0E91BE}"/>
          </ac:spMkLst>
        </pc:spChg>
        <pc:spChg chg="del">
          <ac:chgData name="josé zapata aguilar" userId="597d70fd54383759" providerId="LiveId" clId="{C126E442-EF99-427A-B8FA-7B04F7B22956}" dt="2026-02-08T06:44:38.512" v="2303" actId="478"/>
          <ac:spMkLst>
            <pc:docMk/>
            <pc:sldMk cId="3295960362" sldId="295"/>
            <ac:spMk id="3" creationId="{2E386E0B-5E88-7521-316C-1A5C78D662A3}"/>
          </ac:spMkLst>
        </pc:spChg>
        <pc:picChg chg="add mod">
          <ac:chgData name="josé zapata aguilar" userId="597d70fd54383759" providerId="LiveId" clId="{C126E442-EF99-427A-B8FA-7B04F7B22956}" dt="2026-02-08T06:52:09.993" v="2396" actId="14100"/>
          <ac:picMkLst>
            <pc:docMk/>
            <pc:sldMk cId="3295960362" sldId="295"/>
            <ac:picMk id="4" creationId="{CAB9A6D1-4A56-AE90-EA8A-FC43DDBD13B1}"/>
          </ac:picMkLst>
        </pc:picChg>
      </pc:sldChg>
      <pc:sldChg chg="addSp modSp add mod modAnim">
        <pc:chgData name="josé zapata aguilar" userId="597d70fd54383759" providerId="LiveId" clId="{C126E442-EF99-427A-B8FA-7B04F7B22956}" dt="2026-02-08T07:12:08.961" v="2909" actId="207"/>
        <pc:sldMkLst>
          <pc:docMk/>
          <pc:sldMk cId="1922581657" sldId="296"/>
        </pc:sldMkLst>
        <pc:spChg chg="mod">
          <ac:chgData name="josé zapata aguilar" userId="597d70fd54383759" providerId="LiveId" clId="{C126E442-EF99-427A-B8FA-7B04F7B22956}" dt="2026-02-08T07:04:56.118" v="2830" actId="1036"/>
          <ac:spMkLst>
            <pc:docMk/>
            <pc:sldMk cId="1922581657" sldId="296"/>
            <ac:spMk id="3" creationId="{E4D89DBC-51DC-5089-0FE3-EAF2786E1C20}"/>
          </ac:spMkLst>
        </pc:spChg>
        <pc:spChg chg="mod">
          <ac:chgData name="josé zapata aguilar" userId="597d70fd54383759" providerId="LiveId" clId="{C126E442-EF99-427A-B8FA-7B04F7B22956}" dt="2026-02-08T07:02:04.693" v="2723" actId="1038"/>
          <ac:spMkLst>
            <pc:docMk/>
            <pc:sldMk cId="1922581657" sldId="296"/>
            <ac:spMk id="5" creationId="{36EC05C7-AA44-A024-4956-6A2828685D05}"/>
          </ac:spMkLst>
        </pc:spChg>
        <pc:spChg chg="mod">
          <ac:chgData name="josé zapata aguilar" userId="597d70fd54383759" providerId="LiveId" clId="{C126E442-EF99-427A-B8FA-7B04F7B22956}" dt="2026-02-08T07:12:03.330" v="2907" actId="207"/>
          <ac:spMkLst>
            <pc:docMk/>
            <pc:sldMk cId="1922581657" sldId="296"/>
            <ac:spMk id="6" creationId="{464F46DB-FDAE-089B-00D2-1BBE168F67F6}"/>
          </ac:spMkLst>
        </pc:spChg>
        <pc:spChg chg="mod">
          <ac:chgData name="josé zapata aguilar" userId="597d70fd54383759" providerId="LiveId" clId="{C126E442-EF99-427A-B8FA-7B04F7B22956}" dt="2026-02-08T07:02:04.693" v="2723" actId="1038"/>
          <ac:spMkLst>
            <pc:docMk/>
            <pc:sldMk cId="1922581657" sldId="296"/>
            <ac:spMk id="7" creationId="{5354AD18-0143-CE11-1E4F-261CEE55B8F9}"/>
          </ac:spMkLst>
        </pc:spChg>
        <pc:spChg chg="mod">
          <ac:chgData name="josé zapata aguilar" userId="597d70fd54383759" providerId="LiveId" clId="{C126E442-EF99-427A-B8FA-7B04F7B22956}" dt="2026-02-08T07:04:56.118" v="2830" actId="1036"/>
          <ac:spMkLst>
            <pc:docMk/>
            <pc:sldMk cId="1922581657" sldId="296"/>
            <ac:spMk id="8" creationId="{A4E1376F-6B76-A225-913F-8738FCD824E5}"/>
          </ac:spMkLst>
        </pc:spChg>
        <pc:spChg chg="add mod">
          <ac:chgData name="josé zapata aguilar" userId="597d70fd54383759" providerId="LiveId" clId="{C126E442-EF99-427A-B8FA-7B04F7B22956}" dt="2026-02-08T07:04:56.118" v="2830" actId="1036"/>
          <ac:spMkLst>
            <pc:docMk/>
            <pc:sldMk cId="1922581657" sldId="296"/>
            <ac:spMk id="10" creationId="{21C94DCB-76F4-6591-44A9-A4DEDCB2868F}"/>
          </ac:spMkLst>
        </pc:spChg>
        <pc:spChg chg="add mod">
          <ac:chgData name="josé zapata aguilar" userId="597d70fd54383759" providerId="LiveId" clId="{C126E442-EF99-427A-B8FA-7B04F7B22956}" dt="2026-02-08T07:04:56.118" v="2830" actId="1036"/>
          <ac:spMkLst>
            <pc:docMk/>
            <pc:sldMk cId="1922581657" sldId="296"/>
            <ac:spMk id="12" creationId="{7E2EE798-C9FB-A101-9B46-5583BC34E465}"/>
          </ac:spMkLst>
        </pc:spChg>
        <pc:spChg chg="mod">
          <ac:chgData name="josé zapata aguilar" userId="597d70fd54383759" providerId="LiveId" clId="{C126E442-EF99-427A-B8FA-7B04F7B22956}" dt="2026-02-08T07:12:05.761" v="2908" actId="207"/>
          <ac:spMkLst>
            <pc:docMk/>
            <pc:sldMk cId="1922581657" sldId="296"/>
            <ac:spMk id="30" creationId="{C9D4A5A2-1A45-B72D-7674-E75632A575BB}"/>
          </ac:spMkLst>
        </pc:spChg>
        <pc:spChg chg="mod">
          <ac:chgData name="josé zapata aguilar" userId="597d70fd54383759" providerId="LiveId" clId="{C126E442-EF99-427A-B8FA-7B04F7B22956}" dt="2026-02-08T07:02:04.693" v="2723" actId="1038"/>
          <ac:spMkLst>
            <pc:docMk/>
            <pc:sldMk cId="1922581657" sldId="296"/>
            <ac:spMk id="31" creationId="{A0468701-C688-3358-1727-A21EDE49585B}"/>
          </ac:spMkLst>
        </pc:spChg>
        <pc:spChg chg="mod">
          <ac:chgData name="josé zapata aguilar" userId="597d70fd54383759" providerId="LiveId" clId="{C126E442-EF99-427A-B8FA-7B04F7B22956}" dt="2026-02-08T07:12:08.961" v="2909" actId="207"/>
          <ac:spMkLst>
            <pc:docMk/>
            <pc:sldMk cId="1922581657" sldId="296"/>
            <ac:spMk id="32" creationId="{C0566B7F-BFB7-3C24-72CE-5B68BE512853}"/>
          </ac:spMkLst>
        </pc:spChg>
        <pc:grpChg chg="add mod">
          <ac:chgData name="josé zapata aguilar" userId="597d70fd54383759" providerId="LiveId" clId="{C126E442-EF99-427A-B8FA-7B04F7B22956}" dt="2026-02-08T07:04:56.118" v="2830" actId="1036"/>
          <ac:grpSpMkLst>
            <pc:docMk/>
            <pc:sldMk cId="1922581657" sldId="296"/>
            <ac:grpSpMk id="2" creationId="{9CFC155F-9D2E-5ED3-1226-46477846D7E4}"/>
          </ac:grpSpMkLst>
        </pc:grpChg>
      </pc:sldChg>
      <pc:sldChg chg="delSp modSp add mod">
        <pc:chgData name="josé zapata aguilar" userId="597d70fd54383759" providerId="LiveId" clId="{C126E442-EF99-427A-B8FA-7B04F7B22956}" dt="2026-02-08T07:06:56.354" v="2878" actId="403"/>
        <pc:sldMkLst>
          <pc:docMk/>
          <pc:sldMk cId="1674803693" sldId="297"/>
        </pc:sldMkLst>
        <pc:spChg chg="mod">
          <ac:chgData name="josé zapata aguilar" userId="597d70fd54383759" providerId="LiveId" clId="{C126E442-EF99-427A-B8FA-7B04F7B22956}" dt="2026-02-08T07:06:56.354" v="2878" actId="403"/>
          <ac:spMkLst>
            <pc:docMk/>
            <pc:sldMk cId="1674803693" sldId="297"/>
            <ac:spMk id="7" creationId="{34917D12-9372-F1E1-1E02-30CC0E79AE15}"/>
          </ac:spMkLst>
        </pc:spChg>
        <pc:spChg chg="del">
          <ac:chgData name="josé zapata aguilar" userId="597d70fd54383759" providerId="LiveId" clId="{C126E442-EF99-427A-B8FA-7B04F7B22956}" dt="2026-02-08T07:06:21.812" v="2834" actId="478"/>
          <ac:spMkLst>
            <pc:docMk/>
            <pc:sldMk cId="1674803693" sldId="297"/>
            <ac:spMk id="8" creationId="{7C74B8A4-EDB5-8F1C-405B-386B0F66231B}"/>
          </ac:spMkLst>
        </pc:spChg>
        <pc:spChg chg="del">
          <ac:chgData name="josé zapata aguilar" userId="597d70fd54383759" providerId="LiveId" clId="{C126E442-EF99-427A-B8FA-7B04F7B22956}" dt="2026-02-08T07:06:21.812" v="2834" actId="478"/>
          <ac:spMkLst>
            <pc:docMk/>
            <pc:sldMk cId="1674803693" sldId="297"/>
            <ac:spMk id="10" creationId="{6C7A9651-0D73-E16A-DD44-150B2EEAE376}"/>
          </ac:spMkLst>
        </pc:spChg>
        <pc:picChg chg="del">
          <ac:chgData name="josé zapata aguilar" userId="597d70fd54383759" providerId="LiveId" clId="{C126E442-EF99-427A-B8FA-7B04F7B22956}" dt="2026-02-08T07:06:21.812" v="2834" actId="478"/>
          <ac:picMkLst>
            <pc:docMk/>
            <pc:sldMk cId="1674803693" sldId="297"/>
            <ac:picMk id="6" creationId="{6B20413E-CBBA-AA46-0DA2-7D52504F92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95A42-775D-40C4-AE23-9FE452D11934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62D48-2530-46E4-80A0-40D210080F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001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62D48-2530-46E4-80A0-40D210080F44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119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ADA39-B199-41C6-35E8-FB114EEF8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145B694-C0FF-AC1C-90CD-AB1CE002F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324666-CE4A-D51E-7F5D-E52936265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32DCA4-E951-F6E9-244C-21CD06B00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62D48-2530-46E4-80A0-40D210080F44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12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C9FB-8BCF-E492-F1E3-E1B786946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2F037BF-C060-B72A-EF9C-A9123ACA1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F15FD89-58D0-F3D5-F983-CD5B81C75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42D9E3-EC66-BA61-EAF9-07864EE82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62D48-2530-46E4-80A0-40D210080F44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26119-0FDE-45A8-93C3-18A3B5186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7354ED-0773-61CF-0BB2-0103215EF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2BFE8C-1541-AD40-43F5-618E06C2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177E32-87A4-C732-8128-3220A3AB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3B8126-DA24-F9D6-37B9-D996B95E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030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0725BB-212B-35B6-7A57-91DB4532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1B54D5-5A29-E6E0-441A-3336AE236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A4DF99-7F28-8AE8-F484-17A4B0D1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6C05F2-0C38-C3A5-1379-970346B1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37E69-1205-26FB-FD16-06FFE34D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52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3BB125-D672-0549-5AC3-05C517F65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3AA543-6A3D-ED5E-4ADE-D56B1DD66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0E9DD5-05FE-0F4C-7815-590379DF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54B04C-D463-FC5D-08DA-FB9B1431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680D92-08EE-468D-FEB3-05F79B1B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0884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A4766-8839-C573-27DF-25B0526F9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D931BF-2F6F-BA05-7FA7-11571CA91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CF7CF5-A350-D6CF-194F-DDBD1EFB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C45E32-8AF6-560E-1317-6F140FE74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6EDA3B-8DF3-59C5-B550-D4169ACC7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282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9C3D2-E5D2-62C1-2E91-9B1A10C3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91E31F-6A75-B6E5-140C-FD451BE65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B83AF5-CDC9-5D12-4EC1-2C8C4E9D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72889D-3284-4875-0270-2397AB6D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375192-C1EC-F3CB-32C2-E03336D3C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3987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82F2C-293A-0B2E-6167-6C6DF9D1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4742A2-835C-3FE4-8B67-F82370F50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9417E5-C122-5401-8D8C-FD53A02D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83173E-E19E-D352-64D9-CC4443C7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9034E8-2AB0-B457-9B8D-D744AEAC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1057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E26CF-C5D7-FFAE-CEBF-778A0391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2DF372-C7D4-C5AD-4553-C15344B7F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00539-C912-71BC-CAE7-7D0F4A252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7D1DCB-4139-6143-D622-14D8B8986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6767EB-602A-4064-CB9A-2F38CDFA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12B165-D91E-2424-CD90-97049FE1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2156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41230-ED70-1B31-526E-CD2FB239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D5BB2C-6AED-C0E3-EDD3-E6A88AA1E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ABF22E-4CB9-FB64-EC2A-346F82820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F88315-BB6B-0C68-6C5C-840403EAB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C1DAFDC-1D71-AECD-BD34-FBAA21A2C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248AF4-5A9D-E676-16A7-3F850040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54BC44-D479-9EB3-9B80-FF20505D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38DCEA-5EE9-E9CD-B720-067E690C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9563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6E644-D26C-7676-709C-02F0EC39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9F4809-0E21-06CF-FB0A-4F7FE875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209E2F-F782-9B3C-B576-1063173C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2E5491-5125-5C2B-40D5-1B1DB416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512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C20575-D0F7-5286-8EDF-EBD41F9F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7B159A-A597-8EF8-5C14-2FC9075B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400D96-FAAD-5D3A-F68F-77FFD8D7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1048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1F309-7A1D-3DF3-9140-1731D809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C8DD4E-699A-536D-D452-6EACE6ABE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30132E-2CCC-894F-C4B2-B8699CB93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4BAF38-CE42-B4D0-6F7D-4A6C9977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E87F6E-D964-B5F8-4FBF-E1C2573C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FF241A-DEDF-A5A5-2F91-6C71A514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348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3215B-ED54-BBC9-A888-08D84F25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6B649-8648-2252-9EEA-0F54374A3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833F6F-1FC7-C384-333E-219C5B0D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EED75-744C-D8A8-61EF-BA31BE63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9E84B4-6A8D-80B1-0AD4-E2710581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9060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B4A86-9333-BE4D-14D0-1BB3D12B4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18B85C1-8694-6CDA-6157-B180D7EE05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C35726-076F-4C66-E0AD-CECD9C0CD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B90873-4F73-F897-F4CD-08C291AD3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7142A9-837B-9D3B-046A-2670E328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83D3DE-1BA0-2B7E-B903-92D21BAB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8985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95B0F-9624-D477-2770-18004BA4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9E3F2E-F498-C9FE-0B1C-7BEB76B32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A99F0A-06AC-B5FA-CB61-C4A67889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F0548B-D137-A62F-D3CE-59329307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A426B-9FEC-E7F1-102F-73A1F3B0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4525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423F21-3553-E2E7-186B-CC2CC6B1E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CFB916-15F5-7856-9125-917A06C09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D91680-9EEF-3F06-5927-4975A61C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B8B132-98FE-41EB-0C3A-45978FE8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D8C3A-C31F-CC50-6105-0F4F461D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809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49022-E2F9-DDFA-5893-84A51C4F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17DD01-2BF8-FB3E-E1D4-7768CF5EC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502C2-78F5-3903-C58D-0B7FAD71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12BD2A-DB45-A940-54B2-240D7E35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8EBC6B-EAB3-B8F5-E4B4-2633CA9F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702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DAABD-C725-FB53-7458-18FCB5BA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A0818A-A924-EC61-0CF3-2FC06B98C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E0CA79-2F69-CFE1-57D5-6425088DD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8E4407-F5CC-7F2D-1503-8ED05B77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238EB1-1877-887E-E615-3EBB65FC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86A9B6-1B42-3092-FE11-123980D8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907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600EC-4657-B03D-C234-34BF2722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5696F6-553F-D974-F8C6-CA1F2EAE4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07BA84-F6D3-8236-9008-35EA4F4E8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D3C9D7-478C-498B-FEBC-414A933AC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51E5156-B805-FEC4-F54D-F8B6DDD79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BB8AA8-9B64-3CDE-626D-89EC65EC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A0CC6D-6E26-1CAC-9545-6EE61693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5B2232-EF66-7C93-037A-DDA04668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041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A6E16-A497-64C8-649B-B2F0203A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F76CC25-5016-C851-F385-B0686DC1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50E0D8-72E8-21CF-205A-0A8CC9BE9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9E3D4B-D4CB-0D5F-0679-73A16553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52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8D92FF-B076-DEA1-8116-FEE7BD55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1D7BA2F-FB8C-2459-50D0-07AB327F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933C65-66FF-697C-E780-62797D84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94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31992-AA9A-6F6D-F480-D94FEEDD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29C03-EF9E-A9C3-DA28-2711C6EF4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26FA12-B0DF-B68E-5795-081597D70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EF875B-CFC9-A612-B930-4BC3E791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C28836-6239-3B24-69C9-E010B725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BCAFC5-E509-E77E-6818-EEE5FBAB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4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7A557B-A1AB-2504-5BE7-25B38A9F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C98D1E-A944-04FE-DFA8-1C6BC2E96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3C1A3-6739-F313-52AB-E7E9335F3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F5F9B-0D2D-E3D5-C9CC-716102A3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4B5BE-49B3-9265-0BF3-B59FDDFF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6F339A-5632-787C-AC44-25633092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23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6D709A6-266F-EDA5-80A7-6E5B9FD3C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622879-0DE2-D7D8-E923-31077A3A1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E07666-919A-9BD7-6443-A8047FCE1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7B7CC3-795C-4476-87BB-BA0EEB881BDC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71EB93-B23E-14D4-8386-53D79B9FB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022123-D698-DB08-CBAC-7B2D4B020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6568F7-8A90-4E74-8420-DB6AD00F63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828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A42BC3-3CCB-BF08-4BEE-D4AD727D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3F04AC-C885-C0B8-AC13-F0C1DC8B1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9EA020-E345-8AC2-6949-9DC15615E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5798E1-EDA7-484E-944A-13EE84C8F55B}" type="datetimeFigureOut">
              <a:rPr lang="es-MX" smtClean="0"/>
              <a:t>07/02/2026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8E7BB8-601D-12CF-FA9C-C6CDC36EC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BB19FC-EB0F-F387-1AF9-30967AC09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AA3D24-C1BD-4087-9DD1-D2F267F404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085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E26237-F85C-941C-6790-2B6E3F630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33CD5D-0F15-9EDE-6C77-0D61F1AF0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0" t="16079" r="32119" b="19613"/>
          <a:stretch>
            <a:fillRect/>
          </a:stretch>
        </p:blipFill>
        <p:spPr>
          <a:xfrm>
            <a:off x="9005822" y="5256154"/>
            <a:ext cx="1161349" cy="1161349"/>
          </a:xfrm>
          <a:prstGeom prst="flowChartConnector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5205C3-B6F3-F399-593C-AB10FF52AF08}"/>
              </a:ext>
            </a:extLst>
          </p:cNvPr>
          <p:cNvSpPr txBox="1">
            <a:spLocks/>
          </p:cNvSpPr>
          <p:nvPr/>
        </p:nvSpPr>
        <p:spPr>
          <a:xfrm>
            <a:off x="7271181" y="5513855"/>
            <a:ext cx="1627833" cy="796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Imparte: John Oakes</a:t>
            </a:r>
          </a:p>
        </p:txBody>
      </p:sp>
      <p:sp>
        <p:nvSpPr>
          <p:cNvPr id="8" name="Círculo: vacío 7">
            <a:extLst>
              <a:ext uri="{FF2B5EF4-FFF2-40B4-BE49-F238E27FC236}">
                <a16:creationId xmlns:a16="http://schemas.microsoft.com/office/drawing/2014/main" id="{DD00B742-0AC8-0360-8043-255B11C8D060}"/>
              </a:ext>
            </a:extLst>
          </p:cNvPr>
          <p:cNvSpPr/>
          <p:nvPr/>
        </p:nvSpPr>
        <p:spPr>
          <a:xfrm>
            <a:off x="8875259" y="5125589"/>
            <a:ext cx="1422475" cy="1422477"/>
          </a:xfrm>
          <a:prstGeom prst="donut">
            <a:avLst>
              <a:gd name="adj" fmla="val 4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A91A8C-6CE5-0A6B-9044-284AC5F77AFD}"/>
              </a:ext>
            </a:extLst>
          </p:cNvPr>
          <p:cNvSpPr txBox="1">
            <a:spLocks/>
          </p:cNvSpPr>
          <p:nvPr/>
        </p:nvSpPr>
        <p:spPr>
          <a:xfrm>
            <a:off x="10535105" y="5513855"/>
            <a:ext cx="1422475" cy="7967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Maestro de la biblia, Merced CA.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D1F9797-63AC-F78F-8FE4-CB07A52B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5" y="4381646"/>
            <a:ext cx="2084645" cy="20681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3A6BD99-4F6A-A833-249B-1CCBB5DD15C4}"/>
              </a:ext>
            </a:extLst>
          </p:cNvPr>
          <p:cNvSpPr/>
          <p:nvPr/>
        </p:nvSpPr>
        <p:spPr>
          <a:xfrm>
            <a:off x="0" y="168547"/>
            <a:ext cx="12193524" cy="162914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B85DBA-5366-560F-EA99-C1FBDA2FECDF}"/>
              </a:ext>
            </a:extLst>
          </p:cNvPr>
          <p:cNvSpPr txBox="1">
            <a:spLocks/>
          </p:cNvSpPr>
          <p:nvPr/>
        </p:nvSpPr>
        <p:spPr>
          <a:xfrm>
            <a:off x="1399743" y="-63882"/>
            <a:ext cx="9680027" cy="1796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4800" dirty="0">
                <a:solidFill>
                  <a:srgbClr val="FADD74"/>
                </a:solidFill>
                <a:latin typeface="Impact" panose="020B0806030902050204" pitchFamily="34" charset="0"/>
              </a:rPr>
              <a:t>EL ROL DEL ESPÍRITU SANTO EN NUESTRAS VIDAS</a:t>
            </a:r>
            <a:endParaRPr lang="en-US" sz="4800" spc="300" dirty="0">
              <a:solidFill>
                <a:srgbClr val="FADD7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08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21FA8-4E1E-134E-3F38-9D818F5CF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9D4B98-0C5A-1F48-A8E1-D74F94A95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283B91-24C9-A198-07C6-E3E874F8D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26381A-8B6A-D5EE-E54A-39AEFD7C9F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1511" b="223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C9D842-9ECF-28A8-B363-FCDE220A0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0C2616-DC95-9A9E-20D4-B5AC26A74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9B75E1-9DFD-0799-B26C-527B0C77F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D31E7F-F7D7-0276-F144-F4322681B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2AD94C2-AA25-93D1-2BEC-4B4E0DA92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89B769-B0F6-DC5F-5DD1-EDC4B28EA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B631E24-25EB-FEDD-7D7D-FBE75D0BC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06FD24-4B10-B35D-73A2-013A79E60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2AF1F7-4844-0956-2EF0-8ACF7871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7AED54-00B3-0FBA-84E1-BF2752650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0C6F0995-B7BF-F3D9-DE3E-A721F6A193F2}"/>
              </a:ext>
            </a:extLst>
          </p:cNvPr>
          <p:cNvSpPr/>
          <p:nvPr/>
        </p:nvSpPr>
        <p:spPr>
          <a:xfrm>
            <a:off x="2221185" y="750998"/>
            <a:ext cx="7333516" cy="75943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noProof="0" dirty="0">
                <a:latin typeface="Century Gothic" panose="020B0502020202020204" pitchFamily="34" charset="0"/>
              </a:rPr>
              <a:t>Hechos 4:31  Llenos con el Espíritu, la casa fue sacudida.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55DCDCEF-A57F-5503-1E0F-28CD4A233979}"/>
              </a:ext>
            </a:extLst>
          </p:cNvPr>
          <p:cNvSpPr/>
          <p:nvPr/>
        </p:nvSpPr>
        <p:spPr>
          <a:xfrm>
            <a:off x="2221185" y="1681375"/>
            <a:ext cx="7333516" cy="759435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chemeClr val="accent2">
              <a:alpha val="50196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2430430"/>
              <a:satOff val="-165"/>
              <a:lumOff val="392"/>
              <a:alphaOff val="0"/>
            </a:schemeClr>
          </a:fillRef>
          <a:effectRef idx="2">
            <a:schemeClr val="accent5">
              <a:hueOff val="-2430430"/>
              <a:satOff val="-165"/>
              <a:lumOff val="3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dirty="0">
                <a:latin typeface="Century Gothic" panose="020B0502020202020204" pitchFamily="34" charset="0"/>
              </a:rPr>
              <a:t>Hechos 5:3,9  </a:t>
            </a:r>
            <a:r>
              <a:rPr lang="es-ES" sz="2000" kern="1200" noProof="0" dirty="0">
                <a:latin typeface="Century Gothic" panose="020B0502020202020204" pitchFamily="34" charset="0"/>
              </a:rPr>
              <a:t>Ananías y Safira mintieron al Espíritu.  Cuando pecamos, “probamos” al Espíritu.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82FA337B-1A07-A6AB-9CC0-BC0B630528DF}"/>
              </a:ext>
            </a:extLst>
          </p:cNvPr>
          <p:cNvSpPr/>
          <p:nvPr/>
        </p:nvSpPr>
        <p:spPr>
          <a:xfrm>
            <a:off x="2221185" y="2611751"/>
            <a:ext cx="7333516" cy="69039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860860"/>
              <a:satOff val="-330"/>
              <a:lumOff val="784"/>
              <a:alphaOff val="0"/>
            </a:schemeClr>
          </a:fillRef>
          <a:effectRef idx="2">
            <a:schemeClr val="accent5">
              <a:hueOff val="-4860860"/>
              <a:satOff val="-330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dirty="0">
                <a:latin typeface="Century Gothic" panose="020B0502020202020204" pitchFamily="34" charset="0"/>
              </a:rPr>
              <a:t>Hechos 5:32 </a:t>
            </a:r>
            <a:r>
              <a:rPr lang="es-ES" sz="2400" kern="1200" noProof="0" dirty="0">
                <a:latin typeface="Century Gothic" panose="020B0502020202020204" pitchFamily="34" charset="0"/>
              </a:rPr>
              <a:t>El Espíritu Santo testifica la resurrección.</a:t>
            </a: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2D22E1A7-7E8A-19C1-CDB5-A8F14CFE057C}"/>
              </a:ext>
            </a:extLst>
          </p:cNvPr>
          <p:cNvSpPr/>
          <p:nvPr/>
        </p:nvSpPr>
        <p:spPr>
          <a:xfrm>
            <a:off x="2221185" y="3473088"/>
            <a:ext cx="7333516" cy="69039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chemeClr val="accent2">
              <a:alpha val="50196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291290"/>
              <a:satOff val="-496"/>
              <a:lumOff val="1177"/>
              <a:alphaOff val="0"/>
            </a:schemeClr>
          </a:fillRef>
          <a:effectRef idx="2">
            <a:schemeClr val="accent5">
              <a:hueOff val="-7291290"/>
              <a:satOff val="-496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dirty="0">
                <a:latin typeface="Century Gothic" panose="020B0502020202020204" pitchFamily="34" charset="0"/>
              </a:rPr>
              <a:t>Hechos 6:3-6  </a:t>
            </a:r>
            <a:r>
              <a:rPr lang="es-ES" sz="2400" kern="1200" noProof="0" dirty="0">
                <a:latin typeface="Century Gothic" panose="020B0502020202020204" pitchFamily="34" charset="0"/>
              </a:rPr>
              <a:t>Fueron escogidos aquellos llenos del Espíritu.</a:t>
            </a:r>
            <a:endParaRPr lang="es-MX" sz="2400" kern="1200" noProof="0" dirty="0">
              <a:latin typeface="Century Gothic" panose="020B0502020202020204" pitchFamily="34" charset="0"/>
            </a:endParaRPr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B934F2B2-3A53-9A67-7822-AAAEBAA2789E}"/>
              </a:ext>
            </a:extLst>
          </p:cNvPr>
          <p:cNvSpPr/>
          <p:nvPr/>
        </p:nvSpPr>
        <p:spPr>
          <a:xfrm>
            <a:off x="2221185" y="4334425"/>
            <a:ext cx="7333516" cy="69039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721720"/>
              <a:satOff val="-661"/>
              <a:lumOff val="1569"/>
              <a:alphaOff val="0"/>
            </a:schemeClr>
          </a:fillRef>
          <a:effectRef idx="2">
            <a:schemeClr val="accent5">
              <a:hueOff val="-9721720"/>
              <a:satOff val="-661"/>
              <a:lumOff val="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dirty="0">
                <a:latin typeface="Century Gothic" panose="020B0502020202020204" pitchFamily="34" charset="0"/>
              </a:rPr>
              <a:t>Hechos 7:55  </a:t>
            </a:r>
            <a:r>
              <a:rPr lang="es-ES" sz="2400" kern="1200" noProof="0" dirty="0">
                <a:latin typeface="Century Gothic" panose="020B0502020202020204" pitchFamily="34" charset="0"/>
              </a:rPr>
              <a:t>Esteban estaba lleno del Espíritu.</a:t>
            </a: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6D582D1E-1D1A-01E3-D572-522F6EFB316D}"/>
              </a:ext>
            </a:extLst>
          </p:cNvPr>
          <p:cNvSpPr/>
          <p:nvPr/>
        </p:nvSpPr>
        <p:spPr>
          <a:xfrm>
            <a:off x="2221185" y="5195764"/>
            <a:ext cx="7333516" cy="759435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chemeClr val="accent2">
              <a:alpha val="50196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2152150"/>
              <a:satOff val="-826"/>
              <a:lumOff val="1961"/>
              <a:alphaOff val="0"/>
            </a:schemeClr>
          </a:fillRef>
          <a:effectRef idx="2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dirty="0">
                <a:latin typeface="Century Gothic" panose="020B0502020202020204" pitchFamily="34" charset="0"/>
              </a:rPr>
              <a:t>Hechos 8:15-19 </a:t>
            </a:r>
            <a:r>
              <a:rPr lang="es-ES" sz="2400" kern="1200" noProof="0" dirty="0">
                <a:latin typeface="Century Gothic" panose="020B0502020202020204" pitchFamily="34" charset="0"/>
              </a:rPr>
              <a:t>Dones milagrosos del Espíritu otorgados en Samaria.</a:t>
            </a:r>
          </a:p>
        </p:txBody>
      </p:sp>
    </p:spTree>
    <p:extLst>
      <p:ext uri="{BB962C8B-B14F-4D97-AF65-F5344CB8AC3E}">
        <p14:creationId xmlns:p14="http://schemas.microsoft.com/office/powerpoint/2010/main" val="227997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E421B1-9C04-7233-BBC1-0C05E2E1F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7" y="857225"/>
            <a:ext cx="3200400" cy="166031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MX" b="1" noProof="0">
                <a:solidFill>
                  <a:srgbClr val="FFFFFF"/>
                </a:solidFill>
                <a:latin typeface="Impact" panose="020B0806030902050204" pitchFamily="34" charset="0"/>
              </a:rPr>
              <a:t>Hechos y el Espíritu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B1D8D6C-5A27-CB30-A7AE-10EA00F75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122" y="768325"/>
            <a:ext cx="6906491" cy="510091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  <a:defRPr/>
            </a:pPr>
            <a:r>
              <a:rPr lang="es-MX" sz="2400" noProof="0" dirty="0">
                <a:latin typeface="Century Gothic" panose="020B0502020202020204" pitchFamily="34" charset="0"/>
              </a:rPr>
              <a:t>1. El derramamiento milagroso, profetizado por Juan (Mateo 3.11), Joel (Joel 2.28-32) y Jesús (Hechos 1.8).</a:t>
            </a:r>
          </a:p>
          <a:p>
            <a:pPr marL="0" indent="0">
              <a:buNone/>
              <a:defRPr/>
            </a:pPr>
            <a:endParaRPr lang="es-MX" sz="2400" noProof="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es-MX" sz="2400" noProof="0" dirty="0">
                <a:latin typeface="Century Gothic" panose="020B0502020202020204" pitchFamily="34" charset="0"/>
              </a:rPr>
              <a:t>2. El don prometido que moraría en nosotros. Efesios 1:13-14, Hechos 2:36-41, Hechos 5:32, Hechos 19:1-7</a:t>
            </a:r>
          </a:p>
          <a:p>
            <a:pPr marL="0" indent="0">
              <a:buNone/>
              <a:defRPr/>
            </a:pPr>
            <a:endParaRPr lang="es-MX" sz="2400" noProof="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es-MX" sz="2400" noProof="0" dirty="0">
                <a:latin typeface="Century Gothic" panose="020B0502020202020204" pitchFamily="34" charset="0"/>
              </a:rPr>
              <a:t>3. Los dones milagrosos del Espíritu. Hechos 8:14-17, Hechos 19:4-7, 2 Timoteo 1:6, Hebreos 2:4</a:t>
            </a:r>
          </a:p>
          <a:p>
            <a:pPr marL="0" indent="0">
              <a:buNone/>
              <a:defRPr/>
            </a:pPr>
            <a:endParaRPr lang="es-MX" sz="2400" noProof="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es-MX" sz="2400" noProof="0" dirty="0">
                <a:latin typeface="Century Gothic" panose="020B0502020202020204" pitchFamily="34" charset="0"/>
              </a:rPr>
              <a:t>Debemos mantener esto separado y sin confusión.</a:t>
            </a:r>
          </a:p>
          <a:p>
            <a:pPr marL="0" indent="0">
              <a:buNone/>
              <a:defRPr/>
            </a:pPr>
            <a:endParaRPr lang="es-MX" sz="2400" noProof="0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D77E98-63B5-3B9B-876F-30DBFCA85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48" y="2903575"/>
            <a:ext cx="2649219" cy="2643676"/>
          </a:xfrm>
          <a:prstGeom prst="rect">
            <a:avLst/>
          </a:prstGeom>
        </p:spPr>
      </p:pic>
      <p:sp>
        <p:nvSpPr>
          <p:cNvPr id="6" name="Círculo: vacío 5">
            <a:extLst>
              <a:ext uri="{FF2B5EF4-FFF2-40B4-BE49-F238E27FC236}">
                <a16:creationId xmlns:a16="http://schemas.microsoft.com/office/drawing/2014/main" id="{5C0C7C0C-E9F1-EA07-AE41-1056FD0FBC20}"/>
              </a:ext>
            </a:extLst>
          </p:cNvPr>
          <p:cNvSpPr/>
          <p:nvPr/>
        </p:nvSpPr>
        <p:spPr>
          <a:xfrm>
            <a:off x="583855" y="2700808"/>
            <a:ext cx="3049203" cy="3049209"/>
          </a:xfrm>
          <a:prstGeom prst="donut">
            <a:avLst>
              <a:gd name="adj" fmla="val 4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C9A9B-F66D-48B8-78E1-7312E488E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F43AF67-C6CB-B49E-6CEC-A6F50D4CD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2E05B-95CF-F465-BC70-D70C1F964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D5DC71-A88C-4FFC-D218-1C5196E66E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1511" b="223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5755C-C7EB-46E9-A95D-38DEAC60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46E3719-6CA8-1DE9-1A3C-E6153056D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D2E612-DECE-50D8-E3A9-F9D463300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7D75BF-B46E-C44E-8603-E26243475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C32BE8-EEE1-4BF1-5227-E9BFB164C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03CE62-3FA6-7128-1950-F73FAEEAA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1935B41-E504-33C4-DAA7-360DC518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9351978-98F9-2E43-536E-C4F6AD7BC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5D8320-0485-A4B0-9089-8037BD1C8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95F3D7-0A9C-B7D3-52D5-BD75117CC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9EF098C2-1768-7FCB-59A9-555FB21B4D72}"/>
              </a:ext>
            </a:extLst>
          </p:cNvPr>
          <p:cNvGrpSpPr/>
          <p:nvPr/>
        </p:nvGrpSpPr>
        <p:grpSpPr>
          <a:xfrm>
            <a:off x="3644702" y="3169358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3" name="Diagrama de flujo: conector 2">
              <a:extLst>
                <a:ext uri="{FF2B5EF4-FFF2-40B4-BE49-F238E27FC236}">
                  <a16:creationId xmlns:a16="http://schemas.microsoft.com/office/drawing/2014/main" id="{E3B6E678-0C54-93E2-CC58-3B7A4BE9F122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A22294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lang="es-ES" sz="1600" dirty="0">
                  <a:solidFill>
                    <a:prstClr val="white"/>
                  </a:solidFill>
                  <a:latin typeface="Impact" panose="020B0806030902050204" pitchFamily="34" charset="0"/>
                </a:rPr>
                <a:t>11:28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8" name="Círculo: vacío 7">
              <a:extLst>
                <a:ext uri="{FF2B5EF4-FFF2-40B4-BE49-F238E27FC236}">
                  <a16:creationId xmlns:a16="http://schemas.microsoft.com/office/drawing/2014/main" id="{5CC51721-B7F7-B578-61A5-E03AAFE9CC8C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BE5AD47-947D-4EFE-8AD3-2F3D8C4E3AC2}"/>
              </a:ext>
            </a:extLst>
          </p:cNvPr>
          <p:cNvGrpSpPr/>
          <p:nvPr/>
        </p:nvGrpSpPr>
        <p:grpSpPr>
          <a:xfrm>
            <a:off x="5544287" y="3169358"/>
            <a:ext cx="1293159" cy="1293161"/>
            <a:chOff x="882599" y="1916765"/>
            <a:chExt cx="1156229" cy="1212404"/>
          </a:xfrm>
          <a:solidFill>
            <a:srgbClr val="FFC000"/>
          </a:solidFill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EFA653F1-64C9-CEC5-7D50-1A2B9794937A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92D05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13:2-4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8" name="Círculo: vacío 17">
              <a:extLst>
                <a:ext uri="{FF2B5EF4-FFF2-40B4-BE49-F238E27FC236}">
                  <a16:creationId xmlns:a16="http://schemas.microsoft.com/office/drawing/2014/main" id="{0DC8F92D-B00C-20C9-C3CC-4F9F03F433BF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6616779-99CC-E236-25E1-46FE26281583}"/>
              </a:ext>
            </a:extLst>
          </p:cNvPr>
          <p:cNvGrpSpPr/>
          <p:nvPr/>
        </p:nvGrpSpPr>
        <p:grpSpPr>
          <a:xfrm>
            <a:off x="7443872" y="3169358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25" name="Diagrama de flujo: conector 24">
              <a:extLst>
                <a:ext uri="{FF2B5EF4-FFF2-40B4-BE49-F238E27FC236}">
                  <a16:creationId xmlns:a16="http://schemas.microsoft.com/office/drawing/2014/main" id="{F1F494B2-62BB-BE1A-2BB7-82EFA61D5F4F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A22294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lang="es-ES" sz="1600" dirty="0">
                  <a:solidFill>
                    <a:prstClr val="white"/>
                  </a:solidFill>
                  <a:latin typeface="Impact" panose="020B0806030902050204" pitchFamily="34" charset="0"/>
                </a:rPr>
                <a:t>13:52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26" name="Círculo: vacío 25">
              <a:extLst>
                <a:ext uri="{FF2B5EF4-FFF2-40B4-BE49-F238E27FC236}">
                  <a16:creationId xmlns:a16="http://schemas.microsoft.com/office/drawing/2014/main" id="{BB84241E-6D41-1061-42FF-F73DAD24C934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281EAC31-6B87-AD42-39C0-021C32A4EA18}"/>
              </a:ext>
            </a:extLst>
          </p:cNvPr>
          <p:cNvGrpSpPr/>
          <p:nvPr/>
        </p:nvGrpSpPr>
        <p:grpSpPr>
          <a:xfrm>
            <a:off x="2725385" y="1479279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E3C018BE-5FAA-EF86-800C-571E4579CC33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A22294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8:29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5" name="Círculo: vacío 34">
              <a:extLst>
                <a:ext uri="{FF2B5EF4-FFF2-40B4-BE49-F238E27FC236}">
                  <a16:creationId xmlns:a16="http://schemas.microsoft.com/office/drawing/2014/main" id="{4D5C68B5-D9B7-F4E7-981E-871D759DE357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0B6D4CA-5BFE-11F1-6532-1EFA194D12C5}"/>
              </a:ext>
            </a:extLst>
          </p:cNvPr>
          <p:cNvGrpSpPr/>
          <p:nvPr/>
        </p:nvGrpSpPr>
        <p:grpSpPr>
          <a:xfrm>
            <a:off x="4624970" y="1479279"/>
            <a:ext cx="1293159" cy="1293161"/>
            <a:chOff x="882599" y="1916765"/>
            <a:chExt cx="1156229" cy="1212404"/>
          </a:xfrm>
          <a:solidFill>
            <a:srgbClr val="FFC000"/>
          </a:solidFill>
        </p:grpSpPr>
        <p:sp>
          <p:nvSpPr>
            <p:cNvPr id="37" name="Diagrama de flujo: conector 36">
              <a:extLst>
                <a:ext uri="{FF2B5EF4-FFF2-40B4-BE49-F238E27FC236}">
                  <a16:creationId xmlns:a16="http://schemas.microsoft.com/office/drawing/2014/main" id="{A41F3423-3CA6-0C67-3866-B2C508A3883E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92D05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lang="en-US" sz="1600" b="1" dirty="0">
                  <a:solidFill>
                    <a:prstClr val="white"/>
                  </a:solidFill>
                  <a:latin typeface="Impact" panose="020B0806030902050204" pitchFamily="34" charset="0"/>
                </a:rPr>
                <a:t>9:31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8" name="Círculo: vacío 37">
              <a:extLst>
                <a:ext uri="{FF2B5EF4-FFF2-40B4-BE49-F238E27FC236}">
                  <a16:creationId xmlns:a16="http://schemas.microsoft.com/office/drawing/2014/main" id="{89A95D4C-D131-69C5-60F2-7E6E0293E56E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D5F753AC-B115-4DCB-4B80-C9EB03B56994}"/>
              </a:ext>
            </a:extLst>
          </p:cNvPr>
          <p:cNvGrpSpPr/>
          <p:nvPr/>
        </p:nvGrpSpPr>
        <p:grpSpPr>
          <a:xfrm>
            <a:off x="6524555" y="1479279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40" name="Diagrama de flujo: conector 39">
              <a:extLst>
                <a:ext uri="{FF2B5EF4-FFF2-40B4-BE49-F238E27FC236}">
                  <a16:creationId xmlns:a16="http://schemas.microsoft.com/office/drawing/2014/main" id="{783994B9-AF1A-4D99-74E8-8BC53058013A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A22294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10:19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41" name="Círculo: vacío 40">
              <a:extLst>
                <a:ext uri="{FF2B5EF4-FFF2-40B4-BE49-F238E27FC236}">
                  <a16:creationId xmlns:a16="http://schemas.microsoft.com/office/drawing/2014/main" id="{308CA5A2-11C1-564D-DE6A-05D8C8F42BC1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157AADB2-A702-23F4-8073-B01371BABA67}"/>
              </a:ext>
            </a:extLst>
          </p:cNvPr>
          <p:cNvGrpSpPr/>
          <p:nvPr/>
        </p:nvGrpSpPr>
        <p:grpSpPr>
          <a:xfrm>
            <a:off x="8424140" y="1479279"/>
            <a:ext cx="1293159" cy="1293161"/>
            <a:chOff x="882599" y="1916765"/>
            <a:chExt cx="1156229" cy="1212404"/>
          </a:xfrm>
          <a:solidFill>
            <a:srgbClr val="FFC000"/>
          </a:solidFill>
        </p:grpSpPr>
        <p:sp>
          <p:nvSpPr>
            <p:cNvPr id="43" name="Diagrama de flujo: conector 42">
              <a:extLst>
                <a:ext uri="{FF2B5EF4-FFF2-40B4-BE49-F238E27FC236}">
                  <a16:creationId xmlns:a16="http://schemas.microsoft.com/office/drawing/2014/main" id="{FFAEB4D9-5AC5-E650-6CA8-5F9239B91BFB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92D05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10:44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44" name="Círculo: vacío 43">
              <a:extLst>
                <a:ext uri="{FF2B5EF4-FFF2-40B4-BE49-F238E27FC236}">
                  <a16:creationId xmlns:a16="http://schemas.microsoft.com/office/drawing/2014/main" id="{11586EAD-FAE5-E423-F60D-AF938D423A26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71E8C3A6-176E-A294-6B55-EDB1D39CE5A3}"/>
              </a:ext>
            </a:extLst>
          </p:cNvPr>
          <p:cNvSpPr txBox="1">
            <a:spLocks/>
          </p:cNvSpPr>
          <p:nvPr/>
        </p:nvSpPr>
        <p:spPr>
          <a:xfrm>
            <a:off x="3270552" y="4498706"/>
            <a:ext cx="1892274" cy="1628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le dijo a Ágabo acerca de una hambruna.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D5ABF7D-3F5A-EBB3-D09B-35F587DFBC13}"/>
              </a:ext>
            </a:extLst>
          </p:cNvPr>
          <p:cNvSpPr txBox="1">
            <a:spLocks/>
          </p:cNvSpPr>
          <p:nvPr/>
        </p:nvSpPr>
        <p:spPr>
          <a:xfrm>
            <a:off x="5180143" y="4498706"/>
            <a:ext cx="1996843" cy="1628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apartó a Bernabé y Saúl para el trabajo misionero y los envió.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4E2DC87-E170-1B93-4F0D-08AA296E5E05}"/>
              </a:ext>
            </a:extLst>
          </p:cNvPr>
          <p:cNvSpPr txBox="1">
            <a:spLocks/>
          </p:cNvSpPr>
          <p:nvPr/>
        </p:nvSpPr>
        <p:spPr>
          <a:xfrm>
            <a:off x="7177749" y="4498706"/>
            <a:ext cx="1808201" cy="162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discípulos llenos con gozo y con el Espíritu.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6A2FE170-0A75-FD12-DE05-2227DFAB2E82}"/>
              </a:ext>
            </a:extLst>
          </p:cNvPr>
          <p:cNvSpPr txBox="1">
            <a:spLocks/>
          </p:cNvSpPr>
          <p:nvPr/>
        </p:nvSpPr>
        <p:spPr>
          <a:xfrm>
            <a:off x="2115420" y="373625"/>
            <a:ext cx="2406715" cy="862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le dijo a Felipe que compartiera con el eunuco etíope.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17083B78-9BD5-D73D-FCB0-568B19D2996D}"/>
              </a:ext>
            </a:extLst>
          </p:cNvPr>
          <p:cNvSpPr txBox="1">
            <a:spLocks/>
          </p:cNvSpPr>
          <p:nvPr/>
        </p:nvSpPr>
        <p:spPr>
          <a:xfrm>
            <a:off x="4415224" y="491614"/>
            <a:ext cx="1808201" cy="862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iglesia fortalecida y animada por el Espíritu.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C13C2E5-0C81-706C-C209-A8A87467070B}"/>
              </a:ext>
            </a:extLst>
          </p:cNvPr>
          <p:cNvSpPr txBox="1">
            <a:spLocks/>
          </p:cNvSpPr>
          <p:nvPr/>
        </p:nvSpPr>
        <p:spPr>
          <a:xfrm>
            <a:off x="6321874" y="405715"/>
            <a:ext cx="1808201" cy="1125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le dijo a Pedro que fuera con los 3 visitantes gentiles. 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A171B531-4145-A588-9AA5-2E13662291FB}"/>
              </a:ext>
            </a:extLst>
          </p:cNvPr>
          <p:cNvSpPr txBox="1">
            <a:spLocks/>
          </p:cNvSpPr>
          <p:nvPr/>
        </p:nvSpPr>
        <p:spPr>
          <a:xfrm>
            <a:off x="8179356" y="570269"/>
            <a:ext cx="1808201" cy="862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cayó en Cornelio y su casa.</a:t>
            </a:r>
          </a:p>
        </p:txBody>
      </p:sp>
    </p:spTree>
    <p:extLst>
      <p:ext uri="{BB962C8B-B14F-4D97-AF65-F5344CB8AC3E}">
        <p14:creationId xmlns:p14="http://schemas.microsoft.com/office/powerpoint/2010/main" val="159849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32FD44-6398-144E-CA06-91DD58AE2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4AE4ED-0AEF-3EA5-E53D-CCAA2446B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A35189-1C79-4196-5CE3-C541591A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143E5F-27C8-1C9D-50CB-F93AC290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1511" b="223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5C40E6-9D7A-7E53-7F8F-38BC86063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76C7D9E-5041-30A0-0A1C-30B1F1B41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839A12-E4F3-61DD-6C98-DA487FBD4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A66B508-8192-DE98-C1A1-AFA955D32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18CF1E-764A-EDE0-7378-92CFD63FC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800FC1-6B32-A3DC-736F-540E294E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DB1DE42-FBAA-E89F-269C-B5E2D6B91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63465C-05ED-4E7D-61F3-5DF8D1078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15CDFC-F1D2-1FE1-4651-3B3F82D36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97BA354-384C-BE26-8077-6ED32F894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36EC05C7-AA44-A024-4956-6A2828685D05}"/>
              </a:ext>
            </a:extLst>
          </p:cNvPr>
          <p:cNvSpPr/>
          <p:nvPr/>
        </p:nvSpPr>
        <p:spPr>
          <a:xfrm>
            <a:off x="933157" y="750998"/>
            <a:ext cx="7333516" cy="75943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Hechos 15:28 El Espíritu Santo influenció la decisión del Concilio de Jerusalén.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464F46DB-FDAE-089B-00D2-1BBE168F67F6}"/>
              </a:ext>
            </a:extLst>
          </p:cNvPr>
          <p:cNvSpPr/>
          <p:nvPr/>
        </p:nvSpPr>
        <p:spPr>
          <a:xfrm>
            <a:off x="933157" y="1681375"/>
            <a:ext cx="7333516" cy="759435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2430430"/>
              <a:satOff val="-165"/>
              <a:lumOff val="392"/>
              <a:alphaOff val="0"/>
            </a:schemeClr>
          </a:fillRef>
          <a:effectRef idx="2">
            <a:schemeClr val="accent5">
              <a:hueOff val="-2430430"/>
              <a:satOff val="-165"/>
              <a:lumOff val="3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Hechos 16:7  El Espíritu de Jesús impidió que fueran a Bitinia.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5354AD18-0143-CE11-1E4F-261CEE55B8F9}"/>
              </a:ext>
            </a:extLst>
          </p:cNvPr>
          <p:cNvSpPr/>
          <p:nvPr/>
        </p:nvSpPr>
        <p:spPr>
          <a:xfrm>
            <a:off x="933157" y="2611751"/>
            <a:ext cx="7333516" cy="69039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860860"/>
              <a:satOff val="-330"/>
              <a:lumOff val="784"/>
              <a:alphaOff val="0"/>
            </a:schemeClr>
          </a:fillRef>
          <a:effectRef idx="2">
            <a:schemeClr val="accent5">
              <a:hueOff val="-4860860"/>
              <a:satOff val="-330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Hechos 20:22  Pablo obligado por el Espíritu a ir a Jerusalén.</a:t>
            </a: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C9D4A5A2-1A45-B72D-7674-E75632A575BB}"/>
              </a:ext>
            </a:extLst>
          </p:cNvPr>
          <p:cNvSpPr/>
          <p:nvPr/>
        </p:nvSpPr>
        <p:spPr>
          <a:xfrm>
            <a:off x="933157" y="3473088"/>
            <a:ext cx="7333516" cy="69039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291290"/>
              <a:satOff val="-496"/>
              <a:lumOff val="1177"/>
              <a:alphaOff val="0"/>
            </a:schemeClr>
          </a:fillRef>
          <a:effectRef idx="2">
            <a:schemeClr val="accent5">
              <a:hueOff val="-7291290"/>
              <a:satOff val="-496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Hechos 20:23  El Espíritu advirtió a Pablo de peligro.</a:t>
            </a:r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A0468701-C688-3358-1727-A21EDE49585B}"/>
              </a:ext>
            </a:extLst>
          </p:cNvPr>
          <p:cNvSpPr/>
          <p:nvPr/>
        </p:nvSpPr>
        <p:spPr>
          <a:xfrm>
            <a:off x="933157" y="4334425"/>
            <a:ext cx="7333516" cy="690396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721720"/>
              <a:satOff val="-661"/>
              <a:lumOff val="1569"/>
              <a:alphaOff val="0"/>
            </a:schemeClr>
          </a:fillRef>
          <a:effectRef idx="2">
            <a:schemeClr val="accent5">
              <a:hueOff val="-9721720"/>
              <a:satOff val="-661"/>
              <a:lumOff val="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Hechos 20:28  El Espíritu levanta y selecciona ancianos.</a:t>
            </a:r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C0566B7F-BFB7-3C24-72CE-5B68BE512853}"/>
              </a:ext>
            </a:extLst>
          </p:cNvPr>
          <p:cNvSpPr/>
          <p:nvPr/>
        </p:nvSpPr>
        <p:spPr>
          <a:xfrm>
            <a:off x="933157" y="5195764"/>
            <a:ext cx="7333516" cy="759435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2152150"/>
              <a:satOff val="-826"/>
              <a:lumOff val="1961"/>
              <a:alphaOff val="0"/>
            </a:schemeClr>
          </a:fillRef>
          <a:effectRef idx="2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marR="0" lvl="0" indent="0" algn="l" defTabSz="9334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Hechos 21:11  El Espíritu le dijo a Ágabo cómo moriría Pablo.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CFC155F-9D2E-5ED3-1226-46477846D7E4}"/>
              </a:ext>
            </a:extLst>
          </p:cNvPr>
          <p:cNvGrpSpPr/>
          <p:nvPr/>
        </p:nvGrpSpPr>
        <p:grpSpPr>
          <a:xfrm>
            <a:off x="8967935" y="1154981"/>
            <a:ext cx="2290908" cy="2290914"/>
            <a:chOff x="882599" y="1916765"/>
            <a:chExt cx="1156229" cy="1212404"/>
          </a:xfrm>
        </p:grpSpPr>
        <p:sp>
          <p:nvSpPr>
            <p:cNvPr id="3" name="Diagrama de flujo: conector 2">
              <a:extLst>
                <a:ext uri="{FF2B5EF4-FFF2-40B4-BE49-F238E27FC236}">
                  <a16:creationId xmlns:a16="http://schemas.microsoft.com/office/drawing/2014/main" id="{E4D89DBC-51DC-5089-0FE3-EAF2786E1C20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600" dirty="0">
                  <a:solidFill>
                    <a:prstClr val="white"/>
                  </a:solidFill>
                  <a:latin typeface="Impact" panose="020B0806030902050204" pitchFamily="34" charset="0"/>
                </a:rPr>
                <a:t>59 veces</a:t>
              </a: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8" name="Círculo: vacío 7">
              <a:extLst>
                <a:ext uri="{FF2B5EF4-FFF2-40B4-BE49-F238E27FC236}">
                  <a16:creationId xmlns:a16="http://schemas.microsoft.com/office/drawing/2014/main" id="{A4E1376F-6B76-A225-913F-8738FCD824E5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21C94DCB-76F4-6591-44A9-A4DEDCB2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022" y="3479028"/>
            <a:ext cx="29255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Espíritu Santo es mencionado en el libro de los Hechos.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E2EE798-C9FB-A101-9B46-5583BC34E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022" y="4649102"/>
            <a:ext cx="292557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ClrTx/>
              <a:buSzTx/>
              <a:buNone/>
            </a:pPr>
            <a:r>
              <a:rPr lang="es-E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¿Qué te dice todo esto?</a:t>
            </a:r>
          </a:p>
        </p:txBody>
      </p:sp>
    </p:spTree>
    <p:extLst>
      <p:ext uri="{BB962C8B-B14F-4D97-AF65-F5344CB8AC3E}">
        <p14:creationId xmlns:p14="http://schemas.microsoft.com/office/powerpoint/2010/main" val="192258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8D904D-39DC-5C96-9097-758610ACC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A8FD65-9C61-44A7-AA94-81F556AAC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127AB2-7283-4947-0D03-11D309E9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917D12-9372-F1E1-1E02-30CC0E79AE15}"/>
              </a:ext>
            </a:extLst>
          </p:cNvPr>
          <p:cNvSpPr txBox="1">
            <a:spLocks/>
          </p:cNvSpPr>
          <p:nvPr/>
        </p:nvSpPr>
        <p:spPr>
          <a:xfrm>
            <a:off x="9611258" y="5218887"/>
            <a:ext cx="1627833" cy="7967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prstClr val="white"/>
                </a:solidFill>
                <a:latin typeface="Aptos Display" panose="02110004020202020204"/>
              </a:rPr>
              <a:t>Edición José Zapata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DC09DD3-A1D0-4764-027D-3E691CC99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" y="4381646"/>
            <a:ext cx="2084645" cy="20681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C7FDD92-32B2-961C-A59A-7529DCD04FC6}"/>
              </a:ext>
            </a:extLst>
          </p:cNvPr>
          <p:cNvSpPr/>
          <p:nvPr/>
        </p:nvSpPr>
        <p:spPr>
          <a:xfrm>
            <a:off x="0" y="168547"/>
            <a:ext cx="12193524" cy="162914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46FD42-A8E8-2098-EF8D-53BFA36F83EB}"/>
              </a:ext>
            </a:extLst>
          </p:cNvPr>
          <p:cNvSpPr txBox="1">
            <a:spLocks/>
          </p:cNvSpPr>
          <p:nvPr/>
        </p:nvSpPr>
        <p:spPr>
          <a:xfrm>
            <a:off x="1399743" y="-63882"/>
            <a:ext cx="9680027" cy="1796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FADD74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EL ROL DEL ESPÍRITU SANTO EN NUESTRAS VIDAS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srgbClr val="FADD74"/>
              </a:solidFill>
              <a:effectLst/>
              <a:uLnTx/>
              <a:uFillTx/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4803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6B386B-38DB-0734-964D-461E05E56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9" b="77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C03F163-9C96-1116-C3E7-D2FA0E069E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55FAFB9-E702-1322-11A4-A0042C1F3FE2}"/>
              </a:ext>
            </a:extLst>
          </p:cNvPr>
          <p:cNvGrpSpPr/>
          <p:nvPr/>
        </p:nvGrpSpPr>
        <p:grpSpPr>
          <a:xfrm>
            <a:off x="512865" y="3162485"/>
            <a:ext cx="2290908" cy="2290914"/>
            <a:chOff x="882599" y="1916765"/>
            <a:chExt cx="1156229" cy="1212404"/>
          </a:xfrm>
        </p:grpSpPr>
        <p:sp>
          <p:nvSpPr>
            <p:cNvPr id="8" name="Diagrama de flujo: conector 7">
              <a:extLst>
                <a:ext uri="{FF2B5EF4-FFF2-40B4-BE49-F238E27FC236}">
                  <a16:creationId xmlns:a16="http://schemas.microsoft.com/office/drawing/2014/main" id="{FFD8BB8B-687A-2A68-EFCF-ED22AACE8E9A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¿Quién / Qué es el Espíritu Santo?</a:t>
              </a:r>
            </a:p>
          </p:txBody>
        </p:sp>
        <p:sp>
          <p:nvSpPr>
            <p:cNvPr id="10" name="Círculo: vacío 9">
              <a:extLst>
                <a:ext uri="{FF2B5EF4-FFF2-40B4-BE49-F238E27FC236}">
                  <a16:creationId xmlns:a16="http://schemas.microsoft.com/office/drawing/2014/main" id="{E3852D46-56E6-79D9-4756-C49C328DC624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756664D-84BB-23DB-0709-96F05857097D}"/>
              </a:ext>
            </a:extLst>
          </p:cNvPr>
          <p:cNvGrpSpPr/>
          <p:nvPr/>
        </p:nvGrpSpPr>
        <p:grpSpPr>
          <a:xfrm>
            <a:off x="3474018" y="3162485"/>
            <a:ext cx="2290908" cy="2290914"/>
            <a:chOff x="882599" y="1916765"/>
            <a:chExt cx="1156229" cy="1212404"/>
          </a:xfrm>
        </p:grpSpPr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0E8F1A11-849A-6BDF-DFC2-A5E417A54FB2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¿Cuál es su rol en nuestras vidas?</a:t>
              </a:r>
            </a:p>
          </p:txBody>
        </p:sp>
        <p:sp>
          <p:nvSpPr>
            <p:cNvPr id="14" name="Círculo: vacío 13">
              <a:extLst>
                <a:ext uri="{FF2B5EF4-FFF2-40B4-BE49-F238E27FC236}">
                  <a16:creationId xmlns:a16="http://schemas.microsoft.com/office/drawing/2014/main" id="{7FA69612-5DBA-2C1D-7C18-3EE69AB461C7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2357E1A-40D2-2CE4-D30F-EDD97631732C}"/>
              </a:ext>
            </a:extLst>
          </p:cNvPr>
          <p:cNvGrpSpPr/>
          <p:nvPr/>
        </p:nvGrpSpPr>
        <p:grpSpPr>
          <a:xfrm>
            <a:off x="6435171" y="3162485"/>
            <a:ext cx="2290908" cy="2290914"/>
            <a:chOff x="882599" y="1916765"/>
            <a:chExt cx="1156229" cy="1212404"/>
          </a:xfrm>
        </p:grpSpPr>
        <p:sp>
          <p:nvSpPr>
            <p:cNvPr id="16" name="Diagrama de flujo: conector 15">
              <a:extLst>
                <a:ext uri="{FF2B5EF4-FFF2-40B4-BE49-F238E27FC236}">
                  <a16:creationId xmlns:a16="http://schemas.microsoft.com/office/drawing/2014/main" id="{1D75FC73-4F57-94F3-F91C-A3804D254BB8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¿El Espíritu nos habla? Si es así, ¿cómo?</a:t>
              </a:r>
            </a:p>
          </p:txBody>
        </p:sp>
        <p:sp>
          <p:nvSpPr>
            <p:cNvPr id="17" name="Círculo: vacío 16">
              <a:extLst>
                <a:ext uri="{FF2B5EF4-FFF2-40B4-BE49-F238E27FC236}">
                  <a16:creationId xmlns:a16="http://schemas.microsoft.com/office/drawing/2014/main" id="{356B027B-39E8-801B-6218-AE505328747D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6410691-4884-432C-2C01-E17B3B2488B2}"/>
              </a:ext>
            </a:extLst>
          </p:cNvPr>
          <p:cNvGrpSpPr/>
          <p:nvPr/>
        </p:nvGrpSpPr>
        <p:grpSpPr>
          <a:xfrm>
            <a:off x="9396324" y="3162484"/>
            <a:ext cx="2290905" cy="2290917"/>
            <a:chOff x="5135368" y="1859521"/>
            <a:chExt cx="1156229" cy="1212404"/>
          </a:xfrm>
        </p:grpSpPr>
        <p:sp>
          <p:nvSpPr>
            <p:cNvPr id="19" name="Diagrama de flujo: conector 18">
              <a:extLst>
                <a:ext uri="{FF2B5EF4-FFF2-40B4-BE49-F238E27FC236}">
                  <a16:creationId xmlns:a16="http://schemas.microsoft.com/office/drawing/2014/main" id="{BA8B6820-6663-73A8-D64F-672F4D931343}"/>
                </a:ext>
              </a:extLst>
            </p:cNvPr>
            <p:cNvSpPr/>
            <p:nvPr/>
          </p:nvSpPr>
          <p:spPr>
            <a:xfrm>
              <a:off x="5215600" y="1935451"/>
              <a:ext cx="1006070" cy="1054947"/>
            </a:xfrm>
            <a:prstGeom prst="flowChartConnector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Juan 16:5-7  Es bueno que Jesús se haya ido.</a:t>
              </a:r>
            </a:p>
          </p:txBody>
        </p:sp>
        <p:sp>
          <p:nvSpPr>
            <p:cNvPr id="20" name="Círculo: vacío 19">
              <a:extLst>
                <a:ext uri="{FF2B5EF4-FFF2-40B4-BE49-F238E27FC236}">
                  <a16:creationId xmlns:a16="http://schemas.microsoft.com/office/drawing/2014/main" id="{33983C8E-9F79-83BF-2A6D-76D541E6C039}"/>
                </a:ext>
              </a:extLst>
            </p:cNvPr>
            <p:cNvSpPr/>
            <p:nvPr/>
          </p:nvSpPr>
          <p:spPr>
            <a:xfrm>
              <a:off x="5135368" y="1859521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8377B751-FF88-7D85-8F29-09F548A3DCC3}"/>
              </a:ext>
            </a:extLst>
          </p:cNvPr>
          <p:cNvCxnSpPr>
            <a:cxnSpLocks/>
          </p:cNvCxnSpPr>
          <p:nvPr/>
        </p:nvCxnSpPr>
        <p:spPr>
          <a:xfrm>
            <a:off x="3104171" y="3467070"/>
            <a:ext cx="0" cy="15987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84E9BB0-8AA4-4153-E921-698C84906E23}"/>
              </a:ext>
            </a:extLst>
          </p:cNvPr>
          <p:cNvCxnSpPr>
            <a:cxnSpLocks/>
          </p:cNvCxnSpPr>
          <p:nvPr/>
        </p:nvCxnSpPr>
        <p:spPr>
          <a:xfrm>
            <a:off x="6075971" y="3467070"/>
            <a:ext cx="0" cy="15987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72A1474-8312-BF21-F7C6-BA7E2C9AF5F1}"/>
              </a:ext>
            </a:extLst>
          </p:cNvPr>
          <p:cNvCxnSpPr>
            <a:cxnSpLocks/>
          </p:cNvCxnSpPr>
          <p:nvPr/>
        </p:nvCxnSpPr>
        <p:spPr>
          <a:xfrm>
            <a:off x="9047771" y="3467070"/>
            <a:ext cx="0" cy="15987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796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8E78C-4010-0609-370A-A9BB14973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CE8CAB-E7A1-D316-2CD8-03CB6670A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9" b="77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A8CA2F-F2D9-4F96-CF49-404835065C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0E313-6E23-17EC-0A95-C227068EEBD9}"/>
              </a:ext>
            </a:extLst>
          </p:cNvPr>
          <p:cNvSpPr txBox="1">
            <a:spLocks/>
          </p:cNvSpPr>
          <p:nvPr/>
        </p:nvSpPr>
        <p:spPr>
          <a:xfrm>
            <a:off x="1255986" y="402871"/>
            <a:ext cx="9680027" cy="921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4800" dirty="0">
                <a:solidFill>
                  <a:schemeClr val="bg1"/>
                </a:solidFill>
                <a:latin typeface="Impact" panose="020B0806030902050204" pitchFamily="34" charset="0"/>
              </a:rPr>
              <a:t>UN POCO DE CONTEXTO</a:t>
            </a:r>
            <a:endParaRPr lang="en-US" sz="4800" spc="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A68001-F461-C763-93C9-7EFD63B0C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0" b="8890"/>
          <a:stretch>
            <a:fillRect/>
          </a:stretch>
        </p:blipFill>
        <p:spPr>
          <a:xfrm>
            <a:off x="1255986" y="1797712"/>
            <a:ext cx="2160000" cy="2160000"/>
          </a:xfrm>
          <a:prstGeom prst="flowChartConnector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E9615B-0EC0-F78C-D0E7-BD28B52AD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81" r="25781"/>
          <a:stretch>
            <a:fillRect/>
          </a:stretch>
        </p:blipFill>
        <p:spPr>
          <a:xfrm>
            <a:off x="4745450" y="1797712"/>
            <a:ext cx="2160000" cy="2160000"/>
          </a:xfrm>
          <a:prstGeom prst="flowChartConnector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B6FA25E-A16F-0F9E-C21B-4AEA2CB23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16" y="4278993"/>
            <a:ext cx="292557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Alexander Campbell / </a:t>
            </a:r>
            <a:r>
              <a:rPr lang="es-ES" alt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Mov</a:t>
            </a:r>
            <a:r>
              <a:rPr lang="es-E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de Restauración</a:t>
            </a:r>
          </a:p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Enfoque Racional / Empírico a la interpretación de la Biblia.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1AF959D-D937-7EF9-3133-BFAECCC33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404" y="4278993"/>
            <a:ext cx="29255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Movimiento Neo Pentecostal.</a:t>
            </a:r>
          </a:p>
        </p:txBody>
      </p:sp>
      <p:sp>
        <p:nvSpPr>
          <p:cNvPr id="23" name="Círculo: vacío 22">
            <a:extLst>
              <a:ext uri="{FF2B5EF4-FFF2-40B4-BE49-F238E27FC236}">
                <a16:creationId xmlns:a16="http://schemas.microsoft.com/office/drawing/2014/main" id="{2FF60985-0C13-C925-655C-3D17A04BB58B}"/>
              </a:ext>
            </a:extLst>
          </p:cNvPr>
          <p:cNvSpPr/>
          <p:nvPr/>
        </p:nvSpPr>
        <p:spPr>
          <a:xfrm>
            <a:off x="1075987" y="1617710"/>
            <a:ext cx="2519999" cy="2520005"/>
          </a:xfrm>
          <a:prstGeom prst="donut">
            <a:avLst>
              <a:gd name="adj" fmla="val 4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Círculo: vacío 23">
            <a:extLst>
              <a:ext uri="{FF2B5EF4-FFF2-40B4-BE49-F238E27FC236}">
                <a16:creationId xmlns:a16="http://schemas.microsoft.com/office/drawing/2014/main" id="{63790C7B-7F5E-8DDA-1EA3-B33499869586}"/>
              </a:ext>
            </a:extLst>
          </p:cNvPr>
          <p:cNvSpPr/>
          <p:nvPr/>
        </p:nvSpPr>
        <p:spPr>
          <a:xfrm>
            <a:off x="4559498" y="1617710"/>
            <a:ext cx="2519999" cy="2520005"/>
          </a:xfrm>
          <a:prstGeom prst="donut">
            <a:avLst>
              <a:gd name="adj" fmla="val 4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BFDC96F0-529C-7496-3E99-7740B2CF0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531" y="4183995"/>
            <a:ext cx="29255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James </a:t>
            </a:r>
            <a:r>
              <a:rPr lang="es-ES" alt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Gitre</a:t>
            </a:r>
            <a:r>
              <a:rPr lang="es-E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 “las enseñanzas carismáticas han lanzado una gran sombra en el panorama teológico”.</a:t>
            </a:r>
          </a:p>
        </p:txBody>
      </p:sp>
      <p:sp>
        <p:nvSpPr>
          <p:cNvPr id="27" name="Círculo: vacío 26">
            <a:extLst>
              <a:ext uri="{FF2B5EF4-FFF2-40B4-BE49-F238E27FC236}">
                <a16:creationId xmlns:a16="http://schemas.microsoft.com/office/drawing/2014/main" id="{EFB30C8E-DC9B-F15B-6477-B1D04C826EA2}"/>
              </a:ext>
            </a:extLst>
          </p:cNvPr>
          <p:cNvSpPr/>
          <p:nvPr/>
        </p:nvSpPr>
        <p:spPr>
          <a:xfrm>
            <a:off x="8226613" y="1617710"/>
            <a:ext cx="2519999" cy="2520005"/>
          </a:xfrm>
          <a:prstGeom prst="donut">
            <a:avLst>
              <a:gd name="adj" fmla="val 42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75F56127-ED26-3F36-4D97-B2838F62D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612" y="1797712"/>
            <a:ext cx="2160000" cy="2160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79509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Reloj de aguja en una pared&#10;&#10;El contenido generado por IA puede ser incorrecto.">
            <a:extLst>
              <a:ext uri="{FF2B5EF4-FFF2-40B4-BE49-F238E27FC236}">
                <a16:creationId xmlns:a16="http://schemas.microsoft.com/office/drawing/2014/main" id="{509E4EE8-EEF6-03CD-B0CA-0D15CC8E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9867" b="2389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9C9B68-27E2-08D5-A534-85CAB3D2AB62}"/>
              </a:ext>
            </a:extLst>
          </p:cNvPr>
          <p:cNvSpPr txBox="1">
            <a:spLocks/>
          </p:cNvSpPr>
          <p:nvPr/>
        </p:nvSpPr>
        <p:spPr>
          <a:xfrm>
            <a:off x="1255986" y="402871"/>
            <a:ext cx="9680027" cy="921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4800" dirty="0">
                <a:solidFill>
                  <a:schemeClr val="bg1"/>
                </a:solidFill>
                <a:latin typeface="Impact" panose="020B0806030902050204" pitchFamily="34" charset="0"/>
              </a:rPr>
              <a:t>Ánimo en el Espíritu</a:t>
            </a:r>
            <a:endParaRPr lang="en-US" sz="4800" spc="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EC010DA-2EB1-5DC7-AAE6-6916B994D34F}"/>
              </a:ext>
            </a:extLst>
          </p:cNvPr>
          <p:cNvSpPr txBox="1">
            <a:spLocks noChangeArrowheads="1"/>
          </p:cNvSpPr>
          <p:nvPr/>
        </p:nvSpPr>
        <p:spPr>
          <a:xfrm>
            <a:off x="1979614" y="1715729"/>
            <a:ext cx="8226425" cy="472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>
                <a:solidFill>
                  <a:schemeClr val="bg1"/>
                </a:solidFill>
                <a:latin typeface="Century Gothic" panose="020B0502020202020204" pitchFamily="34" charset="0"/>
              </a:rPr>
              <a:t>Él vive en nosotros.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Es acerca de una relación.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Podemos ser llenados con el Espíritu.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El Espíritu nos </a:t>
            </a:r>
            <a:r>
              <a:rPr lang="es-MX" sz="2400" b="1" noProof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influencía</a:t>
            </a: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 si se lo permitimos.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El Espíritu nos ayuda en sus oraciones.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El Espíritu Santo nos levanta como líderes e </a:t>
            </a:r>
            <a:r>
              <a:rPr lang="es-MX" sz="2400" b="1" noProof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influencía</a:t>
            </a: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 a la iglesia.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El Espíritu Santo nos ayuda a vencer el pecado.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El Espíritu Santo nos ayuda a obedecer la Escritura.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s-MX" sz="24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El Espíritu es un sello – una “garantía” de nuestra salvación.</a:t>
            </a:r>
          </a:p>
        </p:txBody>
      </p:sp>
    </p:spTree>
    <p:extLst>
      <p:ext uri="{BB962C8B-B14F-4D97-AF65-F5344CB8AC3E}">
        <p14:creationId xmlns:p14="http://schemas.microsoft.com/office/powerpoint/2010/main" val="385394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70061-E441-F0BD-38A9-CA1CCA55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C9B97E-5DD2-C5DE-5F30-6E38855AE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Reloj de aguja en una pared&#10;&#10;El contenido generado por IA puede ser incorrecto.">
            <a:extLst>
              <a:ext uri="{FF2B5EF4-FFF2-40B4-BE49-F238E27FC236}">
                <a16:creationId xmlns:a16="http://schemas.microsoft.com/office/drawing/2014/main" id="{DF2E1326-3509-1BA7-6DF6-06362731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9867" b="2389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BACF83-306C-67D8-6F16-816D300C72F1}"/>
              </a:ext>
            </a:extLst>
          </p:cNvPr>
          <p:cNvSpPr txBox="1">
            <a:spLocks/>
          </p:cNvSpPr>
          <p:nvPr/>
        </p:nvSpPr>
        <p:spPr>
          <a:xfrm>
            <a:off x="1255986" y="629011"/>
            <a:ext cx="9680027" cy="921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Ánimo en el Espíritu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j-ea"/>
              <a:cs typeface="+mj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21FF188-7D3C-1DEE-CAAB-CCADC8AC5FEA}"/>
              </a:ext>
            </a:extLst>
          </p:cNvPr>
          <p:cNvGrpSpPr/>
          <p:nvPr/>
        </p:nvGrpSpPr>
        <p:grpSpPr>
          <a:xfrm>
            <a:off x="512865" y="2012116"/>
            <a:ext cx="2290908" cy="2290914"/>
            <a:chOff x="882599" y="1916765"/>
            <a:chExt cx="1156229" cy="1212404"/>
          </a:xfrm>
        </p:grpSpPr>
        <p:sp>
          <p:nvSpPr>
            <p:cNvPr id="3" name="Diagrama de flujo: conector 2">
              <a:extLst>
                <a:ext uri="{FF2B5EF4-FFF2-40B4-BE49-F238E27FC236}">
                  <a16:creationId xmlns:a16="http://schemas.microsoft.com/office/drawing/2014/main" id="{FA1A86DB-01E4-878E-382B-E7A76FEFBB89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Hch 5:1-4, 29-32</a:t>
              </a:r>
            </a:p>
          </p:txBody>
        </p:sp>
        <p:sp>
          <p:nvSpPr>
            <p:cNvPr id="7" name="Círculo: vacío 6">
              <a:extLst>
                <a:ext uri="{FF2B5EF4-FFF2-40B4-BE49-F238E27FC236}">
                  <a16:creationId xmlns:a16="http://schemas.microsoft.com/office/drawing/2014/main" id="{754AEE2F-7A28-7C0B-01C8-C9E16A2B69F2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568245CC-C224-6FA6-D76B-B0E0485406DE}"/>
              </a:ext>
            </a:extLst>
          </p:cNvPr>
          <p:cNvGrpSpPr/>
          <p:nvPr/>
        </p:nvGrpSpPr>
        <p:grpSpPr>
          <a:xfrm>
            <a:off x="3474018" y="2012116"/>
            <a:ext cx="2290908" cy="2290914"/>
            <a:chOff x="882599" y="1916765"/>
            <a:chExt cx="1156229" cy="1212404"/>
          </a:xfrm>
        </p:grpSpPr>
        <p:sp>
          <p:nvSpPr>
            <p:cNvPr id="10" name="Diagrama de flujo: conector 9">
              <a:extLst>
                <a:ext uri="{FF2B5EF4-FFF2-40B4-BE49-F238E27FC236}">
                  <a16:creationId xmlns:a16="http://schemas.microsoft.com/office/drawing/2014/main" id="{044862E0-E61E-5852-825C-90E087FA147A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Fil  2:1,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 </a:t>
              </a:r>
              <a:r>
                <a:rPr kumimoji="0" lang="es-ES" sz="2400" b="0" i="0" u="none" strike="noStrike" kern="1200" cap="none" spc="0" normalizeH="0" baseline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Cor</a:t>
              </a:r>
              <a:r>
                <a:rPr kumimoji="0" lang="es-ES" sz="24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13:13</a:t>
              </a:r>
            </a:p>
          </p:txBody>
        </p:sp>
        <p:sp>
          <p:nvSpPr>
            <p:cNvPr id="11" name="Círculo: vacío 10">
              <a:extLst>
                <a:ext uri="{FF2B5EF4-FFF2-40B4-BE49-F238E27FC236}">
                  <a16:creationId xmlns:a16="http://schemas.microsoft.com/office/drawing/2014/main" id="{43D59D3E-CEB6-1532-D370-3A9B2AB8A72B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850098C-A69A-CF1C-EA3D-679F28DCF67C}"/>
              </a:ext>
            </a:extLst>
          </p:cNvPr>
          <p:cNvGrpSpPr/>
          <p:nvPr/>
        </p:nvGrpSpPr>
        <p:grpSpPr>
          <a:xfrm>
            <a:off x="6435171" y="2012116"/>
            <a:ext cx="2290908" cy="2290914"/>
            <a:chOff x="882599" y="1916765"/>
            <a:chExt cx="1156229" cy="1212404"/>
          </a:xfrm>
        </p:grpSpPr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0C83A7F7-C74D-EC47-E11A-F73ACC3EDF47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Hch 6:2-3,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 Tes 5:16-19</a:t>
              </a:r>
              <a:endParaRPr kumimoji="0" lang="es-E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4" name="Círculo: vacío 13">
              <a:extLst>
                <a:ext uri="{FF2B5EF4-FFF2-40B4-BE49-F238E27FC236}">
                  <a16:creationId xmlns:a16="http://schemas.microsoft.com/office/drawing/2014/main" id="{B8C8650C-2453-E4F3-DA8E-4C4142D2DF32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57073F2-556B-2304-AD6F-234D46B1F26D}"/>
              </a:ext>
            </a:extLst>
          </p:cNvPr>
          <p:cNvGrpSpPr/>
          <p:nvPr/>
        </p:nvGrpSpPr>
        <p:grpSpPr>
          <a:xfrm>
            <a:off x="9396324" y="2012115"/>
            <a:ext cx="2290905" cy="2290917"/>
            <a:chOff x="5135368" y="1859521"/>
            <a:chExt cx="1156229" cy="1212404"/>
          </a:xfrm>
        </p:grpSpPr>
        <p:sp>
          <p:nvSpPr>
            <p:cNvPr id="16" name="Diagrama de flujo: conector 15">
              <a:extLst>
                <a:ext uri="{FF2B5EF4-FFF2-40B4-BE49-F238E27FC236}">
                  <a16:creationId xmlns:a16="http://schemas.microsoft.com/office/drawing/2014/main" id="{D7A8AF68-81A5-B34B-2002-5D7159EDBCEE}"/>
                </a:ext>
              </a:extLst>
            </p:cNvPr>
            <p:cNvSpPr/>
            <p:nvPr/>
          </p:nvSpPr>
          <p:spPr>
            <a:xfrm>
              <a:off x="5215600" y="1935451"/>
              <a:ext cx="1006070" cy="1054947"/>
            </a:xfrm>
            <a:prstGeom prst="flowChartConnector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Hch 8:29-31</a:t>
              </a:r>
            </a:p>
          </p:txBody>
        </p:sp>
        <p:sp>
          <p:nvSpPr>
            <p:cNvPr id="17" name="Círculo: vacío 16">
              <a:extLst>
                <a:ext uri="{FF2B5EF4-FFF2-40B4-BE49-F238E27FC236}">
                  <a16:creationId xmlns:a16="http://schemas.microsoft.com/office/drawing/2014/main" id="{F20E5B7C-5562-4396-5242-16BB9908DE0B}"/>
                </a:ext>
              </a:extLst>
            </p:cNvPr>
            <p:cNvSpPr/>
            <p:nvPr/>
          </p:nvSpPr>
          <p:spPr>
            <a:xfrm>
              <a:off x="5135368" y="1859521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Text Box 5">
            <a:extLst>
              <a:ext uri="{FF2B5EF4-FFF2-40B4-BE49-F238E27FC236}">
                <a16:creationId xmlns:a16="http://schemas.microsoft.com/office/drawing/2014/main" id="{FFBC8882-7054-9B6A-DEF1-D2FD3A6DE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33" y="4336163"/>
            <a:ext cx="29255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vive en nosotros.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AD3C89C6-306D-9AEF-BDAE-7D6134F0E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05" y="4336163"/>
            <a:ext cx="29255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 acerca de relación, de compañerismo en el Espíritu 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570F4BE0-4CE3-835E-08AD-AD7ECFCA1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004" y="4395020"/>
            <a:ext cx="292557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Podemos ser llenos (o vaciados</a:t>
            </a:r>
            <a:r>
              <a:rPr lang="es-ES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) del </a:t>
            </a:r>
            <a:r>
              <a:rPr lang="es-E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Espíritu. ¿Cómo podemos apagar el </a:t>
            </a:r>
            <a:r>
              <a:rPr lang="es-ES" alt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E.S</a:t>
            </a:r>
            <a:r>
              <a:rPr lang="es-E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.? ¡no escuchando!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6D11D3DE-7F63-AF96-1479-E2D08D88A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8576" y="4395020"/>
            <a:ext cx="29255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s-E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Espíritu Santo nos influencia.</a:t>
            </a:r>
          </a:p>
        </p:txBody>
      </p:sp>
    </p:spTree>
    <p:extLst>
      <p:ext uri="{BB962C8B-B14F-4D97-AF65-F5344CB8AC3E}">
        <p14:creationId xmlns:p14="http://schemas.microsoft.com/office/powerpoint/2010/main" val="1012907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66D0C-2E76-6C84-0372-63FE2EBA6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C4D4F9-F4E0-2A50-9C47-1121BE73D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Reloj de aguja en una pared&#10;&#10;El contenido generado por IA puede ser incorrecto.">
            <a:extLst>
              <a:ext uri="{FF2B5EF4-FFF2-40B4-BE49-F238E27FC236}">
                <a16:creationId xmlns:a16="http://schemas.microsoft.com/office/drawing/2014/main" id="{FEA1E4F3-3228-ED66-BFB7-1DA421546C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9867" b="2389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9DBD2CD-1826-F023-A61E-8B08ED69C207}"/>
              </a:ext>
            </a:extLst>
          </p:cNvPr>
          <p:cNvSpPr txBox="1">
            <a:spLocks/>
          </p:cNvSpPr>
          <p:nvPr/>
        </p:nvSpPr>
        <p:spPr>
          <a:xfrm>
            <a:off x="1255986" y="629011"/>
            <a:ext cx="9680027" cy="921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j-ea"/>
                <a:cs typeface="+mj-cs"/>
              </a:rPr>
              <a:t>Ánimo en el Espíritu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j-ea"/>
              <a:cs typeface="+mj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72D393D-2931-28E2-5591-81CB86F385F8}"/>
              </a:ext>
            </a:extLst>
          </p:cNvPr>
          <p:cNvGrpSpPr/>
          <p:nvPr/>
        </p:nvGrpSpPr>
        <p:grpSpPr>
          <a:xfrm>
            <a:off x="512865" y="2012116"/>
            <a:ext cx="2290908" cy="2290914"/>
            <a:chOff x="882599" y="1916765"/>
            <a:chExt cx="1156229" cy="1212404"/>
          </a:xfrm>
        </p:grpSpPr>
        <p:sp>
          <p:nvSpPr>
            <p:cNvPr id="3" name="Diagrama de flujo: conector 2">
              <a:extLst>
                <a:ext uri="{FF2B5EF4-FFF2-40B4-BE49-F238E27FC236}">
                  <a16:creationId xmlns:a16="http://schemas.microsoft.com/office/drawing/2014/main" id="{5C76B3A7-5DD1-BC26-9BF6-2130BA9A5301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Romanos 8:13-16</a:t>
              </a:r>
            </a:p>
          </p:txBody>
        </p:sp>
        <p:sp>
          <p:nvSpPr>
            <p:cNvPr id="7" name="Círculo: vacío 6">
              <a:extLst>
                <a:ext uri="{FF2B5EF4-FFF2-40B4-BE49-F238E27FC236}">
                  <a16:creationId xmlns:a16="http://schemas.microsoft.com/office/drawing/2014/main" id="{8C48AB37-6569-D2EA-2675-72BE2AF51358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41D7D8FD-51FE-C44C-7319-D3DBE942D7F5}"/>
              </a:ext>
            </a:extLst>
          </p:cNvPr>
          <p:cNvGrpSpPr/>
          <p:nvPr/>
        </p:nvGrpSpPr>
        <p:grpSpPr>
          <a:xfrm>
            <a:off x="3474018" y="2012116"/>
            <a:ext cx="2290908" cy="2290914"/>
            <a:chOff x="882599" y="1916765"/>
            <a:chExt cx="1156229" cy="1212404"/>
          </a:xfrm>
        </p:grpSpPr>
        <p:sp>
          <p:nvSpPr>
            <p:cNvPr id="10" name="Diagrama de flujo: conector 9">
              <a:extLst>
                <a:ext uri="{FF2B5EF4-FFF2-40B4-BE49-F238E27FC236}">
                  <a16:creationId xmlns:a16="http://schemas.microsoft.com/office/drawing/2014/main" id="{C8BF85A7-FB56-B19D-10B3-FE25B71C4666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Hch 13:2-4, 20:25-29</a:t>
              </a:r>
            </a:p>
          </p:txBody>
        </p:sp>
        <p:sp>
          <p:nvSpPr>
            <p:cNvPr id="11" name="Círculo: vacío 10">
              <a:extLst>
                <a:ext uri="{FF2B5EF4-FFF2-40B4-BE49-F238E27FC236}">
                  <a16:creationId xmlns:a16="http://schemas.microsoft.com/office/drawing/2014/main" id="{E73C1AFA-62B6-D8BC-50ED-EA3B41E61965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741A524-E374-50D2-06EF-3EF0DC06EE51}"/>
              </a:ext>
            </a:extLst>
          </p:cNvPr>
          <p:cNvGrpSpPr/>
          <p:nvPr/>
        </p:nvGrpSpPr>
        <p:grpSpPr>
          <a:xfrm>
            <a:off x="6435171" y="2012116"/>
            <a:ext cx="2290908" cy="2290914"/>
            <a:chOff x="882599" y="1916765"/>
            <a:chExt cx="1156229" cy="1212404"/>
          </a:xfrm>
        </p:grpSpPr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963F3F40-B4FF-8C3B-BAB0-BF1AE9E637C2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Juan 16:8-11,   Romanos 8:6-13</a:t>
              </a:r>
              <a:endPara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4" name="Círculo: vacío 13">
              <a:extLst>
                <a:ext uri="{FF2B5EF4-FFF2-40B4-BE49-F238E27FC236}">
                  <a16:creationId xmlns:a16="http://schemas.microsoft.com/office/drawing/2014/main" id="{44DDF13E-F180-B3B4-8F79-D4E21D2B8D6D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7217B2E-6E7E-4B57-E1F9-71B5EE9D7AC7}"/>
              </a:ext>
            </a:extLst>
          </p:cNvPr>
          <p:cNvGrpSpPr/>
          <p:nvPr/>
        </p:nvGrpSpPr>
        <p:grpSpPr>
          <a:xfrm>
            <a:off x="9396324" y="2012115"/>
            <a:ext cx="2290905" cy="2290917"/>
            <a:chOff x="5135368" y="1859521"/>
            <a:chExt cx="1156229" cy="1212404"/>
          </a:xfrm>
        </p:grpSpPr>
        <p:sp>
          <p:nvSpPr>
            <p:cNvPr id="16" name="Diagrama de flujo: conector 15">
              <a:extLst>
                <a:ext uri="{FF2B5EF4-FFF2-40B4-BE49-F238E27FC236}">
                  <a16:creationId xmlns:a16="http://schemas.microsoft.com/office/drawing/2014/main" id="{C986A00F-6E5C-260D-BA75-E3A76EAD2FCE}"/>
                </a:ext>
              </a:extLst>
            </p:cNvPr>
            <p:cNvSpPr/>
            <p:nvPr/>
          </p:nvSpPr>
          <p:spPr>
            <a:xfrm>
              <a:off x="5215600" y="1935451"/>
              <a:ext cx="1006070" cy="1054947"/>
            </a:xfrm>
            <a:prstGeom prst="flowChartConnector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Romanos 8:14-16    Efesios 1:13-14</a:t>
              </a:r>
            </a:p>
          </p:txBody>
        </p:sp>
        <p:sp>
          <p:nvSpPr>
            <p:cNvPr id="17" name="Círculo: vacío 16">
              <a:extLst>
                <a:ext uri="{FF2B5EF4-FFF2-40B4-BE49-F238E27FC236}">
                  <a16:creationId xmlns:a16="http://schemas.microsoft.com/office/drawing/2014/main" id="{CB6B6F49-87AA-76C1-83A5-3D17BB8B5812}"/>
                </a:ext>
              </a:extLst>
            </p:cNvPr>
            <p:cNvSpPr/>
            <p:nvPr/>
          </p:nvSpPr>
          <p:spPr>
            <a:xfrm>
              <a:off x="5135368" y="1859521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Text Box 5">
            <a:extLst>
              <a:ext uri="{FF2B5EF4-FFF2-40B4-BE49-F238E27FC236}">
                <a16:creationId xmlns:a16="http://schemas.microsoft.com/office/drawing/2014/main" id="{B9A8DB7B-4A1C-12F1-22B7-87C885FC9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33" y="4336163"/>
            <a:ext cx="29255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Espíritu Santo nos ayuda en nuestras oraciones.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A48B9BE-97B3-63C8-E04F-2B27D8C5B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05" y="4336163"/>
            <a:ext cx="29255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Espíritu Santo levantará líderes e influenciará a la iglesia.</a:t>
            </a: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B9332B99-329C-8B65-1718-7D44298A1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004" y="4395020"/>
            <a:ext cx="29255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Espíritu nos ayudará a vencer al pecado.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C5CCC10E-F639-38CC-EA49-D19891558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8576" y="4395020"/>
            <a:ext cx="29255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ClrTx/>
              <a:buSzTx/>
              <a:buNone/>
            </a:pPr>
            <a:r>
              <a:rPr lang="es-ES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El Espíritu Santo es un sello / garantía de salvación.</a:t>
            </a:r>
          </a:p>
        </p:txBody>
      </p:sp>
    </p:spTree>
    <p:extLst>
      <p:ext uri="{BB962C8B-B14F-4D97-AF65-F5344CB8AC3E}">
        <p14:creationId xmlns:p14="http://schemas.microsoft.com/office/powerpoint/2010/main" val="249019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8F825-0CCD-512B-6EEB-6E071BE20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BE0DA3-613D-A9F0-4AA4-BEF54662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Reloj de aguja en una pared&#10;&#10;El contenido generado por IA puede ser incorrecto.">
            <a:extLst>
              <a:ext uri="{FF2B5EF4-FFF2-40B4-BE49-F238E27FC236}">
                <a16:creationId xmlns:a16="http://schemas.microsoft.com/office/drawing/2014/main" id="{6063A419-0E31-8E83-3DA3-C84D99F8C2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9867" b="2389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DB6554-9420-2863-65EF-4A22F1DB13C8}"/>
              </a:ext>
            </a:extLst>
          </p:cNvPr>
          <p:cNvSpPr txBox="1">
            <a:spLocks/>
          </p:cNvSpPr>
          <p:nvPr/>
        </p:nvSpPr>
        <p:spPr>
          <a:xfrm>
            <a:off x="1255986" y="530689"/>
            <a:ext cx="9680027" cy="921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noProof="0" dirty="0">
                <a:solidFill>
                  <a:prstClr val="white"/>
                </a:solidFill>
                <a:latin typeface="Impact" panose="020B0806030902050204" pitchFamily="34" charset="0"/>
              </a:rPr>
              <a:t>Resumen</a:t>
            </a:r>
            <a:endParaRPr kumimoji="0" lang="es-MX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j-ea"/>
              <a:cs typeface="+mj-cs"/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AAEB6B9-8995-87CF-BE88-754A0B57EF1A}"/>
              </a:ext>
            </a:extLst>
          </p:cNvPr>
          <p:cNvSpPr/>
          <p:nvPr/>
        </p:nvSpPr>
        <p:spPr>
          <a:xfrm>
            <a:off x="4216438" y="2016294"/>
            <a:ext cx="6666833" cy="627633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noProof="0" dirty="0">
                <a:latin typeface="Century Gothic" panose="020B0502020202020204" pitchFamily="34" charset="0"/>
              </a:rPr>
              <a:t>Alegría, Confianza y Crecimiento en el Señor.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E96050DB-8B2C-6340-BD04-FC65B9258DD2}"/>
              </a:ext>
            </a:extLst>
          </p:cNvPr>
          <p:cNvSpPr/>
          <p:nvPr/>
        </p:nvSpPr>
        <p:spPr>
          <a:xfrm>
            <a:off x="4216438" y="3278630"/>
            <a:ext cx="6666833" cy="570575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4860860"/>
              <a:satOff val="-330"/>
              <a:lumOff val="784"/>
              <a:alphaOff val="0"/>
            </a:schemeClr>
          </a:fillRef>
          <a:effectRef idx="2">
            <a:schemeClr val="accent5">
              <a:hueOff val="-4860860"/>
              <a:satOff val="-330"/>
              <a:lumOff val="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noProof="0" dirty="0">
                <a:latin typeface="Century Gothic" panose="020B0502020202020204" pitchFamily="34" charset="0"/>
              </a:rPr>
              <a:t>Ser dirigidos por el Espíritu (Romanos 8:14)</a:t>
            </a: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9DEEB261-B415-AAD6-8F5E-D9B6AA381830}"/>
              </a:ext>
            </a:extLst>
          </p:cNvPr>
          <p:cNvSpPr/>
          <p:nvPr/>
        </p:nvSpPr>
        <p:spPr>
          <a:xfrm>
            <a:off x="4216438" y="3975645"/>
            <a:ext cx="6666833" cy="570575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291290"/>
              <a:satOff val="-496"/>
              <a:lumOff val="1177"/>
              <a:alphaOff val="0"/>
            </a:schemeClr>
          </a:fillRef>
          <a:effectRef idx="2">
            <a:schemeClr val="accent5">
              <a:hueOff val="-7291290"/>
              <a:satOff val="-496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noProof="0" dirty="0">
                <a:latin typeface="Century Gothic" panose="020B0502020202020204" pitchFamily="34" charset="0"/>
              </a:rPr>
              <a:t>Mantenernos en el paso guiados por el Espíritu (Gálatas 5:25)</a:t>
            </a: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71275D41-FA57-746C-C0EF-C46DF9C64619}"/>
              </a:ext>
            </a:extLst>
          </p:cNvPr>
          <p:cNvSpPr/>
          <p:nvPr/>
        </p:nvSpPr>
        <p:spPr>
          <a:xfrm>
            <a:off x="4216438" y="4672660"/>
            <a:ext cx="6666833" cy="570575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721720"/>
              <a:satOff val="-661"/>
              <a:lumOff val="1569"/>
              <a:alphaOff val="0"/>
            </a:schemeClr>
          </a:fillRef>
          <a:effectRef idx="2">
            <a:schemeClr val="accent5">
              <a:hueOff val="-9721720"/>
              <a:satOff val="-661"/>
              <a:lumOff val="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000" kern="1200" noProof="0" dirty="0">
                <a:latin typeface="Century Gothic" panose="020B0502020202020204" pitchFamily="34" charset="0"/>
              </a:rPr>
              <a:t>Ser llenos con el Espíritu (Efesios 5:18)</a:t>
            </a:r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86C6B1FE-EA16-9E4C-410D-66673E96D412}"/>
              </a:ext>
            </a:extLst>
          </p:cNvPr>
          <p:cNvSpPr/>
          <p:nvPr/>
        </p:nvSpPr>
        <p:spPr>
          <a:xfrm>
            <a:off x="4216438" y="5369676"/>
            <a:ext cx="6666833" cy="627632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2152150"/>
              <a:satOff val="-826"/>
              <a:lumOff val="1961"/>
              <a:alphaOff val="0"/>
            </a:schemeClr>
          </a:fillRef>
          <a:effectRef idx="2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noProof="0" dirty="0">
                <a:latin typeface="Century Gothic" panose="020B0502020202020204" pitchFamily="34" charset="0"/>
              </a:rPr>
              <a:t>Sirvan a Dios con el Espíritu (Romanos 7:6)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734A39CC-7337-AA99-6D86-5CD5CC323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4505" y="1794794"/>
            <a:ext cx="2091143" cy="11314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noProof="0" dirty="0">
                <a:ln w="22225">
                  <a:solidFill>
                    <a:srgbClr val="FFFFFF"/>
                  </a:solidFill>
                </a:ln>
                <a:noFill/>
                <a:latin typeface="Impact" panose="020B0806030902050204" pitchFamily="34" charset="0"/>
              </a:rPr>
              <a:t>La meta: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E0243EBF-FCB2-F84A-D04F-12E9452BF51D}"/>
              </a:ext>
            </a:extLst>
          </p:cNvPr>
          <p:cNvCxnSpPr/>
          <p:nvPr/>
        </p:nvCxnSpPr>
        <p:spPr>
          <a:xfrm>
            <a:off x="3802261" y="1936006"/>
            <a:ext cx="0" cy="9024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">
            <a:extLst>
              <a:ext uri="{FF2B5EF4-FFF2-40B4-BE49-F238E27FC236}">
                <a16:creationId xmlns:a16="http://schemas.microsoft.com/office/drawing/2014/main" id="{D800B81C-2F3F-8E39-ABB0-C0971A50C6CE}"/>
              </a:ext>
            </a:extLst>
          </p:cNvPr>
          <p:cNvSpPr txBox="1">
            <a:spLocks noChangeArrowheads="1"/>
          </p:cNvSpPr>
          <p:nvPr/>
        </p:nvSpPr>
        <p:spPr>
          <a:xfrm>
            <a:off x="550607" y="3862944"/>
            <a:ext cx="3035041" cy="1131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noProof="0">
                <a:ln w="22225">
                  <a:solidFill>
                    <a:srgbClr val="FFFFFF"/>
                  </a:solidFill>
                </a:ln>
                <a:noFill/>
                <a:latin typeface="Impact" panose="020B0806030902050204" pitchFamily="34" charset="0"/>
              </a:rPr>
              <a:t>Dejémonos: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03CBFD61-270A-EB75-77CA-36E0B859A182}"/>
              </a:ext>
            </a:extLst>
          </p:cNvPr>
          <p:cNvCxnSpPr/>
          <p:nvPr/>
        </p:nvCxnSpPr>
        <p:spPr>
          <a:xfrm>
            <a:off x="3802261" y="3540642"/>
            <a:ext cx="0" cy="23407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82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191B90-62D1-4718-B891-6A3FC82DD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417FA0-67E7-6065-D4A9-F45A4CBB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11" b="223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1050F-42B7-42F4-9436-314DB03DE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D407BF-2834-499F-A121-4FF4919FC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C515C8-97E1-406F-BA1C-EB6AD75B0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DBBF75-CCF9-41BE-9004-7834D096B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EBE2A-7C62-4E08-B6AC-3C744D2B2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04806E-DE07-4370-8B2D-439E32B3A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6D2FDC8-0ECE-4F3D-BC43-B5B225668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79AFB9-7B8D-4C53-9DB3-E5AB8D887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C94F38-99EB-4C61-AF5E-554B823A5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8F14535-714F-4FC9-A597-27DDE229D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570C67C-189D-1800-9365-60E66860A6D4}"/>
              </a:ext>
            </a:extLst>
          </p:cNvPr>
          <p:cNvSpPr txBox="1">
            <a:spLocks/>
          </p:cNvSpPr>
          <p:nvPr/>
        </p:nvSpPr>
        <p:spPr>
          <a:xfrm>
            <a:off x="1469846" y="3001183"/>
            <a:ext cx="8800025" cy="921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 dirty="0">
                <a:solidFill>
                  <a:prstClr val="white"/>
                </a:solidFill>
                <a:latin typeface="Impact" panose="020B0806030902050204" pitchFamily="34" charset="0"/>
              </a:rPr>
              <a:t>Hechos y el Espíritu Santo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2702FC9-B4D6-CD58-A216-55F7603732A7}"/>
              </a:ext>
            </a:extLst>
          </p:cNvPr>
          <p:cNvSpPr/>
          <p:nvPr/>
        </p:nvSpPr>
        <p:spPr>
          <a:xfrm>
            <a:off x="1582994" y="2853771"/>
            <a:ext cx="8583562" cy="1169167"/>
          </a:xfrm>
          <a:prstGeom prst="rect">
            <a:avLst/>
          </a:prstGeom>
          <a:noFill/>
          <a:ln w="635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AF011EC-6957-01CD-A2B8-A861B3C8D513}"/>
              </a:ext>
            </a:extLst>
          </p:cNvPr>
          <p:cNvSpPr/>
          <p:nvPr/>
        </p:nvSpPr>
        <p:spPr>
          <a:xfrm>
            <a:off x="1582995" y="4334891"/>
            <a:ext cx="8583562" cy="864131"/>
          </a:xfrm>
          <a:custGeom>
            <a:avLst/>
            <a:gdLst>
              <a:gd name="csX0" fmla="*/ 0 w 6666833"/>
              <a:gd name="csY0" fmla="*/ 139233 h 835379"/>
              <a:gd name="csX1" fmla="*/ 139233 w 6666833"/>
              <a:gd name="csY1" fmla="*/ 0 h 835379"/>
              <a:gd name="csX2" fmla="*/ 6527600 w 6666833"/>
              <a:gd name="csY2" fmla="*/ 0 h 835379"/>
              <a:gd name="csX3" fmla="*/ 6666833 w 6666833"/>
              <a:gd name="csY3" fmla="*/ 139233 h 835379"/>
              <a:gd name="csX4" fmla="*/ 6666833 w 6666833"/>
              <a:gd name="csY4" fmla="*/ 696146 h 835379"/>
              <a:gd name="csX5" fmla="*/ 6527600 w 6666833"/>
              <a:gd name="csY5" fmla="*/ 835379 h 835379"/>
              <a:gd name="csX6" fmla="*/ 139233 w 6666833"/>
              <a:gd name="csY6" fmla="*/ 835379 h 835379"/>
              <a:gd name="csX7" fmla="*/ 0 w 6666833"/>
              <a:gd name="csY7" fmla="*/ 696146 h 835379"/>
              <a:gd name="csX8" fmla="*/ 0 w 6666833"/>
              <a:gd name="csY8" fmla="*/ 139233 h 8353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666833" h="835379">
                <a:moveTo>
                  <a:pt x="0" y="139233"/>
                </a:moveTo>
                <a:cubicBezTo>
                  <a:pt x="0" y="62337"/>
                  <a:pt x="62337" y="0"/>
                  <a:pt x="139233" y="0"/>
                </a:cubicBezTo>
                <a:lnTo>
                  <a:pt x="6527600" y="0"/>
                </a:lnTo>
                <a:cubicBezTo>
                  <a:pt x="6604496" y="0"/>
                  <a:pt x="6666833" y="62337"/>
                  <a:pt x="6666833" y="139233"/>
                </a:cubicBezTo>
                <a:lnTo>
                  <a:pt x="6666833" y="696146"/>
                </a:lnTo>
                <a:cubicBezTo>
                  <a:pt x="6666833" y="773042"/>
                  <a:pt x="6604496" y="835379"/>
                  <a:pt x="6527600" y="835379"/>
                </a:cubicBezTo>
                <a:lnTo>
                  <a:pt x="139233" y="835379"/>
                </a:lnTo>
                <a:cubicBezTo>
                  <a:pt x="62337" y="835379"/>
                  <a:pt x="0" y="773042"/>
                  <a:pt x="0" y="696146"/>
                </a:cubicBezTo>
                <a:lnTo>
                  <a:pt x="0" y="13923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2152150"/>
              <a:satOff val="-826"/>
              <a:lumOff val="1961"/>
              <a:alphaOff val="0"/>
            </a:schemeClr>
          </a:fillRef>
          <a:effectRef idx="2">
            <a:schemeClr val="accent5">
              <a:hueOff val="-12152150"/>
              <a:satOff val="-826"/>
              <a:lumOff val="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790" tIns="120790" rIns="120790" bIns="12079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noProof="0" dirty="0">
                <a:latin typeface="Century Gothic" panose="020B0502020202020204" pitchFamily="34" charset="0"/>
              </a:rPr>
              <a:t>Algunos han llamado al derramamiento del Espíritu Santo y el subsecuente sermón de Pedro el “eje” de la Biblia.</a:t>
            </a:r>
          </a:p>
        </p:txBody>
      </p:sp>
    </p:spTree>
    <p:extLst>
      <p:ext uri="{BB962C8B-B14F-4D97-AF65-F5344CB8AC3E}">
        <p14:creationId xmlns:p14="http://schemas.microsoft.com/office/powerpoint/2010/main" val="1956755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5A3EF2-993B-34B7-9890-1273DECB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80BF66-7563-1532-BE84-A988B4659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057079-6A78-5DF9-1A8F-E8556E0EA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0407C4-9C14-1CB1-D4A9-0E2548158E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41511" b="223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4676683-37E4-D21D-EB6B-BDF1DDE88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974DF8F-70AB-CB31-DA8B-08FAE747C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46B0D-F13A-9E63-C44B-5B48F2222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743E76-21E1-D81D-BD4C-73C5DFD09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B5E03D5-416A-E820-0652-706287F0F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8525A5-FAE9-708B-D6E9-CDC9E4744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D4EDAD-4692-6152-95D1-86DF9E09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C365195-2473-224C-D3D0-9566DA396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6DEC6C5-A159-7B0D-0166-3F8F9B32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63FFBEA-5D28-649B-4DB9-08AF9E59E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8F09468-311C-F11C-1EBF-DAEA3723D9D4}"/>
              </a:ext>
            </a:extLst>
          </p:cNvPr>
          <p:cNvGrpSpPr/>
          <p:nvPr/>
        </p:nvGrpSpPr>
        <p:grpSpPr>
          <a:xfrm>
            <a:off x="2268186" y="3169358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3" name="Diagrama de flujo: conector 2">
              <a:extLst>
                <a:ext uri="{FF2B5EF4-FFF2-40B4-BE49-F238E27FC236}">
                  <a16:creationId xmlns:a16="http://schemas.microsoft.com/office/drawing/2014/main" id="{8CB46EB2-4041-3B47-3659-7D32C31157C4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2:17-18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8" name="Círculo: vacío 7">
              <a:extLst>
                <a:ext uri="{FF2B5EF4-FFF2-40B4-BE49-F238E27FC236}">
                  <a16:creationId xmlns:a16="http://schemas.microsoft.com/office/drawing/2014/main" id="{54DECA36-D52B-B85C-1035-4B3F539D7982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B615570-3A61-801D-6419-62E6FAD6ED76}"/>
              </a:ext>
            </a:extLst>
          </p:cNvPr>
          <p:cNvGrpSpPr/>
          <p:nvPr/>
        </p:nvGrpSpPr>
        <p:grpSpPr>
          <a:xfrm>
            <a:off x="4167771" y="3169358"/>
            <a:ext cx="1293159" cy="1293161"/>
            <a:chOff x="882599" y="1916765"/>
            <a:chExt cx="1156229" cy="1212404"/>
          </a:xfrm>
          <a:solidFill>
            <a:srgbClr val="FFC000"/>
          </a:solidFill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E738394B-5E2A-2A71-20E0-22167B3F5BD4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2:38-39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8" name="Círculo: vacío 17">
              <a:extLst>
                <a:ext uri="{FF2B5EF4-FFF2-40B4-BE49-F238E27FC236}">
                  <a16:creationId xmlns:a16="http://schemas.microsoft.com/office/drawing/2014/main" id="{1A782937-3A43-372A-235D-F24AAADB8314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F758CE5-C7D1-D3E1-D31E-F727CF4D8737}"/>
              </a:ext>
            </a:extLst>
          </p:cNvPr>
          <p:cNvGrpSpPr/>
          <p:nvPr/>
        </p:nvGrpSpPr>
        <p:grpSpPr>
          <a:xfrm>
            <a:off x="6067356" y="3169358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25" name="Diagrama de flujo: conector 24">
              <a:extLst>
                <a:ext uri="{FF2B5EF4-FFF2-40B4-BE49-F238E27FC236}">
                  <a16:creationId xmlns:a16="http://schemas.microsoft.com/office/drawing/2014/main" id="{2CAAE632-FFE7-AE3C-B917-A68D60499542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4:8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26" name="Círculo: vacío 25">
              <a:extLst>
                <a:ext uri="{FF2B5EF4-FFF2-40B4-BE49-F238E27FC236}">
                  <a16:creationId xmlns:a16="http://schemas.microsoft.com/office/drawing/2014/main" id="{6994BE31-9A10-811B-5CE8-0D9756265CF3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94A4928-3AE5-979A-DC5D-0E517E13A849}"/>
              </a:ext>
            </a:extLst>
          </p:cNvPr>
          <p:cNvGrpSpPr/>
          <p:nvPr/>
        </p:nvGrpSpPr>
        <p:grpSpPr>
          <a:xfrm>
            <a:off x="7966941" y="3169358"/>
            <a:ext cx="1293159" cy="1293161"/>
            <a:chOff x="882599" y="1916765"/>
            <a:chExt cx="1156229" cy="1212404"/>
          </a:xfrm>
          <a:solidFill>
            <a:srgbClr val="FFC000"/>
          </a:solidFill>
        </p:grpSpPr>
        <p:sp>
          <p:nvSpPr>
            <p:cNvPr id="28" name="Diagrama de flujo: conector 27">
              <a:extLst>
                <a:ext uri="{FF2B5EF4-FFF2-40B4-BE49-F238E27FC236}">
                  <a16:creationId xmlns:a16="http://schemas.microsoft.com/office/drawing/2014/main" id="{3CCB441F-7F33-E370-361F-FF464476C25F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4:25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29" name="Círculo: vacío 28">
              <a:extLst>
                <a:ext uri="{FF2B5EF4-FFF2-40B4-BE49-F238E27FC236}">
                  <a16:creationId xmlns:a16="http://schemas.microsoft.com/office/drawing/2014/main" id="{94472797-1739-8314-F6AF-F787D0211B25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2C64DA2-B112-F45C-35C8-777A9A30D54C}"/>
              </a:ext>
            </a:extLst>
          </p:cNvPr>
          <p:cNvGrpSpPr/>
          <p:nvPr/>
        </p:nvGrpSpPr>
        <p:grpSpPr>
          <a:xfrm>
            <a:off x="1348869" y="1479279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34" name="Diagrama de flujo: conector 33">
              <a:extLst>
                <a:ext uri="{FF2B5EF4-FFF2-40B4-BE49-F238E27FC236}">
                  <a16:creationId xmlns:a16="http://schemas.microsoft.com/office/drawing/2014/main" id="{1C86B89E-22DF-437F-8293-277CE4823382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1:2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5" name="Círculo: vacío 34">
              <a:extLst>
                <a:ext uri="{FF2B5EF4-FFF2-40B4-BE49-F238E27FC236}">
                  <a16:creationId xmlns:a16="http://schemas.microsoft.com/office/drawing/2014/main" id="{1AEDEEE4-649C-B9C4-99BD-B445F3968BF1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CCACC93-AE42-B1A4-D6F3-F37189FC8E96}"/>
              </a:ext>
            </a:extLst>
          </p:cNvPr>
          <p:cNvGrpSpPr/>
          <p:nvPr/>
        </p:nvGrpSpPr>
        <p:grpSpPr>
          <a:xfrm>
            <a:off x="3248454" y="1479279"/>
            <a:ext cx="1293159" cy="1293161"/>
            <a:chOff x="882599" y="1916765"/>
            <a:chExt cx="1156229" cy="1212404"/>
          </a:xfrm>
          <a:solidFill>
            <a:srgbClr val="FFC000"/>
          </a:solidFill>
        </p:grpSpPr>
        <p:sp>
          <p:nvSpPr>
            <p:cNvPr id="37" name="Diagrama de flujo: conector 36">
              <a:extLst>
                <a:ext uri="{FF2B5EF4-FFF2-40B4-BE49-F238E27FC236}">
                  <a16:creationId xmlns:a16="http://schemas.microsoft.com/office/drawing/2014/main" id="{12B7D110-7C68-18D9-AA77-816C943A74F9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lang="en-US" sz="1600" b="1" dirty="0">
                  <a:latin typeface="Impact" panose="020B0806030902050204" pitchFamily="34" charset="0"/>
                </a:rPr>
                <a:t>1:4-5</a:t>
              </a:r>
              <a:r>
                <a:rPr lang="en-US" sz="2400" b="1" dirty="0"/>
                <a:t> 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8" name="Círculo: vacío 37">
              <a:extLst>
                <a:ext uri="{FF2B5EF4-FFF2-40B4-BE49-F238E27FC236}">
                  <a16:creationId xmlns:a16="http://schemas.microsoft.com/office/drawing/2014/main" id="{C6FDBA1E-CA1E-6AF0-E55B-2F8AC08CF0F6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BA2EFEFB-588F-5A50-27B4-E930800B2FAB}"/>
              </a:ext>
            </a:extLst>
          </p:cNvPr>
          <p:cNvGrpSpPr/>
          <p:nvPr/>
        </p:nvGrpSpPr>
        <p:grpSpPr>
          <a:xfrm>
            <a:off x="5148039" y="1479279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40" name="Diagrama de flujo: conector 39">
              <a:extLst>
                <a:ext uri="{FF2B5EF4-FFF2-40B4-BE49-F238E27FC236}">
                  <a16:creationId xmlns:a16="http://schemas.microsoft.com/office/drawing/2014/main" id="{39D68957-BF3D-AA9B-443C-819114D34FF7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400" dirty="0">
                  <a:solidFill>
                    <a:prstClr val="white"/>
                  </a:solidFill>
                  <a:latin typeface="Impact" panose="020B0806030902050204" pitchFamily="34" charset="0"/>
                </a:rPr>
                <a:t>Hechos</a:t>
              </a:r>
              <a:r>
                <a:rPr lang="es-ES" sz="1600" dirty="0">
                  <a:solidFill>
                    <a:prstClr val="white"/>
                  </a:solidFill>
                  <a:latin typeface="Impact" panose="020B0806030902050204" pitchFamily="34" charset="0"/>
                </a:rPr>
                <a:t> 1:7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41" name="Círculo: vacío 40">
              <a:extLst>
                <a:ext uri="{FF2B5EF4-FFF2-40B4-BE49-F238E27FC236}">
                  <a16:creationId xmlns:a16="http://schemas.microsoft.com/office/drawing/2014/main" id="{84C6CF76-2A3E-13A9-7EE9-B087B5F77CFD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91BFA335-2364-FC3D-ED04-8FD550BC83D1}"/>
              </a:ext>
            </a:extLst>
          </p:cNvPr>
          <p:cNvGrpSpPr/>
          <p:nvPr/>
        </p:nvGrpSpPr>
        <p:grpSpPr>
          <a:xfrm>
            <a:off x="7047624" y="1479279"/>
            <a:ext cx="1293159" cy="1293161"/>
            <a:chOff x="882599" y="1916765"/>
            <a:chExt cx="1156229" cy="1212404"/>
          </a:xfrm>
          <a:solidFill>
            <a:srgbClr val="FFC000"/>
          </a:solidFill>
        </p:grpSpPr>
        <p:sp>
          <p:nvSpPr>
            <p:cNvPr id="43" name="Diagrama de flujo: conector 42">
              <a:extLst>
                <a:ext uri="{FF2B5EF4-FFF2-40B4-BE49-F238E27FC236}">
                  <a16:creationId xmlns:a16="http://schemas.microsoft.com/office/drawing/2014/main" id="{0622DA77-123D-FE6A-C53A-1D037306CB06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 1:16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44" name="Círculo: vacío 43">
              <a:extLst>
                <a:ext uri="{FF2B5EF4-FFF2-40B4-BE49-F238E27FC236}">
                  <a16:creationId xmlns:a16="http://schemas.microsoft.com/office/drawing/2014/main" id="{F7A2732C-B365-E344-3139-8FD55CE6F707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3B0A5146-6353-A63C-94BA-AE13A414B03E}"/>
              </a:ext>
            </a:extLst>
          </p:cNvPr>
          <p:cNvGrpSpPr/>
          <p:nvPr/>
        </p:nvGrpSpPr>
        <p:grpSpPr>
          <a:xfrm>
            <a:off x="8947209" y="1471659"/>
            <a:ext cx="1293159" cy="1293161"/>
            <a:chOff x="882599" y="1916765"/>
            <a:chExt cx="1156229" cy="1212404"/>
          </a:xfrm>
          <a:solidFill>
            <a:schemeClr val="accent2"/>
          </a:solidFill>
        </p:grpSpPr>
        <p:sp>
          <p:nvSpPr>
            <p:cNvPr id="46" name="Diagrama de flujo: conector 45">
              <a:extLst>
                <a:ext uri="{FF2B5EF4-FFF2-40B4-BE49-F238E27FC236}">
                  <a16:creationId xmlns:a16="http://schemas.microsoft.com/office/drawing/2014/main" id="{7F437F7F-DCDD-67A5-5F9A-5725EB0F8D6A}"/>
                </a:ext>
              </a:extLst>
            </p:cNvPr>
            <p:cNvSpPr/>
            <p:nvPr/>
          </p:nvSpPr>
          <p:spPr>
            <a:xfrm>
              <a:off x="962834" y="1992687"/>
              <a:ext cx="1006070" cy="1054947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Hechos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2:1-4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47" name="Círculo: vacío 46">
              <a:extLst>
                <a:ext uri="{FF2B5EF4-FFF2-40B4-BE49-F238E27FC236}">
                  <a16:creationId xmlns:a16="http://schemas.microsoft.com/office/drawing/2014/main" id="{2C2DB23E-3A5E-3855-4F51-05A88F77DE74}"/>
                </a:ext>
              </a:extLst>
            </p:cNvPr>
            <p:cNvSpPr/>
            <p:nvPr/>
          </p:nvSpPr>
          <p:spPr>
            <a:xfrm>
              <a:off x="882599" y="1916765"/>
              <a:ext cx="1156229" cy="1212404"/>
            </a:xfrm>
            <a:prstGeom prst="donut">
              <a:avLst>
                <a:gd name="adj" fmla="val 4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8DC26201-B0DB-62E5-CE44-6411DD2A0FEF}"/>
              </a:ext>
            </a:extLst>
          </p:cNvPr>
          <p:cNvSpPr txBox="1">
            <a:spLocks/>
          </p:cNvSpPr>
          <p:nvPr/>
        </p:nvSpPr>
        <p:spPr>
          <a:xfrm>
            <a:off x="1894036" y="4498706"/>
            <a:ext cx="1892274" cy="1628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Derramamiento del Espíritu profetizado en Joel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9334CDC9-A691-0EBE-130E-C038966B8D12}"/>
              </a:ext>
            </a:extLst>
          </p:cNvPr>
          <p:cNvSpPr txBox="1">
            <a:spLocks/>
          </p:cNvSpPr>
          <p:nvPr/>
        </p:nvSpPr>
        <p:spPr>
          <a:xfrm>
            <a:off x="3803627" y="4498706"/>
            <a:ext cx="1996843" cy="1628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prometido recibe misma repartición que el perdón de los pecados.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C7B6AFA-F16D-F22F-E228-2DB464324F47}"/>
              </a:ext>
            </a:extLst>
          </p:cNvPr>
          <p:cNvSpPr txBox="1">
            <a:spLocks/>
          </p:cNvSpPr>
          <p:nvPr/>
        </p:nvSpPr>
        <p:spPr>
          <a:xfrm>
            <a:off x="5801233" y="4498706"/>
            <a:ext cx="1808201" cy="162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Pedro habló, mientras estaba lleno del Espíritu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B2ED526-7E68-BF7D-C2B0-05A392179240}"/>
              </a:ext>
            </a:extLst>
          </p:cNvPr>
          <p:cNvSpPr txBox="1">
            <a:spLocks/>
          </p:cNvSpPr>
          <p:nvPr/>
        </p:nvSpPr>
        <p:spPr>
          <a:xfrm>
            <a:off x="7717707" y="4498706"/>
            <a:ext cx="1808201" cy="162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habló a través de David, para dirigir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57ECE869-73EC-5380-6B24-F5C9D270636F}"/>
              </a:ext>
            </a:extLst>
          </p:cNvPr>
          <p:cNvSpPr txBox="1">
            <a:spLocks/>
          </p:cNvSpPr>
          <p:nvPr/>
        </p:nvSpPr>
        <p:spPr>
          <a:xfrm>
            <a:off x="1038161" y="668595"/>
            <a:ext cx="1808201" cy="862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Instrucciones a través del Espíritu.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3AFFE387-DC43-DC5A-F3FF-507B57FCCD76}"/>
              </a:ext>
            </a:extLst>
          </p:cNvPr>
          <p:cNvSpPr txBox="1">
            <a:spLocks/>
          </p:cNvSpPr>
          <p:nvPr/>
        </p:nvSpPr>
        <p:spPr>
          <a:xfrm>
            <a:off x="3038708" y="668595"/>
            <a:ext cx="1808201" cy="862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Esperar al Espíritu Santo.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29350824-299E-63AC-39CA-A4B0CB5F317D}"/>
              </a:ext>
            </a:extLst>
          </p:cNvPr>
          <p:cNvSpPr txBox="1">
            <a:spLocks/>
          </p:cNvSpPr>
          <p:nvPr/>
        </p:nvSpPr>
        <p:spPr>
          <a:xfrm>
            <a:off x="4945358" y="668593"/>
            <a:ext cx="1808201" cy="862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Poder del Espíritu Santo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A9DFD3F2-DAB9-9B9F-9A42-E3E58D140C33}"/>
              </a:ext>
            </a:extLst>
          </p:cNvPr>
          <p:cNvSpPr txBox="1">
            <a:spLocks/>
          </p:cNvSpPr>
          <p:nvPr/>
        </p:nvSpPr>
        <p:spPr>
          <a:xfrm>
            <a:off x="6861832" y="668593"/>
            <a:ext cx="1808201" cy="8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dijo las profecías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112BA374-5AF3-754D-4B3F-D9F559E4C718}"/>
              </a:ext>
            </a:extLst>
          </p:cNvPr>
          <p:cNvSpPr txBox="1">
            <a:spLocks/>
          </p:cNvSpPr>
          <p:nvPr/>
        </p:nvSpPr>
        <p:spPr>
          <a:xfrm>
            <a:off x="8768484" y="668593"/>
            <a:ext cx="1808201" cy="881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Espíritu Santo cayó en los apóstoles</a:t>
            </a:r>
          </a:p>
        </p:txBody>
      </p:sp>
    </p:spTree>
    <p:extLst>
      <p:ext uri="{BB962C8B-B14F-4D97-AF65-F5344CB8AC3E}">
        <p14:creationId xmlns:p14="http://schemas.microsoft.com/office/powerpoint/2010/main" val="28158348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826</Words>
  <Application>Microsoft Office PowerPoint</Application>
  <PresentationFormat>Panorámica</PresentationFormat>
  <Paragraphs>112</Paragraphs>
  <Slides>14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Century Gothic</vt:lpstr>
      <vt:lpstr>Impact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meta:</vt:lpstr>
      <vt:lpstr>Presentación de PowerPoint</vt:lpstr>
      <vt:lpstr>Presentación de PowerPoint</vt:lpstr>
      <vt:lpstr>Presentación de PowerPoint</vt:lpstr>
      <vt:lpstr>Hechos y el Espíritu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josé zapata aguilar</dc:creator>
  <cp:lastModifiedBy>josé zapata aguilar</cp:lastModifiedBy>
  <cp:revision>1</cp:revision>
  <dcterms:created xsi:type="dcterms:W3CDTF">2026-02-04T04:21:03Z</dcterms:created>
  <dcterms:modified xsi:type="dcterms:W3CDTF">2026-02-08T07:12:12Z</dcterms:modified>
</cp:coreProperties>
</file>