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6" r:id="rId2"/>
    <p:sldId id="1060" r:id="rId3"/>
    <p:sldId id="1063" r:id="rId4"/>
    <p:sldId id="1069" r:id="rId5"/>
    <p:sldId id="1065" r:id="rId6"/>
    <p:sldId id="1067" r:id="rId7"/>
    <p:sldId id="1066" r:id="rId8"/>
    <p:sldId id="1070" r:id="rId9"/>
    <p:sldId id="1071" r:id="rId10"/>
    <p:sldId id="1072" r:id="rId11"/>
    <p:sldId id="1073" r:id="rId12"/>
    <p:sldId id="1075" r:id="rId13"/>
    <p:sldId id="1074" r:id="rId14"/>
    <p:sldId id="1076" r:id="rId15"/>
    <p:sldId id="10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61353-D554-48E5-9E9F-33B467308378}" v="28" dt="2026-03-01T16:32:24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4" autoAdjust="0"/>
    <p:restoredTop sz="86410"/>
  </p:normalViewPr>
  <p:slideViewPr>
    <p:cSldViewPr>
      <p:cViewPr varScale="1">
        <p:scale>
          <a:sx n="64" d="100"/>
          <a:sy n="64" d="100"/>
        </p:scale>
        <p:origin x="2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">
      <pc:chgData name="John Oakes" userId="1a36f0057432ea1f" providerId="LiveId" clId="{47381711-A8C6-487F-B478-F1510AC8C65D}" dt="2026-03-02T02:52:09.738" v="2052" actId="47"/>
      <pc:docMkLst>
        <pc:docMk/>
      </pc:docMkLst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58"/>
        </pc:sldMkLst>
      </pc:sldChg>
      <pc:sldChg chg="modSp add del mod">
        <pc:chgData name="John Oakes" userId="1a36f0057432ea1f" providerId="LiveId" clId="{47381711-A8C6-487F-B478-F1510AC8C65D}" dt="2026-03-02T02:50:56.644" v="2050" actId="47"/>
        <pc:sldMkLst>
          <pc:docMk/>
          <pc:sldMk cId="0" sldId="259"/>
        </pc:sldMkLst>
        <pc:spChg chg="mod">
          <ac:chgData name="John Oakes" userId="1a36f0057432ea1f" providerId="LiveId" clId="{47381711-A8C6-487F-B478-F1510AC8C65D}" dt="2026-03-01T16:26:11.496" v="2038" actId="27636"/>
          <ac:spMkLst>
            <pc:docMk/>
            <pc:sldMk cId="0" sldId="259"/>
            <ac:spMk id="6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60"/>
        </pc:sldMkLst>
      </pc:sldChg>
      <pc:sldChg chg="modSp add del mod">
        <pc:chgData name="John Oakes" userId="1a36f0057432ea1f" providerId="LiveId" clId="{47381711-A8C6-487F-B478-F1510AC8C65D}" dt="2026-03-02T02:50:56.644" v="2050" actId="47"/>
        <pc:sldMkLst>
          <pc:docMk/>
          <pc:sldMk cId="0" sldId="261"/>
        </pc:sldMkLst>
        <pc:spChg chg="mod">
          <ac:chgData name="John Oakes" userId="1a36f0057432ea1f" providerId="LiveId" clId="{47381711-A8C6-487F-B478-F1510AC8C65D}" dt="2026-03-01T16:26:11.512" v="2039" actId="27636"/>
          <ac:spMkLst>
            <pc:docMk/>
            <pc:sldMk cId="0" sldId="261"/>
            <ac:spMk id="7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62"/>
        </pc:sldMkLst>
      </pc:sldChg>
      <pc:sldChg chg="modSp add del mod">
        <pc:chgData name="John Oakes" userId="1a36f0057432ea1f" providerId="LiveId" clId="{47381711-A8C6-487F-B478-F1510AC8C65D}" dt="2026-03-02T02:50:56.644" v="2050" actId="47"/>
        <pc:sldMkLst>
          <pc:docMk/>
          <pc:sldMk cId="0" sldId="263"/>
        </pc:sldMkLst>
        <pc:spChg chg="mod">
          <ac:chgData name="John Oakes" userId="1a36f0057432ea1f" providerId="LiveId" clId="{47381711-A8C6-487F-B478-F1510AC8C65D}" dt="2026-03-01T16:26:11.528" v="2040" actId="27636"/>
          <ac:spMkLst>
            <pc:docMk/>
            <pc:sldMk cId="0" sldId="263"/>
            <ac:spMk id="8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64"/>
        </pc:sldMkLst>
      </pc:sldChg>
      <pc:sldChg chg="modSp add del mod">
        <pc:chgData name="John Oakes" userId="1a36f0057432ea1f" providerId="LiveId" clId="{47381711-A8C6-487F-B478-F1510AC8C65D}" dt="2026-03-02T02:50:56.644" v="2050" actId="47"/>
        <pc:sldMkLst>
          <pc:docMk/>
          <pc:sldMk cId="0" sldId="265"/>
        </pc:sldMkLst>
        <pc:spChg chg="mod">
          <ac:chgData name="John Oakes" userId="1a36f0057432ea1f" providerId="LiveId" clId="{47381711-A8C6-487F-B478-F1510AC8C65D}" dt="2026-03-01T16:26:11.528" v="2041" actId="27636"/>
          <ac:spMkLst>
            <pc:docMk/>
            <pc:sldMk cId="0" sldId="265"/>
            <ac:spMk id="9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66"/>
        </pc:sldMkLst>
      </pc:sldChg>
      <pc:sldChg chg="modSp add del mod">
        <pc:chgData name="John Oakes" userId="1a36f0057432ea1f" providerId="LiveId" clId="{47381711-A8C6-487F-B478-F1510AC8C65D}" dt="2026-03-02T02:50:56.644" v="2050" actId="47"/>
        <pc:sldMkLst>
          <pc:docMk/>
          <pc:sldMk cId="0" sldId="267"/>
        </pc:sldMkLst>
        <pc:spChg chg="mod">
          <ac:chgData name="John Oakes" userId="1a36f0057432ea1f" providerId="LiveId" clId="{47381711-A8C6-487F-B478-F1510AC8C65D}" dt="2026-03-01T16:26:11.544" v="2042" actId="27636"/>
          <ac:spMkLst>
            <pc:docMk/>
            <pc:sldMk cId="0" sldId="267"/>
            <ac:spMk id="10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68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69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0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1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2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3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4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5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284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86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87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88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89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90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91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0" sldId="292"/>
        </pc:sldMkLst>
      </pc:sldChg>
      <pc:sldChg chg="modSp add del mod">
        <pc:chgData name="John Oakes" userId="1a36f0057432ea1f" providerId="LiveId" clId="{47381711-A8C6-487F-B478-F1510AC8C65D}" dt="2026-03-02T02:52:09.738" v="2052" actId="47"/>
        <pc:sldMkLst>
          <pc:docMk/>
          <pc:sldMk cId="0" sldId="293"/>
        </pc:sldMkLst>
        <pc:spChg chg="mod">
          <ac:chgData name="John Oakes" userId="1a36f0057432ea1f" providerId="LiveId" clId="{47381711-A8C6-487F-B478-F1510AC8C65D}" dt="2026-03-01T16:32:02.601" v="2049" actId="14100"/>
          <ac:spMkLst>
            <pc:docMk/>
            <pc:sldMk cId="0" sldId="293"/>
            <ac:spMk id="241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543"/>
        </pc:sldMkLst>
      </pc:sldChg>
      <pc:sldChg chg="del">
        <pc:chgData name="John Oakes" userId="1a36f0057432ea1f" providerId="LiveId" clId="{47381711-A8C6-487F-B478-F1510AC8C65D}" dt="2026-03-02T02:52:09.738" v="2052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3-02T02:51:11.762" v="2051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3-02T02:52:09.738" v="2052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3-01T16:29:53.452" v="2046" actId="47"/>
        <pc:sldMkLst>
          <pc:docMk/>
          <pc:sldMk cId="54721756" sldId="969"/>
        </pc:sldMkLst>
      </pc:sldChg>
      <pc:sldChg chg="modSp mod">
        <pc:chgData name="John Oakes" userId="1a36f0057432ea1f" providerId="LiveId" clId="{47381711-A8C6-487F-B478-F1510AC8C65D}" dt="2026-02-27T19:10:03.974" v="65" actId="14100"/>
        <pc:sldMkLst>
          <pc:docMk/>
          <pc:sldMk cId="3701376691" sldId="1065"/>
        </pc:sldMkLst>
        <pc:spChg chg="mod">
          <ac:chgData name="John Oakes" userId="1a36f0057432ea1f" providerId="LiveId" clId="{47381711-A8C6-487F-B478-F1510AC8C65D}" dt="2026-02-27T19:10:03.974" v="65" actId="14100"/>
          <ac:spMkLst>
            <pc:docMk/>
            <pc:sldMk cId="3701376691" sldId="1065"/>
            <ac:spMk id="3" creationId="{4F75F49A-4461-5EC4-B4CB-CCC4D441420C}"/>
          </ac:spMkLst>
        </pc:spChg>
      </pc:sldChg>
      <pc:sldChg chg="modSp mod">
        <pc:chgData name="John Oakes" userId="1a36f0057432ea1f" providerId="LiveId" clId="{47381711-A8C6-487F-B478-F1510AC8C65D}" dt="2026-02-28T21:38:57.649" v="162" actId="14100"/>
        <pc:sldMkLst>
          <pc:docMk/>
          <pc:sldMk cId="3689269849" sldId="1066"/>
        </pc:sldMkLst>
        <pc:spChg chg="mod">
          <ac:chgData name="John Oakes" userId="1a36f0057432ea1f" providerId="LiveId" clId="{47381711-A8C6-487F-B478-F1510AC8C65D}" dt="2026-02-28T21:38:57.649" v="162" actId="14100"/>
          <ac:spMkLst>
            <pc:docMk/>
            <pc:sldMk cId="3689269849" sldId="1066"/>
            <ac:spMk id="3" creationId="{7A88B1AD-A590-341F-D2CC-79A453F0031E}"/>
          </ac:spMkLst>
        </pc:spChg>
      </pc:sldChg>
      <pc:sldChg chg="modSp mod">
        <pc:chgData name="John Oakes" userId="1a36f0057432ea1f" providerId="LiveId" clId="{47381711-A8C6-487F-B478-F1510AC8C65D}" dt="2026-02-28T21:38:21.930" v="134" actId="20577"/>
        <pc:sldMkLst>
          <pc:docMk/>
          <pc:sldMk cId="1580992090" sldId="1067"/>
        </pc:sldMkLst>
        <pc:spChg chg="mod">
          <ac:chgData name="John Oakes" userId="1a36f0057432ea1f" providerId="LiveId" clId="{47381711-A8C6-487F-B478-F1510AC8C65D}" dt="2026-02-28T21:38:21.930" v="134" actId="20577"/>
          <ac:spMkLst>
            <pc:docMk/>
            <pc:sldMk cId="1580992090" sldId="1067"/>
            <ac:spMk id="3" creationId="{6B39ED75-67D3-890A-0C8D-6803E12CE538}"/>
          </ac:spMkLst>
        </pc:spChg>
      </pc:sldChg>
      <pc:sldChg chg="modSp new mod">
        <pc:chgData name="John Oakes" userId="1a36f0057432ea1f" providerId="LiveId" clId="{47381711-A8C6-487F-B478-F1510AC8C65D}" dt="2026-02-28T23:43:26.580" v="561" actId="20577"/>
        <pc:sldMkLst>
          <pc:docMk/>
          <pc:sldMk cId="682534157" sldId="1070"/>
        </pc:sldMkLst>
        <pc:spChg chg="mod">
          <ac:chgData name="John Oakes" userId="1a36f0057432ea1f" providerId="LiveId" clId="{47381711-A8C6-487F-B478-F1510AC8C65D}" dt="2026-02-28T23:41:43.666" v="404" actId="20577"/>
          <ac:spMkLst>
            <pc:docMk/>
            <pc:sldMk cId="682534157" sldId="1070"/>
            <ac:spMk id="2" creationId="{8381FFAF-3D0D-21A1-9542-BEC607AB7E38}"/>
          </ac:spMkLst>
        </pc:spChg>
        <pc:spChg chg="mod">
          <ac:chgData name="John Oakes" userId="1a36f0057432ea1f" providerId="LiveId" clId="{47381711-A8C6-487F-B478-F1510AC8C65D}" dt="2026-02-28T23:43:26.580" v="561" actId="20577"/>
          <ac:spMkLst>
            <pc:docMk/>
            <pc:sldMk cId="682534157" sldId="1070"/>
            <ac:spMk id="3" creationId="{C19A0BF7-1DAD-B62F-B36E-895CA0593309}"/>
          </ac:spMkLst>
        </pc:spChg>
      </pc:sldChg>
      <pc:sldChg chg="addSp modSp new mod">
        <pc:chgData name="John Oakes" userId="1a36f0057432ea1f" providerId="LiveId" clId="{47381711-A8C6-487F-B478-F1510AC8C65D}" dt="2026-02-28T23:46:11.109" v="740" actId="20577"/>
        <pc:sldMkLst>
          <pc:docMk/>
          <pc:sldMk cId="1311747646" sldId="1071"/>
        </pc:sldMkLst>
        <pc:spChg chg="mod">
          <ac:chgData name="John Oakes" userId="1a36f0057432ea1f" providerId="LiveId" clId="{47381711-A8C6-487F-B478-F1510AC8C65D}" dt="2026-02-28T23:45:09.766" v="601" actId="20577"/>
          <ac:spMkLst>
            <pc:docMk/>
            <pc:sldMk cId="1311747646" sldId="1071"/>
            <ac:spMk id="2" creationId="{13666B90-E29D-7FD7-E512-BE9AA19B9449}"/>
          </ac:spMkLst>
        </pc:spChg>
        <pc:spChg chg="mod">
          <ac:chgData name="John Oakes" userId="1a36f0057432ea1f" providerId="LiveId" clId="{47381711-A8C6-487F-B478-F1510AC8C65D}" dt="2026-02-28T23:46:11.109" v="740" actId="20577"/>
          <ac:spMkLst>
            <pc:docMk/>
            <pc:sldMk cId="1311747646" sldId="1071"/>
            <ac:spMk id="3" creationId="{C6AF4AA9-65C8-8728-4679-83A0385E26F4}"/>
          </ac:spMkLst>
        </pc:spChg>
        <pc:picChg chg="add mod">
          <ac:chgData name="John Oakes" userId="1a36f0057432ea1f" providerId="LiveId" clId="{47381711-A8C6-487F-B478-F1510AC8C65D}" dt="2026-02-28T23:44:44.414" v="566" actId="1076"/>
          <ac:picMkLst>
            <pc:docMk/>
            <pc:sldMk cId="1311747646" sldId="1071"/>
            <ac:picMk id="4098" creationId="{E11FC0A5-B8E8-047D-5B35-BA65DE5B48F0}"/>
          </ac:picMkLst>
        </pc:picChg>
      </pc:sldChg>
      <pc:sldChg chg="addSp modSp new mod">
        <pc:chgData name="John Oakes" userId="1a36f0057432ea1f" providerId="LiveId" clId="{47381711-A8C6-487F-B478-F1510AC8C65D}" dt="2026-02-28T23:47:48.070" v="856" actId="20577"/>
        <pc:sldMkLst>
          <pc:docMk/>
          <pc:sldMk cId="3612963836" sldId="1072"/>
        </pc:sldMkLst>
        <pc:spChg chg="mod">
          <ac:chgData name="John Oakes" userId="1a36f0057432ea1f" providerId="LiveId" clId="{47381711-A8C6-487F-B478-F1510AC8C65D}" dt="2026-02-28T23:46:46.589" v="756" actId="20577"/>
          <ac:spMkLst>
            <pc:docMk/>
            <pc:sldMk cId="3612963836" sldId="1072"/>
            <ac:spMk id="2" creationId="{9AB963D1-CE17-1E0E-B3BB-CCDD4E62E130}"/>
          </ac:spMkLst>
        </pc:spChg>
        <pc:spChg chg="mod">
          <ac:chgData name="John Oakes" userId="1a36f0057432ea1f" providerId="LiveId" clId="{47381711-A8C6-487F-B478-F1510AC8C65D}" dt="2026-02-28T23:47:48.070" v="856" actId="20577"/>
          <ac:spMkLst>
            <pc:docMk/>
            <pc:sldMk cId="3612963836" sldId="1072"/>
            <ac:spMk id="3" creationId="{D59421DF-2169-A421-24AD-D1B8A3A2CF74}"/>
          </ac:spMkLst>
        </pc:spChg>
        <pc:picChg chg="add mod">
          <ac:chgData name="John Oakes" userId="1a36f0057432ea1f" providerId="LiveId" clId="{47381711-A8C6-487F-B478-F1510AC8C65D}" dt="2026-02-27T19:19:18.914" v="80" actId="1076"/>
          <ac:picMkLst>
            <pc:docMk/>
            <pc:sldMk cId="3612963836" sldId="1072"/>
            <ac:picMk id="1026" creationId="{9D3A9C5E-C481-47CF-0EBF-96AD768D3B9D}"/>
          </ac:picMkLst>
        </pc:picChg>
      </pc:sldChg>
      <pc:sldChg chg="addSp modSp new mod">
        <pc:chgData name="John Oakes" userId="1a36f0057432ea1f" providerId="LiveId" clId="{47381711-A8C6-487F-B478-F1510AC8C65D}" dt="2026-02-28T21:52:16.264" v="176" actId="1076"/>
        <pc:sldMkLst>
          <pc:docMk/>
          <pc:sldMk cId="1992733502" sldId="1073"/>
        </pc:sldMkLst>
        <pc:spChg chg="mod">
          <ac:chgData name="John Oakes" userId="1a36f0057432ea1f" providerId="LiveId" clId="{47381711-A8C6-487F-B478-F1510AC8C65D}" dt="2026-02-28T21:51:37.403" v="170" actId="14100"/>
          <ac:spMkLst>
            <pc:docMk/>
            <pc:sldMk cId="1992733502" sldId="1073"/>
            <ac:spMk id="2" creationId="{B631EB11-DD76-8FD8-D389-DB9D4FFDD0D5}"/>
          </ac:spMkLst>
        </pc:spChg>
        <pc:spChg chg="mod">
          <ac:chgData name="John Oakes" userId="1a36f0057432ea1f" providerId="LiveId" clId="{47381711-A8C6-487F-B478-F1510AC8C65D}" dt="2026-02-28T21:51:34.103" v="169" actId="14100"/>
          <ac:spMkLst>
            <pc:docMk/>
            <pc:sldMk cId="1992733502" sldId="1073"/>
            <ac:spMk id="3" creationId="{0C92101B-1405-FF97-42F1-9044EA04C0B8}"/>
          </ac:spMkLst>
        </pc:spChg>
        <pc:picChg chg="add mod">
          <ac:chgData name="John Oakes" userId="1a36f0057432ea1f" providerId="LiveId" clId="{47381711-A8C6-487F-B478-F1510AC8C65D}" dt="2026-02-28T21:52:05.680" v="174" actId="1076"/>
          <ac:picMkLst>
            <pc:docMk/>
            <pc:sldMk cId="1992733502" sldId="1073"/>
            <ac:picMk id="2050" creationId="{0A67785E-7B54-5D97-9215-B67AACA62C85}"/>
          </ac:picMkLst>
        </pc:picChg>
        <pc:picChg chg="add mod">
          <ac:chgData name="John Oakes" userId="1a36f0057432ea1f" providerId="LiveId" clId="{47381711-A8C6-487F-B478-F1510AC8C65D}" dt="2026-02-28T21:52:16.264" v="176" actId="1076"/>
          <ac:picMkLst>
            <pc:docMk/>
            <pc:sldMk cId="1992733502" sldId="1073"/>
            <ac:picMk id="2052" creationId="{F1092582-6DB5-A84E-72D9-CFF9336D5005}"/>
          </ac:picMkLst>
        </pc:picChg>
      </pc:sldChg>
      <pc:sldChg chg="addSp delSp modSp new mod ord">
        <pc:chgData name="John Oakes" userId="1a36f0057432ea1f" providerId="LiveId" clId="{47381711-A8C6-487F-B478-F1510AC8C65D}" dt="2026-02-28T23:52:37.246" v="1427" actId="20577"/>
        <pc:sldMkLst>
          <pc:docMk/>
          <pc:sldMk cId="746002713" sldId="1074"/>
        </pc:sldMkLst>
        <pc:spChg chg="mod">
          <ac:chgData name="John Oakes" userId="1a36f0057432ea1f" providerId="LiveId" clId="{47381711-A8C6-487F-B478-F1510AC8C65D}" dt="2026-02-28T23:50:46.584" v="1167" actId="20577"/>
          <ac:spMkLst>
            <pc:docMk/>
            <pc:sldMk cId="746002713" sldId="1074"/>
            <ac:spMk id="2" creationId="{3F2D9B75-CA22-7C0B-F9D2-48B6B1EC79EF}"/>
          </ac:spMkLst>
        </pc:spChg>
        <pc:spChg chg="mod">
          <ac:chgData name="John Oakes" userId="1a36f0057432ea1f" providerId="LiveId" clId="{47381711-A8C6-487F-B478-F1510AC8C65D}" dt="2026-02-28T23:52:37.246" v="1427" actId="20577"/>
          <ac:spMkLst>
            <pc:docMk/>
            <pc:sldMk cId="746002713" sldId="1074"/>
            <ac:spMk id="3" creationId="{D01B579F-22BD-9CBD-2DB5-1AA1B1DB1358}"/>
          </ac:spMkLst>
        </pc:spChg>
      </pc:sldChg>
      <pc:sldChg chg="modSp new mod">
        <pc:chgData name="John Oakes" userId="1a36f0057432ea1f" providerId="LiveId" clId="{47381711-A8C6-487F-B478-F1510AC8C65D}" dt="2026-02-28T23:50:17.586" v="1123" actId="313"/>
        <pc:sldMkLst>
          <pc:docMk/>
          <pc:sldMk cId="634668192" sldId="1075"/>
        </pc:sldMkLst>
        <pc:spChg chg="mod">
          <ac:chgData name="John Oakes" userId="1a36f0057432ea1f" providerId="LiveId" clId="{47381711-A8C6-487F-B478-F1510AC8C65D}" dt="2026-02-28T23:48:27.484" v="876" actId="20577"/>
          <ac:spMkLst>
            <pc:docMk/>
            <pc:sldMk cId="634668192" sldId="1075"/>
            <ac:spMk id="2" creationId="{6E16CE92-04A8-68AA-C711-8610B12FABBF}"/>
          </ac:spMkLst>
        </pc:spChg>
        <pc:spChg chg="mod">
          <ac:chgData name="John Oakes" userId="1a36f0057432ea1f" providerId="LiveId" clId="{47381711-A8C6-487F-B478-F1510AC8C65D}" dt="2026-02-28T23:50:17.586" v="1123" actId="313"/>
          <ac:spMkLst>
            <pc:docMk/>
            <pc:sldMk cId="634668192" sldId="1075"/>
            <ac:spMk id="3" creationId="{E11DF8E8-B219-2FF8-9B56-9F5A0EC71195}"/>
          </ac:spMkLst>
        </pc:spChg>
      </pc:sldChg>
      <pc:sldChg chg="modSp new mod">
        <pc:chgData name="John Oakes" userId="1a36f0057432ea1f" providerId="LiveId" clId="{47381711-A8C6-487F-B478-F1510AC8C65D}" dt="2026-03-01T16:09:11.416" v="1985" actId="255"/>
        <pc:sldMkLst>
          <pc:docMk/>
          <pc:sldMk cId="853859346" sldId="1076"/>
        </pc:sldMkLst>
        <pc:spChg chg="mod">
          <ac:chgData name="John Oakes" userId="1a36f0057432ea1f" providerId="LiveId" clId="{47381711-A8C6-487F-B478-F1510AC8C65D}" dt="2026-02-28T23:53:00.497" v="1445" actId="20577"/>
          <ac:spMkLst>
            <pc:docMk/>
            <pc:sldMk cId="853859346" sldId="1076"/>
            <ac:spMk id="2" creationId="{4926E7DB-F3DE-9105-F0E6-67716FADABC7}"/>
          </ac:spMkLst>
        </pc:spChg>
        <pc:spChg chg="mod">
          <ac:chgData name="John Oakes" userId="1a36f0057432ea1f" providerId="LiveId" clId="{47381711-A8C6-487F-B478-F1510AC8C65D}" dt="2026-03-01T16:09:11.416" v="1985" actId="255"/>
          <ac:spMkLst>
            <pc:docMk/>
            <pc:sldMk cId="853859346" sldId="1076"/>
            <ac:spMk id="3" creationId="{9CB373A3-C87A-CA0A-2CF3-D47E0EDB718B}"/>
          </ac:spMkLst>
        </pc:spChg>
      </pc:sldChg>
      <pc:sldChg chg="addSp delSp modSp new del mod ord">
        <pc:chgData name="John Oakes" userId="1a36f0057432ea1f" providerId="LiveId" clId="{47381711-A8C6-487F-B478-F1510AC8C65D}" dt="2026-03-02T02:50:56.644" v="2050" actId="47"/>
        <pc:sldMkLst>
          <pc:docMk/>
          <pc:sldMk cId="1502731293" sldId="1077"/>
        </pc:sldMkLst>
        <pc:spChg chg="mod">
          <ac:chgData name="John Oakes" userId="1a36f0057432ea1f" providerId="LiveId" clId="{47381711-A8C6-487F-B478-F1510AC8C65D}" dt="2026-03-01T16:13:27.028" v="2034" actId="14100"/>
          <ac:spMkLst>
            <pc:docMk/>
            <pc:sldMk cId="1502731293" sldId="1077"/>
            <ac:spMk id="2" creationId="{7A2A8C88-EB9D-B7FD-24D6-E9F6E44486B7}"/>
          </ac:spMkLst>
        </pc:spChg>
        <pc:spChg chg="del">
          <ac:chgData name="John Oakes" userId="1a36f0057432ea1f" providerId="LiveId" clId="{47381711-A8C6-487F-B478-F1510AC8C65D}" dt="2026-03-01T16:12:55.669" v="2015" actId="931"/>
          <ac:spMkLst>
            <pc:docMk/>
            <pc:sldMk cId="1502731293" sldId="1077"/>
            <ac:spMk id="3" creationId="{07662C21-A89C-F631-5C0E-A834B1B08144}"/>
          </ac:spMkLst>
        </pc:spChg>
        <pc:picChg chg="add mod ord">
          <ac:chgData name="John Oakes" userId="1a36f0057432ea1f" providerId="LiveId" clId="{47381711-A8C6-487F-B478-F1510AC8C65D}" dt="2026-03-01T16:13:33.043" v="2036" actId="1076"/>
          <ac:picMkLst>
            <pc:docMk/>
            <pc:sldMk cId="1502731293" sldId="1077"/>
            <ac:picMk id="5" creationId="{BDC308A3-ADB2-BD58-22DA-B1EA602A8255}"/>
          </ac:picMkLst>
        </pc:picChg>
      </pc:sldChg>
      <pc:sldChg chg="addSp delSp modSp new del mod ord">
        <pc:chgData name="John Oakes" userId="1a36f0057432ea1f" providerId="LiveId" clId="{47381711-A8C6-487F-B478-F1510AC8C65D}" dt="2026-03-02T02:50:56.644" v="2050" actId="47"/>
        <pc:sldMkLst>
          <pc:docMk/>
          <pc:sldMk cId="2691335701" sldId="1078"/>
        </pc:sldMkLst>
        <pc:spChg chg="mod">
          <ac:chgData name="John Oakes" userId="1a36f0057432ea1f" providerId="LiveId" clId="{47381711-A8C6-487F-B478-F1510AC8C65D}" dt="2026-03-01T16:11:46.069" v="2014" actId="14100"/>
          <ac:spMkLst>
            <pc:docMk/>
            <pc:sldMk cId="2691335701" sldId="1078"/>
            <ac:spMk id="2" creationId="{5677736E-A358-B13F-080E-10FA5D3805F0}"/>
          </ac:spMkLst>
        </pc:spChg>
      </pc:sldChg>
      <pc:sldChg chg="addSp delSp modSp add del mod">
        <pc:chgData name="John Oakes" userId="1a36f0057432ea1f" providerId="LiveId" clId="{47381711-A8C6-487F-B478-F1510AC8C65D}" dt="2026-03-02T02:52:09.738" v="2052" actId="47"/>
        <pc:sldMkLst>
          <pc:docMk/>
          <pc:sldMk cId="397568901" sldId="1079"/>
        </pc:sldMkLst>
        <pc:spChg chg="mod">
          <ac:chgData name="John Oakes" userId="1a36f0057432ea1f" providerId="LiveId" clId="{47381711-A8C6-487F-B478-F1510AC8C65D}" dt="2026-02-28T23:39:15.280" v="357" actId="20577"/>
          <ac:spMkLst>
            <pc:docMk/>
            <pc:sldMk cId="397568901" sldId="1079"/>
            <ac:spMk id="3" creationId="{C12EC217-FBD1-3DAC-6A1D-0B1CC9B98A17}"/>
          </ac:spMkLst>
        </pc:spChg>
        <pc:picChg chg="add mod">
          <ac:chgData name="John Oakes" userId="1a36f0057432ea1f" providerId="LiveId" clId="{47381711-A8C6-487F-B478-F1510AC8C65D}" dt="2026-02-28T23:40:08.041" v="363" actId="1076"/>
          <ac:picMkLst>
            <pc:docMk/>
            <pc:sldMk cId="397568901" sldId="1079"/>
            <ac:picMk id="3074" creationId="{DA706D05-9633-A813-AE5C-615840E44F77}"/>
          </ac:picMkLst>
        </pc:picChg>
      </pc:sldChg>
      <pc:sldChg chg="modSp add del mod">
        <pc:chgData name="John Oakes" userId="1a36f0057432ea1f" providerId="LiveId" clId="{47381711-A8C6-487F-B478-F1510AC8C65D}" dt="2026-03-02T02:52:09.738" v="2052" actId="47"/>
        <pc:sldMkLst>
          <pc:docMk/>
          <pc:sldMk cId="4143083519" sldId="1080"/>
        </pc:sldMkLst>
        <pc:spChg chg="mod">
          <ac:chgData name="John Oakes" userId="1a36f0057432ea1f" providerId="LiveId" clId="{47381711-A8C6-487F-B478-F1510AC8C65D}" dt="2026-02-28T23:40:46.303" v="383" actId="14100"/>
          <ac:spMkLst>
            <pc:docMk/>
            <pc:sldMk cId="4143083519" sldId="1080"/>
            <ac:spMk id="3" creationId="{CC45B6FB-3898-A63E-FAFF-A045A9AEB107}"/>
          </ac:spMkLst>
        </pc:spChg>
      </pc:sldChg>
      <pc:sldChg chg="add del">
        <pc:chgData name="John Oakes" userId="1a36f0057432ea1f" providerId="LiveId" clId="{47381711-A8C6-487F-B478-F1510AC8C65D}" dt="2026-03-01T16:29:56.226" v="2047" actId="47"/>
        <pc:sldMkLst>
          <pc:docMk/>
          <pc:sldMk cId="2967853196" sldId="1081"/>
        </pc:sldMkLst>
      </pc:sldChg>
      <pc:sldChg chg="modSp new mod">
        <pc:chgData name="John Oakes" userId="1a36f0057432ea1f" providerId="LiveId" clId="{47381711-A8C6-487F-B478-F1510AC8C65D}" dt="2026-02-28T23:55:53.360" v="1860" actId="255"/>
        <pc:sldMkLst>
          <pc:docMk/>
          <pc:sldMk cId="1391185299" sldId="1082"/>
        </pc:sldMkLst>
        <pc:spChg chg="mod">
          <ac:chgData name="John Oakes" userId="1a36f0057432ea1f" providerId="LiveId" clId="{47381711-A8C6-487F-B478-F1510AC8C65D}" dt="2026-02-28T23:53:48.450" v="1542" actId="14100"/>
          <ac:spMkLst>
            <pc:docMk/>
            <pc:sldMk cId="1391185299" sldId="1082"/>
            <ac:spMk id="2" creationId="{E3931043-4DBB-5E81-2539-C66C3427D9B4}"/>
          </ac:spMkLst>
        </pc:spChg>
        <pc:spChg chg="mod">
          <ac:chgData name="John Oakes" userId="1a36f0057432ea1f" providerId="LiveId" clId="{47381711-A8C6-487F-B478-F1510AC8C65D}" dt="2026-02-28T23:55:53.360" v="1860" actId="255"/>
          <ac:spMkLst>
            <pc:docMk/>
            <pc:sldMk cId="1391185299" sldId="1082"/>
            <ac:spMk id="3" creationId="{6B13BA45-AC34-0EC1-ECC1-9820E5AD9B5F}"/>
          </ac:spMkLst>
        </pc:spChg>
      </pc:sldChg>
      <pc:sldChg chg="add del">
        <pc:chgData name="John Oakes" userId="1a36f0057432ea1f" providerId="LiveId" clId="{47381711-A8C6-487F-B478-F1510AC8C65D}" dt="2026-03-02T02:50:56.644" v="2050" actId="47"/>
        <pc:sldMkLst>
          <pc:docMk/>
          <pc:sldMk cId="0" sldId="1083"/>
        </pc:sldMkLst>
      </pc:sldChg>
      <pc:sldMasterChg chg="del delSldLayout">
        <pc:chgData name="John Oakes" userId="1a36f0057432ea1f" providerId="LiveId" clId="{47381711-A8C6-487F-B478-F1510AC8C65D}" dt="2026-03-02T02:52:09.738" v="2052" actId="47"/>
        <pc:sldMasterMkLst>
          <pc:docMk/>
          <pc:sldMasterMk cId="1839390456" sldId="2147483744"/>
        </pc:sldMasterMkLst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1803033284" sldId="2147483745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2223459689" sldId="2147483746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672603719" sldId="2147483747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3083872646" sldId="2147483748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1853967113" sldId="2147483749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1431882825" sldId="2147483750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281046863" sldId="2147483751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3352628949" sldId="2147483752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2649228233" sldId="2147483753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243243880" sldId="2147483754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839390456" sldId="2147483744"/>
            <pc:sldLayoutMk cId="2724378605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3-02T02:52:09.738" v="2052" actId="47"/>
        <pc:sldMasterMkLst>
          <pc:docMk/>
          <pc:sldMasterMk cId="3876724545" sldId="2147483756"/>
        </pc:sldMasterMkLst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2766431430" sldId="2147483757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2814550712" sldId="2147483758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3876652704" sldId="2147483759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2369465310" sldId="2147483760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3236733486" sldId="2147483761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156630346" sldId="2147483762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1161109987" sldId="2147483763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2161965530" sldId="2147483764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2643428666" sldId="2147483765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2606488766" sldId="2147483766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3876724545" sldId="2147483756"/>
            <pc:sldLayoutMk cId="3508052398" sldId="2147483767"/>
          </pc:sldLayoutMkLst>
        </pc:sldLayoutChg>
      </pc:sldMasterChg>
      <pc:sldMasterChg chg="del delSldLayout">
        <pc:chgData name="John Oakes" userId="1a36f0057432ea1f" providerId="LiveId" clId="{47381711-A8C6-487F-B478-F1510AC8C65D}" dt="2026-03-02T02:50:56.644" v="2050" actId="47"/>
        <pc:sldMasterMkLst>
          <pc:docMk/>
          <pc:sldMasterMk cId="969359880" sldId="2147483768"/>
        </pc:sldMasterMkLst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45453356" sldId="2147483769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2482308416" sldId="2147483770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2194107322" sldId="2147483771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400507362" sldId="2147483772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3636479335" sldId="2147483773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2431566324" sldId="2147483774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31267014" sldId="2147483775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4141155036" sldId="2147483776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2562468561" sldId="2147483777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1473580453" sldId="2147483778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969359880" sldId="2147483768"/>
            <pc:sldLayoutMk cId="1687106015" sldId="2147483779"/>
          </pc:sldLayoutMkLst>
        </pc:sldLayoutChg>
      </pc:sldMasterChg>
      <pc:sldMasterChg chg="del delSldLayout">
        <pc:chgData name="John Oakes" userId="1a36f0057432ea1f" providerId="LiveId" clId="{47381711-A8C6-487F-B478-F1510AC8C65D}" dt="2026-03-02T02:50:56.644" v="2050" actId="47"/>
        <pc:sldMasterMkLst>
          <pc:docMk/>
          <pc:sldMasterMk cId="3876885716" sldId="2147483780"/>
        </pc:sldMasterMkLst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46777951" sldId="2147483781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1392542172" sldId="2147483782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3126533935" sldId="2147483783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3514875237" sldId="2147483784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3409017672" sldId="2147483785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3485639377" sldId="2147483786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692717653" sldId="2147483787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1405616074" sldId="2147483788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1083384555" sldId="2147483789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274965201" sldId="2147483790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3876885716" sldId="2147483780"/>
            <pc:sldLayoutMk cId="2030624728" sldId="2147483791"/>
          </pc:sldLayoutMkLst>
        </pc:sldLayoutChg>
      </pc:sldMasterChg>
      <pc:sldMasterChg chg="del delSldLayout">
        <pc:chgData name="John Oakes" userId="1a36f0057432ea1f" providerId="LiveId" clId="{47381711-A8C6-487F-B478-F1510AC8C65D}" dt="2026-03-02T02:51:11.762" v="2051" actId="47"/>
        <pc:sldMasterMkLst>
          <pc:docMk/>
          <pc:sldMasterMk cId="3863364549" sldId="2147483792"/>
        </pc:sldMasterMkLst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2852848494" sldId="2147483793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3897306226" sldId="2147483794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2517309659" sldId="2147483795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4177714638" sldId="2147483796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2403246871" sldId="2147483797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3464286958" sldId="2147483798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103671894" sldId="2147483799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787515188" sldId="2147483800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1948000993" sldId="2147483801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1493619927" sldId="2147483802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3863364549" sldId="2147483792"/>
            <pc:sldLayoutMk cId="3984607284" sldId="2147483803"/>
          </pc:sldLayoutMkLst>
        </pc:sldLayoutChg>
      </pc:sldMasterChg>
      <pc:sldMasterChg chg="del delSldLayout">
        <pc:chgData name="John Oakes" userId="1a36f0057432ea1f" providerId="LiveId" clId="{47381711-A8C6-487F-B478-F1510AC8C65D}" dt="2026-03-02T02:52:09.738" v="2052" actId="47"/>
        <pc:sldMasterMkLst>
          <pc:docMk/>
          <pc:sldMasterMk cId="1054364208" sldId="2147483804"/>
        </pc:sldMasterMkLst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3465962421" sldId="2147483805"/>
          </pc:sldLayoutMkLst>
        </pc:sldLayoutChg>
        <pc:sldLayoutChg chg="del">
          <pc:chgData name="John Oakes" userId="1a36f0057432ea1f" providerId="LiveId" clId="{47381711-A8C6-487F-B478-F1510AC8C65D}" dt="2026-03-02T02:50:56.644" v="2050" actId="47"/>
          <pc:sldLayoutMkLst>
            <pc:docMk/>
            <pc:sldMasterMk cId="1054364208" sldId="2147483804"/>
            <pc:sldLayoutMk cId="1178358541" sldId="2147483806"/>
          </pc:sldLayoutMkLst>
        </pc:sldLayoutChg>
        <pc:sldLayoutChg chg="del">
          <pc:chgData name="John Oakes" userId="1a36f0057432ea1f" providerId="LiveId" clId="{47381711-A8C6-487F-B478-F1510AC8C65D}" dt="2026-03-02T02:51:11.762" v="2051" actId="47"/>
          <pc:sldLayoutMkLst>
            <pc:docMk/>
            <pc:sldMasterMk cId="1054364208" sldId="2147483804"/>
            <pc:sldLayoutMk cId="2279574297" sldId="2147483807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3123322767" sldId="2147483808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3570762825" sldId="2147483809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862757094" sldId="2147483810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1527387411" sldId="2147483811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7820447" sldId="2147483812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1537782195" sldId="2147483813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3073369928" sldId="2147483814"/>
          </pc:sldLayoutMkLst>
        </pc:sldLayoutChg>
        <pc:sldLayoutChg chg="del">
          <pc:chgData name="John Oakes" userId="1a36f0057432ea1f" providerId="LiveId" clId="{47381711-A8C6-487F-B478-F1510AC8C65D}" dt="2026-03-02T02:52:09.738" v="2052" actId="47"/>
          <pc:sldLayoutMkLst>
            <pc:docMk/>
            <pc:sldMasterMk cId="1054364208" sldId="2147483804"/>
            <pc:sldLayoutMk cId="3418209154" sldId="21474838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3352800" cy="3581400"/>
          </a:xfrm>
        </p:spPr>
        <p:txBody>
          <a:bodyPr>
            <a:normAutofit/>
          </a:bodyPr>
          <a:lstStyle/>
          <a:p>
            <a:r>
              <a:rPr lang="en-US" sz="5300" b="1" dirty="0"/>
              <a:t>Joshua VI Victory at Ai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4" name="Picture 2" descr="God's Breath Publications » THE FALL OF JERICHO">
            <a:extLst>
              <a:ext uri="{FF2B5EF4-FFF2-40B4-BE49-F238E27FC236}">
                <a16:creationId xmlns:a16="http://schemas.microsoft.com/office/drawing/2014/main" id="{D512D9B1-D959-ABFF-AECE-D85C704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734076"/>
            <a:ext cx="8382000" cy="54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63D1-CE17-1E0E-B3BB-CCDD4E62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5410200" cy="1309688"/>
          </a:xfrm>
        </p:spPr>
        <p:txBody>
          <a:bodyPr>
            <a:normAutofit/>
          </a:bodyPr>
          <a:lstStyle/>
          <a:p>
            <a:r>
              <a:rPr lang="en-US" sz="4000" b="1" dirty="0"/>
              <a:t>Joshua 8:30-35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21DF-2169-A421-24AD-D1B8A3A2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56388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Renewing the Covenant at Shechem.  Deut 27:1-8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Mt Ebal:  Curses</a:t>
            </a:r>
          </a:p>
          <a:p>
            <a:pPr marL="0" indent="0">
              <a:buNone/>
            </a:pPr>
            <a:r>
              <a:rPr lang="en-US" sz="3600" b="1" dirty="0"/>
              <a:t>Mt </a:t>
            </a:r>
            <a:r>
              <a:rPr lang="en-US" sz="3600" b="1" dirty="0" err="1"/>
              <a:t>Gerazim</a:t>
            </a:r>
            <a:r>
              <a:rPr lang="en-US" sz="3600" b="1" dirty="0"/>
              <a:t>:  Blessings</a:t>
            </a:r>
          </a:p>
        </p:txBody>
      </p:sp>
      <p:pic>
        <p:nvPicPr>
          <p:cNvPr id="1026" name="Picture 2" descr="Joshua and Judges: Mt. Gerizim and Ebal, part 2 - the altar of the Law and  the sacrifice; Jos 8:30-35.">
            <a:extLst>
              <a:ext uri="{FF2B5EF4-FFF2-40B4-BE49-F238E27FC236}">
                <a16:creationId xmlns:a16="http://schemas.microsoft.com/office/drawing/2014/main" id="{9D3A9C5E-C481-47CF-0EBF-96AD768D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5029200" cy="61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EB11-DD76-8FD8-D389-DB9D4FFD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600"/>
            <a:ext cx="609600" cy="1031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101B-1405-FF97-42F1-9044EA04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457200" cy="274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Mount Gerizim: The Importance of Mountains in the Bible - GANTS HILL URC">
            <a:extLst>
              <a:ext uri="{FF2B5EF4-FFF2-40B4-BE49-F238E27FC236}">
                <a16:creationId xmlns:a16="http://schemas.microsoft.com/office/drawing/2014/main" id="{0A67785E-7B54-5D97-9215-B67AACA6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672300"/>
            <a:ext cx="5791200" cy="55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essings and Curses |">
            <a:extLst>
              <a:ext uri="{FF2B5EF4-FFF2-40B4-BE49-F238E27FC236}">
                <a16:creationId xmlns:a16="http://schemas.microsoft.com/office/drawing/2014/main" id="{F1092582-6DB5-A84E-72D9-CFF9336D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0" y="1032406"/>
            <a:ext cx="6433060" cy="48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3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CE92-04A8-68AA-C711-8610B12F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9:1-2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F8E8-B219-2FF8-9B56-9F5A0EC7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Consequences for the sin of one man—for not devoting everything to the Lord.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Canaanites, Jebusites, Amorites, Perizzites, Hivites no longer fear the Lord.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Imagine the massive result of one sin “in the camp!!”</a:t>
            </a:r>
          </a:p>
        </p:txBody>
      </p:sp>
    </p:spTree>
    <p:extLst>
      <p:ext uri="{BB962C8B-B14F-4D97-AF65-F5344CB8AC3E}">
        <p14:creationId xmlns:p14="http://schemas.microsoft.com/office/powerpoint/2010/main" val="63466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9B75-CA22-7C0B-F9D2-48B6B1E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9:3-15  The Gibeonite Deception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B579F-22BD-9CBD-2DB5-1AA1B1DB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Note the parallels between the Gibeonites and Rahab.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v. 14  A very costly oversight:  They did not seek the will of God.  They did not get advice.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Proverbs 15:22  Plans fail for lack of counsel.</a:t>
            </a:r>
          </a:p>
          <a:p>
            <a:pPr marL="0" indent="0">
              <a:buNone/>
            </a:pPr>
            <a:r>
              <a:rPr lang="en-US" sz="3200" b="1" dirty="0"/>
              <a:t>Proverbs 12:15  A wise person listens to advice.</a:t>
            </a:r>
          </a:p>
        </p:txBody>
      </p:sp>
    </p:spTree>
    <p:extLst>
      <p:ext uri="{BB962C8B-B14F-4D97-AF65-F5344CB8AC3E}">
        <p14:creationId xmlns:p14="http://schemas.microsoft.com/office/powerpoint/2010/main" val="74600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E7DB-F3DE-9105-F0E6-67716FAD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9:16-27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73A3-C87A-CA0A-2CF3-D47E0EDB7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Like Rahab, God shows grace to the Gibeonites for their faith in Him.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v. 20  We will let them live.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v. 24  The faith of the Gibeonites.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v. 26  So Joshua/Jeshua/Jesus saved them…</a:t>
            </a:r>
          </a:p>
        </p:txBody>
      </p:sp>
    </p:spTree>
    <p:extLst>
      <p:ext uri="{BB962C8B-B14F-4D97-AF65-F5344CB8AC3E}">
        <p14:creationId xmlns:p14="http://schemas.microsoft.com/office/powerpoint/2010/main" val="85385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1043-4DBB-5E81-2539-C66C3427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BA45-AC34-0EC1-ECC1-9820E5AD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95400"/>
            <a:ext cx="10210800" cy="488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If we fully devote ourselves to God, he will go before us to take the “land” of Merced County.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But we must obey God’s instructions to a “T.”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We must seek spiritual discernment in order to do what is best.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We must seek spiritual wisdom and advice from wise counselors when making big decisions.</a:t>
            </a:r>
          </a:p>
        </p:txBody>
      </p:sp>
    </p:spTree>
    <p:extLst>
      <p:ext uri="{BB962C8B-B14F-4D97-AF65-F5344CB8AC3E}">
        <p14:creationId xmlns:p14="http://schemas.microsoft.com/office/powerpoint/2010/main" val="139118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D11B-90F9-E90A-FBA1-6645BF30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Great Victory, But…  Joshua 7:1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2D17-17E9-4C41-A46B-2F44970A8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happens when we do not devote all to the Lord?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happens when we choose to disobey God?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happens to God’s plans when there is “sin in the camp?”</a:t>
            </a:r>
          </a:p>
        </p:txBody>
      </p:sp>
    </p:spTree>
    <p:extLst>
      <p:ext uri="{BB962C8B-B14F-4D97-AF65-F5344CB8AC3E}">
        <p14:creationId xmlns:p14="http://schemas.microsoft.com/office/powerpoint/2010/main" val="193663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E1CF-A7CD-B9FA-1126-C9BADAD1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Big 	Question This 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6D00-ABD7-396B-DC5A-762E8036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2362200"/>
            <a:ext cx="4343400" cy="3814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hidden, willful sin in your life?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Achan did, and the result was disaster!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C73A1-29F4-5664-5895-C1D227FD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5638"/>
            <a:ext cx="6324600" cy="48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CF78-BEE6-75A3-6D5E-5633CDBA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0"/>
            <a:ext cx="3733800" cy="3148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/>
              <a:t>Joshua 7:26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Another Kind of “Stones of Remembrance”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F7E1E-EDF9-97FF-DBBF-FAA4AFF9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073" r="13091"/>
          <a:stretch>
            <a:fillRect/>
          </a:stretch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55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2D8-F6BA-A2DB-4175-AB2E52C4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1006475"/>
          </a:xfrm>
        </p:spPr>
        <p:txBody>
          <a:bodyPr/>
          <a:lstStyle/>
          <a:p>
            <a:pPr algn="ctr"/>
            <a:r>
              <a:rPr lang="en-US" b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F49A-4461-5EC4-B4CB-CCC4D441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81200"/>
            <a:ext cx="9448800" cy="42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hidden, unrepented, willful sin?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200" b="1" dirty="0"/>
              <a:t>Steps:</a:t>
            </a:r>
          </a:p>
          <a:p>
            <a:pPr marL="0" indent="0">
              <a:buNone/>
            </a:pPr>
            <a:r>
              <a:rPr lang="en-US" sz="3200" b="1" dirty="0"/>
              <a:t>Confession</a:t>
            </a:r>
          </a:p>
          <a:p>
            <a:pPr marL="0" indent="0">
              <a:buNone/>
            </a:pPr>
            <a:r>
              <a:rPr lang="en-US" sz="3200" b="1" dirty="0"/>
              <a:t>Repentance</a:t>
            </a:r>
          </a:p>
        </p:txBody>
      </p:sp>
    </p:spTree>
    <p:extLst>
      <p:ext uri="{BB962C8B-B14F-4D97-AF65-F5344CB8AC3E}">
        <p14:creationId xmlns:p14="http://schemas.microsoft.com/office/powerpoint/2010/main" val="370137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F3CE-1F4B-D1D8-48FC-BE7B8071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8:1-2  A Very Different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ED75-67D3-890A-0C8D-6803E12C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1"/>
            <a:ext cx="10591800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spoils of Jericho have been fully devoted to YHWH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is now with his people again.  Victory is assured.</a:t>
            </a:r>
          </a:p>
          <a:p>
            <a:pPr marL="0" indent="0">
              <a:buNone/>
            </a:pPr>
            <a:r>
              <a:rPr lang="en-US" sz="3200" b="1" dirty="0"/>
              <a:t>“Do not be afraid; do not be discouraged.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“You shall do to Ai what you did to Jericho.”  (except this time you get to keep the plunder for yourselves)</a:t>
            </a:r>
          </a:p>
        </p:txBody>
      </p:sp>
    </p:spTree>
    <p:extLst>
      <p:ext uri="{BB962C8B-B14F-4D97-AF65-F5344CB8AC3E}">
        <p14:creationId xmlns:p14="http://schemas.microsoft.com/office/powerpoint/2010/main" val="158099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E2E5-E0F2-BB84-82D8-016ECD20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B1AD-A590-341F-D2CC-79A453F0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199"/>
            <a:ext cx="3124200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Joshua 8:3-29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God’s plan to defeat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C7A78-0996-24AF-5809-3FE26CEC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483" y="565530"/>
            <a:ext cx="7881639" cy="59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6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FFAF-3D0D-21A1-9542-BEC607AB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8:3-29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0BF7-1DAD-B62F-B36E-895CA059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04999"/>
            <a:ext cx="10134600" cy="42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Set and ambush</a:t>
            </a:r>
          </a:p>
          <a:p>
            <a:pPr marL="0" indent="0">
              <a:buNone/>
            </a:pPr>
            <a:r>
              <a:rPr lang="en-US" sz="3200" b="1" dirty="0"/>
              <a:t>Hold up a javelin </a:t>
            </a:r>
          </a:p>
          <a:p>
            <a:pPr marL="0" indent="0">
              <a:buNone/>
            </a:pPr>
            <a:r>
              <a:rPr lang="en-US" sz="3200" b="1" dirty="0"/>
              <a:t>Joshua obeyed YHWY to the “T.”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 you desire spiritual discernment?</a:t>
            </a:r>
          </a:p>
          <a:p>
            <a:pPr marL="0" indent="0">
              <a:buNone/>
            </a:pPr>
            <a:r>
              <a:rPr lang="en-US" sz="3200" b="1" dirty="0"/>
              <a:t>Philippians 1:9-10</a:t>
            </a:r>
          </a:p>
          <a:p>
            <a:pPr marL="0" indent="0">
              <a:buNone/>
            </a:pPr>
            <a:r>
              <a:rPr lang="en-US" sz="3200" b="1" dirty="0"/>
              <a:t>Romans 12:1-2</a:t>
            </a:r>
          </a:p>
        </p:txBody>
      </p:sp>
    </p:spTree>
    <p:extLst>
      <p:ext uri="{BB962C8B-B14F-4D97-AF65-F5344CB8AC3E}">
        <p14:creationId xmlns:p14="http://schemas.microsoft.com/office/powerpoint/2010/main" val="68253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6B90-E29D-7FD7-E512-BE9AA19B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65125"/>
            <a:ext cx="7010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Stones of Remembrance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4AA9-65C8-8728-4679-83A0385E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Gilgal: Remembering the miraculous crossing.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2. Jericho: Remembering the cost of rebellion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3. Ai: Remembering God’s victory.</a:t>
            </a:r>
          </a:p>
        </p:txBody>
      </p:sp>
      <p:pic>
        <p:nvPicPr>
          <p:cNvPr id="4098" name="Picture 2" descr="You are currently viewing The Death of the King of Ai">
            <a:extLst>
              <a:ext uri="{FF2B5EF4-FFF2-40B4-BE49-F238E27FC236}">
                <a16:creationId xmlns:a16="http://schemas.microsoft.com/office/drawing/2014/main" id="{E11FC0A5-B8E8-047D-5B35-BA65DE5B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6294"/>
            <a:ext cx="571764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4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22372</TotalTime>
  <Words>457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Joshua VI Victory at Ai</vt:lpstr>
      <vt:lpstr> Great Victory, But…  Joshua 7:1</vt:lpstr>
      <vt:lpstr>The Big  Question This Morning</vt:lpstr>
      <vt:lpstr>Joshua 7:26   Another Kind of “Stones of Remembrance”</vt:lpstr>
      <vt:lpstr>Response</vt:lpstr>
      <vt:lpstr>Joshua 8:1-2  A Very Different Story</vt:lpstr>
      <vt:lpstr>PowerPoint Presentation</vt:lpstr>
      <vt:lpstr>Joshua 8:3-29</vt:lpstr>
      <vt:lpstr>Stones of Remembrance</vt:lpstr>
      <vt:lpstr>Joshua 8:30-35</vt:lpstr>
      <vt:lpstr>PowerPoint Presentation</vt:lpstr>
      <vt:lpstr>Joshua 9:1-2</vt:lpstr>
      <vt:lpstr>Joshua 9:3-15  The Gibeonite Deception</vt:lpstr>
      <vt:lpstr>Joshua 9:16-27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36</cp:revision>
  <dcterms:created xsi:type="dcterms:W3CDTF">2013-09-15T03:09:25Z</dcterms:created>
  <dcterms:modified xsi:type="dcterms:W3CDTF">2026-03-02T02:52:17Z</dcterms:modified>
</cp:coreProperties>
</file>