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6" r:id="rId2"/>
    <p:sldId id="1060" r:id="rId3"/>
    <p:sldId id="1067" r:id="rId4"/>
    <p:sldId id="1070" r:id="rId5"/>
    <p:sldId id="1072" r:id="rId6"/>
    <p:sldId id="1075" r:id="rId7"/>
    <p:sldId id="1074" r:id="rId8"/>
    <p:sldId id="1077" r:id="rId9"/>
    <p:sldId id="1076" r:id="rId10"/>
    <p:sldId id="1085" r:id="rId11"/>
    <p:sldId id="1086" r:id="rId12"/>
    <p:sldId id="1078" r:id="rId13"/>
    <p:sldId id="1079" r:id="rId14"/>
    <p:sldId id="1080" r:id="rId15"/>
    <p:sldId id="10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A69CDD-D749-4E14-B658-C644EF5EFD23}" v="37" dt="2026-03-08T16:38:30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534" autoAdjust="0"/>
    <p:restoredTop sz="86410"/>
  </p:normalViewPr>
  <p:slideViewPr>
    <p:cSldViewPr>
      <p:cViewPr varScale="1">
        <p:scale>
          <a:sx n="64" d="100"/>
          <a:sy n="64" d="100"/>
        </p:scale>
        <p:origin x="26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47381711-A8C6-487F-B478-F1510AC8C65D}"/>
    <pc:docChg chg="undo custSel addSld delSld modSld sldOrd addMainMaster delMainMaster">
      <pc:chgData name="John Oakes" userId="1a36f0057432ea1f" providerId="LiveId" clId="{47381711-A8C6-487F-B478-F1510AC8C65D}" dt="2026-03-09T05:45:31.839" v="2288" actId="47"/>
      <pc:docMkLst>
        <pc:docMk/>
      </pc:docMkLst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57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58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59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60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61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62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63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64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65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66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67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68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69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70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71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72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73"/>
        </pc:sldMkLst>
      </pc:sldChg>
      <pc:sldChg chg="modSp add del mod">
        <pc:chgData name="John Oakes" userId="1a36f0057432ea1f" providerId="LiveId" clId="{47381711-A8C6-487F-B478-F1510AC8C65D}" dt="2026-03-09T05:45:17.903" v="2287" actId="47"/>
        <pc:sldMkLst>
          <pc:docMk/>
          <pc:sldMk cId="0" sldId="274"/>
        </pc:sldMkLst>
        <pc:spChg chg="mod">
          <ac:chgData name="John Oakes" userId="1a36f0057432ea1f" providerId="LiveId" clId="{47381711-A8C6-487F-B478-F1510AC8C65D}" dt="2026-03-08T16:24:55.761" v="2185" actId="27636"/>
          <ac:spMkLst>
            <pc:docMk/>
            <pc:sldMk cId="0" sldId="274"/>
            <ac:spMk id="147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75"/>
        </pc:sldMkLst>
      </pc:sldChg>
      <pc:sldChg chg="modSp mod">
        <pc:chgData name="John Oakes" userId="1a36f0057432ea1f" providerId="LiveId" clId="{47381711-A8C6-487F-B478-F1510AC8C65D}" dt="2026-03-08T16:25:15.407" v="2203" actId="20577"/>
        <pc:sldMkLst>
          <pc:docMk/>
          <pc:sldMk cId="1973870282" sldId="276"/>
        </pc:sldMkLst>
        <pc:spChg chg="mod">
          <ac:chgData name="John Oakes" userId="1a36f0057432ea1f" providerId="LiveId" clId="{47381711-A8C6-487F-B478-F1510AC8C65D}" dt="2026-03-08T16:25:15.407" v="2203" actId="20577"/>
          <ac:spMkLst>
            <pc:docMk/>
            <pc:sldMk cId="1973870282" sldId="276"/>
            <ac:spMk id="2" creationId="{57C1702F-F7F3-E2B9-D89B-F5C308CA40BB}"/>
          </ac:spMkLst>
        </pc:spChg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77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78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0" sldId="279"/>
        </pc:sldMkLst>
      </pc:sldChg>
      <pc:sldChg chg="add del">
        <pc:chgData name="John Oakes" userId="1a36f0057432ea1f" providerId="LiveId" clId="{47381711-A8C6-487F-B478-F1510AC8C65D}" dt="2026-03-08T16:31:48.385" v="2270" actId="47"/>
        <pc:sldMkLst>
          <pc:docMk/>
          <pc:sldMk cId="0" sldId="280"/>
        </pc:sldMkLst>
      </pc:sldChg>
      <pc:sldChg chg="add del">
        <pc:chgData name="John Oakes" userId="1a36f0057432ea1f" providerId="LiveId" clId="{47381711-A8C6-487F-B478-F1510AC8C65D}" dt="2026-03-08T16:31:48.385" v="2270" actId="47"/>
        <pc:sldMkLst>
          <pc:docMk/>
          <pc:sldMk cId="0" sldId="281"/>
        </pc:sldMkLst>
      </pc:sldChg>
      <pc:sldChg chg="add del">
        <pc:chgData name="John Oakes" userId="1a36f0057432ea1f" providerId="LiveId" clId="{47381711-A8C6-487F-B478-F1510AC8C65D}" dt="2026-03-08T16:31:48.385" v="2270" actId="47"/>
        <pc:sldMkLst>
          <pc:docMk/>
          <pc:sldMk cId="0" sldId="282"/>
        </pc:sldMkLst>
      </pc:sldChg>
      <pc:sldChg chg="add del">
        <pc:chgData name="John Oakes" userId="1a36f0057432ea1f" providerId="LiveId" clId="{47381711-A8C6-487F-B478-F1510AC8C65D}" dt="2026-03-08T16:31:48.385" v="2270" actId="47"/>
        <pc:sldMkLst>
          <pc:docMk/>
          <pc:sldMk cId="0" sldId="283"/>
        </pc:sldMkLst>
      </pc:sldChg>
      <pc:sldChg chg="add del">
        <pc:chgData name="John Oakes" userId="1a36f0057432ea1f" providerId="LiveId" clId="{47381711-A8C6-487F-B478-F1510AC8C65D}" dt="2026-03-08T16:31:48.385" v="2270" actId="47"/>
        <pc:sldMkLst>
          <pc:docMk/>
          <pc:sldMk cId="0" sldId="284"/>
        </pc:sldMkLst>
      </pc:sldChg>
      <pc:sldChg chg="addSp modSp add del mod">
        <pc:chgData name="John Oakes" userId="1a36f0057432ea1f" providerId="LiveId" clId="{47381711-A8C6-487F-B478-F1510AC8C65D}" dt="2026-03-09T05:45:31.839" v="2288" actId="47"/>
        <pc:sldMkLst>
          <pc:docMk/>
          <pc:sldMk cId="0" sldId="285"/>
        </pc:sldMkLst>
        <pc:spChg chg="add mod">
          <ac:chgData name="John Oakes" userId="1a36f0057432ea1f" providerId="LiveId" clId="{47381711-A8C6-487F-B478-F1510AC8C65D}" dt="2026-03-08T16:39:06.770" v="2286" actId="14100"/>
          <ac:spMkLst>
            <pc:docMk/>
            <pc:sldMk cId="0" sldId="285"/>
            <ac:spMk id="2" creationId="{D0FCE267-950A-6FE2-C885-C4103D14F655}"/>
          </ac:spMkLst>
        </pc:spChg>
        <pc:spChg chg="mod">
          <ac:chgData name="John Oakes" userId="1a36f0057432ea1f" providerId="LiveId" clId="{47381711-A8C6-487F-B478-F1510AC8C65D}" dt="2026-03-08T16:35:54.375" v="2277" actId="20577"/>
          <ac:spMkLst>
            <pc:docMk/>
            <pc:sldMk cId="0" sldId="285"/>
            <ac:spMk id="202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3-09T05:45:31.839" v="2288" actId="47"/>
        <pc:sldMkLst>
          <pc:docMk/>
          <pc:sldMk cId="0" sldId="286"/>
        </pc:sldMkLst>
      </pc:sldChg>
      <pc:sldChg chg="add del">
        <pc:chgData name="John Oakes" userId="1a36f0057432ea1f" providerId="LiveId" clId="{47381711-A8C6-487F-B478-F1510AC8C65D}" dt="2026-03-09T05:45:31.839" v="2288" actId="47"/>
        <pc:sldMkLst>
          <pc:docMk/>
          <pc:sldMk cId="0" sldId="287"/>
        </pc:sldMkLst>
      </pc:sldChg>
      <pc:sldChg chg="add del">
        <pc:chgData name="John Oakes" userId="1a36f0057432ea1f" providerId="LiveId" clId="{47381711-A8C6-487F-B478-F1510AC8C65D}" dt="2026-03-08T02:10:06.714" v="474" actId="47"/>
        <pc:sldMkLst>
          <pc:docMk/>
          <pc:sldMk cId="1079750972" sldId="454"/>
        </pc:sldMkLst>
      </pc:sldChg>
      <pc:sldChg chg="add del">
        <pc:chgData name="John Oakes" userId="1a36f0057432ea1f" providerId="LiveId" clId="{47381711-A8C6-487F-B478-F1510AC8C65D}" dt="2026-03-08T02:10:13.582" v="475" actId="47"/>
        <pc:sldMkLst>
          <pc:docMk/>
          <pc:sldMk cId="2460103498" sldId="455"/>
        </pc:sldMkLst>
      </pc:sldChg>
      <pc:sldChg chg="add del">
        <pc:chgData name="John Oakes" userId="1a36f0057432ea1f" providerId="LiveId" clId="{47381711-A8C6-487F-B478-F1510AC8C65D}" dt="2026-03-08T02:10:03.845" v="473" actId="47"/>
        <pc:sldMkLst>
          <pc:docMk/>
          <pc:sldMk cId="0" sldId="543"/>
        </pc:sldMkLst>
      </pc:sldChg>
      <pc:sldChg chg="delSp add del mod">
        <pc:chgData name="John Oakes" userId="1a36f0057432ea1f" providerId="LiveId" clId="{47381711-A8C6-487F-B478-F1510AC8C65D}" dt="2026-03-09T05:45:31.839" v="2288" actId="47"/>
        <pc:sldMkLst>
          <pc:docMk/>
          <pc:sldMk cId="0" sldId="609"/>
        </pc:sldMkLst>
        <pc:graphicFrameChg chg="del">
          <ac:chgData name="John Oakes" userId="1a36f0057432ea1f" providerId="LiveId" clId="{47381711-A8C6-487F-B478-F1510AC8C65D}" dt="2026-03-08T16:31:19.153" v="2267" actId="478"/>
          <ac:graphicFrameMkLst>
            <pc:docMk/>
            <pc:sldMk cId="0" sldId="609"/>
            <ac:graphicFrameMk id="4" creationId="{8B430F78-A76D-4791-312B-CAA52489462E}"/>
          </ac:graphicFrameMkLst>
        </pc:graphicFrameChg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3282475642" sldId="615"/>
        </pc:sldMkLst>
      </pc:sldChg>
      <pc:sldChg chg="add del">
        <pc:chgData name="John Oakes" userId="1a36f0057432ea1f" providerId="LiveId" clId="{47381711-A8C6-487F-B478-F1510AC8C65D}" dt="2026-03-08T02:09:56.465" v="471" actId="47"/>
        <pc:sldMkLst>
          <pc:docMk/>
          <pc:sldMk cId="58535702" sldId="675"/>
        </pc:sldMkLst>
      </pc:sldChg>
      <pc:sldChg chg="add del">
        <pc:chgData name="John Oakes" userId="1a36f0057432ea1f" providerId="LiveId" clId="{47381711-A8C6-487F-B478-F1510AC8C65D}" dt="2026-03-09T05:45:31.839" v="2288" actId="47"/>
        <pc:sldMkLst>
          <pc:docMk/>
          <pc:sldMk cId="1444248880" sldId="706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3315063160" sldId="790"/>
        </pc:sldMkLst>
      </pc:sldChg>
      <pc:sldChg chg="add del">
        <pc:chgData name="John Oakes" userId="1a36f0057432ea1f" providerId="LiveId" clId="{47381711-A8C6-487F-B478-F1510AC8C65D}" dt="2026-03-09T05:45:17.903" v="2287" actId="47"/>
        <pc:sldMkLst>
          <pc:docMk/>
          <pc:sldMk cId="3821830315" sldId="945"/>
        </pc:sldMkLst>
      </pc:sldChg>
      <pc:sldChg chg="add del">
        <pc:chgData name="John Oakes" userId="1a36f0057432ea1f" providerId="LiveId" clId="{47381711-A8C6-487F-B478-F1510AC8C65D}" dt="2026-03-08T02:10:57.477" v="477" actId="47"/>
        <pc:sldMkLst>
          <pc:docMk/>
          <pc:sldMk cId="43788876" sldId="947"/>
        </pc:sldMkLst>
      </pc:sldChg>
      <pc:sldChg chg="add del">
        <pc:chgData name="John Oakes" userId="1a36f0057432ea1f" providerId="LiveId" clId="{47381711-A8C6-487F-B478-F1510AC8C65D}" dt="2026-03-09T05:45:31.839" v="2288" actId="47"/>
        <pc:sldMkLst>
          <pc:docMk/>
          <pc:sldMk cId="268123906" sldId="966"/>
        </pc:sldMkLst>
      </pc:sldChg>
      <pc:sldChg chg="add del">
        <pc:chgData name="John Oakes" userId="1a36f0057432ea1f" providerId="LiveId" clId="{47381711-A8C6-487F-B478-F1510AC8C65D}" dt="2026-03-08T16:28:47.098" v="2261" actId="47"/>
        <pc:sldMkLst>
          <pc:docMk/>
          <pc:sldMk cId="54721756" sldId="969"/>
        </pc:sldMkLst>
      </pc:sldChg>
      <pc:sldChg chg="add del">
        <pc:chgData name="John Oakes" userId="1a36f0057432ea1f" providerId="LiveId" clId="{47381711-A8C6-487F-B478-F1510AC8C65D}" dt="2026-03-08T16:26:34.313" v="2235" actId="47"/>
        <pc:sldMkLst>
          <pc:docMk/>
          <pc:sldMk cId="3689269849" sldId="1066"/>
        </pc:sldMkLst>
      </pc:sldChg>
      <pc:sldChg chg="addSp modSp mod">
        <pc:chgData name="John Oakes" userId="1a36f0057432ea1f" providerId="LiveId" clId="{47381711-A8C6-487F-B478-F1510AC8C65D}" dt="2026-03-08T16:26:31.988" v="2234" actId="14100"/>
        <pc:sldMkLst>
          <pc:docMk/>
          <pc:sldMk cId="682534157" sldId="1070"/>
        </pc:sldMkLst>
        <pc:spChg chg="mod">
          <ac:chgData name="John Oakes" userId="1a36f0057432ea1f" providerId="LiveId" clId="{47381711-A8C6-487F-B478-F1510AC8C65D}" dt="2026-03-08T16:26:31.988" v="2234" actId="14100"/>
          <ac:spMkLst>
            <pc:docMk/>
            <pc:sldMk cId="682534157" sldId="1070"/>
            <ac:spMk id="3" creationId="{C19A0BF7-1DAD-B62F-B36E-895CA0593309}"/>
          </ac:spMkLst>
        </pc:spChg>
        <pc:picChg chg="add mod">
          <ac:chgData name="John Oakes" userId="1a36f0057432ea1f" providerId="LiveId" clId="{47381711-A8C6-487F-B478-F1510AC8C65D}" dt="2026-03-08T16:26:29.111" v="2233" actId="1076"/>
          <ac:picMkLst>
            <pc:docMk/>
            <pc:sldMk cId="682534157" sldId="1070"/>
            <ac:picMk id="4" creationId="{EEEE85F0-1E8F-F8B3-1DB5-DEF91D4A57CD}"/>
          </ac:picMkLst>
        </pc:picChg>
      </pc:sldChg>
      <pc:sldChg chg="modSp mod">
        <pc:chgData name="John Oakes" userId="1a36f0057432ea1f" providerId="LiveId" clId="{47381711-A8C6-487F-B478-F1510AC8C65D}" dt="2026-03-07T23:25:17.015" v="214" actId="20577"/>
        <pc:sldMkLst>
          <pc:docMk/>
          <pc:sldMk cId="746002713" sldId="1074"/>
        </pc:sldMkLst>
        <pc:spChg chg="mod">
          <ac:chgData name="John Oakes" userId="1a36f0057432ea1f" providerId="LiveId" clId="{47381711-A8C6-487F-B478-F1510AC8C65D}" dt="2026-03-07T23:25:17.015" v="214" actId="20577"/>
          <ac:spMkLst>
            <pc:docMk/>
            <pc:sldMk cId="746002713" sldId="1074"/>
            <ac:spMk id="3" creationId="{D01B579F-22BD-9CBD-2DB5-1AA1B1DB1358}"/>
          </ac:spMkLst>
        </pc:spChg>
      </pc:sldChg>
      <pc:sldChg chg="addSp delSp modSp new mod setBg">
        <pc:chgData name="John Oakes" userId="1a36f0057432ea1f" providerId="LiveId" clId="{47381711-A8C6-487F-B478-F1510AC8C65D}" dt="2026-03-08T15:28:47.796" v="903" actId="14100"/>
        <pc:sldMkLst>
          <pc:docMk/>
          <pc:sldMk cId="1897017716" sldId="1076"/>
        </pc:sldMkLst>
        <pc:spChg chg="mod">
          <ac:chgData name="John Oakes" userId="1a36f0057432ea1f" providerId="LiveId" clId="{47381711-A8C6-487F-B478-F1510AC8C65D}" dt="2026-03-08T15:28:42.108" v="901" actId="26606"/>
          <ac:spMkLst>
            <pc:docMk/>
            <pc:sldMk cId="1897017716" sldId="1076"/>
            <ac:spMk id="2" creationId="{C9CC7A29-AD72-28DC-9EDB-1DBEA88D624C}"/>
          </ac:spMkLst>
        </pc:spChg>
        <pc:spChg chg="mod">
          <ac:chgData name="John Oakes" userId="1a36f0057432ea1f" providerId="LiveId" clId="{47381711-A8C6-487F-B478-F1510AC8C65D}" dt="2026-03-08T15:28:42.108" v="901" actId="26606"/>
          <ac:spMkLst>
            <pc:docMk/>
            <pc:sldMk cId="1897017716" sldId="1076"/>
            <ac:spMk id="3" creationId="{7B92CC85-BC43-810B-66E9-5D041BD8F7BA}"/>
          </ac:spMkLst>
        </pc:spChg>
        <pc:spChg chg="add del">
          <ac:chgData name="John Oakes" userId="1a36f0057432ea1f" providerId="LiveId" clId="{47381711-A8C6-487F-B478-F1510AC8C65D}" dt="2026-03-08T15:28:42.108" v="901" actId="26606"/>
          <ac:spMkLst>
            <pc:docMk/>
            <pc:sldMk cId="1897017716" sldId="1076"/>
            <ac:spMk id="9" creationId="{B95B9BA8-1D69-4796-85F5-B6D0BD52354B}"/>
          </ac:spMkLst>
        </pc:spChg>
        <pc:picChg chg="add mod">
          <ac:chgData name="John Oakes" userId="1a36f0057432ea1f" providerId="LiveId" clId="{47381711-A8C6-487F-B478-F1510AC8C65D}" dt="2026-03-08T15:28:47.796" v="903" actId="14100"/>
          <ac:picMkLst>
            <pc:docMk/>
            <pc:sldMk cId="1897017716" sldId="1076"/>
            <ac:picMk id="4" creationId="{C3EA4A1B-5E7F-7D68-6C3E-E6DCA57967B7}"/>
          </ac:picMkLst>
        </pc:picChg>
      </pc:sldChg>
      <pc:sldChg chg="addSp modSp new mod ord">
        <pc:chgData name="John Oakes" userId="1a36f0057432ea1f" providerId="LiveId" clId="{47381711-A8C6-487F-B478-F1510AC8C65D}" dt="2026-03-08T16:27:38.422" v="2259" actId="14100"/>
        <pc:sldMkLst>
          <pc:docMk/>
          <pc:sldMk cId="3660027073" sldId="1077"/>
        </pc:sldMkLst>
        <pc:spChg chg="mod">
          <ac:chgData name="John Oakes" userId="1a36f0057432ea1f" providerId="LiveId" clId="{47381711-A8C6-487F-B478-F1510AC8C65D}" dt="2026-03-08T16:27:31.034" v="2258" actId="20577"/>
          <ac:spMkLst>
            <pc:docMk/>
            <pc:sldMk cId="3660027073" sldId="1077"/>
            <ac:spMk id="2" creationId="{53C8A61A-8BE2-A77F-2CBF-2C918CD08EDA}"/>
          </ac:spMkLst>
        </pc:spChg>
        <pc:spChg chg="mod">
          <ac:chgData name="John Oakes" userId="1a36f0057432ea1f" providerId="LiveId" clId="{47381711-A8C6-487F-B478-F1510AC8C65D}" dt="2026-03-08T16:27:38.422" v="2259" actId="14100"/>
          <ac:spMkLst>
            <pc:docMk/>
            <pc:sldMk cId="3660027073" sldId="1077"/>
            <ac:spMk id="3" creationId="{D69403BC-ED80-9726-3442-ADD318558AF8}"/>
          </ac:spMkLst>
        </pc:spChg>
        <pc:picChg chg="add mod">
          <ac:chgData name="John Oakes" userId="1a36f0057432ea1f" providerId="LiveId" clId="{47381711-A8C6-487F-B478-F1510AC8C65D}" dt="2026-03-07T23:34:36.371" v="272" actId="1076"/>
          <ac:picMkLst>
            <pc:docMk/>
            <pc:sldMk cId="3660027073" sldId="1077"/>
            <ac:picMk id="1026" creationId="{1B469D36-29D6-BAED-1880-13159B845EE2}"/>
          </ac:picMkLst>
        </pc:picChg>
      </pc:sldChg>
      <pc:sldChg chg="addSp delSp modSp new mod">
        <pc:chgData name="John Oakes" userId="1a36f0057432ea1f" providerId="LiveId" clId="{47381711-A8C6-487F-B478-F1510AC8C65D}" dt="2026-03-08T15:35:32.308" v="1445" actId="20577"/>
        <pc:sldMkLst>
          <pc:docMk/>
          <pc:sldMk cId="2441893604" sldId="1078"/>
        </pc:sldMkLst>
        <pc:spChg chg="mod">
          <ac:chgData name="John Oakes" userId="1a36f0057432ea1f" providerId="LiveId" clId="{47381711-A8C6-487F-B478-F1510AC8C65D}" dt="2026-03-08T15:33:48.731" v="1301" actId="27636"/>
          <ac:spMkLst>
            <pc:docMk/>
            <pc:sldMk cId="2441893604" sldId="1078"/>
            <ac:spMk id="2" creationId="{4A48DF4A-C68A-BC27-1790-7865F3E89246}"/>
          </ac:spMkLst>
        </pc:spChg>
        <pc:spChg chg="del mod">
          <ac:chgData name="John Oakes" userId="1a36f0057432ea1f" providerId="LiveId" clId="{47381711-A8C6-487F-B478-F1510AC8C65D}" dt="2026-03-08T15:33:49.531" v="1302" actId="34307"/>
          <ac:spMkLst>
            <pc:docMk/>
            <pc:sldMk cId="2441893604" sldId="1078"/>
            <ac:spMk id="3" creationId="{D8F314EE-4257-2ADF-A361-0950135253DB}"/>
          </ac:spMkLst>
        </pc:spChg>
        <pc:spChg chg="add mod">
          <ac:chgData name="John Oakes" userId="1a36f0057432ea1f" providerId="LiveId" clId="{47381711-A8C6-487F-B478-F1510AC8C65D}" dt="2026-03-08T15:35:32.308" v="1445" actId="20577"/>
          <ac:spMkLst>
            <pc:docMk/>
            <pc:sldMk cId="2441893604" sldId="1078"/>
            <ac:spMk id="6" creationId="{CAE360DE-7782-FF6B-1247-BE191965B5F3}"/>
          </ac:spMkLst>
        </pc:spChg>
        <pc:picChg chg="add del mod ord">
          <ac:chgData name="John Oakes" userId="1a36f0057432ea1f" providerId="LiveId" clId="{47381711-A8C6-487F-B478-F1510AC8C65D}" dt="2026-03-08T15:33:57.717" v="1304" actId="478"/>
          <ac:picMkLst>
            <pc:docMk/>
            <pc:sldMk cId="2441893604" sldId="1078"/>
            <ac:picMk id="4" creationId="{9D7DD110-64A4-498C-F85B-6D149C8542E6}"/>
          </ac:picMkLst>
        </pc:picChg>
        <pc:picChg chg="add mod">
          <ac:chgData name="John Oakes" userId="1a36f0057432ea1f" providerId="LiveId" clId="{47381711-A8C6-487F-B478-F1510AC8C65D}" dt="2026-03-08T02:04:27.404" v="398" actId="1076"/>
          <ac:picMkLst>
            <pc:docMk/>
            <pc:sldMk cId="2441893604" sldId="1078"/>
            <ac:picMk id="2050" creationId="{B2A3C83A-C6AF-E99A-4FEF-A8AA769C0E94}"/>
          </ac:picMkLst>
        </pc:picChg>
      </pc:sldChg>
      <pc:sldChg chg="addSp modSp new mod">
        <pc:chgData name="John Oakes" userId="1a36f0057432ea1f" providerId="LiveId" clId="{47381711-A8C6-487F-B478-F1510AC8C65D}" dt="2026-03-08T15:40:00.672" v="1722" actId="1076"/>
        <pc:sldMkLst>
          <pc:docMk/>
          <pc:sldMk cId="4030654425" sldId="1079"/>
        </pc:sldMkLst>
        <pc:spChg chg="mod">
          <ac:chgData name="John Oakes" userId="1a36f0057432ea1f" providerId="LiveId" clId="{47381711-A8C6-487F-B478-F1510AC8C65D}" dt="2026-03-08T15:36:28.155" v="1503" actId="20577"/>
          <ac:spMkLst>
            <pc:docMk/>
            <pc:sldMk cId="4030654425" sldId="1079"/>
            <ac:spMk id="2" creationId="{6E018E6D-5E6C-7745-0EFC-4DB0ECC40244}"/>
          </ac:spMkLst>
        </pc:spChg>
        <pc:spChg chg="mod">
          <ac:chgData name="John Oakes" userId="1a36f0057432ea1f" providerId="LiveId" clId="{47381711-A8C6-487F-B478-F1510AC8C65D}" dt="2026-03-08T15:39:21.597" v="1716" actId="14100"/>
          <ac:spMkLst>
            <pc:docMk/>
            <pc:sldMk cId="4030654425" sldId="1079"/>
            <ac:spMk id="3" creationId="{AF18917D-75E4-4B58-4E5F-00E9829B10B7}"/>
          </ac:spMkLst>
        </pc:spChg>
        <pc:picChg chg="add mod">
          <ac:chgData name="John Oakes" userId="1a36f0057432ea1f" providerId="LiveId" clId="{47381711-A8C6-487F-B478-F1510AC8C65D}" dt="2026-03-08T15:40:00.672" v="1722" actId="1076"/>
          <ac:picMkLst>
            <pc:docMk/>
            <pc:sldMk cId="4030654425" sldId="1079"/>
            <ac:picMk id="4098" creationId="{C2012C24-E307-B454-DF9B-62E234B78A44}"/>
          </ac:picMkLst>
        </pc:picChg>
      </pc:sldChg>
      <pc:sldChg chg="addSp modSp new mod">
        <pc:chgData name="John Oakes" userId="1a36f0057432ea1f" providerId="LiveId" clId="{47381711-A8C6-487F-B478-F1510AC8C65D}" dt="2026-03-08T15:44:54.765" v="1852" actId="14100"/>
        <pc:sldMkLst>
          <pc:docMk/>
          <pc:sldMk cId="3725933575" sldId="1080"/>
        </pc:sldMkLst>
        <pc:spChg chg="mod">
          <ac:chgData name="John Oakes" userId="1a36f0057432ea1f" providerId="LiveId" clId="{47381711-A8C6-487F-B478-F1510AC8C65D}" dt="2026-03-08T02:05:42.974" v="416" actId="20577"/>
          <ac:spMkLst>
            <pc:docMk/>
            <pc:sldMk cId="3725933575" sldId="1080"/>
            <ac:spMk id="2" creationId="{30CE2C78-07C7-EC83-5943-F375873CCE48}"/>
          </ac:spMkLst>
        </pc:spChg>
        <pc:spChg chg="mod">
          <ac:chgData name="John Oakes" userId="1a36f0057432ea1f" providerId="LiveId" clId="{47381711-A8C6-487F-B478-F1510AC8C65D}" dt="2026-03-08T15:44:49.745" v="1851" actId="14100"/>
          <ac:spMkLst>
            <pc:docMk/>
            <pc:sldMk cId="3725933575" sldId="1080"/>
            <ac:spMk id="3" creationId="{EE89D6D8-D3A6-A216-1848-E79D9D55B6D4}"/>
          </ac:spMkLst>
        </pc:spChg>
        <pc:picChg chg="add mod">
          <ac:chgData name="John Oakes" userId="1a36f0057432ea1f" providerId="LiveId" clId="{47381711-A8C6-487F-B478-F1510AC8C65D}" dt="2026-03-08T15:44:54.765" v="1852" actId="14100"/>
          <ac:picMkLst>
            <pc:docMk/>
            <pc:sldMk cId="3725933575" sldId="1080"/>
            <ac:picMk id="4" creationId="{B57C5E47-14D4-9173-EE7B-F55509D38EBA}"/>
          </ac:picMkLst>
        </pc:picChg>
      </pc:sldChg>
      <pc:sldChg chg="modSp new mod">
        <pc:chgData name="John Oakes" userId="1a36f0057432ea1f" providerId="LiveId" clId="{47381711-A8C6-487F-B478-F1510AC8C65D}" dt="2026-03-08T15:46:51.922" v="2122" actId="20577"/>
        <pc:sldMkLst>
          <pc:docMk/>
          <pc:sldMk cId="3576524689" sldId="1081"/>
        </pc:sldMkLst>
        <pc:spChg chg="mod">
          <ac:chgData name="John Oakes" userId="1a36f0057432ea1f" providerId="LiveId" clId="{47381711-A8C6-487F-B478-F1510AC8C65D}" dt="2026-03-08T15:45:06.909" v="1862" actId="20577"/>
          <ac:spMkLst>
            <pc:docMk/>
            <pc:sldMk cId="3576524689" sldId="1081"/>
            <ac:spMk id="2" creationId="{865F155E-B462-33DD-450E-19D58116871F}"/>
          </ac:spMkLst>
        </pc:spChg>
        <pc:spChg chg="mod">
          <ac:chgData name="John Oakes" userId="1a36f0057432ea1f" providerId="LiveId" clId="{47381711-A8C6-487F-B478-F1510AC8C65D}" dt="2026-03-08T15:46:51.922" v="2122" actId="20577"/>
          <ac:spMkLst>
            <pc:docMk/>
            <pc:sldMk cId="3576524689" sldId="1081"/>
            <ac:spMk id="3" creationId="{C5B00687-70DA-F958-5170-1FF8235F43D3}"/>
          </ac:spMkLst>
        </pc:spChg>
      </pc:sldChg>
      <pc:sldChg chg="addSp delSp modSp add del mod">
        <pc:chgData name="John Oakes" userId="1a36f0057432ea1f" providerId="LiveId" clId="{47381711-A8C6-487F-B478-F1510AC8C65D}" dt="2026-03-09T05:45:31.839" v="2288" actId="47"/>
        <pc:sldMkLst>
          <pc:docMk/>
          <pc:sldMk cId="798927766" sldId="1082"/>
        </pc:sldMkLst>
        <pc:spChg chg="mod">
          <ac:chgData name="John Oakes" userId="1a36f0057432ea1f" providerId="LiveId" clId="{47381711-A8C6-487F-B478-F1510AC8C65D}" dt="2026-03-08T15:54:45.679" v="2181" actId="20577"/>
          <ac:spMkLst>
            <pc:docMk/>
            <pc:sldMk cId="798927766" sldId="1082"/>
            <ac:spMk id="3" creationId="{C12EC217-FBD1-3DAC-6A1D-0B1CC9B98A17}"/>
          </ac:spMkLst>
        </pc:spChg>
        <pc:picChg chg="add mod">
          <ac:chgData name="John Oakes" userId="1a36f0057432ea1f" providerId="LiveId" clId="{47381711-A8C6-487F-B478-F1510AC8C65D}" dt="2026-03-08T15:53:03.575" v="2158" actId="1076"/>
          <ac:picMkLst>
            <pc:docMk/>
            <pc:sldMk cId="798927766" sldId="1082"/>
            <ac:picMk id="4" creationId="{FB521837-A1A9-CCCC-5DA7-6D714C41F304}"/>
          </ac:picMkLst>
        </pc:picChg>
        <pc:picChg chg="del">
          <ac:chgData name="John Oakes" userId="1a36f0057432ea1f" providerId="LiveId" clId="{47381711-A8C6-487F-B478-F1510AC8C65D}" dt="2026-03-08T02:11:04.310" v="478" actId="478"/>
          <ac:picMkLst>
            <pc:docMk/>
            <pc:sldMk cId="798927766" sldId="1082"/>
            <ac:picMk id="3074" creationId="{DA706D05-9633-A813-AE5C-615840E44F77}"/>
          </ac:picMkLst>
        </pc:picChg>
      </pc:sldChg>
      <pc:sldChg chg="add del">
        <pc:chgData name="John Oakes" userId="1a36f0057432ea1f" providerId="LiveId" clId="{47381711-A8C6-487F-B478-F1510AC8C65D}" dt="2026-03-08T02:09:59.517" v="472" actId="47"/>
        <pc:sldMkLst>
          <pc:docMk/>
          <pc:sldMk cId="4054011394" sldId="1082"/>
        </pc:sldMkLst>
      </pc:sldChg>
      <pc:sldChg chg="modSp add del mod">
        <pc:chgData name="John Oakes" userId="1a36f0057432ea1f" providerId="LiveId" clId="{47381711-A8C6-487F-B478-F1510AC8C65D}" dt="2026-03-09T05:45:31.839" v="2288" actId="47"/>
        <pc:sldMkLst>
          <pc:docMk/>
          <pc:sldMk cId="2594387781" sldId="1083"/>
        </pc:sldMkLst>
        <pc:spChg chg="mod">
          <ac:chgData name="John Oakes" userId="1a36f0057432ea1f" providerId="LiveId" clId="{47381711-A8C6-487F-B478-F1510AC8C65D}" dt="2026-03-08T15:52:50.359" v="2156" actId="6549"/>
          <ac:spMkLst>
            <pc:docMk/>
            <pc:sldMk cId="2594387781" sldId="1083"/>
            <ac:spMk id="3" creationId="{CC45B6FB-3898-A63E-FAFF-A045A9AEB107}"/>
          </ac:spMkLst>
        </pc:spChg>
      </pc:sldChg>
      <pc:sldChg chg="addSp delSp modSp new del mod ord">
        <pc:chgData name="John Oakes" userId="1a36f0057432ea1f" providerId="LiveId" clId="{47381711-A8C6-487F-B478-F1510AC8C65D}" dt="2026-03-09T05:45:17.903" v="2287" actId="47"/>
        <pc:sldMkLst>
          <pc:docMk/>
          <pc:sldMk cId="1856090666" sldId="1084"/>
        </pc:sldMkLst>
        <pc:spChg chg="mod">
          <ac:chgData name="John Oakes" userId="1a36f0057432ea1f" providerId="LiveId" clId="{47381711-A8C6-487F-B478-F1510AC8C65D}" dt="2026-03-08T06:45:33.517" v="767" actId="20577"/>
          <ac:spMkLst>
            <pc:docMk/>
            <pc:sldMk cId="1856090666" sldId="1084"/>
            <ac:spMk id="2" creationId="{383A3692-902D-6A4A-B0FE-55721B86121D}"/>
          </ac:spMkLst>
        </pc:spChg>
        <pc:spChg chg="del">
          <ac:chgData name="John Oakes" userId="1a36f0057432ea1f" providerId="LiveId" clId="{47381711-A8C6-487F-B478-F1510AC8C65D}" dt="2026-03-08T06:44:57.521" v="740" actId="931"/>
          <ac:spMkLst>
            <pc:docMk/>
            <pc:sldMk cId="1856090666" sldId="1084"/>
            <ac:spMk id="3" creationId="{A642DB77-BFF0-8D04-0CD7-FA0B01C2E72C}"/>
          </ac:spMkLst>
        </pc:spChg>
        <pc:picChg chg="add mod ord">
          <ac:chgData name="John Oakes" userId="1a36f0057432ea1f" providerId="LiveId" clId="{47381711-A8C6-487F-B478-F1510AC8C65D}" dt="2026-03-08T06:45:21.160" v="749" actId="1076"/>
          <ac:picMkLst>
            <pc:docMk/>
            <pc:sldMk cId="1856090666" sldId="1084"/>
            <ac:picMk id="5" creationId="{D436FC7B-D9AB-971E-3290-022A90FA8284}"/>
          </ac:picMkLst>
        </pc:picChg>
      </pc:sldChg>
      <pc:sldChg chg="modSp new mod">
        <pc:chgData name="John Oakes" userId="1a36f0057432ea1f" providerId="LiveId" clId="{47381711-A8C6-487F-B478-F1510AC8C65D}" dt="2026-03-08T16:27:56.303" v="2260" actId="14100"/>
        <pc:sldMkLst>
          <pc:docMk/>
          <pc:sldMk cId="3008800661" sldId="1085"/>
        </pc:sldMkLst>
        <pc:spChg chg="mod">
          <ac:chgData name="John Oakes" userId="1a36f0057432ea1f" providerId="LiveId" clId="{47381711-A8C6-487F-B478-F1510AC8C65D}" dt="2026-03-08T15:29:15.976" v="921" actId="20577"/>
          <ac:spMkLst>
            <pc:docMk/>
            <pc:sldMk cId="3008800661" sldId="1085"/>
            <ac:spMk id="2" creationId="{62D60113-54A1-7A84-6EE0-C6BE212D3C0A}"/>
          </ac:spMkLst>
        </pc:spChg>
        <pc:spChg chg="mod">
          <ac:chgData name="John Oakes" userId="1a36f0057432ea1f" providerId="LiveId" clId="{47381711-A8C6-487F-B478-F1510AC8C65D}" dt="2026-03-08T16:27:56.303" v="2260" actId="14100"/>
          <ac:spMkLst>
            <pc:docMk/>
            <pc:sldMk cId="3008800661" sldId="1085"/>
            <ac:spMk id="3" creationId="{34446E6E-D777-D4F7-9BEF-BF6AAC9A7163}"/>
          </ac:spMkLst>
        </pc:spChg>
      </pc:sldChg>
      <pc:sldChg chg="modSp new mod">
        <pc:chgData name="John Oakes" userId="1a36f0057432ea1f" providerId="LiveId" clId="{47381711-A8C6-487F-B478-F1510AC8C65D}" dt="2026-03-08T15:33:06.579" v="1293" actId="20577"/>
        <pc:sldMkLst>
          <pc:docMk/>
          <pc:sldMk cId="772765103" sldId="1086"/>
        </pc:sldMkLst>
        <pc:spChg chg="mod">
          <ac:chgData name="John Oakes" userId="1a36f0057432ea1f" providerId="LiveId" clId="{47381711-A8C6-487F-B478-F1510AC8C65D}" dt="2026-03-08T15:31:32.052" v="1155" actId="20577"/>
          <ac:spMkLst>
            <pc:docMk/>
            <pc:sldMk cId="772765103" sldId="1086"/>
            <ac:spMk id="2" creationId="{F4B6BC1D-5445-7C5D-3073-E08D30999BA1}"/>
          </ac:spMkLst>
        </pc:spChg>
        <pc:spChg chg="mod">
          <ac:chgData name="John Oakes" userId="1a36f0057432ea1f" providerId="LiveId" clId="{47381711-A8C6-487F-B478-F1510AC8C65D}" dt="2026-03-08T15:33:06.579" v="1293" actId="20577"/>
          <ac:spMkLst>
            <pc:docMk/>
            <pc:sldMk cId="772765103" sldId="1086"/>
            <ac:spMk id="3" creationId="{3572E655-9D0B-543E-7056-EB61BFB6FAFE}"/>
          </ac:spMkLst>
        </pc:spChg>
      </pc:sldChg>
      <pc:sldChg chg="modSp add del mod">
        <pc:chgData name="John Oakes" userId="1a36f0057432ea1f" providerId="LiveId" clId="{47381711-A8C6-487F-B478-F1510AC8C65D}" dt="2026-03-09T05:45:17.903" v="2287" actId="47"/>
        <pc:sldMkLst>
          <pc:docMk/>
          <pc:sldMk cId="0" sldId="1087"/>
        </pc:sldMkLst>
        <pc:spChg chg="mod">
          <ac:chgData name="John Oakes" userId="1a36f0057432ea1f" providerId="LiveId" clId="{47381711-A8C6-487F-B478-F1510AC8C65D}" dt="2026-03-08T16:24:55.761" v="2186" actId="27636"/>
          <ac:spMkLst>
            <pc:docMk/>
            <pc:sldMk cId="0" sldId="1087"/>
            <ac:spMk id="157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3-09T05:45:31.839" v="2288" actId="47"/>
        <pc:sldMkLst>
          <pc:docMk/>
          <pc:sldMk cId="0" sldId="1088"/>
        </pc:sldMkLst>
      </pc:sldChg>
      <pc:sldChg chg="add del">
        <pc:chgData name="John Oakes" userId="1a36f0057432ea1f" providerId="LiveId" clId="{47381711-A8C6-487F-B478-F1510AC8C65D}" dt="2026-03-08T16:30:47.069" v="2264" actId="47"/>
        <pc:sldMkLst>
          <pc:docMk/>
          <pc:sldMk cId="20293131" sldId="1088"/>
        </pc:sldMkLst>
      </pc:sldChg>
      <pc:sldChg chg="add del">
        <pc:chgData name="John Oakes" userId="1a36f0057432ea1f" providerId="LiveId" clId="{47381711-A8C6-487F-B478-F1510AC8C65D}" dt="2026-03-09T05:45:31.839" v="2288" actId="47"/>
        <pc:sldMkLst>
          <pc:docMk/>
          <pc:sldMk cId="0" sldId="1089"/>
        </pc:sldMkLst>
      </pc:sldChg>
      <pc:sldChg chg="add del">
        <pc:chgData name="John Oakes" userId="1a36f0057432ea1f" providerId="LiveId" clId="{47381711-A8C6-487F-B478-F1510AC8C65D}" dt="2026-03-08T16:30:49.571" v="2265" actId="47"/>
        <pc:sldMkLst>
          <pc:docMk/>
          <pc:sldMk cId="3845951942" sldId="1089"/>
        </pc:sldMkLst>
      </pc:sldChg>
      <pc:sldChg chg="add del">
        <pc:chgData name="John Oakes" userId="1a36f0057432ea1f" providerId="LiveId" clId="{47381711-A8C6-487F-B478-F1510AC8C65D}" dt="2026-03-09T05:45:31.839" v="2288" actId="47"/>
        <pc:sldMkLst>
          <pc:docMk/>
          <pc:sldMk cId="0" sldId="1090"/>
        </pc:sldMkLst>
      </pc:sldChg>
      <pc:sldChg chg="add del">
        <pc:chgData name="John Oakes" userId="1a36f0057432ea1f" providerId="LiveId" clId="{47381711-A8C6-487F-B478-F1510AC8C65D}" dt="2026-03-09T05:45:31.839" v="2288" actId="47"/>
        <pc:sldMkLst>
          <pc:docMk/>
          <pc:sldMk cId="0" sldId="1091"/>
        </pc:sldMkLst>
      </pc:sldChg>
      <pc:sldChg chg="add del">
        <pc:chgData name="John Oakes" userId="1a36f0057432ea1f" providerId="LiveId" clId="{47381711-A8C6-487F-B478-F1510AC8C65D}" dt="2026-03-09T05:45:31.839" v="2288" actId="47"/>
        <pc:sldMkLst>
          <pc:docMk/>
          <pc:sldMk cId="0" sldId="1092"/>
        </pc:sldMkLst>
      </pc:sldChg>
      <pc:sldMasterChg chg="add del addSldLayout delSldLayout">
        <pc:chgData name="John Oakes" userId="1a36f0057432ea1f" providerId="LiveId" clId="{47381711-A8C6-487F-B478-F1510AC8C65D}" dt="2026-03-09T05:45:31.839" v="2288" actId="47"/>
        <pc:sldMasterMkLst>
          <pc:docMk/>
          <pc:sldMasterMk cId="1602956663" sldId="2147483696"/>
        </pc:sldMasterMkLst>
        <pc:sldLayoutChg chg="add del">
          <pc:chgData name="John Oakes" userId="1a36f0057432ea1f" providerId="LiveId" clId="{47381711-A8C6-487F-B478-F1510AC8C65D}" dt="2026-03-09T05:45:31.839" v="2288" actId="47"/>
          <pc:sldLayoutMkLst>
            <pc:docMk/>
            <pc:sldMasterMk cId="1602956663" sldId="2147483696"/>
            <pc:sldLayoutMk cId="470950733" sldId="2147483697"/>
          </pc:sldLayoutMkLst>
        </pc:sldLayoutChg>
        <pc:sldLayoutChg chg="add del">
          <pc:chgData name="John Oakes" userId="1a36f0057432ea1f" providerId="LiveId" clId="{47381711-A8C6-487F-B478-F1510AC8C65D}" dt="2026-03-09T05:45:31.839" v="2288" actId="47"/>
          <pc:sldLayoutMkLst>
            <pc:docMk/>
            <pc:sldMasterMk cId="1602956663" sldId="2147483696"/>
            <pc:sldLayoutMk cId="3696213674" sldId="2147483698"/>
          </pc:sldLayoutMkLst>
        </pc:sldLayoutChg>
        <pc:sldLayoutChg chg="add del">
          <pc:chgData name="John Oakes" userId="1a36f0057432ea1f" providerId="LiveId" clId="{47381711-A8C6-487F-B478-F1510AC8C65D}" dt="2026-03-09T05:45:31.839" v="2288" actId="47"/>
          <pc:sldLayoutMkLst>
            <pc:docMk/>
            <pc:sldMasterMk cId="1602956663" sldId="2147483696"/>
            <pc:sldLayoutMk cId="1845357005" sldId="2147483699"/>
          </pc:sldLayoutMkLst>
        </pc:sldLayoutChg>
        <pc:sldLayoutChg chg="add del">
          <pc:chgData name="John Oakes" userId="1a36f0057432ea1f" providerId="LiveId" clId="{47381711-A8C6-487F-B478-F1510AC8C65D}" dt="2026-03-09T05:45:31.839" v="2288" actId="47"/>
          <pc:sldLayoutMkLst>
            <pc:docMk/>
            <pc:sldMasterMk cId="1602956663" sldId="2147483696"/>
            <pc:sldLayoutMk cId="3275522032" sldId="2147483700"/>
          </pc:sldLayoutMkLst>
        </pc:sldLayoutChg>
        <pc:sldLayoutChg chg="add del">
          <pc:chgData name="John Oakes" userId="1a36f0057432ea1f" providerId="LiveId" clId="{47381711-A8C6-487F-B478-F1510AC8C65D}" dt="2026-03-09T05:45:31.839" v="2288" actId="47"/>
          <pc:sldLayoutMkLst>
            <pc:docMk/>
            <pc:sldMasterMk cId="1602956663" sldId="2147483696"/>
            <pc:sldLayoutMk cId="1021717674" sldId="2147483701"/>
          </pc:sldLayoutMkLst>
        </pc:sldLayoutChg>
        <pc:sldLayoutChg chg="add del">
          <pc:chgData name="John Oakes" userId="1a36f0057432ea1f" providerId="LiveId" clId="{47381711-A8C6-487F-B478-F1510AC8C65D}" dt="2026-03-09T05:45:31.839" v="2288" actId="47"/>
          <pc:sldLayoutMkLst>
            <pc:docMk/>
            <pc:sldMasterMk cId="1602956663" sldId="2147483696"/>
            <pc:sldLayoutMk cId="2406140830" sldId="2147483702"/>
          </pc:sldLayoutMkLst>
        </pc:sldLayoutChg>
        <pc:sldLayoutChg chg="add del">
          <pc:chgData name="John Oakes" userId="1a36f0057432ea1f" providerId="LiveId" clId="{47381711-A8C6-487F-B478-F1510AC8C65D}" dt="2026-03-09T05:45:31.839" v="2288" actId="47"/>
          <pc:sldLayoutMkLst>
            <pc:docMk/>
            <pc:sldMasterMk cId="1602956663" sldId="2147483696"/>
            <pc:sldLayoutMk cId="1157246216" sldId="2147483703"/>
          </pc:sldLayoutMkLst>
        </pc:sldLayoutChg>
        <pc:sldLayoutChg chg="add del">
          <pc:chgData name="John Oakes" userId="1a36f0057432ea1f" providerId="LiveId" clId="{47381711-A8C6-487F-B478-F1510AC8C65D}" dt="2026-03-09T05:45:31.839" v="2288" actId="47"/>
          <pc:sldLayoutMkLst>
            <pc:docMk/>
            <pc:sldMasterMk cId="1602956663" sldId="2147483696"/>
            <pc:sldLayoutMk cId="3489260562" sldId="2147483704"/>
          </pc:sldLayoutMkLst>
        </pc:sldLayoutChg>
        <pc:sldLayoutChg chg="add del">
          <pc:chgData name="John Oakes" userId="1a36f0057432ea1f" providerId="LiveId" clId="{47381711-A8C6-487F-B478-F1510AC8C65D}" dt="2026-03-09T05:45:31.839" v="2288" actId="47"/>
          <pc:sldLayoutMkLst>
            <pc:docMk/>
            <pc:sldMasterMk cId="1602956663" sldId="2147483696"/>
            <pc:sldLayoutMk cId="1368929126" sldId="2147483705"/>
          </pc:sldLayoutMkLst>
        </pc:sldLayoutChg>
        <pc:sldLayoutChg chg="add del">
          <pc:chgData name="John Oakes" userId="1a36f0057432ea1f" providerId="LiveId" clId="{47381711-A8C6-487F-B478-F1510AC8C65D}" dt="2026-03-09T05:45:31.839" v="2288" actId="47"/>
          <pc:sldLayoutMkLst>
            <pc:docMk/>
            <pc:sldMasterMk cId="1602956663" sldId="2147483696"/>
            <pc:sldLayoutMk cId="1491351299" sldId="2147483706"/>
          </pc:sldLayoutMkLst>
        </pc:sldLayoutChg>
        <pc:sldLayoutChg chg="add del">
          <pc:chgData name="John Oakes" userId="1a36f0057432ea1f" providerId="LiveId" clId="{47381711-A8C6-487F-B478-F1510AC8C65D}" dt="2026-03-09T05:45:31.839" v="2288" actId="47"/>
          <pc:sldLayoutMkLst>
            <pc:docMk/>
            <pc:sldMasterMk cId="1602956663" sldId="2147483696"/>
            <pc:sldLayoutMk cId="1973367848" sldId="2147483707"/>
          </pc:sldLayoutMkLst>
        </pc:sldLayoutChg>
      </pc:sldMasterChg>
      <pc:sldMasterChg chg="add del addSldLayout delSldLayout">
        <pc:chgData name="John Oakes" userId="1a36f0057432ea1f" providerId="LiveId" clId="{47381711-A8C6-487F-B478-F1510AC8C65D}" dt="2026-03-08T02:10:03.845" v="473" actId="47"/>
        <pc:sldMasterMkLst>
          <pc:docMk/>
          <pc:sldMasterMk cId="3532179782" sldId="2147483708"/>
        </pc:sldMasterMkLst>
        <pc:sldLayoutChg chg="add del">
          <pc:chgData name="John Oakes" userId="1a36f0057432ea1f" providerId="LiveId" clId="{47381711-A8C6-487F-B478-F1510AC8C65D}" dt="2026-03-08T02:10:03.845" v="473" actId="47"/>
          <pc:sldLayoutMkLst>
            <pc:docMk/>
            <pc:sldMasterMk cId="3532179782" sldId="2147483708"/>
            <pc:sldLayoutMk cId="1388733248" sldId="2147483709"/>
          </pc:sldLayoutMkLst>
        </pc:sldLayoutChg>
        <pc:sldLayoutChg chg="add del">
          <pc:chgData name="John Oakes" userId="1a36f0057432ea1f" providerId="LiveId" clId="{47381711-A8C6-487F-B478-F1510AC8C65D}" dt="2026-03-08T02:10:03.845" v="473" actId="47"/>
          <pc:sldLayoutMkLst>
            <pc:docMk/>
            <pc:sldMasterMk cId="3532179782" sldId="2147483708"/>
            <pc:sldLayoutMk cId="1368422080" sldId="2147483710"/>
          </pc:sldLayoutMkLst>
        </pc:sldLayoutChg>
        <pc:sldLayoutChg chg="add del">
          <pc:chgData name="John Oakes" userId="1a36f0057432ea1f" providerId="LiveId" clId="{47381711-A8C6-487F-B478-F1510AC8C65D}" dt="2026-03-08T02:10:03.845" v="473" actId="47"/>
          <pc:sldLayoutMkLst>
            <pc:docMk/>
            <pc:sldMasterMk cId="3532179782" sldId="2147483708"/>
            <pc:sldLayoutMk cId="3966241572" sldId="2147483711"/>
          </pc:sldLayoutMkLst>
        </pc:sldLayoutChg>
        <pc:sldLayoutChg chg="add del">
          <pc:chgData name="John Oakes" userId="1a36f0057432ea1f" providerId="LiveId" clId="{47381711-A8C6-487F-B478-F1510AC8C65D}" dt="2026-03-08T02:10:03.845" v="473" actId="47"/>
          <pc:sldLayoutMkLst>
            <pc:docMk/>
            <pc:sldMasterMk cId="3532179782" sldId="2147483708"/>
            <pc:sldLayoutMk cId="3037083939" sldId="2147483712"/>
          </pc:sldLayoutMkLst>
        </pc:sldLayoutChg>
        <pc:sldLayoutChg chg="add del">
          <pc:chgData name="John Oakes" userId="1a36f0057432ea1f" providerId="LiveId" clId="{47381711-A8C6-487F-B478-F1510AC8C65D}" dt="2026-03-08T02:10:03.845" v="473" actId="47"/>
          <pc:sldLayoutMkLst>
            <pc:docMk/>
            <pc:sldMasterMk cId="3532179782" sldId="2147483708"/>
            <pc:sldLayoutMk cId="2579173000" sldId="2147483713"/>
          </pc:sldLayoutMkLst>
        </pc:sldLayoutChg>
        <pc:sldLayoutChg chg="add del">
          <pc:chgData name="John Oakes" userId="1a36f0057432ea1f" providerId="LiveId" clId="{47381711-A8C6-487F-B478-F1510AC8C65D}" dt="2026-03-08T02:10:03.845" v="473" actId="47"/>
          <pc:sldLayoutMkLst>
            <pc:docMk/>
            <pc:sldMasterMk cId="3532179782" sldId="2147483708"/>
            <pc:sldLayoutMk cId="1646939708" sldId="2147483714"/>
          </pc:sldLayoutMkLst>
        </pc:sldLayoutChg>
        <pc:sldLayoutChg chg="add del">
          <pc:chgData name="John Oakes" userId="1a36f0057432ea1f" providerId="LiveId" clId="{47381711-A8C6-487F-B478-F1510AC8C65D}" dt="2026-03-08T02:10:03.845" v="473" actId="47"/>
          <pc:sldLayoutMkLst>
            <pc:docMk/>
            <pc:sldMasterMk cId="3532179782" sldId="2147483708"/>
            <pc:sldLayoutMk cId="635395654" sldId="2147483715"/>
          </pc:sldLayoutMkLst>
        </pc:sldLayoutChg>
        <pc:sldLayoutChg chg="add del">
          <pc:chgData name="John Oakes" userId="1a36f0057432ea1f" providerId="LiveId" clId="{47381711-A8C6-487F-B478-F1510AC8C65D}" dt="2026-03-08T02:10:03.845" v="473" actId="47"/>
          <pc:sldLayoutMkLst>
            <pc:docMk/>
            <pc:sldMasterMk cId="3532179782" sldId="2147483708"/>
            <pc:sldLayoutMk cId="1865956474" sldId="2147483716"/>
          </pc:sldLayoutMkLst>
        </pc:sldLayoutChg>
        <pc:sldLayoutChg chg="add del">
          <pc:chgData name="John Oakes" userId="1a36f0057432ea1f" providerId="LiveId" clId="{47381711-A8C6-487F-B478-F1510AC8C65D}" dt="2026-03-08T02:10:03.845" v="473" actId="47"/>
          <pc:sldLayoutMkLst>
            <pc:docMk/>
            <pc:sldMasterMk cId="3532179782" sldId="2147483708"/>
            <pc:sldLayoutMk cId="1395271439" sldId="2147483717"/>
          </pc:sldLayoutMkLst>
        </pc:sldLayoutChg>
        <pc:sldLayoutChg chg="add del">
          <pc:chgData name="John Oakes" userId="1a36f0057432ea1f" providerId="LiveId" clId="{47381711-A8C6-487F-B478-F1510AC8C65D}" dt="2026-03-08T02:10:03.845" v="473" actId="47"/>
          <pc:sldLayoutMkLst>
            <pc:docMk/>
            <pc:sldMasterMk cId="3532179782" sldId="2147483708"/>
            <pc:sldLayoutMk cId="4044487998" sldId="2147483718"/>
          </pc:sldLayoutMkLst>
        </pc:sldLayoutChg>
        <pc:sldLayoutChg chg="add del">
          <pc:chgData name="John Oakes" userId="1a36f0057432ea1f" providerId="LiveId" clId="{47381711-A8C6-487F-B478-F1510AC8C65D}" dt="2026-03-08T02:10:03.845" v="473" actId="47"/>
          <pc:sldLayoutMkLst>
            <pc:docMk/>
            <pc:sldMasterMk cId="3532179782" sldId="2147483708"/>
            <pc:sldLayoutMk cId="4293463292" sldId="2147483719"/>
          </pc:sldLayoutMkLst>
        </pc:sldLayoutChg>
      </pc:sldMasterChg>
      <pc:sldMasterChg chg="add del addSldLayout delSldLayout">
        <pc:chgData name="John Oakes" userId="1a36f0057432ea1f" providerId="LiveId" clId="{47381711-A8C6-487F-B478-F1510AC8C65D}" dt="2026-03-09T05:45:17.903" v="2287" actId="47"/>
        <pc:sldMasterMkLst>
          <pc:docMk/>
          <pc:sldMasterMk cId="1262052134" sldId="2147483720"/>
        </pc:sldMasterMkLst>
        <pc:sldLayoutChg chg="add del">
          <pc:chgData name="John Oakes" userId="1a36f0057432ea1f" providerId="LiveId" clId="{47381711-A8C6-487F-B478-F1510AC8C65D}" dt="2026-03-09T05:45:17.903" v="2287" actId="47"/>
          <pc:sldLayoutMkLst>
            <pc:docMk/>
            <pc:sldMasterMk cId="1262052134" sldId="2147483720"/>
            <pc:sldLayoutMk cId="1204752254" sldId="2147483721"/>
          </pc:sldLayoutMkLst>
        </pc:sldLayoutChg>
        <pc:sldLayoutChg chg="add del">
          <pc:chgData name="John Oakes" userId="1a36f0057432ea1f" providerId="LiveId" clId="{47381711-A8C6-487F-B478-F1510AC8C65D}" dt="2026-03-09T05:45:17.903" v="2287" actId="47"/>
          <pc:sldLayoutMkLst>
            <pc:docMk/>
            <pc:sldMasterMk cId="1262052134" sldId="2147483720"/>
            <pc:sldLayoutMk cId="1793166787" sldId="2147483722"/>
          </pc:sldLayoutMkLst>
        </pc:sldLayoutChg>
        <pc:sldLayoutChg chg="add del">
          <pc:chgData name="John Oakes" userId="1a36f0057432ea1f" providerId="LiveId" clId="{47381711-A8C6-487F-B478-F1510AC8C65D}" dt="2026-03-09T05:45:17.903" v="2287" actId="47"/>
          <pc:sldLayoutMkLst>
            <pc:docMk/>
            <pc:sldMasterMk cId="1262052134" sldId="2147483720"/>
            <pc:sldLayoutMk cId="3103214364" sldId="2147483723"/>
          </pc:sldLayoutMkLst>
        </pc:sldLayoutChg>
        <pc:sldLayoutChg chg="add del">
          <pc:chgData name="John Oakes" userId="1a36f0057432ea1f" providerId="LiveId" clId="{47381711-A8C6-487F-B478-F1510AC8C65D}" dt="2026-03-09T05:45:17.903" v="2287" actId="47"/>
          <pc:sldLayoutMkLst>
            <pc:docMk/>
            <pc:sldMasterMk cId="1262052134" sldId="2147483720"/>
            <pc:sldLayoutMk cId="3323715546" sldId="2147483724"/>
          </pc:sldLayoutMkLst>
        </pc:sldLayoutChg>
        <pc:sldLayoutChg chg="add del">
          <pc:chgData name="John Oakes" userId="1a36f0057432ea1f" providerId="LiveId" clId="{47381711-A8C6-487F-B478-F1510AC8C65D}" dt="2026-03-09T05:45:17.903" v="2287" actId="47"/>
          <pc:sldLayoutMkLst>
            <pc:docMk/>
            <pc:sldMasterMk cId="1262052134" sldId="2147483720"/>
            <pc:sldLayoutMk cId="148848726" sldId="2147483725"/>
          </pc:sldLayoutMkLst>
        </pc:sldLayoutChg>
        <pc:sldLayoutChg chg="add del">
          <pc:chgData name="John Oakes" userId="1a36f0057432ea1f" providerId="LiveId" clId="{47381711-A8C6-487F-B478-F1510AC8C65D}" dt="2026-03-09T05:45:17.903" v="2287" actId="47"/>
          <pc:sldLayoutMkLst>
            <pc:docMk/>
            <pc:sldMasterMk cId="1262052134" sldId="2147483720"/>
            <pc:sldLayoutMk cId="1693831101" sldId="2147483726"/>
          </pc:sldLayoutMkLst>
        </pc:sldLayoutChg>
        <pc:sldLayoutChg chg="add del">
          <pc:chgData name="John Oakes" userId="1a36f0057432ea1f" providerId="LiveId" clId="{47381711-A8C6-487F-B478-F1510AC8C65D}" dt="2026-03-09T05:45:17.903" v="2287" actId="47"/>
          <pc:sldLayoutMkLst>
            <pc:docMk/>
            <pc:sldMasterMk cId="1262052134" sldId="2147483720"/>
            <pc:sldLayoutMk cId="3716222976" sldId="2147483727"/>
          </pc:sldLayoutMkLst>
        </pc:sldLayoutChg>
        <pc:sldLayoutChg chg="add del">
          <pc:chgData name="John Oakes" userId="1a36f0057432ea1f" providerId="LiveId" clId="{47381711-A8C6-487F-B478-F1510AC8C65D}" dt="2026-03-09T05:45:17.903" v="2287" actId="47"/>
          <pc:sldLayoutMkLst>
            <pc:docMk/>
            <pc:sldMasterMk cId="1262052134" sldId="2147483720"/>
            <pc:sldLayoutMk cId="2075703550" sldId="2147483728"/>
          </pc:sldLayoutMkLst>
        </pc:sldLayoutChg>
        <pc:sldLayoutChg chg="add del">
          <pc:chgData name="John Oakes" userId="1a36f0057432ea1f" providerId="LiveId" clId="{47381711-A8C6-487F-B478-F1510AC8C65D}" dt="2026-03-09T05:45:17.903" v="2287" actId="47"/>
          <pc:sldLayoutMkLst>
            <pc:docMk/>
            <pc:sldMasterMk cId="1262052134" sldId="2147483720"/>
            <pc:sldLayoutMk cId="3303806264" sldId="2147483729"/>
          </pc:sldLayoutMkLst>
        </pc:sldLayoutChg>
        <pc:sldLayoutChg chg="add del">
          <pc:chgData name="John Oakes" userId="1a36f0057432ea1f" providerId="LiveId" clId="{47381711-A8C6-487F-B478-F1510AC8C65D}" dt="2026-03-09T05:45:17.903" v="2287" actId="47"/>
          <pc:sldLayoutMkLst>
            <pc:docMk/>
            <pc:sldMasterMk cId="1262052134" sldId="2147483720"/>
            <pc:sldLayoutMk cId="640446496" sldId="2147483730"/>
          </pc:sldLayoutMkLst>
        </pc:sldLayoutChg>
        <pc:sldLayoutChg chg="add del">
          <pc:chgData name="John Oakes" userId="1a36f0057432ea1f" providerId="LiveId" clId="{47381711-A8C6-487F-B478-F1510AC8C65D}" dt="2026-03-09T05:45:17.903" v="2287" actId="47"/>
          <pc:sldLayoutMkLst>
            <pc:docMk/>
            <pc:sldMasterMk cId="1262052134" sldId="2147483720"/>
            <pc:sldLayoutMk cId="2184795718" sldId="2147483731"/>
          </pc:sldLayoutMkLst>
        </pc:sldLayoutChg>
      </pc:sldMasterChg>
      <pc:sldMasterChg chg="del delSldLayout">
        <pc:chgData name="John Oakes" userId="1a36f0057432ea1f" providerId="LiveId" clId="{47381711-A8C6-487F-B478-F1510AC8C65D}" dt="2026-03-09T05:45:31.839" v="2288" actId="47"/>
        <pc:sldMasterMkLst>
          <pc:docMk/>
          <pc:sldMasterMk cId="2787780109" sldId="2147483732"/>
        </pc:sldMasterMkLst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787780109" sldId="2147483732"/>
            <pc:sldLayoutMk cId="939080568" sldId="2147483733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787780109" sldId="2147483732"/>
            <pc:sldLayoutMk cId="3071207979" sldId="2147483734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787780109" sldId="2147483732"/>
            <pc:sldLayoutMk cId="4246202261" sldId="2147483735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787780109" sldId="2147483732"/>
            <pc:sldLayoutMk cId="1570786008" sldId="2147483736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787780109" sldId="2147483732"/>
            <pc:sldLayoutMk cId="795958855" sldId="2147483737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787780109" sldId="2147483732"/>
            <pc:sldLayoutMk cId="1695437675" sldId="2147483738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787780109" sldId="2147483732"/>
            <pc:sldLayoutMk cId="356649729" sldId="2147483739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787780109" sldId="2147483732"/>
            <pc:sldLayoutMk cId="1610585906" sldId="2147483740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787780109" sldId="2147483732"/>
            <pc:sldLayoutMk cId="1056063342" sldId="2147483741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787780109" sldId="2147483732"/>
            <pc:sldLayoutMk cId="3404257116" sldId="2147483742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787780109" sldId="2147483732"/>
            <pc:sldLayoutMk cId="2579603967" sldId="2147483743"/>
          </pc:sldLayoutMkLst>
        </pc:sldLayoutChg>
      </pc:sldMasterChg>
      <pc:sldMasterChg chg="del delSldLayout">
        <pc:chgData name="John Oakes" userId="1a36f0057432ea1f" providerId="LiveId" clId="{47381711-A8C6-487F-B478-F1510AC8C65D}" dt="2026-03-09T05:45:31.839" v="2288" actId="47"/>
        <pc:sldMasterMkLst>
          <pc:docMk/>
          <pc:sldMasterMk cId="3239845405" sldId="2147483744"/>
        </pc:sldMasterMkLst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3239845405" sldId="2147483744"/>
            <pc:sldLayoutMk cId="837723916" sldId="2147483745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3239845405" sldId="2147483744"/>
            <pc:sldLayoutMk cId="549979010" sldId="2147483746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3239845405" sldId="2147483744"/>
            <pc:sldLayoutMk cId="654836618" sldId="2147483747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3239845405" sldId="2147483744"/>
            <pc:sldLayoutMk cId="3015841327" sldId="2147483748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3239845405" sldId="2147483744"/>
            <pc:sldLayoutMk cId="2577310063" sldId="2147483749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3239845405" sldId="2147483744"/>
            <pc:sldLayoutMk cId="2826234975" sldId="2147483750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3239845405" sldId="2147483744"/>
            <pc:sldLayoutMk cId="2755754159" sldId="2147483751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3239845405" sldId="2147483744"/>
            <pc:sldLayoutMk cId="3656467447" sldId="2147483752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3239845405" sldId="2147483744"/>
            <pc:sldLayoutMk cId="2436540550" sldId="2147483753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3239845405" sldId="2147483744"/>
            <pc:sldLayoutMk cId="2117243412" sldId="2147483754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3239845405" sldId="2147483744"/>
            <pc:sldLayoutMk cId="1076845765" sldId="2147483755"/>
          </pc:sldLayoutMkLst>
        </pc:sldLayoutChg>
      </pc:sldMasterChg>
      <pc:sldMasterChg chg="del delSldLayout">
        <pc:chgData name="John Oakes" userId="1a36f0057432ea1f" providerId="LiveId" clId="{47381711-A8C6-487F-B478-F1510AC8C65D}" dt="2026-03-09T05:45:31.839" v="2288" actId="47"/>
        <pc:sldMasterMkLst>
          <pc:docMk/>
          <pc:sldMasterMk cId="2663362282" sldId="2147483756"/>
        </pc:sldMasterMkLst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663362282" sldId="2147483756"/>
            <pc:sldLayoutMk cId="1250601467" sldId="2147483757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663362282" sldId="2147483756"/>
            <pc:sldLayoutMk cId="4226775695" sldId="2147483758"/>
          </pc:sldLayoutMkLst>
        </pc:sldLayoutChg>
        <pc:sldLayoutChg chg="del">
          <pc:chgData name="John Oakes" userId="1a36f0057432ea1f" providerId="LiveId" clId="{47381711-A8C6-487F-B478-F1510AC8C65D}" dt="2026-03-09T05:45:17.903" v="2287" actId="47"/>
          <pc:sldLayoutMkLst>
            <pc:docMk/>
            <pc:sldMasterMk cId="2663362282" sldId="2147483756"/>
            <pc:sldLayoutMk cId="2157712720" sldId="2147483759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663362282" sldId="2147483756"/>
            <pc:sldLayoutMk cId="3341313467" sldId="2147483760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663362282" sldId="2147483756"/>
            <pc:sldLayoutMk cId="4155939360" sldId="2147483761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663362282" sldId="2147483756"/>
            <pc:sldLayoutMk cId="1102242652" sldId="2147483762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663362282" sldId="2147483756"/>
            <pc:sldLayoutMk cId="1417719627" sldId="2147483763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663362282" sldId="2147483756"/>
            <pc:sldLayoutMk cId="3413606831" sldId="2147483764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663362282" sldId="2147483756"/>
            <pc:sldLayoutMk cId="3093363544" sldId="2147483765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663362282" sldId="2147483756"/>
            <pc:sldLayoutMk cId="2287080419" sldId="2147483766"/>
          </pc:sldLayoutMkLst>
        </pc:sldLayoutChg>
        <pc:sldLayoutChg chg="del">
          <pc:chgData name="John Oakes" userId="1a36f0057432ea1f" providerId="LiveId" clId="{47381711-A8C6-487F-B478-F1510AC8C65D}" dt="2026-03-09T05:45:31.839" v="2288" actId="47"/>
          <pc:sldLayoutMkLst>
            <pc:docMk/>
            <pc:sldMasterMk cId="2663362282" sldId="2147483756"/>
            <pc:sldLayoutMk cId="1398972241" sldId="21474837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A6CE-B578-46A6-81B7-A3833E68505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BF368-660D-4C8D-AE62-F7E6A64D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BF368-660D-4C8D-AE62-F7E6A64D7A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5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4BD1932-1E79-460E-8EA9-7EC16BE07A7A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7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3881D-5800-1703-2B40-DC102CF7D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702F-F7F3-E2B9-D89B-F5C308CA4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3352800" cy="3581400"/>
          </a:xfrm>
        </p:spPr>
        <p:txBody>
          <a:bodyPr>
            <a:normAutofit/>
          </a:bodyPr>
          <a:lstStyle/>
          <a:p>
            <a:r>
              <a:rPr lang="en-US" sz="5300" b="1" dirty="0"/>
              <a:t>Joshua VII The Day the Sun Stood Still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D2AC5-8DDC-3929-7C31-FDA1B195C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060704" y="4965192"/>
            <a:ext cx="3072384" cy="950976"/>
          </a:xfrm>
        </p:spPr>
        <p:txBody>
          <a:bodyPr>
            <a:normAutofit/>
          </a:bodyPr>
          <a:lstStyle/>
          <a:p>
            <a:endParaRPr lang="en-US" sz="4000" b="1" dirty="0"/>
          </a:p>
        </p:txBody>
      </p:sp>
      <p:pic>
        <p:nvPicPr>
          <p:cNvPr id="4" name="Picture 2" descr="God's Breath Publications » THE FALL OF JERICHO">
            <a:extLst>
              <a:ext uri="{FF2B5EF4-FFF2-40B4-BE49-F238E27FC236}">
                <a16:creationId xmlns:a16="http://schemas.microsoft.com/office/drawing/2014/main" id="{D512D9B1-D959-ABFF-AECE-D85C704D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734076"/>
            <a:ext cx="8382000" cy="54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7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0113-54A1-7A84-6EE0-C6BE212D3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Joshua 10:9-15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46E6E-D777-D4F7-9BEF-BF6AAC9A7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81199"/>
            <a:ext cx="9982200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v. 9-10  Keys to victory for God’s people:</a:t>
            </a:r>
          </a:p>
          <a:p>
            <a:pPr marL="0" indent="0">
              <a:buNone/>
            </a:pPr>
            <a:r>
              <a:rPr lang="en-US" sz="3200" b="1" dirty="0"/>
              <a:t>1. God threw them into confusion.</a:t>
            </a:r>
          </a:p>
          <a:p>
            <a:pPr marL="0" indent="0">
              <a:buNone/>
            </a:pPr>
            <a:r>
              <a:rPr lang="en-US" sz="3200" b="1" dirty="0"/>
              <a:t>2. They made an all-night march.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God with us</a:t>
            </a:r>
          </a:p>
          <a:p>
            <a:pPr marL="0" indent="0">
              <a:buNone/>
            </a:pPr>
            <a:r>
              <a:rPr lang="en-US" sz="3200" b="1" dirty="0"/>
              <a:t>Godly discretion and advice</a:t>
            </a:r>
          </a:p>
          <a:p>
            <a:pPr marL="0" indent="0">
              <a:buNone/>
            </a:pPr>
            <a:r>
              <a:rPr lang="en-US" sz="3200" b="1" dirty="0"/>
              <a:t>Great effort       and….         V. 12  Prayer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0880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BC1D-5445-7C5D-3073-E08D3099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Powerful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2E655-9D0B-543E-7056-EB61BFB6F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Joshua 10:14   …a day when God listened to a human being.</a:t>
            </a:r>
          </a:p>
          <a:p>
            <a:pPr marL="0" indent="0">
              <a:buNone/>
            </a:pPr>
            <a:r>
              <a:rPr lang="en-US" sz="3200" b="1" dirty="0"/>
              <a:t>And the sun “stood still”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James 5:17-18  Elijah a mere human being.</a:t>
            </a:r>
          </a:p>
        </p:txBody>
      </p:sp>
    </p:spTree>
    <p:extLst>
      <p:ext uri="{BB962C8B-B14F-4D97-AF65-F5344CB8AC3E}">
        <p14:creationId xmlns:p14="http://schemas.microsoft.com/office/powerpoint/2010/main" val="77276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DF4A-C68A-BC27-1790-7865F3E8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0" y="609599"/>
            <a:ext cx="4800600" cy="1371599"/>
          </a:xfrm>
        </p:spPr>
        <p:txBody>
          <a:bodyPr>
            <a:normAutofit/>
          </a:bodyPr>
          <a:lstStyle/>
          <a:p>
            <a:r>
              <a:rPr lang="en-US" sz="3600" b="1" dirty="0"/>
              <a:t>Joshua 11:1-7  The Northern Campaign</a:t>
            </a:r>
          </a:p>
        </p:txBody>
      </p:sp>
      <p:pic>
        <p:nvPicPr>
          <p:cNvPr id="2050" name="Picture 2" descr="Map - Israelite Invasion of Canaan (Northern Campaign)">
            <a:extLst>
              <a:ext uri="{FF2B5EF4-FFF2-40B4-BE49-F238E27FC236}">
                <a16:creationId xmlns:a16="http://schemas.microsoft.com/office/drawing/2014/main" id="{B2A3C83A-C6AF-E99A-4FEF-A8AA769C0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8743"/>
            <a:ext cx="6705600" cy="106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E360DE-7782-FF6B-1247-BE191965B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2209799"/>
            <a:ext cx="4267200" cy="396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Canaanites, Amorites, Hittites, Perizzites, Jebusites and Hivites.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 huge army, as numerous as the sand on the seashore.</a:t>
            </a:r>
          </a:p>
        </p:txBody>
      </p:sp>
    </p:spTree>
    <p:extLst>
      <p:ext uri="{BB962C8B-B14F-4D97-AF65-F5344CB8AC3E}">
        <p14:creationId xmlns:p14="http://schemas.microsoft.com/office/powerpoint/2010/main" val="244189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8E6D-5E6C-7745-0EFC-4DB0ECC4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8917D-75E4-4B58-4E5F-00E9829B1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6248400" cy="52625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/>
              <a:t>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huge army, as numerous as the sand on the seashore.”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900" b="1" dirty="0">
              <a:solidFill>
                <a:prstClr val="white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So, what does God tell Joshua?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800" b="1" dirty="0">
              <a:solidFill>
                <a:prstClr val="white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v. 6  “Do not be afraid of them, because by this time tomorrow I will hand all of them over to Israel.”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800" b="1" dirty="0">
              <a:solidFill>
                <a:prstClr val="white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Deuteronomy 20:1-4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800" b="1" dirty="0">
              <a:solidFill>
                <a:prstClr val="white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 you get the message?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098" name="Picture 2" descr="Do Not Fear - YouTube">
            <a:extLst>
              <a:ext uri="{FF2B5EF4-FFF2-40B4-BE49-F238E27FC236}">
                <a16:creationId xmlns:a16="http://schemas.microsoft.com/office/drawing/2014/main" id="{C2012C24-E307-B454-DF9B-62E234B7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85836"/>
            <a:ext cx="5188449" cy="38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5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2C78-07C7-EC83-5943-F375873C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14:6-16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9D6D8-D3A6-A216-1848-E79D9D55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828800"/>
            <a:ext cx="5638800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Caleb:  </a:t>
            </a:r>
          </a:p>
          <a:p>
            <a:pPr marL="0" indent="0">
              <a:buNone/>
            </a:pPr>
            <a:r>
              <a:rPr lang="en-US" sz="3200" b="1" dirty="0"/>
              <a:t>Gave a minority report.  God can do it!</a:t>
            </a:r>
          </a:p>
          <a:p>
            <a:pPr marL="0" indent="0">
              <a:buNone/>
            </a:pPr>
            <a:r>
              <a:rPr lang="en-US" sz="3200" b="1" dirty="0"/>
              <a:t>Based his confidence on God’s promises.</a:t>
            </a:r>
          </a:p>
          <a:p>
            <a:pPr marL="0" indent="0">
              <a:buNone/>
            </a:pPr>
            <a:r>
              <a:rPr lang="en-US" sz="3200" b="1" dirty="0"/>
              <a:t>Was strong and courageous.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Give me the hill country!!!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C5E47-14D4-9173-EE7B-F55509D38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905000"/>
            <a:ext cx="5526887" cy="367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33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155E-B462-33DD-450E-19D58116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0687-70DA-F958-5170-1FF8235F4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 has great plans for us as a church and for you individually.</a:t>
            </a:r>
          </a:p>
          <a:p>
            <a:pPr marL="0" indent="0">
              <a:buNone/>
            </a:pPr>
            <a:r>
              <a:rPr lang="en-US" sz="3200" b="1" dirty="0"/>
              <a:t>1. God will go before us.</a:t>
            </a:r>
          </a:p>
          <a:p>
            <a:pPr marL="0" indent="0">
              <a:buNone/>
            </a:pPr>
            <a:r>
              <a:rPr lang="en-US" sz="3200" b="1" dirty="0"/>
              <a:t>2. Seek discernment and wise counsel.</a:t>
            </a:r>
          </a:p>
          <a:p>
            <a:pPr marL="0" indent="0">
              <a:buNone/>
            </a:pPr>
            <a:r>
              <a:rPr lang="en-US" sz="3200" b="1" dirty="0"/>
              <a:t>3. Be strong and courageous.</a:t>
            </a:r>
          </a:p>
          <a:p>
            <a:pPr marL="0" indent="0">
              <a:buNone/>
            </a:pPr>
            <a:r>
              <a:rPr lang="en-US" sz="3200" b="1" dirty="0"/>
              <a:t>4. Pray.</a:t>
            </a:r>
          </a:p>
          <a:p>
            <a:pPr marL="0" indent="0">
              <a:buNone/>
            </a:pPr>
            <a:r>
              <a:rPr lang="en-US" sz="3200" b="1" dirty="0"/>
              <a:t>5. And take action.   Go out and do something by faith.</a:t>
            </a:r>
          </a:p>
        </p:txBody>
      </p:sp>
    </p:spTree>
    <p:extLst>
      <p:ext uri="{BB962C8B-B14F-4D97-AF65-F5344CB8AC3E}">
        <p14:creationId xmlns:p14="http://schemas.microsoft.com/office/powerpoint/2010/main" val="357652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D11B-90F9-E90A-FBA1-6645BF30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Joshua 7  Sin in the Camp</a:t>
            </a:r>
            <a:br>
              <a:rPr lang="en-US" b="1" dirty="0"/>
            </a:br>
            <a:r>
              <a:rPr lang="en-US" b="1" dirty="0"/>
              <a:t>Disaster at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2D17-17E9-4C41-A46B-2F44970A8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What happens when we do not devote all to the Lord?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3200" b="1" dirty="0"/>
              <a:t>What happens to God’s plans when there is “sin in the camp?”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Do you have hidden sin in your life?  Things not devoted to God?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50165-0ECD-9563-AB4A-EA6E13FFE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981200"/>
            <a:ext cx="5366760" cy="408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3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F3CE-1F4B-D1D8-48FC-BE7B8071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Joshua 8:1-2  A Very Different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ED75-67D3-890A-0C8D-6803E12CE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1"/>
            <a:ext cx="10591800" cy="434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spoils of Jericho have been fully devoted to YHWH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God is now with his people again.  Victory is assured.</a:t>
            </a:r>
          </a:p>
          <a:p>
            <a:pPr marL="0" indent="0">
              <a:buNone/>
            </a:pPr>
            <a:r>
              <a:rPr lang="en-US" sz="3200" b="1" dirty="0"/>
              <a:t>“Do not be afraid; do not be discouraged.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099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FFAF-3D0D-21A1-9542-BEC607AB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8:3-29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0BF7-1DAD-B62F-B36E-895CA059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2365"/>
            <a:ext cx="4648200" cy="4034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God’s plan to defeat Ai:</a:t>
            </a:r>
          </a:p>
          <a:p>
            <a:pPr marL="0" indent="0">
              <a:buNone/>
            </a:pPr>
            <a:r>
              <a:rPr lang="en-US" sz="3200" b="1" dirty="0"/>
              <a:t>Set and ambush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200" b="1" dirty="0"/>
              <a:t>Hold up a javelin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Joshua obeyed YHWY to the “T.”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E85F0-1E8F-F8B3-1DB5-DEF91D4A5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690688"/>
            <a:ext cx="6407426" cy="480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3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63D1-CE17-1E0E-B3BB-CCDD4E62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5410200" cy="1309688"/>
          </a:xfrm>
        </p:spPr>
        <p:txBody>
          <a:bodyPr>
            <a:normAutofit/>
          </a:bodyPr>
          <a:lstStyle/>
          <a:p>
            <a:r>
              <a:rPr lang="en-US" sz="4000" b="1" dirty="0"/>
              <a:t>Joshua 8:30-35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421DF-2169-A421-24AD-D1B8A3A2C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399"/>
            <a:ext cx="5638800" cy="411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Renewing the Covenant at Shechem.  Deut 27:1-8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Mt Ebal:  Curses</a:t>
            </a:r>
          </a:p>
          <a:p>
            <a:pPr marL="0" indent="0">
              <a:buNone/>
            </a:pPr>
            <a:r>
              <a:rPr lang="en-US" sz="3600" b="1" dirty="0"/>
              <a:t>Mt </a:t>
            </a:r>
            <a:r>
              <a:rPr lang="en-US" sz="3600" b="1" dirty="0" err="1"/>
              <a:t>Gerazim</a:t>
            </a:r>
            <a:r>
              <a:rPr lang="en-US" sz="3600" b="1" dirty="0"/>
              <a:t>:  Blessings</a:t>
            </a:r>
          </a:p>
        </p:txBody>
      </p:sp>
      <p:pic>
        <p:nvPicPr>
          <p:cNvPr id="1026" name="Picture 2" descr="Joshua and Judges: Mt. Gerizim and Ebal, part 2 - the altar of the Law and  the sacrifice; Jos 8:30-35.">
            <a:extLst>
              <a:ext uri="{FF2B5EF4-FFF2-40B4-BE49-F238E27FC236}">
                <a16:creationId xmlns:a16="http://schemas.microsoft.com/office/drawing/2014/main" id="{9D3A9C5E-C481-47CF-0EBF-96AD768D3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5029200" cy="618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6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CE92-04A8-68AA-C711-8610B12F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9:1-2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F8E8-B219-2FF8-9B56-9F5A0EC71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Consequences for the sin of one man—for not devoting everything to the Lord.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The Canaanites, Jebusites, Amorites, Perizzites, Hivites no longer fear the Lord.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Imagine the massive result of one sin “in the camp!!”</a:t>
            </a:r>
          </a:p>
        </p:txBody>
      </p:sp>
    </p:spTree>
    <p:extLst>
      <p:ext uri="{BB962C8B-B14F-4D97-AF65-F5344CB8AC3E}">
        <p14:creationId xmlns:p14="http://schemas.microsoft.com/office/powerpoint/2010/main" val="63466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9B75-CA22-7C0B-F9D2-48B6B1EC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9:3-15  The Gibeonite Deception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B579F-22BD-9CBD-2DB5-1AA1B1DB1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Gibeonites, like Rahab fear and trust in the Lord.  So, God saves the Gibeonites. 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v. 14  A very costly and foolish oversight:  They did not seek the will of God.  They did not get advice.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Proverbs 15:22  Plans fail for lack of counsel.</a:t>
            </a:r>
          </a:p>
          <a:p>
            <a:pPr marL="0" indent="0">
              <a:buNone/>
            </a:pPr>
            <a:r>
              <a:rPr lang="en-US" sz="3200" b="1" dirty="0"/>
              <a:t>Proverbs 12:15  A wise person listens to advice.</a:t>
            </a:r>
          </a:p>
        </p:txBody>
      </p:sp>
    </p:spTree>
    <p:extLst>
      <p:ext uri="{BB962C8B-B14F-4D97-AF65-F5344CB8AC3E}">
        <p14:creationId xmlns:p14="http://schemas.microsoft.com/office/powerpoint/2010/main" val="74600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A61A-8BE2-A77F-2CBF-2C918CD08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Joshua 10, 11:   The Day the  Sun Stood Still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403BC-ED80-9726-3442-ADD318558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2590799"/>
            <a:ext cx="3810000" cy="358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Southern Campaign</a:t>
            </a:r>
          </a:p>
          <a:p>
            <a:pPr marL="0" indent="0">
              <a:buNone/>
            </a:pPr>
            <a:r>
              <a:rPr lang="en-US" sz="3200" b="1" dirty="0"/>
              <a:t>Adoni-Zedek of Jerusalem defies Israel and YHWH</a:t>
            </a:r>
          </a:p>
        </p:txBody>
      </p:sp>
      <p:pic>
        <p:nvPicPr>
          <p:cNvPr id="1026" name="Picture 2" descr="And the Lord Gave… | Devotionary">
            <a:extLst>
              <a:ext uri="{FF2B5EF4-FFF2-40B4-BE49-F238E27FC236}">
                <a16:creationId xmlns:a16="http://schemas.microsoft.com/office/drawing/2014/main" id="{1B469D36-29D6-BAED-1880-13159B84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7988"/>
            <a:ext cx="6781800" cy="50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2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7A29-AD72-28DC-9EDB-1DBEA88D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Joshua 10:8  Do Not Be Afraid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2CC85-BC43-810B-66E9-5D041BD8F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57399"/>
            <a:ext cx="4267200" cy="411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/>
              <a:t>Deuteronomy 31:6  </a:t>
            </a:r>
          </a:p>
          <a:p>
            <a:pPr marL="0" indent="0">
              <a:buNone/>
            </a:pPr>
            <a:r>
              <a:rPr lang="en-US" sz="3200" b="1"/>
              <a:t>Joshua 1:6,7,9</a:t>
            </a:r>
          </a:p>
          <a:p>
            <a:pPr marL="0" indent="0">
              <a:buNone/>
            </a:pPr>
            <a:r>
              <a:rPr lang="en-US" sz="3200" b="1"/>
              <a:t>Joshua 8:1</a:t>
            </a:r>
          </a:p>
          <a:p>
            <a:pPr marL="0" indent="0">
              <a:buNone/>
            </a:pPr>
            <a:r>
              <a:rPr lang="en-US" sz="3200" b="1"/>
              <a:t>Joshua 10:8</a:t>
            </a:r>
          </a:p>
          <a:p>
            <a:pPr marL="0" indent="0">
              <a:buNone/>
            </a:pPr>
            <a:r>
              <a:rPr lang="en-US" sz="3200" b="1"/>
              <a:t>And, by the way…</a:t>
            </a:r>
          </a:p>
          <a:p>
            <a:pPr marL="0" indent="0">
              <a:buNone/>
            </a:pPr>
            <a:r>
              <a:rPr lang="en-US" sz="3200" b="1"/>
              <a:t>Joshua 10:25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A4A1B-5E7F-7D68-6C3E-E6DCA5796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0"/>
            <a:ext cx="6948146" cy="389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17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23413</TotalTime>
  <Words>545</Words>
  <Application>Microsoft Office PowerPoint</Application>
  <PresentationFormat>Widescreen</PresentationFormat>
  <Paragraphs>89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Joshua VII The Day the Sun Stood Still</vt:lpstr>
      <vt:lpstr> Joshua 7  Sin in the Camp Disaster at Ai</vt:lpstr>
      <vt:lpstr>Joshua 8:1-2  A Very Different Story</vt:lpstr>
      <vt:lpstr>Joshua 8:3-29</vt:lpstr>
      <vt:lpstr>Joshua 8:30-35</vt:lpstr>
      <vt:lpstr>Joshua 9:1-2</vt:lpstr>
      <vt:lpstr>Joshua 9:3-15  The Gibeonite Deception</vt:lpstr>
      <vt:lpstr>Joshua 10, 11:   The Day the  Sun Stood Still</vt:lpstr>
      <vt:lpstr>Joshua 10:8  Do Not Be Afraid</vt:lpstr>
      <vt:lpstr>Joshua 10:9-15</vt:lpstr>
      <vt:lpstr>Powerful Prayer</vt:lpstr>
      <vt:lpstr>Joshua 11:1-7  The Northern Campaign</vt:lpstr>
      <vt:lpstr> </vt:lpstr>
      <vt:lpstr>Joshua 14:6-16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37</cp:revision>
  <dcterms:created xsi:type="dcterms:W3CDTF">2013-09-15T03:09:25Z</dcterms:created>
  <dcterms:modified xsi:type="dcterms:W3CDTF">2026-03-09T05:45:37Z</dcterms:modified>
</cp:coreProperties>
</file>