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76" r:id="rId2"/>
    <p:sldId id="1077" r:id="rId3"/>
    <p:sldId id="1076" r:id="rId4"/>
    <p:sldId id="1086" r:id="rId5"/>
    <p:sldId id="1078" r:id="rId6"/>
    <p:sldId id="1080" r:id="rId7"/>
    <p:sldId id="1087" r:id="rId8"/>
    <p:sldId id="1088" r:id="rId9"/>
    <p:sldId id="1089" r:id="rId10"/>
    <p:sldId id="1090" r:id="rId11"/>
    <p:sldId id="1091" r:id="rId12"/>
    <p:sldId id="1092" r:id="rId13"/>
    <p:sldId id="1093" r:id="rId14"/>
    <p:sldId id="1094" r:id="rId15"/>
    <p:sldId id="1095" r:id="rId16"/>
    <p:sldId id="1096" r:id="rId17"/>
    <p:sldId id="1102" r:id="rId18"/>
    <p:sldId id="110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309CA0-D030-4380-9EB4-F80E0559EA6E}" v="27" dt="2026-03-15T15:48:12.2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7534" autoAdjust="0"/>
    <p:restoredTop sz="86410"/>
  </p:normalViewPr>
  <p:slideViewPr>
    <p:cSldViewPr>
      <p:cViewPr varScale="1">
        <p:scale>
          <a:sx n="64" d="100"/>
          <a:sy n="64" d="100"/>
        </p:scale>
        <p:origin x="268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52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Oakes" userId="1a36f0057432ea1f" providerId="LiveId" clId="{47381711-A8C6-487F-B478-F1510AC8C65D}"/>
    <pc:docChg chg="undo custSel addSld delSld modSld sldOrd delMainMaster">
      <pc:chgData name="John Oakes" userId="1a36f0057432ea1f" providerId="LiveId" clId="{47381711-A8C6-487F-B478-F1510AC8C65D}" dt="2026-03-16T02:26:56.640" v="3283" actId="47"/>
      <pc:docMkLst>
        <pc:docMk/>
      </pc:docMkLst>
      <pc:sldChg chg="add del">
        <pc:chgData name="John Oakes" userId="1a36f0057432ea1f" providerId="LiveId" clId="{47381711-A8C6-487F-B478-F1510AC8C65D}" dt="2026-03-16T02:26:29.896" v="3282" actId="47"/>
        <pc:sldMkLst>
          <pc:docMk/>
          <pc:sldMk cId="0" sldId="257"/>
        </pc:sldMkLst>
      </pc:sldChg>
      <pc:sldChg chg="add del">
        <pc:chgData name="John Oakes" userId="1a36f0057432ea1f" providerId="LiveId" clId="{47381711-A8C6-487F-B478-F1510AC8C65D}" dt="2026-03-16T02:26:29.896" v="3282" actId="47"/>
        <pc:sldMkLst>
          <pc:docMk/>
          <pc:sldMk cId="0" sldId="258"/>
        </pc:sldMkLst>
      </pc:sldChg>
      <pc:sldChg chg="add del">
        <pc:chgData name="John Oakes" userId="1a36f0057432ea1f" providerId="LiveId" clId="{47381711-A8C6-487F-B478-F1510AC8C65D}" dt="2026-03-16T02:26:29.896" v="3282" actId="47"/>
        <pc:sldMkLst>
          <pc:docMk/>
          <pc:sldMk cId="0" sldId="259"/>
        </pc:sldMkLst>
      </pc:sldChg>
      <pc:sldChg chg="add del">
        <pc:chgData name="John Oakes" userId="1a36f0057432ea1f" providerId="LiveId" clId="{47381711-A8C6-487F-B478-F1510AC8C65D}" dt="2026-03-16T02:26:29.896" v="3282" actId="47"/>
        <pc:sldMkLst>
          <pc:docMk/>
          <pc:sldMk cId="0" sldId="260"/>
        </pc:sldMkLst>
      </pc:sldChg>
      <pc:sldChg chg="add del">
        <pc:chgData name="John Oakes" userId="1a36f0057432ea1f" providerId="LiveId" clId="{47381711-A8C6-487F-B478-F1510AC8C65D}" dt="2026-03-16T02:26:29.896" v="3282" actId="47"/>
        <pc:sldMkLst>
          <pc:docMk/>
          <pc:sldMk cId="0" sldId="261"/>
        </pc:sldMkLst>
      </pc:sldChg>
      <pc:sldChg chg="add del">
        <pc:chgData name="John Oakes" userId="1a36f0057432ea1f" providerId="LiveId" clId="{47381711-A8C6-487F-B478-F1510AC8C65D}" dt="2026-03-16T02:26:29.896" v="3282" actId="47"/>
        <pc:sldMkLst>
          <pc:docMk/>
          <pc:sldMk cId="0" sldId="262"/>
        </pc:sldMkLst>
      </pc:sldChg>
      <pc:sldChg chg="add del">
        <pc:chgData name="John Oakes" userId="1a36f0057432ea1f" providerId="LiveId" clId="{47381711-A8C6-487F-B478-F1510AC8C65D}" dt="2026-03-16T02:26:29.896" v="3282" actId="47"/>
        <pc:sldMkLst>
          <pc:docMk/>
          <pc:sldMk cId="0" sldId="263"/>
        </pc:sldMkLst>
      </pc:sldChg>
      <pc:sldChg chg="add del">
        <pc:chgData name="John Oakes" userId="1a36f0057432ea1f" providerId="LiveId" clId="{47381711-A8C6-487F-B478-F1510AC8C65D}" dt="2026-03-16T02:26:29.896" v="3282" actId="47"/>
        <pc:sldMkLst>
          <pc:docMk/>
          <pc:sldMk cId="0" sldId="264"/>
        </pc:sldMkLst>
      </pc:sldChg>
      <pc:sldChg chg="add del">
        <pc:chgData name="John Oakes" userId="1a36f0057432ea1f" providerId="LiveId" clId="{47381711-A8C6-487F-B478-F1510AC8C65D}" dt="2026-03-16T02:26:29.896" v="3282" actId="47"/>
        <pc:sldMkLst>
          <pc:docMk/>
          <pc:sldMk cId="0" sldId="265"/>
        </pc:sldMkLst>
      </pc:sldChg>
      <pc:sldChg chg="add del">
        <pc:chgData name="John Oakes" userId="1a36f0057432ea1f" providerId="LiveId" clId="{47381711-A8C6-487F-B478-F1510AC8C65D}" dt="2026-03-16T02:26:29.896" v="3282" actId="47"/>
        <pc:sldMkLst>
          <pc:docMk/>
          <pc:sldMk cId="0" sldId="266"/>
        </pc:sldMkLst>
      </pc:sldChg>
      <pc:sldChg chg="add del">
        <pc:chgData name="John Oakes" userId="1a36f0057432ea1f" providerId="LiveId" clId="{47381711-A8C6-487F-B478-F1510AC8C65D}" dt="2026-03-16T02:26:29.896" v="3282" actId="47"/>
        <pc:sldMkLst>
          <pc:docMk/>
          <pc:sldMk cId="0" sldId="267"/>
        </pc:sldMkLst>
      </pc:sldChg>
      <pc:sldChg chg="add del">
        <pc:chgData name="John Oakes" userId="1a36f0057432ea1f" providerId="LiveId" clId="{47381711-A8C6-487F-B478-F1510AC8C65D}" dt="2026-03-16T02:26:29.896" v="3282" actId="47"/>
        <pc:sldMkLst>
          <pc:docMk/>
          <pc:sldMk cId="0" sldId="268"/>
        </pc:sldMkLst>
      </pc:sldChg>
      <pc:sldChg chg="add del">
        <pc:chgData name="John Oakes" userId="1a36f0057432ea1f" providerId="LiveId" clId="{47381711-A8C6-487F-B478-F1510AC8C65D}" dt="2026-03-16T02:26:29.896" v="3282" actId="47"/>
        <pc:sldMkLst>
          <pc:docMk/>
          <pc:sldMk cId="0" sldId="269"/>
        </pc:sldMkLst>
      </pc:sldChg>
      <pc:sldChg chg="add del">
        <pc:chgData name="John Oakes" userId="1a36f0057432ea1f" providerId="LiveId" clId="{47381711-A8C6-487F-B478-F1510AC8C65D}" dt="2026-03-16T02:26:29.896" v="3282" actId="47"/>
        <pc:sldMkLst>
          <pc:docMk/>
          <pc:sldMk cId="0" sldId="270"/>
        </pc:sldMkLst>
      </pc:sldChg>
      <pc:sldChg chg="add del">
        <pc:chgData name="John Oakes" userId="1a36f0057432ea1f" providerId="LiveId" clId="{47381711-A8C6-487F-B478-F1510AC8C65D}" dt="2026-03-16T02:26:29.896" v="3282" actId="47"/>
        <pc:sldMkLst>
          <pc:docMk/>
          <pc:sldMk cId="0" sldId="271"/>
        </pc:sldMkLst>
      </pc:sldChg>
      <pc:sldChg chg="add del">
        <pc:chgData name="John Oakes" userId="1a36f0057432ea1f" providerId="LiveId" clId="{47381711-A8C6-487F-B478-F1510AC8C65D}" dt="2026-03-16T02:26:29.896" v="3282" actId="47"/>
        <pc:sldMkLst>
          <pc:docMk/>
          <pc:sldMk cId="0" sldId="272"/>
        </pc:sldMkLst>
      </pc:sldChg>
      <pc:sldChg chg="add del">
        <pc:chgData name="John Oakes" userId="1a36f0057432ea1f" providerId="LiveId" clId="{47381711-A8C6-487F-B478-F1510AC8C65D}" dt="2026-03-16T02:26:29.896" v="3282" actId="47"/>
        <pc:sldMkLst>
          <pc:docMk/>
          <pc:sldMk cId="0" sldId="273"/>
        </pc:sldMkLst>
      </pc:sldChg>
      <pc:sldChg chg="add del">
        <pc:chgData name="John Oakes" userId="1a36f0057432ea1f" providerId="LiveId" clId="{47381711-A8C6-487F-B478-F1510AC8C65D}" dt="2026-03-16T02:26:29.896" v="3282" actId="47"/>
        <pc:sldMkLst>
          <pc:docMk/>
          <pc:sldMk cId="0" sldId="274"/>
        </pc:sldMkLst>
      </pc:sldChg>
      <pc:sldChg chg="add del">
        <pc:chgData name="John Oakes" userId="1a36f0057432ea1f" providerId="LiveId" clId="{47381711-A8C6-487F-B478-F1510AC8C65D}" dt="2026-03-16T02:26:29.896" v="3282" actId="47"/>
        <pc:sldMkLst>
          <pc:docMk/>
          <pc:sldMk cId="0" sldId="275"/>
        </pc:sldMkLst>
      </pc:sldChg>
      <pc:sldChg chg="add del">
        <pc:chgData name="John Oakes" userId="1a36f0057432ea1f" providerId="LiveId" clId="{47381711-A8C6-487F-B478-F1510AC8C65D}" dt="2026-03-16T02:26:56.640" v="3283" actId="47"/>
        <pc:sldMkLst>
          <pc:docMk/>
          <pc:sldMk cId="0" sldId="277"/>
        </pc:sldMkLst>
      </pc:sldChg>
      <pc:sldChg chg="add del">
        <pc:chgData name="John Oakes" userId="1a36f0057432ea1f" providerId="LiveId" clId="{47381711-A8C6-487F-B478-F1510AC8C65D}" dt="2026-03-16T02:26:56.640" v="3283" actId="47"/>
        <pc:sldMkLst>
          <pc:docMk/>
          <pc:sldMk cId="0" sldId="278"/>
        </pc:sldMkLst>
      </pc:sldChg>
      <pc:sldChg chg="add del">
        <pc:chgData name="John Oakes" userId="1a36f0057432ea1f" providerId="LiveId" clId="{47381711-A8C6-487F-B478-F1510AC8C65D}" dt="2026-03-16T02:26:56.640" v="3283" actId="47"/>
        <pc:sldMkLst>
          <pc:docMk/>
          <pc:sldMk cId="0" sldId="279"/>
        </pc:sldMkLst>
      </pc:sldChg>
      <pc:sldChg chg="add del">
        <pc:chgData name="John Oakes" userId="1a36f0057432ea1f" providerId="LiveId" clId="{47381711-A8C6-487F-B478-F1510AC8C65D}" dt="2026-03-16T02:26:56.640" v="3283" actId="47"/>
        <pc:sldMkLst>
          <pc:docMk/>
          <pc:sldMk cId="0" sldId="280"/>
        </pc:sldMkLst>
      </pc:sldChg>
      <pc:sldChg chg="add del">
        <pc:chgData name="John Oakes" userId="1a36f0057432ea1f" providerId="LiveId" clId="{47381711-A8C6-487F-B478-F1510AC8C65D}" dt="2026-03-16T02:26:56.640" v="3283" actId="47"/>
        <pc:sldMkLst>
          <pc:docMk/>
          <pc:sldMk cId="0" sldId="281"/>
        </pc:sldMkLst>
      </pc:sldChg>
      <pc:sldChg chg="add del">
        <pc:chgData name="John Oakes" userId="1a36f0057432ea1f" providerId="LiveId" clId="{47381711-A8C6-487F-B478-F1510AC8C65D}" dt="2026-03-16T02:26:56.640" v="3283" actId="47"/>
        <pc:sldMkLst>
          <pc:docMk/>
          <pc:sldMk cId="0" sldId="282"/>
        </pc:sldMkLst>
      </pc:sldChg>
      <pc:sldChg chg="add del modNotes">
        <pc:chgData name="John Oakes" userId="1a36f0057432ea1f" providerId="LiveId" clId="{47381711-A8C6-487F-B478-F1510AC8C65D}" dt="2026-03-16T02:26:56.640" v="3283" actId="47"/>
        <pc:sldMkLst>
          <pc:docMk/>
          <pc:sldMk cId="0" sldId="283"/>
        </pc:sldMkLst>
      </pc:sldChg>
      <pc:sldChg chg="add del">
        <pc:chgData name="John Oakes" userId="1a36f0057432ea1f" providerId="LiveId" clId="{47381711-A8C6-487F-B478-F1510AC8C65D}" dt="2026-03-15T14:31:40.070" v="2521" actId="47"/>
        <pc:sldMkLst>
          <pc:docMk/>
          <pc:sldMk cId="1079750972" sldId="454"/>
        </pc:sldMkLst>
      </pc:sldChg>
      <pc:sldChg chg="add del">
        <pc:chgData name="John Oakes" userId="1a36f0057432ea1f" providerId="LiveId" clId="{47381711-A8C6-487F-B478-F1510AC8C65D}" dt="2026-03-16T02:26:29.896" v="3282" actId="47"/>
        <pc:sldMkLst>
          <pc:docMk/>
          <pc:sldMk cId="2460103498" sldId="455"/>
        </pc:sldMkLst>
      </pc:sldChg>
      <pc:sldChg chg="add del">
        <pc:chgData name="John Oakes" userId="1a36f0057432ea1f" providerId="LiveId" clId="{47381711-A8C6-487F-B478-F1510AC8C65D}" dt="2026-03-16T02:26:29.896" v="3282" actId="47"/>
        <pc:sldMkLst>
          <pc:docMk/>
          <pc:sldMk cId="0" sldId="543"/>
        </pc:sldMkLst>
      </pc:sldChg>
      <pc:sldChg chg="add del">
        <pc:chgData name="John Oakes" userId="1a36f0057432ea1f" providerId="LiveId" clId="{47381711-A8C6-487F-B478-F1510AC8C65D}" dt="2026-03-15T14:34:27.760" v="2529" actId="47"/>
        <pc:sldMkLst>
          <pc:docMk/>
          <pc:sldMk cId="0" sldId="609"/>
        </pc:sldMkLst>
      </pc:sldChg>
      <pc:sldChg chg="add del">
        <pc:chgData name="John Oakes" userId="1a36f0057432ea1f" providerId="LiveId" clId="{47381711-A8C6-487F-B478-F1510AC8C65D}" dt="2026-03-15T14:31:48.976" v="2523" actId="47"/>
        <pc:sldMkLst>
          <pc:docMk/>
          <pc:sldMk cId="3282475642" sldId="615"/>
        </pc:sldMkLst>
      </pc:sldChg>
      <pc:sldChg chg="add del">
        <pc:chgData name="John Oakes" userId="1a36f0057432ea1f" providerId="LiveId" clId="{47381711-A8C6-487F-B478-F1510AC8C65D}" dt="2026-03-15T14:31:34.683" v="2519" actId="47"/>
        <pc:sldMkLst>
          <pc:docMk/>
          <pc:sldMk cId="58535702" sldId="675"/>
        </pc:sldMkLst>
      </pc:sldChg>
      <pc:sldChg chg="add del">
        <pc:chgData name="John Oakes" userId="1a36f0057432ea1f" providerId="LiveId" clId="{47381711-A8C6-487F-B478-F1510AC8C65D}" dt="2026-03-16T02:26:56.640" v="3283" actId="47"/>
        <pc:sldMkLst>
          <pc:docMk/>
          <pc:sldMk cId="1444248880" sldId="706"/>
        </pc:sldMkLst>
      </pc:sldChg>
      <pc:sldChg chg="add del">
        <pc:chgData name="John Oakes" userId="1a36f0057432ea1f" providerId="LiveId" clId="{47381711-A8C6-487F-B478-F1510AC8C65D}" dt="2026-03-16T02:26:29.896" v="3282" actId="47"/>
        <pc:sldMkLst>
          <pc:docMk/>
          <pc:sldMk cId="3315063160" sldId="790"/>
        </pc:sldMkLst>
      </pc:sldChg>
      <pc:sldChg chg="add del">
        <pc:chgData name="John Oakes" userId="1a36f0057432ea1f" providerId="LiveId" clId="{47381711-A8C6-487F-B478-F1510AC8C65D}" dt="2026-03-15T14:31:41.558" v="2522" actId="47"/>
        <pc:sldMkLst>
          <pc:docMk/>
          <pc:sldMk cId="3821830315" sldId="945"/>
        </pc:sldMkLst>
      </pc:sldChg>
      <pc:sldChg chg="add del">
        <pc:chgData name="John Oakes" userId="1a36f0057432ea1f" providerId="LiveId" clId="{47381711-A8C6-487F-B478-F1510AC8C65D}" dt="2026-03-16T02:26:56.640" v="3283" actId="47"/>
        <pc:sldMkLst>
          <pc:docMk/>
          <pc:sldMk cId="43788876" sldId="947"/>
        </pc:sldMkLst>
      </pc:sldChg>
      <pc:sldChg chg="add del">
        <pc:chgData name="John Oakes" userId="1a36f0057432ea1f" providerId="LiveId" clId="{47381711-A8C6-487F-B478-F1510AC8C65D}" dt="2026-03-16T02:26:56.640" v="3283" actId="47"/>
        <pc:sldMkLst>
          <pc:docMk/>
          <pc:sldMk cId="268123906" sldId="966"/>
        </pc:sldMkLst>
      </pc:sldChg>
      <pc:sldChg chg="add del">
        <pc:chgData name="John Oakes" userId="1a36f0057432ea1f" providerId="LiveId" clId="{47381711-A8C6-487F-B478-F1510AC8C65D}" dt="2026-03-15T14:38:54.027" v="2806" actId="47"/>
        <pc:sldMkLst>
          <pc:docMk/>
          <pc:sldMk cId="54721756" sldId="969"/>
        </pc:sldMkLst>
      </pc:sldChg>
      <pc:sldChg chg="add del">
        <pc:chgData name="John Oakes" userId="1a36f0057432ea1f" providerId="LiveId" clId="{47381711-A8C6-487F-B478-F1510AC8C65D}" dt="2026-03-15T14:31:36.521" v="2520" actId="47"/>
        <pc:sldMkLst>
          <pc:docMk/>
          <pc:sldMk cId="4054011394" sldId="1060"/>
        </pc:sldMkLst>
      </pc:sldChg>
      <pc:sldChg chg="addSp delSp modSp add del mod">
        <pc:chgData name="John Oakes" userId="1a36f0057432ea1f" providerId="LiveId" clId="{47381711-A8C6-487F-B478-F1510AC8C65D}" dt="2026-03-16T02:26:56.640" v="3283" actId="47"/>
        <pc:sldMkLst>
          <pc:docMk/>
          <pc:sldMk cId="952408860" sldId="1082"/>
        </pc:sldMkLst>
        <pc:spChg chg="mod">
          <ac:chgData name="John Oakes" userId="1a36f0057432ea1f" providerId="LiveId" clId="{47381711-A8C6-487F-B478-F1510AC8C65D}" dt="2026-03-15T14:38:06.625" v="2786" actId="20577"/>
          <ac:spMkLst>
            <pc:docMk/>
            <pc:sldMk cId="952408860" sldId="1082"/>
            <ac:spMk id="3" creationId="{C12EC217-FBD1-3DAC-6A1D-0B1CC9B98A17}"/>
          </ac:spMkLst>
        </pc:spChg>
        <pc:picChg chg="del">
          <ac:chgData name="John Oakes" userId="1a36f0057432ea1f" providerId="LiveId" clId="{47381711-A8C6-487F-B478-F1510AC8C65D}" dt="2026-03-15T14:34:36.587" v="2532" actId="478"/>
          <ac:picMkLst>
            <pc:docMk/>
            <pc:sldMk cId="952408860" sldId="1082"/>
            <ac:picMk id="4" creationId="{FB521837-A1A9-CCCC-5DA7-6D714C41F304}"/>
          </ac:picMkLst>
        </pc:picChg>
        <pc:picChg chg="add mod">
          <ac:chgData name="John Oakes" userId="1a36f0057432ea1f" providerId="LiveId" clId="{47381711-A8C6-487F-B478-F1510AC8C65D}" dt="2026-03-15T14:37:47.525" v="2752" actId="1076"/>
          <ac:picMkLst>
            <pc:docMk/>
            <pc:sldMk cId="952408860" sldId="1082"/>
            <ac:picMk id="1026" creationId="{5FE542D3-D199-D255-CFDF-749B7482DD2D}"/>
          </ac:picMkLst>
        </pc:picChg>
      </pc:sldChg>
      <pc:sldChg chg="modSp add del mod">
        <pc:chgData name="John Oakes" userId="1a36f0057432ea1f" providerId="LiveId" clId="{47381711-A8C6-487F-B478-F1510AC8C65D}" dt="2026-03-16T02:26:56.640" v="3283" actId="47"/>
        <pc:sldMkLst>
          <pc:docMk/>
          <pc:sldMk cId="650918005" sldId="1083"/>
        </pc:sldMkLst>
        <pc:spChg chg="mod">
          <ac:chgData name="John Oakes" userId="1a36f0057432ea1f" providerId="LiveId" clId="{47381711-A8C6-487F-B478-F1510AC8C65D}" dt="2026-03-15T14:38:38.405" v="2805" actId="20577"/>
          <ac:spMkLst>
            <pc:docMk/>
            <pc:sldMk cId="650918005" sldId="1083"/>
            <ac:spMk id="3" creationId="{CC45B6FB-3898-A63E-FAFF-A045A9AEB107}"/>
          </ac:spMkLst>
        </pc:spChg>
      </pc:sldChg>
      <pc:sldChg chg="modSp mod">
        <pc:chgData name="John Oakes" userId="1a36f0057432ea1f" providerId="LiveId" clId="{47381711-A8C6-487F-B478-F1510AC8C65D}" dt="2026-03-14T21:11:45.547" v="314" actId="114"/>
        <pc:sldMkLst>
          <pc:docMk/>
          <pc:sldMk cId="3960145782" sldId="1087"/>
        </pc:sldMkLst>
        <pc:spChg chg="mod">
          <ac:chgData name="John Oakes" userId="1a36f0057432ea1f" providerId="LiveId" clId="{47381711-A8C6-487F-B478-F1510AC8C65D}" dt="2026-03-14T20:52:39.510" v="53" actId="20577"/>
          <ac:spMkLst>
            <pc:docMk/>
            <pc:sldMk cId="3960145782" sldId="1087"/>
            <ac:spMk id="2" creationId="{B9736780-ADE2-875C-9A4A-B7FCF6510420}"/>
          </ac:spMkLst>
        </pc:spChg>
        <pc:spChg chg="mod">
          <ac:chgData name="John Oakes" userId="1a36f0057432ea1f" providerId="LiveId" clId="{47381711-A8C6-487F-B478-F1510AC8C65D}" dt="2026-03-14T21:11:45.547" v="314" actId="114"/>
          <ac:spMkLst>
            <pc:docMk/>
            <pc:sldMk cId="3960145782" sldId="1087"/>
            <ac:spMk id="3" creationId="{47B236B7-33C4-13F7-E0E4-2389C7892740}"/>
          </ac:spMkLst>
        </pc:spChg>
      </pc:sldChg>
      <pc:sldChg chg="modSp mod">
        <pc:chgData name="John Oakes" userId="1a36f0057432ea1f" providerId="LiveId" clId="{47381711-A8C6-487F-B478-F1510AC8C65D}" dt="2026-03-14T21:14:09.848" v="630" actId="20577"/>
        <pc:sldMkLst>
          <pc:docMk/>
          <pc:sldMk cId="1091258848" sldId="1088"/>
        </pc:sldMkLst>
        <pc:spChg chg="mod">
          <ac:chgData name="John Oakes" userId="1a36f0057432ea1f" providerId="LiveId" clId="{47381711-A8C6-487F-B478-F1510AC8C65D}" dt="2026-03-14T21:12:12.895" v="347" actId="20577"/>
          <ac:spMkLst>
            <pc:docMk/>
            <pc:sldMk cId="1091258848" sldId="1088"/>
            <ac:spMk id="2" creationId="{CDA6C826-C79F-0BB6-4CA2-20E565278DCD}"/>
          </ac:spMkLst>
        </pc:spChg>
        <pc:spChg chg="mod">
          <ac:chgData name="John Oakes" userId="1a36f0057432ea1f" providerId="LiveId" clId="{47381711-A8C6-487F-B478-F1510AC8C65D}" dt="2026-03-14T21:14:09.848" v="630" actId="20577"/>
          <ac:spMkLst>
            <pc:docMk/>
            <pc:sldMk cId="1091258848" sldId="1088"/>
            <ac:spMk id="3" creationId="{951D3053-D81E-44E6-44B6-D4B0F2C00503}"/>
          </ac:spMkLst>
        </pc:spChg>
      </pc:sldChg>
      <pc:sldChg chg="modSp mod">
        <pc:chgData name="John Oakes" userId="1a36f0057432ea1f" providerId="LiveId" clId="{47381711-A8C6-487F-B478-F1510AC8C65D}" dt="2026-03-14T21:16:21.093" v="829" actId="20577"/>
        <pc:sldMkLst>
          <pc:docMk/>
          <pc:sldMk cId="2766234485" sldId="1089"/>
        </pc:sldMkLst>
        <pc:spChg chg="mod">
          <ac:chgData name="John Oakes" userId="1a36f0057432ea1f" providerId="LiveId" clId="{47381711-A8C6-487F-B478-F1510AC8C65D}" dt="2026-03-14T21:14:54.618" v="680" actId="20577"/>
          <ac:spMkLst>
            <pc:docMk/>
            <pc:sldMk cId="2766234485" sldId="1089"/>
            <ac:spMk id="2" creationId="{5E48965B-D6BA-4053-5A66-6F191A28FEB3}"/>
          </ac:spMkLst>
        </pc:spChg>
        <pc:spChg chg="mod">
          <ac:chgData name="John Oakes" userId="1a36f0057432ea1f" providerId="LiveId" clId="{47381711-A8C6-487F-B478-F1510AC8C65D}" dt="2026-03-14T21:16:21.093" v="829" actId="20577"/>
          <ac:spMkLst>
            <pc:docMk/>
            <pc:sldMk cId="2766234485" sldId="1089"/>
            <ac:spMk id="3" creationId="{8A3D45CF-6783-1F3C-44C6-F115FA4CD473}"/>
          </ac:spMkLst>
        </pc:spChg>
      </pc:sldChg>
      <pc:sldChg chg="addSp modSp mod">
        <pc:chgData name="John Oakes" userId="1a36f0057432ea1f" providerId="LiveId" clId="{47381711-A8C6-487F-B478-F1510AC8C65D}" dt="2026-03-14T21:23:03.369" v="1099" actId="20577"/>
        <pc:sldMkLst>
          <pc:docMk/>
          <pc:sldMk cId="4137665518" sldId="1090"/>
        </pc:sldMkLst>
        <pc:spChg chg="mod">
          <ac:chgData name="John Oakes" userId="1a36f0057432ea1f" providerId="LiveId" clId="{47381711-A8C6-487F-B478-F1510AC8C65D}" dt="2026-03-14T21:17:37.643" v="876" actId="20577"/>
          <ac:spMkLst>
            <pc:docMk/>
            <pc:sldMk cId="4137665518" sldId="1090"/>
            <ac:spMk id="2" creationId="{29EC5314-2306-4E42-701E-B6ED228D6DE6}"/>
          </ac:spMkLst>
        </pc:spChg>
        <pc:spChg chg="mod">
          <ac:chgData name="John Oakes" userId="1a36f0057432ea1f" providerId="LiveId" clId="{47381711-A8C6-487F-B478-F1510AC8C65D}" dt="2026-03-14T21:23:03.369" v="1099" actId="20577"/>
          <ac:spMkLst>
            <pc:docMk/>
            <pc:sldMk cId="4137665518" sldId="1090"/>
            <ac:spMk id="3" creationId="{C0E99DB4-CA81-8AB1-9CB9-06ABA6D0B507}"/>
          </ac:spMkLst>
        </pc:spChg>
        <pc:picChg chg="add mod">
          <ac:chgData name="John Oakes" userId="1a36f0057432ea1f" providerId="LiveId" clId="{47381711-A8C6-487F-B478-F1510AC8C65D}" dt="2026-03-14T21:21:55.877" v="1069" actId="14100"/>
          <ac:picMkLst>
            <pc:docMk/>
            <pc:sldMk cId="4137665518" sldId="1090"/>
            <ac:picMk id="1026" creationId="{C22D4EE1-B38C-E944-3B3E-6F195786C2BD}"/>
          </ac:picMkLst>
        </pc:picChg>
      </pc:sldChg>
      <pc:sldChg chg="modSp new mod">
        <pc:chgData name="John Oakes" userId="1a36f0057432ea1f" providerId="LiveId" clId="{47381711-A8C6-487F-B478-F1510AC8C65D}" dt="2026-03-14T21:26:38.651" v="1265" actId="20577"/>
        <pc:sldMkLst>
          <pc:docMk/>
          <pc:sldMk cId="1934620078" sldId="1091"/>
        </pc:sldMkLst>
        <pc:spChg chg="mod">
          <ac:chgData name="John Oakes" userId="1a36f0057432ea1f" providerId="LiveId" clId="{47381711-A8C6-487F-B478-F1510AC8C65D}" dt="2026-03-14T21:25:12.302" v="1141" actId="20577"/>
          <ac:spMkLst>
            <pc:docMk/>
            <pc:sldMk cId="1934620078" sldId="1091"/>
            <ac:spMk id="2" creationId="{36F3ADE8-70D9-D432-0609-547693A4D589}"/>
          </ac:spMkLst>
        </pc:spChg>
        <pc:spChg chg="mod">
          <ac:chgData name="John Oakes" userId="1a36f0057432ea1f" providerId="LiveId" clId="{47381711-A8C6-487F-B478-F1510AC8C65D}" dt="2026-03-14T21:26:38.651" v="1265" actId="20577"/>
          <ac:spMkLst>
            <pc:docMk/>
            <pc:sldMk cId="1934620078" sldId="1091"/>
            <ac:spMk id="3" creationId="{46B8C277-68BC-E29B-927E-88779C8D809D}"/>
          </ac:spMkLst>
        </pc:spChg>
      </pc:sldChg>
      <pc:sldChg chg="modSp new mod">
        <pc:chgData name="John Oakes" userId="1a36f0057432ea1f" providerId="LiveId" clId="{47381711-A8C6-487F-B478-F1510AC8C65D}" dt="2026-03-15T15:46:26.380" v="2904" actId="20577"/>
        <pc:sldMkLst>
          <pc:docMk/>
          <pc:sldMk cId="859837422" sldId="1092"/>
        </pc:sldMkLst>
        <pc:spChg chg="mod">
          <ac:chgData name="John Oakes" userId="1a36f0057432ea1f" providerId="LiveId" clId="{47381711-A8C6-487F-B478-F1510AC8C65D}" dt="2026-03-14T21:27:29.315" v="1282" actId="20577"/>
          <ac:spMkLst>
            <pc:docMk/>
            <pc:sldMk cId="859837422" sldId="1092"/>
            <ac:spMk id="2" creationId="{4D2FCC27-C27A-8B47-93CA-03FA0CDA50C5}"/>
          </ac:spMkLst>
        </pc:spChg>
        <pc:spChg chg="mod">
          <ac:chgData name="John Oakes" userId="1a36f0057432ea1f" providerId="LiveId" clId="{47381711-A8C6-487F-B478-F1510AC8C65D}" dt="2026-03-15T15:46:26.380" v="2904" actId="20577"/>
          <ac:spMkLst>
            <pc:docMk/>
            <pc:sldMk cId="859837422" sldId="1092"/>
            <ac:spMk id="3" creationId="{3C1CA249-534C-36AB-E8DE-B3F3C5F4E0A8}"/>
          </ac:spMkLst>
        </pc:spChg>
      </pc:sldChg>
      <pc:sldChg chg="modSp new mod">
        <pc:chgData name="John Oakes" userId="1a36f0057432ea1f" providerId="LiveId" clId="{47381711-A8C6-487F-B478-F1510AC8C65D}" dt="2026-03-14T21:31:54.053" v="1794" actId="20577"/>
        <pc:sldMkLst>
          <pc:docMk/>
          <pc:sldMk cId="633435309" sldId="1093"/>
        </pc:sldMkLst>
        <pc:spChg chg="mod">
          <ac:chgData name="John Oakes" userId="1a36f0057432ea1f" providerId="LiveId" clId="{47381711-A8C6-487F-B478-F1510AC8C65D}" dt="2026-03-14T21:29:51.819" v="1511" actId="20577"/>
          <ac:spMkLst>
            <pc:docMk/>
            <pc:sldMk cId="633435309" sldId="1093"/>
            <ac:spMk id="2" creationId="{9AA3515D-2265-0950-B70C-D68F742CB178}"/>
          </ac:spMkLst>
        </pc:spChg>
        <pc:spChg chg="mod">
          <ac:chgData name="John Oakes" userId="1a36f0057432ea1f" providerId="LiveId" clId="{47381711-A8C6-487F-B478-F1510AC8C65D}" dt="2026-03-14T21:31:54.053" v="1794" actId="20577"/>
          <ac:spMkLst>
            <pc:docMk/>
            <pc:sldMk cId="633435309" sldId="1093"/>
            <ac:spMk id="3" creationId="{134E1764-B63E-CE72-622D-70B3E2E935B7}"/>
          </ac:spMkLst>
        </pc:spChg>
      </pc:sldChg>
      <pc:sldChg chg="modSp new mod">
        <pc:chgData name="John Oakes" userId="1a36f0057432ea1f" providerId="LiveId" clId="{47381711-A8C6-487F-B478-F1510AC8C65D}" dt="2026-03-14T21:35:04.404" v="2073" actId="114"/>
        <pc:sldMkLst>
          <pc:docMk/>
          <pc:sldMk cId="584975882" sldId="1094"/>
        </pc:sldMkLst>
        <pc:spChg chg="mod">
          <ac:chgData name="John Oakes" userId="1a36f0057432ea1f" providerId="LiveId" clId="{47381711-A8C6-487F-B478-F1510AC8C65D}" dt="2026-03-14T21:32:53.974" v="1847" actId="20577"/>
          <ac:spMkLst>
            <pc:docMk/>
            <pc:sldMk cId="584975882" sldId="1094"/>
            <ac:spMk id="2" creationId="{DAB160F1-345D-4494-55A2-74B2D862C4C3}"/>
          </ac:spMkLst>
        </pc:spChg>
        <pc:spChg chg="mod">
          <ac:chgData name="John Oakes" userId="1a36f0057432ea1f" providerId="LiveId" clId="{47381711-A8C6-487F-B478-F1510AC8C65D}" dt="2026-03-14T21:35:04.404" v="2073" actId="114"/>
          <ac:spMkLst>
            <pc:docMk/>
            <pc:sldMk cId="584975882" sldId="1094"/>
            <ac:spMk id="3" creationId="{03D1A62D-15F5-5AA0-8DB6-5A0B7D4C6D75}"/>
          </ac:spMkLst>
        </pc:spChg>
      </pc:sldChg>
      <pc:sldChg chg="modSp new mod">
        <pc:chgData name="John Oakes" userId="1a36f0057432ea1f" providerId="LiveId" clId="{47381711-A8C6-487F-B478-F1510AC8C65D}" dt="2026-03-14T21:37:00.263" v="2227" actId="20577"/>
        <pc:sldMkLst>
          <pc:docMk/>
          <pc:sldMk cId="3020233051" sldId="1095"/>
        </pc:sldMkLst>
        <pc:spChg chg="mod">
          <ac:chgData name="John Oakes" userId="1a36f0057432ea1f" providerId="LiveId" clId="{47381711-A8C6-487F-B478-F1510AC8C65D}" dt="2026-03-14T21:35:52.671" v="2124" actId="20577"/>
          <ac:spMkLst>
            <pc:docMk/>
            <pc:sldMk cId="3020233051" sldId="1095"/>
            <ac:spMk id="2" creationId="{C99B3D31-BF6F-F6C3-4764-A27873C5EC53}"/>
          </ac:spMkLst>
        </pc:spChg>
        <pc:spChg chg="mod">
          <ac:chgData name="John Oakes" userId="1a36f0057432ea1f" providerId="LiveId" clId="{47381711-A8C6-487F-B478-F1510AC8C65D}" dt="2026-03-14T21:37:00.263" v="2227" actId="20577"/>
          <ac:spMkLst>
            <pc:docMk/>
            <pc:sldMk cId="3020233051" sldId="1095"/>
            <ac:spMk id="3" creationId="{A3A76D30-C0C3-DBCF-483C-85017CCF8B79}"/>
          </ac:spMkLst>
        </pc:spChg>
      </pc:sldChg>
      <pc:sldChg chg="addSp modSp new mod">
        <pc:chgData name="John Oakes" userId="1a36f0057432ea1f" providerId="LiveId" clId="{47381711-A8C6-487F-B478-F1510AC8C65D}" dt="2026-03-15T15:48:17.577" v="2913" actId="14100"/>
        <pc:sldMkLst>
          <pc:docMk/>
          <pc:sldMk cId="1141632665" sldId="1096"/>
        </pc:sldMkLst>
        <pc:spChg chg="mod">
          <ac:chgData name="John Oakes" userId="1a36f0057432ea1f" providerId="LiveId" clId="{47381711-A8C6-487F-B478-F1510AC8C65D}" dt="2026-03-14T21:39:43.662" v="2278" actId="20577"/>
          <ac:spMkLst>
            <pc:docMk/>
            <pc:sldMk cId="1141632665" sldId="1096"/>
            <ac:spMk id="2" creationId="{DA09DBE7-E361-A641-7730-F6E72A910D75}"/>
          </ac:spMkLst>
        </pc:spChg>
        <pc:spChg chg="mod">
          <ac:chgData name="John Oakes" userId="1a36f0057432ea1f" providerId="LiveId" clId="{47381711-A8C6-487F-B478-F1510AC8C65D}" dt="2026-03-15T15:48:17.577" v="2913" actId="14100"/>
          <ac:spMkLst>
            <pc:docMk/>
            <pc:sldMk cId="1141632665" sldId="1096"/>
            <ac:spMk id="3" creationId="{B12C4C28-9D0E-3DF8-0DAD-D7651EE08E6F}"/>
          </ac:spMkLst>
        </pc:spChg>
        <pc:picChg chg="add mod">
          <ac:chgData name="John Oakes" userId="1a36f0057432ea1f" providerId="LiveId" clId="{47381711-A8C6-487F-B478-F1510AC8C65D}" dt="2026-03-15T15:48:12.211" v="2912" actId="1076"/>
          <ac:picMkLst>
            <pc:docMk/>
            <pc:sldMk cId="1141632665" sldId="1096"/>
            <ac:picMk id="2050" creationId="{81AD1159-8A5C-B1AD-5CCB-CDCDE25D0AD0}"/>
          </ac:picMkLst>
        </pc:picChg>
      </pc:sldChg>
      <pc:sldChg chg="new del">
        <pc:chgData name="John Oakes" userId="1a36f0057432ea1f" providerId="LiveId" clId="{47381711-A8C6-487F-B478-F1510AC8C65D}" dt="2026-03-16T02:26:56.640" v="3283" actId="47"/>
        <pc:sldMkLst>
          <pc:docMk/>
          <pc:sldMk cId="3301003787" sldId="1097"/>
        </pc:sldMkLst>
      </pc:sldChg>
      <pc:sldChg chg="add del">
        <pc:chgData name="John Oakes" userId="1a36f0057432ea1f" providerId="LiveId" clId="{47381711-A8C6-487F-B478-F1510AC8C65D}" dt="2026-03-16T02:26:56.640" v="3283" actId="47"/>
        <pc:sldMkLst>
          <pc:docMk/>
          <pc:sldMk cId="0" sldId="1098"/>
        </pc:sldMkLst>
      </pc:sldChg>
      <pc:sldChg chg="addSp delSp modSp new del mod ord modAnim">
        <pc:chgData name="John Oakes" userId="1a36f0057432ea1f" providerId="LiveId" clId="{47381711-A8C6-487F-B478-F1510AC8C65D}" dt="2026-03-16T02:26:29.896" v="3282" actId="47"/>
        <pc:sldMkLst>
          <pc:docMk/>
          <pc:sldMk cId="883168155" sldId="1099"/>
        </pc:sldMkLst>
        <pc:spChg chg="mod">
          <ac:chgData name="John Oakes" userId="1a36f0057432ea1f" providerId="LiveId" clId="{47381711-A8C6-487F-B478-F1510AC8C65D}" dt="2026-03-15T14:59:23.459" v="2862" actId="20577"/>
          <ac:spMkLst>
            <pc:docMk/>
            <pc:sldMk cId="883168155" sldId="1099"/>
            <ac:spMk id="2" creationId="{DB165DA8-045C-AFF3-4FDB-32C992225E5D}"/>
          </ac:spMkLst>
        </pc:spChg>
        <pc:spChg chg="del">
          <ac:chgData name="John Oakes" userId="1a36f0057432ea1f" providerId="LiveId" clId="{47381711-A8C6-487F-B478-F1510AC8C65D}" dt="2026-03-15T14:57:53.676" v="2816"/>
          <ac:spMkLst>
            <pc:docMk/>
            <pc:sldMk cId="883168155" sldId="1099"/>
            <ac:spMk id="3" creationId="{14C628D6-28F9-3657-535C-95CA373CF93C}"/>
          </ac:spMkLst>
        </pc:spChg>
        <pc:picChg chg="add mod">
          <ac:chgData name="John Oakes" userId="1a36f0057432ea1f" providerId="LiveId" clId="{47381711-A8C6-487F-B478-F1510AC8C65D}" dt="2026-03-15T14:58:05.240" v="2818" actId="1076"/>
          <ac:picMkLst>
            <pc:docMk/>
            <pc:sldMk cId="883168155" sldId="1099"/>
            <ac:picMk id="4" creationId="{F71DAF7D-D1E7-00E8-F684-DDD1B8626C0F}"/>
          </ac:picMkLst>
        </pc:picChg>
      </pc:sldChg>
      <pc:sldChg chg="addSp delSp modSp new del mod ord">
        <pc:chgData name="John Oakes" userId="1a36f0057432ea1f" providerId="LiveId" clId="{47381711-A8C6-487F-B478-F1510AC8C65D}" dt="2026-03-16T02:26:29.896" v="3282" actId="47"/>
        <pc:sldMkLst>
          <pc:docMk/>
          <pc:sldMk cId="338858133" sldId="1100"/>
        </pc:sldMkLst>
        <pc:spChg chg="mod">
          <ac:chgData name="John Oakes" userId="1a36f0057432ea1f" providerId="LiveId" clId="{47381711-A8C6-487F-B478-F1510AC8C65D}" dt="2026-03-15T14:59:04.350" v="2856" actId="20577"/>
          <ac:spMkLst>
            <pc:docMk/>
            <pc:sldMk cId="338858133" sldId="1100"/>
            <ac:spMk id="2" creationId="{495EA36B-1938-9BB4-25BF-3A4984B94C29}"/>
          </ac:spMkLst>
        </pc:spChg>
        <pc:spChg chg="del">
          <ac:chgData name="John Oakes" userId="1a36f0057432ea1f" providerId="LiveId" clId="{47381711-A8C6-487F-B478-F1510AC8C65D}" dt="2026-03-15T14:56:44.375" v="2815" actId="931"/>
          <ac:spMkLst>
            <pc:docMk/>
            <pc:sldMk cId="338858133" sldId="1100"/>
            <ac:spMk id="3" creationId="{A28E1E27-270E-A6F5-8732-7BA37DB0DA32}"/>
          </ac:spMkLst>
        </pc:spChg>
        <pc:picChg chg="add mod ord">
          <ac:chgData name="John Oakes" userId="1a36f0057432ea1f" providerId="LiveId" clId="{47381711-A8C6-487F-B478-F1510AC8C65D}" dt="2026-03-15T14:58:49.506" v="2835" actId="14100"/>
          <ac:picMkLst>
            <pc:docMk/>
            <pc:sldMk cId="338858133" sldId="1100"/>
            <ac:picMk id="5" creationId="{5B6EE609-ECA8-75F4-6032-E8E5F43CD24E}"/>
          </ac:picMkLst>
        </pc:picChg>
      </pc:sldChg>
      <pc:sldChg chg="modSp new mod">
        <pc:chgData name="John Oakes" userId="1a36f0057432ea1f" providerId="LiveId" clId="{47381711-A8C6-487F-B478-F1510AC8C65D}" dt="2026-03-15T15:51:52.230" v="3281" actId="20577"/>
        <pc:sldMkLst>
          <pc:docMk/>
          <pc:sldMk cId="2944435184" sldId="1101"/>
        </pc:sldMkLst>
        <pc:spChg chg="mod">
          <ac:chgData name="John Oakes" userId="1a36f0057432ea1f" providerId="LiveId" clId="{47381711-A8C6-487F-B478-F1510AC8C65D}" dt="2026-03-15T15:51:16.426" v="3209" actId="20577"/>
          <ac:spMkLst>
            <pc:docMk/>
            <pc:sldMk cId="2944435184" sldId="1101"/>
            <ac:spMk id="2" creationId="{9D71C2BD-F24C-C914-F5E4-5DBF1FDB9A92}"/>
          </ac:spMkLst>
        </pc:spChg>
        <pc:spChg chg="mod">
          <ac:chgData name="John Oakes" userId="1a36f0057432ea1f" providerId="LiveId" clId="{47381711-A8C6-487F-B478-F1510AC8C65D}" dt="2026-03-15T15:51:52.230" v="3281" actId="20577"/>
          <ac:spMkLst>
            <pc:docMk/>
            <pc:sldMk cId="2944435184" sldId="1101"/>
            <ac:spMk id="3" creationId="{3AD6208D-844A-5C31-6FDF-21D26A89726D}"/>
          </ac:spMkLst>
        </pc:spChg>
      </pc:sldChg>
      <pc:sldChg chg="modSp new mod ord">
        <pc:chgData name="John Oakes" userId="1a36f0057432ea1f" providerId="LiveId" clId="{47381711-A8C6-487F-B478-F1510AC8C65D}" dt="2026-03-15T15:51:04.578" v="3199"/>
        <pc:sldMkLst>
          <pc:docMk/>
          <pc:sldMk cId="367604669" sldId="1102"/>
        </pc:sldMkLst>
        <pc:spChg chg="mod">
          <ac:chgData name="John Oakes" userId="1a36f0057432ea1f" providerId="LiveId" clId="{47381711-A8C6-487F-B478-F1510AC8C65D}" dt="2026-03-15T15:49:17.815" v="2943" actId="20577"/>
          <ac:spMkLst>
            <pc:docMk/>
            <pc:sldMk cId="367604669" sldId="1102"/>
            <ac:spMk id="2" creationId="{4079AF82-2A0A-FFF3-E0D7-13538E76441D}"/>
          </ac:spMkLst>
        </pc:spChg>
        <pc:spChg chg="mod">
          <ac:chgData name="John Oakes" userId="1a36f0057432ea1f" providerId="LiveId" clId="{47381711-A8C6-487F-B478-F1510AC8C65D}" dt="2026-03-15T15:51:00.278" v="3197" actId="20577"/>
          <ac:spMkLst>
            <pc:docMk/>
            <pc:sldMk cId="367604669" sldId="1102"/>
            <ac:spMk id="3" creationId="{8C0BE4A2-3143-583D-3AE4-EC9A30F6BA5C}"/>
          </ac:spMkLst>
        </pc:spChg>
      </pc:sldChg>
      <pc:sldMasterChg chg="del delSldLayout">
        <pc:chgData name="John Oakes" userId="1a36f0057432ea1f" providerId="LiveId" clId="{47381711-A8C6-487F-B478-F1510AC8C65D}" dt="2026-03-16T02:26:56.640" v="3283" actId="47"/>
        <pc:sldMasterMkLst>
          <pc:docMk/>
          <pc:sldMasterMk cId="4229003694" sldId="2147483696"/>
        </pc:sldMasterMkLst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4229003694" sldId="2147483696"/>
            <pc:sldLayoutMk cId="2003466019" sldId="2147483697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4229003694" sldId="2147483696"/>
            <pc:sldLayoutMk cId="3799833576" sldId="2147483698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4229003694" sldId="2147483696"/>
            <pc:sldLayoutMk cId="4112376592" sldId="2147483699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4229003694" sldId="2147483696"/>
            <pc:sldLayoutMk cId="1973528114" sldId="2147483700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4229003694" sldId="2147483696"/>
            <pc:sldLayoutMk cId="2783708109" sldId="2147483701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4229003694" sldId="2147483696"/>
            <pc:sldLayoutMk cId="2201139396" sldId="2147483702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4229003694" sldId="2147483696"/>
            <pc:sldLayoutMk cId="163466623" sldId="2147483703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4229003694" sldId="2147483696"/>
            <pc:sldLayoutMk cId="1081016517" sldId="2147483704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4229003694" sldId="2147483696"/>
            <pc:sldLayoutMk cId="612715181" sldId="2147483705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4229003694" sldId="2147483696"/>
            <pc:sldLayoutMk cId="1954718378" sldId="2147483706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4229003694" sldId="2147483696"/>
            <pc:sldLayoutMk cId="1386895139" sldId="2147483707"/>
          </pc:sldLayoutMkLst>
        </pc:sldLayoutChg>
      </pc:sldMasterChg>
      <pc:sldMasterChg chg="del delSldLayout">
        <pc:chgData name="John Oakes" userId="1a36f0057432ea1f" providerId="LiveId" clId="{47381711-A8C6-487F-B478-F1510AC8C65D}" dt="2026-03-16T02:26:29.896" v="3282" actId="47"/>
        <pc:sldMasterMkLst>
          <pc:docMk/>
          <pc:sldMasterMk cId="2016623285" sldId="2147483708"/>
        </pc:sldMasterMkLst>
        <pc:sldLayoutChg chg="del">
          <pc:chgData name="John Oakes" userId="1a36f0057432ea1f" providerId="LiveId" clId="{47381711-A8C6-487F-B478-F1510AC8C65D}" dt="2026-03-16T02:26:29.896" v="3282" actId="47"/>
          <pc:sldLayoutMkLst>
            <pc:docMk/>
            <pc:sldMasterMk cId="2016623285" sldId="2147483708"/>
            <pc:sldLayoutMk cId="486597803" sldId="2147483709"/>
          </pc:sldLayoutMkLst>
        </pc:sldLayoutChg>
        <pc:sldLayoutChg chg="del">
          <pc:chgData name="John Oakes" userId="1a36f0057432ea1f" providerId="LiveId" clId="{47381711-A8C6-487F-B478-F1510AC8C65D}" dt="2026-03-16T02:26:29.896" v="3282" actId="47"/>
          <pc:sldLayoutMkLst>
            <pc:docMk/>
            <pc:sldMasterMk cId="2016623285" sldId="2147483708"/>
            <pc:sldLayoutMk cId="1777427240" sldId="2147483710"/>
          </pc:sldLayoutMkLst>
        </pc:sldLayoutChg>
        <pc:sldLayoutChg chg="del">
          <pc:chgData name="John Oakes" userId="1a36f0057432ea1f" providerId="LiveId" clId="{47381711-A8C6-487F-B478-F1510AC8C65D}" dt="2026-03-16T02:26:29.896" v="3282" actId="47"/>
          <pc:sldLayoutMkLst>
            <pc:docMk/>
            <pc:sldMasterMk cId="2016623285" sldId="2147483708"/>
            <pc:sldLayoutMk cId="2223200773" sldId="2147483711"/>
          </pc:sldLayoutMkLst>
        </pc:sldLayoutChg>
        <pc:sldLayoutChg chg="del">
          <pc:chgData name="John Oakes" userId="1a36f0057432ea1f" providerId="LiveId" clId="{47381711-A8C6-487F-B478-F1510AC8C65D}" dt="2026-03-16T02:26:29.896" v="3282" actId="47"/>
          <pc:sldLayoutMkLst>
            <pc:docMk/>
            <pc:sldMasterMk cId="2016623285" sldId="2147483708"/>
            <pc:sldLayoutMk cId="570594798" sldId="2147483712"/>
          </pc:sldLayoutMkLst>
        </pc:sldLayoutChg>
        <pc:sldLayoutChg chg="del">
          <pc:chgData name="John Oakes" userId="1a36f0057432ea1f" providerId="LiveId" clId="{47381711-A8C6-487F-B478-F1510AC8C65D}" dt="2026-03-16T02:26:29.896" v="3282" actId="47"/>
          <pc:sldLayoutMkLst>
            <pc:docMk/>
            <pc:sldMasterMk cId="2016623285" sldId="2147483708"/>
            <pc:sldLayoutMk cId="4210117199" sldId="2147483713"/>
          </pc:sldLayoutMkLst>
        </pc:sldLayoutChg>
        <pc:sldLayoutChg chg="del">
          <pc:chgData name="John Oakes" userId="1a36f0057432ea1f" providerId="LiveId" clId="{47381711-A8C6-487F-B478-F1510AC8C65D}" dt="2026-03-16T02:26:29.896" v="3282" actId="47"/>
          <pc:sldLayoutMkLst>
            <pc:docMk/>
            <pc:sldMasterMk cId="2016623285" sldId="2147483708"/>
            <pc:sldLayoutMk cId="2557930702" sldId="2147483714"/>
          </pc:sldLayoutMkLst>
        </pc:sldLayoutChg>
        <pc:sldLayoutChg chg="del">
          <pc:chgData name="John Oakes" userId="1a36f0057432ea1f" providerId="LiveId" clId="{47381711-A8C6-487F-B478-F1510AC8C65D}" dt="2026-03-16T02:26:29.896" v="3282" actId="47"/>
          <pc:sldLayoutMkLst>
            <pc:docMk/>
            <pc:sldMasterMk cId="2016623285" sldId="2147483708"/>
            <pc:sldLayoutMk cId="1510162285" sldId="2147483715"/>
          </pc:sldLayoutMkLst>
        </pc:sldLayoutChg>
        <pc:sldLayoutChg chg="del">
          <pc:chgData name="John Oakes" userId="1a36f0057432ea1f" providerId="LiveId" clId="{47381711-A8C6-487F-B478-F1510AC8C65D}" dt="2026-03-16T02:26:29.896" v="3282" actId="47"/>
          <pc:sldLayoutMkLst>
            <pc:docMk/>
            <pc:sldMasterMk cId="2016623285" sldId="2147483708"/>
            <pc:sldLayoutMk cId="2511365854" sldId="2147483716"/>
          </pc:sldLayoutMkLst>
        </pc:sldLayoutChg>
        <pc:sldLayoutChg chg="del">
          <pc:chgData name="John Oakes" userId="1a36f0057432ea1f" providerId="LiveId" clId="{47381711-A8C6-487F-B478-F1510AC8C65D}" dt="2026-03-16T02:26:29.896" v="3282" actId="47"/>
          <pc:sldLayoutMkLst>
            <pc:docMk/>
            <pc:sldMasterMk cId="2016623285" sldId="2147483708"/>
            <pc:sldLayoutMk cId="1909485369" sldId="2147483717"/>
          </pc:sldLayoutMkLst>
        </pc:sldLayoutChg>
        <pc:sldLayoutChg chg="del">
          <pc:chgData name="John Oakes" userId="1a36f0057432ea1f" providerId="LiveId" clId="{47381711-A8C6-487F-B478-F1510AC8C65D}" dt="2026-03-16T02:26:29.896" v="3282" actId="47"/>
          <pc:sldLayoutMkLst>
            <pc:docMk/>
            <pc:sldMasterMk cId="2016623285" sldId="2147483708"/>
            <pc:sldLayoutMk cId="4088276213" sldId="2147483718"/>
          </pc:sldLayoutMkLst>
        </pc:sldLayoutChg>
        <pc:sldLayoutChg chg="del">
          <pc:chgData name="John Oakes" userId="1a36f0057432ea1f" providerId="LiveId" clId="{47381711-A8C6-487F-B478-F1510AC8C65D}" dt="2026-03-16T02:26:29.896" v="3282" actId="47"/>
          <pc:sldLayoutMkLst>
            <pc:docMk/>
            <pc:sldMasterMk cId="2016623285" sldId="2147483708"/>
            <pc:sldLayoutMk cId="3396258853" sldId="2147483719"/>
          </pc:sldLayoutMkLst>
        </pc:sldLayoutChg>
      </pc:sldMasterChg>
      <pc:sldMasterChg chg="del delSldLayout">
        <pc:chgData name="John Oakes" userId="1a36f0057432ea1f" providerId="LiveId" clId="{47381711-A8C6-487F-B478-F1510AC8C65D}" dt="2026-03-16T02:26:29.896" v="3282" actId="47"/>
        <pc:sldMasterMkLst>
          <pc:docMk/>
          <pc:sldMasterMk cId="993511499" sldId="2147483720"/>
        </pc:sldMasterMkLst>
        <pc:sldLayoutChg chg="del">
          <pc:chgData name="John Oakes" userId="1a36f0057432ea1f" providerId="LiveId" clId="{47381711-A8C6-487F-B478-F1510AC8C65D}" dt="2026-03-16T02:26:29.896" v="3282" actId="47"/>
          <pc:sldLayoutMkLst>
            <pc:docMk/>
            <pc:sldMasterMk cId="993511499" sldId="2147483720"/>
            <pc:sldLayoutMk cId="2605478060" sldId="2147483721"/>
          </pc:sldLayoutMkLst>
        </pc:sldLayoutChg>
        <pc:sldLayoutChg chg="del">
          <pc:chgData name="John Oakes" userId="1a36f0057432ea1f" providerId="LiveId" clId="{47381711-A8C6-487F-B478-F1510AC8C65D}" dt="2026-03-16T02:26:29.896" v="3282" actId="47"/>
          <pc:sldLayoutMkLst>
            <pc:docMk/>
            <pc:sldMasterMk cId="993511499" sldId="2147483720"/>
            <pc:sldLayoutMk cId="1893374062" sldId="2147483722"/>
          </pc:sldLayoutMkLst>
        </pc:sldLayoutChg>
        <pc:sldLayoutChg chg="del">
          <pc:chgData name="John Oakes" userId="1a36f0057432ea1f" providerId="LiveId" clId="{47381711-A8C6-487F-B478-F1510AC8C65D}" dt="2026-03-16T02:26:29.896" v="3282" actId="47"/>
          <pc:sldLayoutMkLst>
            <pc:docMk/>
            <pc:sldMasterMk cId="993511499" sldId="2147483720"/>
            <pc:sldLayoutMk cId="2946699623" sldId="2147483723"/>
          </pc:sldLayoutMkLst>
        </pc:sldLayoutChg>
        <pc:sldLayoutChg chg="del">
          <pc:chgData name="John Oakes" userId="1a36f0057432ea1f" providerId="LiveId" clId="{47381711-A8C6-487F-B478-F1510AC8C65D}" dt="2026-03-16T02:26:29.896" v="3282" actId="47"/>
          <pc:sldLayoutMkLst>
            <pc:docMk/>
            <pc:sldMasterMk cId="993511499" sldId="2147483720"/>
            <pc:sldLayoutMk cId="2823054585" sldId="2147483724"/>
          </pc:sldLayoutMkLst>
        </pc:sldLayoutChg>
        <pc:sldLayoutChg chg="del">
          <pc:chgData name="John Oakes" userId="1a36f0057432ea1f" providerId="LiveId" clId="{47381711-A8C6-487F-B478-F1510AC8C65D}" dt="2026-03-16T02:26:29.896" v="3282" actId="47"/>
          <pc:sldLayoutMkLst>
            <pc:docMk/>
            <pc:sldMasterMk cId="993511499" sldId="2147483720"/>
            <pc:sldLayoutMk cId="3486488899" sldId="2147483725"/>
          </pc:sldLayoutMkLst>
        </pc:sldLayoutChg>
        <pc:sldLayoutChg chg="del">
          <pc:chgData name="John Oakes" userId="1a36f0057432ea1f" providerId="LiveId" clId="{47381711-A8C6-487F-B478-F1510AC8C65D}" dt="2026-03-16T02:26:29.896" v="3282" actId="47"/>
          <pc:sldLayoutMkLst>
            <pc:docMk/>
            <pc:sldMasterMk cId="993511499" sldId="2147483720"/>
            <pc:sldLayoutMk cId="772711677" sldId="2147483726"/>
          </pc:sldLayoutMkLst>
        </pc:sldLayoutChg>
        <pc:sldLayoutChg chg="del">
          <pc:chgData name="John Oakes" userId="1a36f0057432ea1f" providerId="LiveId" clId="{47381711-A8C6-487F-B478-F1510AC8C65D}" dt="2026-03-16T02:26:29.896" v="3282" actId="47"/>
          <pc:sldLayoutMkLst>
            <pc:docMk/>
            <pc:sldMasterMk cId="993511499" sldId="2147483720"/>
            <pc:sldLayoutMk cId="1565570618" sldId="2147483727"/>
          </pc:sldLayoutMkLst>
        </pc:sldLayoutChg>
        <pc:sldLayoutChg chg="del">
          <pc:chgData name="John Oakes" userId="1a36f0057432ea1f" providerId="LiveId" clId="{47381711-A8C6-487F-B478-F1510AC8C65D}" dt="2026-03-16T02:26:29.896" v="3282" actId="47"/>
          <pc:sldLayoutMkLst>
            <pc:docMk/>
            <pc:sldMasterMk cId="993511499" sldId="2147483720"/>
            <pc:sldLayoutMk cId="755317779" sldId="2147483728"/>
          </pc:sldLayoutMkLst>
        </pc:sldLayoutChg>
        <pc:sldLayoutChg chg="del">
          <pc:chgData name="John Oakes" userId="1a36f0057432ea1f" providerId="LiveId" clId="{47381711-A8C6-487F-B478-F1510AC8C65D}" dt="2026-03-16T02:26:29.896" v="3282" actId="47"/>
          <pc:sldLayoutMkLst>
            <pc:docMk/>
            <pc:sldMasterMk cId="993511499" sldId="2147483720"/>
            <pc:sldLayoutMk cId="1197739592" sldId="2147483729"/>
          </pc:sldLayoutMkLst>
        </pc:sldLayoutChg>
        <pc:sldLayoutChg chg="del">
          <pc:chgData name="John Oakes" userId="1a36f0057432ea1f" providerId="LiveId" clId="{47381711-A8C6-487F-B478-F1510AC8C65D}" dt="2026-03-16T02:26:29.896" v="3282" actId="47"/>
          <pc:sldLayoutMkLst>
            <pc:docMk/>
            <pc:sldMasterMk cId="993511499" sldId="2147483720"/>
            <pc:sldLayoutMk cId="2214535219" sldId="2147483730"/>
          </pc:sldLayoutMkLst>
        </pc:sldLayoutChg>
        <pc:sldLayoutChg chg="del">
          <pc:chgData name="John Oakes" userId="1a36f0057432ea1f" providerId="LiveId" clId="{47381711-A8C6-487F-B478-F1510AC8C65D}" dt="2026-03-16T02:26:29.896" v="3282" actId="47"/>
          <pc:sldLayoutMkLst>
            <pc:docMk/>
            <pc:sldMasterMk cId="993511499" sldId="2147483720"/>
            <pc:sldLayoutMk cId="3967690723" sldId="2147483731"/>
          </pc:sldLayoutMkLst>
        </pc:sldLayoutChg>
      </pc:sldMasterChg>
      <pc:sldMasterChg chg="del delSldLayout">
        <pc:chgData name="John Oakes" userId="1a36f0057432ea1f" providerId="LiveId" clId="{47381711-A8C6-487F-B478-F1510AC8C65D}" dt="2026-03-16T02:26:56.640" v="3283" actId="47"/>
        <pc:sldMasterMkLst>
          <pc:docMk/>
          <pc:sldMasterMk cId="1460878797" sldId="2147483732"/>
        </pc:sldMasterMkLst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1460878797" sldId="2147483732"/>
            <pc:sldLayoutMk cId="2463928712" sldId="2147483733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1460878797" sldId="2147483732"/>
            <pc:sldLayoutMk cId="730184209" sldId="2147483734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1460878797" sldId="2147483732"/>
            <pc:sldLayoutMk cId="3749924684" sldId="2147483735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1460878797" sldId="2147483732"/>
            <pc:sldLayoutMk cId="4156789538" sldId="2147483736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1460878797" sldId="2147483732"/>
            <pc:sldLayoutMk cId="1727373953" sldId="2147483737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1460878797" sldId="2147483732"/>
            <pc:sldLayoutMk cId="3782569828" sldId="2147483738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1460878797" sldId="2147483732"/>
            <pc:sldLayoutMk cId="3644999290" sldId="2147483739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1460878797" sldId="2147483732"/>
            <pc:sldLayoutMk cId="1135587114" sldId="2147483740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1460878797" sldId="2147483732"/>
            <pc:sldLayoutMk cId="2686742227" sldId="2147483741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1460878797" sldId="2147483732"/>
            <pc:sldLayoutMk cId="4246190596" sldId="2147483742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1460878797" sldId="2147483732"/>
            <pc:sldLayoutMk cId="178393775" sldId="2147483743"/>
          </pc:sldLayoutMkLst>
        </pc:sldLayoutChg>
      </pc:sldMasterChg>
      <pc:sldMasterChg chg="del delSldLayout">
        <pc:chgData name="John Oakes" userId="1a36f0057432ea1f" providerId="LiveId" clId="{47381711-A8C6-487F-B478-F1510AC8C65D}" dt="2026-03-16T02:26:56.640" v="3283" actId="47"/>
        <pc:sldMasterMkLst>
          <pc:docMk/>
          <pc:sldMasterMk cId="1814153073" sldId="2147483744"/>
        </pc:sldMasterMkLst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1814153073" sldId="2147483744"/>
            <pc:sldLayoutMk cId="1209151839" sldId="2147483745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1814153073" sldId="2147483744"/>
            <pc:sldLayoutMk cId="468538394" sldId="2147483746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1814153073" sldId="2147483744"/>
            <pc:sldLayoutMk cId="194927206" sldId="2147483747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1814153073" sldId="2147483744"/>
            <pc:sldLayoutMk cId="2010004750" sldId="2147483748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1814153073" sldId="2147483744"/>
            <pc:sldLayoutMk cId="1918580029" sldId="2147483749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1814153073" sldId="2147483744"/>
            <pc:sldLayoutMk cId="950001113" sldId="2147483750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1814153073" sldId="2147483744"/>
            <pc:sldLayoutMk cId="394380415" sldId="2147483751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1814153073" sldId="2147483744"/>
            <pc:sldLayoutMk cId="2889187272" sldId="2147483752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1814153073" sldId="2147483744"/>
            <pc:sldLayoutMk cId="1010447646" sldId="2147483753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1814153073" sldId="2147483744"/>
            <pc:sldLayoutMk cId="1029862955" sldId="2147483754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1814153073" sldId="2147483744"/>
            <pc:sldLayoutMk cId="3385657252" sldId="2147483755"/>
          </pc:sldLayoutMkLst>
        </pc:sldLayoutChg>
      </pc:sldMasterChg>
      <pc:sldMasterChg chg="del delSldLayout">
        <pc:chgData name="John Oakes" userId="1a36f0057432ea1f" providerId="LiveId" clId="{47381711-A8C6-487F-B478-F1510AC8C65D}" dt="2026-03-16T02:26:56.640" v="3283" actId="47"/>
        <pc:sldMasterMkLst>
          <pc:docMk/>
          <pc:sldMasterMk cId="3835815153" sldId="2147483756"/>
        </pc:sldMasterMkLst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3835815153" sldId="2147483756"/>
            <pc:sldLayoutMk cId="3813227184" sldId="2147483757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3835815153" sldId="2147483756"/>
            <pc:sldLayoutMk cId="168345592" sldId="2147483758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3835815153" sldId="2147483756"/>
            <pc:sldLayoutMk cId="3125270175" sldId="2147483759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3835815153" sldId="2147483756"/>
            <pc:sldLayoutMk cId="927906779" sldId="2147483760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3835815153" sldId="2147483756"/>
            <pc:sldLayoutMk cId="2253145120" sldId="2147483761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3835815153" sldId="2147483756"/>
            <pc:sldLayoutMk cId="498020430" sldId="2147483762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3835815153" sldId="2147483756"/>
            <pc:sldLayoutMk cId="3347278671" sldId="2147483763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3835815153" sldId="2147483756"/>
            <pc:sldLayoutMk cId="3474877168" sldId="2147483764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3835815153" sldId="2147483756"/>
            <pc:sldLayoutMk cId="3425322861" sldId="2147483765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3835815153" sldId="2147483756"/>
            <pc:sldLayoutMk cId="3648712875" sldId="2147483766"/>
          </pc:sldLayoutMkLst>
        </pc:sldLayoutChg>
        <pc:sldLayoutChg chg="del">
          <pc:chgData name="John Oakes" userId="1a36f0057432ea1f" providerId="LiveId" clId="{47381711-A8C6-487F-B478-F1510AC8C65D}" dt="2026-03-16T02:26:56.640" v="3283" actId="47"/>
          <pc:sldLayoutMkLst>
            <pc:docMk/>
            <pc:sldMasterMk cId="3835815153" sldId="2147483756"/>
            <pc:sldLayoutMk cId="2692627957" sldId="2147483767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3FA6CE-B578-46A6-81B7-A3833E68505F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3BF368-660D-4C8D-AE62-F7E6A64D7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042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3BF368-660D-4C8D-AE62-F7E6A64D7A8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750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855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713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63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74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860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853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366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351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78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1932-1E79-460E-8EA9-7EC16BE07A7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77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4BD1932-1E79-460E-8EA9-7EC16BE07A7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36D3371-5753-467E-8589-EFDACB99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4375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3881D-5800-1703-2B40-DC102CF7D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1702F-F7F3-E2B9-D89B-F5C308CA40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1447800"/>
            <a:ext cx="3352800" cy="3581400"/>
          </a:xfrm>
        </p:spPr>
        <p:txBody>
          <a:bodyPr>
            <a:normAutofit/>
          </a:bodyPr>
          <a:lstStyle/>
          <a:p>
            <a:r>
              <a:rPr lang="en-US" sz="5300" b="1" dirty="0"/>
              <a:t>Joshua VIII</a:t>
            </a:r>
            <a:br>
              <a:rPr lang="en-US" sz="5300" b="1" dirty="0"/>
            </a:br>
            <a:r>
              <a:rPr lang="en-US" sz="5300" b="1" dirty="0"/>
              <a:t>As For Me and My House</a:t>
            </a:r>
            <a:endParaRPr lang="en-US" sz="48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7D2AC5-8DDC-3929-7C31-FDA1B195C3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060704" y="4965192"/>
            <a:ext cx="3072384" cy="950976"/>
          </a:xfrm>
        </p:spPr>
        <p:txBody>
          <a:bodyPr>
            <a:normAutofit/>
          </a:bodyPr>
          <a:lstStyle/>
          <a:p>
            <a:endParaRPr lang="en-US" sz="4000" b="1" dirty="0"/>
          </a:p>
        </p:txBody>
      </p:sp>
      <p:pic>
        <p:nvPicPr>
          <p:cNvPr id="4" name="Picture 2" descr="God's Breath Publications » THE FALL OF JERICHO">
            <a:extLst>
              <a:ext uri="{FF2B5EF4-FFF2-40B4-BE49-F238E27FC236}">
                <a16:creationId xmlns:a16="http://schemas.microsoft.com/office/drawing/2014/main" id="{D512D9B1-D959-ABFF-AECE-D85C704D8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1" y="734076"/>
            <a:ext cx="8382000" cy="5493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870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C5314-2306-4E42-701E-B6ED228D6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Judges 22:6-34  Holiness vs. 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E99DB4-CA81-8AB1-9CB9-06ABA6D0B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2" y="1828799"/>
            <a:ext cx="4952998" cy="4348163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The Western tribes are up in arms.  They are disobeying Deuteronomy 12:13-14  sacrifices “only at one place.”   Am I my brother’s keeper?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The Eastern tribes:  We are trying to maintain unity.</a:t>
            </a:r>
          </a:p>
        </p:txBody>
      </p:sp>
      <p:pic>
        <p:nvPicPr>
          <p:cNvPr id="1026" name="Picture 2" descr="Witness — The Intersection">
            <a:extLst>
              <a:ext uri="{FF2B5EF4-FFF2-40B4-BE49-F238E27FC236}">
                <a16:creationId xmlns:a16="http://schemas.microsoft.com/office/drawing/2014/main" id="{C22D4EE1-B38C-E944-3B3E-6F195786C2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312987"/>
            <a:ext cx="5638800" cy="316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7665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3ADE8-70D9-D432-0609-547693A4D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Joshua 23-24  Parting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8C277-68BC-E29B-927E-88779C8D8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Joshua 23:1-5  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v. 2-4  Remember all that God has done for you already.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v. 5 Believe he will do the same in the future.</a:t>
            </a:r>
          </a:p>
        </p:txBody>
      </p:sp>
    </p:spTree>
    <p:extLst>
      <p:ext uri="{BB962C8B-B14F-4D97-AF65-F5344CB8AC3E}">
        <p14:creationId xmlns:p14="http://schemas.microsoft.com/office/powerpoint/2010/main" val="1934620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CC27-C27A-8B47-93CA-03FA0CDA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Joshua 23:6-13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CA249-534C-36AB-E8DE-B3F3C5F4E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260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God has already done amazing things, yes???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For this to continue do this: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1. Obey God’s words.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2. Separate yourselves from the pagan nations</a:t>
            </a:r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859837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3515D-2265-0950-B70C-D68F742CB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Be Holy   Be Separate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4E1764-B63E-CE72-622D-70B3E2E93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1 Corinthians 7:39    Only in the Lord</a:t>
            </a:r>
          </a:p>
          <a:p>
            <a:pPr marL="0" indent="0">
              <a:buNone/>
            </a:pPr>
            <a:r>
              <a:rPr lang="en-US" sz="3200" b="1" dirty="0"/>
              <a:t>2 Corinthians 6:14   Do not be yoked with unbelievers.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br>
              <a:rPr lang="en-US" sz="3200" b="1" dirty="0"/>
            </a:br>
            <a:r>
              <a:rPr lang="en-US" sz="3200" b="1" dirty="0"/>
              <a:t>“The application of obedient separation in the Christian life is frequently difficult and sometimes agonizing.”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They will be traps for you.</a:t>
            </a:r>
          </a:p>
        </p:txBody>
      </p:sp>
    </p:spTree>
    <p:extLst>
      <p:ext uri="{BB962C8B-B14F-4D97-AF65-F5344CB8AC3E}">
        <p14:creationId xmlns:p14="http://schemas.microsoft.com/office/powerpoint/2010/main" val="6334353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160F1-345D-4494-55A2-74B2D862C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Joshua 24:1-15  Remember What God Has Done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1A62D-15F5-5AA0-8DB6-5A0B7D4C6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v. 1-4  I blessed Abraham, a man of faith.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v. 5-10  I blessed Moses and saved the people from slavery.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v. 11-13  I blessed Joshua and saved you through him.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God: I have ALWAYS maintained </a:t>
            </a:r>
            <a:r>
              <a:rPr lang="en-US" sz="3200" b="1" i="1" dirty="0"/>
              <a:t>hesed</a:t>
            </a:r>
            <a:r>
              <a:rPr lang="en-US" sz="3200" b="1" dirty="0"/>
              <a:t>/covenant loyalty</a:t>
            </a:r>
          </a:p>
        </p:txBody>
      </p:sp>
    </p:spTree>
    <p:extLst>
      <p:ext uri="{BB962C8B-B14F-4D97-AF65-F5344CB8AC3E}">
        <p14:creationId xmlns:p14="http://schemas.microsoft.com/office/powerpoint/2010/main" val="5849758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B3D31-BF6F-F6C3-4764-A27873C5E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Joshua 24:14-15   The Bottom 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76D30-C0C3-DBCF-483C-85017CCF8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Choose today whom you will serve.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Multitudes, multitudes in the Valley of Decision.</a:t>
            </a:r>
          </a:p>
        </p:txBody>
      </p:sp>
    </p:spTree>
    <p:extLst>
      <p:ext uri="{BB962C8B-B14F-4D97-AF65-F5344CB8AC3E}">
        <p14:creationId xmlns:p14="http://schemas.microsoft.com/office/powerpoint/2010/main" val="3020233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9DBE7-E361-A641-7730-F6E72A910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Joshua 24:16-24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C4C28-9D0E-3DF8-0DAD-D7651EE08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770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b="1" dirty="0"/>
              <a:t>The people:   We will do it!  “Far be it from us…”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Joshua:  Forgive me, but I  am skeptical.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The people:  No, trust us!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Joshua:  Put your money where  your mouth is.  Get rid of your idols.   Acts 19:17-20.</a:t>
            </a:r>
          </a:p>
        </p:txBody>
      </p:sp>
      <p:pic>
        <p:nvPicPr>
          <p:cNvPr id="2050" name="Picture 2" descr="On Paul's Third Missionary Journey">
            <a:extLst>
              <a:ext uri="{FF2B5EF4-FFF2-40B4-BE49-F238E27FC236}">
                <a16:creationId xmlns:a16="http://schemas.microsoft.com/office/drawing/2014/main" id="{81AD1159-8A5C-B1AD-5CCB-CDCDE25D0A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2286000"/>
            <a:ext cx="4191000" cy="3075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1632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9AF82-2A0A-FFF3-E0D7-13538E764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Joshua 24:29-33  Epilogue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0BE4A2-3143-583D-3AE4-EC9A30F6B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/>
              <a:t>God has always maintained covenant loyalty—</a:t>
            </a:r>
            <a:r>
              <a:rPr lang="en-US" sz="3200" b="1" i="1" dirty="0"/>
              <a:t>hesed</a:t>
            </a:r>
            <a:r>
              <a:rPr lang="en-US" sz="3200" b="1" dirty="0"/>
              <a:t>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Example:  Joseph’s bones.     400+ years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Hosea 11:1  Out of Egypt I called my son.   Joseph, Moses, Israel, Jesus, us!!!!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And he will bring us into the Promised Land.  Amen!</a:t>
            </a:r>
          </a:p>
        </p:txBody>
      </p:sp>
    </p:spTree>
    <p:extLst>
      <p:ext uri="{BB962C8B-B14F-4D97-AF65-F5344CB8AC3E}">
        <p14:creationId xmlns:p14="http://schemas.microsoft.com/office/powerpoint/2010/main" val="3676046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1C2BD-F24C-C914-F5E4-5DBF1FDB9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6208D-844A-5C31-6FDF-21D26A897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057399"/>
            <a:ext cx="9906000" cy="4119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Remember</a:t>
            </a:r>
          </a:p>
          <a:p>
            <a:pPr marL="0" indent="0">
              <a:buNone/>
            </a:pPr>
            <a:r>
              <a:rPr lang="en-US" sz="3600" b="1" dirty="0"/>
              <a:t>Obey</a:t>
            </a:r>
          </a:p>
          <a:p>
            <a:pPr marL="0" indent="0">
              <a:buNone/>
            </a:pPr>
            <a:r>
              <a:rPr lang="en-US" sz="3600" b="1" dirty="0"/>
              <a:t>Separate Yourselves</a:t>
            </a:r>
          </a:p>
          <a:p>
            <a:pPr marL="0" indent="0">
              <a:buNone/>
            </a:pPr>
            <a:r>
              <a:rPr lang="en-US" sz="3600" b="1" dirty="0"/>
              <a:t>Choose today whom you will serve</a:t>
            </a:r>
          </a:p>
        </p:txBody>
      </p:sp>
    </p:spTree>
    <p:extLst>
      <p:ext uri="{BB962C8B-B14F-4D97-AF65-F5344CB8AC3E}">
        <p14:creationId xmlns:p14="http://schemas.microsoft.com/office/powerpoint/2010/main" val="2944435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8A61A-8BE2-A77F-2CBF-2C918CD08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Joshua 10, 11:   The Day the  Sun Stood Still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403BC-ED80-9726-3442-ADD318558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3800" y="2590799"/>
            <a:ext cx="3810000" cy="3586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The Southern Campaign</a:t>
            </a:r>
          </a:p>
          <a:p>
            <a:pPr marL="0" indent="0">
              <a:buNone/>
            </a:pPr>
            <a:r>
              <a:rPr lang="en-US" sz="3200" b="1" dirty="0"/>
              <a:t>Adoni-Zedek of Jerusalem defies Israel and YHWH</a:t>
            </a:r>
          </a:p>
        </p:txBody>
      </p:sp>
      <p:pic>
        <p:nvPicPr>
          <p:cNvPr id="1026" name="Picture 2" descr="And the Lord Gave… | Devotionary">
            <a:extLst>
              <a:ext uri="{FF2B5EF4-FFF2-40B4-BE49-F238E27FC236}">
                <a16:creationId xmlns:a16="http://schemas.microsoft.com/office/drawing/2014/main" id="{1B469D36-29D6-BAED-1880-13159B845E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77988"/>
            <a:ext cx="6781800" cy="5079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0027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C7A29-AD72-28DC-9EDB-1DBEA88D6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Joshua 10:8  Do Not Be Afraid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2CC85-BC43-810B-66E9-5D041BD8F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057399"/>
            <a:ext cx="4267200" cy="4119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/>
              <a:t>Deuteronomy 31:6  </a:t>
            </a:r>
          </a:p>
          <a:p>
            <a:pPr marL="0" indent="0">
              <a:buNone/>
            </a:pPr>
            <a:r>
              <a:rPr lang="en-US" sz="3200" b="1"/>
              <a:t>Joshua 1:6,7,9</a:t>
            </a:r>
          </a:p>
          <a:p>
            <a:pPr marL="0" indent="0">
              <a:buNone/>
            </a:pPr>
            <a:r>
              <a:rPr lang="en-US" sz="3200" b="1"/>
              <a:t>Joshua 8:1</a:t>
            </a:r>
          </a:p>
          <a:p>
            <a:pPr marL="0" indent="0">
              <a:buNone/>
            </a:pPr>
            <a:r>
              <a:rPr lang="en-US" sz="3200" b="1"/>
              <a:t>Joshua 10:8</a:t>
            </a:r>
          </a:p>
          <a:p>
            <a:pPr marL="0" indent="0">
              <a:buNone/>
            </a:pPr>
            <a:r>
              <a:rPr lang="en-US" sz="3200" b="1"/>
              <a:t>And, by the way…</a:t>
            </a:r>
          </a:p>
          <a:p>
            <a:pPr marL="0" indent="0">
              <a:buNone/>
            </a:pPr>
            <a:r>
              <a:rPr lang="en-US" sz="3200" b="1"/>
              <a:t>Joshua 10:25</a:t>
            </a:r>
            <a:endParaRPr lang="en-US" sz="32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EA4A1B-5E7F-7D68-6C3E-E6DCA57967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2286000"/>
            <a:ext cx="6948146" cy="3890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017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6BC1D-5445-7C5D-3073-E08D30999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Powerful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2E655-9D0B-543E-7056-EB61BFB6F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Joshua 10:14   …a day when God listened to a human being.</a:t>
            </a:r>
          </a:p>
          <a:p>
            <a:pPr marL="0" indent="0">
              <a:buNone/>
            </a:pPr>
            <a:r>
              <a:rPr lang="en-US" sz="3200" b="1" dirty="0"/>
              <a:t>And the sun “stood still”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James 5:17-18  Elijah a mere human being.</a:t>
            </a:r>
          </a:p>
        </p:txBody>
      </p:sp>
    </p:spTree>
    <p:extLst>
      <p:ext uri="{BB962C8B-B14F-4D97-AF65-F5344CB8AC3E}">
        <p14:creationId xmlns:p14="http://schemas.microsoft.com/office/powerpoint/2010/main" val="772765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8DF4A-C68A-BC27-1790-7865F3E89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6600" y="609599"/>
            <a:ext cx="4800600" cy="1371599"/>
          </a:xfrm>
        </p:spPr>
        <p:txBody>
          <a:bodyPr>
            <a:normAutofit/>
          </a:bodyPr>
          <a:lstStyle/>
          <a:p>
            <a:r>
              <a:rPr lang="en-US" sz="3600" b="1" dirty="0"/>
              <a:t>Joshua 11:1-7  The Northern Campaign</a:t>
            </a:r>
          </a:p>
        </p:txBody>
      </p:sp>
      <p:pic>
        <p:nvPicPr>
          <p:cNvPr id="2050" name="Picture 2" descr="Map - Israelite Invasion of Canaan (Northern Campaign)">
            <a:extLst>
              <a:ext uri="{FF2B5EF4-FFF2-40B4-BE49-F238E27FC236}">
                <a16:creationId xmlns:a16="http://schemas.microsoft.com/office/drawing/2014/main" id="{B2A3C83A-C6AF-E99A-4FEF-A8AA769C0E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78743"/>
            <a:ext cx="6705600" cy="10618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E360DE-7782-FF6B-1247-BE191965B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86600" y="2209799"/>
            <a:ext cx="4267200" cy="3967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Canaanites, Amorites, Hittites, Perizzites, Jebusites and Hivites.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A huge army, as numerous as the sand on the seashore.</a:t>
            </a:r>
          </a:p>
        </p:txBody>
      </p:sp>
    </p:spTree>
    <p:extLst>
      <p:ext uri="{BB962C8B-B14F-4D97-AF65-F5344CB8AC3E}">
        <p14:creationId xmlns:p14="http://schemas.microsoft.com/office/powerpoint/2010/main" val="2441893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E2C78-07C7-EC83-5943-F375873CC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Joshua 14:6-16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9D6D8-D3A6-A216-1848-E79D9D55B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6512" y="1981200"/>
            <a:ext cx="5526887" cy="4195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Caleb:  </a:t>
            </a:r>
          </a:p>
          <a:p>
            <a:pPr marL="0" indent="0">
              <a:buNone/>
            </a:pPr>
            <a:r>
              <a:rPr lang="en-US" sz="3200" b="1" dirty="0"/>
              <a:t>Gave a minority report.  God can do it!</a:t>
            </a:r>
          </a:p>
          <a:p>
            <a:pPr marL="0" indent="0">
              <a:buNone/>
            </a:pPr>
            <a:r>
              <a:rPr lang="en-US" sz="3200" b="1" dirty="0"/>
              <a:t>Give me the hill country!!!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7C5E47-14D4-9173-EE7B-F55509D38E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9" y="1905000"/>
            <a:ext cx="5526887" cy="3677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933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36780-ADE2-875C-9A4A-B7FCF6510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Joshua 22-24  As For Me And My House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B236B7-33C4-13F7-E0E4-2389C7892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What are Joshua’s parting thoughts for us?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Consider “salvation history.”</a:t>
            </a:r>
          </a:p>
          <a:p>
            <a:pPr marL="0" indent="0">
              <a:buNone/>
            </a:pPr>
            <a:r>
              <a:rPr lang="en-US" sz="3200" b="1" dirty="0"/>
              <a:t>God has always been faithful.  God has always shown </a:t>
            </a:r>
            <a:r>
              <a:rPr lang="en-US" sz="3200" b="1" i="1" dirty="0"/>
              <a:t>hesed</a:t>
            </a:r>
            <a:r>
              <a:rPr lang="en-US" sz="3200" b="1" dirty="0"/>
              <a:t>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Therefore, let us do the same.  Let us remain faithful. Let us show </a:t>
            </a:r>
            <a:r>
              <a:rPr lang="en-US" sz="3200" b="1" i="1" dirty="0"/>
              <a:t>hesed</a:t>
            </a:r>
            <a:r>
              <a:rPr lang="en-US" sz="3200" b="1" dirty="0"/>
              <a:t>—covenant loyalty/love</a:t>
            </a:r>
          </a:p>
        </p:txBody>
      </p:sp>
    </p:spTree>
    <p:extLst>
      <p:ext uri="{BB962C8B-B14F-4D97-AF65-F5344CB8AC3E}">
        <p14:creationId xmlns:p14="http://schemas.microsoft.com/office/powerpoint/2010/main" val="3960145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6C826-C79F-0BB6-4CA2-20E565278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The Audience of Joshua 22-24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D3053-D81E-44E6-44B6-D4B0F2C00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-The second generation.  Those who crossed the Jordan with Joshua.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3200" b="1" dirty="0"/>
              <a:t>-Also future Israelites during the time of Judges.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The key to faith in Hebrews:  Belief in things unseen.</a:t>
            </a:r>
          </a:p>
          <a:p>
            <a:pPr marL="0" indent="0">
              <a:buNone/>
            </a:pPr>
            <a:r>
              <a:rPr lang="en-US" sz="3200" b="1" dirty="0"/>
              <a:t>The key to faith in Joshua:  Belief in things you have seen.</a:t>
            </a:r>
          </a:p>
        </p:txBody>
      </p:sp>
    </p:spTree>
    <p:extLst>
      <p:ext uri="{BB962C8B-B14F-4D97-AF65-F5344CB8AC3E}">
        <p14:creationId xmlns:p14="http://schemas.microsoft.com/office/powerpoint/2010/main" val="1091258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8965B-D6BA-4053-5A66-6F191A28F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Joshua 22  Gad, Reuben and Menasseh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D45CF-6783-1F3C-44C6-F115FA4CD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Joshua 22:1-5   Keep hesed.  Keep covenant loyalty.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How?</a:t>
            </a:r>
          </a:p>
          <a:p>
            <a:pPr marL="0" indent="0">
              <a:buNone/>
            </a:pPr>
            <a:endParaRPr lang="en-US" sz="3200" b="1" dirty="0"/>
          </a:p>
          <a:p>
            <a:pPr marL="514350" indent="-514350">
              <a:buAutoNum type="arabicPeriod"/>
            </a:pPr>
            <a:r>
              <a:rPr lang="en-US" sz="3200" b="1" dirty="0"/>
              <a:t>Love the Lord your God.</a:t>
            </a:r>
          </a:p>
          <a:p>
            <a:pPr marL="0" indent="0">
              <a:buNone/>
            </a:pPr>
            <a:r>
              <a:rPr lang="en-US" sz="3200" b="1" dirty="0"/>
              <a:t>2. Walk in obedience.</a:t>
            </a:r>
          </a:p>
          <a:p>
            <a:pPr marL="0" indent="0">
              <a:buNone/>
            </a:pPr>
            <a:r>
              <a:rPr lang="en-US" sz="3200" b="1" dirty="0"/>
              <a:t>3. Serve God with all your heart.</a:t>
            </a:r>
          </a:p>
        </p:txBody>
      </p:sp>
    </p:spTree>
    <p:extLst>
      <p:ext uri="{BB962C8B-B14F-4D97-AF65-F5344CB8AC3E}">
        <p14:creationId xmlns:p14="http://schemas.microsoft.com/office/powerpoint/2010/main" val="2766234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24288</TotalTime>
  <Words>626</Words>
  <Application>Microsoft Office PowerPoint</Application>
  <PresentationFormat>Widescreen</PresentationFormat>
  <Paragraphs>105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Office Theme</vt:lpstr>
      <vt:lpstr>Joshua VIII As For Me and My House</vt:lpstr>
      <vt:lpstr>Joshua 10, 11:   The Day the  Sun Stood Still</vt:lpstr>
      <vt:lpstr>Joshua 10:8  Do Not Be Afraid</vt:lpstr>
      <vt:lpstr>Powerful Prayer</vt:lpstr>
      <vt:lpstr>Joshua 11:1-7  The Northern Campaign</vt:lpstr>
      <vt:lpstr>Joshua 14:6-16</vt:lpstr>
      <vt:lpstr>Joshua 22-24  As For Me And My House</vt:lpstr>
      <vt:lpstr>The Audience of Joshua 22-24</vt:lpstr>
      <vt:lpstr>Joshua 22  Gad, Reuben and Menasseh</vt:lpstr>
      <vt:lpstr>Judges 22:6-34  Holiness vs. Unity</vt:lpstr>
      <vt:lpstr>Joshua 23-24  Parting Words</vt:lpstr>
      <vt:lpstr>Joshua 23:6-13</vt:lpstr>
      <vt:lpstr>Be Holy   Be Separate</vt:lpstr>
      <vt:lpstr>Joshua 24:1-15  Remember What God Has Done</vt:lpstr>
      <vt:lpstr>Joshua 24:14-15   The Bottom Line</vt:lpstr>
      <vt:lpstr>Joshua 24:16-24 </vt:lpstr>
      <vt:lpstr>Joshua 24:29-33  Epilogue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Oakes</dc:creator>
  <cp:lastModifiedBy>John Oakes</cp:lastModifiedBy>
  <cp:revision>38</cp:revision>
  <dcterms:created xsi:type="dcterms:W3CDTF">2013-09-15T03:09:25Z</dcterms:created>
  <dcterms:modified xsi:type="dcterms:W3CDTF">2026-03-16T02:27:00Z</dcterms:modified>
</cp:coreProperties>
</file>